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7" r:id="rId2"/>
    <p:sldId id="256" r:id="rId3"/>
    <p:sldId id="258" r:id="rId4"/>
    <p:sldId id="259" r:id="rId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Open Sans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0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[Book1]Purchases!PivotTable41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Sum of Purchases by Country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Purchases!$B$3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Purchases!$A$4:$A$27</c:f>
              <c:strCache>
                <c:ptCount val="24"/>
                <c:pt idx="0">
                  <c:v>Argentina</c:v>
                </c:pt>
                <c:pt idx="1">
                  <c:v>Australia</c:v>
                </c:pt>
                <c:pt idx="2">
                  <c:v>Austria</c:v>
                </c:pt>
                <c:pt idx="3">
                  <c:v>Belgium</c:v>
                </c:pt>
                <c:pt idx="4">
                  <c:v>Brazil</c:v>
                </c:pt>
                <c:pt idx="5">
                  <c:v>Canada</c:v>
                </c:pt>
                <c:pt idx="6">
                  <c:v>Chile</c:v>
                </c:pt>
                <c:pt idx="7">
                  <c:v>Czech Republic</c:v>
                </c:pt>
                <c:pt idx="8">
                  <c:v>Denmark</c:v>
                </c:pt>
                <c:pt idx="9">
                  <c:v>Finland</c:v>
                </c:pt>
                <c:pt idx="10">
                  <c:v>France</c:v>
                </c:pt>
                <c:pt idx="11">
                  <c:v>Germany</c:v>
                </c:pt>
                <c:pt idx="12">
                  <c:v>Hungary</c:v>
                </c:pt>
                <c:pt idx="13">
                  <c:v>India</c:v>
                </c:pt>
                <c:pt idx="14">
                  <c:v>Ireland</c:v>
                </c:pt>
                <c:pt idx="15">
                  <c:v>Italy</c:v>
                </c:pt>
                <c:pt idx="16">
                  <c:v>Netherlands</c:v>
                </c:pt>
                <c:pt idx="17">
                  <c:v>Norway</c:v>
                </c:pt>
                <c:pt idx="18">
                  <c:v>Poland</c:v>
                </c:pt>
                <c:pt idx="19">
                  <c:v>Portugal</c:v>
                </c:pt>
                <c:pt idx="20">
                  <c:v>Spain</c:v>
                </c:pt>
                <c:pt idx="21">
                  <c:v>Sweden</c:v>
                </c:pt>
                <c:pt idx="22">
                  <c:v>United Kingdom</c:v>
                </c:pt>
                <c:pt idx="23">
                  <c:v>USA</c:v>
                </c:pt>
              </c:strCache>
            </c:strRef>
          </c:cat>
          <c:val>
            <c:numRef>
              <c:f>Purchases!$B$4:$B$27</c:f>
              <c:numCache>
                <c:formatCode>General</c:formatCode>
                <c:ptCount val="24"/>
                <c:pt idx="0">
                  <c:v>18</c:v>
                </c:pt>
                <c:pt idx="1">
                  <c:v>22</c:v>
                </c:pt>
                <c:pt idx="2">
                  <c:v>15</c:v>
                </c:pt>
                <c:pt idx="3">
                  <c:v>21</c:v>
                </c:pt>
                <c:pt idx="4">
                  <c:v>81</c:v>
                </c:pt>
                <c:pt idx="5">
                  <c:v>107</c:v>
                </c:pt>
                <c:pt idx="6">
                  <c:v>9</c:v>
                </c:pt>
                <c:pt idx="7">
                  <c:v>25</c:v>
                </c:pt>
                <c:pt idx="8">
                  <c:v>21</c:v>
                </c:pt>
                <c:pt idx="9">
                  <c:v>18</c:v>
                </c:pt>
                <c:pt idx="10">
                  <c:v>65</c:v>
                </c:pt>
                <c:pt idx="11">
                  <c:v>62</c:v>
                </c:pt>
                <c:pt idx="12">
                  <c:v>11</c:v>
                </c:pt>
                <c:pt idx="13">
                  <c:v>25</c:v>
                </c:pt>
                <c:pt idx="14">
                  <c:v>12</c:v>
                </c:pt>
                <c:pt idx="15">
                  <c:v>18</c:v>
                </c:pt>
                <c:pt idx="16">
                  <c:v>18</c:v>
                </c:pt>
                <c:pt idx="17">
                  <c:v>17</c:v>
                </c:pt>
                <c:pt idx="18">
                  <c:v>22</c:v>
                </c:pt>
                <c:pt idx="19">
                  <c:v>31</c:v>
                </c:pt>
                <c:pt idx="20">
                  <c:v>22</c:v>
                </c:pt>
                <c:pt idx="21">
                  <c:v>12</c:v>
                </c:pt>
                <c:pt idx="22">
                  <c:v>37</c:v>
                </c:pt>
                <c:pt idx="23">
                  <c:v>157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F18-4ECE-A1A7-E8F1D25991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83111519"/>
        <c:axId val="1206288735"/>
      </c:barChart>
      <c:catAx>
        <c:axId val="13831115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6288735"/>
        <c:crosses val="autoZero"/>
        <c:auto val="1"/>
        <c:lblAlgn val="ctr"/>
        <c:lblOffset val="100"/>
        <c:noMultiLvlLbl val="0"/>
      </c:catAx>
      <c:valAx>
        <c:axId val="1206288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31115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Milliseconds of Each Song</a:t>
            </a:r>
          </a:p>
        </c:rich>
      </c:tx>
      <c:layout>
        <c:manualLayout>
          <c:xMode val="edge"/>
          <c:yMode val="edge"/>
          <c:x val="0.20334124502379783"/>
          <c:y val="5.263157894736841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'Average Time'!$B$1</c:f>
              <c:strCache>
                <c:ptCount val="1"/>
                <c:pt idx="0">
                  <c:v>Milliseconds</c:v>
                </c:pt>
              </c:strCache>
            </c:strRef>
          </c:tx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'Average Time'!$A$2:$A$495</c:f>
              <c:strCache>
                <c:ptCount val="494"/>
                <c:pt idx="0">
                  <c:v>Occupation / Precipice</c:v>
                </c:pt>
                <c:pt idx="1">
                  <c:v>Through a Looking Glass</c:v>
                </c:pt>
                <c:pt idx="2">
                  <c:v>Greetings from Earth, Pt. 1</c:v>
                </c:pt>
                <c:pt idx="3">
                  <c:v>The Man With Nine Lives</c:v>
                </c:pt>
                <c:pt idx="4">
                  <c:v>Battlestar Galactica, Pt. 2</c:v>
                </c:pt>
                <c:pt idx="5">
                  <c:v>Battlestar Galactica, Pt. 1</c:v>
                </c:pt>
                <c:pt idx="6">
                  <c:v>Murder On the Rising Star</c:v>
                </c:pt>
                <c:pt idx="7">
                  <c:v>Battlestar Galactica, Pt. 3</c:v>
                </c:pt>
                <c:pt idx="8">
                  <c:v>Take the Celestra</c:v>
                </c:pt>
                <c:pt idx="9">
                  <c:v>Fire In Space</c:v>
                </c:pt>
                <c:pt idx="10">
                  <c:v>The Long Patrol</c:v>
                </c:pt>
                <c:pt idx="11">
                  <c:v>The Magnificent Warriors</c:v>
                </c:pt>
                <c:pt idx="12">
                  <c:v>The Living Legend, Pt. 1</c:v>
                </c:pt>
                <c:pt idx="13">
                  <c:v>The Gun On Ice Planet Zero, Pt. 2</c:v>
                </c:pt>
                <c:pt idx="14">
                  <c:v>The Hand of God</c:v>
                </c:pt>
                <c:pt idx="15">
                  <c:v>Experiment In Terra</c:v>
                </c:pt>
                <c:pt idx="16">
                  <c:v>War of the Gods, Pt. 2</c:v>
                </c:pt>
                <c:pt idx="17">
                  <c:v>The Living Legend, Pt. 2</c:v>
                </c:pt>
                <c:pt idx="18">
                  <c:v>War of the Gods, Pt. 1</c:v>
                </c:pt>
                <c:pt idx="19">
                  <c:v>Lost Planet of the Gods, Pt. 1</c:v>
                </c:pt>
                <c:pt idx="20">
                  <c:v>Baltar's Escape</c:v>
                </c:pt>
                <c:pt idx="21">
                  <c:v>The Lost Warrior</c:v>
                </c:pt>
                <c:pt idx="22">
                  <c:v>Lost Planet of the Gods, Pt. 2</c:v>
                </c:pt>
                <c:pt idx="23">
                  <c:v>The Gun On Ice Planet Zero, Pt. 1</c:v>
                </c:pt>
                <c:pt idx="24">
                  <c:v>Greetings from Earth, Pt. 2</c:v>
                </c:pt>
                <c:pt idx="25">
                  <c:v>Crossroads, Pt. 2</c:v>
                </c:pt>
                <c:pt idx="26">
                  <c:v>The Young Lords</c:v>
                </c:pt>
                <c:pt idx="27">
                  <c:v>Dave</c:v>
                </c:pt>
                <c:pt idx="28">
                  <c:v>"?"</c:v>
                </c:pt>
                <c:pt idx="29">
                  <c:v>Maternity Leave</c:v>
                </c:pt>
                <c:pt idx="30">
                  <c:v>Three Minutes</c:v>
                </c:pt>
                <c:pt idx="31">
                  <c:v>Hero</c:v>
                </c:pt>
                <c:pt idx="32">
                  <c:v>One of Them</c:v>
                </c:pt>
                <c:pt idx="33">
                  <c:v>How to Stop an Exploding Man</c:v>
                </c:pt>
                <c:pt idx="34">
                  <c:v>The Long Con</c:v>
                </c:pt>
                <c:pt idx="35">
                  <c:v>Live Together, Die Alone, Pt. 2</c:v>
                </c:pt>
                <c:pt idx="36">
                  <c:v>S.O.S.</c:v>
                </c:pt>
                <c:pt idx="37">
                  <c:v>One of Us</c:v>
                </c:pt>
                <c:pt idx="38">
                  <c:v>The Man from Tallahassee</c:v>
                </c:pt>
                <c:pt idx="39">
                  <c:v>The Cost of Living</c:v>
                </c:pt>
                <c:pt idx="40">
                  <c:v>The Glass Ballerina</c:v>
                </c:pt>
                <c:pt idx="41">
                  <c:v>Every Man for Himself</c:v>
                </c:pt>
                <c:pt idx="42">
                  <c:v>Not In Portland</c:v>
                </c:pt>
                <c:pt idx="43">
                  <c:v>Not In Portland</c:v>
                </c:pt>
                <c:pt idx="44">
                  <c:v>A Tale of Two Cities</c:v>
                </c:pt>
                <c:pt idx="45">
                  <c:v>Flashes Before Your Eyes</c:v>
                </c:pt>
                <c:pt idx="46">
                  <c:v>Stranger In a Strange Land</c:v>
                </c:pt>
                <c:pt idx="47">
                  <c:v>Left Behind</c:v>
                </c:pt>
                <c:pt idx="48">
                  <c:v>Tricia Tanaka Is Dead</c:v>
                </c:pt>
                <c:pt idx="49">
                  <c:v>Lost Survival Guide</c:v>
                </c:pt>
                <c:pt idx="50">
                  <c:v>The Moth</c:v>
                </c:pt>
                <c:pt idx="51">
                  <c:v>Torn</c:v>
                </c:pt>
                <c:pt idx="52">
                  <c:v>Par Avion</c:v>
                </c:pt>
                <c:pt idx="53">
                  <c:v>Enter 77</c:v>
                </c:pt>
                <c:pt idx="54">
                  <c:v>Dirty Hands</c:v>
                </c:pt>
                <c:pt idx="55">
                  <c:v>I Do</c:v>
                </c:pt>
                <c:pt idx="56">
                  <c:v>Tabula Rasa</c:v>
                </c:pt>
                <c:pt idx="57">
                  <c:v>Collaborators</c:v>
                </c:pt>
                <c:pt idx="58">
                  <c:v>The Woman King</c:v>
                </c:pt>
                <c:pt idx="59">
                  <c:v>Rapture</c:v>
                </c:pt>
                <c:pt idx="60">
                  <c:v>Taking a Break from All Your Worries</c:v>
                </c:pt>
                <c:pt idx="61">
                  <c:v>The Passage</c:v>
                </c:pt>
                <c:pt idx="62">
                  <c:v>Crossroads, Pt. 1</c:v>
                </c:pt>
                <c:pt idx="63">
                  <c:v>Maelstrom</c:v>
                </c:pt>
                <c:pt idx="64">
                  <c:v>Battlestar Galactica: The Story So Far</c:v>
                </c:pt>
                <c:pt idx="65">
                  <c:v>Unfinished Business</c:v>
                </c:pt>
                <c:pt idx="66">
                  <c:v>The Son Also Rises</c:v>
                </c:pt>
                <c:pt idx="67">
                  <c:v>Exodus, Pt. 1</c:v>
                </c:pt>
                <c:pt idx="68">
                  <c:v>Exodus (Part 1)</c:v>
                </c:pt>
                <c:pt idx="69">
                  <c:v>A Day In the Life</c:v>
                </c:pt>
                <c:pt idx="70">
                  <c:v>Outlaws</c:v>
                </c:pt>
                <c:pt idx="71">
                  <c:v>Exodus (Part 3) [Season Finale]</c:v>
                </c:pt>
                <c:pt idx="72">
                  <c:v>Hearts and Minds</c:v>
                </c:pt>
                <c:pt idx="73">
                  <c:v>The Eye of Jupiter</c:v>
                </c:pt>
                <c:pt idx="74">
                  <c:v>Born to Run</c:v>
                </c:pt>
                <c:pt idx="75">
                  <c:v>Special</c:v>
                </c:pt>
                <c:pt idx="76">
                  <c:v>Do No Harm</c:v>
                </c:pt>
                <c:pt idx="77">
                  <c:v>Exodus, Pt. 2</c:v>
                </c:pt>
                <c:pt idx="78">
                  <c:v>The Greater Good</c:v>
                </c:pt>
                <c:pt idx="79">
                  <c:v>The Brig</c:v>
                </c:pt>
                <c:pt idx="80">
                  <c:v>Greatest Hits</c:v>
                </c:pt>
                <c:pt idx="81">
                  <c:v>Through the Looking Glass, Pt. 2</c:v>
                </c:pt>
                <c:pt idx="82">
                  <c:v>Whatever the Case May Be</c:v>
                </c:pt>
                <c:pt idx="83">
                  <c:v>D.O.C.</c:v>
                </c:pt>
                <c:pt idx="84">
                  <c:v>The Man Behind the Curtain</c:v>
                </c:pt>
                <c:pt idx="85">
                  <c:v>Confidence Man</c:v>
                </c:pt>
                <c:pt idx="86">
                  <c:v>Seven Minutes to Midnight</c:v>
                </c:pt>
                <c:pt idx="87">
                  <c:v>Solitary</c:v>
                </c:pt>
                <c:pt idx="88">
                  <c:v>Something Nice Back Home</c:v>
                </c:pt>
                <c:pt idx="89">
                  <c:v>Man of Science, Man of Faith (Premiere)</c:v>
                </c:pt>
                <c:pt idx="90">
                  <c:v>Meet Kevin Johnson</c:v>
                </c:pt>
                <c:pt idx="91">
                  <c:v>Cabin Fever</c:v>
                </c:pt>
                <c:pt idx="92">
                  <c:v>Genesis</c:v>
                </c:pt>
                <c:pt idx="93">
                  <c:v>Confirmed Dead</c:v>
                </c:pt>
                <c:pt idx="94">
                  <c:v>The Beginning of the End</c:v>
                </c:pt>
                <c:pt idx="95">
                  <c:v>The Constant</c:v>
                </c:pt>
                <c:pt idx="96">
                  <c:v>The Hunting Party</c:v>
                </c:pt>
                <c:pt idx="97">
                  <c:v>Two for the Road</c:v>
                </c:pt>
                <c:pt idx="98">
                  <c:v>Through the Looking Glass, Pt. 1</c:v>
                </c:pt>
                <c:pt idx="99">
                  <c:v>The Other 48 Days</c:v>
                </c:pt>
                <c:pt idx="100">
                  <c:v>The 23rd Psalm</c:v>
                </c:pt>
                <c:pt idx="101">
                  <c:v>What Kate Did</c:v>
                </c:pt>
                <c:pt idx="102">
                  <c:v>Lockdown</c:v>
                </c:pt>
                <c:pt idx="103">
                  <c:v>The Whole Truth</c:v>
                </c:pt>
                <c:pt idx="104">
                  <c:v>Numbers</c:v>
                </c:pt>
                <c:pt idx="105">
                  <c:v>There's No Place Like Home, Pt. 1</c:v>
                </c:pt>
                <c:pt idx="106">
                  <c:v>Everybody Hates Hugo</c:v>
                </c:pt>
                <c:pt idx="107">
                  <c:v>Orientation</c:v>
                </c:pt>
                <c:pt idx="108">
                  <c:v>The Economist</c:v>
                </c:pt>
                <c:pt idx="109">
                  <c:v>Eggtown</c:v>
                </c:pt>
                <c:pt idx="110">
                  <c:v>One Giant Leap</c:v>
                </c:pt>
                <c:pt idx="111">
                  <c:v>Nothing to Hide</c:v>
                </c:pt>
                <c:pt idx="112">
                  <c:v>Exodus (Part 2) [Season Finale]</c:v>
                </c:pt>
                <c:pt idx="113">
                  <c:v>Collision</c:v>
                </c:pt>
                <c:pt idx="114">
                  <c:v>The Other Woman</c:v>
                </c:pt>
                <c:pt idx="115">
                  <c:v>...In Translation</c:v>
                </c:pt>
                <c:pt idx="116">
                  <c:v>Six Months Ago</c:v>
                </c:pt>
                <c:pt idx="117">
                  <c:v>Parasite</c:v>
                </c:pt>
                <c:pt idx="118">
                  <c:v>Run!</c:v>
                </c:pt>
                <c:pt idx="119">
                  <c:v>Homecoming</c:v>
                </c:pt>
                <c:pt idx="120">
                  <c:v>Company Man</c:v>
                </c:pt>
                <c:pt idx="121">
                  <c:v>Company Man</c:v>
                </c:pt>
                <c:pt idx="122">
                  <c:v>The Hard Part</c:v>
                </c:pt>
                <c:pt idx="123">
                  <c:v>Landslide</c:v>
                </c:pt>
                <c:pt idx="124">
                  <c:v>Fire + Water</c:v>
                </c:pt>
                <c:pt idx="125">
                  <c:v>The Fix</c:v>
                </c:pt>
                <c:pt idx="126">
                  <c:v>Unexpected</c:v>
                </c:pt>
                <c:pt idx="127">
                  <c:v>Fallout</c:v>
                </c:pt>
                <c:pt idx="128">
                  <c:v>Exposé</c:v>
                </c:pt>
                <c:pt idx="129">
                  <c:v>The Shape of Things to Come</c:v>
                </c:pt>
                <c:pt idx="130">
                  <c:v>Raised By Another</c:v>
                </c:pt>
                <c:pt idx="131">
                  <c:v>Distractions</c:v>
                </c:pt>
                <c:pt idx="132">
                  <c:v>House of the Rising Sun</c:v>
                </c:pt>
                <c:pt idx="133">
                  <c:v>Ji Yeon</c:v>
                </c:pt>
                <c:pt idx="134">
                  <c:v>Five Years Gone</c:v>
                </c:pt>
                <c:pt idx="135">
                  <c:v>Walkabout</c:v>
                </c:pt>
                <c:pt idx="136">
                  <c:v>Abandoned</c:v>
                </c:pt>
                <c:pt idx="137">
                  <c:v>0.07%</c:v>
                </c:pt>
                <c:pt idx="138">
                  <c:v>There's No Place Like Home, Pt. 3</c:v>
                </c:pt>
                <c:pt idx="139">
                  <c:v>Deus Ex Machina</c:v>
                </c:pt>
                <c:pt idx="140">
                  <c:v>Better Halves</c:v>
                </c:pt>
                <c:pt idx="141">
                  <c:v>White Rabbit</c:v>
                </c:pt>
                <c:pt idx="142">
                  <c:v>Don't Look Back</c:v>
                </c:pt>
                <c:pt idx="143">
                  <c:v>Adrift</c:v>
                </c:pt>
                <c:pt idx="144">
                  <c:v>Collision</c:v>
                </c:pt>
                <c:pt idx="145">
                  <c:v>Further Instructions</c:v>
                </c:pt>
                <c:pt idx="146">
                  <c:v>A Measure of Salvation</c:v>
                </c:pt>
                <c:pt idx="147">
                  <c:v>...And Found</c:v>
                </c:pt>
                <c:pt idx="148">
                  <c:v>Catch-22</c:v>
                </c:pt>
                <c:pt idx="149">
                  <c:v>All the Best Cowboys Have Daddy Issues</c:v>
                </c:pt>
                <c:pt idx="150">
                  <c:v>Lost (Pilot, Part 1) [Premiere]</c:v>
                </c:pt>
                <c:pt idx="151">
                  <c:v>The Job</c:v>
                </c:pt>
                <c:pt idx="152">
                  <c:v>Hiros</c:v>
                </c:pt>
                <c:pt idx="153">
                  <c:v>A Benihana Christmas, Pts. 1 &amp; 2</c:v>
                </c:pt>
                <c:pt idx="154">
                  <c:v>Homecoming</c:v>
                </c:pt>
                <c:pt idx="155">
                  <c:v>There's No Place Like Home, Pt. 2</c:v>
                </c:pt>
                <c:pt idx="156">
                  <c:v>Past, Present, and Future</c:v>
                </c:pt>
                <c:pt idx="157">
                  <c:v>Pilot</c:v>
                </c:pt>
                <c:pt idx="158">
                  <c:v>Live Together, Die Alone, Pt. 1</c:v>
                </c:pt>
                <c:pt idx="159">
                  <c:v>Lost (Pilot, Part 2)</c:v>
                </c:pt>
                <c:pt idx="160">
                  <c:v>Branch Closing</c:v>
                </c:pt>
                <c:pt idx="161">
                  <c:v>Branch Closing</c:v>
                </c:pt>
                <c:pt idx="162">
                  <c:v>The Merger</c:v>
                </c:pt>
                <c:pt idx="163">
                  <c:v>The Negotiation</c:v>
                </c:pt>
                <c:pt idx="164">
                  <c:v>Women's Appreciation</c:v>
                </c:pt>
                <c:pt idx="165">
                  <c:v>Casino Night - Season Finale</c:v>
                </c:pt>
                <c:pt idx="166">
                  <c:v>The Return</c:v>
                </c:pt>
                <c:pt idx="167">
                  <c:v>Producer's Cut: The Return</c:v>
                </c:pt>
                <c:pt idx="168">
                  <c:v>Beach Games</c:v>
                </c:pt>
                <c:pt idx="169">
                  <c:v>Dazed And Confused</c:v>
                </c:pt>
                <c:pt idx="170">
                  <c:v>The Office: An American Workplace (Pilot)</c:v>
                </c:pt>
                <c:pt idx="171">
                  <c:v>Email Surveillance</c:v>
                </c:pt>
                <c:pt idx="172">
                  <c:v>Gay Witch Hunt</c:v>
                </c:pt>
                <c:pt idx="173">
                  <c:v>Hot Girl</c:v>
                </c:pt>
                <c:pt idx="174">
                  <c:v>Basketball</c:v>
                </c:pt>
                <c:pt idx="175">
                  <c:v>Health Care</c:v>
                </c:pt>
                <c:pt idx="176">
                  <c:v>The Fight</c:v>
                </c:pt>
                <c:pt idx="177">
                  <c:v>The Alliance</c:v>
                </c:pt>
                <c:pt idx="178">
                  <c:v>Halloween</c:v>
                </c:pt>
                <c:pt idx="179">
                  <c:v>Diversity Day</c:v>
                </c:pt>
                <c:pt idx="180">
                  <c:v>Business School</c:v>
                </c:pt>
                <c:pt idx="181">
                  <c:v>The Client</c:v>
                </c:pt>
                <c:pt idx="182">
                  <c:v>The Convention</c:v>
                </c:pt>
                <c:pt idx="183">
                  <c:v>Sexual Harassment</c:v>
                </c:pt>
                <c:pt idx="184">
                  <c:v>Performance Review</c:v>
                </c:pt>
                <c:pt idx="185">
                  <c:v>Office Olympics</c:v>
                </c:pt>
                <c:pt idx="186">
                  <c:v>Traveling Salesmen</c:v>
                </c:pt>
                <c:pt idx="187">
                  <c:v>The Fire</c:v>
                </c:pt>
                <c:pt idx="188">
                  <c:v>Grief Counseling</c:v>
                </c:pt>
                <c:pt idx="189">
                  <c:v>Christmas Party</c:v>
                </c:pt>
                <c:pt idx="190">
                  <c:v>The Initiation</c:v>
                </c:pt>
                <c:pt idx="191">
                  <c:v>Diwali</c:v>
                </c:pt>
                <c:pt idx="192">
                  <c:v>Drug Testing</c:v>
                </c:pt>
                <c:pt idx="193">
                  <c:v>Boys and Girls</c:v>
                </c:pt>
                <c:pt idx="194">
                  <c:v>Dwight's Speech</c:v>
                </c:pt>
                <c:pt idx="195">
                  <c:v>The Coup</c:v>
                </c:pt>
                <c:pt idx="196">
                  <c:v>The Injury</c:v>
                </c:pt>
                <c:pt idx="197">
                  <c:v>Conflict Resolution</c:v>
                </c:pt>
                <c:pt idx="198">
                  <c:v>The Convict</c:v>
                </c:pt>
                <c:pt idx="199">
                  <c:v>Cocktails</c:v>
                </c:pt>
                <c:pt idx="200">
                  <c:v>Ben Franklin</c:v>
                </c:pt>
                <c:pt idx="201">
                  <c:v>Back from Vacation</c:v>
                </c:pt>
                <c:pt idx="202">
                  <c:v>Phyllis's Wedding</c:v>
                </c:pt>
                <c:pt idx="203">
                  <c:v>Safety Training</c:v>
                </c:pt>
                <c:pt idx="204">
                  <c:v>Valentine's Day</c:v>
                </c:pt>
                <c:pt idx="205">
                  <c:v>Take Your Daughter to Work Day</c:v>
                </c:pt>
                <c:pt idx="206">
                  <c:v>Product Recall</c:v>
                </c:pt>
                <c:pt idx="207">
                  <c:v>Booze Cruise</c:v>
                </c:pt>
                <c:pt idx="208">
                  <c:v>The Secret</c:v>
                </c:pt>
                <c:pt idx="209">
                  <c:v>The Carpet</c:v>
                </c:pt>
                <c:pt idx="210">
                  <c:v>The Dundies</c:v>
                </c:pt>
                <c:pt idx="211">
                  <c:v>Michael's Birthday</c:v>
                </c:pt>
                <c:pt idx="212">
                  <c:v>Space Truckin'</c:v>
                </c:pt>
                <c:pt idx="213">
                  <c:v>Dazed And Confused</c:v>
                </c:pt>
                <c:pt idx="214">
                  <c:v>We've Got To Get Together/Jingo</c:v>
                </c:pt>
                <c:pt idx="215">
                  <c:v>Funky Piano</c:v>
                </c:pt>
                <c:pt idx="216">
                  <c:v>Going Down / Highway Star</c:v>
                </c:pt>
                <c:pt idx="217">
                  <c:v>My Funny Valentine (Live)</c:v>
                </c:pt>
                <c:pt idx="218">
                  <c:v>Santana Jam</c:v>
                </c:pt>
                <c:pt idx="219">
                  <c:v>The Sun Road</c:v>
                </c:pt>
                <c:pt idx="220">
                  <c:v>Whole Lotta Love</c:v>
                </c:pt>
                <c:pt idx="221">
                  <c:v>Mistreated (Alternate Version)</c:v>
                </c:pt>
                <c:pt idx="222">
                  <c:v>Just Ain't Good Enough</c:v>
                </c:pt>
                <c:pt idx="223">
                  <c:v>Miles Runs The Voodoo Down</c:v>
                </c:pt>
                <c:pt idx="224">
                  <c:v>Whole Lotta Love (Medley)</c:v>
                </c:pt>
                <c:pt idx="225">
                  <c:v>Rime of the Ancient Mariner</c:v>
                </c:pt>
                <c:pt idx="226">
                  <c:v>Walkin'</c:v>
                </c:pt>
                <c:pt idx="227">
                  <c:v>You Fool No One</c:v>
                </c:pt>
                <c:pt idx="228">
                  <c:v>Rime Of The Ancient Mariner</c:v>
                </c:pt>
                <c:pt idx="229">
                  <c:v>Moby Dick</c:v>
                </c:pt>
                <c:pt idx="230">
                  <c:v>You Fool No One (Alternate Version)</c:v>
                </c:pt>
                <c:pt idx="231">
                  <c:v>Mistreated</c:v>
                </c:pt>
                <c:pt idx="232">
                  <c:v>No Quarter</c:v>
                </c:pt>
                <c:pt idx="233">
                  <c:v>The Calling</c:v>
                </c:pt>
                <c:pt idx="234">
                  <c:v>El Corazon Manda</c:v>
                </c:pt>
                <c:pt idx="235">
                  <c:v>How Many More Times</c:v>
                </c:pt>
                <c:pt idx="236">
                  <c:v>The End</c:v>
                </c:pt>
                <c:pt idx="237">
                  <c:v>Sign Of The Cross</c:v>
                </c:pt>
                <c:pt idx="238">
                  <c:v>Advance Romance</c:v>
                </c:pt>
                <c:pt idx="239">
                  <c:v>Reach Down</c:v>
                </c:pt>
                <c:pt idx="240">
                  <c:v>Mercyful Fate</c:v>
                </c:pt>
                <c:pt idx="241">
                  <c:v>Xanadu</c:v>
                </c:pt>
                <c:pt idx="242">
                  <c:v>In My Time Of Dying</c:v>
                </c:pt>
                <c:pt idx="243">
                  <c:v>I Heard It Through The Grapevine</c:v>
                </c:pt>
                <c:pt idx="244">
                  <c:v>Amy Amy Amy (Outro)</c:v>
                </c:pt>
                <c:pt idx="245">
                  <c:v>Outbreak</c:v>
                </c:pt>
                <c:pt idx="246">
                  <c:v>Stairway To Heaven</c:v>
                </c:pt>
                <c:pt idx="247">
                  <c:v>Sign Of The Cross</c:v>
                </c:pt>
                <c:pt idx="248">
                  <c:v>Sleeping Village</c:v>
                </c:pt>
                <c:pt idx="249">
                  <c:v>Fried Neckbones And Home Fries</c:v>
                </c:pt>
                <c:pt idx="250">
                  <c:v>Carouselambra</c:v>
                </c:pt>
                <c:pt idx="251">
                  <c:v>La Puesta Del Sol</c:v>
                </c:pt>
                <c:pt idx="252">
                  <c:v>Achilles Last Stand</c:v>
                </c:pt>
                <c:pt idx="253">
                  <c:v>Child In Time</c:v>
                </c:pt>
                <c:pt idx="254">
                  <c:v>You Shook Me(2)</c:v>
                </c:pt>
                <c:pt idx="255">
                  <c:v>The Way You Do To Mer</c:v>
                </c:pt>
                <c:pt idx="256">
                  <c:v>Smoke On The Water</c:v>
                </c:pt>
                <c:pt idx="257">
                  <c:v>Revolution 1993</c:v>
                </c:pt>
                <c:pt idx="258">
                  <c:v>Coma</c:v>
                </c:pt>
                <c:pt idx="259">
                  <c:v>Child In Time (Son Of Aleric - Instrumental)</c:v>
                </c:pt>
                <c:pt idx="260">
                  <c:v>Adagio for Strings from the String Quartet, Op. 11</c:v>
                </c:pt>
                <c:pt idx="261">
                  <c:v>Seventh Son of a Seventh Son</c:v>
                </c:pt>
                <c:pt idx="262">
                  <c:v>Jingo</c:v>
                </c:pt>
                <c:pt idx="263">
                  <c:v>The Angel And The Gambler</c:v>
                </c:pt>
                <c:pt idx="264">
                  <c:v>All I Want Is You</c:v>
                </c:pt>
                <c:pt idx="265">
                  <c:v>Talkin' 'Bout Women Obviously</c:v>
                </c:pt>
                <c:pt idx="266">
                  <c:v>The Outlaw Torn</c:v>
                </c:pt>
                <c:pt idx="267">
                  <c:v>To Live Is To Die</c:v>
                </c:pt>
                <c:pt idx="268">
                  <c:v>...And Justice For All</c:v>
                </c:pt>
                <c:pt idx="269">
                  <c:v>Book of Hours</c:v>
                </c:pt>
                <c:pt idx="270">
                  <c:v>Stratus</c:v>
                </c:pt>
                <c:pt idx="271">
                  <c:v>The Messiah: Behold, I Tell You a Mystery... The Trumpet Shall Sound</c:v>
                </c:pt>
                <c:pt idx="272">
                  <c:v>Dream Of Mirrors</c:v>
                </c:pt>
                <c:pt idx="273">
                  <c:v>La Villa Strangiato</c:v>
                </c:pt>
                <c:pt idx="274">
                  <c:v>Blind Curve: Vocal Under A Bloodlight / Passing Strangers / Mylo / Perimeter Walk / Threshold</c:v>
                </c:pt>
                <c:pt idx="275">
                  <c:v>Symphony No. 3 Op. 36 for Orchestra and Soprano "Symfonia Piesni Zalosnych" \ Lento E Largo - Tranquillissimo</c:v>
                </c:pt>
                <c:pt idx="276">
                  <c:v>Tea For One</c:v>
                </c:pt>
                <c:pt idx="277">
                  <c:v>For the Greater Good of God</c:v>
                </c:pt>
                <c:pt idx="278">
                  <c:v>So What</c:v>
                </c:pt>
                <c:pt idx="279">
                  <c:v>Estranged</c:v>
                </c:pt>
                <c:pt idx="280">
                  <c:v>The Legacy</c:v>
                </c:pt>
                <c:pt idx="281">
                  <c:v>Symphonie Fantastique, Op. 14: V. Songe d'une nuit du sabbat</c:v>
                </c:pt>
                <c:pt idx="282">
                  <c:v>Dream Of Mirrors</c:v>
                </c:pt>
                <c:pt idx="283">
                  <c:v>Concerto for Piano No. 2 in F Minor, Op. 21: II. Larghetto</c:v>
                </c:pt>
                <c:pt idx="284">
                  <c:v>The Clansman</c:v>
                </c:pt>
                <c:pt idx="285">
                  <c:v>Homecoming / The Death Of St. Jimmy / East 12th St. / Nobody Likes You / Rock And Roll Girlfriend / We're Coming Home Again</c:v>
                </c:pt>
                <c:pt idx="286">
                  <c:v>No More Tears</c:v>
                </c:pt>
                <c:pt idx="287">
                  <c:v>Iron Man/Children of the Grave</c:v>
                </c:pt>
                <c:pt idx="288">
                  <c:v>Falling in Circles</c:v>
                </c:pt>
                <c:pt idx="289">
                  <c:v>Jesus Of Suburbia / City Of The Damned / I Don't Care / Dearly Beloved / Tales Of Another Broken Home</c:v>
                </c:pt>
                <c:pt idx="290">
                  <c:v>The Nomad</c:v>
                </c:pt>
                <c:pt idx="291">
                  <c:v>Release</c:v>
                </c:pt>
                <c:pt idx="292">
                  <c:v>Tuesday's Gone</c:v>
                </c:pt>
                <c:pt idx="293">
                  <c:v>Scheherazade, Op. 35: I. The Sea and Sindbad's Ship</c:v>
                </c:pt>
                <c:pt idx="294">
                  <c:v>Someday My Prince Will Come</c:v>
                </c:pt>
                <c:pt idx="295">
                  <c:v>Faroeste Caboclo</c:v>
                </c:pt>
                <c:pt idx="296">
                  <c:v>The Clansman</c:v>
                </c:pt>
                <c:pt idx="297">
                  <c:v>November Rain</c:v>
                </c:pt>
                <c:pt idx="298">
                  <c:v>The Call Of Ktulu</c:v>
                </c:pt>
                <c:pt idx="299">
                  <c:v>Chaos-Control</c:v>
                </c:pt>
                <c:pt idx="300">
                  <c:v>Just Another Story</c:v>
                </c:pt>
                <c:pt idx="301">
                  <c:v>Stairway To Heaven</c:v>
                </c:pt>
                <c:pt idx="302">
                  <c:v>Riviera Paradise</c:v>
                </c:pt>
                <c:pt idx="303">
                  <c:v>She Wears Black</c:v>
                </c:pt>
                <c:pt idx="304">
                  <c:v>All Within My Hands</c:v>
                </c:pt>
                <c:pt idx="305">
                  <c:v>In The Light</c:v>
                </c:pt>
                <c:pt idx="306">
                  <c:v>On the Beautiful Blue Danube</c:v>
                </c:pt>
                <c:pt idx="307">
                  <c:v>Black Light Syndrome</c:v>
                </c:pt>
                <c:pt idx="308">
                  <c:v>Brighter Than a Thousand Suns</c:v>
                </c:pt>
                <c:pt idx="309">
                  <c:v>Whistle Stop</c:v>
                </c:pt>
                <c:pt idx="310">
                  <c:v>Locomotive</c:v>
                </c:pt>
                <c:pt idx="311">
                  <c:v>Jupiter, the Bringer of Jollity</c:v>
                </c:pt>
                <c:pt idx="312">
                  <c:v>By-Tor And The Snow Dog</c:v>
                </c:pt>
                <c:pt idx="313">
                  <c:v>A E O Z</c:v>
                </c:pt>
                <c:pt idx="314">
                  <c:v>Dance Of Death</c:v>
                </c:pt>
                <c:pt idx="315">
                  <c:v>Alexander the Great</c:v>
                </c:pt>
                <c:pt idx="316">
                  <c:v>War Pigs</c:v>
                </c:pt>
                <c:pt idx="317">
                  <c:v>Master Of Puppets</c:v>
                </c:pt>
                <c:pt idx="318">
                  <c:v>Year to the Day</c:v>
                </c:pt>
                <c:pt idx="319">
                  <c:v>Won't Get Fooled Again (Full Length Version)</c:v>
                </c:pt>
                <c:pt idx="320">
                  <c:v>Dark Corners</c:v>
                </c:pt>
                <c:pt idx="321">
                  <c:v>Blow Your Mind</c:v>
                </c:pt>
                <c:pt idx="322">
                  <c:v>Invisible Kid</c:v>
                </c:pt>
                <c:pt idx="323">
                  <c:v>The Alchemist</c:v>
                </c:pt>
                <c:pt idx="324">
                  <c:v>Kashmir</c:v>
                </c:pt>
                <c:pt idx="325">
                  <c:v>Paschendale</c:v>
                </c:pt>
                <c:pt idx="326">
                  <c:v>How Many More Times</c:v>
                </c:pt>
                <c:pt idx="327">
                  <c:v>The Thin Line Between Love &amp; Hate</c:v>
                </c:pt>
                <c:pt idx="328">
                  <c:v>Where The River Goes</c:v>
                </c:pt>
                <c:pt idx="329">
                  <c:v>Rain Song</c:v>
                </c:pt>
                <c:pt idx="330">
                  <c:v>Some Kind Of Monster</c:v>
                </c:pt>
                <c:pt idx="331">
                  <c:v>Title Song</c:v>
                </c:pt>
                <c:pt idx="332">
                  <c:v>Miserere mei, Deus</c:v>
                </c:pt>
                <c:pt idx="333">
                  <c:v>Fools</c:v>
                </c:pt>
                <c:pt idx="334">
                  <c:v>Orion</c:v>
                </c:pt>
                <c:pt idx="335">
                  <c:v>Bleeding Me</c:v>
                </c:pt>
                <c:pt idx="336">
                  <c:v>LOST In 8:15</c:v>
                </c:pt>
                <c:pt idx="337">
                  <c:v>Disposable Heroes</c:v>
                </c:pt>
                <c:pt idx="338">
                  <c:v>Sir Psycho Sexy</c:v>
                </c:pt>
                <c:pt idx="339">
                  <c:v>Fixxxer</c:v>
                </c:pt>
                <c:pt idx="340">
                  <c:v>Iron Maiden</c:v>
                </c:pt>
                <c:pt idx="341">
                  <c:v>Wheels Of Confusion / The Straightener</c:v>
                </c:pt>
                <c:pt idx="342">
                  <c:v>Book Of Thel</c:v>
                </c:pt>
                <c:pt idx="343">
                  <c:v>The Real Thing</c:v>
                </c:pt>
                <c:pt idx="344">
                  <c:v>Concerto for Violin, Strings and Continuo in G Major, Op. 3, No. 9: I. Allegro</c:v>
                </c:pt>
                <c:pt idx="345">
                  <c:v>You Oughta Know (Alternate)</c:v>
                </c:pt>
                <c:pt idx="346">
                  <c:v>The Unbeliever</c:v>
                </c:pt>
                <c:pt idx="347">
                  <c:v>Petits Machins (Little Stuff)</c:v>
                </c:pt>
                <c:pt idx="348">
                  <c:v>Steal Away (The Night)</c:v>
                </c:pt>
                <c:pt idx="349">
                  <c:v>Don't Look To The Eyes Of A Stranger</c:v>
                </c:pt>
                <c:pt idx="350">
                  <c:v>Concerto for Cello and Orchestra in E minor, Op. 85: I. Adagio - Moderato</c:v>
                </c:pt>
                <c:pt idx="351">
                  <c:v>Terra</c:v>
                </c:pt>
                <c:pt idx="352">
                  <c:v>Stairway To Heaven</c:v>
                </c:pt>
                <c:pt idx="353">
                  <c:v>Out Of Control</c:v>
                </c:pt>
                <c:pt idx="354">
                  <c:v>Flight Of The Rat</c:v>
                </c:pt>
                <c:pt idx="355">
                  <c:v>The Evil That Men Do</c:v>
                </c:pt>
                <c:pt idx="356">
                  <c:v>Bye Bye Blackbird</c:v>
                </c:pt>
                <c:pt idx="357">
                  <c:v>Evil Ways</c:v>
                </c:pt>
                <c:pt idx="358">
                  <c:v>Running Free</c:v>
                </c:pt>
                <c:pt idx="359">
                  <c:v>Nefertiti</c:v>
                </c:pt>
                <c:pt idx="360">
                  <c:v>Aeroplane Flies High</c:v>
                </c:pt>
                <c:pt idx="361">
                  <c:v>Old Love</c:v>
                </c:pt>
                <c:pt idx="362">
                  <c:v>Loverman</c:v>
                </c:pt>
                <c:pt idx="363">
                  <c:v>Hallowed Be Thy Name</c:v>
                </c:pt>
                <c:pt idx="364">
                  <c:v>Am I Evil?</c:v>
                </c:pt>
                <c:pt idx="365">
                  <c:v>Come Back</c:v>
                </c:pt>
                <c:pt idx="366">
                  <c:v>The Longest Day</c:v>
                </c:pt>
                <c:pt idx="367">
                  <c:v>Suicide Solution (With Guitar Solo)</c:v>
                </c:pt>
                <c:pt idx="368">
                  <c:v>War Pigs</c:v>
                </c:pt>
                <c:pt idx="369">
                  <c:v>Smoke On The Water</c:v>
                </c:pt>
                <c:pt idx="370">
                  <c:v>The Frayed Ends Of Sanity</c:v>
                </c:pt>
                <c:pt idx="371">
                  <c:v>Once</c:v>
                </c:pt>
                <c:pt idx="372">
                  <c:v>Civil War</c:v>
                </c:pt>
                <c:pt idx="373">
                  <c:v>Us And Them</c:v>
                </c:pt>
                <c:pt idx="374">
                  <c:v>Fear Of The Dark</c:v>
                </c:pt>
                <c:pt idx="375">
                  <c:v>Wiser Time</c:v>
                </c:pt>
                <c:pt idx="376">
                  <c:v>The Rain Song</c:v>
                </c:pt>
                <c:pt idx="377">
                  <c:v>Low Man's Lyric</c:v>
                </c:pt>
                <c:pt idx="378">
                  <c:v>Snoopy's search-Red baron</c:v>
                </c:pt>
                <c:pt idx="379">
                  <c:v>Powerslave</c:v>
                </c:pt>
                <c:pt idx="380">
                  <c:v>Burn</c:v>
                </c:pt>
                <c:pt idx="381">
                  <c:v>País Tropical</c:v>
                </c:pt>
                <c:pt idx="382">
                  <c:v>Sometimes I Feel Like Screaming</c:v>
                </c:pt>
                <c:pt idx="383">
                  <c:v>Hallowed Be Thy Name</c:v>
                </c:pt>
                <c:pt idx="384">
                  <c:v>Heaven Can Wait</c:v>
                </c:pt>
                <c:pt idx="385">
                  <c:v>Hallowed Be Thy Name</c:v>
                </c:pt>
                <c:pt idx="386">
                  <c:v>Duende</c:v>
                </c:pt>
                <c:pt idx="387">
                  <c:v>One</c:v>
                </c:pt>
                <c:pt idx="388">
                  <c:v>Caught Somewhere in Time</c:v>
                </c:pt>
                <c:pt idx="389">
                  <c:v>To Tame A Land</c:v>
                </c:pt>
                <c:pt idx="390">
                  <c:v>Lord of Light</c:v>
                </c:pt>
                <c:pt idx="391">
                  <c:v>No More Tears</c:v>
                </c:pt>
                <c:pt idx="392">
                  <c:v>Since I've Been Loving You</c:v>
                </c:pt>
                <c:pt idx="393">
                  <c:v>Hallowed Be Thy Name</c:v>
                </c:pt>
                <c:pt idx="394">
                  <c:v>Fortunes Of War</c:v>
                </c:pt>
                <c:pt idx="395">
                  <c:v>The Reincarnation of Benjamin Breeg</c:v>
                </c:pt>
                <c:pt idx="396">
                  <c:v>Lazy</c:v>
                </c:pt>
                <c:pt idx="397">
                  <c:v>No More Lies</c:v>
                </c:pt>
                <c:pt idx="398">
                  <c:v>Heaven Can Wait</c:v>
                </c:pt>
                <c:pt idx="399">
                  <c:v>St. Anger</c:v>
                </c:pt>
                <c:pt idx="400">
                  <c:v>Phantom Of The Opera</c:v>
                </c:pt>
                <c:pt idx="401">
                  <c:v>Heaven Can Wait</c:v>
                </c:pt>
                <c:pt idx="402">
                  <c:v>River Song</c:v>
                </c:pt>
                <c:pt idx="403">
                  <c:v>Leave</c:v>
                </c:pt>
                <c:pt idx="404">
                  <c:v>Fear Of The Dark</c:v>
                </c:pt>
                <c:pt idx="405">
                  <c:v>Sozinho (Hitmakers Classic Mix)</c:v>
                </c:pt>
                <c:pt idx="406">
                  <c:v>Master Of Puppets</c:v>
                </c:pt>
                <c:pt idx="407">
                  <c:v>Blood Brothers</c:v>
                </c:pt>
                <c:pt idx="408">
                  <c:v>Blood Brothers</c:v>
                </c:pt>
                <c:pt idx="409">
                  <c:v>Stone Crazy</c:v>
                </c:pt>
                <c:pt idx="410">
                  <c:v>The Four Horsemen</c:v>
                </c:pt>
                <c:pt idx="411">
                  <c:v>Fear Of The Dark</c:v>
                </c:pt>
                <c:pt idx="412">
                  <c:v>Fear Of The Dark</c:v>
                </c:pt>
                <c:pt idx="413">
                  <c:v>Hallowed Be Thy Name (Live) [Non Album Bonus Track]</c:v>
                </c:pt>
                <c:pt idx="414">
                  <c:v>Hard Lovin' Man</c:v>
                </c:pt>
                <c:pt idx="415">
                  <c:v>Victim Of Change (Live)</c:v>
                </c:pt>
                <c:pt idx="416">
                  <c:v>Layla</c:v>
                </c:pt>
                <c:pt idx="417">
                  <c:v>Shoot Me Again</c:v>
                </c:pt>
                <c:pt idx="418">
                  <c:v>The Unnamed Feeling</c:v>
                </c:pt>
                <c:pt idx="419">
                  <c:v>Hallowed Be Thy Name</c:v>
                </c:pt>
                <c:pt idx="420">
                  <c:v>Inside Job</c:v>
                </c:pt>
                <c:pt idx="421">
                  <c:v>Light My Fire</c:v>
                </c:pt>
                <c:pt idx="422">
                  <c:v>05 - Phantom of the Opera</c:v>
                </c:pt>
                <c:pt idx="423">
                  <c:v>When The Levee Breaks</c:v>
                </c:pt>
                <c:pt idx="424">
                  <c:v>Journeyman</c:v>
                </c:pt>
                <c:pt idx="425">
                  <c:v>Time</c:v>
                </c:pt>
                <c:pt idx="426">
                  <c:v>Breakdown</c:v>
                </c:pt>
                <c:pt idx="427">
                  <c:v>Knocking At Your Back Door</c:v>
                </c:pt>
                <c:pt idx="428">
                  <c:v>Otay</c:v>
                </c:pt>
                <c:pt idx="429">
                  <c:v>Scam</c:v>
                </c:pt>
                <c:pt idx="430">
                  <c:v>Voce Nao Entende Nada - Cotidiano</c:v>
                </c:pt>
                <c:pt idx="431">
                  <c:v>A Bencao E Outros</c:v>
                </c:pt>
                <c:pt idx="432">
                  <c:v>No Quarter</c:v>
                </c:pt>
                <c:pt idx="433">
                  <c:v>Snowblind</c:v>
                </c:pt>
                <c:pt idx="434">
                  <c:v>Lemon</c:v>
                </c:pt>
                <c:pt idx="435">
                  <c:v>Rehab (Hot Chip Remix)</c:v>
                </c:pt>
                <c:pt idx="436">
                  <c:v>Phantom Of The Opera</c:v>
                </c:pt>
                <c:pt idx="437">
                  <c:v>Afraid To Shoot Strangers</c:v>
                </c:pt>
                <c:pt idx="438">
                  <c:v>Since I've Been Loving You</c:v>
                </c:pt>
                <c:pt idx="439">
                  <c:v>Seek &amp; Destroy</c:v>
                </c:pt>
                <c:pt idx="440">
                  <c:v>Black</c:v>
                </c:pt>
                <c:pt idx="441">
                  <c:v>No No No</c:v>
                </c:pt>
                <c:pt idx="442">
                  <c:v>Fade To Black</c:v>
                </c:pt>
                <c:pt idx="443">
                  <c:v>Four Walled World</c:v>
                </c:pt>
                <c:pt idx="444">
                  <c:v>Where The Wild Things Are</c:v>
                </c:pt>
                <c:pt idx="445">
                  <c:v>Norwegian Wood</c:v>
                </c:pt>
                <c:pt idx="446">
                  <c:v>Afraid To Shoot Strangers</c:v>
                </c:pt>
                <c:pt idx="447">
                  <c:v>These Colours Don't Run</c:v>
                </c:pt>
                <c:pt idx="448">
                  <c:v>Wellington's Victory or the Battle Symphony, Op.91: 2. Symphony of Triumph</c:v>
                </c:pt>
                <c:pt idx="449">
                  <c:v>In The Evening</c:v>
                </c:pt>
                <c:pt idx="450">
                  <c:v>Se Liga</c:v>
                </c:pt>
                <c:pt idx="451">
                  <c:v>Ghost Of The Navigator</c:v>
                </c:pt>
                <c:pt idx="452">
                  <c:v>Samba Da Bênção</c:v>
                </c:pt>
                <c:pt idx="453">
                  <c:v>You Sent Me Flying / Cherry</c:v>
                </c:pt>
                <c:pt idx="454">
                  <c:v>My Friend Of Misery</c:v>
                </c:pt>
                <c:pt idx="455">
                  <c:v>Revelations</c:v>
                </c:pt>
                <c:pt idx="456">
                  <c:v>Ghost Of The Navigator</c:v>
                </c:pt>
                <c:pt idx="457">
                  <c:v>Down by the Sea</c:v>
                </c:pt>
                <c:pt idx="458">
                  <c:v>Afraid To Shoot Strangers</c:v>
                </c:pt>
                <c:pt idx="459">
                  <c:v>Powerslave</c:v>
                </c:pt>
                <c:pt idx="460">
                  <c:v>Daughter</c:v>
                </c:pt>
                <c:pt idx="461">
                  <c:v>Paradise City</c:v>
                </c:pt>
                <c:pt idx="462">
                  <c:v>Karelia Suite, Op.11: 2. Ballade (Tempo Di Menuetto)</c:v>
                </c:pt>
                <c:pt idx="463">
                  <c:v>Blue Train</c:v>
                </c:pt>
                <c:pt idx="464">
                  <c:v>The Educated Fool</c:v>
                </c:pt>
                <c:pt idx="465">
                  <c:v>Girl From A Pawnshop</c:v>
                </c:pt>
                <c:pt idx="466">
                  <c:v>Third Stone From The Sun</c:v>
                </c:pt>
                <c:pt idx="467">
                  <c:v>Computadores Fazem Arte</c:v>
                </c:pt>
                <c:pt idx="468">
                  <c:v>Wherever I May Roam</c:v>
                </c:pt>
                <c:pt idx="469">
                  <c:v>The Small Hours</c:v>
                </c:pt>
                <c:pt idx="470">
                  <c:v>Blackened</c:v>
                </c:pt>
                <c:pt idx="471">
                  <c:v>Jerusalem</c:v>
                </c:pt>
                <c:pt idx="472">
                  <c:v>Dazed and Confused</c:v>
                </c:pt>
                <c:pt idx="473">
                  <c:v>Babe I'm Gonna Leave You</c:v>
                </c:pt>
                <c:pt idx="474">
                  <c:v>Terra</c:v>
                </c:pt>
                <c:pt idx="475">
                  <c:v>Soot &amp; Stars</c:v>
                </c:pt>
                <c:pt idx="476">
                  <c:v>The Edge Of Darkness</c:v>
                </c:pt>
                <c:pt idx="477">
                  <c:v>The House Jack Built</c:v>
                </c:pt>
                <c:pt idx="478">
                  <c:v>Jizzlobber</c:v>
                </c:pt>
                <c:pt idx="479">
                  <c:v>Helpless</c:v>
                </c:pt>
                <c:pt idx="480">
                  <c:v>Thank You</c:v>
                </c:pt>
                <c:pt idx="481">
                  <c:v>Still Of The Night</c:v>
                </c:pt>
                <c:pt idx="482">
                  <c:v>Ride The Lightning</c:v>
                </c:pt>
                <c:pt idx="483">
                  <c:v>Astronomy</c:v>
                </c:pt>
                <c:pt idx="484">
                  <c:v>Creeping Death</c:v>
                </c:pt>
                <c:pt idx="485">
                  <c:v>Deep Waters</c:v>
                </c:pt>
                <c:pt idx="486">
                  <c:v>Save Me (Remix)</c:v>
                </c:pt>
                <c:pt idx="487">
                  <c:v>The Thing That Should Not Be</c:v>
                </c:pt>
                <c:pt idx="488">
                  <c:v>King For A Day</c:v>
                </c:pt>
                <c:pt idx="489">
                  <c:v>22 Acacia Avenue</c:v>
                </c:pt>
                <c:pt idx="490">
                  <c:v>The Unforgiven II</c:v>
                </c:pt>
                <c:pt idx="491">
                  <c:v>The Shortest Straw</c:v>
                </c:pt>
                <c:pt idx="492">
                  <c:v>Concerto for Clarinet in A Major, K. 622: II. Adagio</c:v>
                </c:pt>
                <c:pt idx="493">
                  <c:v>Wicked Ways</c:v>
                </c:pt>
              </c:strCache>
            </c:strRef>
          </c:cat>
          <c:val>
            <c:numRef>
              <c:f>'Average Time'!$B$2:$B$495</c:f>
              <c:numCache>
                <c:formatCode>General</c:formatCode>
                <c:ptCount val="494"/>
                <c:pt idx="0">
                  <c:v>5286953</c:v>
                </c:pt>
                <c:pt idx="1">
                  <c:v>5088838</c:v>
                </c:pt>
                <c:pt idx="2">
                  <c:v>2960293</c:v>
                </c:pt>
                <c:pt idx="3">
                  <c:v>2956998</c:v>
                </c:pt>
                <c:pt idx="4">
                  <c:v>2956081</c:v>
                </c:pt>
                <c:pt idx="5">
                  <c:v>2952702</c:v>
                </c:pt>
                <c:pt idx="6">
                  <c:v>2935894</c:v>
                </c:pt>
                <c:pt idx="7">
                  <c:v>2927802</c:v>
                </c:pt>
                <c:pt idx="8">
                  <c:v>2927677</c:v>
                </c:pt>
                <c:pt idx="9">
                  <c:v>2926593</c:v>
                </c:pt>
                <c:pt idx="10">
                  <c:v>2925008</c:v>
                </c:pt>
                <c:pt idx="11">
                  <c:v>2924716</c:v>
                </c:pt>
                <c:pt idx="12">
                  <c:v>2924507</c:v>
                </c:pt>
                <c:pt idx="13">
                  <c:v>2924341</c:v>
                </c:pt>
                <c:pt idx="14">
                  <c:v>2924007</c:v>
                </c:pt>
                <c:pt idx="15">
                  <c:v>2923548</c:v>
                </c:pt>
                <c:pt idx="16">
                  <c:v>2923381</c:v>
                </c:pt>
                <c:pt idx="17">
                  <c:v>2923298</c:v>
                </c:pt>
                <c:pt idx="18">
                  <c:v>2922630</c:v>
                </c:pt>
                <c:pt idx="19">
                  <c:v>2922547</c:v>
                </c:pt>
                <c:pt idx="20">
                  <c:v>2922088</c:v>
                </c:pt>
                <c:pt idx="21">
                  <c:v>2920045</c:v>
                </c:pt>
                <c:pt idx="22">
                  <c:v>2914664</c:v>
                </c:pt>
                <c:pt idx="23">
                  <c:v>2907615</c:v>
                </c:pt>
                <c:pt idx="24">
                  <c:v>2903778</c:v>
                </c:pt>
                <c:pt idx="25">
                  <c:v>2869953</c:v>
                </c:pt>
                <c:pt idx="26">
                  <c:v>2863571</c:v>
                </c:pt>
                <c:pt idx="27">
                  <c:v>2825166</c:v>
                </c:pt>
                <c:pt idx="28">
                  <c:v>2782333</c:v>
                </c:pt>
                <c:pt idx="29">
                  <c:v>2780416</c:v>
                </c:pt>
                <c:pt idx="30">
                  <c:v>2763666</c:v>
                </c:pt>
                <c:pt idx="31">
                  <c:v>2713755</c:v>
                </c:pt>
                <c:pt idx="32">
                  <c:v>2698791</c:v>
                </c:pt>
                <c:pt idx="33">
                  <c:v>2687103</c:v>
                </c:pt>
                <c:pt idx="34">
                  <c:v>2679583</c:v>
                </c:pt>
                <c:pt idx="35">
                  <c:v>2656531</c:v>
                </c:pt>
                <c:pt idx="36">
                  <c:v>2639541</c:v>
                </c:pt>
                <c:pt idx="37">
                  <c:v>2638096</c:v>
                </c:pt>
                <c:pt idx="38">
                  <c:v>2637637</c:v>
                </c:pt>
                <c:pt idx="39">
                  <c:v>2637500</c:v>
                </c:pt>
                <c:pt idx="40">
                  <c:v>2637458</c:v>
                </c:pt>
                <c:pt idx="41">
                  <c:v>2637387</c:v>
                </c:pt>
                <c:pt idx="42">
                  <c:v>2637345</c:v>
                </c:pt>
                <c:pt idx="43">
                  <c:v>2637303</c:v>
                </c:pt>
                <c:pt idx="44">
                  <c:v>2636970</c:v>
                </c:pt>
                <c:pt idx="45">
                  <c:v>2636636</c:v>
                </c:pt>
                <c:pt idx="46">
                  <c:v>2636428</c:v>
                </c:pt>
                <c:pt idx="47">
                  <c:v>2635343</c:v>
                </c:pt>
                <c:pt idx="48">
                  <c:v>2635010</c:v>
                </c:pt>
                <c:pt idx="49">
                  <c:v>2632590</c:v>
                </c:pt>
                <c:pt idx="50">
                  <c:v>2631327</c:v>
                </c:pt>
                <c:pt idx="51">
                  <c:v>2631291</c:v>
                </c:pt>
                <c:pt idx="52">
                  <c:v>2629879</c:v>
                </c:pt>
                <c:pt idx="53">
                  <c:v>2629796</c:v>
                </c:pt>
                <c:pt idx="54">
                  <c:v>2627961</c:v>
                </c:pt>
                <c:pt idx="55">
                  <c:v>2627791</c:v>
                </c:pt>
                <c:pt idx="56">
                  <c:v>2627105</c:v>
                </c:pt>
                <c:pt idx="57">
                  <c:v>2626626</c:v>
                </c:pt>
                <c:pt idx="58">
                  <c:v>2626376</c:v>
                </c:pt>
                <c:pt idx="59">
                  <c:v>2624541</c:v>
                </c:pt>
                <c:pt idx="60">
                  <c:v>2624207</c:v>
                </c:pt>
                <c:pt idx="61">
                  <c:v>2623875</c:v>
                </c:pt>
                <c:pt idx="62">
                  <c:v>2622622</c:v>
                </c:pt>
                <c:pt idx="63">
                  <c:v>2622372</c:v>
                </c:pt>
                <c:pt idx="64">
                  <c:v>2622250</c:v>
                </c:pt>
                <c:pt idx="65">
                  <c:v>2622038</c:v>
                </c:pt>
                <c:pt idx="66">
                  <c:v>2621830</c:v>
                </c:pt>
                <c:pt idx="67">
                  <c:v>2621708</c:v>
                </c:pt>
                <c:pt idx="68">
                  <c:v>2620747</c:v>
                </c:pt>
                <c:pt idx="69">
                  <c:v>2620245</c:v>
                </c:pt>
                <c:pt idx="70">
                  <c:v>2619887</c:v>
                </c:pt>
                <c:pt idx="71">
                  <c:v>2619869</c:v>
                </c:pt>
                <c:pt idx="72">
                  <c:v>2619462</c:v>
                </c:pt>
                <c:pt idx="73">
                  <c:v>2618750</c:v>
                </c:pt>
                <c:pt idx="74">
                  <c:v>2618619</c:v>
                </c:pt>
                <c:pt idx="75">
                  <c:v>2618530</c:v>
                </c:pt>
                <c:pt idx="76">
                  <c:v>2618487</c:v>
                </c:pt>
                <c:pt idx="77">
                  <c:v>2618000</c:v>
                </c:pt>
                <c:pt idx="78">
                  <c:v>2617784</c:v>
                </c:pt>
                <c:pt idx="79">
                  <c:v>2617325</c:v>
                </c:pt>
                <c:pt idx="80">
                  <c:v>2617117</c:v>
                </c:pt>
                <c:pt idx="81">
                  <c:v>2617117</c:v>
                </c:pt>
                <c:pt idx="82">
                  <c:v>2616410</c:v>
                </c:pt>
                <c:pt idx="83">
                  <c:v>2616032</c:v>
                </c:pt>
                <c:pt idx="84">
                  <c:v>2615990</c:v>
                </c:pt>
                <c:pt idx="85">
                  <c:v>2615244</c:v>
                </c:pt>
                <c:pt idx="86">
                  <c:v>2613988</c:v>
                </c:pt>
                <c:pt idx="87">
                  <c:v>2612894</c:v>
                </c:pt>
                <c:pt idx="88">
                  <c:v>2612779</c:v>
                </c:pt>
                <c:pt idx="89">
                  <c:v>2612250</c:v>
                </c:pt>
                <c:pt idx="90">
                  <c:v>2612028</c:v>
                </c:pt>
                <c:pt idx="91">
                  <c:v>2612028</c:v>
                </c:pt>
                <c:pt idx="92">
                  <c:v>2611986</c:v>
                </c:pt>
                <c:pt idx="93">
                  <c:v>2611986</c:v>
                </c:pt>
                <c:pt idx="94">
                  <c:v>2611903</c:v>
                </c:pt>
                <c:pt idx="95">
                  <c:v>2611569</c:v>
                </c:pt>
                <c:pt idx="96">
                  <c:v>2611333</c:v>
                </c:pt>
                <c:pt idx="97">
                  <c:v>2610958</c:v>
                </c:pt>
                <c:pt idx="98">
                  <c:v>2610860</c:v>
                </c:pt>
                <c:pt idx="99">
                  <c:v>2610625</c:v>
                </c:pt>
                <c:pt idx="100">
                  <c:v>2610416</c:v>
                </c:pt>
                <c:pt idx="101">
                  <c:v>2610250</c:v>
                </c:pt>
                <c:pt idx="102">
                  <c:v>2610250</c:v>
                </c:pt>
                <c:pt idx="103">
                  <c:v>2610125</c:v>
                </c:pt>
                <c:pt idx="104">
                  <c:v>2609772</c:v>
                </c:pt>
                <c:pt idx="105">
                  <c:v>2609526</c:v>
                </c:pt>
                <c:pt idx="106">
                  <c:v>2609192</c:v>
                </c:pt>
                <c:pt idx="107">
                  <c:v>2609083</c:v>
                </c:pt>
                <c:pt idx="108">
                  <c:v>2609025</c:v>
                </c:pt>
                <c:pt idx="109">
                  <c:v>2608817</c:v>
                </c:pt>
                <c:pt idx="110">
                  <c:v>2607649</c:v>
                </c:pt>
                <c:pt idx="111">
                  <c:v>2605647</c:v>
                </c:pt>
                <c:pt idx="112">
                  <c:v>2605557</c:v>
                </c:pt>
                <c:pt idx="113">
                  <c:v>2605480</c:v>
                </c:pt>
                <c:pt idx="114">
                  <c:v>2605021</c:v>
                </c:pt>
                <c:pt idx="115">
                  <c:v>2604575</c:v>
                </c:pt>
                <c:pt idx="116">
                  <c:v>2602852</c:v>
                </c:pt>
                <c:pt idx="117">
                  <c:v>2602727</c:v>
                </c:pt>
                <c:pt idx="118">
                  <c:v>2602602</c:v>
                </c:pt>
                <c:pt idx="119">
                  <c:v>2601351</c:v>
                </c:pt>
                <c:pt idx="120">
                  <c:v>2601226</c:v>
                </c:pt>
                <c:pt idx="121">
                  <c:v>2601101</c:v>
                </c:pt>
                <c:pt idx="122">
                  <c:v>2601017</c:v>
                </c:pt>
                <c:pt idx="123">
                  <c:v>2600725</c:v>
                </c:pt>
                <c:pt idx="124">
                  <c:v>2600333</c:v>
                </c:pt>
                <c:pt idx="125">
                  <c:v>2600266</c:v>
                </c:pt>
                <c:pt idx="126">
                  <c:v>2598139</c:v>
                </c:pt>
                <c:pt idx="127">
                  <c:v>2594761</c:v>
                </c:pt>
                <c:pt idx="128">
                  <c:v>2593760</c:v>
                </c:pt>
                <c:pt idx="129">
                  <c:v>2591299</c:v>
                </c:pt>
                <c:pt idx="130">
                  <c:v>2590459</c:v>
                </c:pt>
                <c:pt idx="131">
                  <c:v>2590382</c:v>
                </c:pt>
                <c:pt idx="132">
                  <c:v>2590032</c:v>
                </c:pt>
                <c:pt idx="133">
                  <c:v>2588797</c:v>
                </c:pt>
                <c:pt idx="134">
                  <c:v>2587712</c:v>
                </c:pt>
                <c:pt idx="135">
                  <c:v>2587370</c:v>
                </c:pt>
                <c:pt idx="136">
                  <c:v>2587041</c:v>
                </c:pt>
                <c:pt idx="137">
                  <c:v>2585794</c:v>
                </c:pt>
                <c:pt idx="138">
                  <c:v>2582957</c:v>
                </c:pt>
                <c:pt idx="139">
                  <c:v>2582009</c:v>
                </c:pt>
                <c:pt idx="140">
                  <c:v>2573031</c:v>
                </c:pt>
                <c:pt idx="141">
                  <c:v>2571965</c:v>
                </c:pt>
                <c:pt idx="142">
                  <c:v>2571154</c:v>
                </c:pt>
                <c:pt idx="143">
                  <c:v>2564958</c:v>
                </c:pt>
                <c:pt idx="144">
                  <c:v>2564916</c:v>
                </c:pt>
                <c:pt idx="145">
                  <c:v>2563980</c:v>
                </c:pt>
                <c:pt idx="146">
                  <c:v>2563938</c:v>
                </c:pt>
                <c:pt idx="147">
                  <c:v>2563833</c:v>
                </c:pt>
                <c:pt idx="148">
                  <c:v>2561394</c:v>
                </c:pt>
                <c:pt idx="149">
                  <c:v>2555492</c:v>
                </c:pt>
                <c:pt idx="150">
                  <c:v>2548875</c:v>
                </c:pt>
                <c:pt idx="151">
                  <c:v>2541875</c:v>
                </c:pt>
                <c:pt idx="152">
                  <c:v>2533575</c:v>
                </c:pt>
                <c:pt idx="153">
                  <c:v>2519436</c:v>
                </c:pt>
                <c:pt idx="154">
                  <c:v>2515882</c:v>
                </c:pt>
                <c:pt idx="155">
                  <c:v>2497956</c:v>
                </c:pt>
                <c:pt idx="156">
                  <c:v>2492867</c:v>
                </c:pt>
                <c:pt idx="157">
                  <c:v>2484567</c:v>
                </c:pt>
                <c:pt idx="158">
                  <c:v>2478041</c:v>
                </c:pt>
                <c:pt idx="159">
                  <c:v>2436583</c:v>
                </c:pt>
                <c:pt idx="160">
                  <c:v>1822781</c:v>
                </c:pt>
                <c:pt idx="161">
                  <c:v>1814855</c:v>
                </c:pt>
                <c:pt idx="162">
                  <c:v>1801926</c:v>
                </c:pt>
                <c:pt idx="163">
                  <c:v>1767851</c:v>
                </c:pt>
                <c:pt idx="164">
                  <c:v>1732649</c:v>
                </c:pt>
                <c:pt idx="165">
                  <c:v>1712791</c:v>
                </c:pt>
                <c:pt idx="166">
                  <c:v>1705080</c:v>
                </c:pt>
                <c:pt idx="167">
                  <c:v>1700241</c:v>
                </c:pt>
                <c:pt idx="168">
                  <c:v>1676134</c:v>
                </c:pt>
                <c:pt idx="169">
                  <c:v>1612329</c:v>
                </c:pt>
                <c:pt idx="170">
                  <c:v>1380833</c:v>
                </c:pt>
                <c:pt idx="171">
                  <c:v>1328870</c:v>
                </c:pt>
                <c:pt idx="172">
                  <c:v>1326534</c:v>
                </c:pt>
                <c:pt idx="173">
                  <c:v>1325458</c:v>
                </c:pt>
                <c:pt idx="174">
                  <c:v>1323541</c:v>
                </c:pt>
                <c:pt idx="175">
                  <c:v>1321791</c:v>
                </c:pt>
                <c:pt idx="176">
                  <c:v>1320028</c:v>
                </c:pt>
                <c:pt idx="177">
                  <c:v>1317125</c:v>
                </c:pt>
                <c:pt idx="178">
                  <c:v>1315333</c:v>
                </c:pt>
                <c:pt idx="179">
                  <c:v>1306416</c:v>
                </c:pt>
                <c:pt idx="180">
                  <c:v>1302093</c:v>
                </c:pt>
                <c:pt idx="181">
                  <c:v>1299341</c:v>
                </c:pt>
                <c:pt idx="182">
                  <c:v>1297213</c:v>
                </c:pt>
                <c:pt idx="183">
                  <c:v>1294541</c:v>
                </c:pt>
                <c:pt idx="184">
                  <c:v>1292458</c:v>
                </c:pt>
                <c:pt idx="185">
                  <c:v>1290458</c:v>
                </c:pt>
                <c:pt idx="186">
                  <c:v>1289039</c:v>
                </c:pt>
                <c:pt idx="187">
                  <c:v>1288166</c:v>
                </c:pt>
                <c:pt idx="188">
                  <c:v>1282615</c:v>
                </c:pt>
                <c:pt idx="189">
                  <c:v>1282115</c:v>
                </c:pt>
                <c:pt idx="190">
                  <c:v>1280113</c:v>
                </c:pt>
                <c:pt idx="191">
                  <c:v>1279904</c:v>
                </c:pt>
                <c:pt idx="192">
                  <c:v>1278625</c:v>
                </c:pt>
                <c:pt idx="193">
                  <c:v>1278333</c:v>
                </c:pt>
                <c:pt idx="194">
                  <c:v>1278041</c:v>
                </c:pt>
                <c:pt idx="195">
                  <c:v>1276526</c:v>
                </c:pt>
                <c:pt idx="196">
                  <c:v>1275275</c:v>
                </c:pt>
                <c:pt idx="197">
                  <c:v>1274583</c:v>
                </c:pt>
                <c:pt idx="198">
                  <c:v>1273064</c:v>
                </c:pt>
                <c:pt idx="199">
                  <c:v>1272522</c:v>
                </c:pt>
                <c:pt idx="200">
                  <c:v>1271938</c:v>
                </c:pt>
                <c:pt idx="201">
                  <c:v>1271688</c:v>
                </c:pt>
                <c:pt idx="202">
                  <c:v>1271521</c:v>
                </c:pt>
                <c:pt idx="203">
                  <c:v>1271229</c:v>
                </c:pt>
                <c:pt idx="204">
                  <c:v>1270375</c:v>
                </c:pt>
                <c:pt idx="205">
                  <c:v>1268333</c:v>
                </c:pt>
                <c:pt idx="206">
                  <c:v>1268268</c:v>
                </c:pt>
                <c:pt idx="207">
                  <c:v>1267958</c:v>
                </c:pt>
                <c:pt idx="208">
                  <c:v>1264875</c:v>
                </c:pt>
                <c:pt idx="209">
                  <c:v>1264375</c:v>
                </c:pt>
                <c:pt idx="210">
                  <c:v>1253541</c:v>
                </c:pt>
                <c:pt idx="211">
                  <c:v>1237791</c:v>
                </c:pt>
                <c:pt idx="212">
                  <c:v>1196094</c:v>
                </c:pt>
                <c:pt idx="213">
                  <c:v>1116734</c:v>
                </c:pt>
                <c:pt idx="214">
                  <c:v>1070027</c:v>
                </c:pt>
                <c:pt idx="215">
                  <c:v>934791</c:v>
                </c:pt>
                <c:pt idx="216">
                  <c:v>913658</c:v>
                </c:pt>
                <c:pt idx="217">
                  <c:v>907520</c:v>
                </c:pt>
                <c:pt idx="218">
                  <c:v>882834</c:v>
                </c:pt>
                <c:pt idx="219">
                  <c:v>880640</c:v>
                </c:pt>
                <c:pt idx="220">
                  <c:v>863895</c:v>
                </c:pt>
                <c:pt idx="221">
                  <c:v>854700</c:v>
                </c:pt>
                <c:pt idx="222">
                  <c:v>850259</c:v>
                </c:pt>
                <c:pt idx="223">
                  <c:v>843964</c:v>
                </c:pt>
                <c:pt idx="224">
                  <c:v>825103</c:v>
                </c:pt>
                <c:pt idx="225">
                  <c:v>816509</c:v>
                </c:pt>
                <c:pt idx="226">
                  <c:v>807392</c:v>
                </c:pt>
                <c:pt idx="227">
                  <c:v>804101</c:v>
                </c:pt>
                <c:pt idx="228">
                  <c:v>789472</c:v>
                </c:pt>
                <c:pt idx="229">
                  <c:v>766354</c:v>
                </c:pt>
                <c:pt idx="230">
                  <c:v>763924</c:v>
                </c:pt>
                <c:pt idx="231">
                  <c:v>758648</c:v>
                </c:pt>
                <c:pt idx="232">
                  <c:v>749897</c:v>
                </c:pt>
                <c:pt idx="233">
                  <c:v>747755</c:v>
                </c:pt>
                <c:pt idx="234">
                  <c:v>713534</c:v>
                </c:pt>
                <c:pt idx="235">
                  <c:v>711836</c:v>
                </c:pt>
                <c:pt idx="236">
                  <c:v>701831</c:v>
                </c:pt>
                <c:pt idx="237">
                  <c:v>678008</c:v>
                </c:pt>
                <c:pt idx="238">
                  <c:v>677694</c:v>
                </c:pt>
                <c:pt idx="239">
                  <c:v>672773</c:v>
                </c:pt>
                <c:pt idx="240">
                  <c:v>671712</c:v>
                </c:pt>
                <c:pt idx="241">
                  <c:v>667428</c:v>
                </c:pt>
                <c:pt idx="242">
                  <c:v>666017</c:v>
                </c:pt>
                <c:pt idx="243">
                  <c:v>664894</c:v>
                </c:pt>
                <c:pt idx="244">
                  <c:v>663426</c:v>
                </c:pt>
                <c:pt idx="245">
                  <c:v>659226</c:v>
                </c:pt>
                <c:pt idx="246">
                  <c:v>657293</c:v>
                </c:pt>
                <c:pt idx="247">
                  <c:v>649116</c:v>
                </c:pt>
                <c:pt idx="248">
                  <c:v>644571</c:v>
                </c:pt>
                <c:pt idx="249">
                  <c:v>638563</c:v>
                </c:pt>
                <c:pt idx="250">
                  <c:v>634435</c:v>
                </c:pt>
                <c:pt idx="251">
                  <c:v>628062</c:v>
                </c:pt>
                <c:pt idx="252">
                  <c:v>625502</c:v>
                </c:pt>
                <c:pt idx="253">
                  <c:v>620460</c:v>
                </c:pt>
                <c:pt idx="254">
                  <c:v>619467</c:v>
                </c:pt>
                <c:pt idx="255">
                  <c:v>618344</c:v>
                </c:pt>
                <c:pt idx="256">
                  <c:v>618031</c:v>
                </c:pt>
                <c:pt idx="257">
                  <c:v>616829</c:v>
                </c:pt>
                <c:pt idx="258">
                  <c:v>616511</c:v>
                </c:pt>
                <c:pt idx="259">
                  <c:v>602880</c:v>
                </c:pt>
                <c:pt idx="260">
                  <c:v>596519</c:v>
                </c:pt>
                <c:pt idx="261">
                  <c:v>593580</c:v>
                </c:pt>
                <c:pt idx="262">
                  <c:v>592953</c:v>
                </c:pt>
                <c:pt idx="263">
                  <c:v>592744</c:v>
                </c:pt>
                <c:pt idx="264">
                  <c:v>591986</c:v>
                </c:pt>
                <c:pt idx="265">
                  <c:v>589531</c:v>
                </c:pt>
                <c:pt idx="266">
                  <c:v>588721</c:v>
                </c:pt>
                <c:pt idx="267">
                  <c:v>588564</c:v>
                </c:pt>
                <c:pt idx="268">
                  <c:v>585769</c:v>
                </c:pt>
                <c:pt idx="269">
                  <c:v>583366</c:v>
                </c:pt>
                <c:pt idx="270">
                  <c:v>582086</c:v>
                </c:pt>
                <c:pt idx="271">
                  <c:v>582029</c:v>
                </c:pt>
                <c:pt idx="272">
                  <c:v>578324</c:v>
                </c:pt>
                <c:pt idx="273">
                  <c:v>577488</c:v>
                </c:pt>
                <c:pt idx="274">
                  <c:v>569704</c:v>
                </c:pt>
                <c:pt idx="275">
                  <c:v>567494</c:v>
                </c:pt>
                <c:pt idx="276">
                  <c:v>566752</c:v>
                </c:pt>
                <c:pt idx="277">
                  <c:v>564893</c:v>
                </c:pt>
                <c:pt idx="278">
                  <c:v>564009</c:v>
                </c:pt>
                <c:pt idx="279">
                  <c:v>563800</c:v>
                </c:pt>
                <c:pt idx="280">
                  <c:v>562966</c:v>
                </c:pt>
                <c:pt idx="281">
                  <c:v>561967</c:v>
                </c:pt>
                <c:pt idx="282">
                  <c:v>561162</c:v>
                </c:pt>
                <c:pt idx="283">
                  <c:v>560342</c:v>
                </c:pt>
                <c:pt idx="284">
                  <c:v>559203</c:v>
                </c:pt>
                <c:pt idx="285">
                  <c:v>558602</c:v>
                </c:pt>
                <c:pt idx="286">
                  <c:v>555075</c:v>
                </c:pt>
                <c:pt idx="287">
                  <c:v>552308</c:v>
                </c:pt>
                <c:pt idx="288">
                  <c:v>549093</c:v>
                </c:pt>
                <c:pt idx="289">
                  <c:v>548336</c:v>
                </c:pt>
                <c:pt idx="290">
                  <c:v>546115</c:v>
                </c:pt>
                <c:pt idx="291">
                  <c:v>546063</c:v>
                </c:pt>
                <c:pt idx="292">
                  <c:v>545750</c:v>
                </c:pt>
                <c:pt idx="293">
                  <c:v>545203</c:v>
                </c:pt>
                <c:pt idx="294">
                  <c:v>544078</c:v>
                </c:pt>
                <c:pt idx="295">
                  <c:v>543007</c:v>
                </c:pt>
                <c:pt idx="296">
                  <c:v>539689</c:v>
                </c:pt>
                <c:pt idx="297">
                  <c:v>537540</c:v>
                </c:pt>
                <c:pt idx="298">
                  <c:v>534883</c:v>
                </c:pt>
                <c:pt idx="299">
                  <c:v>529841</c:v>
                </c:pt>
                <c:pt idx="300">
                  <c:v>529684</c:v>
                </c:pt>
                <c:pt idx="301">
                  <c:v>529658</c:v>
                </c:pt>
                <c:pt idx="302">
                  <c:v>528692</c:v>
                </c:pt>
                <c:pt idx="303">
                  <c:v>528666</c:v>
                </c:pt>
                <c:pt idx="304">
                  <c:v>527986</c:v>
                </c:pt>
                <c:pt idx="305">
                  <c:v>526785</c:v>
                </c:pt>
                <c:pt idx="306">
                  <c:v>526696</c:v>
                </c:pt>
                <c:pt idx="307">
                  <c:v>526471</c:v>
                </c:pt>
                <c:pt idx="308">
                  <c:v>526255</c:v>
                </c:pt>
                <c:pt idx="309">
                  <c:v>526132</c:v>
                </c:pt>
                <c:pt idx="310">
                  <c:v>522396</c:v>
                </c:pt>
                <c:pt idx="311">
                  <c:v>522099</c:v>
                </c:pt>
                <c:pt idx="312">
                  <c:v>519888</c:v>
                </c:pt>
                <c:pt idx="313">
                  <c:v>518556</c:v>
                </c:pt>
                <c:pt idx="314">
                  <c:v>516649</c:v>
                </c:pt>
                <c:pt idx="315">
                  <c:v>515631</c:v>
                </c:pt>
                <c:pt idx="316">
                  <c:v>515435</c:v>
                </c:pt>
                <c:pt idx="317">
                  <c:v>515239</c:v>
                </c:pt>
                <c:pt idx="318">
                  <c:v>514612</c:v>
                </c:pt>
                <c:pt idx="319">
                  <c:v>513750</c:v>
                </c:pt>
                <c:pt idx="320">
                  <c:v>513541</c:v>
                </c:pt>
                <c:pt idx="321">
                  <c:v>512339</c:v>
                </c:pt>
                <c:pt idx="322">
                  <c:v>510197</c:v>
                </c:pt>
                <c:pt idx="323">
                  <c:v>509413</c:v>
                </c:pt>
                <c:pt idx="324">
                  <c:v>508604</c:v>
                </c:pt>
                <c:pt idx="325">
                  <c:v>508107</c:v>
                </c:pt>
                <c:pt idx="326">
                  <c:v>508055</c:v>
                </c:pt>
                <c:pt idx="327">
                  <c:v>506801</c:v>
                </c:pt>
                <c:pt idx="328">
                  <c:v>505991</c:v>
                </c:pt>
                <c:pt idx="329">
                  <c:v>505808</c:v>
                </c:pt>
                <c:pt idx="330">
                  <c:v>505626</c:v>
                </c:pt>
                <c:pt idx="331">
                  <c:v>505521</c:v>
                </c:pt>
                <c:pt idx="332">
                  <c:v>501503</c:v>
                </c:pt>
                <c:pt idx="333">
                  <c:v>500427</c:v>
                </c:pt>
                <c:pt idx="334">
                  <c:v>500062</c:v>
                </c:pt>
                <c:pt idx="335">
                  <c:v>497998</c:v>
                </c:pt>
                <c:pt idx="336">
                  <c:v>497163</c:v>
                </c:pt>
                <c:pt idx="337">
                  <c:v>496718</c:v>
                </c:pt>
                <c:pt idx="338">
                  <c:v>496692</c:v>
                </c:pt>
                <c:pt idx="339">
                  <c:v>496065</c:v>
                </c:pt>
                <c:pt idx="340">
                  <c:v>494602</c:v>
                </c:pt>
                <c:pt idx="341">
                  <c:v>494524</c:v>
                </c:pt>
                <c:pt idx="342">
                  <c:v>494393</c:v>
                </c:pt>
                <c:pt idx="343">
                  <c:v>493635</c:v>
                </c:pt>
                <c:pt idx="344">
                  <c:v>493573</c:v>
                </c:pt>
                <c:pt idx="345">
                  <c:v>491885</c:v>
                </c:pt>
                <c:pt idx="346">
                  <c:v>490422</c:v>
                </c:pt>
                <c:pt idx="347">
                  <c:v>487392</c:v>
                </c:pt>
                <c:pt idx="348">
                  <c:v>485720</c:v>
                </c:pt>
                <c:pt idx="349">
                  <c:v>483657</c:v>
                </c:pt>
                <c:pt idx="350">
                  <c:v>483133</c:v>
                </c:pt>
                <c:pt idx="351">
                  <c:v>482429</c:v>
                </c:pt>
                <c:pt idx="352">
                  <c:v>481619</c:v>
                </c:pt>
                <c:pt idx="353">
                  <c:v>479242</c:v>
                </c:pt>
                <c:pt idx="354">
                  <c:v>478302</c:v>
                </c:pt>
                <c:pt idx="355">
                  <c:v>478145</c:v>
                </c:pt>
                <c:pt idx="356">
                  <c:v>476003</c:v>
                </c:pt>
                <c:pt idx="357">
                  <c:v>475402</c:v>
                </c:pt>
                <c:pt idx="358">
                  <c:v>474017</c:v>
                </c:pt>
                <c:pt idx="359">
                  <c:v>473495</c:v>
                </c:pt>
                <c:pt idx="360">
                  <c:v>473391</c:v>
                </c:pt>
                <c:pt idx="361">
                  <c:v>472920</c:v>
                </c:pt>
                <c:pt idx="362">
                  <c:v>472764</c:v>
                </c:pt>
                <c:pt idx="363">
                  <c:v>471849</c:v>
                </c:pt>
                <c:pt idx="364">
                  <c:v>470256</c:v>
                </c:pt>
                <c:pt idx="365">
                  <c:v>469968</c:v>
                </c:pt>
                <c:pt idx="366">
                  <c:v>467810</c:v>
                </c:pt>
                <c:pt idx="367">
                  <c:v>467069</c:v>
                </c:pt>
                <c:pt idx="368">
                  <c:v>464770</c:v>
                </c:pt>
                <c:pt idx="369">
                  <c:v>464378</c:v>
                </c:pt>
                <c:pt idx="370">
                  <c:v>464039</c:v>
                </c:pt>
                <c:pt idx="371">
                  <c:v>462837</c:v>
                </c:pt>
                <c:pt idx="372">
                  <c:v>461165</c:v>
                </c:pt>
                <c:pt idx="373">
                  <c:v>461035</c:v>
                </c:pt>
                <c:pt idx="374">
                  <c:v>460695</c:v>
                </c:pt>
                <c:pt idx="375">
                  <c:v>459990</c:v>
                </c:pt>
                <c:pt idx="376">
                  <c:v>459180</c:v>
                </c:pt>
                <c:pt idx="377">
                  <c:v>457639</c:v>
                </c:pt>
                <c:pt idx="378">
                  <c:v>456071</c:v>
                </c:pt>
                <c:pt idx="379">
                  <c:v>454974</c:v>
                </c:pt>
                <c:pt idx="380">
                  <c:v>453955</c:v>
                </c:pt>
                <c:pt idx="381">
                  <c:v>452519</c:v>
                </c:pt>
                <c:pt idx="382">
                  <c:v>451840</c:v>
                </c:pt>
                <c:pt idx="383">
                  <c:v>451422</c:v>
                </c:pt>
                <c:pt idx="384">
                  <c:v>448574</c:v>
                </c:pt>
                <c:pt idx="385">
                  <c:v>447791</c:v>
                </c:pt>
                <c:pt idx="386">
                  <c:v>447582</c:v>
                </c:pt>
                <c:pt idx="387">
                  <c:v>446484</c:v>
                </c:pt>
                <c:pt idx="388">
                  <c:v>445779</c:v>
                </c:pt>
                <c:pt idx="389">
                  <c:v>445283</c:v>
                </c:pt>
                <c:pt idx="390">
                  <c:v>444614</c:v>
                </c:pt>
                <c:pt idx="391">
                  <c:v>444358</c:v>
                </c:pt>
                <c:pt idx="392">
                  <c:v>444055</c:v>
                </c:pt>
                <c:pt idx="393">
                  <c:v>443977</c:v>
                </c:pt>
                <c:pt idx="394">
                  <c:v>443977</c:v>
                </c:pt>
                <c:pt idx="395">
                  <c:v>442106</c:v>
                </c:pt>
                <c:pt idx="396">
                  <c:v>442096</c:v>
                </c:pt>
                <c:pt idx="397">
                  <c:v>441782</c:v>
                </c:pt>
                <c:pt idx="398">
                  <c:v>441417</c:v>
                </c:pt>
                <c:pt idx="399">
                  <c:v>441234</c:v>
                </c:pt>
                <c:pt idx="400">
                  <c:v>441155</c:v>
                </c:pt>
                <c:pt idx="401">
                  <c:v>440555</c:v>
                </c:pt>
                <c:pt idx="402">
                  <c:v>439510</c:v>
                </c:pt>
                <c:pt idx="403">
                  <c:v>437968</c:v>
                </c:pt>
                <c:pt idx="404">
                  <c:v>436976</c:v>
                </c:pt>
                <c:pt idx="405">
                  <c:v>436636</c:v>
                </c:pt>
                <c:pt idx="406">
                  <c:v>436453</c:v>
                </c:pt>
                <c:pt idx="407">
                  <c:v>435513</c:v>
                </c:pt>
                <c:pt idx="408">
                  <c:v>434442</c:v>
                </c:pt>
                <c:pt idx="409">
                  <c:v>433397</c:v>
                </c:pt>
                <c:pt idx="410">
                  <c:v>433188</c:v>
                </c:pt>
                <c:pt idx="411">
                  <c:v>431542</c:v>
                </c:pt>
                <c:pt idx="412">
                  <c:v>431333</c:v>
                </c:pt>
                <c:pt idx="413">
                  <c:v>431262</c:v>
                </c:pt>
                <c:pt idx="414">
                  <c:v>431203</c:v>
                </c:pt>
                <c:pt idx="415">
                  <c:v>430942</c:v>
                </c:pt>
                <c:pt idx="416">
                  <c:v>430733</c:v>
                </c:pt>
                <c:pt idx="417">
                  <c:v>430210</c:v>
                </c:pt>
                <c:pt idx="418">
                  <c:v>429479</c:v>
                </c:pt>
                <c:pt idx="419">
                  <c:v>428669</c:v>
                </c:pt>
                <c:pt idx="420">
                  <c:v>428643</c:v>
                </c:pt>
                <c:pt idx="421">
                  <c:v>428329</c:v>
                </c:pt>
                <c:pt idx="422">
                  <c:v>428016</c:v>
                </c:pt>
                <c:pt idx="423">
                  <c:v>427702</c:v>
                </c:pt>
                <c:pt idx="424">
                  <c:v>427023</c:v>
                </c:pt>
                <c:pt idx="425">
                  <c:v>425195</c:v>
                </c:pt>
                <c:pt idx="426">
                  <c:v>424960</c:v>
                </c:pt>
                <c:pt idx="427">
                  <c:v>424829</c:v>
                </c:pt>
                <c:pt idx="428">
                  <c:v>423653</c:v>
                </c:pt>
                <c:pt idx="429">
                  <c:v>422321</c:v>
                </c:pt>
                <c:pt idx="430">
                  <c:v>421982</c:v>
                </c:pt>
                <c:pt idx="431">
                  <c:v>421093</c:v>
                </c:pt>
                <c:pt idx="432">
                  <c:v>420493</c:v>
                </c:pt>
                <c:pt idx="433">
                  <c:v>420022</c:v>
                </c:pt>
                <c:pt idx="434">
                  <c:v>418324</c:v>
                </c:pt>
                <c:pt idx="435">
                  <c:v>418293</c:v>
                </c:pt>
                <c:pt idx="436">
                  <c:v>418168</c:v>
                </c:pt>
                <c:pt idx="437">
                  <c:v>416496</c:v>
                </c:pt>
                <c:pt idx="438">
                  <c:v>416365</c:v>
                </c:pt>
                <c:pt idx="439">
                  <c:v>415817</c:v>
                </c:pt>
                <c:pt idx="440">
                  <c:v>415712</c:v>
                </c:pt>
                <c:pt idx="441">
                  <c:v>414902</c:v>
                </c:pt>
                <c:pt idx="442">
                  <c:v>414824</c:v>
                </c:pt>
                <c:pt idx="443">
                  <c:v>414474</c:v>
                </c:pt>
                <c:pt idx="444">
                  <c:v>414380</c:v>
                </c:pt>
                <c:pt idx="445">
                  <c:v>413910</c:v>
                </c:pt>
                <c:pt idx="446">
                  <c:v>412525</c:v>
                </c:pt>
                <c:pt idx="447">
                  <c:v>412152</c:v>
                </c:pt>
                <c:pt idx="448">
                  <c:v>412000</c:v>
                </c:pt>
                <c:pt idx="449">
                  <c:v>410566</c:v>
                </c:pt>
                <c:pt idx="450">
                  <c:v>410409</c:v>
                </c:pt>
                <c:pt idx="451">
                  <c:v>410070</c:v>
                </c:pt>
                <c:pt idx="452">
                  <c:v>409965</c:v>
                </c:pt>
                <c:pt idx="453">
                  <c:v>409906</c:v>
                </c:pt>
                <c:pt idx="454">
                  <c:v>409547</c:v>
                </c:pt>
                <c:pt idx="455">
                  <c:v>408607</c:v>
                </c:pt>
                <c:pt idx="456">
                  <c:v>408607</c:v>
                </c:pt>
                <c:pt idx="457">
                  <c:v>408163</c:v>
                </c:pt>
                <c:pt idx="458">
                  <c:v>407980</c:v>
                </c:pt>
                <c:pt idx="459">
                  <c:v>407823</c:v>
                </c:pt>
                <c:pt idx="460">
                  <c:v>407484</c:v>
                </c:pt>
                <c:pt idx="461">
                  <c:v>406347</c:v>
                </c:pt>
                <c:pt idx="462">
                  <c:v>406000</c:v>
                </c:pt>
                <c:pt idx="463">
                  <c:v>405028</c:v>
                </c:pt>
                <c:pt idx="464">
                  <c:v>404767</c:v>
                </c:pt>
                <c:pt idx="465">
                  <c:v>404688</c:v>
                </c:pt>
                <c:pt idx="466">
                  <c:v>404453</c:v>
                </c:pt>
                <c:pt idx="467">
                  <c:v>404323</c:v>
                </c:pt>
                <c:pt idx="468">
                  <c:v>404323</c:v>
                </c:pt>
                <c:pt idx="469">
                  <c:v>403435</c:v>
                </c:pt>
                <c:pt idx="470">
                  <c:v>403382</c:v>
                </c:pt>
                <c:pt idx="471">
                  <c:v>402390</c:v>
                </c:pt>
                <c:pt idx="472">
                  <c:v>401920</c:v>
                </c:pt>
                <c:pt idx="473">
                  <c:v>401475</c:v>
                </c:pt>
                <c:pt idx="474">
                  <c:v>401319</c:v>
                </c:pt>
                <c:pt idx="475">
                  <c:v>399986</c:v>
                </c:pt>
                <c:pt idx="476">
                  <c:v>399333</c:v>
                </c:pt>
                <c:pt idx="477">
                  <c:v>398942</c:v>
                </c:pt>
                <c:pt idx="478">
                  <c:v>398341</c:v>
                </c:pt>
                <c:pt idx="479">
                  <c:v>398315</c:v>
                </c:pt>
                <c:pt idx="480">
                  <c:v>398262</c:v>
                </c:pt>
                <c:pt idx="481">
                  <c:v>398210</c:v>
                </c:pt>
                <c:pt idx="482">
                  <c:v>397740</c:v>
                </c:pt>
                <c:pt idx="483">
                  <c:v>397531</c:v>
                </c:pt>
                <c:pt idx="484">
                  <c:v>396878</c:v>
                </c:pt>
                <c:pt idx="485">
                  <c:v>396460</c:v>
                </c:pt>
                <c:pt idx="486">
                  <c:v>396303</c:v>
                </c:pt>
                <c:pt idx="487">
                  <c:v>396199</c:v>
                </c:pt>
                <c:pt idx="488">
                  <c:v>395859</c:v>
                </c:pt>
                <c:pt idx="489">
                  <c:v>395572</c:v>
                </c:pt>
                <c:pt idx="490">
                  <c:v>395520</c:v>
                </c:pt>
                <c:pt idx="491">
                  <c:v>395389</c:v>
                </c:pt>
                <c:pt idx="492">
                  <c:v>394482</c:v>
                </c:pt>
                <c:pt idx="493">
                  <c:v>393691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04-464A-BEF3-D40A670A7E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1205274879"/>
        <c:axId val="1381995487"/>
      </c:barChart>
      <c:catAx>
        <c:axId val="1205274879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1995487"/>
        <c:crosses val="autoZero"/>
        <c:auto val="1"/>
        <c:lblAlgn val="ctr"/>
        <c:lblOffset val="100"/>
        <c:noMultiLvlLbl val="0"/>
      </c:catAx>
      <c:valAx>
        <c:axId val="1381995487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52748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'Country spent'!$A$2:$A$26</cx:f>
        <cx:nf>'Country spent'!$A$1</cx:nf>
        <cx:lvl ptCount="25" name="Country">
          <cx:pt idx="0">Argentina</cx:pt>
          <cx:pt idx="1">Australia</cx:pt>
          <cx:pt idx="2">Austria</cx:pt>
          <cx:pt idx="3">Belgium</cx:pt>
          <cx:pt idx="4">Brazil</cx:pt>
          <cx:pt idx="5">Canada</cx:pt>
          <cx:pt idx="6">Chile</cx:pt>
          <cx:pt idx="7">Czech Republic</cx:pt>
          <cx:pt idx="8">Denmark</cx:pt>
          <cx:pt idx="9">Finland</cx:pt>
          <cx:pt idx="10">France</cx:pt>
          <cx:pt idx="11">Germany</cx:pt>
          <cx:pt idx="12">Hungary</cx:pt>
          <cx:pt idx="13">India</cx:pt>
          <cx:pt idx="14">Ireland</cx:pt>
          <cx:pt idx="15">Italy</cx:pt>
          <cx:pt idx="16">Netherlands</cx:pt>
          <cx:pt idx="17">Norway</cx:pt>
          <cx:pt idx="18">Poland</cx:pt>
          <cx:pt idx="19">Portugal</cx:pt>
          <cx:pt idx="20">Spain</cx:pt>
          <cx:pt idx="21">Sweden</cx:pt>
          <cx:pt idx="22">USA</cx:pt>
          <cx:pt idx="23">United Kingdom</cx:pt>
          <cx:pt idx="24">United Kingdom</cx:pt>
        </cx:lvl>
      </cx:strDim>
      <cx:numDim type="colorVal">
        <cx:f>'Country spent'!$B$2:$B$26</cx:f>
        <cx:lvl ptCount="25" formatCode="General">
          <cx:pt idx="0">37.619999999999997</cx:pt>
          <cx:pt idx="1">37.619999999999997</cx:pt>
          <cx:pt idx="2">42.619999999999997</cx:pt>
          <cx:pt idx="3">37.619999999999997</cx:pt>
          <cx:pt idx="4">39.619999999999997</cx:pt>
          <cx:pt idx="5">39.619999999999997</cx:pt>
          <cx:pt idx="6">46.619999999999997</cx:pt>
          <cx:pt idx="7">49.619999999999997</cx:pt>
          <cx:pt idx="8">37.619999999999997</cx:pt>
          <cx:pt idx="9">41.619999999999997</cx:pt>
          <cx:pt idx="10">40.619999999999997</cx:pt>
          <cx:pt idx="11">43.619999999999997</cx:pt>
          <cx:pt idx="12">45.619999999999997</cx:pt>
          <cx:pt idx="13">38.619999999999997</cx:pt>
          <cx:pt idx="14">45.619999999999997</cx:pt>
          <cx:pt idx="15">37.619999999999997</cx:pt>
          <cx:pt idx="16">40.619999999999997</cx:pt>
          <cx:pt idx="17">39.619999999999997</cx:pt>
          <cx:pt idx="18">37.619999999999997</cx:pt>
          <cx:pt idx="19">39.619999999999997</cx:pt>
          <cx:pt idx="20">37.619999999999997</cx:pt>
          <cx:pt idx="21">38.619999999999997</cx:pt>
          <cx:pt idx="22">47.619999999999997</cx:pt>
          <cx:pt idx="23">37.619999999999997</cx:pt>
          <cx:pt idx="24">37.619999999999997</cx:pt>
        </cx:lvl>
      </cx:numDim>
    </cx:data>
  </cx:chartData>
  <cx:chart>
    <cx:title pos="t" align="ctr" overlay="0">
      <cx:tx>
        <cx:txData>
          <cx:v>Total money spent on music by countries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Total money spent on music by countries</a:t>
          </a:r>
        </a:p>
      </cx:txPr>
    </cx:title>
    <cx:plotArea>
      <cx:plotAreaRegion>
        <cx:series layoutId="regionMap" uniqueId="{288789C2-8883-448D-AA6C-60D8ACD56F2C}">
          <cx:tx>
            <cx:txData>
              <cx:f>'Country spent'!$B$1</cx:f>
              <cx:v>TotalSpent</cx:v>
            </cx:txData>
          </cx:tx>
          <cx:dataId val="0"/>
          <cx:layoutPr>
            <cx:geography cultureLanguage="en-US" cultureRegion="US" attribution="Powered by Bing">
              <cx:geoCache provider="{E9337A44-BEBE-4D9F-B70C-5C5E7DAFC167}">
                <cx:binary>7HzZctw4suivOPx8qSaIfWJ6IoasRaWq0u71haGtuZMgwf3rTxIlqaRqje1zxxH2w4nohonMBIjK
BHIF9c+7/h936cNN9a7P0lz/467/831Y1+off/yh78KH7EYfZdFdVejir/rorsj+KP76K7p7+OO+
uumiPPjDsRH54y68qeqH/v2//gmzBQ/Fpri7qaMiv2gequHyQTdprb+BexP17q5o8noaHsBMf77/
dxU85HWU37x/N/1bD9eDevjz/Suq9+/+OJzrb+99l8LS6uYexlqYHiFpcwcTJJGQhOL379IiD57w
DPCESIGwIA7nmJCnl5/eZDDBD63JrOjm/r560Prd47+vhr76Ca8wkS68HRe8Ylrwvy/NL/zjNZf/
9c8DAPzmA8gLQRwy6HuoQzl4YZQ+PLHhZ8mAOYQj2xbYtrl4LQOOjhyEGJbEJo5kgtOnl+9k8N31
vM3/x2EHvH+EHvLd2/x6vn/Io/rh/t0aDt19kT3x4L8XAMVHEnPKiICNTjFF7DX/nSMKR0MySbFk
xMH44Az8+LreFsTh+AOJHKIPRbN0f71o/t3ourpJo5+pmhx6RDm1kRQYuE65QK/EgjA5wpQwTh35
1qn4oSW9LZAXQw9k8QJzKIZ/f/hNxPAzhUD4ERXc5jZh1BZcyAMZELAOthSMgIAYBQvydCofrcO0
Lb69nm9IYBr4Fv8n+N+4f/3rue+ND3fhu8sH1dym0d0TJ/57/UTkEcfSwQJaG2HGndcHgR5hjITt
YCYQIzYDE77zDx7Nw7Ss/x8hmN/zhhCe4YdC8L7+eiG4D2kQNT/TOthHjCBb2lhim038fcV9csQY
shFywI1y4JQIEM5L7v/Aet4+As8DD47AM/yQ++7813N/ld9/e6f979xTxwEVjyaXh1EHFJGQr3jP
5RFmjhCEOgiMN9jw17z/7mre5vzjsAO+P0IPub46/fVcX1Q3+d3D02//CQqHHYE7yjBnNvBUcvZ6
yztHhBKBpSRTS/gh27+/nLf5/jTugPFP4EPOL36HUOAmv7kHc/Sz4jEGvia3IQwDVc8Jg6dXG96S
7IhS6QhQRpRCoIAOdf131/M2673HcQesfwIfst7796/f9G51M0bpz2O9hewj8CWxEJISxBwqD8Iw
CBNsAXpecCSJcIhzqOm/u6C3ef/0Qw54/wQ+5L37G2z72UOe3VTJz2M+ZUc2JuC+cMhDEIzpa0UP
en7KUoDrw23mSCEOtv0PrOdt3j8PPGD+M/yQ+7P1r9/5iyhPb/L7n8d9RiDC3YdZDpjRFzkghx05
whHgAAENbHsEsnnp4fzAct5m/vPAA+Y/ww+Zv1j9euYvH6rsJh+eWPDfG1uKjmyJQaVz6YALD0+v
uA9aCYNvDzpfOoQymx74OD+wnre5/zzwgPvP8EPuz+a/nvvPocfPMrj/F1vtktNmjxzmrQ+j7+Mm
D26qn7j3Ib2AwLOHDAPiwnGcA0cTySMyGVzKmElNH3o7P7Cet/f+88CDvf8MP9z7xx9+/d5/zANe
1Tf1g/55+gfLI2pjSiGNxgVFdEofvND+lpRHNhKOBDEJW1CJD3I8P7yst0VxMPxAIAfYQ7F8uPr1
YjkvqroJbn6iJwoSYXAaIARzbEYh5c9fS4QfQUSMIe3GISNhpPa0G3YJnx9Z0dvC2I88kMMecSiC
898g8Xb6UIcP1eQT/cRzQZ0jh0mbScah9jLt/FdSoEcMQe7TAbcVQmRIQBzY5R9c09tyeDX4QBSv
cIfSOP0NyjSr6uHnuqcQeCHOBbMdZtv239IRloAktAAjMYnJIZCGAw320kH9gQW9LYbngQcieIYf
sn/1G7hIq/om/ZkmGh9B6o1CoYUy4/5D1PvCPCAHLLhtIxtjsOByOiSvWP+9xfwHxu+GHbJ9B/0b
038HDVRU3c1P5DqUfMHtgXrjzucn7LXygdIYg+Qc5J0h8Q/B8qFNPv3uct7m+9O4A8Y/gQ85f3r2
O5jfn6xsYEM7kNekYGPBK4Wy4+v9DqkIKaUtJcdwMYJi9HrDnxffW87bnH8ad8D5J/Ah589/Az1/
pW6i/OnX//dxMIFAF8pbkMmnUGuHkPg14y3QQ5RMvAd7LDFkpg8M7neX8zbjH4cd8P0Resj2+W/g
b151D/cPP5HvkHIWcLlnSueDPwN5z9f7nR1xgm0OeQlCoNYyFYBfKvjvr+Y/sP3xVxzy/RF8yPir
38CwfriCrPfPyjv8X9T1n+9nPV9Ym93UN3Nz0+3FFa1vY81ugzzGwdBvyW0n0tX9n++pbezZ7m7Z
NMOrre4VWQG3AJ/2wNOAhxtd//meQAqV2NSBG3KmDNk9GCg+cuDMwM2hp3rO+3c5xIsh3LxDCIqX
FDlQQLOFA/lXOHi6aHY4KLFB7Dc5VpD2swWUIp5+GFiEISjyZy489t/lTXZeRHmt/3wPN8nev1M7
ummVUCViWFCwVhDFQMUOrtMA/u7mEi5SATn6f21mjwWzGHZp6EdeW1mRl8Wf6rQ60V0xV6M8RU6O
3aphrZc4cemqMVkj2/8iw/Z86Ih2+1pod2TJLQ3DRWqnsdum8noUZeyONFgESukZGu4aGYaupWTk
hWOG3TRJzgI7OQ7Hbt3yRs98jbUbhNCkw8cIk9CL/LH1ZD5clCNZE1vcMhLGXtlQ7eYBbz2ewMKc
IrlN7CZ2IwLUqrc/BczZhAm8x2qq2C3q8cqXdFuTZBYOTLsG2jt8NY1so0UiQ2fOCLzXoGtrXchw
neUicosMpuwdLb26jCK3T/qFE3exyy1meaPgbpPguaOyExlz7SKnb71YZLd1Xp1qXp71voZllfmi
74dTx2crlvLTiWBMy9oNAShQXc/Nb+mZFjMyJlvdo8wzPwguZgaeHr6MAubtBW29iOrA7QW/nyYx
s2dp+wC5glkeB7HHfFR6VlsPs2SAhcdEbYtMn/dBest4id28ZKmbINv1M+uaZ8yro8YGbovIs+Pw
Vo7qXrL4qgyjW82G1tO6FrOeNvW8QeFt3FrDAiV8pUV3Rut+TvrgljFgMXMqMatKm7txlB5XTqVn
uaUuIXc9zKSyW49kNiwurL1u+pUNlV7ckMqj06KKrv+sOtS7upLXTdy2Xqi4N7ZNMcM+CMUK2nlv
0cRN4pGuSySGrRXDuFR19Vxl3QnHUeixRVPjbkH0zOoxnpNpL2ud3ppXlF1w1lX2dTxtE1I3G2GH
tUvUbHql1UQLB7F5K2Ardz0COSbsQUi+zFgtvTCNbwdgTqlnscqWhcQnWexfW0EwLvgQBi4qQzef
9om2CzztjNNS0U/ZoN3IB8Zmgp6GVnTrT3txwsoocZ2gRjMVwKDdyBE2fmd5g1aJaxjWSLUNApAW
HDIxy6teeq1Orltymqg6deuWWHOrUdrNkvaW1b4175puC5HwCQkrOMrttB3jwqVx/TllI+wxWc5U
Pygvt4d53tQLM7FhN6nwX2m3DctxIxUwNsngkJh1JT7sdT3kZzY5M6u1CjjKI8t6V6KFIfGL2iNV
pOe1r69p29fuCzX6hn6C2wQH2onChQIHkikcfG4+XW96qZ04U6U/BiV1WwpKxs/YyqE2yMkS1+b9
334bRE5/fxtkCpCABA4k0Q50IXJs0EEopS4a4OR2cG6CdZo43KtVt7ALsbVafj1tmm+/FrT5N187
4V+o4D4ZtHbiBH6k4Cvg+W3k57Fbw2n/DjenpPjf38QxdhiF/+3DH9hleVJGdU5dB4Mmav3rhEZw
sP3roeCRV4SqnqcjnH4Jx6Aj5DQLWg+T5DoP5Orbv3m6/ve3pTBw6OFWFLAb0syvf3SndBUgoigc
E7lqWb0icXkiW1Db03pQCOKOy3yDUPBXmqzaRK/igHyaVpf50XEVz5iCTS51/zGzq/J7jALr/s3V
HeyEPomtoLdh32VJSdzcOkuUD4d0MmVlTFcNGLhgsmKxGpbE6YvvvR+/tQBOpszVVFmFq8ev2SNH
rrAdDtQVmq10pbHbJnXs9noASzkd03jSLiDM+6gaXb+VGy3FvbY6UFkxqJpBhMIdc/wXzsU1XJ+C
LSy/xKgGFRVfUeZco1pcR77CrjUoH/R/5KUYLHaCwJD01hc9RuW8ScaNrckag6XMJzMxWfmYRV7X
qLMuHE+trMFukIOa1h2sLiub45wV6yRipzlPsRtxR7t2O29CBIIOunNjUpAsxMyejthkalAsQhj+
pVBAO0SgRMdcgd4JuBs05IzkOp9J6XuTFu0mHkwPTXJTk+prNP3UeDJ2krJTFA4LkaIbRU6N6ajU
Q4rYZZY2yzYKfJdPxirp2+uRpmcpYddl/+D4WLlpA4ahkf58yIpF0tUruPM6jzPrNIbjYQfpXDro
40BBsxrTM/JkXAwjdBPDMrqGXPFdWLBTn8CeMK+ZNrHxqKwAfJagKJVb+sFs8jn4tHHDifUdFddM
LhoCZljq9rgG1bJzb2gLNtT51FUUuRH8XmNLjG6PJEgp19PowLXAdfR2o8CGsPLK0H37pDpoUrKv
XcTpkIIihqqChFTqgX4SfjmOPeUMPBxwuJo2C1yNg4tRQE8lLZxYXHoqgCUpW6yYiG95xy9Cv/hc
TpZrYkU0jg++tpZ8gA0zMSHXzTnJo6sBs/G4jcC5rBiI3pz9s0DbnzX1vVYm885vWtfn0pozbs2H
IbqtrUk31MDp2s5OCQy1JrZPQyfHs8uGtW2p4yKKFjRCp0ECHkgRgYRzcsyymLuT0muz9LYercB1
smjtt3Cg6hL2FqX9V2n386EMZhNJOnF7mrnhqnSJVuc2eEA9mB/jMVYl2MrIn7a+hk0YtOIiy9PP
WQtbuerADypS+zIt9BpUYOSZzT30bK7C8HPXL3CIwNsB6YpJ7VlB+dUq6KJC2iur6trsdaoeOsJG
lybhsrPFpfFJeplgt2SXqQPnZIjAUyukvB5sem1PIpm8jArD7kyzGa0WhUNPzeslGC9OY/ilrZqV
vNmQYLJyuMmX5jA6OLidtEVXgNvG6osOVuLiDHyOAURrdXcK+7DlpiOvKmBL04mvuhw801ExqJas
7a/zKjwxEDHAxq+rpSjRulVW5SbcuZ20DkrA05o8ykQG933uuJFt3eDxcyTkVZ7DgQMaa+jyJbVq
jw16lWepa5FOuoV0wGVi08YHZ8zNFLyzagnoJRme5V3rktQaPePFSCfmHu0/1xQ0ojmmhWMPLgfv
SyHrPKgD4vllfEsmHzOZdFtCpqYO3ayrfBAq9PqoJW5Yn9VVPUA0QeCQAnUwRRG6AOdQVO08sNED
wxZIBsy10uzanOwI95uqGKE41W0yp8pdCGVv6wZEJdP4Y1Xhq4qHt2kBu5IVJ6IsMnCJoZN1H3lZ
3HQIAiLDh9738iHZGoe2jUGl+hXyLBbXXoX4wod94RqNYM78Y1x9/jJOvCvUUEVB+PgN2nP3X9dF
Bv+Zb6X2wOkTtn1v+/Tt2zeplg/FVHzUh0TTap7n2n+VNQXXz59oHcTqry8k/G+QPxblY/AInz+S
+3uU/+oG5RQ+T/S7IN+CmiBcP4MbmvCRFiTEzFWoXaRvIQKZscfYXkDBCkLVfVINDPtjaE/QlLnH
2IY7Dbts2/8isD+I6+ESInyZgeGeKNwXnUpj9oEHU5RsDIYkExci5un4sa2FdcKcrDhtg744raxK
uUzJYrmHBZkMEbh9xSPGEMIsxTZphLPVhYNcnbbDV6tEnUuJP571dpaevYVQOK2O46pSHk4IWgey
eWxMt2OFU4JOA8wB2gkiuiiJ83kPL3EfzEutwlWn2uK0mRrVZYkby95emm4nUbV4IdnHA/AyMWIc
rL3RM/zDULqFZD6HO7e2nIziC6ecqo5FHRnJBQvkRTLk4baSYbZmVeNRTXM9S4kMtqYBXQZWOvFT
r0pwNEeCoI8db26sIrAefKFcgQJyJ8cWuyFR4ZWlfbFwWpudtDTqtzyrkSuIRY6DWCjl2jIp10oq
eGyDplzDnUgQST09mr7Bm4bzsD6Ocnx8SDcSJ5hhjakX4qKP5wErL/0gztciVPG2UFY5pw4ooryJ
HqKa+A+W+hDGRN/XWTm4cZ4MVxVW40LEUTL/NmM57P0X3sR0OxY+QyFwjRZu1DrYnr4afclYRsNg
JDypL0Rpfaj7pF03Tt2u9dSYpzQKYjewBzo32J477XpP9xZsP1aSpFr72azhxX0FubUPvaj87XOv
nXpWkt2XncI73NTLKj24hIAZD5RFrpzGJrNBtHhR9RW9krndbNqe3o2JyipvHPhx0SB8RuIh8WqU
2XM2+L3YBEPJ53paPMYBeAtaBcN63+yAEQpsL0HKmsc+a7zet5Jt2HF6MZLiPrc7dFHkPHEbLNRm
aAWbQ1oj/NA6DkT9WvkP4dcmsewHlTUK4qNhuLYh/F7o2PHXQZYJ79vCQlN9/JW0kANfuIDLh6aP
TyHvOIVxL47BWFWIdmPZXXH2gUcpj2e+k9QLHqsAfD8RbUzTM1mB9Zv6Lx5Zn8abNhfFepDnxHT6
rOkXb44Dll0NRWIva6uJd7O+SbebH4JF5FGY2zNEZnLQKiye7fCOVcKCkpqqZcL6j7oe/OMO+XjT
+LK6sBq72tR0OFPdUF10E0g+gUIat6FnuibRpZW+MGQG1MIgM4UBvZ6HTqRClrupaVWQjSVRpqMl
FtZpnRBIZOaOOKFhe2t6bNTDRRzl4aocrM4VVVyBz0ETvZRRrb3diKIvVpXuMlcnNoHYCFG+wlZ2
xUiQWcuCj8dNLLp1r3EnZ4FMg1lWc2uWDaF/Glt6WNksTmdMBPZZiCv7rMSxnudhEOxge0Th9JkH
ertdGFgUDb07pgP2sqBLNumQvWz2sKJOb4I2l4s9aE+7hxXTJDroe3D9nDxwWRU1iz1hWJFsd716
l4F/Q4NDvftve1fC9QQGmxZySORvJjApHZKxslRXSne4vC1tax0OmmyGwiEb85Ra1suuQQx1c9M0
Q7Xc9SbaKB6jFtLDT2MLS2TrFLIDe9DBdLFjha2rEcvmdseEa+ayg1Yv46AgaytIfci45Z9rbdHr
xnLkJY0616YDvW4n0JiNCwaVsAsDkgQScREq+43pgg3mXmWB6E1XpFG9IE3VzbVVsWs778kqKGUG
KUOYqaU4WtS+3VvZnDsRWyZlRk+iqTFPprEaSU6qtKUn1WAnuWse9xjzZGCGcD/OTEMK+NsJkFZ/
mmI/7mAaK+LlPIxktJt/P5djZjDjUM37Jcl6vZU8bK/SPHMtiD0vdr1B2DMWNs7CdOsuyU5xqc5M
Lwib9qqelLiVhv06zRh07QEdw9cdpWewEBlctTUbV3CdBW1Ri290VgTH/WCRwRVBm0Lm/JOTF93W
EJhGBbmzzacmRF1xTLT12cCHuoJBtmlJlxezCCoGs/0482TGmacyYd/Tzex16QY+icDThxHTl4Ww
zSFJemBJ46Spq5BhfTXQkbsstuS2Vsrf5l06rvMWz5Rvy+0ebp5MY/dO5ipB8+UetqeTKmyWNgQZ
uzn3iD0xD+35mKXV2rxwDzdvHCupZowoUDvTmg7G+04zrnXn7JD78fvFKkQzN2HDN1bXW/JxdWaC
/Vjzsml1TDXVev/+/SLaaFQzizaPqzND96uAe5XjeuzRzID60ppFTbEK0lDerOIU8RtISfdzCOvL
k5Tx5Kot2tuxHcSNnWaNmzOLn2OfRBtB8mbGR93OGK/6OedB3S+yNCOzHL7ichNSFBG4hJE8tsZ+
1Rm7KJ0h2uwoy8mUNiqcl0HAV8wmKP1kYFakO9dXQs95J8vobojses4zv3VV2FXWhYX8am4PirlD
SctjHVS3vVVkp7oYs9Nmakx3CO1+VaLoYg8y8LqX2WntJ/xEa3psQIxAMdI1jzKVkJH1oRr1xpRa
l3gbaCjWwOv20+5fHHSfwrhMtqrnZJFXVbcINBm2smyGrQ+HaRspa3RRW6aLshgrtTSYPqgf7J6O
S9/qwDfVUab6WeIMZ6Im+cqQpHU0bgVXeT9Lm2FudU645lKoJ2qiloVPgi1Up6rBTZycf8enReAR
vbY1HHx6zAEM134gRQYR4Gs/KYMYW+VEBJ8sq+1cCGJaHUUfIPLH0LzoPGFQy5wP0EkwCj/YE1k1
PJL1iTPXPCxd0aTFeZ3RmXairPAqp05nPkniZVb24VVds9xgTY+WMrwqUPGSItHtjsIgDVmHh3SW
MSfazWHeUEDyLGsWCvbuuoetvFa+SpuFSNTTY1gGywjjbJVlvK9cIXrutVZgr4bWJ8etHIXbxk6T
eoXfxuCWDdVxbfotpFBLqS9S2VVrTAs846WtIGPcqE+d8uVyoGU1xzxQn6IAyn4ooOmJwaaaXg5W
hOZ5XFEvb0NxxQuwaSIs0lWQIX6lyiBbyUZnO2zHI//SarYGZ+hlYQ2uKsLupCO1uBJQaFhOxXYP
HKT0bIjVAldWedIERXViVaVO3V0f8TceDapCXXVinoaIVqlr+rvHbppFmlnMo5k1gdSpl+hBztrO
yo7tcrRd7RTkvJyaIbG7U1VgSJBKfG6aLAtdVRI+T9Oi2KgolSsaiHBVpFGxlcWgFzX24wuUoGJG
h7z/UMgOufCu5mtXNdeqD+WD4FA/rsH75YoES9S0ZxEL9AWvUHWhdaA3dtWfmR7caNAXOXcqAwqe
qbBUeoNh4AHoeSBxarwpx6E+RTxv57Yus03hiHg7wCd8Mz127WfUJFumHXafMOsyrvvs0560nEjz
FPzVsPTbzwGOtlAt4PcVuEFxLpJT7Iznqs30lnWi2jo0Y8sqrW9Mbw/XRV63M2W5HRujHak9qq53
82mooSNp/1efy2rZdxIQ4L1bs75tkkVbWIXHciJPmeqiLVYynnWjA445JOp1VNVfCwbHkA6sOcmz
LLqU8Zi7Ic2h3BpWn608L65TzP1jUTR8QepafioUWhqC/dxtwmBhinxn7tJqc7dJo3wxwl+aWtQx
z72WQGalEVCAGShYEvD10S3rPMg1pbeZrNhsjDu5FhmTZ0nS+W5j+9Fp7g/DvKKBc5KNyjlJpsY8
GZhpWjALmfsWTZ8mzWqsujOR+c7c5jm9SsMhPC07etHpgF0ZkK7RRdVm0akV2/TKRqkzryPizE23
ZHl4KnvI/SeALFQ3nnTMPxU6shu3gmCtHFLnpLACWcyaKEKbHldow6N23KGzDDsnu65BoxQ3bDEN
NBgD26F3c3S5r4+tyApuUVHPRljbVyrtdtbWqN7CRc1xU0FwN0sa1H1RqFhquN1yb/kQTNGib67i
lPrLyA7HY39wmstGZOCyTySvZ7O1VW91YI+bIEn8WdDQ9ouWEFiWbbcdcKiWaauPR5joFrySwWsE
9bc2PJ2C46a8quuhxirCdduE/cdIVdZyzGi/lKOzgRsGaKtxXW8GbJ+WWW0FcAVnRNsEapx+ERQX
sbDzi3rMgjOSIY+j6hEU41yfs2Rr8H1Ugz5ruuM4o1nlhiWikEDK2do8mcbKwAnuoRY1G0afvkCY
Lnzof+eEUbeMeM0h3ZflszjH2QxZmG/x1KgwbcA4T4/bEXLrW0NpUHsiM9BPBsi/JJF4HGMIaZ6v
dVl/GiiFMkyrbmNaQOUgZeIsTAVddUOUL63BJleRxQo3YDm7T1u2ow2K5CVtxJBeNEl5lofFSZ+H
/dY0oID7bdwPyeAOkDI8mbAGZrDRhIUrN4BtcxacDF22GxsNWTpA3t2PHzF+r3YYGlUnxO6cJdVD
eVKGvDzxG8h6euYRQkeF5gZlGjuxytTdkRL1SL9HvyDfUQaWLOe6UQRsb19ftnZaX9pZnLucpvWJ
6SZQHjiPmO2ZnmmqVOdQUQmY11QDVJRwaHk4jNiZo8GuplBJ/pI68ehNCbaNSPIISmL1Fq4UJV9w
ucx6v5iDpo1OMPy1uw8xV2uMLPaV5KKb+WFXrEcU4SunLq8MHMVgk6FI0W3qoI0v69K+oxO9razc
48JiW190w3nR58p1VM++dl0EOc4xy8/6WMRnGWhYF9y9S5UXK9GW/oZagVrZg7OOceBvoO7mb3hh
+5t91zwZWEKWTGZ6R2VGG3rT7KlKNlwmgV0dG7gsKrxm2TiXFum9WFdw88Zqj8uqKT5FDRuWlPT+
Eq4YDx956J9EWbXsArxkOGuyu/iTX0p/3eQs7sHqhPOkRWhuWYwuAimar06x6CVNbxy7TxZxROIV
eHHZx6SsVo4ushsmILdbl1uedHdQtYaF1Ihc9l2RbmTffmmrkF5CxEYvgyEtvUE14aJS1oyqklUu
JAystTUSf9cEoQSg6YeWjudZCU64fEYfEkaGnJWQtkhJeReHUDNsnTE5Frad+26eIAfOtmBQPC8L
3y3zIT9vpduyEO7uGOqm4E/UY5s5SwtBAb5QofJdfEZPoyEsTmERUEwDl2VmuohXxamGOh+4IPZU
ZnuNGSe0oan8IQIPsYJbFJMLmKnUBv/z1Vy58gPkmiGqBR/NUO6AoPaxC+ZbrnxdL1jL0zsbUgku
7YfxvIX85EmWW3iOBQ6+gFZc1F2Z7Sh8TrN14hebsq/qS9XCbRMBFztWCFv60qa1dREiD+fUTj2w
Cs1xVnaRZ5BvDRimATHywETY276Xxxnr602ueb0ZR6wXpcRTZR66BmGa0k+aXXePSCcSlEJBmOUc
gzf+NItB7LudYLh2TR/RYo0QBIv7+fZ0ZljtNPOuHdS2ova5UJARhEoVSJ77sI9xEeBZAyHfueBw
pcQeQadU49jOWRLHxzKrxCfqJ5/DAq50IiuLrgPRLXwk+aeMJPYJqzXz+EQlSlrNFNwEXxlsFNZr
P0zIZTUGzoUlx3Oisf0RUUiPUZ9O1/W6x0a19T1CkDluipjt4LZowVgZujy3ODBwooYF03VHyvuQ
9/XCHvyrzGnKZdiMcQMRK1CMI9zFgQtsxSOJmQZj1h7H5bgOhkG1LsdfVZSTddggtglHAvlJ4lRs
M6ZON+u7EDLvQVZCTk80t3EExtxge9w35axTX+Ebmsexu+l2WDOiKcSZpXC8JE3fnaDICVYtijzT
M00no/7EPMUZ63ZPb8HCCWtIRohdIL8LOmiGnLpzDbCAU5+5QVQCavecFPykbCp2HLd83JA4tTcC
hR+ZE5Cl6e3hzoQ8gFUBC10ctWixR7Rw82TzP6x9V5OkOBPtLyICI9wr5W276R3zQuyOwYMQCKNf
fw9JT1NTO/PtvRH3RaG0orqrQMo8mSxmNCOeM4ohsN3U3PxfKFeZlq7QR9Rek/Ld4mPLm1MmzG0c
pgIPuzz9oodxvbJNlV8KqevPveG/1nacfRlrp1tnQC8ei8hkjzxXK2AC84OVs3+MBvsnbEvfSG7n
gx0IRPkf0Jt0VmF139sBi83mwWbqz7xMRc1DO5lmeYI9NY7uW8ftm01W5e38OxlFPeKUhr+iHifI
z4dFGLSFNjw2vP/g6nl0op8TDWQquvrNlHihxvTzgF0IGVV1a++yuFMAalTI/HhOu+NuZ31UbADK
mDPv6oWS/yWbT2Jie1phnRNAxKcwufVxMSLSNPU7I9iZfm0cs0ghaVg1UX3yjDJODl3Nvg3cibeR
IZFDnCXDWJ9oRgPQ1Cxw/HZYe78KFuXZGHjT+hR3GGZj5vNNW6QACNolW3GW2fuqb+wPpWFUW78t
9U2c2vYHKwnHA7MYBy4NJE9i6+JG3mfSNRrTeBZ5CBQwLGcF5P3CIumfZme9HgcO4D1nIv9/LCWt
VeS1Bo6cpTYPdTy+zRA3uFaZzw43rHc1SwMIuDPadL2Y0oyUgcSojoUXnRahLeNQBUQnPJ0dL9LF
9GsRF8OKl4XcOKWumYE1SnaNVOWfXWSEhLKtqyzCCGCXaaoACF/1VSQ3pDebZJnnI90UrYhHejRE
acauToLNUFY0cnMn6MR4swbphgkM7tYhQdS2XyKzTa9oT+UiuWkD4UJfVvNHqGfJX1odpw9u51Nu
x/qI7CsC+aHlbkgLD5PfGUV12h+QG/ouBuxkkybqPhgjYxeXDR8TYXcfBrfpPrhAnVkinQnRN//I
wsovJMLmvVqniMHsiDQRFNuTr1naydkXUeQQvvKUpR9orQk+jZxwYMSmvwsVr+2jgcvWLdyaPTdz
+rW9zhtTA/yL4UYR982BtzJ77WUcbQxN5bvCirPXjglna9sj3+Sxkb66OOPtu75hKyJ1T3YnI43H
gEgtdvlVlvIjmQLr0D0hqrglyovS6HXYkh4t5ACdPnBRXYSTHJXbR49MAiXZ6sZT7FXGUwqw19mv
sqs+sYgfyjI+mm6UIznxUw03A33nMa9aES+zkeIoVXisRiAxlRu7Gz7tkPRpXzSa5onzwr8QS7YV
PwMT+hfJaCAjL6ncDZH4jjfPyN+dkszzLqPs/UsiZQK4VupVatWVBs70TpSseJJar0TiSuJb0suA
1i9M8zVMjbmn3h+zgOgU8q/ILIr0UfvtAXOAKsF7CLlAEtjJ0178lURi3DC7C/D4l58ES4Z9VQ4A
yNXm+IXj7O9arvwUak6/t41abFM9U18c6Mt3/YX/q349+emiavzS4vl9p0/+39cl/+hz9aY/+Xe5
m61RLTEcqkKU5zjl+apzouoTLzO17nN/OGSFKj8NyGang5d/KJxkeBC+HgGsD35oZOM2LbJkR1am
4n+7vVk/dtypXuJ2OA6TM6tHuIqhZGFDpGZrbjD03McxsZIffbEn4xiY41MfDQL3C7jm4yDW2ODr
2xGNkI/YeGkXGmpeOaesyZFj+snSdIHbHdH9mH2J+7TZE3UjQPmM2Cij5SuUzry5MosBufwSZ4JI
17FZtRXfAytTfLR1RGpEKJMrgnHlRxx2cQJSw2vuNM5jZ/BnYptd2hxHhCtWGmA6H4ucq03iRWpH
PhD+7YOoiDPAPiAVWbbO2LdMdMaJjRVOLnXrlVcaGJCTSF0YSgcKgQX2RLgTYiqxitpasyCxwvzq
qlxY698ZcIloVC3Yj7LpWi3AA7FfOz3SM4mfSy2oLRzHkIcwg9xI3Me4sF1s1MPoYor2QKxUetCL
mhGp/8K4zuQoqzxA9QoO3GOsBaPfuo+kTf45kPObhbesQe5JLwqH+JJ09WFhkcG0TqJ64zpf3rxO
D/DzcnmuK8cV2tBfUwShcu6Lc8SUOJfTTHp51wZE584oW8CwRbKPobjoLCbEm5Xf3cg4S/a6zmeD
G3+LXmkX+dHr2rUVV8pbmY3o13poY8NicH6KdJYBI6UifqKhZOPbrOsKSG7oSWdWJ0tSZ5OPodS3
vtYBGTxRC59mCkeQ9X8gativhQ8MjXRc/FTQTdAGut9GDd+vmaLEjlvTH4bwtdFRHShWXpX+Yyvh
YluPNABlBpJR0zechXiyvacGfG74x1Eb/lpYNOPmdx/foIeF7XQ9jlXk0fYRymJngjGlqpE7VmXl
mkBOhay9x8T3147qc7FKnKoIwt7rTshw2S+/U279qUJtUs59catclgfAD/QDAohIX0yQGhqS2syO
eGa+8QhmI1ibHfFChDggFM0dj0gSkC3pkavf8RZbWqOvYoDayipey9J0TkbMVuMUp6wocJlOcU2i
0cioXDlIkGyIVGPO1Hrwm9nkRjtnfasCUvfLUmwQTbPUOp4c/boC+Z4N71aYXRDTnCKnZAc3KzLp
Qv2LGcp/rFRj7rotm3PbxYjau6F1pUF3FLtWytG2yEojcTkJcrOKUXcwTeVQzxaAn9numskq2qVO
Pwb4USfebnJY8No82uTf7+Not/iZnYleXpNmpQzR7PPax6HMkvELDZVen+2aiytRpGFq7E2jZk78
0iGwcqdRyOblf/9eLPdfmVUbf2NUCiHPbOEpPvXA+wWB5vVJilI399Xxw+92YbcdIE2De6p5b8Xr
UlU9EN1OtdEy1z2JvnJPJJZoaoj4waKpu6uwHfsT82MpAhKMk3SmyZBczDRCKEhqIIIVzOuQKHHK
rjssa+QZ+zF6km9VrZvxerkCoGh+rrFo6zGyG8JAuSCCISLAHik5jJWzG/MwOwtLz/DvEm+zO16o
jW3QAlC+IQHplV1Sb1WHTQACX/opfB9M4H74lugOeNrtMOksYpoxzVTaKta4fsJutauBmen7GjuR
aR5X9SW2w3A3M/0ekAiyIv24V/mRhd7aBUb3kg/cC2wcAz+LAuBIoxL6uRC69aE1k8NQlvKzQqJo
m1sowiEyLZtNj8LoVxFr1qkUyRlBncdBV8WpcKrHypLVTqq6OLUj4LZaj6xx4MgcI3ErlBy7K7cB
XHJm3MhIoZlsbW62gR0BB2f6Iku35IvWQMYbrhZ6WYpmpENSIm88NshC2aEqV/9bbzG7W4MExJs/
Aq1EzIhnSPi6zQ+iZilN5492w5gV3LBYFZ0MtwAAraXTun+nHefrLizE2VQI/zEz74Oh89y/ka34
2+Rm+TIWZX1sULm5wdGyONdRLHbakP3jyMI7xHpcPmpqGrSqOky11wHxFoHMy3/SOHRn3cJoSoQS
o+qQ624cIHtWPJIuCSa/fmXngTl6IWDSrfs0Zon7hI9ziHiqXYhKU94+oiQqaGy7TVeILnYnL/E/
kX46GfkIpO360mlWZEACHmIH4CAFv1n8Wl3ZIgde9gc89tsHIy1XFjfzi9c2+cVopbVLDPXFmFgL
HyGc4oasdSteGSUvN4seKfdobQRo5uQqzZDMd10AGSZXix4JKzlmm64fcZtdix8Z0JPI4dpyMwKr
94BiRu+5lk20TwQCTgVJcRx5LP20v+AVCt4zUIf2wZT+iJAklGmwdSsKSg84JiJDFGGdVNd+JYPK
j7znCV+NmhbWHEgDXfy0S2p1l8VHo3wT28nE2Gku/CYjax6Rt14tGqyMUI3X6unWgrunyDgXsdke
cytsj02CH26w0DRbhv/QITFpz34W+s7FQtLsj3qGlX8y8s7f/E6Ni/btqhVKqjQBkFE1wTtp0Axu
nwcW5V1A9KC1H2U8Wrs7lUi0GaLCJrQbpaHmtEuRr/7pZXF1x9OzsV6xUerrRUBLLuRiy+pPvYnz
Mq2ysOelicbv19ugkPvtYhfFTJPNytOraldqTb4ZtYzvTEISsfGNrJk0EC0AVAp16vmDkCp/YJbm
nqWo1kQRv65z+/i/H9UG+7V+GltbJM4MV8cOceoK43pTUesNWBzYGoZIJx9fyyr1DhrLHkRhm59d
XM2qK8rqKayLbqcXzXiUrpWiqknXpx/N8MFDMj3AYdP6GlvtiqeM/WA5W+nR1yIHMphZa7vJnWOY
FMUpzjpkdcYIeWKaEpPU7kitk7jXE5PEizXxtBR+4Jn7iVo1EqXO9QSBoqHLUAyzdgkCpdmx3Eae
oba1HP4BCgzba5Is6px0FubI1FOVd/qOVADmjVAoIJBLrMRLbLfFcY4+T3FoCmFPfFOYBSAbYNFA
Yex3/YVFs3c++SEX7/zFT0kx8rFtX9JpTdIgXbKa+Mh9F8ck7YaV6WiAM1d1eaJBK3/O7nhp0vpV
kOUaxrGIoc4s5BGVWa1nZqY5HkRcvXn6PT3rkm/yQvoeyr8PDDudW/fvl0Qq85ITzy8434SDXwZG
VCWnPtbieZDlWFWI8YBGkcLP6SIv/fLvtuuz7cJqEyAG79yQ9I4nyWlilv8F5fWpjuKm3MidOsfj
ZUZoYI62tjoKyH796RTCYDJWVvTqFI4cUZCvTADbnLyR66bSq0sr6urSdd2rDEcOSHOZZzviZW3f
7yrhf1VNXb8ph1kaD9jyDa8aF3xPDmI39pD5QV1K14Q2gqAAHq5ynIG3wjTDa5E14ZVPM24k+T5G
sgY1jhyKxCSxy9DaRfnjhah7N6Q3m/j2kO/bGOoGG7JjXfkPaR9al7DRrYuhl5EKNOtrlhnj+YZF
Kh7SkrsEqZ6gVhW7EG+xJV7UZOg0wnGLXASzU6KL8lvlxeN5ZlVSAQU4OM6bV+xBOXqRFPwU4vS9
83RkJ3zWxA+9hoYgbZ2rT0MYPtZDH343+noLNN74d6kjX2WGrXgSTRLulDBH9HJJ3owyFDd/MkPv
sbWMr1luZQdrSjUCvhAaenWOJFKQxOkpvUhTL1bluog0pJ8nXdLptdg5a2jS0QWd52GPV8Zi3XnD
wNGrZGxOYYpC3HlqTjQxtRzZNZotPACHNk6klwcSqtZtTjSbfRH9r+mdKnl0ZX1trFHf3ZgsS9Vj
hGY0UVfv0POHA8jocISskIEAEB5P6LDjV2xBlbVu49oM0AKm29Yey42A1EmOzza1DxoQuIzcpzbS
xAEBqExHzsSJrmZkO2vEZqxVOFYDsEmeph/CrH6YySjJ42vj5OuxGN0TUbMxqobHtC6ACJ4C+L1k
HsqsfLEWJR+qXTLW5T5OorqONkUXHUoc6VDv004BAZG565mOBpz4Uyd01mZa9PFqoXsjQ02z3ujr
qBu+pEMunhNNmuiTYBorFDyMX/q2+QKwrXjueG6eMwP/ZN2Nxi9lKG/0cTq50ddV/X2ItFi0iG81
e8eqsTWxXYB5WHIZXfk2lGFV9wHRvda7m6Qy1UzeKS6k6bZToxuk6MhsEWTc4H1A9NDm2P0i6L+Z
mTfLkFwfRIK6/zbcLpeyOFp4iHMC/sdeQ6UX29IT4jHSTIFdflYdfI7COBdwk5lH0iTPr6GfsJN0
lPRRXJq3W5EhF0Z6mu63PiAhB+4x/WFWaf0M//DRHDfkOQzhvtXr6IJqmF1kpO7eLjVjk0tur7jk
4xdUbH9Cwav+HBZWh5xqZq8iZs18TffUM7pXdOdF34V+bIBP+hK/0xXglDVnzbXUnPCvKtv7AHp8
VFmPb1iS60E9JcFQbMK3+FalO9Op2UeAT/Fc0pP23Yi0nMh5Myrt1tpzzWz3SLIHqmEpjvHMfuBW
4n1WOmtWleuHT1mtnK2uixGPuwjYCCsztzLViufa1/mqDUPvc1gPBxTKA25ZOfZLVEVfetw9ALQC
Ky8QAkHqPdq4E4kKsfKhTpNTHjva2mm5tyv1SlwKM6wvXWt16GjERNCj4US3JqadoruR1dfG3gzj
f5QnvUMxcs8L6PCXToe/5aA4nxZx+CO95VBIuvUQ3uqSdDpUsvcD6GxuAdRPunQeXZy/H1ZxD8T6
2rtep2ug3/3RIZWOoXf+SEPUnkQnlKLcZOh/daYhMpwcs4MY+zcOcyrcg1WWAgzShFxHvT1+Q4tF
yT3IF/pPHsijEyKQgr88tlo46hZfQ6t/HdFc5rSUES4sw8G9aCJd2+pPcyniRPaTwUKSvcamQsU/
2RoGSsasvM2mtgmVt0/cvLv0OiC3TEufk0RPnw0keHZx7BsrIkkAKHK2QsOJbE88GtLc2xYDssIz
66ejxeiPjgYOfFWbWt+RYdSPVZy5VwS1ESjzU+9LEg0b3ZDON79pf5Syj14tgLy2iZsas2ocZzeq
GuplSbWxkSNdVPNRutcGqK61rMc7r6QaAg26pQtIkkTs8QzoV8tBQRVxguYdurGhI0KG6hx3RSeD
m9PDzWHj91PyV3F8xRdX87GEjinkr1imTZOgswbHjc428XcNKwWI5mC/0IB9+V8SyPxL1ub2S+E5
6VZZSC2TsCgd62rHxo2+SsVfPk+aS3rwDmwqpchE+qpbevtoovXSa8I+IhvMPzrAhF5DD2F+UvKa
vNi3Lss28VSNIXorWtuy8w5Dr6qPnlO+5joiNLFdea8q/0Q2qh/eXEjNkIcGtUa7NjJ3rtWzH63f
7hFqHP4G+Dta+UnOnpuqG7dm0VpIKAsPMflBbvWy0p61pgkDJV37bwFz/6d5GKfjvbnlKfQak74W
aIhfZFEfHg2j9j0g7bxqL8Ja4pdalo8z810HRbHFo5MD5kh6jZAS3ekC3gamH1l4t0CiXwfXAG4G
VKFb6tpz9smKdXOWTdSsWbSzjCjLRDo8MuOH3DFX9yDIIfKK8yQg0CNhGRcVs8vLs4e9QI0Q/gyn
JDXSIKGuW6sETSSBHUcgXKzcFg8fgA9QOA4QOTM2hvkZrQABE8I+07Gj8Hsuvuqxn37LUY8GnG0n
XjqLmVv8EeKTZFp1yf2x3AAvcmPD23/yusm+pZON7CrkaGuJNg647cfqUURZsfFZXG7z6dvXO11x
we3/o5fZ7IVYiIECE9X6V/Tss1+SMswBWqne9Nswn/UTYODXfajMjaUDIazV2Yd++l6hJD86yhod
p6jKB/1cShRZuMmepDa+doGfMe1CUtl/s1Ex/frugrg2jupH7DTCFdkYwi038dAglVhWL93gaYde
2hYOTJ11KZEKWvfoHLiSg49zADFJbAwpuzSocUABi4vGS1AmFglpKIzQO9aAy93xF93E7J11a5YK
/bB+rjivQ/TkHQUj7r5jo76P+Fh/0BtvlSFoEwfTLBJZdT/TdP2Nh6T720y3UG0ie/kF4Aa0EpoG
5Daak1u2OBAQPU+J26NPI1pOTAoa71d2pRsHomhYXPzehJR0TWtOeZLzbV0X9T4y++YBH7Z5qB3p
7yo/EwFS4c1Dh6PFA80WAemRxSLoiurNYnEFgLS/I8GifLfGory4osWXdS0DnfLMlDWn0diY0683
l2762t8SXbcxsd16bZOEJAb95JlMX2GjJqKaCNgsksmmSIdAoHhAYcfd9tbR17Lqmiu7uoZOYRzG
dnyk7iMLn2ZD539Df67ukOGMHqEk/731ScfTaM1Cpm/QR7EMlhYn9zpE34lHKZ5ZhfdOxF+rwUkP
cd2qY/o+jEOmjnbfHDla4u2Acm0L9IeACunNtJmYbyakvYjv3JDe710MTMkiWMxJlcisq5MN6gbl
zrejYiWQhNrlbqY9NYUdPnlmdq24nl6IitFm87GRZUAK6HehPQEE/y1CwVL+d2omV9w40CJt+sax
6XuWTrMqNSPcpAZrTwLikXQRVFoOeDMxXRR8ztpD3wMpujB5yKw9kTSQHytLHnXDxE1P1OjW4CDx
2/qji5YvGKyIFYfQUYBpVe6F+MA+oBqGaK47WaDzrN6R8o248bvZjni8/WF7Zf8Fjfu3dsr9TwWw
zJtOl9aEGjQfdZE5AUHXPcfcFtz1bjTspPkPDfJh5ZUTJAN2mQKtIgCEiY+pX6IpqN17xw5vUZ1n
SoZDifKAnzSJSfGOF5b9WAYkpsGc/NAsqiYJ0fOUuKgsYiuvjdHMalk2TlA5d0O/L3vDIx1ycbPk
zWXeLEday0BXHNZdvc1z/pH43d2KM3Na9sajLjZaC+RrJmWFwsA+q1E7n3B0NtWc7lj77pZ44ehw
gJRlfUEswA06txxXvTsaF7wi0rhwuzIgRU9iNJ47EV9Owh4BgTFI+hBVSLZ9jLMU6XtSnqcRusKi
AY/hBne+iKShqCps3JGh2Cw88kALW6W2QjuL4mArWZeBl0vnSINUI9rlFugKZsQW+guZRcdWNF10
MiCHjD0xrUnphq48j8MdSsnxf5yczv67BGfDUYQif3KFI45NyQR6mWAIi/FsoynwmVil3YinFmV3
spXumSjiT1rNv1lkqIwURaiT4aS1GL67n1moRDp0FWAKKMvUr1mIRnDYHnVoUB0ZV91F7WaAwkzj
ytMN0+38qlium0E5Sb1sAAB6zNDXkphkQm48UTxHsc0OZDp7UUbRHwy/+UC2sxtSRvNgDQVwWbW9
WQ71YM4FGNOZRSbkXsqOb6Rd6qvaUOgeVFn23kLo8dhq016r7cYc+VG340d9Gmba6tjPKYmIJisi
aQBWogBeox9R9oX/nUv/fwHsVYlmlIqt3VFv5//9KCIwZ9Gt2u2cfNDQk/Zso+M3MH+dFjnxbpYk
evCNEW2mKrm6QcPHcXl2LX4mVkTlRsyRT2bhYdtCQPoSXQA2hWnra59qVIzRKs4+TOaSFVRh5Ocu
x3ZNR3kzILWu9liIInpC56Nw62R9C1wteDSwDsBYo05/EFVNahpunpcc4UYyWlRN9qV0a/awaLZl
9GzZhXlaNGstMoPQK/me1Eig4/ewpmsh/yRQcaH98VpE0mmA6gk1X0dj5lE0XzOugRnRcA4Lz9rr
aVuWaMMROUeJemS2YhGzj840KCeEiKa+Y3O2aqfmLDcGJJrpEiWogGcWH4k3ktNZcu9qlhF3GW6W
ovXnS6GrIqWbRekihBDZanCzj00Yl2tjSOrP7YjKjhA3G3R0r/DEb/1X4ud1pzZS+da+UTr/XJY/
hpqrj1EtnKMfleVaTdbdZG074s3aMLVXUu8bQ2FP92yMYblqHS0BMsVu+5OgqR6aU4QENM8QHCm6
FvJxYi4SP2fmrhj1641Jm6BFxmrRubeeHeV+/B0P6By9qijygmVmwUI7YyJwL5hWXJZ9X/HmSusx
bjahNDiyYhbyDlMdBVp7TTWTNQ7zSNLtiFdOdRuLCpHLsKjwuobtQt/p1OiLF6ATFkLZk0MafF2i
/GMeaYVFtPix0d9kk0ZxsxMCuHmgepBEiksTdaN+E2tA+qpwje7q6XqWW4aRPjh+0u89WAVxjAA+
iqdwYjSxATRjASmPsocmdVr0UO7GvTLR8W82zoFx9lHYdyjzlldID7jI1DFUUp3QmUiuHQ1lEDMT
FXtQ6Lw6j7eclGeTedRtWcTbWbPtm+SkZ/03qzC9TTYg0knD7GHW+bfV7GHmk4fOWWedZxxvl781
ni9iviC64gzHi7XSMoUSoBZ3uK2v7OFRaW55SRSSBckwfQGa7HOXhvJIQhrCdGCbQaCXtWdrqNUT
RVVOVQ27GG1uZwu3bxP8TXNUf270rEFep02LTZShbFj1TJxp8BBVP0+VnOdaeEDi0nSWTNqayFFk
3Cd9e2NDYqPtgOGdzSfNuIHm7x1N3slmdq77+XwVaDlibfw06rSXpEI7VsIVAhXIru40EIn+dlsH
GQgA8wBoJBYNaA9YbGWfxqtFlwSk13Bni5M/O6GC5bvvqRC1u9h/o3+Ue6GZ49QG7p5DtV0EJu3d
zZr3RzOND4hVYp/eTLv4eUo2Y4MfLjHrSTJ4xb7Wkl57aYY0vQgj3VN3FqU7xlMZxUgp6NZrN6TG
k1kne+rpEqKO7omBotYtUQpqki1275rvdl5hn1D5uik0niAZAzT2kQbbk2+zoUALrYXH46kVFzFJ
R7qZsWmQpFqZriWHQEf3hEsZoiIS5wecyUARS6j2bbbwcM/76Bleute6uLmQxp2aLGtzDVDwgHoj
2N8soXj1SVSojzMC0bJnluKtB2jb4n9IDLwRQmsKdWQCnTQGtLnDc8rSvlg6n0O7i24u0NEMb/Ab
Z93S6NFYzj0VSdc8ovGyduy41DdhWPLPXm+hdEwVX9FA0g/+p0bljX6ALgJ/9rFoJK2DTTh1gutR
YYEjiWbiL5cggzM1iiQywhk16FhnvsqcW/fSVkfIbFEWE7kok3QhybOY2kzi5YXmabHNvim/MLfL
z4C+7ajCa/DoL+afx90PyE7QTC6pKzRq/vUX1CRxe7SKDG8VGdIrEJfOVK8QFek/Vla0e51KGSay
cNt2Hzs+iizsEe0yJulbf9epnGFSqafyhTsemdlUJ9GjuXPglFq7paYKI6KTWytURhAbqKs6yhFV
hjpe5BHMfRhydGL0Gv8F8UhvXQ2Zs6cMGNBDH3zT9R6bNI0+pDaKfqf0mUjj+GQpwISI/JPRoEX2
BoGwBLeCrnxxEUCnkE1tpuVLE41TNgQ13lUHDJdhazHeN+LgkcYS7VKMLLygCZurgsoY2r2h95+J
R8Oikk/Kw9hts87OTrPBomdzHyjQulDorwh/d7Z6MYYHfXDPs5mytPzQFP6DheKvc8Kd6CyTNj4T
OfNyJDJbhhda4FF6KyDpovw7W2BJniqtZLs/mpLVshi5A1Dc2w2WfPyty+kiSO13ppntIoSOO89m
kS6XqLVOs3b0Cg0O64atLSd1dvqETGP2wNZSevYMVCMpkcbU9GohCca2KP8/2eZl4hwLLf9eWm7W
fC8d0zwWg/DQOzAXQI4pe3/Da1BiCXgjHgUKOYjKOnYd6lNboG1gFic8Wo0ohFihBVOrPo+IE6gk
vYSRaw7r1sI2qgBSfVvqnX5JHYDXgn7M9QvRXoZuQQxRF2KhCb6a+UQWfo4Ygz2rSx+dSuYpCVXu
9gerci6/syRHIhnb7dQvKUjQ8HEVW62zplr5mzJ6Ko9fhqUEnzcjmowaEjVRSSmC36nMbuJhMA9l
jaiDOaiLHpXIvwNqvM4aET+k7vAMUG58LFVfIHQy8VSGXiS+E/GN0Iz4gXg0VJ3t7Lxcq3AIf9fW
LPxJ4g4RxDx0on3GuudIomH8YkZevMa1V5VZ8E1Tdsa6QyAFYGe3+MBH9wW5sORKFGrGO7SQApSZ
yMqp2AE/Orw0yZLFBzZY7VPRdWvDky5Qkw0S4L+a8rETO9LtZHRrinpHSaYkfF95FFp89fqy/IA4
mFzfmet42M0rW5O5GFDN/76yL2t3m2nFl87LxhMNLJFvMyIr0x1OdzwijcH8aivGt380jUI+wbre
PS/uRZjU/4FVs+6hah5ecIk6DAdvujTx3ot/tbpTCTftBIefV1XH/hrtkK1DHIWopPrZicfAHXbu
yUO8qFSzxtxqZ9GjJwVJsZM4zS14iEcqydSxp8Mrog4TVEd1VY89sIzxSUl8o06aPuIqmwlqgJdt
wHBZhaTEqz28ysNK82q1LECC2dfi4f4DvDskFZyT3jz8biVSWRahlVrKgEZ4dKIP7BNe0BUiXmZd
/FQ3n9xpsLD9PxhonxRw2XxIamcqM8yA8rCRq8dTrkJp6gNRleHLM3rrvKDpGlL1Mrb7bWPjTQ+L
QY7l8OYnK9yTBQn+4IQUaqF5e9zY+x1QZd1uaDQZ2NPBzZwOeDTUUe6haa29c3/lk5o1FTR1wOAs
+klYZw8lapYDlTKxXwRkgLr4co1O6O56cUeCZX2Lo6VEilb0WxKQnmugwGe6iE5leC9DQ4fUAnvp
fFqc9JaFlsXR4CDRsAVBTytac9GhmYPXxu2QrJAofsFnBvwwPSocl3d4KU8zNT+W5rGvKrdAc8/p
sTLRyPGaRyIHwx79E0Kx5nHwVHlA5R/eSmI6qFulkZQWdcMZ1QqvmetX41ijY3ep2TuhG49EFTg2
I8w6CZJS2iKgKQ0ou7P2aJt3uBGkOI6fFpW0jMMT8TIy7pPQPIxo/tJPDhe9PIzQWIjoexN0EGPH
VCZ4LsFkdjMrTkvlvQtw0ELTTPSme3Jv1kDH2zFZKzMa1kkzIlRJKJpujGQwWGWEbe9P3A2iIpWP
uNXYH/4PZ9e15Liua79IVaKoQL06Z7vDhJ4X1URlKsevv4tQT8vTe84+p+4LiwRAUO62JZEA1hqi
cR9odRs9AUmkWfh14G/aOAFoC5lTHg0yOHAuixpp3ts8v/SAXxRC848jV3DkCWAimFlrACF3hDxp
HOk2K+pOUqa1l6qx851djvI0pK0E/OvczYqy3uD0/w8npfJERuSIerMMtWMXjpL/3Z1odmty38d2
++3aaHJqFzcx2v7eDYCIhHwGZMPKUPfPEgxCsyikVFlwPJ3DIEg3iZ+zhex9Y1jRDGo6A+RwQ5Ek
W0UGdQalir32a+BEOWXDAQsT81OEN5apB+i6R09r0t0sij3kZ65yKetTIV6E4GtdiwVO9wG13A04
Uk1Zki5oOI6deNBNlJQNoytXJKPG7ex+6ZVtvp1lQlZfijgoj2arAQp0aMOFLobqRhZ2AsSw3LH2
s31TW9mejX03rUUKq6sNHEXk5mq+JpyMx2BXCPwdmfg20MQ93zwVwFI6pqPW7CJb7GiUKZHV9+B1
4l3cHDU51EfSUMNJQ93Bjsx8QV0yEhlH+gFCJmuaOCvm4XsXNKbmbll8K+qdChrerQV02uC/PIlR
Aomk8LukccEMEK/rDng7wUcIlo93SeO9hUBTbhTGUwMcozW2sre2Hbwf2GDtwsIHyno74lAZxcYh
Uvv3vhHpYBBrLo7Ds3ARF3JVe633y470fSpK40cujQfgb3bfeNl+Y6aRg59S/sy6Wl50gC9hO+7F
SEhpfcDpohpbxK0EyaMtH0svHxduURR7XU+zR1I0/TZAAfbDNEAyysEQONKeJ9kCb0hhnoBxCynQ
C6vJ+S5uDO+hNIuviSXyo9Eh+WkZ+zsf7xwPk86wq1OkDY8M9wCgWIYAK8QU1upIgs/SZpnboxMt
A8fSlq1XG5vaKrwHHDRqD0WafbWdpDh2ZSk3epeXq1DN/ad/hB4ep7WF4bz6tY2nwhidG02Z3dPq
tIa6atkBAjwGPnARbaQXWXh38SwVkbA5MNd0s0UBtxN8yBrwVFZh7W0DlgEk2B/kpgRL65qGcdI3
u054wWoAQPOHvuCAjvRsAxttGPsN3kH1Ufus6WrUJ+0DMM43pKNGXGqdi2fqewUA0bP00PT5MRy6
fgvwOfNQq8YqMmANjgnelq0S/8wmxb2fNFk5enyJoAT0cdeW+o50SIW1DuA6rcSazKZuPLZfkYPt
rid/k+Xv1eZ5d0sK3Qglzo/U8iRGlnny334ZE/b53U8D9RTgrQB/LigrTDDpvv9pBLanV0h8qj+y
FrHhro3FEXhKn1AR5G+DBC8SngGQs28D6+2tHwY3URnWEsGLch2aevAELNz44rT9mUY9z1DuXOO1
z8PJ7o5kQlkgp3iyYKYfPgFzGigNVTDsvEDPjq/1/cMSzBfi4hXOrwpAiZ8AUc93aYVNMg1x/AnS
UrMp9oD9QuJd3CGBPGZXFgvrYyGWJLWNWlwGg00eYp3xneNgX01K8iDGtNgnOdB0KqSjTocwrYdz
6SJKneV0RkPjlLXO9P7bGIrup/H5ukT6NSj4AJsHiOxjyrXuEw8LQEAHDcgmosh5QJXJq0XKUIHF
jfCBV/qhUZBY5oD3eyMvfoGODNwS+IqA2xQ4QZqnoAatITCWlqtqlRWmVq+aXJZ8n0f1+xlGipfZ
CRVhrN1iq0mmXVtXy096nO7LUvOu1JC8BowdQCs1HeEIKIa80Catp76oUeafZrlAUskBD7vPurJq
2tZYiihNUdVVJNvWiuylNJzikcdx8ajHFshhW93aI4GjeCzCYWF4GbsMiZbeUILgINMuaraeZEg6
TAt5Q4YekBvt4EQWs7yOe1AY8qLZklnS9BzQoRYoXZAztooqAxA7WZ6cZB1IAD679ucS6ButK6If
A4AZF8NYh8/AJB63oDoEoFAYuQ+4G+DMUZnELmgFPbv6St6MtHLPtjEkJ2AryLVU3kCQu48BV/WD
Vy4wGLIgfE4sDSihafGD8epLq8nk2o8j+xjiK5KGqfaUgdfveWTmMmtS9tF3T0bVY+vlIOc+HPAN
VE2nGtkpVMUQNRM06qW4aKN4tYiNGOxwfpPsJi3y18ES6ePYLg8R1SUHpAm14BkZFuJA4BUGwk96
D9zYGcoiD1twZ8QlB3Sp7WsLIDWiCs9KhiULYzXWrAxvc95pGr65cSvTOU8yLynForEtvp3dltLD
Qa6tbQ3gqT74HnLpkQShfw1juXE0kDaNQfQg22L4XHVRsSra2r/WIAbYAxnfVRgL7yelWe/9tIPk
oTYH1CuUIFHcRoP8VeW83BO+q98C5wlkCDOUa+8gy7qvcFMJG5wOLx185xYxXvnwhUw2rkzMK/5B
5rWSMjl65ngBdo55LSqbT/IeyMCbGlTCy1lBWoArAfEz8bQ7J6Soa2s3AFjnNDtH3ot1QjhxQwaz
o64ARJ3W9sZitiUTlpkMuJW9s36n8Fj9KACJhZ/e78vE/ay/WOLrO996gNtXFKLAzM9rgIySOiib
fgV0H1Vw83s+ffyxED9LXib7d3I92iGaiP3pm3muhcmBVenHWUQeisTu1r4j3Ls/FClaG9gRrVnY
23nG9CFFuwqTrjjPnxG4zcYxi5BTqf4ns5yXvo70ZD+5c04+ULyeLIusGt//F8ZUP4o8ZcfZSeqq
2E1Wrua/FMBGo02RiHiJmkPjLDz3q97gVSUtA9COkCzoGLrlZyRygr5ZWXVBZZwnCwvcazvU730m
GfZaxtnAgeiwGnM9WxlWG66m+TSR9P9xodmF94EWI8F0DWpZ6tGCJXc+zw77vOnwOhTgtufm8bkA
y2e3kOxj4ALrgkQcGZHhdmgB1pjb9TlGcKteRaEfn9M2wKbAsMBmwSwXhBmzivTUOPidL8rY0tfI
qAN046yhXuv4R6SP9/tpZewEgQVFGs5SjqcYaETVWonnLhFd+Wm7ZrKlmz49CMZerBmCLtdGPQdk
m2VH81aUY3HIi/wlirX6FrnZa6Nb402KvEa08re8b3mMgikHpyNkphSJq/FrCqRSJel85OgPqvFy
0Bi4IdJbZgWtlFnly7wITVArNf6Ild4W910X5axqJfJGiqB0ALmZIRwcAHrDdrPxMQnd4RGZSf0a
RJ4Z/q7YF5LMD/q9i93EhUYShxQHQJ+kCxpS0/tWitejptjRLGF43UPuPMwGyPLwt8DI8FezDHG0
T6wJsxOJtBJVcmkWP9OILigPAd6HXQESL9WlURMJuRikSu9RotayjB2yFZE+o4Y0qyuQTezKID2Q
LPYc/9ob3ZZG1Myfcf7cTjvsw6S9/4wp9sR3n9Gz9HTJXVbsaJaWFv0Dbtrzwjkz/K0WB8HdZ+wj
/e4zGoFpnIp2D9x3EKwey+y75TzZBhIRPAXdjEQnHOuUWetNY1skHowwLON+DFdp9sy4HRxRlIMz
msmaJjbwtzN4ZcVni43PFcJgAzbet4A4j/A7Qw4+sklp6Nqjfk20cJcqBiRPsSjhadgvGLfyAw1d
7F/2SW2bC4Si3Xypp86a5XF+03xQKOlAkkcBnQEYTjWX3Ik83pGSViB3Tft6QVWHg36qLfdtZN86
QeJvqcB8Kj8P34TdgErLNfPbV6MJwjVurGKRTSUIrB1QJX/phBlspQPGFkd27r7W610VtDgmUSJq
YhYGd0MyEyhleCdP3ibQLPCBwZtb3JkBdj7qFjSNloibM0KLYJ8FBmcIPh8hogOhZ2WRPu5MOwdP
cQ9OQDDPsUd8IX3FF0gSoKGBnLXQowNwEwGg5YKe6519KB/JlJrQzFFbrfz/zd4rOvYIe1OBcU3+
A9C00PUIO4hOIooem8j0sJFLmLW0zRylEyjRdJA1dtdH1oN3oKZTxrHVDIsibMbVvdE/+zIItGna
vW52Ni0U6A4WjagFTNU3PAZRjOOANwqMW8bRipHtY1SBMTX6W49kpCW7d0PuZsUi4gwZ+GrG3+xI
8e9rAH/pcSjiekvLVtZgFgua9j9cBtnlFcpmk9zYzx/jbyv+TUZL1DqSkero8D98iNmkzBP8GqaP
HPFxl7g4Hfvvf0vfzzaGXhf7UQFaMdVUCgjLVxtd5CAcao8POxKR8p0ZKSqCrJrnggC52KK89nnS
vrmbvVCPlphNZvde5NYLWRrVetKS+3+fTL5MHTlgenqdr+Td1c5LUM9EfcVqGCuxCVmwtWoBBAOF
ZYqy4uJosPzHHXCp0aKgExhgm1nGa38b4xz+b5OyItWWmhU5iwSkX2epGtPSunNWAy2TmaCHUCOU
S/ZnoxvNbsXNatcZ4wegGES3SM+iGwCw8rQrcIAaFw8xqERvIRI/1YDE+dAlD8WxfDMhad0t3Yy7
N7IDD2uxsVo8m0ze2IiAmeMiVTc2amLV840ChLR/UxeGjftbqe6eTsSjDQCigc9rh2IjqrT/NAbV
njkZ+1ZHAwCusYW7jkOkHasgs1Z1JfNvdbIgg04HmqV0RQ1WIl5ekeuDNCTN0r8NNti1WJF+zvG8
BNaYVe/71EufUO70i2aGcfotMTzrCYdp/p7WlmDzprVtzv+xtuxDa4UiuXltoKu9rg007PJaIYy3
ZHUVXh0Hqcd+CUBnHIJ/BS0x4jVl3V6ToogPJpOoV69k9mx3RrzwY9SPss6YbFGJzQGoGb7aao5V
Llvde6QsBK8FsNwYxs6OhgmOvlaZX6G2fKyBUau083CoAsQ73oznucgQay91r3lA2c+yVeVK/0uv
A0xCcAOQl3ZyqVgikJwGOQdg5KKSenkRQrQPrZZ+L5Qct3MQegG5+Yh9f/oBsBo4lIC8cGuxbqPA
2iU4WX1B2IjEJsiWtggFgGLVRmEdUFmKZTSa1sVFLf7KzLDFEmFjXSrZgSce6WDlOUNCwzQkTaKs
TY4KDrDMagi/K0PSNCi7O0qXHcgh2U1azwQUm8c42wL2PxfAT3fEDmdLXydfpQTE8GCXz0VtgHjR
x7avz5l/zJeC4cilqcP6kdWhtWur3F3QkBpgZ3jgP46NnasX5iqNHGNVu4Gxr9pgWNI/JgOy7r5R
Q8oWmYf0f6Jh7af3xr0H6Ox5LmlnY3JFWlA9G/v/YW7lJ6uuDcwHAxGkXWeJaIsjpepz23urFHwb
X1F7HK+soNdPY5Dh+Ai4rshog0Kz8k9Ob7tPvZWY+xzAK2sjyZwv4YCcOOizDkzSXtL5YLKT6WPU
83UW+heg7QxfdMvBy/hQcSCpGfGDIyvgwSuwg0zGEvRr4avCSBB+IUXt+3KaIXycQnHUJIB4hOc8
APqxzkHvAmpc6lFj1GW/yusMHLRvCjAe/sNuMo77X2HB3MkTmf3N52TrHkO3D05k5VUZoq4knxvg
e2hbACw8m6FbIw0QlG8mclIc1GN1wLP02E7WyPJZ6HHjXsNsSNdWV+arMrTcKzUxfujXUeMP3Zg7
h1leeQU7tnp7IhFNp14iQfaMQ1EDBKvRtS473NicotAXWoCYiWFLN15azbkAQhVOQSP5iJpN0FoZ
KK+fhkpm+w0Hn+XormdZh7dApyuak6XiJFaehlckrm9mA18LUTodtc2yA5fsHhFff2laRX/E1XvI
woyMl9oOQAjkg+QLJOvNza5qxNN6xl7CnKUrHPBFx4ix/KP0tBXJ9dGMtkOQy22u5pfYgGu+7D6m
odQOScsBAabkjh0EKDYDYQewmU1gUOnZIotQPMZLYIknI5Acs3TIrqyR7tFnDvIvCsG/WJYFUL8y
/f7/s2DKB//DR90/1AXic8RRFVslkpMSpNQi9qFYqkx/fBGOZW10NdJF8uu/IJb9g0JVx56eOzoQ
lzi3gVz2LoKWpyYHWo0VPzUV36RIHloavew/2ppvboIkCzYWQs4fswqckx6AYnekbU1AZ5cJw8up
0npe8TkDVs+VlNlorLzB756ysfOe7dRfTOKuwrY9ym80ZcTj9CS1HrRnuegeBfY9SCsEg2NcmDhp
7tkBD9PgiZrCLNqll1sx6Gkgc83QuLg4Z6MRTXKQ5bTUcKfZDb7br1qWg/Pszx1SwxB7QwrEsJkV
tOHBQXlWrWZ1SS8MtF3qRj9djz62NUQ2/46A/pWgfrBuJmf5djah3kxUT9NI1jV2uNMG4zDbvjMD
byz4K0gtBn7Dg+TV8Wz3uqzfFEfTKTbCaZwdUPGQljkvRNcc63a4yY1wvKJgaLwGDM9C0w6yja2H
TbQOtOwnoIwj3HphMtuNPRALzHI4GYnnLOtO99ZgKiuxFdRYehoQbBibztoUAPQ4UWMG4hEbH4WG
61vLUNU9Yu8sDppr6Vsey+OQNZoJkgyUTuLEKfUABw6bjmowSSoZAkGL9waDD17OHUlpQo/T9apN
7aeSV+EZkdyvEjm+z2ZhJs8uuAV63c8fSZQ1+IlxU6SHFhV7z34hQKEBqDveieDGVJM7QY2j47Je
dn0f3KjxOxnetFA8ZGPoob6eSQEqsjY4IOvj5Z0Z8uY0ADg31//yc+TvsLEFw2UhBdgxdcSzgXfz
Dht7HDKUxKMK+AkIgM0JITDk1/Nq7yJOjXB/1p1sZNE2Cxo7kUQ3M8EXEphAgZiNqBfofXeabISa
OU3n9g4YTdWeRrN8njstQF5rD7ko71clt7M59d6uM+9Q1eVbKDMPhPjlZJ77nOhs2KRWMR50zRUX
jrDFCqj+3pcqAVx1BYLMCKam3iOdvhDDBiHtV1Ndy8DlzmPvC0vLdeel9g/kRIVWqqvtjrOaAXLi
1otu7noCvFEwrtSTVmROljQkTJykxb7k1bIl4JzZytPcy+vZRwu2v7UmoxwEc4h8UmMZwTlDlPFC
I9saW5Tz2NlkEaiYaaFpp3cWmeZly2jIwV77Fy2tgHOrOAMOyj+809zMVAAUtoiB9/TBBP9FvPTB
dnBwuY8noRb4j45e+49x6jvrqOTjInABeNGCxDYZAfHnhRIpaGpIbLZZ74/lNL7r4l0gDFclQGhB
X5QdyLwHbA97oO7UhH21dGMU49CwWfz7N58bzj/I6i0XR6eG6xjI6mAgq/gTALBLRFYBdDJ/Mlkm
Dp6VmSgHH9gqDmqJTMHYuFLTsGw8SdfeBCCXvE5mLNe8bZaO9YJHbRaveyfqVq2F/Dqa4nnN62Qk
3UuUHFfNbnZIWrUQMrX+sZAfY6P4Np0m0WLA4K8XNCztb1FTtifKc6R8yCYPsmMMfu+7FExkY+EO
pRJEmTQlaefcyYmzkcZv2rtUUT5GAGjnBoiFVWUkB58e8gdUF/mc9iFTDfWErQolSZPqQK3TA3Gn
HakuElWm9qGmYkuaOElp+kAll7PPeMw++BHS2BEiz87UDL2rkPXNeuPpgRZNmswAzVM2uDsyaci4
d7ROhdazc677PzszA+eg1m670EqOVGJRA5PsMhVbqIoNpayjEKDXSm5kHo4SaoCqdBIFlI7njlvK
FeAJHkRdX1VnGqYiWuK8yH3ugcn5wHHaABIRJBjgbn1IO0AvkRX50LpKn3xEVXzvYxxjsAVz9zl3
UPcwIdDxHuRfpQIkp4Ygx/MkKNegt0XASSlmGHK7qAcw0igM8xm+nFmeufS8CmBryDdfDwV4t/vG
Btofzc7ffL9zRkOaEqml3nkFuCyWIpu7pjRBaYmoOPiryz194nzwXsI24Vff0oyPuFXSnwU1atbF
LysgTqs0jFHHXkKvTGuFyF561eqgwgGI+OKPrXyxvARZ5HleP+sgcsBJSBffgkjTNroTVSfk7Vn7
gIl43wG14ZzgRWoD9GH/gbdZsUpGWX8w88bAFz4uv8TMea7BeffTr8H1kCActuhdD/gsTfjLReoW
EmFOIcpmjxQmTiMfp9glUpimoDAArc0FfmDRngLHllOIhyYFbATYQmlC2LbVDjuiCMcXkFED9MTv
2L5zsMP2TrZts2FYEb1OYIoQScHVsCIuntyo74fSKJ2N4YbptvW66tnLgZOKw5vvnhSfsS8wn62s
8LasF/HuT4MufwH2ED+WRAWpO6B9BMd9eObRtzsRuISzS4/CxoXZIJnQir61vg+mlUGXII4evpE+
Aool/jZgU6T7Adha3QrAp3TrCFUa9kThSuPfyulecZcPDgVQ215nzfcZmoSAhwmQyRHQCLE2bkJs
yxGUAu/RAoBA8gTO1+xko5K4QOThEJMiVjaklbrur8H9Z+NlA9FbbOzTHgwEyF+ieWPdCv1MXVGD
a8nTzY1jIqUo0Gz9g8SfdpFmQv5au3aV/mr7PEJ2jBw/RC2v1qDbTc+JlQuwzUXahqUmktzwBwc4
IEddRVkVG4IKNUqk4FntyR8VqeEMLlrihrQqWWEtWY+j4FWbd2uWAqIdmdSghjUUatDcjArhh4Y4
XBsXIcCVVwXvx1fDv8650991yYndlL8q7nQAQ0x+IZl9BG0C4J+POvBrww3XguSoeS3qqZSQGpJV
QV06S+oW1AU+/hUAuSBlbVxU+xbNL+KaGTQ3NDYy1lDCKsA1dqrlUsuqOsWrlJJNRkGFbtXnPhJC
6wVC2kpD+mm+EKG2T0tA4Ntglb3XuFmOLb1ERbKiwIuIRS+h9p/9ahTYbPiKB88t+UFjRgiSVQdp
hSiCAe5SkhQguFfqJJLbKgrbgwBzJ77VmUixLWPxCpmZ/CxU9i/SLJxhQWO9AZ+RHgY44Kv6cisz
3h4Tv1klXSMG5KYjy3fqBrnDsYew3MU0jsjAVQYueHkXns3kAjvFYMmHoLs2ZdVdqadbQFYdLcRE
aOji0WQvtEb+8sXg7cgORW2AgZbWcGuHkh0mE7JGUu0G6Dw9YMR/+yO5BvrfZhgus7hO8Qgr8u+h
bbR3qxulK0/IeQEkdu8vWB0XC4prRUmQX8wwu1Goi+JpTZA+sai0z1OgrGP2Ggi8w5qGmQP4tDIo
bmRKk97sSZSAYmTtDU4Pri8Ez8he+beJuoYn2RPgE199x2++p0AbaHzxpm3axTdDi4zlwIZ2Gbha
jxMpVGJQ0/ntYcTRyXkaAV/5YpdIzlcGVGqhZdLeAnmrQNbD70n/yVGRgWeNZiEddXKE11l7xbE7
XDeev2N9byE9HOgo1CiRV0vrTOgohK2iRHnhmmdtMH/gZoerU4gqka5thbKcgVn+9MeHYt3wBmDO
iswhyWO83yY4OabNAjVFpQOt1CsmEeFnklxV+S0rINputHZ0xIJlXnqOQfpInub55LNQdhNmKPnD
ueemtrmWrQFj/7rkPI9MlCvyMu1Q5kt7Z6dcjZ7/ocvMixvl7dGJm3XRSIAuZQPIJBJD5AurzVyA
JSD9/cgjD7hz1J2kNInGambfA65pUtxNevXCxF5HTP1oKXJRfDURnfcSse3Mtguw8fg91o0OIfCq
UNSiDO+KSAtztpMwsJpTn5pgUsnjD4lhNQfKWExrHUmNA+jIOgG6epXJCPbA1zzHROBFHr9nbUpx
nBURK3d+xdrTLBIWwBR443wlH+aAYplFYxj10tVEsaFlDKljSwQGDtA14wlSI/R9ol5jVx0uDtzJ
otXjBSkso8P2mtRT18xwYzMjHm5IWDUdECptfVcqN7Mv6r2TDWZdbTzlOgT0Bg48ow7ltybqd9c8
caKjkG56cxyGCwN6zPewi9fJnxZ25tW7cSiCkw7wmwU3UudH7j95kVd95zGXgBOMOO5EOZLu/dQE
6IdwHsvI6gB+yu03U2TqS5z/b2oXETd3EdSFs6qsTTRU9be+cKqVVzP/DOzK8OLmmVhyf0i//2EA
eGEUOtns+pqyAMpcA3eLePyMuBz40crgR2bmzibnWs8/5UH8A/QCzkZYOABecYdXqyHTiyUZe54J
+IW3eWRIo1RxpIHo77e2nbvKY5o4w6aL1mPkDCjkTccb9VL/B5CY8isNqMFZP4pZnbLa+spqMnXb
eNcFER4FavrY9ONtsN3qZj3OrsichU2H5KGx2s2WInTirUQaJDYeCTA8dQBAorAGRalqgaJpSwRt
EpxSI5+63bdh36MIA1FLR7GrUYOjldfe6IokX8yad+p2ZDf1pr59J6fh+7mz19kfyTw3GVZGnLGl
Jp0z7i/RqcU7mbcwDaYvg64ATBAgYbwF60cH0HXSXkxjE0caF2TAYDetzHuH81sV4LavXNCImtnN
5BYgHa9uGq7ZyPNGxa+uMAZblKeXqk6dcETrP0YCJX62qmgn/NHYfrWkkZrntNVTX7XtLqhM3LDr
EEW0qgfw0+EclcBp9Fpk+JCCZKSlRithFyPQtKrrolnODt7ZST+1EGlxutU8d3bQihwEQfKTHVfI
x/WksausLH20Oj19RHLsEmUqyY1EoCLix6gBNlpgLfLIXgMnXFxLnLw+qWj2Nh1xqmVzsIyVPATV
WC7WtlmLK4lmC5pAsjcfs4Xs6lcfbxbk42+rkMW/rpI3OOE2si5H7aWeXZwmeDGRxrWjUYuYIGAv
lAJVi5OiZA4QNRtDbLKx0ZegeGSru23JtB2p6kQHQLfFVtPGxIpA5iLCKA0vYxmJrR/U28BAMRxI
SM1ohfiGt9ZSy39BUHATg9HrA/CF8PiVpqZ+ZMELKLP5spdef2wHW37KIuBeKnnnRzmA/v1oms7G
MVyUZQfUgdG0HxzRfCC3aZfEGwuoqVua9baKY5jgMpIC8Lpq9ZaDHnn8YxWS0yrYPK8N190jkvky
pk386LVhDAA1V1s32MKuaDgpxgBlfHoPvH5lgrz0m9kF7qkW3wEkbt1I2jexAbaR9CVAvhXO9d78
TOPeT5pFUOT63u5qe625CCvHVXBLNYc9y7oJD7YAYzLurvJrxHrcSDz/Zej1Fqfu3rhtPG5+xnH7
ggx0ICuuAbojD0nWNM+Wmz5YkZd+BerWuEybPD9rPuvxHQe7LikGDURoo9DNW+gCFMZs4zXPcMpQ
jJX8+udlMByorUmuLkOdcZ/Srus2pvAPUdKNVwf/tifL7eqVREnrdhp2egDGXKta0BBECR7eS58C
J7IeSVKCpHgZp0W9p2GFZKodjni6JQ3zODQfsGOcRiQaLCDJ6zrAsJm1sLouvnDVUE9rfgyu751o
gPfbV7GRATpE64HTNHTmfpaTGTVVqwNVy+6Aa69s383XUJu+DKvWXc2K2U5L8c4+aMCrmz0jq7dH
aJUBRtaxjV/zQrOJht/jYaiQ8E1XF9iDPn0cLSmCS7idLUOgIZwrb4IjlIOs9oB+A4kdKJCC5Tw2
ze8gNKhRk57lGt7WtMRhm1ZrSrxuKbgkq+3BfsBKc0VCasyoEmzjYs8dZ9Ea5UNIkMVr60fN99ad
4vn1HBMbSSV3/pD7AnKyrziO6/sBJztqEtB1hi+OPfQIVlT9Xsh6ckbyedLbIhJ7t2NiDcU2VGm+
Js/3lWWzU6vShUnUe1Wxxo6xXoUqs5hkXVAUl97HfT4agZ1DsjAfGOK6ILiehsrYSTu8JQ9hvABn
MwN/j/Kq1gjinp1muyqUxRpJKFhDXQU1bqkXF4BmIdYFkeWPI74+SBcK9M4GgHb7E2W4CEFYrfvQ
2PZTZocoRQmcccNzJ99qI6zSrDkDYpIhNDoCyjysz24MZHG6f1dp2u+aXmZLNjDEDZBYcQ5rJ77Q
nfy9Nhjy99rWKkFz3buqSP+356JyT6bMkpPbNfWajagFbxVA+KCQw6kXypfa84NrE/av4qIFde9s
SlZ+MvjrZHScZePWOtgzhhCkciho6Ba41z+YeK3a2Yorzq3TMdz2DIcRwsSZoLK7M3bC8aVupL1J
8L4wITpnvgOilxYHB3vLZyuLsJ0Jjfmu22rRD0Bcsw0OlNoTQPXbk15kbKPbjY83XZzDk6Ifaq+e
xsJLa7mKbfNjlBbDlqb0IcC8/H3uNKANTc3vwAvogAkFankij2fOUB27JMHdwgDVU+WKHd7Fulut
mh7fsG2g2yC0UkNSIJQl8XK5mCXUc3Hiu2BxYGxnBdx2O5fh6WDj5rqtYxN1CH2yYtIBl4QMowV+
TVUE0q5VHYogXiA3nI1VAgkSIxFzR513ifNLkXWJYr92tqVdGz/LOD/1rpv9SHLzoWg18S3r5WdT
Ao0+K52fZlfKLzZDlLVuuYtvI9CzSn+olp4We5vOraNngdpvOhSl0Yj0iAqpXB/edHR+Oo/edMry
f5tXhuHCrmR1RLiJF9/GAMHkCkdSAH8AXq8ijgmw0VoWqe2fR8k9kset+yoHOEHwH+UC4KyzH8vU
3vsh/8x3QS3UR1vNDK+U52QNTYSfanilBCpHjf7U+a5/JaAeslSjeV7M4islTxmDFd2ULuk7fmKo
612OQDVYDhqLwbjdyQVqIstvuF0f4yQENm0TrMHShRK3EdWXbZay76mLYilzLD7jqZcvNc3qnjTg
Byz8BHSFXfjIWS0+x2XvLrU0yW/cLCXwVIdhXyeiuXQIra2iOho/Zp78aeO58wtVVV7Q/rLq9Bd2
6s3H1nOdFcq90ov/gK87Xr56i990FAYv08ywP1X28FXdrH+Bmw4pfYgSJHHzMFoNf3E6q1g6gJ98
HNuy3USmm56Ak+/h/YPf+7HMyPnkyu7ND2t7+ClwGsOcxtiMYT3uggYZleBTcl78rktAfoRepGQ+
iFRfZu3c+3e7d9r/6I/skE2H6sPWBpmxKQDmlLkJkhgAUeZ77H44a8v/4+s7uuPGuSj/y6wH5zCD
XMyGlZNKyZbtDY/t7mYCI5h//Vw8ymK5PndvcIAXwJJUIsEX7lXQaHVtv2tpuWhZNaJBLHUDEImD
JeSAuH19rGogL9DbL2oSgVeY4muPtP+OCDtpQMD/EwoL2Wnh8HTaSzikDDdkRRTqGO2FN9NpXilM
ggwAfQcZo9/pxifU9U1YM2S5lRcpCo2LFV3OUW6k6DrxqQXgwc12MT/T5cindsIOdb3D/HEa4K0e
9LFIfXPQrav2NcT37OrqAI4lgesIRQFs/6iTDpXBJGtzfP+QzB/XWSRZCvr54p8RgJCHoamDdPO+
B5+SmPsf/rPp4tozlJA5U3PAT5SeaLBU4NyhcHoIYpYTrRf1FDoItAcAQNSnwtyTYrHLG+kepemT
eDa9s1h2otmyO21yJ+sAN4nwSNM9OlG1pgAMvtSxn9Th8Br33N56XVIdQ8vNr8it8JWYhuZ7xKo1
RWCyxgbkAJ/61yKN0RUGktYiBIgD0mNFinJaTMWYoS0sD5E5tGpnVpOMtOBHTc80a0NFG7aso1g/
5khxoHFT/5JXWTvPQrN8n8Vq1heD/oVmZEda0IrpX+7sll3yuDyCS+kvDhSrVZYZBo7jDM9eis4E
FNCxwoit2p4Zc0BnjvIgeYJquhAJV66D+W5s0HNbZIDBsdWSZFZpOaDT+USSCmhLs1irag9VaCDj
IkWPrHxl6/JCPp5AODNy2fs+5DU4MVf70CLu8ldUAgyv7InYQXrBhV/1INaJK+ZsOiBinLOkYSct
0yPAiljja5kjZdF5uv43eyoV5d3iUw+Cb9DMLI95D44xVQcCcugJbLMOP9BywkP4PLm4Z4+qwAO4
rrdagGmAd5aLK/G0m1n3iue5fgIZHliL2gbfGbVc2OJzbboRkZOEla5Z2smWpXwiU2VVNd2t6Pe9
uEzFtop0fS1aICLWwJibRFg9Vojm0AoH7nlFWJ1uXs8rW2F8/m75sSLdhyUyPu46MYrwQdbloza1
8StvbHD0Bmh896Js+qbkTRHHr14ef47cSOwGIIs8FEy+D2OLpDSisQA560OmgZL2l8axHXRvgxZl
tcgWZyZjtEjbSTZrSYHydw9vVCAO2wqZev5ijXvC+/VQrtVvR++3KxVpIg/og37JeBY85IYuV/GQ
2Jt52QyghFQKK+7tfRDKn3dyWpZ4HkeIe51DOyxR1u0NewWQ8Aj6ZpzhY9b4tMT9bHykmYivXof2
NJJENsSjia+DHBEZWkxHJoa9VO5kcqPACTVMxeadIKdsxKdEUUPMFA+I/D0Udu4dIyWbiPbBhqx2
QeRyQw3xIQPktAsYAv2bbaAzG3xUJ+7Y8pmGxvPQ4tx3wKj6kJlW8dkVeYGgOVLtvzuRyNDNdyeJ
78FJ5g5KFtYFktGrvESVAP44hnWepzxhAGfI8m51IwSsGqD3PDRp4XRqneOPgU3pkyFyuSdjHZTP
s/JuqesdA8e2tyU5uc9Xu9tuuXhsMHwusrz5HHQBpH+ePLwtbkVpD8BeCzXXRdWpba+Z6XhbC8HM
1wIkNcdSSBBsqKWh2+lzCnKmociBuVfJ+kvLvPaiJ33+atqTvR75dOs6BugGJFcQMUyPaSv/6iyt
Po9cdq8uH411OohsR8tW61APaMkRIW1oTYBsPDSR8UQrGrT8e8CC+AUlTtDjXIvu7l+b5ZX1vlki
w+71T5vpzoQwMGN4vZtQkDPpNqoU8M3Q2giVZVWgeRdaCwsZTNsN9J1nVYgIfyhoVjCPbccKN/0b
58nWsQWXCJfw0DvNO5K+1VFs0/Mm2wa8DhHiAYvFOEowGdgxQChZnqGIz0VDIoDK0ovpgg7et9TU
iq3n2AD6tuxRg4OGPsga1WeNB7V1soMKJfNYhb1udkenAcAVj4zKL1FeeyHjMsrqeGdpBkK6SQiq
crrMfIWp6hXtTWtt66Goj1OWGt2xBgLRoQ3tw3Kt+do4CmWbuNUDP8kBIqvX9tUoVQ0tWqBaX/c0
RRIBSlYaSKMpNc/+apHiPnVg5mzBoaI81EBmyxKlHJEf1njNBRsiDJetWg7+xoIXRxS2Z7ukL5lv
hRyxRjUkYS8eg9Y9l5qjSsl/iRiaLnc9epx9slgcAvCLWU3iHRdRkXbaPolAaNxFWXazL3fDb2Ui
4mMgHNNFkwWwNnpj/MdQlwkzJatHkNhatpsfury3XF/gyHtsgUFC29N+9AHcMKx9d0A9JS1JkaEg
+TS649OUptiKZG7DEcdBnnq3bJCFkp28xD41jROvplF0O8oTl32NOy2g8eZYWAD4kyuQTkEp2+F2
S1q1JFtKFzuAKyaH2YKWo2fNFmRGeyxbfuxh9+NragTa595E7LSTVvSZdyl6J61We5T5wLYId4fn
IpfdMda6fG8DsOHBSJt800uXvyAXj1iCxqyvitcPnJ/9tzRLC99x5bDV48R67FXqJSpje6eHI5Ka
lI9pC6Tg7bzd1FVkNhutLy+cj9l51uouSLloB4DWIXvDCniXDKjPeoC3LnMczC0Sr/J6Mxg4zY+t
CLahNyF9Ow5fHLfqwbURdagQQmgFn6U905JmJKsd71IAwAmdmqHboLwHdvOUDAfl3BVxtNeq/Hlx
uzHJZNmfCtSHSORpEShCfZkmteJRSxtgK7c8+qHV9msClMLXNvWyQ1I37bZrqu6rHkYggSnWVRV7
T10V5a99G525i+SzBRTK1zizHITA9GJPymwE7tDYoFsqGQoUjo9R9Ghm2JBWyuHDnezNZgKya5WW
+wihdwThUYRbJfzkokj8GRkC9zFJzM/GpKdfoibRd3WbsA0twaYt/RQM4g+dMQAyojN9S5kVqOI4
mRxRazquo/MAvYlGhCuYaP04c8s5dbjTPnZ11aHuKXUvIQNoMskKAOU9Av8NkUiJqD8tSTEy3J+A
ZPQtUxYDq6JDLZJvTBV6UjFnWMbgtLGpbNSYRueI239tragSlKxCAUL3iiEWlk+ltNBJAVdSz04j
akG8zbwN7bgY0IyGijb981Xy0UTcAkSz6WWg4iZm479bDUk4xKf+Yyk6DkgjI+9wa4IiYXFyqpKi
Ap86WcfOr2mKqPOuHso37ibuvgAy/DpV8FFG6LQgwkT0PFZLZHK+N5Nsr2XhhW/5Z+bI4i3sIrRO
6snf5MFCjd9skJcMJOJqA9KOGp83CC0QJAdo819NXooaKWq5YIMhdpPHn9D4XZ2kGkhLw51s9iAN
vkB47VgsZ6Haq0ZB9yKfXXhqHYHh6e4is2uclYubYeF74xCdbBNRz6kc9M0srArkzbZi7MS7wa3H
PCe/2cIdgLSgAUFsB5y207ts2ZzUt9J5d1RqRifaZV5z9UGWTyPBAY6DEmxu/ElNa9LMjiQk74Au
Ov8IraNJZ5UhEBYliH52Cl+rjbTh0R0NBzwjw8PMkUOywAbwBUBgTrNMjoDjjQFQtW6UG/n+m1uf
S+tEFmQ7MO4iDutwdG/iYjR4LnNOgz09LCKyVVcldzSHaCdwGc73RLr1UQia7nwNusdNDYTdd3JS
UpCaZuRgl/a0tXkczSHrRUG+y3LxTZr2OwKF6W7Kc7SZ311j2T7FneyA8mbURP26i88edN07t9Rp
QSycITi5bLD8QHcyCx24oK3e3326QDr4PIsXXaLmFSDRkCGcHyZBOWwlyqnOjUpBTGE8XF1nP+cX
UC+EthsvaNcoAk7BboUzN+BQzB4P54PXFtBSzmIxIb/SStjKlmBfo4dXhB42PwPv1Y6WNNCTLgB8
u596KULy6ulXcJufurzivu70V8cLJ6DaOtl1GVyWoEQj0oLdIqPZ6MgBBWPgJ1sUPShOr/qU5Jsh
TgOAf2JJWlKULV7yPAeA6XceAlUrKKfOP93JQYNtn6d8XC97sB7Pd99JnqwpLB9o2yk+mWUvrlZY
1peeB2sRtMEVBGvBlWZB24wbJArZatT6KQP9hvaCn3g6LnalrKZTXXnnyHyzRDMN/FhJRAGdqAED
TgCIrssy6K0NfAtdMGTpcTrbkQagzO4+RJFEkNnvxlFhh0hKl937GgBg737k4U7tz7IHGKGuAwkS
TFfmpoxCfkDXWnnucBu3D5bTFWdaO1nDVihf1Feo7y3Oi6LVGZyXNak9aTRHy9RWZTi1Yo2aqHxt
O2W26joPMcRAjsjqoBjr1E5Ak97TlAYvNrVDIpEOVIYNC2BI08WEZqhP+7WF2aUVXy36xdzqGTQJ
6DVQbGUdyGS2vnEn6YTnBvpi1Sci99kKNJrpiYTjpD2OkYMnDRkul2AoJ/X2tJ5/qhBHGh31cruM
46DCtKrHy+vgOCcamJa4R2G8kbKO2xqtQPinRMepMpFG+Gs664QWFNvQNP4htd2NE3B/lOXkWps+
xx/ITNLqbKtBvZjMQ4sjoxuX/fFOXqEm+8ZsdlCyAWW0fui4Lb3dnO/2BELQpW2DdO/yzDpJ9GoD
NkzHu10EVq0T2D7wph32R1LQsNjRMkO9WoWCRPjdqS1RoJlprKsVKWi/ees7w8WZbJZlje+zQNAE
bc+/faqbXciD9OSWoWBgPenibIUotu5EP36J0W+6jvNmOMZtPH4xqjfJCvGWAA/u7IlaoA8CYoSn
3q04/m3PE/AjVtLFedmuZfQVdEg9gBYBtxBkvH7hBXKySm61QIBATzzoQtQyy4qzzcvxBSTS1YNA
UMoHm3T4VYyiWKcpaGx41GpfUmMWVzWLj50dDGuyAhB9DeoFq1wNQVeBd8SW53HsP01Bjs6aLgGQ
shpIToOImtslybQAJ3L1Pr6Y/autUxnRqW7ADaIuRQNdga71J1mXD8m+nZKnf93y7iMVA2jPETTs
/EUBFoN8nQkcf6eXElDhx7DLkxMNdRfgXtv2yYlm2SDNvQNSLlIG7S8zWrZB1RQog4fwzo1kf3JZ
7BJmyXfnAUjWe7uM54vc7bcskxGFrQwMY1qjeceur70jzUa1pFmNuyKAxdR6nt7pyYdX3q23hjCS
n+iVub5TkLFh4qTuLxckm7vlfKl/N7/R8wFIHFoZ5hvU9wPMG2lgv1AEbh31FQD+EmdmprjjSBqh
UGCezfo/rnO1U1OZAIIm95R6GkJdkcGRA+3ngarj2Dt7wTgi2FwbDq0E7pEjbYDKgPQtvDRujze1
D81sSBqjAP8bCJin2YdkNIAuEQqRB+kujsfETxo0Vod4qvrovIzdnc6KQ9WgF7DxOhPNrFbwP2pe
iecmClDHlI7ozaxlt43Vq/lypkE1QbwawX00v7MvilzrwxXabLVZIRqJsuzYcgPcaStzW4SFPDng
HFqDy+pLpSCiEe9CvYrI8ECvFEm7WpKCo4gF7feOu7VTBplS4AnwLaim+kQrksvhHDRV/ESLJB2t
s1EF16Fm6Mya8gRcyOUEPEjlTSYge2/WRuAl87ZxVxao6B5zkB5o1wDQGwCXR/cC/gjdpk8dd1Mp
VDErzIDtYXovrADuGIk+7AtlYEt2a48gNuAZR5CmqM0+7Hkc1A+0InvDxB9b9PMlCj4YdIkxLQED
wb3+mtijRKQVjOvm2Lhra0hNVFn1k36iATABxgmB2H7VsMxZLYobQ1mb4L4m1Y10cdLQF34yOw/d
S/EIDMG6BFAsEa83ipq9A0avbwmvRGOQDbh7dGPNBO+0RJbXOQflCy3IfrGiWRCBARbfE6DQmsHP
qZ7YltKHlF2kQVJOcUlDZiohyYMBdNrM2i9ZyNlu8SuidqfxkQPwpkEDQsWQo3NQfIRimCHtTjfT
wRyqdZR6zMfxrDtp8SjsM3lp5TSsEPhPEXEFEAyOU4puAVRTwQkBAMAC0lSPHnkKdGZSWgKkROvF
jmboXUKBxYcvHEqJX1uTp9kWEdah2FUAd7+kWvmQ5bUEWFgGTCfElNCfOTab3jSBRWw4zZ4V7e0s
buJ2loUfszu78XffXm/xSpF336tJK9csMwOcwDVEHr0WrANa7/22rh0VOBI5ivbIPu7MFTruPIU+
WHKEWGtkEWnFqgFZriTKNvOS24gOTsD9BMwHqkbiENWehWgPoYJFzAFNemydsPFpSR4AEQXzE94W
AoV0GDOcO2k7sui1dt5OKODEYhrAncHx26lkwg4oKvpSo6ubgxEz8QAJWnurTFTaZlRANJoaSDFU
2hZ9Kw5gsux30Yc/GSzyZQ9SNBNOHu80N95QdcelnVbk4QRmiyL7HPV2vaPm17veWFqSYnEjmfIa
tVDu7uQ37bhkx7l26VBktadNPF59Nuqx3pFutqXpsosR4miUyQFB/5uGOSEMVdsTHqgFjoabpjpa
u/fdcnPn3KKjmdooz6vwMHfUzTZc9eeBsA4xb8U4+d9N+Ny8p1NwDSDB6MiXcs2wPeOuBb8Sld6j
SjB6LoklEPWC4yb09H/KerC+qQlCn9a3xLT+QUTXfk21YVzbo50f8O5gPkeDlc0E7k1dX8MhGj5P
jVNtWV/vqqosVwt85QyygoTgO5ylE9fOuokEYKh/h225A7tc7AIwCW103LVXnceBzN547rZq3PzB
IrI+mnIr7nxL7941KJtAX56y4arlPK4BvhRbAyoMwKJFHFcpbrNnZ7B/Ropra+bUqt5qz/CeaWFk
aOcwwoofaYkOmnaL8jqxKXTggRRdEe6FaiarSi63zYjeOVQGIH4RasCkKOt+YxhWg3SZW1/++y/n
2P/zlwP5BHqKwUzlekiuKFyRn98BkBnK//d/9P9bxbxIkOQGwnZhuOeeITEDJsASDNAmfyszhqYg
NPKYqQQMqmuALkErHECpchflwJI/R6jOR8VwULonVLI+t1SjYEyhe+ps+RSlRvjoRSg9p5lRT+jI
oFYqgHU/umoghY26JwtgMl6HmKwfCFyn53W+IqXTjCl+E1X8ZgPlBPk4tQTWKztWIMcO1Ca8lQgd
gdvIJ3ZY4IU0O951zHeJHRagLfyadIeZOlal1EOVQNcKu0PXa9zsZzNykz3+IMCMAP5+FEvnytns
tvgays3Oq2bPu1Jxzzbgm//vv4qnef/zZ/Ecy9VA6+lyD0i9d/9QLsJXDMSh4UveJN0+Vm/4vK0x
SPDpruapWi8aO1HveWlxIOUip6XlFUPhL27gkMMaYL0Y5/mimy9R6IA3SEwNBWofF7/1IntbfYQ/
72K6noi3ZFCi7nwXs3r+CdCWYB1c8F5mkxFcJfKfT2ncfU9FWn1t+z7bGDWqqWkZIZMcAEq+N8P8
qPVsXJMYvC0pOmAjdg1rSyzeSWVkG6DelIeao1Yn8PB6j4y+7k9R6O0I33mGgW7C/MBGF0drVYe9
KAB4j0hhrp8XeWFaKBVvPLkmGQ2snoA22CJJr2eoACfZfB0PxfmLnUAq/5BNOEgsyNakzTV5cG1P
Oy/ySl2nzMBuskBbd0ZQ0XWAc4Pr0OcckA73xy5/v05TvYD7qnoIdUQiFb7K99jgL6oL5NVNU3nI
EKvYarqbfZPJT9I3NjrQ9GB8am18rxT4TKgGWWfGynA1e0eyNDTEVVkQOweJKmWBr+y7BdNCII02
7X6Y0slPbbcDjIQikDHbv3GJ8XGmj0Gc7hJ644PVK0IaV4xshzsGEVizmZfGykJAi+as2M6cMopY
pmHGP8nIzCORxJD817azxMT9P4mHB6KnIRHqCN+3ni+M8tSnZetln9+3JjnezRNdABg47kDm4dDI
LJT0gu8BpKNNfGjiWD/PolndNpZ2pgHnxOjcVwdalDbAXfAuaGy4G4tzj86oKAaWHo7SOBOTSM3s
j9mdLED44ORJ4J/8sloMSGa1HShPaUrDWJfNMWvkivWGB6r4XvtWA8IkDsb6W9l20wqJCvNRVHG2
lwz4oi7a5K8hsEvXaH8QX5BtedXHEo22edxswbIhdj0aIYC6oDmfJlk4W/QqaZvMjfinkRntFq1z
wayVNjBRGzaWWxbAGIk+e1OXlrYl34AhbT/a/bC2gTZjiDC7mKUhLk1iWehBVVMSTo3lriReHtdm
VIH9/MOwqlMY0rp1gx2IatKjprSLyTxTbj0vm72Z2S+LkrZrpt583wSl+EAor1ftzxHMPJsGwZGr
lsgAfC+5/lZMOUOatjOvNKSj0V6RSJ8NyLZFQfxh4tZ3Uxqe45PZJCyxAVpMvr4RNi1SoiyS6Z5s
sLt3ESaaJtIMbL55OBwFz/NPZseO1A2TjaG7RunmACAcLf+UIYxi4pXuhPalYu1JOa1HM/NORRQ4
jxKlJL7sh/hHOExftKlEDUCraQc03SXbqWuzb16H6ntlQJ4TfurZk414ZqGONEbt7fAFLKju7Bnh
fXAbG7g/KE8yIM+yTdqtBShIEBHjaZtJhoajsjy0YxY90mCWqELmwEarpZD5xkQrB2BSAZC/mNAM
7yYqwKg/4MaKnaSM8t0I+jqQXk3AcJ1tCu1HPQnj0ClMNRKJSvSnxgkuJJo/hUhsewX0EI6CzF92
QchTHBusOjT2TgEk1XpyGFs5jaudal3ogLpDGMoHThy6sUolICnpnTLZpEbfHhbRbH2/nr1JSluI
XDy3CiGbRBMI6zaoZcEBiQMpxFRD5ZTuagRjz2qRoeRdnmj4k0xTsCIooTnVIQ926Bsay3k/8lg2
nThCqIvsv/cj7WJM171bpsn0JcVT6VyWCe5+kyN0QBS52hkn2eSYZd6GViQ3+1GblSTTlBnNWj1J
j4Dg2gT24MfR1hXgjyjxLnMa0jSaZyRzlIJmhhfEhX+n/pPLnYyjo67wS9utVvGo6ytS046018S1
BG/9YIxDkrM50eApGjvABuuqCR9CWjMlXJaLNeLrKQpgknRNdugcM48loDS/4e3npxlF/Ys0A/wn
oF0UuNlV9gXceqjAtBDS8ixQyQmBorR4dJ4dlIHvkikVoHYLzEfLReF2UvTdz4E96nrr/EWmDYoF
bkw5L63ZNBXRvamRAgEoAcVYZpjCR2wgxl0d1MHmiBIkmpUAuN+woWCrO8WIfsyDU/FXsgXAJliI
ycTw3tDiHFxm0Rj3D07UTscBKMs3VyDT5QpZi6zaIqMZXUGM3usiXz4XrmIAifRCOm6L3PLvfoZM
RuEqyMHvtq1KsH8AUOqi+m2PBG5EyEijgkeiWSD4rFxEixk4WWclmS5ysv19W1KWArAoNPtQzthL
i+vHlotocVVe0xiEx05DBS3yiNkZDz106jOU3BQKXLi3+BW9bemr5HGFrjagJZAcuEbXcmiGC3J0
3orAO8NEFXjQ9H5NKJ03OJ+0dgOubSwg06IRETUk5LPAeZJsxv10nTY9WHayCdPO0D6RX42ueh98
GUl8sMzoB6pbhjReNTGiE3ScGVCIdg51thKonj7O5x86Ci1aLmOt9V3Pm23mI5T8OB3RDqnbsJ3Z
lS64wSK5HZLSfMsBMeCjcq66xJNhvk0IvSL9/Ra7En8LlC0CUwpWLijFd39yIi1SMH9yCpSToa40
WTi3t27fozT7F+q7RGXl0QmKzUD8FaQIdAUCTxobjTeJiiSkXtWGO46IP2CgABYuHRy04qQ90owG
mTL8Gy5rmiXKsAZRHfqSkmlXeAnfkd8su5mS+d2WmTE0x/t95/U8zrssrlK6hvDvPRZ9GrmI80e5
t85SGTzUpvHISgP4pjKwTZ9kgDVFC05pZrMJyWYFgCpOQzEcF9EgjywDGwbqC5pgNXGjOxWlESBm
C5Q7dIMn5doJw/5UkZD0gzISZSCDFan0KLfXxhh1D2bW7/KoiELf0Eu8ZLEArWPltMJ/CqDeLHSR
G4HBY1THP7pRgRZtG/RNqQmSjDJ0gkMQB9lxsu3b4U8yiVZcdGLo73a0XNxIcSfzcPpBDQZCRHcK
cru7xmIyX6MwzgGz2RZg5vUxMZL6aCIECcpdtZ6nMuLVscABQvhksJjScpFx1qTaitRapCXv03kT
srrf5MbK6LxdXzAbtQo8fARuY3FAnCz0Wzo7KRkpUjPBk6ACCWhNZzulcFmJPuVY9x06szVKkZk2
kNYaQLfRBmhGR6Smn6ZjGFnxORQMFRtIK18Rt7rizV7/atfGiIJAlj01zdDt6kwMR21MxQXopNNG
B7Lea8Id3Dvy3P4JFgI81NDQZ2n9i9GF/0gU7+7Rkody0pYjA4UmqJ+T6JLDvCQNYs3fk3ysbmUJ
IHdrOx8OiddPSFypfgbPlW9uDYZ78iJRjDe7ayPkp8mu2bs/ybyufZHxmB3JlgYww0iwAplPdcab
WV5U+fG/Iz6GrSI6N7SbiJ2ZXPdQqWl5AFV0iTv+JhAnojgfavxCn5zqc5ck6YNm5dUxjtD5HZey
fk5r8ExwgF7/QLYWTZXg2hNh8FlWZfvmDikoh7UUp99c6/wUYP1nK9amzg9ytC6ntvhGMhpubOZp
pX1t7eklwEs8ukYj7zvyVaDLZvpnvPJH+8Jx5A5nWfet7TK8ZiDIoCE7t8IrTHDOrYZfXUBh+Hlm
Ko7NYpemoGpfJTYfj244jUezqMYjaGiNbu+oNQlpQJm3CzTW5tpxM393QblxleHJAMM2C2p7Qxtx
ibzqyuvBQh/3FngV2lae8rp5qEyHXXXEtPEq0ZjxGk0mHbjs7SDb1Jm+moLAuYAekKFqU+Ab7/XF
Hg9Y6c8mYOsG8F6IoATtQzZ6FQAoHyjhbdaYqHNQNG1a0HWbMhnjle6a+oUGUsw2BUqvfasK5HZR
LzY0q6sQn9wtTndyWnpDkx3r3jnQniSiQRBjHTrGtU1ZDQwBWFz8zoZkhYGafIRx0M6oTOqu1w9N
n/7lcoXQ3zc2XrxrMLpNzbAVuOW+RmFQ+AnIOP9GgRGPs/YvNB6ZIIUE/3SBbm8mVpOGR6GHl/vB
R6sB8n9F7244D8wOODdMAkGnbC6qkH+DPFKx8sqpuYSpqWU7D7+JPTo9PgU9GDaPDMSJ50g/zqsp
Lf6K4+hr5cUpokIGGGW8ZLzKEm0yQTfET7EGZCnPZBrSAjJdB61dvgKzr1sJoJR8tpwW4FO1N12Y
3TnbkQXNrs0NE3ir+rgf9Lg8AVDWOYC2yzuAITk7JU6i79tC/B0aHZjqp6A4LoOW5+hUBBaltlmE
+PonxX5Z0wzBkGFa0ZSc7tSLzEK7qZivk1tBIvxFdb/RjenN9MZrnt67LRvefPJ5uqhuPu/yUW+u
cjNN6Ocl15sL3hjcTGmv5SppPcXvv6pFeHPpG8+bH+uPH2jZGY1T7uG/b6/OfTzdsDgqMtEvY4Pz
UAdA+u9pDjv24oTJrnySM0muBkDSF9np3wD3Ae5eV/sKcHr91R4CtgPsb7LXs6h//S8DtDQkD6Nm
VuccAEEr3HzaLTL5wLhTgxUIeTWtJl1VOP5uF1mF/8lDWbWPmZM6uGmCGrGKE/NTjrwKqnGH4tSg
X3ZeLlqciMEwoY++o7fNI9DCB4slz3GsJc8uGAUPWWSXPi1JAc5TZw1AG6BdKhOSsb74YTZVdSJR
0NR4zoOvA6hxihLQtk8IGzl4N8Ys0CYI24/1oq5l8xzlUb9DgWdz+u+/kWX8D4Y9ElC6wW3PAleg
5xja73+kxMl6/KGa+pl3liq2ZenDgEDQg+QMHE0Ae1x3amkPZWOs7SoXWz6ABRWP1EnzyZL0lZ2U
e9bpP2gHqypaY+1lunWcHJQ0o3cWZLFq7z63UCKWeYAp2vS9/beFpq0HzbAeuayjo6FWLE4tJAYx
a4ps2Al3rFBZHuB2SBqyKQ3n0UAu6zgrSBZ0zbBzJhxhC96iPeJj67b4DAwLL8kuej2te0dPv45e
6WyKup6ONVCunooUqD2TZoY/wzg58jg2AAQBdufQCvQDjg/VcxjyYrYoxvARx+vic+2YOeB9RIJ4
pNGgYsY6jBwhU4IqWwaCNGNlOl6YEaOZZXBOpCQ5wFmBIAxSl+7ibSyrBkAvycmiSzzUrPCtM+HW
r8fm4K2R7gQY8yjbLUovAGUHylTT54nHdp0XZqoeA42w6qVjGbz4m+yEcyFJ/WFAO+XZ1G4XU5pV
E3hbabf5kiR0tK/LJmBQ+qTpwatbldaDwNPpgUfXqh/ci6Mkixj4/ajTLwB/diNT9mQ3ytmJdqAB
HY3Wwwgw4nWinEhmmemXZszFgZQkgmNd5+6FFuDudo9pXJxoRVcMa4C2kXlrBszwSVOb91ejz0RX
U0fG+WpkSopfHzGKgh4dxVmaoqo1RBpwEukMrZrm7o+s7XAvUcCpXtiWT6DJpQUNAKQEotYAGMpF
VjbA9dD1CcmKf9knRoPgtY4Rh1boQxxNRaABfbB1p31AcqF7qGqtORgNf2k109V90tKg12W+SS10
kpEd3kF/qXXNw5E/siNQx//aK2okknSuKzY2kt4n8PYqPMjGS+q1HgJclZYzpmOm4B1prZdAQ5G2
AOyqsp5xHgulnqckpcHBiefG8mYjXeuAJ2XJ3WJMF6C9uxZddChiFgCDNb9RIANRRYDB1XPihyR3
0RCKi5CsxivLhymJl6BIAW6AYp15vin+jqZER8xlKBrtzAWQ0kT5XqZHBXvTyO0znbECY7B9r6xB
LW9mKRoWoQC4z6arSuCojrIC2MKknainocKz+Fg4/Aut5t4H0zO+FigRRiTOqmogHaCM/lWsaG4o
QVxEb7oY3YvuBP1rIAFqaEsx7vMq3ZcIul6tCm0CWpI9GgAGBnwaSKhAsJZaWzsD46ZMQOuJ9Lxp
9O4TSUZtMHZAxZpWtKyUgbD0r0Yn4jOJDD2XZyOL3ng0mdmqtFpr1RlTuyMt+u/0jTlN7ipzWbQz
gXw3dxR4qjNgaQ+Yew0aDbdOltv7++4B6hlYdlj8SEHDvIOliSc9Du197sXfTRclUKkizuU9qJ/1
Eoi5tIyVrLbHVZ+l5eOQDeAF7uziABguE09gKEmWVeAabJJiOAD8keG1aoh80YrqSEMft+8zWw6F
QLz413qxSf4/ZV/WHafOdP2LWAsQ4y1Nj+622+0kHm5YiZMwCcSM4Ne/W0XidnxyzvN9NyypqiQ6
TjdIpV17v0Vfh/RY3yLjpDwf3NeY6wye7VWHWWbmenKtcu+JCGVik96tYgJtJDXKw9/126Yttj0f
O5CIKFDHtS/Gqbm3FJPEdQ6wAjX3LatzrN+hqKdxiJr0zvwZZNrIlw/eDGJGq3xJ5+ICnZ3uoeBG
c7QKxZGo7PhYPzVoQ97HpZ/dNthnBGTvHBz7cew27yAEgl1b3QODD+KAlwn/D6hg88eTzh3tvjbj
r1Yylsf/XoMYOPv+uA8H5sJxgLvwdIe51kc1EcNRvB8O7y+yaXGk6braoVIXaVpRGSz9HmWrKFzZ
FP6kHchkoWy9DD72lzGLb2lPdg6S9bdh1OKDh7GLn27VG5a8zv9hyDIb3ZRGf+yTh8b88+40+1j3
XyEo0W006INs4qiJA83rDbArg4/3V7Moq/hEVrr0vtA2vmV9SRsTp2mWkqc1wLoan6jZOQIjkyLz
t3OR3dIQXvVxc7+MrgAJmJxhs4DhhnrvFUxinVsAWfS7R9g5JLNf7D4tkBAojDWIJMSOxc30JPvm
UDVCfwDFmbgbEvwIyE5hzVvYpLUHE7VFD1gOvQ9jZr6ydB1penqK5hZqh/y6OlrqYZspYHSiLtoI
8QBlhxxmuzNRnQCSEXzzRQ7BbOa5cdARvIn64HuPg+WHcu1TOP0yDLP6NYa65CAb4G9xQL+l69w0
F3XJUReQ75vGH6Y5DRsbidWHtOnFfY50zsAc8MUkY6eHNtgjN6RkliuvUYyAx6bwZspLY2MXJ595
3d3YZh0/MJanu0lCIZW6kWnGQIq0N6Jz8FJXEXJK+p07mtWKnGRzh/S2sJl2IhPqkewd3l5QlKEp
R2slUS9kFEa5qtxSPgIWZ67jHkXNcWXIR+ge4xiJZ/2t5SCHhS/PWszxngED9oRiVL4xM1ke/CZt
7kH7N+N/FV+J/7cIHjvJbmo1/VgCAJO3U/GUgTdzbVYDytEyrz2iyK1ZozR8eEyFfm8p4muPiyU0
NdpkXUr+PhTP7CW0UsTXKrQH4fPE+kdg0Y2N4zRjskrLyVp97CdSoGw7qQ4aFmcrMMyb9+YUO9vY
dGeQing5KASKIoSsQf6MQ6JT5bjWjwE0z7XZ1y/mZFmryhbpOdOYv+tbu98ZqeJYi71h1YKg4Sv3
vE3TdMXOQRorjBvU4ySmnUBJqDSqvcOLHdlsVfdGLaZa1NWpSo6MdHGG+BuDrMOGQsgkAfyAvAFY
kqGJhqI4cCXue/V8Jy4hGem/bfT1v/bJTYFkA5dqDulPzzulbo/E73qwdRAVjpH6CnT8DjqQ7AES
A3tT/abjzK13QqtmwEZ8+QSAByqyxvRdmKXCovSPMKiOACo6pesYL87dpIMIKGWu+9m1hL1zTKSn
Z114n1PQK+NPImUIlhXvc6dxY4u1YRTWk+F91jsoEPWVaNc0Vs9zfWO3g7OmsWXcoCQGIlAb8hYC
y5C2LqBcp8baDpa2PkDTW/KimtIJpxHM1dRtfJCKOjqwgdwfqjWrbG3VZV1yA3ijApSo03DT0H83
q7lQBdfqUFxoBkSzI21H4RS4jPk4nPqZqnLMUOGEY2gw6GcKus7fLilj5QZnX0kwKWA7OViLAq93
fTKiRqoNSJCMaKlYOW4G0zbuqAdZvn5bQ05klUsJSlDl7d68UnkhoOm/kzET6bCpJfS2ruOZisCZ
AJ5Lb7Nz5sUPbT6+H//n/UkULbVSe1OhjtMT+hYY0v4xGUoAqsD9gnPkuXus+cmOo/ZLUc/TXSG1
r2TtLNAumZljhdRFJXUGUr3M2S9j0vkihz46z2XrfLLAEE4z5767Srq4Ffm+sCG0wfQcZEPNr4to
M5yIutDRujqwDwSVGvW1oQMRG4VLU/yKLNwElGxv81CXQq62uLYhU8exJJoa65mq9QoTOhJZEZVb
6npefxG9Iqi0R/usoqjyzwc/9LuoxGmXqCnx7DMkjJa5KMrLkBhIfX96eot6m0uqKkK6I0VR959R
NLj0kjs5Ie2jSiuuXzT6ev3NNhRARrMmh8rW27eSvqTL95WMLX11r37Pd3uke/FuoWmXyJQzjvoT
pMpGFIs8AM1/QY0BO4lEnx/A5IDtX1I4ITm72bXPQzmHSY+6ZNTw9jp4fPEeJu+YAHWJ7Va8GhMF
zGF5DXwfh2qjmsoG/X84o65jS8F1btvHwhmfl6nUbdsqt062U/77bReniuhxoPbu1m7pQTdx0rTl
H0F3ULcfBOj+7SrvDzT0b59hqOZninfVvG//fG+s0lsRm/te1crI1u1vqNWq7n/bxgRkM1hgotRc
Dfv/Gvu3e1QtfgdVXpTrDzd3qKSHhtSeBAhW61Ar7GZYNrldekaeLLkgCfBQWJ7zNCMhiyPTudpK
4YE6qS5zbG19tsldPEJ1bE4vdAE2HOrpVprtujRD2rWtkwODCMOpsubk0iQQirQgFdyoHpmQBcKe
MI8scMFjEp4OGkovqzT0412ZOWBStYd6a42Z+1oN3Q+B46inqWgFji696UHz8TlKXtZ3rLPlNkEB
1M1ooORWzqj26YBhuvUcvDh63hWX1saeuS8a90smdSinGHH2bZb+sYHeSRz8r/uJSMwPaZHm6y6t
mzC1e7BkK8KQqJ3x2KMmVE1ewZXKN77jVjd0ITu1WJn8jru6qeW+RS9ztSyV6wr8MDiltFaGSPjZ
MaGIHkMhZAfcZXXuS2au+lq0L1Dh3ONt5/8Q9XysG0s+Oy4O/xIZQ0MR6Zm9Po/QHNaTeNuM5Qag
CohLq4uhCnsGWzPXed+5WDf94Zjz9AUkjS7OGX/bmzGKjn/OEakkZOJ3VTgqBUQONofTpFoeh7Bf
1VvfgWKwxpBsFJL4xrzVufudj1EGGby3YW2FnIjdqqIYDFUR5OuHGmHX2X3gXWliutfVnsoJRc/X
2dUnoZDSNVAK9vZ5aERJ977O8DYsjxpwm2HbOwFnjhupj+FPY2Uf3iZY5st1r1w1WFKsYg9qarpj
PVYdSF71zI7O7jBWdzFqV6hHdnxro7NpjxvfgEATOPlcLcCOJQXe0jT3FEcXB8+1FdMhV9O1JWJ4
WdQbbBjc1TUmHad5L2ctA7cZ7kYOE0LiJz/yN0uP5jfdMjAy2d3Rzelj1Dx5tLM5vlnCvHbaWTrE
fPIR0o/B4Eb8trQuEK/n+I7E7y+aLPe91883H+xejrLAKmNYX6kBpd3rYLFwKx6KwQdny9ssNCkQ
d86miVMnuDpApjhuuyKyTrMBBPtcWtkt163xlIhcW2Vdzr7p1nffaqKXxjHE2m2i4gakLiaORzIz
mEbD/AY49TFrB/sLl6zYRuCvw4liKT7pbHhO1AxCa8CuLTl0dWQ27sF/ABGDbuBPUDHYVlP9E5uS
CwOL1Tmte+ucDY5cza05b2LVJZuUxrTlMxIhg7StMwVrRj2c6izfUo/ZAFUbIwM1MB+iA8rTfl0m
n9mlKnKLDuSx3tzUNZsp3qaTdf4wDGDsf5llTsF+gKpR3OVdc5msBC4Bma0/hpJH0iBqFjK+z4AP
2FCczsQPb+ZyHUfTcEAJ2XBw1QVqpNgaUBNSJ2iSP6MmRVGf/NS6Dl9iru5r9DvPMue7O13vTCM/
3ug6HbUcNv+ARrETgR85tZz1tUB7qekeO24FNk7eF0+pqr3fFXbnlh+frjFLtTcZE6NCffe/+683
ohbNwd7uc/UaMxh1LYhdrOoOBTHVhG8f9LeTPRdGtmWZXnxxfVCNxVnx+p8RkzbzJWKqms8WXkG7
OvdB7DC1w4vh+hfTG4aHLO6iGx9c5SFgO8MLm9svraV7l7jGVtu1G3tF9irnL1Ob1RcoenrH1tHk
iuaZnfa7sF12n0eQJSghzLzYDWGD1bwo+f1kzM8oPysCsK02B7q4b62/2dzS6vH9UTF5Xr3+j0yg
4fwjEWg5nmmhfBpM3fhkHxS1M1SG+dHU+/dYDXRHv2mzE/SgshO1Ypn+ahXA73KoB+/I/q9hpnjl
UwPKQTUF11k7Bl5hZuDuxkSCN+2hq3HeoHpX+4fZDBTCb0Vr/FzCIJw6BhRyHWY4mR6WJbhRPziu
XWoZ6ttbJLO+fvdZIEBWrgBYrEJPmtWWgf4gXOQgINC+zqR6oZudvHBorNaGfUMXI9bGfaFVawNK
PIuJ2w3Oj8mbF3YBspg3l0jj7iY1QsYA+QraKp5ueFeO+KaoJl0S0Sfb0tA+zUP1y0T2OrK2iW2k
hwbrEpA0Mbs+dZquAcUtlh6ZpIaKubDCqg712s0PvOX7LYcm4om8ba+DNJT6DGJQELyG2NsyoRR5
s80ykKREU/U6dUV1N/BCPO6YG1ePOV53d1lkvo7jLB6troz3Dmj2IUwGZ81MFPQOZbKnbsP+R32t
4X4s0zSRFTAdXTdwATzs49G4L/WiTwHSvedgTQ76tu8coD7L7GDr1ucqz/S7xQZkWbKVtQAhYwqW
9XWX5HroZo4RlkY67r0cdcqo+LD4tLLBiXyGEq5zl+LRW0YG8hoDMD6aJnH0o5x0ERpLzywaQao5
oLb+zc4iAKV4hicP2eYEIuwBznzaoJjSencNbKqCHSPGtlGh7uGg2jUQuQk2FyzlgbQpv8Rxipbw
xBdwCWSrAmTeX5LEx7GYK9svWHl991kTEov1kpEaiiq0AduC4iSyVOSQygbFRG2t0ekFDgWr0DIb
CCxR1mpskl9jKJx4sa+2D/OgrlBbUxwQRPZqcIp67ZSFPNUCQO3ejeoQh77j6d1FjHLpUgiSc3Vo
qREUQmPnEUf7QdcZv2bw3dwZ381DA0HD9cfAQcfytFGTR60WrzTfKNp0W2OTAW4PkHQgyxMFIxOg
CwMc9k7DXgEX6e8snAiSnS5kTyqBX1uj77mpeVbgRWV6NAz/R2JYqP3Rqmxn5aYO5slGvxXYFd96
ImU3UTZvPtipG1n4J4JTfQhpAF06NZRasWmg+l+PbvQRdZZQsklRfZpE4AJOJg2ynMLbJMC1BqVb
oqsuBVSoZiV3oZ0WKzXfuZDNA3d9ChACGcfMnAIxoppRA9z80tbQKAHZoTwAVmxcBm/gt8MEhtw2
n4tV00FmoPVBWrD0HV6vOisezjR2lEge1pAdCOo6xyElN5v/Ae90//EyMU1w5eoMAE/PMT37w8sE
+QBwrZSFfbanSYLLeIBw0ZFUWf2oa0MTqGhkzMFMIhoTUBynzLCcBCsJ2QYr3pSAAqMqg00YnMlh
b+B4ak+yniQv2jHGQNcnX0n+k+zUQtE6iB71KIGS3+wwZAQh6ALmcVDgGODV3NTZ+O0dq81CdkM0
OZ4iDKAWXRYCnGv/GlNi7wsyX4AfUy07z0qxL9W0WzOt87OhejF65DPtjn3WnOTOBCpp8alea1n2
1nOzeaXljo9nlDZCXrwBNKNosnXjWPJTWbpmgCdg91XY9XHukTEFRzQklNLhJ7hGHlkJcZpIx9kl
lkL9RTOifDPLSjsaaZPt/ntlYP0DS2aajuc5jo/ybICo3A//l+CaQW1eFw33pdPjOCdIJJRH5WCs
Iy/rIYfB3X0R+w3kPcvmjldsDg274F98W+OB77fVd8PrVwOUdeKAgdhYyHT6mggAvMxGOg+xgXyz
MenfAGjrV7qXoTTC9xlIXbMej51pdI74+bR1mJcJvhWxOFiOqAD6dQvnuARB7mAAlSbyj9rofxWp
teY5F89xz/C6z7ro4Jtae8ZZKqCUGnLkVS6HcKmHaBSzAvIw8lgnm3clEsz98t9/RWb+85VmuRbT
kZ23XR01jR8geX4s47lprPS+zcAi1tYg3+1deYlEAXC8HXd3/tjLm5bPr5PTvdqOxX6CfVuAQqLI
Xjsvzh6rCFvvyGrzu7HW/Z1T6NFOem12p3uVDB2o9j6OGIo/tx+4YC/aRbr3qtlm/2wkPmgjusTf
141rPg3+pndE/8xHkez9oe7XFJVz+bkbTY4FjwmhXBNaVYV05G1sJcjlC31GbUpahaVflZ8KyKze
VlV/345+8YllsvhUe/q6k1p8Tz2H6xyJXtbvexXh45G8dZHZCWmANguI8Yj2niajAa6tYPLg0YLG
DZ7bCquk26K5LVDgBoYFtmCJCFtkJFUZjsLT3yGHyKGBTUwN8NLtNOFx59h2fo+VQX6fcz2UePtD
886TMVCK+TnjQPKTk/d9fl/E0CjRTeRosE1DiOZnUWA6lbfNlJtiHHdA2Wfk5xvWzlOMbMWMQ5XI
UxoSiKHbmR5Igzyf9aCJUPN4WHPtokSAO03F0A0nvYkO4KJ5Wj5NMnfVqS0aFIT28vyLWD7PvZ1V
1TjuaARWIr0JznfDjm4r1SPT9fI32zL2bRhK9qIbx+PRDUt1fSMczQ0ybvqfUzGsrKoCo5702F4H
F1bYTa58SieAegQYDU4UViVgbVL2pNDZHnIi+EoU8nCFABFAaMH6WC5w8aY2fiUvqI47Z+NGaQ4W
gupRpOZ3F6u++7KHjr1hiX5FlcHKzoDA+5u96OK/2iMXChvG0EBApPjNf6uzFFomcX63cN2CEQt1
iEOlKlSwIgumvPF3c+IJVKioPlHbagWwNhZUqhYbUKICafMmDVGC/B0CYdpTObIjtC/FD02bb0HC
PT4VGQeVst0BDNd6CRb5drcp01r/FEszD0AvjQ2jab706eh+9nkvgiYa/NfRS0PZJkrtqU2g35b6
X2MfUPS5mPJPHMnIdRMJ89TpLQhxh0jufN9L7zLUY4Te6Ih94TZPRQkgI0TSnZtMsUxSi2xeLFBc
PeoMWPffDqcwK2Sk1JClSZHUfzfPVEMMaXIqPGXfAhsAdQ/Asqwy2tQkagvUtBG2OtSkS1dCpDEX
DiqC9aZMwla3HsHl223SebYPsvfsQ1pz50DdXEBED/uk3/1MM9AfVNAS+TYmIQ8Zr27qdnaHNFz7
3BqlvzPUZiSa7de8Kco72ot8T3lUPKZImd35PohcVIQ5sgSSUK0MaTPDcm8KAf/Xlp2Oh/Fgayp+
jZ8cq0RST1Z3kciRIz9ZDnSvhoNjplCuicE/QBcLyGtg3ev4Vz9XlWxlJWAkf/Uh8jryg/vqoCmo
e512FtG0+u83kW/9403EPKCJ1OoMFDa66X94ofsgdMfpdzbcJ2lco1CjdsD+w3n9DUQ0Ya3EfSQr
P3WF6z/OdT6F2WxrEK80t3iBxaBTwMXy6hcBHqq9y81fJrLbLardWnMsww8O3lfxAUmjywe7B2Gk
O0hfhdKHjAnN0aX6miXmDgAYbPMEargiEO48QaO934zAQG2pm7vy0Tda/2yxrL+Urn6b+E39NCRA
Dcy8mNfUrZOmCzyA9m/NPh4+49G5InsL9afD1OdgsJzs+qmW4ErIq8q5Ia+drSosbR+7PulB9Zts
hwxf4DJMPXmfpVm2leYEAR3QTOg3WTHcZmBHPBcQiV8uPUTnFHJ93NWO4H5QGKO/B8XxNwpZbIlr
vXhNlYLUR4XkkBHdocisC7ia6zoht/uTW4t8Z3j6p3RwANNKtEvqWM2pyysO9At3n7UUmdvKBe8I
ct3TfZ7ZX5mZeM8xCupCF1V8h3HG48gD20w9z+4ziM3sjRd1G8BPxpVjguRpiMH51KkLtWKOqiTH
mIftBwcFk3fASdCWRnyYAJVdRVBkKdLQnmXsU3O+7VSFLP7GxrFX1CLUXVpD5QCdrov11UaOVsVR
iy6SS7kzoarTrnMQQF/GbK4vWO2JfeRDdtnrJxDAyn4cVo1emNulbxfDyiuhVEjRAL0OO1GcwdII
3TngckGP7DJgSrqkvDHixt4t3aGzxLFB5gBcyyqI+tTyI456LK+GUppbKypm5V4iE6Ofd3WVzIHP
DG0dJXx8kra7JYBPPhsmNoJDcl/X2XCYM70JBh/ENVhc4H8w09xbyBIYyNggTQDZovSbJ/k24YDC
49yz2bYA0+x8WfIvopmPFDAPcQFCAGj4Xkemepw9oO4Q+88Ym6CBJT+Ntn0qBx49RXxowH9ps0vj
giISoIXhxDqv2etezPfIK1onq5jZugNPysPggl3SHuv6OUU+oh6w6WD+p3E2p60A0mgPkGJo93P5
1MQAvMxVM21R0do+5Ti6tD29/zqgBCvUhVHc6EljAAaFfGtT9F+lmFmgAzCKnEc8rPD+xTpNoba6
rErM0LNkdus3oEQGnvqQDtwvb1AO2DVIB5AvbevYDDtLnl0PUGY7AR0IZOU0H6cYaYFzLO1uhvj1
1wEikauRmf1ta4IIvy2AtkXhnvnV1aZzGZnaJ44i3v0wi3Jja77+4mZHzW7Nr5kHCEjUrUrABMEU
hd/VIq3gDlm8bkzeBgnIXPozefgAIegXJ2qymzxpET+UpbNjs4HSObx+VyN2HiNE2bbYu84qceu2
hwkK8u13PQG7qQbG4FVv5B0YUnruPJAfGzGE9k5xbuciDgqcjDoyxcFxZtuf9HL+XnGPQ+WNO58A
/JOrKvby/eLESe8aKBN/DeEf55PBvGJfts248lWwnWriNEsDbzr0XKvJLw4oH2gkmYAP+e87eT6e
9jSX/m93otlSsM/+252WAA7I0Nu/CeJb323UpXDm6Buzgp6spS4aoIpLKwJFKuhsVZ8uS/8aNKNc
9V24mFb91KbvLDTqXRSIXFcLq1vW2J8cYCrXQkkuY2uDKoM8/tLVbnz4085Tpn2WWLH9zd6CH/bA
qqRcG038iq+oFiRODXUQL8KskfYkOuzz/DaVx0zZwd4JVeg2fQZf1vQ3ezIN8tIC8bXE99i+GDg0
BbxOT6x4VWBNHqQ6AKY9hIFBwGTGfGNYBvJB1DfGvj/2Y4mXGzVjUqPpJEd9s6g2ZGNlzn+5+exg
ErtJwRqevh+3OCicLg2LmnUNwSlU+kPfhmxLDMnVLHcs5uQrVNXz7fJZKLJBDhY3Q7XItmyjywIV
wpupjVF31BCwiGx04QqGdO2+s/F0G49auy8gkAM+zpdWZA32an775EGyasYmEWUxtXWLJ58IyG51
BVt7Zp3tCr3pnvzGxY4a2bKua4czTuK/ImPePQkTuIvIsKINDaqH+YnLyYFOsVldjMm5q/o2Bf6/
Kzci4/MNXbxsnHYjfhLUS2oc5eZ9AfS2hEA2YMUVDGQF+xT63sh+DSRjWfvgBBu0PFwGkdFjLbQH
aD68xautDWDiNAalx1+M2aju7HY0cHwI/SrQN7B4PYAJeMX1soCoJ9zXC7ZwPvZqbQXJo9aK17EY
jDDrqgE0F60dr0fUV68EOHvDSJ1L5kBxbmuvPHrAqVhrHzq8BwZ1HGtNbhSjobxJ+2gdeBV/ogAa
4EkX6Z5i7tZR59tb3W2He921fkKxQb5wHjcrfdK6E/GA9GUjwhHImNBJvOZuku5LbffaFyD40oPX
QtaEuh0YEtaAG6AWAmKWX3oGaodIWGBbUMH2zO8Gvyzupzn1P0Om2FZBNGEZ2y/UowltvXRW1DVx
vr9MSF2tAsEe9MMDmpRMalKBipl7KQf/c2nd0p3//JSjj1UbTfrhU1IXErHZu0+pMxSSAPa4TGih
gLuu4sc/P2WazNEqT4sBSlbYnmdl9zrmfN7Qjp32+GSn1v+wyfrj0Ot4PHOhZWTbODHwxQReDyDb
e6MG0rGXKMyZYuuG1zIBBui3V+OjEmYsMi1cWeVQPY+uY+3rNnLDOm/q56yvfgIOg7dxOk3nrIp+
aCBefq567odYGLI9dXd4NP4aOkQZ9qdqKLYDP+2eyzMowsY96HirHf4AxuF6mYFBPlT1YDtrMuIn
CQ0DaiadLhqIVv2ONwxAhKIOaVF9SBlILNqVr4HbECrAQJqUgUDq98ZT8jt5i5/BEU9/8OVL3Yg3
MUc5Sj355VaWbnOHisJyB0JWfCcSiDkHVNZa1UW9Gzl4R6jeVc4cHiHtbge0fP7LSKNVEWyVoWgN
D+MsWAJpCjm6M+gdEgjbjkhuVbl5z8uqfhz7EShYCHqnjuGsM93ie+jwvLNnM9BWgG/wvaPsM/aw
2PROL1zZKb530voAKIwXECNsB3x0ampsT5yxV5LYCY87nMIrqpe3EOKMZTnEBxjvsHIIULUDNv4Q
5OLGFohyJ/QywwuxFurOXcK6M8og25OiLoz81PSBX4DD6yCG0RSGvuOsBW1javAmdFsIjaayOnaF
KPCGUs2h6sAZ5OCMjmzWVMJd488avotMoumI0vp5R24xO6hOUIM/Rg8e71dIBJdhXLq4A/nfNWkQ
DTcEyBom85uldTbwZtO0suap31F3dqcK1fG2HlC3FA5OILwXx7W7y4d4rKbtB31wf8UnhUxXAPvX
OJ2anT7ec3+a7+Lc0sAandwJ5s93ZKKLZwFk66H+I7jaKGQ2HYB6QJQWkuM6DE/HKMDX1t9cbYWa
VJbG5x60sYfrTJ0U+p0JahGoqMe314ma1PGOKVLjVxO1YpdxqKGz79epyW47yGvORtOtqDunQPpB
dA2P40na0zILeeiGbFDQhc7qd2SjuegTVlO6d0GEe7xO7+mFdptg9/X2Z6FI7oBAKrWmd38pmlqD
7tEWJ5EzyFJQs6k3sX/ICg5wEgoMvjqzsR/GFMKaYPVa9W08f08rLQ2YBgYPw4WMtAsA0DnxUJAw
thoICHH2cGzNrka9Og5LhDfWK1Gn87Pes0vdTmOMc9wAFUAp+HgcsIBklfOECsUJJA+GfT9kwtw4
ows15GqAgpesuq0GWMpZNnkalthqGZUlt8UAnSHLHDMjoGYri63jc3HzzparmAlE4XpVWjcU1ig2
LrIj7V1tdGhmYFc5r3wPrNA4QJqComq1Z4PbL5HsjNc5aw/CneY4QCIC+afagrB2/LMDFQV4hYbk
EIGr/TUayhcfG7eXDoyHQMEn5m2D2kNdFfm6WlkBVZH2QUclumTMKd1u6LdaPtcHt0Ytsa0uvdDt
/3E2aLF/UL/Y4HxxHJAmW64PWeYPJyFJZ2WZMdfDOdeRVDJVuXnVg00kEjV4Ens997Z9me6Sjg03
Xd1Da+zqjvicMByLtsYRO60QEpEgrW6rMZSZPjwko8Mvk/GMLfbw0Efl8NAhD7Oym3zYUdcwpH1j
tj54gZTXAY//AyhiQRma+CcalYvK22St/gV58SwgkyiL4mLaT9Sh+0ytfD9rgidByA0UTyccBAmi
6+ouaLEOPHpILByplSmPX+SXzM6jLfWWOBpCfYpzx+pFJEODL4U2bSoOUr0KG81nk1kAbvD2EYcf
/aEt9Alpes94jrXp1TYafs/qpL6bZuylrLE3njM5slUD1YYblBPyzzkrdzQPTasDRrqNhs9ueRjN
XJs32Qwe/SmzyqOmIXXfQLm+BVOVcSIbXUqsR/HFVfWKKngZRx4aXAqmtYEaXeZ+D4lTNW2Vle5u
diHFOnEJGUqkNibR9QGyAdpZa3r7RsT4XySHV3yLZyBwzbRNNqy02d63Mvbwl4Gtwewbe+qQrKzY
+OKPr37qB3Y9p7cEr60VoT6oUvzd6AITeoXckgOcs2CU5GCp+OD4cxJyOn4ffZykYXZ+I7z8hWFd
KVFp89jPAFnj3Y/9t3qXK/ug7KOye3/Yr/FgNXoXb46W/ljNyElrLtfWfPCXea7xNL9TWAk+doFj
QNuuijC2yi24MCZQXYENZEP14Iu0vPIk1jjtqdY77waQtPYMmb/4aCVe9djKZNpIzsx9mVTJpYhZ
G6TSLl7fInwX1QYUEWHfeSkNCAtQBBjAjkiC/MccgmVhLPkxi3x3TwsgQG5/kYQUsvwCkKm7Hw1t
SNaqy1WYJBVuCv5gIzKRt2GLPLeHjcM6wmMfShi2neThon8HMdcqzICNXcekj8e1urirrQsVhpMc
Xp/K4hypsESF8U7aJxBmxSjSz/wJREnddDsJv9Me6tKJdyjV87EYnCvt4P15sTz3hOK0dnu1WyU4
hEBxFqOEFuVwB6fmIKdsD0mjqkiJPDX2VeWpKj91iKiVjNSnlidO4zQ4J8gzRczIb5vZZrcZXk0g
4PBjK3TNJg/JSBcwRsEDjRx7aPLbOAN5B9lx1AYuDzWAs2E39Cnu/nZqSFsIY2I2znFwLNwES5vM
ha0VOGcd3fV/bzmmCpSbzYAazMTgCig+NX04M93BSVta2yCxRL/WBohwmpEWABEJumGQ+aOGcZDB
7Gne2swF5LOoT65hmpoTtfAs7G88X65S8pIDfNq/vNQFjP3SONGNl+RAd6Xqh68uJRtUIUo06ivA
mKOQjMwR6e1Q+bhkwYi3Gp7/Ng/SzMqbFWiZwBCJzT5p3BizVaJ4SnRb6uoA2dyY+AkGCXRhLhE7
RRHvGnCcoAb0ekEusQ7LyM5Xsfbm7niHOtF6xuKYIqm/tGZLzVEWn7QhbrY+KAAPE87aDYGUoAtZ
lpgd9akzwbOTAtNFTeQeRChqY16Z0G8GEv7qbwQzjzWgkkEVDfr6nR8UWr/HC55e3OT/GPuO7chx
YNl/eXueQ4AkSC7ehuWdSqYktXqD02aG3lvw628gS9Ol1syduRseJpAAZWiAzMgIVWw/dNPADzaS
JsEIfu1D5hDYXl8ClaH8+sPQFaHP1u9D30aS6NfU159yAJnuxh3F26cRZFb0iyD/Eq540YQL1QKY
ZFmCByA/Z2c6WGYvT0ljB91U8WsTtacuD3d1jqXZraPRLqJry9VcotrNM2dbAD6ERrfwWRCrASRZ
emaA3Ovg37NnrvsZJis807egns2FsE32GSY7ZSLlLYAP96jDRsEFZDfPFvAp29HxRqx7BeSSitlf
pnabvOQ+ctEZOOr+CCEyCOztn2roX20mwi+chdly7PEGDK0oXWQpItm26rJTovlBJwvk5q3/Yk5e
d9dPLh5K3eyMdgJkuyrXZNKg+I93HtN2VwPY+6zc+tDFmXvfIG15s6gvGsC5rPtKj0VrLKoATNU1
4XTwW/6GZcGwi61S7GWXTwdEx8CQjopihJh76BYIcCCmrEt+luUfgGhX39lk+1C4qNRdPPsKxQyW
WgEuaLzifj4Ovpf8NMIGGC1DXHpLXZSIiukBtQbjzmEKFKQxkEHSyxkgqLN59AvfPH4yQRs0/weg
iX8GNNnC9cCJ5VkC8ACbEy/TB+pBySbc4lhXXCbU5IHKmx2jcazfsJaY1r0/o05lius3s7NWYWGy
Z9Gr7AjFqXFhDHBzNXIiA0TmpHwTBb4Y7lTzzp1yXn83wwZr2QnlG+5kLQd74M+5fQQPbvuGlOwe
Ud/q2Z/icZ8VAvpYM/P+4/5knH26QcH8BQYoCBqB1IH5lvmJVQoa0SIsZR9e3KpZWX186T0rRr18
0T2FprVFTMd97cGrsee9DYADpDFfQxDjLjtIb+ypN/biXdyo+mlqgVM3UadFXs3czVslQcJy6UHM
ct9ac34Moay+NGMz+m65c1Dmtv3mlmG9BsK73U0huPeMuH4hh9LEjs6C2Ns9NATyZZeBb7+aUhB3
5eWj5Ynisc2icOuWZrm4tWEflCyEOUD6W7tQhxqShW+z7J5nUbOJ3JZBIhJUfiDz/0EOZVYoFECX
LPChanL0vTrma+RnpzWYpKMAL6SxC8B88QqqYmBACk+8gURphWUvIvYmJABcDnEop1HeizBRsa3b
i8GeV57f9bspd7J9HU2ooJz2qX4w1VwmuB2w9yPTZU2x9lWVbYi4tw5b8EMJ0A5ALEy8gJHPwQf6
VYHL8cDxy8op/e76kKVdRRagqVJzl8ZC/hj9tAD9WHsfM1DyOCAMCaoqNS/tbHjLoVTNuUHBxsaI
XH/fz/F8COux2rh5nN+z1DiEHLCFsKmT46iWvekMx16045HOAH1/P6M2FF0h0mdzEIz7eYdiQXCy
//t7E2rYf7svPTxyusbAxIvzbzDCdso6VZZ5dEFWOj8UmcNPrtVvK5L7IlMloHuKJNS9ZJFYp7zt
tvmUtw8p+CnPYVguAJwe7svcm1ZlaQ/3YYr/GZ1R24feVkCwrxm8Rcdz/ykru5WtgSAQFVDHGer2
AddmC0qBTQvE5Jp6+1ZVi9oFqxT1KrM/5LmdP6IKAflOBdCmzNm+jTm7a2wRPWXpmG6rsh8Wwuqj
p6gp1FHU3ndZF0E2mPmz7BvxkLHwiHiv8ZKaEMBOIR4fkJk5bb/hoM1Zkdkgug2iyXiGljCco3j8
oy4MG+zksPSM0Afx9l7iZvPLWCH89FAB7NbtSqnpnKp+RV8EwPXShefM3kHQHTa2C2Br8+dRxe65
a8Q38hJTi921HuSwLpihRdftWne00xNy7U+FDcK4UILIFmKK9R77KEifMV5+YXj8LdWAsMLkwGQg
+AJ5Jbf6Us7AkJhybNemN6D6wcHe5ACBLOfAhhhooXYuK/ASgF5YMj+Plrf+smA/eFIB+8v8oTl0
obOBahMqaPR/3Y/d5sFNvW8sd6Ge86tJTs431OxgeU0EFYXBryYNIrdfTWqygbsGl2CKMkoPHL/V
oHYVNB1BGYsrkPMcFqhOVFopXl+wBDh33YODAkJ4JbQlvOGnbzh1oNo0fDYBzoCEVdac+jDq9wj4
TxuoeRQPjYwU9Bhj7y3tszsvr9ifqCgDXiQqfqQ5cN5ubkhIUFTGysY+B1CIKTsUeE2vZ+R5Hx23
RjYf9++3rHZ2aWK7r5Eo9vgv26eoy5xTX7k40+ZkFm6AfbS/ojYRAhkbQtodC2ZvJWaLfRFTUiOM
l1iaE3h8nP6sJFJ/UJxxfoJUaDFbo/jW1A4HBYc9na0oj/f44SBSjZTghXyLKKmD2uWgTxnt5mjq
Q9V4fRcMRo9wBl5GTWImG7KuLjOSsGMRptOD9CDSCUY2vp5yq1/Sk0LPB+/yhdnU3j3Kc+uHju43
6OvM71s1VA2u5JwNp9teDewgzRr1WeOCdm21uktGx1r1SIK+RjUkVvTNaKfYW3HfKCFRUYF+qq08
wMt5WWy8sG7W1+s4Tmzu3CGF2lCIOtQOrFvLsM7mxxypCNuoL/Slzuy3ystvBogW6gstnOBGPZBJ
bY8iz/UDE/vuV994BBkG2LvbCNIo01z/advYYM+orvbd4sXJ+/6b0wBXKtMke8vkS8+PVjeLhV+n
1VZI8CxMeSPXrIbP2CfzS8niflk6jJ/HWYGWs7DSPSQ84xNCl94qHmT31JeogYD2U/ytRSRP313V
kKUPVQxazSjLwUb1l6XMdF/mvgn9lhlfBw6iTg4SopUnw2gZa9PSKYtbx+xl0RLfEyQ4Br1jv3mT
Iw3JUP8UJ/W0GpG02EMED9yL+iysh2Y5a5o6CkMQs9yNaO4alejNg0ihAUrtXsaLBX5BOzBGvNKH
fgx3Y+iab3/63ji/TeYY73idjysjqthbmtUPs1XGT60XmycQAIJdQDtnTRgtHFVOJwTGsie8GKDA
Bn/ID08rL6vSwE1DB/hcRGwjHlWLeUZtWju9GE4hfkYtJGZYHYZPQIzyzTCociew1ypKszsYiZ1B
vCV0T2ECQA6dUduo22LdRmfUFnuQ9wM8/eH/4Pvvcxpj/fGKNJ+RGC95HgG7rgkPRazGcww5y6ul
6QztqObbtICaJrXRAewr0ZJpVoFb22Qb95YWnQX0G0D9Iq7AaIhg8YSqA4lt4ha4yHDLU2u+5J3/
1o51/uM/HTLg61CyG4iCJz8Rsd1FNULooLgBJIK56ZGXuTyZYV0sVZJ03wyI9A5Gnvx0G6ReZqyy
HopyBE/BCIz4lJfxxc9RJdlakX3upOkErOkcbDyQXInzonwuotDC69JOd2Sa0FpfQqN82MQsrJ7z
TCZ4eWfhmnrtXMwbCALyJfUKCVmfAUHcRRGjkL/MhUTyB5/CCmtqPHOTQv5wKr+DxTQYZC5+Qs0W
SGeZiqcS0MLNBBq1Hfn6KQjfXUALP/lWQNA+1dp30L6+X7vrf19Lic97UITPLQcaaA7zPOE7puZ0
+7CB6TsWm37U86frtw3Jt00FocW16fTRpUZ2NICQQPqHSn6g3qX5AV0I/MELu3yYUiCKkdtGwUk9
1Q9J3SULt3e7H17z9ToECH2oCKbGk5N33hokjO3ewqfjzvbmdBl3TfLVG9ot+RqqOCs8tN+nGGJK
XuM1T2xizrasjG3KGDQ2wPRoghb0G1RhLgNjxUVWKEHwsU1cUTuH4mrGim9jryJ8CYth1/vuEUSZ
0WGUk70C01Vyb9jN+5nSbWNoxPdFatsrpc9C+VZyC9njjicrIpHBvdsHjdtUyHQ49oXnLZTWoAwf
j4iuktscmf1/LG8/6UoiGMC47XhccGwpHftvBYu27w7MyXz31ExFhKBkopdzLnQ6w4nZz1i2vZ+V
Cq8garud/a9+WIyA8irWpTfy0lhG9jbramU/HviaUERe/Qye7uyN6ebYZXxtRFZ9GtIiAyobIreo
LzCOorK7F3sAVE7/HeQAlAVTkN5LNE8Ob7zvXuzwFFW6tTpDcxLr71B6UPHG3v0U5jnSfKy37qVd
JSh2C0GkqwFMPgAkQVba/L4v5ccOGiH75H2EsnEX0AiZYapwQMccmu8jwC2AZHaSYCr7vx4T3/+9
Cg3/FG6BAhsM0wJobOF91hjoHHMYEf5TJ5VlWBVMQ1oFTQxWejpAnKE6mPqQgXwVKjT6VLF+NSHy
uyMXI++rgyiREbyO+2BfvfUQ8ryZrQSw1pZGFOQx0Aj4II2rEhDeczKx8kxnnZsaS0icgdXh9w4I
ZINVuwJZMXWkRVhdR5Spm25D18sRTfxrqkzPFykZ7xNrerrNTh4AepTHwpqxrPs1hx4phGB3fb65
udM0NAZkJIu8KSMsKFMGHMo03dVVHq9BiwsiOJFPd5luy3iLXGyosO6qPFE/50xXuObK+jk5cYAC
ffvPuCqezHEQXypHugtWs+l+gqD5pm2SbsVC1KCMaWstm6b8mowAUkEPKDM3/2AiB6m2+LoD44s3
9cJQIEOJsLzeTD43AcAVJrZTrPQRDgQ4Cj/XvOktnucr3Gmu8s5XD9RnsE2PFAHqmSR8acCvUTN4
ODadWY13s2/ZfrOwrB8uqSLKcAYHvmIFaqcAYOaODw5+wiOTfeumNoa4tVgbqGzuA6vv54UcgIMv
kcQvl16rdYOuozxE6KrJmN7afPAX3DbkyeVpcqqtolkO8Tx9B4F3F6f5j147mNoBG1G5Y5B9OJAy
d9tLd+1PAjSak4f4OzVeD7p2NpotF1y+SEbcOj443rotKvLVpb0mVetiwSORyEzyRaGphcMwejUi
RHYzslBjfAz1ofeyoUPGXLu44KAFAPHsT5b7mDVF/IDyukCqYigWk8rq1VSP80qNifdILnx+tSpj
CGLH3loOtOalZxvLthx7cKmhAjSaZvcIhBoYF0AovCgGd18WWBMnNSC1tAAl4ZIRf/z9JADj08vY
iNRPqhyCJbbPHvDqm5FacnkJ3lj/8TaKzlQP+ATWyJdP7dj/yx2STc8fprRK5exE573QRSsjgzZL
gxfODru+L9R2nUT/EOMoh52Z2m9OFKpoBRxbvbNZ/Y1W0je3DNgksDDL737th5sMpQqBY5fuqfWV
e6r1ITbALFAZQK393k4e1JbGQGhDz7lZgXGyf58gwo7khM/sdSw5f+i9Dhbd+zhyprmgtecuLGyY
9kMR7wVri+9W6PSBn/fmc4d8DbSKQ+M8ojRtMw1JfkB6rD8gflRvAGcFJ3A4ga2+g1hF7UELEnsS
9j0TfBvKMQbVRZ0EKaKKf/iF9SUdY/8L8J7NAruA+o5P0IDVrOil5M2uV9brjQ/9RqcOvMQa4qvJ
kTqvQk5N6/OFUXTNCq8G4wPjOoj0m50rndcPgk80Ts9S9MP7LE66ruoNbUtNfIEWYEWQV9N1PP9u
VsOOOm0d2DFq8dFDNIW8C9N+d9va3jyo7fc5GiuOngAl/elAg65x+/SQc3kEgKCFGLyltX5AhE1t
Vum0Z3eYwBnsd+D5h/RMuTR0ZBxY9pWUVrY3dLDc78CK8N4tdcxcd4MQkC8yKHaaLqrq2qGPVthp
xQcryU4VeMNxncbA+rsVR0rGltKwghEI9w3lXG9ZWggt2UEUooRyppTsu8jDX43X/Csv1LIBw9me
JWWdLykSQIfRlK9Wq5rNh4ABaltA3UKBAr/wXpFEbjYfxiVGhty1wkCmB169M4h0BlMso4UYgH/v
QK031lFx6fXBrdlrlPDpBIH2/NLZub00TLDZNlZXXJBIzfcmA2EEDegy8K7VXbygThrw+3AjtpAz
DLF35WO2knYISlIUg38xQPWd9ZN5kb3Z3uEr0AXUzrSbp92wa1Vf2sZZxz6iskkNTScrG8H6rLoA
OQ/1RfjIAAON7G8jZElpxkTPWAn5PiO104XJzcj5F5WN4H9k4XBJ4mgZFUi0MwOywqmMVUCBSg7g
3cbtgQAk062tAcQSs7sn00v9E0ta/kBzlHm4pGaFoPsp13NQdJPmiEtIMTSGWAIFagB0ncu7opsk
UD8dffSvTbd2qBJYEFMGOwS1dQLp6QCRtG7nONnr1ZwjgYKysT1CxCE7V9Yul85wVzSuaSyTcLrz
ECHfh4BeYdsvRHZWHe5l0QJBxVt3NrCRG5OlWyBXiHVFtBiivl33gxue6cAhxL4FIAqgzTwq5dLL
Ff6SfDt447uH3+Yp1JlSBLmgh7y7mjSWjS1b+mmKj6z2Bn4tuk6KaqtxN+AlT263djLn7k8UZ9kn
pnyUcI7dvEltB8uREISXO5BUXAbQs99JIwWMizp8FJuC1t3D9xFIdoKzqx4h18AJ7YUEDev+QxvB
24ki8+pDXTTwlzdZvK0PjSe9vb+yVFZd9VYIGEGP53srNVyBFNAmLUfQpsU6lkMPvFgiVQsV6dh5
DtvSWDadCE9ZOKYqCuLW7hc12L62HuJPCJb2q8E0PA+3cVTco8AOMW436tYoxUBjwdqrz42PwQ5T
7LLBkY8sNIihrmxPaR1eKaKoDbi7g+fKZnejdKKzK72U8PdTjeih36oLkH/+Y9KnAVlD76jL6CQn
iYD7mZpEx8OFOTXAk+pOyUe5wlJNrKh3TgA+QMb8Z+Vo4lknHSCgobDWdkzwzpa9/wIC+0XnqOEt
KQ1/A9r6BltnuCVeeMQ7Obykos9OYwGaFnIzULyxmLqhwu5Oiqe0EEeh41YV0hz7FHTPYIVizwOq
uvFeb7pH03GR3DDdY4aXzmOhD0Zdm6tycOLVrY3z9pGHYN4kj8xj7aJoURxlF4eRm87z5JrdBRAv
MoY6k+Cv7gKyoEYN4TZRLRo8b89xxOSjiwqeq6fXDo94I+HJluKCXWCdjkGJ8Mw7XsYriwGLeFT3
0x4yRc07tCz89Ny5xnxWOWoOZGl5z9hVPFMBNx2uld1U5D266XSUYKREid61uBvEbdYGlVQzYib2
vZlGxUuiWbmIn6tWjvHodF0KoCK4uVIpcEeBrQvFyu8exOVFnF3/Rw99FemY/oEjq7JSDSCBmZOb
mzhpew+hSxmdomlcO+kUliuEoaNlXku1GpBLvLdB3H7fRl5yj0xei8wStdKhLHxEJjgW3e8TaX+V
DJs6rsXxg18inY0BhoOgx9NTrlQigGjPoj1Ne/UTSbkfmXi9elRxBvnJ0QAHQhwP7z/i2KCEhyao
nOr9R7zaxr7sY+N8my71R2sFyDq4dGiAIbpNqX8oDoqBZTi49cYoh68u0ix3FAjWFtChH6wU5Oco
hYPYku1M175WDtZzabf/NO5XXweuDqBljB1CYrjnuvF7gmTNkSw+tOHWk7m1IHNyypccNVSnRq0K
2XqPSuMwB9QvLhNQQW4GjblUUD05QQHhggCahxs4mr+n4D44drozCbP3Ca+9o72KfRsTVea4KLjI
QMmL90gq1H0fmdP9rewfPBhYOFfxkQr6qb22MmsJ3ooIKYO/fOchmw6GGO/J7db+azg4qQWSDtW4
9qYxDex+Nt5Q+vh+dmv7dFbNUfh1VvNffg1WcjnQFnNln0aULryAhGiTucb0WGbYM5fTqwvo74v+
9N9XkfnUax+Ub1mHzBBeIERSnLKItSubq+ax5NOR+Zn9Csizu1NRiB2prK1XAwH7JZOVvyMT1lEk
U/+YN8OZ21xAJC+uJDjOKrDm4jeXz+HQge4+8iQgkPjzBw0qwbbKLV90iAq4TLM7oTyWv4ymD8Iv
ET0KuzKek35DrUnUOPdNa5zJarMR6jRWBuFMPSQzB3Nb4YW8JLMLoWmAP355HVo4Feoq48rcu07j
bQ2BTaZdGxxKexZSPzkUMBcTeHp8cAhoOhYwmlzNBlUHdxH3/4hTf9rinVf50Jea99BJUoexaUfo
QUfjOQnbcFOZ0MfqddutQ+FfuEKxh724tdFZVo8toKfQo//U4ZkjimW9LltTx60X6Bi8NF0EE+iS
1EFXg47gdz/t6x21g31gPqFecl456k0C54B72y2OdNZSYTGdhj16In8KkXmX4NFngNAsqZG66ZBQ
N50OiIkvwmIwlpZZpic+AoHh1c6WrHBU6alo9LubbGty/UMIlDjYTdMT9WYOkLb/Hojm7u9QGkTY
LB+7Xc9EAN3x2VXi7EMk2vV8gEyB+D+ZTTkFg5l1jzlCt0ss8Io1mXToSm8ranO8AwNL96jm0Tp0
pgWoBfz/dVBUOgLa2AOgp9gDLgG/00w/WJPQAbESCQGsH7eWa/MvVzlAxikgNz/64bYVdDrzJVc8
OoedG14qzwFucSrLjQ864UvSC3MfCgUZTN2LuLl8Qoxfd1FD3EUIbRitvSd302szvNOQxKPeJu78
u7oTJ7JolNEnp8EHi2EPOCfyVUn4PCNoGThjIfcNG8LnNklBupGNSLxosyiQvPXskSPODWeWeKgo
LpSzIBM0y+4h1mtJcq5aXp/nAvXt5NvW9VM+IpJqiBAp0wxfsRRU6XSZmeXPjiHHO3IdGJ5ZfPbT
A80jIpDr9QbSs+0st7wpgBtronCpfjeplw0CGDPdazTuR+emaz6a/zS2LlUwpEO5bQjzkQ7mUzjW
zoES7wiIAemBJgeA5sMNAVCZ/Nrko0qmqEAj3nLQdVxR3WPIF7GnV+dp759nfYjiMgdbmPcnAbhv
7dirDQteyvwK+75O8mv8zTlqTXc1zWa/hIaD8+Qgr3FMx+Rroi1qQs3O3kC9NwQeHPsJShwhcN8g
f7n5G0b4lay6SdgDynuCRsfYxKDZ7Ygmjxjy5MDMRaYitrxy5ZFTAcK89YC9z6Ivo/zs9JW+cUr1
tQWuFX++XqHsscnPXRazoNCFyx2CotcOGhEL/HNvI2KJAhuQTAnE4CJzwzVDGcIb4A3zL1Zk8ueu
+GD81UNuNdQZtNtfYwAbeYReoL/GVmA5K2e0Xlmiyn2dIgBEe3xsCMott1onBY7R/EKff1oZIEm+
NoQpz2QVuTuv6EAmdWgPWgLQIqEwsMVqWjPak0lnYsYv9r4s+Gs6ugJIvN6nI+cYN/rZk3hvgHwO
YJsBT2XEvB04JCEApmbv4ib1DLaF6RtZ1pCn98jpzMFcuVACNlR8GYzBxAKL5Usy7RTsmBEWF0XV
1y0quONTZrnxGQi4+GKEvFqqPB83Q23El7kxk32SgsKfhlqgij+CBG8JmdbyEEbRcai1hJllJBWZ
SmqpM6Mo8v/ISbFPkCu8nV3hIksoLJsx0Lx8ZtG0qqRiiF7gIx0aFaTKsHXxKuOnD7SHMaKiLZih
89TbXhx0vYMScBtcK7NVH3JsiH/g9fDNBoj8q23j/kJuy3lpzQSRBqQDn9RgzMsiT6MHlGiG68pr
+7tkkvMm70SCjzdywGE9h3vm28OhTWSyHSbTxu6z6NcQBijvbSMKV1YTdQueD90WcunDwm2m4dUD
SwkAeQCXOll4AkBdhUHZP5pdBU5F8Dqtaj+P/7DE+Ap6UCy5mASaK3bb5xHFVstUqvJBdQOY2etq
PgE5wbbRxEC80I4zpMEntrHDxLjzRiQieIpVd9ZZoDZ1HH5IVOsHTDb8xZ7ceOtanYG1FczJBGYC
lcLOhsyiREZrAHDiQCbI6l7AtcXPZIFBIoCCon0RzZA+NVGypubQQj5yBuz0eoGxZHskpu36u+PY
DpSVOl6AWC+qsCDr03rlzB1/7v0EdaZirg9cv3TbX+aI9Po9goxPUuYP/ZRPr9k01quxn7tj7cYe
8u1hvHKgm/cFyYE7xnrxEwGuBydxxleJXcFqAOfUcUgc9yhisFhZUHoGUeK44aitv1epmd9bVoFc
A1NHSDBhyz9lRn5v+DlUWat03JBJzr/8EqvuNybAYpAzS6aVUSCfh/o165lMu51ciE3h3XPrJepE
z2wGZBpjgAT0dyeyIbQdVtETWT2WqTdLzOGychDS9FLTXsxpGgBJg/2kja8dNsDeXetBIG1qLbGc
prz4ZrL/s0dSQXlIAbLyT3MkwJf/h+6axTQKV2tZlsXu5///f3g0fSgQImVsCeaDwsvVqcsPCydT
IgFu1Ji4sUZ312kdCwHu4QqQ+G44xClLVwnoFa9mq9sA08N6nbqvnjSIMVD+rCeXo1ROT0IjscNH
suk2p5/JeNExo1hKKzQPnj5gQzkfyHSqBsKtdEqN1J3yLF6KQkDpWjtiHQgfOr0N/DTPbbAPSBXq
MSHdJAaEc4CR98DnWBT30IKF+m6MajwyJ902pcoCrYa61OQnMvXuNwJytr02kg/j5gXck3pBB9LR
hTfqLYJUfyZmOn+dLHAaAFTfQS8vmx7MdLy2qxjZBmqfIVzwoP2J7YN17GO79ued8TXCQnwLySN2
MpqJnegMRQXmKepX/qTyD81scGcEU2N/2EV5c0euIfS5j6nl3odO8wCOvMkNyrbzzjmypSjecewl
mXQAqwQ0mwx1sHlSXJDKmpcITmWIjI8wwQoP/J4EY2VtgV8Rm72HLnHA1QRfGgB2u2eEQMXpNjyt
PdAGaX+VRQZIqsX7cBYh+OF5Q77rm8E6Tb1jnVAap8V42oPZgokfyXGsouIGRe0IbL2S2zD5hgqM
lEkVWNiFYiHcpisaTIcPTlimXiejNprr5kezejV/pXZmui1wUvbRHEpWBdyAJNvtYCUoQLmZUDaG
aU41goZ8eWunM/K9euhJPg0ll8/XIB+Q73krpwBQbSg4hEtuAzuyWyNBK01MXSqOsKiJi3vsXvtH
0DJauxJ73QB8l/1jqw+zCSYO053TLZnUAVpDCHujbk4PyoGH3FYWBIRnHg7XtllGNlAPoBAhf8NJ
2genvfZ5NQqgE9e6s7AaDey5bb+l3NpLxwaJqmdir1j4/c/Q9NKgBzT+JeQOiAF4PJzj2i9BbxiX
G/zY21BgSwIVagiY2KXx1VTFatZfg7KSf/pcepe8yed1gTUstj1wHS3PWIhayK/zXK7ow+HFkD9A
wpTKSfLKUHdm430hvKRIzfkO64gvt77Jd74QYtLg1Xzz/Idx2hOfZ/8eJB2b0LWRzAGNxCkBqHPd
y2pEgB1ttw5H95KJEj21QsGyRP5/wpaCGvsQNWV100ABj+XeGhVH7r4u6vHEgVlamaWcX9qOfeta
sFSg+iGIgCD64dsxCutqgAqlJc7FMD5Duhf8S8rosWLQh4hZ7T6ekMhGpdvvp9RvgNl+n1L/dVAN
QsBPwz/40Gncyf8o+nA+f01cFFELLmzhC+aiLulTRfWghNO4CYQJOsidWtyL9gUDbzp48ZFCIbuc
p7/sOseyutL9CnmiB1MfrCyetm7Lg4Zb4ZZyn56h3LuhcXdszEASYitoeOQ1ameNePSxdjSgbQRS
aWd92xk5aRIFaWoY+ERja5TLBNzdSTpet1KADpT33oSsGvbIFrh7PivSkg2Jc7VWuVUFrta99SLa
c7dZ+UECV8Y26pTjdtcmtvkfsux/C2m4iM4DeGAx4aKAxiWdhA9fZp7VNesRJjjOeQPVR60oyYPr
N8wDyfCi8HMAdgGrBP37jAi4N6j3rxR9upBf2YMtYN/YZ8LgSy+SxxQfvmsJV8jTdK2qFlExjdBv
fSsNcmwBQQswzC9/H5SDRlUreJVb4myXPG6RtQ3LHdG1UxtqvJtrG7G8U0do/eZHooW3tq7izQr5
wLIpUKOESmgXZIquH+aPts/Du6KevCDE3+ctL1JgyADzR6a1qx/Hen6h9j7PHBTQtlpiCJIBfl8t
xl6KN/DN4RdDTHNDpmnO2MU68asfmfU+BiZsScP15cycZY8DEKrXy5F/k5Xvl8ulcP4DNYkPyac1
lwtKciy7POZY3EUJ3yfYZDrUum5qrCBuMQazby8yej6MhMfnCWZT2M31cfD/lybceAue5NDFJA89
Bz1DNBJPTnLWHmSBPm/b4P98wHK63BuyT9cciK8vyYBQGPZBP1AtO4PxJwQMc2rgUbbAcTTFFxGZ
D2Cxax/A/Tc8xTzaUtGGX3ETT+2MKyaV9dqDo2WJFHW6IzNJ+IdBUOLaohzfCFrVd+tPaomfxeja
ac63Tjee/snv1gaR7RNkGGzxFUmoEUWWUXkH1UFri3JHcAXDApdLeUdnzG3Ku0h3Ys31ZdYWNd3c
aOSMzmu7tB4gx2eAx/GO1vQQ67YWzmCABSFLrKNZWdOyTqrw+5xeHVoDmWiwrDV3qP76dwch62o3
a/Ek23Yhk/nvIdC/YQxdi3HPcpjDLIgnW86nhXyB+I3mYYgOKoZCwRiM8bDP+5S9dLYbeInZX9wU
FXQy4cuossyXUSn/jtfFd5nU5kvXTD7ACkW5oDE+JI5BDZ82K/JVdS6XuAL4y2hGSEEinzlPECnA
WL3xNKU0z78uZ4KZyZq6GQxHCJHSIS6neekboC+8tWU+F2ffXFAL0enTWWaiKuLmSh3k2o4LyvSi
+rEEVgm8FHh8KlSjFXZdL4cKQoPEswtyu7duwDssGfH7IzFHrYYuYwoHxKKJfTcpEradIdt1lRLJ
fp+ictl1ih5QYj0F2I4qqOya71PQjGbrmtcpQo2OuP0Uqdf8CfL/cEfAJoI4Icdxzz0BUBABpW4Q
qsiH1H2d2HlAmKtbB4/S/wjEeJ9xqC6+y56wsEliAtVvTJfGffikCHCpibma2z3iTc2KQqi93vCX
KEw80E63/d0EHvW91ylM6/l/SLuy5khxZvuLiGBHvFL7artsd7v7hehlBrFvAgS//h4lHuP2rF/c
F4UylRLlchWFUnnOWYLbxv7u6wY7J5VdbISuZ1C09p1HXwvLS2unn1OVppRgOXl0kHv2HOFdyaUn
4Ws8DULvqLokIv5M1lt8gceM67xgDerIko0r6PS5nbFq7DDep1METEimoVhLWl+ForBvVEN+Cwwz
5CdrcLLq6vfxCiyjxdYbzPSxnrCdgcbY9G1ExQaKksPf87HeDnrZfw97xwzsPPUeTS1lmxT0i2e3
8/QjDmi7XW7IWN0OzRUAfMkXKx9vRV2Gv7fZV14m+W8SN+HAsYC4zmIXWADfn1BnAvE77nrafdHY
L6LSvBe9BjIAUFRvV/bSe8lEedAKmT5Fiav9y7/csj781jAAG3A/UTBx0/9zPXgqB9uYCpxQsZ4h
DQSVD3CtQR6UC30DLJp2Id/ShJBW2Ot2/HNxUU9Dyn8NBsMafPfjp0FOzm+9HwJGi4P/wK/atUjc
8OfYGF/DSPAvpsQTCuqX7ccpZumm7SAW0GjM2fUgeTtxUSWnkVs5kv8omSz/5V6ItOKf/mrT0j18
AKEkD2ofSki++6CnjtUjJVo2JxscpGevZd6+Q1UrVJLL6CqZo57ODfGk+cjkpqaZfNeFsQclXqdI
lIDk9yftR5FPRWC2qCc0LU1f6xAXvSvcqtmPI2PA5Hr1JQt1G9UN3fQocccEKZyJVCVAj/NKvMPm
YSij3yagTQNXOOzTGDnVGlhofq+bg7cze9DwIhlnnh0e51u37ZxbmIYAKKIg9ivzjDtIWwrwKWn3
PQv5736Wf+dcd4DzRREyLQESlqa5wzdR8SdKEOMynisl7OahVY1m1v/goxAKprgqzlFw67TNA8hl
2apuOMqI5dDcUKPoTI35EIKqAqCfUh7AmCQDGuNyZNdMIguGf2X1ieOkAyXSY/8N7+Zd3aPuKzD8
59CIPXxORhyjt4AyjqXzDQxv/Au20/GK4ZzoOjUAhwAE+HV5eIQIAwoQzPQrPUrSs+OvriJF7VkZ
uuUu4mCSrHV8Fn/tJVaq80CW9SpKDfTejW6wb0MtjNkM7Y22kcoqMvbOojHaVBbltLFVJG0q3+a1
iulAjdE8Gqtg/bd5b6u8zaNVAGXwIVNpAQYOioWTZ2jyVBU6lMK7ypx9Eah1T0tDcYtJPfKBuXgL
WnZQBw1aCe4VtV6ZAYVpjz3k4tUqgNf/ZJD4PeiQEb95WunuYs5bZBFg9pNf3FIIla44m8SefEL5
8BUIfDOv7smF/FB1iu32B1ldlAAJoAMLBBQW0iHRhPwdMlfUmJSsom6LI8ZdhzwxNlgqz5VN+gXE
dshlkd0ZHOXqYxuv381ZForSMg+YBy5WO26MA1LrSCeiFvgC6pYQ6rrcOTrQhswyKHSXfRqNB9FV
+hboTmOV+panxHCrA8lfpxGojLuieuS2DjS1UsleIsiXqwgUFD9SPDW47/zlGolXXpH1eu6cOP5u
WS1EwKT9Ekaesx1Av7evGiN9rsLigQJ44nqBBOryrkg8dp40YN4nRWJQG2Kt46ngJY9NMDh3BpD4
6tWFURdukXIr8RQJ07Cj+DFH7QVrcpSgKxfuiq8RNEi+XyNoDcDIyzWKz5tro7uPqBkddr4RI4WY
iOY+QT3NypYW+16BBwAqvu5P1oJVCzid6hFZiNfYauTOWYLnPs4auRpBB/HVzsReKyPtt8q2USka
1l+EL/haFs541wKbcsApYL03/cq+T9WkQU0Ssts7Zi5uLgqe8Y9J06dSyyEB4jovvZuFu9SRfNsg
yfjCtenrOGkedDrd6oFp9mdyR82goabRwvF0rt/52bACy5n3YCaa+yAgf3isSudnM6C4ZoXCONTr
a0YA1SB24EOWfEnvGcQpvpi5PR0MA9XJWZaCd6OB5EZWWfda1bfIF/TIeKkwUIQ4a6tu2cGerBiT
iyntP//z07xhf8ykMIgdOfhu+p5jgj7jI7QudMA9WJpGchJ+b+VZYAxj8pIA3auTCBOOrTZgpGA/
XHAcB43dmp90MYCIy0jlveVzsPZadnsKJzCtoCyq2jUolL8XdrbH9wzHbECjPdsdDghbA+BXgEza
Z6+fkLYvEuhoKLP2UIrbOEMS+EUknoUOzRo8d3+mqawQBchbogvN1GxHewDd7oYmdjpnj8XwU+A0
Z91yDtY8aZVAmqDppqg69fGAxNdiA0EMXNNia44AQ2A6NCAg5z0oNRKWI2MPvizhmvkOSAAtIN/S
mGlztEDejrMkxFLzLtYBsV+daV+iXPNB0x4D4pMLk29B2hQGOLXURzxWjtqrFBOTunWqcb8lTabc
s6NLouhKqbc0E05WThok/BYXTfgQS2FOlAZrR2a6FoSNwe5Hw7q0pVGeGZ4dtADfPugGFpLtXLJd
lBhscN8YX+d4Yaftay0FUVaH1xlEZWWQKjAtNs/B5nAFQs3x6uuRf08DdV1ASAggRxRl3WwBPIFO
1QkDMrjCHW6pl6F+gXwF0DRrJx8S5DPfnN0wHHMObpCR6hmUYDRK9+e5i4srPzQiGxy9e+a/aITQ
juT98RTDcxweYJn6OniG5X5IKA5AxEWWGJOTR2D3GslkpJABvl2BZJD7RXzraos/ApjOt3kBTmnu
TxCtVgQAMzz+n7+X9scdFJCVBihDdJDOeTpAWB92UEkMujskyKAm4+nZeUSJAz6qaKi3mHlZoz5k
rJBiU6O403Rbn0H/RitG6x6sc/q18VogR2AtDXO7hzzm42lxJeBwWjUJjm/j3EKmedDcal8AcxTE
vW/dp7WPA9xMsV00Qpp7PwVQswJQc0uAK+cNVrUArGxb/yNEQbQWYNbcU76BW7d/ft/8D/VZOF7H
FsQ1dDAeWTp+Gj+8byZKs1jolRCVggQOiG/d49R77pF6OMB67S0+3G52EcR09n8Vu4Qt8/8nXwWW
m12VyWOEQr9TEk0478apWn0i21O9LsmexkKEQLf94qcI8s3TyGYQrakAKcViyzgtM7iQIQjUYn2q
fpffFsvoomRnXfTd8ROBdDwouiKUM2Tmsfq1SXFwcxwAX5kHRDs5oPJ5i6ERq7bcgxTPi/vDLBog
H/WgDYKsw2L/7bwlhA12GSRCjlvi90uxud0kOcCJpYxA/+fWKB7wCq4qAP/lpBrfd5UWfX8v0F3T
xNcOCXFmGq7+EUVry8lkpd1494VhgWVQroveyX8m+DaAagbpy9rMUIXo6+lehk55U1BpEIXg2UUA
c5/X+c8RP3COaV/o4DUSCchsmk6/zzF2BcKHYweBMiY8voCqO0teBzItex3gFQa4GQ73vIMMcxUk
eaofuIyAiQjzVgcLaOndO3Ly7u22YHuOtGuw+OpGaJd4RA1oJjstoDjULm1tM7MuZFHjZbwPTDym
QrQn9O5pfgZ56c3EO4YfBKxuUdNp3nwJ8lFc7/UPESi1AlQobVPNYI9ATmr3fsMhNCKtz31qePtB
q701mQkwlavCk+GRzD9PgkYc4JUZ+1GCYfzBbqv2ISu3o5c699AzzM6l179kGn6Y2xjCZcRKVoMy
ZF3bUKIYptp7SWuVkK+/AKQLQrdCxhviNMM58g8wd/v3qINDPYdW4odKcZ3RbCX9joJhy143fj1e
SkeD3ENRJc9WPdXYW0K4ZABWhwC+rPEfXICyvkyGhoR3btj3ngBVbV/n+bFj0et00PG9TkcS+Jak
+YXwTLrfPBi6Hz3I2Muek9QIyB2Lfrz0I04zCLHUWbGzq6ei39Bo4wE/kw/QKqVREYoHS63R/7EG
ai6CcD6bclyADaxOX/coqlzj6aW8voKI8XiFx6kKHxq7jtYOqL53fhL12iMUx+ogi1C55eVPXDUS
sgWBHC1xbq0OZ/CQMIT4UFZsKSQDg+Mpx60qIBOK3uLRBOeOmknxNXIeeOCD/mxIF2htNmy7RKYz
vZzXd3vDb6FAUmfe2UT9FxAt+Fd4TpStMhzZnodpmJ7wlxzoH9zgloYz4Trd8UGx0GG6rff2lZfy
CLL9V92mJlEEqNGItKzy0QAP4+Jixp/pbaAAq2b1/K6QL8p9VNuxwn6dOjR40nOntj9oQFBcqDFt
XhzrCRUEbvfqIv+gzJTHeL9dUQXCBuXkVAMMRG+EUeQoNeTQZqK3pGk0/mB3ckMWRdghijWYFFey
aHoeIwlOZt53/aHBBjDwWb+ZmI/Metk/+l0r7tLaSyCqZI0vSO1ZG1ASZHtHyRhanJ+KinWPJcSd
7jhyfoFvp9NL7hp/HxbVHMLOanqjVgMLTjYCcIlNmBXlWzxxlyenq2u2SsKqPBn6EFVBprof7daO
eRXQhLkLxotnFG1a8yKzj2amVV+xFXXfTSLbLfrw6HoQeHLcy+SOdVDoPdt6AtSwjmqoZ1aZe3FR
Wn2URrpb/J1ht0rDMRKrvA2TDcWBShkUoTQvqQCiRzkyrY5KN/gphGzbaZ11B6rRlQfG/2kdp7w8
SiHlDsVmPz1FNVMrCpo6BnNZBDjUmkwaGDodiPPWTI9ziIpr5Q7bqP6BPKBGSE5/t04X/RRT2Hz2
TJxx5ZpunFCs2HxqoeULTuz6iyJq3wMCkG9xhFd/sV39zhZa/JgAKnEdCoCYhtGrvizTGchLHqVE
dUFX/IbU8gi9HCc9V4C8ncGClJ41YCsAWHuzqUcxakbl8mlLceRPDdcNegeaIQNKYFHbEYaP1BNV
o8295q1X8ZQfptA19mmUFvukaesdnlCsz/jg7NpBxt9dVIetoB2lX2Q1sWs3TdmKWBKd2j5bSNtC
DYXl88wpBMUgT5+kTOdX++HvWEx6peboxnvpT5dsqswjBF/Mox93hbXCcS8ePLIU6MmpD4FEU+Oz
0wltDFGsoYQ3Zvt1wtsyyPTE20aKnwTcg5pfhDQ2itLMRLbbBdaX2v574B+ZHQfyynO3KErSt7KL
SlQhoWmhRT/3yOzMtjx4Y//R/yHWVupcHPKAW+iVvZ/PmtbeO3Uv7od2LFcpSpTPTp6GT1Yb7ug2
Krow37EG2Ry62/qFCWUNt3sC8CW55M2UzHfhZToAlCEQhtqOh98KZsgbOBatZw/PBVqVPbfvjUZl
JTGCzHb2/EeYZYsXWbENGM0hiGuzT5k35g8GyNJvLKvGQ2foMiCTGhTYNCtAT8Id2BDEjXyYhMzJ
cIA4CehiBztc9VUMQsqEfyr1gT9C2ys9x+T3TDA4ZpZYR3iKb4MUJO7nJrchXObbEvSDYVStIzOq
Vpoy9THWdkPB7ioKIR/F2W2GKYudm59D8DKdyEOLzsup5T/45qtlMeTp09FPgwlKs3vUKI0napp0
qupgsXFo/outGciV0jCOrrNt7E6/kbX45xX8sFyBLfFb0tjWKi86cetFDGgJ9JECHJ6VRzI73UOp
MYQ7yaImHXUQF/w6y3LbrylYe6BlOuCHHAziaZyiQMOTG0hfeGDRiFPnaljDNkbu/aiJRoxHEENv
XFSKPSRuwR6V9BNYP63nN4uKdsmyogZ/MUp436xl7H+bV3a1DjJUDTBA3YxfvATcaFb/WSRGDrQY
NMPJ3UKhZgMVnnzfqigHaFpscbsH7Jz6m5uKC0XhoZXtdQdFzmSKAsw+EYBMIAidl7b1qv8M8pHX
pSEKmOF0bpSn0c3FdVANjgGRzQfd+zaLat3Ak7n6Je9Zey2N8Kk2UKdSlPZo7pCMDCqUKF0oYg4O
o6w7jb6/LabStNfz3HrydjZAyEFuct2ECojkG9NQ1AbdZOACam26fjF4r5eer/B2QQrJh8YN8trS
diCI2EVR5II3Lo8faj48OhDThXQo8/e+ETrr0Wjtz4PV66uqn9gxVw/sFY/mSVUxxg8FkvatfHGx
L9gbwtt7LIOCow56hlOPjffc4BvjI403TdB2VM6Ium5tnsHDXr7OWcI/rjHbRcj9lY1M74oiaU3q
WVkOsZFl+jLy9qrmCy4h1JuXpe483vSeOKFi2PGzqx/a2m6aQDYSK21fagxlfvDRwAff2/xa6RAv
8yGicotYIo8SFTjI3lbVCnLk0Y5ME6Tr92WEcyPuCZxTqhBqACMpLr4f70E+q4UB+SJmHkwzZ2fp
4UMY+MgJz0vRKrUBHaURqtCOX1rbDqwxqz7iyUNf1zE0WknwlzUQuDIguK4a1K7bJzdhcwT5dZ+x
q53hzVaTqCF/HP8AdsG5W9x9rJ3twZfAbvwRCVxSEkDfwjrQ8jQwdkiQ+QmywMt19ap21pMHHDKE
nOtoZanXCygeXu/bWvR68a1rg8UHzJFzSmL3Yfmz+tKD4J2ACGEiPqNEMvtidhC4M7kF3lxluqjD
0vkwfTKq0j4JyA6smPJXQrAAZKXy4mCf8VRhCfKnk0h3KOkLtzSdV8MpbCvvEXJcYJKBEjIg45gO
tUt3ZUf2cKj6MNAsOdxpYLm7g6JpgxOqOt+GA4PvbUCYEMA1gIbZ0QBTo9SrBuvZKQp+XGLJH7ug
6zTr5vzBn8sd+M386+KOJvATIBu7Itd8XfVacEuJTn4tQCpjdhfT8gMPAs1nVCe8b8jnsfjVx6x1
Vwz26a9Cy7+YyUYQfXes3i7LLmHQOzXaj1cdkGTfAeKMbd0vr+aDOdJcWjUHU+s6tRIXYFy8djm1
7MghYSVt6MPzDBoGnQIzU0Mo5wkqwCiPHK+LX28ghAu5yglfDMQS1DkFG/HH+bkN7CKqlIs17wz3
zCF/AMGpMY22g5F1oPgaK+REzMY922+NjPK6R+pcnf2BNoMGaPYcPdt9DRk1IMXpyE4DrdYNeQoy
6FwPnCnNxoTu1oZ8razsW4ayW6vk81Ff0aFORjM1fUPxNu7JN9Qe0RlhpYPaJYtSEZSKqyRnIajv
JEsCW28y3M8gBVUbLZ5+FZ0JNbmKq6cGvNKDVm3J1xJ3SakmR2pyRzayqXGAyiDs8oMWoiAKl3ta
GvNXkwb8sE9Pdeu+dF3UgvcNE8i1zDJCH6JOKmzxUe9vl6MZSzDN5WJi4GqEnEmrg6aNKhdDu+13
nQeBe+waQNsHUFaPigG7mKsJqMxAvPnIpDID8olmm2TAYsbeZdKn8Giopgwt3VlRlxpLph4k2606
PM7dZWgOLbwILGT1yF4XeBc1Tl2zU8vTHNzFzT2YdLa5Y0PyDb+p+NQ6FghSoFQH5jZ0gfCCAn0d
aw94Dq/2hocy35bZERhaqatiohEy4S74e49JLNZOn2E0wR5kaw5IP5CiHTWCs+vIOrZvTDeBiKY6
TiL1O1wtuvwaQn5yecL3d0bs3nzgD4/OOBnH2qmNI5nUK5VJvb8y/8M0S+ZGDkXz4XMXlo99YRl7
gc3aFbg3cLIYevWMylXcRzq//GFaDX41SnwQwbu1m6pRftcY6N5GpzdAieKhRL+zIZnc5dUBYWw/
aoU+rwRJw+qZxawN8qx08Ebhx8U1C/tcCfnaQPDZRFmINwbko1EPGgzVmmwwAdlnAa34oBkzZ6tr
Bv5PbuLZoJGvWbWWnR+ewB48WzRAS8gWdauB++vis1PTvWYf1QMIb4IGcJ61qCL9zPOoP2nt70UB
4aqAXNTookxcHD9vDRz3neOw0s/kn+NSZYd+iikcxM7AyU9H8jmtsOMjRaZIo4QYPaQr1266I/Db
2PuCaWk4YjMOJW6nEGLfRtFwBGl6aG2ANlQBauxPXnJ0U+cZJwpYllniB/CPGSuKBHYnBYkAiJY7
u2ihgO43c9MPJmpYoYX4wU9mhjRUwZRI41s8+R0nEWcGkp4PfjJjX4A5NbZus9XiTKTsweQH7sKe
FRec3QvpHiIIDBy0cuxP0Le708GBsQsVLwRTDfWsBmqyW3CBd+9tGh9R1dl2ldw5RChB4RRIC0Y4
GAShxNtCNOL2JeBsbxN9opugmLlLMymSGZ7YFl4m5l+AUGDPyiw856vfg6njzX5yFSODMun3wLG1
U2uN+WoInXaDuor+MarydKeNqEf1Pd4/ZryabiM+n7mLfCF5MjwiolgGSurKDOMwOUOk6SdZYHNH
WFU/DhEekmYL0jLzgmQi9y9PkBN86cMeQspIi+3o4I6O+pZTPvINETAkTIVIN3eGNTlrOuFTIzLF
8/BIfIvLEsvEZe1ldLkArU0rvCN0pECKGdUFlhVS3XiRwgJdptXgOBR8anuJpyyiq6SmVRw+i0kE
lRTLZT3HLi4KI5N6FEbmW+yyZIqv3fE1hep2yXAo4/YJCR/Ia0yMr33UmJ6kHVaPnlc9EYp98ZcG
ql1UPABz8qsrOVQWXfBEuxNYmyp717TYwmApcaKePaQdPtKaCeysGiGberNzsWkOmdNo1UGE2srN
shgNuFICeULOSi1Gvdm52OSk8NSSxp5p5vyaFv/Hl0NXnpdxFMhTn4lGE6M20E/rUx91kO1RDZnU
QN5hBbSuflhc1IsShrPNxdkCenuyLat8dZK9DNOqtL5asO0Gd6XpLxpu7J/80d/keuHgNCG0trWW
GzsyY5xm56VtfW61PDo6Anq+5B/N7NOE59AbgODRFe8PC8hfFCVkyUvNuKB20rzxMnoyHXAieQy8
3a36rRgM48p4Y1yrKTKusdB/Vk7R7yPcBz3IABXGEQgk6GQgYvZ1ri2gv1mM2P27uhksKyRgoOPT
a5gNxN5mcjXkzNRcpA5xhkVdAfkqsC/IYz4gHxfQdVF4O+4hCPljwrHMtdMFq1AK1XnnXnPiUxzJ
GDUXZlXi+PIPm5wFSA7BgaTGqaHhOZJs7CjqVRKPipX8v66xLGRFyKxZOjSdigwC2RNAl+AgqzbQ
YyhXIC0H2V8yhNbFdc0vQ4FHtrDVrUuKWrkRAr1cP8VVvKaIeiqBsVexFEK9HrDmeSkyqSmqh9j8
FMd6chM9KKL4mF1ADJ/cwCjC7yCJt6Examr8eu2LUUarxQdYibsSnPPd4vt1IQMPXRejcHfgFb1p
Q4qjK+jqnIbeT09uj7ObFXU7DXj9gLo0zromPU0+mIWdMfdBquDoSOQN75v/yYcDide5NA3QvDHE
b//biv9hsaqIpjygKbSaDnAdKED7i/BEty15DCVDFOo9iLDrQJM15T/qNj0lGqD2OWDYWzfUzVUd
Gsh/mYUWWAAPHeMW7I6o0iu2oPsZNgDIwgRm/4S9lQxoVB+QsPP9ZCO9tn+iJhb2AacOyT3F6yiY
Axcc9tI0iFqr19Xa1BeHKA9z0PGLETA68I+cJoWQpd5iooAARMVRHG/IB2ZzgIFVU3RPKMSLL+3o
ZFdqwDFe4gz9VjGBszlyNUkWYNfqnmdfnzYHKLBZYMYBygWHidAH9Iz4lI4oS8jUgQA1ndR2Sjn+
SH6gMl/9NMgLZq/z1jdWsYYveOfx7y3YzlY8aos7lsn6AuyIt8L9Mv6eWe6maPvspQNlDrjY0n7v
MkUgAMIDCvBibIhoZgiBmdjX60ulAEpl3/f7dsi+4VkUICUFXBpVzwPV7+H1KBik9I4GTgxAJNPJ
dUWg/htnPPon2Ckndnf2s9HfTXb6SJYWwyVA3vVL4DCC3Syypn79bigUst4nZXIr1UE0NUnko1K6
ddxd/uZbRnuj+Y2xJt2Tiw5151k68BVW630TWtrNg4lyOXVqrKMGR/et4jGa3MQ/Fo7XPvWO5W1A
cwsemLpvn6AEFeJYiI8BjWY6cx9wq1mNPJvAyTG0V1aZgLMVpXiy3VquwCjF9hSrOxkY8SCFs8ah
JHIuNQfXhwek5NRy82SntgEhql9t3njZAYn/LY0ucRMIIuqAnHMDlNvWdVN+Dks9xe+q6MsnM62V
kFnBV0pp8bI0OWTgZ7NDsvXkoqSdBhf/x9je+tb3qb3LbXwc/irsP1wLVMcQT+GTvionRwKcXccb
i/5ope1JAp/UkG9wS7wxi/1huFYrmGoFGtAqetvyBuxuutTyTaw3n1McZ/SB7Xr+uW378FwUDk78
23wjm8Hug37KwvPcheB8eCY7NbSVrsX+0Wd4cl7T5NdwNv1mQxVlN5u04jysJlPPYNxa1VFdrmlB
LzSqs17vB98cShCbx2CNwrarDFx1szY7JzmRE4DiFOl8FUROGgbp2G8GyOvx/8PoXy/xbrW5S7Fx
hJsBZHazbW12n0iBreamD9q6Oj9zUWj4sWo/pUoot8/lX/r/Ip7WKd/WyaypOdQukrFjI9fqxOEZ
MEQHZ0nDmuhJ3iziLslRgkxjRGxC1q/zUDnxYZVlnhrLdloTTcs1liuq0SVWXX+x3sbo1XgoFOnN
oogCXtVrK9VAONPW4OJqpzpHpS8awymSZCtGnp+kPuUn6rEuc6Bo9RbkFYCt4Iz7Aq5TDHjthBqz
JVy3UgH1VgkwgBjaS2n1HehfwVVX9Xl7IR/1ZOu2F+q1Y9SctAYbQTXBVQ31vDob5TxNr6eTVbbG
YfYtq1CviZwEmS3oen4YWK5BL8PLfRzbq5exDNAMuubby2gAWcZevoOi3qTbR6N1an1PXYu6fufb
RzDKVa9eGnJ7DYQHHFxIRy+TKFWjrjOB9AAkgqJeyZLJFU1ljeZoUGvHKvOCOlOMMxmeeYmGrmdp
vs8blNZnRJtLTojR3nJPg478aOYzix1ux69xC48djfIGauHM5KfFT2v6rMOaQF/P82lUxeY4ZUPp
+R/seFAG+OP6KnbmwnuLW+a7lZ/tgW/tgRPCa1oG3mIX/7ImoMf2xnRTB7+UZgo8+UBs4YYj8AEo
vGrTG6TvHKrMwDt7VMcmEjIDqA7Z4M8B/0ncjSfqzaacUm21jGjGwAKjbnE76phzTOvMPcaqIfOv
fBQy2OOzrulQ+X6L/TCVTJpPIWnkdrsYG9MuOaRVlAFmJTj2Xu6FFQ1HyQ1/37zzDT6AhhabI+xk
OrWVA8I+u8e3UwkclHmp38dggyR9A2qYWQI9EBfmafYNfbVDBWUNYV1IIGgciFpugsCCafl6svTm
goNF8zIZUCwCEQs4jx5R7Bt+X8arykI+FS8W8hVjqNnrgRflXdFWxc6VTXdmJvgW4rQJD6zXrJOR
CHs3Gnl/7U3ONqVfDg9mDxqzCKxsTzxmEc51hv6lhHhLUORJ933sgbweB/N3AVi56UmwSWjDJ1fL
WBSAbvFoDLr8UWvyO+RYhi9xBGLwoo6dZzv2fAC1ZXPj1Sg2y8tC1V93Bgyznl+WYePEqrWz15fV
hgXoPAoT0npT0h7ytHFvAFTG12Iwz6WyRGy5t7q2orVRQWgzy3HbdpLIfMiTJxqjqASpkU064hCZ
AmjAruW6d/AcTRFR2wGcYZftii5CPu4Mz2YLrTaKx7MsO04eahloDYroINwYuNI0D2SKrlLa8/Z5
uYpTsGgdlnG2o4jRAI7PNx9xGD6ChX8ELkpHcvCzOYbYhyf6A1fi6zrPElAo46Adv/mAj2ltvnuL
sLs+W0EQ0d8OTOlvkBTHosxRSglNBLvWVjSA8/l2VutY4qDU0/4bUgD15B/rg0E1hmStYpkDagiF
Sxh/B/rEp85hOjYI942T7EcdKFyTZaAq5Fn2zQUoYhqhCONCB6KcEsZRJzitTcXhFnr6C1it9S84
bWRAYXfWk9eABamb7OY+r5kH3aZBnlM+4qxJhuUBUIu0TvieCiBRpxokVRZ/9mJoUmTcjdbkbxpQ
8xipa1/BUtnfsjh7pEofUMB4GwNMWvsYyaTczV3I7+bjFx+6ogLpwu9dM8VrDQXV+L6P5Z1MHGgG
qIHcnE4oF5s+FaZmYa+kH40MhNMoJHFxlCqKO0+z7hKtcJ+YrMVTn68yZZCnt/kZ6dzwrmw958mP
21s3TLMwgatH2TUrq8dF1wDEpGuc7QIHqnQNhjRGRYbLzQNJF0xZJnZ6CoAaTQBJwLhNxiY+ZZNT
XjPbAkGy5+QbFw//FnD8IKQHwzYQWcpp5dO3khW/tynorwEUZU0Y9CDxC3TR6HuAz1Gb5BxqKLTe
KlV3ZIMQZ5/UFQt0ValEDcU7xaTvhc4RDxUbIy9v+YSkyogjQCf3VpBFAduOTJGGq8Z2bsiMUnDH
B6iewF60MdEt+vH3ruwgiKkCJzVAox/m/a05L0XTaD1I9P7u6791BrKFIGBdmU7pgX5Qc981iw9n
5u5xMZe4D77/EPcfQljpix02sOf/EEsvheLaCT/bAPHiT/jnV1UPZ0NI6+gZQpz6UBMAr6JHTeqa
ApSxaKhHvmoEh2fW5s+L68PUZeDDVIrDzz2SrcvKThRZgWf87OOEr0Md8kYJAMsQeURDvf+PrwHd
s2V4+aH2xJ+Wc/LM3bRpMoAnAgThTcf9r32Pp55SgubJ5dfSb8ovDJLI61528s6WRn7A7bXaZ3rs
3hdjd80HSFU4/bbxQHMaxBUqn2sN4FjA8YFGdxNAl/F575QHY3OUFQ7bCvin363MPRV8KH6W0rll
Ee+/1874bcQN76tfcEDZujC94alFbheuo5nliLiN0ii+yC/LkKe8i0m9Tsu01YDb2HqmQqIY0CJH
MmDzfJcokuykEKtUtIaLg4kBIhwN2LvX0IHWQbwTjy99cXOxYfic9XZ91sEPsiI3RTGbgTejcWeJ
RMOLmELCs32q9BSlzcJ1j//4zmlF9axJaFundu5vcGpZPgO1BWktsCnNc9vSfZVXpLlDkSbIaEM7
huYaPrJKoQ1EOs2FPnuMG6P7tZgK/4dtOHfahBt66vBsO0HbE6w5IcPd1a5WOPVlPwwQQ0VF+qPr
pb2qRO9cq1YfT23nKqpCAU7OQuJntUkDAuMhcerf43wwv3LGN4sr9OFXrqZIc7BdwJrBezokJ2iN
xad1KAf0MzxEZIX1GpfX+FUGG1cBmTzMpeX63C9Ofvl/nH3ZcqQ6sO0XEQECCXitefTQttu9+4XY
I2KeEfD1dylxm+ravc89cR5agTJTotoug5RauZZ4XYZ6sSifZLznifdn6yHjyZBuwbZlmK697zhY
8E0K9O4RWLTISE1n5GrYtBW3100RYKVQZXiMeb3Cgt9Nu919pGO0r1L41mEORHnEpkZNzpniHAUe
claazqHnXOjUequKDYeoTJhE35y4x5eXtR0oNuvxW8Zsvk4jyBNRV2Qb8NXKb6YtXSg+lR3QlmXx
wGoUTqdRn5waBd1avM8LyIaiFBYoAPGXg48dtqP9ew7GkzXqbLvHJRa8BB+xUubWeyMtkPqZ4CdD
EVe8AZc8JNMjt35mQMOfBgCQk6s5lpfBU79HCRbDiW7cvP1o+tC47ZKX4ijkV11yUIgwEn6MIA07
kDDLmAbJpRfYKHv514xUW5D0xcm5vqxtM7lQBMTv9nkDmDC41TuwYRqeHz/LwI03vkJJLjUimQqQ
yttmuXO8HvizZmxBS18lwVH2jQdEVZFxwCbB1Nmytj/Xbl0FUCnHpTfze3665n5ZeGxruvisNGg2
UvxNH5otHbiGJhySWQx8qihmcC+dRH2YnaHS48boO617IbfRs/ZUI0UiQDgUsCMIhF8IbYwtSPul
clH5VAedtUVZMd71QOJfO4jCXikk9NV40QNsWjgsweQdDaxQ89o6LThwpaVg0qQfVrFVBNsFKk5X
FMcKP1IA1IFGvuqBJ61B8YnzfBQw6+KLpSEbowKMX7lR3/cRHbidDSreCfpleoYlGKcdZ4Xl9f7O
fj9ppu9+Mywys12qFArP2who/sL5p8SFoRz7H8eM9/jNzxdygOUzRruUK6z3zOhDF+TuvQMCU423
nPr6nzhxil0K2q96tpHjDlJ5h7z8HBuaQYHdLWYi0ObNLDjcB/wOWw7rwZmM6oTEwHCmprST4QxK
rY/uWAAUBhbk7Z2dujSAYu+6y0x1ZmdQgdSTcsDSh94wj+TFGcTHLaj7K9sSIspxHTJRnBr9txaD
dGEVu4DMU5fkj8Y+qpMN9efLobL+YVXb78hmDuwAhUV1kD1KQXuq/QRqpjpTn66MDp7/tDGFcyn3
7VeRy8Da9qENKniLx8ZPpQtJ2AzbFhpy9w6KW4L92No2cWgjc/HTeAO0iTj20bNUKD+aZ1nG4sio
PgwemLXNradSaw0oW3NxE6u5jOBx2aE++W8yLU3HguaydOmK6wFNCQIDlAsA064nWRxL927sBLTG
Gu8UFMvpCei2SzDZqLs4QuykVoORdts8ryD61U1gQ0RdKYgkkx4keFWPRUh95r2b/lln2I1Ae857
7nJfHAPPR8F2B0g7c8tzo8WnKQLAenX4+AOycmgffgKGCSo8o4b/EzDcE4D4DndMKGKCITeJBN8a
sIXnALzYZx/5sDN1XZTFofb/0xMg/3cE6/BuCaER1ADQnO8L34GoXj0IUA5XzkMb+1h3j5a1RU0O
f8d/5Wo7LPqr8Yc/2jzwXyWKU/aOnavjiB30c+qkwOnqCMf4uwMI8Q+kHoK1aJGoiVQTnEAe22+K
XGZvY+ka4POAqgl1YxtiDk0MEq1JmekbS6LhOpbhX+SsR4jMNB5OsPRIP2yjl84WK8NvszcyFQFo
YGyIWxvQWEhE8Moh83WNdCmjU4IOAeOzfauLIL3MN47SSkC6pL0qq8WzmPo1XoPTodLIxBL72l2P
Y+rNjFFUfffRJ+jhpNlGI+Z9/xCj8j2Av6h6DIeJw2HEQSBSASgcI5vRoNTBcCF2SjZqxOA8AjoS
XKgXyax6LDzjpgztbiIKS4oE6rGfEyms/vhMZBcMwHr6RY7KfpbkT6aTgtjTFMGj6uP6PHeRRQqA
s6w+YmrWg9Bax3A/K4CdNiIQ/9V9/w7tvvGbghw1cKbpa1Gb/GFKBqCgtL0pzGZrQBjjoHR3/BEm
3ZI/yG74jmx2fy47E8uspAKVohNgX5/F9gnqjUeyOzKB6kOY+O9NE6fnTuTJpYKQ7Vw/G3OX7bK+
h/ywZs0zRRivE/CcnJnu1nFyLF3XgQxrUr3kVranKAhlxpdJU99Tl+aQEWt3EOwt3m0fwoux78iT
heIzrHIh5QSa9PoiwVxxEVaj9nndfQ0CBwkpsrWSQ82RLq0ShIIj8PUyhX5agLOuJ2oGMDc9Du2T
4STjk+RoyOzwql0ZLbIJN6GopgTTUBEhs/UjjuEM+tGBAJiekMyc8+Rc++rBLafu0tTAl0Zje+K6
Ryb8SvDt9/AnEHs+HuDUR0Zi2ptt/pV6d3GLjRw0VWKAzy5vweJNXicccOJL7vlyGeN3yfwR/hWz
3IZub8TpV5p7/lz0EZdppPsKlo9KBsA6g4pqZ0X5U2RWyZVkdNp4lNeRO0+LjE4QQgegiOoG8n2Q
1hEChNKZLJ849PnmQQx4t6sUbB5Ux326EX7vr5TOxFPDdTqerkrkec+W4T7YymB7soeGHRvrOQTE
MtU8TgYlirhozHz5OWiZMfAauRpVgNWfnvZmCMUsgYrmpVtARAMoo8ze39jmSwpHgS4+zDKyw0E6
TvwDHNon7ZFUS8BDBsVKbD7n7tiUNtQ74LX1WR91Fy8F/x/Hsmx0UesGonDAb7YDnYXEOEZ/RGnD
hPN0GGflVBJaTZsG9R8oQtsqZLBmNcfFQdFSDybbfzpKXUnRTGFgRDiqq1GBpgDE3FIZaXZlKHb5
Pa1EA6a8xDzxLu+/2Egdoog1iv4IPSNeAe2M9ESD9zM4uz4HDmCi+T0qwnYeWKBY/MluvFfT2McF
lB+dAiUYKnZDtaF+P8r92GbjaTJDHGejFLcDolxfskb+FYnQRI2htkH5uN9IPUU8ZKiFjHrQkVPg
bPyc3JoYUg6NW6/pXstdl7gcaFZU7uO/A2pm3ErnePZC+X93iQehD93Y0Dkpd3HSl9skxolhDb5y
HCz543Tm5KJLJkVQ7lqj2IOX2z/MXRqPgqPJgN7ej/mEMrHrM4uy3ArAcaH9B89sXIJ6YGjPN5P4
kPvDKWSf7Qskgw4UeHNfCicjWMf6Hfgdvw8Sp4NMY8LoqgMD8HxFNvD/o5qIJUdy3sVSt9fjF++v
Qv63cZ93LHj3rztmZQhhQJoKtPTRuuMy3qKOFIxz2W/1xO0HauwRLFB0ZYEtZd01fri9c9Ag3/m2
hIrcNNgqAB9eZGJf0ENvqLdi51hZip+p4QHnZwg9f3QX210IdVHismGla8/jO8DK50mW2KSEEFjq
9P4BFd+vUW9NX2ocGFxNEy/G1DbYb03YSJCYpePVqybjS9NFX8g+ZbzagjSrPo5ZaHyb4j2ZvUr1
B7dNQ9Q7tPZv2TCdIxQ7vyah21/wTdRMaXrWGmSVyKiFjx5yRM9TbAPZBDuSq6jMEa5CJXYdvaPo
aY73hqDdNwVDmY6eFgTbW5x+xV+TKUhRL9+km6nAn7PBSyi2JnUGqvHIAJ2fm7+AKgoIcWfuDKAc
fnFaqTa1UTk7CpBYIkI/IDw0IGp/IRNUQEB43hnegboWuNwvri1+ox41udPGoG2e6jNNOU22dyx4
DDoJfc8CujRPZYEVZOr/lnvldJqIhEU2uVhbKS93c9+NUIiWsRoqCgwKdygCwKoFqadn4lhpa2eV
DK58JLKV0AbSwUqfFpoWPbkwIQlIfrInSSPWGki8I9vM8KJvwoD6WS82uhEej5sUyVJQTAXY8IO5
EHRBwZm6rTUJkDxRS67ZL/xka9SQjFrG3A2kLgOH1t7k4WvfjjhN1A1vFEeyBjAW0Gk0W2EXP2yh
E4sOiVLttzVouzPadxpoSt9BORb5bTscV77RQScxU87Jw5tlbiZU958y7EXyFV2Sh2J8aH1ns/HG
f3MZFSYyd8tUXomaPjD4vEvT8TZCApYKxTGnHlJgOt30OumGrpauiduvgdoE2kjHlb2w1YoupZj2
nhlkp9lhBIe+YsFxmW6ZhK4A9DMORpc8mnEKKXN9r8h7YaGfX+4i7+5J8cu0dBVHbDfkNbZOnmin
FdE8D41yDjj3haTS6F6JK1px08HJYzb8Ewisde7Jor3CmUfMwXUyYtgGNA3tF0BJoCahD29Tk1+7
KvW+5pI7O1N23ZEiyrArV7SX/Yxw8tHZuQW7jaD9MJYD1zh23Ps5TAPnp3zYU84+dZnYuDVAAtQt
E7axoBHyVoUxv4qkg5y5zviDyVCgBt9rjoPeb5gQeroL67Xdd5D4/68wR89Gw2m2n2+qIF0539RQ
1cdNl89Gk+ubUlht4FDB9rBPSpoUIopWMT7HoyUhllHij5RX7rvL/WMbJRmy5UgCDqk/3ESIFNxN
FQhBNwRUrlkOJgqB5N6CQB4YsuRFO6njYgtsMBzl9vREo8Zh4Gdlxt+WgAw/qv/PRANLURvecrni
zJuOmWkGK+Td+YvQTZesZe82L2TpoTu1NgwVoexdgIL7Mx5ia3wOsUChp+P71jrLMJ1Aqt21ULMo
7E2D/8HvffE7fVcEkCTrqJTs4T8CjMwYwclXfwQIbLgL8MD4lQJwAEcCX2wO4pxWZsOfhTedRFMb
7144GduEQ33MzIv6acqcEDhuRDQ8XY9dEnwpzOgpteP4UtpgP6L/FP1XjLjY91ggP5EJCNxxEwPh
s5MBS1chzv+3boJK2sDNnLPsDDAeLH0yUmNzFWziugMLqA5cGqPVQ6j/q3HNIDlWk3xKQShggoEW
YOV//KGpD9CBsR+ogZyC8+BnRnzMhPpGJuB99UG9DnEt/g92CvWBwlo7wPoiLPOEglla4sHboe6V
ntpZEOKZvzzZb/pFLXNUZT/QC2J+xDeZ++8XhGLBtePKP5WWvXaLUD4QSouAVGJMJIpQXYgmm1pj
nTw6DhxZIaoStK0uLAHinn2Ft/+6w5vSfGiCTAE8oaKdVcuyP4VuB8lXf9iFqm9Osy1uUXnfWKjf
TcC1MNuAx053BrbCgIzZT/8zvyDOQP/FDufbnmWatuuDntH0TU2oeoP+cGQLAquhDR/7HsDE3DX6
VVIAE5YxkW1bnffP7NAwdqIKQ7w4fLZ2jRFk3KILke4fmHGZL8nPHQcwSMn79Wz0GZbtg+HlBZUl
7wkmQJCABSvwn9CBTvFog7PcZL2MuJtghiLczeXXRnN0PHkNUbuPN/WU/XZ35dh9/ptskPrOhczv
vU2VvwxRnu6YIY2zMTkB4CMltL6rog8gbgVjaZQ41E/CFXkXO3Wpcazhsaky9sTGLQmcqcqXe6cV
pLPu/eY6W2R/+GqUDbZhTmmvCg0dI/yYzL+A1MX6QhZbYCkY+To9pwMyD1pOiczsFWHTFN5eZ6fr
/uZjGD2OXVo6wL2Z7trAATDki2Gssjp69LkVQTJXWXsJyCwexLDN0WmdQv236dZkG3wfyag0AR0Q
UDQP1KCmGnJ9eYtahgrKMyuk+z88KLxEytTtzhM5KNr0m/GYFPXLbMOvboS2Ghrk0II1CsHczf00
HmgR0iQBEkZWyUoaZXMIEzN86P3yo6mxsQu6BgevsEQhtqQ4gcal3peudGJvU5byKBNg5bEwfovb
Sp1wsOJtcBY+focc5MlszOINvGbqFCnwAaYad6ztvY8VcoPj/32tf7yeg2JjZFDNE85C+UsEpeYD
EmmgyNPeMqyD54IpiHgExheGgg0zV+wYtO64cUMzWosSVQi7OAJhiMACiE7HpFXiYAws+tDHBnf2
howtBCzx5xMFUA4NjQYSMV22NtKMg0ia89ehixR4IZp2R93RCqcDc/FrLVTDX5k5qgtqgYHI0l3Q
KebPg2HOsQaoVl/TsVs1ONf9QgGKxd+g8hFcaTK6VVa2zqo23WsVxfYbNaMfTvGmw4Gv4JsE9bfr
BgwGj0AqtI+gm0X1pK6q1SaTqRGfGyyB5zLrZhuXrHm0dVPE1XjGUcOJTHmHJ9zQRtkh0Iolur4m
SwCxMsfUeixDa0Ql4JRvB12Ck+JNtROuY4K1WUtWAVb3DoX76UJ6Vm5e8eOUW/AC+VisPXu48XLt
pbFQYcRYAS9+3NOldgTIvT/HeopBbdJx2Mqw8jTZo8oWxGO97255wHCK02pCK2qQ7i2uRQF9XKDO
9rM3LJ1oH0GsC/8TOe3dPAItFeTmvgYZP7m6rsVEMd9asko9mMGAGrsIZN1UCTM21kEMY/7etVAL
AABw2s17k0hvWOhVRI2TGsCxNdxTW7vVj0/authgKHYrTY6Fg7QjYIbXpTBnFAxn1lSBY4ZIEmMt
O3uX8pxSJYmCWB3KeCp9QjtJfHm6DkQMDcrCIcCO5wRdlRWUPPuw37k8zZ3ZS44OFcgBaOXPSyzZ
A6sGEYxA3TF1l0YWuQPCNtxCZ52PsgCPH2i1W1asDQbyMtDYq0unG1WYO/AWiWOPopZLb/J+tpdW
rXIQfCAkc7N+yzNjWi0xvvKN9qYP3Nt0cJgBlXokwDaD1lCxeYRUMzPBdYEeNQ5v/2gab7qQTIoI
OPTzovov2WVvLli5u5VoIhMbPGqpvBY2w8Z5nNkk4Hjr8gD00/gGxHY+vFko40JWwRzecK70cTVp
WwvQ6qlNmLdbCuOWOrk0HCbQYeiSusXd2xDxtQYDv0vtuKmt4wHY0D7Cl5EodsdXwWGQBIzGB1CO
jg9TJPttnHvINkwNZM9mo3ZXU/IdXJjiQKbEgVIFZDhBUCIDZ7OE0RWUSFZWjBt+ln01Wf1SqqI+
xNrU0cOLvMu38DNk/q4t3z2KU6h3qbueH4rcZacUG+lTpq+6zhDZioxQMP9xSf5WJjbOHdsfxhv/
BGFOEOHpWW4u57lupl2mKbL8MYyEsbu/081wio6y/NRjokPgZdYFlPXmBYwKH40WEr107vgGmL3Y
k51MSwQNoKGzd1T3sXIEDQiXUG0sDVARA+AePzRDXr7HyfcGBEFvTKnuCT+zV7LiQNU/Yjcfgl5L
FO8QnE23kVelB/KaLstWCgXqyOYCWu77X9iYoOQBy4V5W0wb5HkznKchuJri9rhsmpc4xifsPFCU
sooB0NpKkL0jPUG52eBxViGsfu7GDLLO0Gp6nOXUdHDrinQFBSWeXMsYKGkRRIV3hKKug5MlkW49
cICDaT+tr3LSDG1rNfrJjng7iNSDaDwYVx7CZbNlcYHHGrk/OEDAqDi7yEjNQv2x2Ew9hbLyZjuC
ll+tlsnnPkqOb+eZjTQR1rkoceM4+R55EgJxMRqn2nUNADBwRbY6jt6N0mmBN4Qd53EfEQNzghzE
Hv8eBuEGIwfwEJE3l8vcyxx9q5U3+rRqIv1eQuWUXnACRLeNrVEd87w1gXDW69GlmY0sEV/MMKn3
tuyalS3Hckuse0uz8O/9p+0uRDUDCAiRW4w6EBY2Bn81rB76zMmYrVrdzWLpP5WRuy8tHBWv0/5v
IOjLF5OPQEo74deojooHimxGJ8I5txGeaJ4kb6F2bbEJ74xavNpx0hy4E4ebNJ7Gx0TIYzSMoEkB
ZE9dIzMZVm4UlTtUooJjXTdAb8UjDipwWSd4nZGboqkRTR+jbNx6C1ETfXZNpFFBrme9Ba79OzQy
wRnB1d4YePydxU25AdAeUlcFEgGV175XXih0EaxA9QaulubGZo/+WiU8XPPQ4ffBN3GfE4BP9naq
X91jFAH+/Jbb/SpmmdpV4s+PcpG6QL0ufh7hivYZOOEv17Hq1DXz2uw5OkGQNfuzKENQAEzye9Cx
cjuA4eXcFy1/dKwxWdt2jYpIIynXkJFPLqnmVkWpCjuMTXYuQk23qhu6ombyoLW+Wvo0jFkcMMYf
I3417M5WxuFTAr6pxzBT+blqRbdmkKB7B89RuA3c3DwYlW+/12P21VaJhbSGUbzycMTHb+RjBxn7
faIJLL3UBTOmvqKmgWbqZrBZP3NkzlSYRHe5MF0u42Z3Z+zZ4ALD9znVDaOmmYoIORHUyUg1PnnR
mRSVSFvph4U6XPN8tziH1TFkUcCWPo8fo6hDZj9zl5if5vFj783vIRLM9K4Db3atIIGHmA80w1Se
Rxdq8Nq02BM7Z5sgL51Nh102qgdC/1qwsD2rfBJgunfso4/VMiDkIFSkQ1Pq+qhwwA4S8u7taOaz
lw5cySvS5MMbo86r9EFbkzHQXw5lehSWhMSV3jWMQLgcq2YESV3sptNXAwTeGxBC8Ec2WM7cOEw+
o9IYsgWfdt8cvKtTyjVFLfahzf19MiZgLNPDF0fcSb4eo8beNl4uDqwwvrWBDR0SN6jjs5cVPHsb
BKvXoFLEZ6F+maY5lHWCPEkOEAeoUOxqdqfBc1xIwkQgNVRpUGyHUAA2xoNwBfotkBYPhjwGNQfg
mINSLEgG+a7a3jjYod1vPN1leNRsi5yh5MiN5Xtcgr7IK2R2pa4x4FENuNeLXTWoC5Gg++/lKrJe
pYWaf9DA9WxTxIB1QrXZXPe9Cx1Snf+vB8ufDq0+D9ApcaxA6tjb0iU+mLDnKPLPoeSKKetPl06I
9ZDnONF21OM75MK8LU1Nbgm2GiC6yngbCIWFXZWP4VlChVZA8uznS48C/NQNz/NlBWDX0cXZ/68j
mWO8+2PkFvYXIxxy8D5IQJfyEMnPyeyNNZbiRbJpXWavUappn0vzy9hAwXs1QbFZWH30XWFJjdxl
NSHpYVa7xHLaC/NtnIok6bQPsB99MjMn2mThpN6NpP/TBMDrb8wjsgoQV3fTRu4qjKDRaUHz5E33
FMCTS29kCcrfQFFi6lKYCKc2B3xGEAXrLlXLDFHvrFCLFh3J5gA99ez5m6QprccJ+acUK0Kcjku8
x4vGhraabuY+uW76nQME+mr2OUywdZ/g20ZRLTJo5yV+sdHwxVGETn70Egm6gl0egPUyNa1dg/qY
78yLu60tbXacDN5//YVdBX3w6IZJtU8IlCo1vHTUnKBgh+Nn6t54qD/luzYDBQ2FRUH+MjohKpU+
48n+y5E/hndIjNzcgFvqS2OloXCPuZQmBF2UuIR2QX/A06r0TV6ClwJGzqd9P8T+UUvL5yeZiPBk
GfmOqqDLsu/2Y2U/CMv7KIwG0V12pqaYSlGsKI7cZKQuXZFNDjYKo6lPddF0RY3Xc7l2hyqXm3rI
wRy88usx3sRDHJ2pqVTzcXVnCwYhz1bm4ui8Kkq0d+HkT5kJ9DkPQK6u57kJnEf6dfytQEWsFh8Y
PR8aDhlW9CiPo0c9Nai99B8hSpXupDeo2bE8+lUZ/xPFA8TN9LuBYrNssq56jszoTm1cYwWk2RaQ
ba+vTRPUAzK66IMXb+M0eKHd2CiGvLbyivUU9eG2LcYG2RBVYSD5e8NLD66dvlPgyEKw2tTd7wu8
diDY7tTlA8hBnkKrA58R4XeXEMLnesi9z0he6i62eQj+XnZtm0VaivQOn0SGGXhUl4F3Gvx7xBNh
iVjg/gFynT9R8uqdqUlF+3F1b4sMDuoGVIwvcaABuQ3+77E0vdmf8ARHAZ3u3cXy0U+3YVB081OD
/sLnJ8P8lKC/+0w/SyCxiGcLBdQ7ZfT+aXkcUACF3j5b5uu7R4ob+qgfSXFOCgZY5L6pCHu+FA5D
LWLuHMnmJ1mMCgcq3KafqtcDjpML9qef5FAwzrp+XWoUJzWxaVZrC0mPvZigH0A2mYqDbbHigUwS
cl3XPKhPyDr0yZomKfAGLm2opJHmLwqgq22YeMGeVITBOK9PXS0IyWtsI7jPIB3T9m8Q9nKeMtv4
QsrAlgMtgjHxUJfoVfG2iO0w7B4NDmEQSkT2Uv1ZQaAeaDAkHn1IsnCw77Q3NgqjRKS2tw2SZ4uJ
rj7tFEUmavTcS/wyKGdIkEX1yRY939F59t2hNh1bF6M7XXx3f3fSTr7lmLsSrdxhbwcC+Z+P5Zc4
cviocV7RDUMrio5O437FP+s1Tgpni6VEtBO6G6J0GxSxqlyTt5FO82CN4At2O+u1D6v6dYQ0i44k
yyDEUwim3QcanHVjtB5HA4UuXms+NRY0pCroZ+WdqbZUwBoDHgxJrjBaKexZmzXE1nxkyl+onLXp
YpyiVVVzpi6SY/GOZ/UpFqW5nTGlhcadQuK0AzmZ5CMIDVHcjs/HrwsiVTpqdhAA1a94eUxNW5/n
B6cok5WxbVOFshyvDTZklKYL/lK67GInAOkDIqsi+7iacGRobBfPzURkHLg7HFXtzboMi4DEohtx
ZytQob8pPVDSkyPXGyO6osakjdHSJ2UHgDBuh5DX7VKx8SbXg85lnUMSMegAdQsZ+PaVU19yDe6H
XnLGrzilLXdYDCSrqvbwoyO/4AKplR6P2NllguAMTAN6qCpG39rRqMIYk9XcFzJqLk6I44YxAagX
+5zw7NJSDxRtWOotfeYjbbOafWSmAOjUyrP5HbA7cQpp4biME3rwPIwGeFPyN0AYEZStKzzM6YHT
01Mmip+tjDsnn4CfNw7HDMp1XbrZLvbtHjrHIeiAh65+ocZPoreU99mVeg1khPdNHdhQ2kQE002P
bJRlT+4zmWyBIommQhUidEFxEGV74hECDDtyTpZALhPYwlUnWXkkG93URJqY9eMuRMYRGV/pDJcx
8IWz4z2041IHWbk28RykquHJZW7km7CNIfNggtZL224cVdehWNiS4yUvgw7CHbLekK1OQ5yWxd7K
BWz9W1zGTz7qpr60Q90/Z07/gtqX4hveJ2LfGuB7SqCljJWCjT+toK8ejKE13wqpsHTB6ALC5ycv
BtkGdbHDw0ZBTvI8dyVKkiKv/JqkI78GA2q3aLbQGXHWH4b5gbr6IwApHyNBNU670BGoMtRNXioU
H/UotYfmm5gdBpIHODdJUQjdQEeZQmLh2Gw1R9txuSmKYMBWNIZxmWdqrBU3B3l1s5TNU5MzC/N+
Bxkqd9W1buxuULRuPXRG9jJOysLzQfdoKt40+XEqone6ETloKlaup5F1j4XTbasgiq92id+1pZsA
JaenITWgyYye6sraXZUeII4t3iWbJY6unK74o6+t8RiBafWxQw75ETTe/QMDhoICFrvR+tNeyQZ4
GR27TBTHA+rsAmntlmDyfn44GQwPAyqBD3bA6jPoFz8a5PA1wuizT1dLjDUg+edBWGAxLbFkw+HU
7Xx3ceS9s9EEYeXhV4cSwM0ywa/iHM77Y1HbW1MXfxgN51As1ZDMGGR466U/J4pBgMi30k66Dbai
9TONgU7Wv2wU12K1tTHivnmmYJprGQtZ+I/7Lbb/eb4YmEjIsgqUeW0sU7AbGS3iXhPcLs/hEOxI
OIsI22ZhMXLEjrGbw7TiGF2RAlfvoRbtc9QylK5+dtKUlhcehtovT8tpYpErCIflkNJebHTCiBVT
1YGPDHpspcUOi3c+caQ+CsJvB7OyR9kRefQ44I/YAcd6dbchmwjdf2zwr1YgK4z9q4rcCgJlfQAe
H00rEGsyAbqKShPag3hIgfT71k5OajIvBlPA3bDFTVPRYLIFKGBaBUELaNHnPZZgoW++dG0iIaD+
f94eZUqGwlHYEnUzapnq7mP86uatN/ionGYAmv/8MZZgdxosaBP+/MnvussntfzkaUqKbr/MR7HL
T4McZCvop/if7kT/Ghz8GmjEBAYMbN2aldODfrHV+0c7GkBfSn2DtQ6oO7WVmpu+RVFzrFF35job
7WbNHBz6oUA9+Bgw94WeO4gNUKXOw8jgDqKUO7pcbo5lXTVooVE9ZJ59HjI6Ffal4+BugwxfXjef
Hqp46l9tyxvXIBp08Z1Ed0xQmMZYBXVD3U1S1lyg0RKBrMroX53Ij1+QiCcfNXqyum8hZjWzIalR
0zZ0hf1MzSSCdxOg4/NiirGgCXkYPxqjYT8rUVUQ4v5n8btYB2Hdmj4tpro16uMEiW1wH5kfMzNw
z+6w7ULBmp6HgsEF1m8y5fk4vMQnIAdEd8UK1AP9gWwQP6gg7UiZRh+KpCNKZCrk/CJozXl4Vc/9
Lo+csx04SICBYa1aLX0yRqy3z74cDHjSTVmUzfnGRCHUWHoGupqDKWgaQ2f/kS+yfN+GzvFXXk8+
FngF1h3AU0CDZeADwJWFslYC2mxbbN+9i5OIojx5UWnsQKkRoqqKWdlLas2jzQn8lwaELjagqwOp
/AiRn4vEW/XitczbZp3mNDCMD9vizVUW9ysKDMMJXA5QV97FgE31KwqKgW0oN47fFxcg12mG2Vuj
LH5lO4PYdrSG7T38X8ywz6DYjdUrrW5BgFBpjKywVyhUzLZWi3K5eU1M/qCN5BErjYcyLYInq8Wp
Y11mc8/ppuBpbPAIrkyGgjwdQY1tAVlj+VhnL7bEZ6gTrRxrTcM81/OfXGNITkzFf5OJYp0eX3vO
jPXc03egq7BNtqLP2I9vMXSXvNXynssG8PF2LRay9Nqj95w7WOHaMvAsWN6b/NMWjRBc6BOf41iV
cwhXNgIyWxHqzqlvRxYuB27guFovMKhLnl5XSxg1s1c+MIQ7kY75Uw/lVpRRte4OR7hAKzplDxr/
XR4z6zduq2otIqv5IpTV7KaxaC4+7+xTWZbm3qwb8wgE7rgWg7knXM4Mzqkyvp4y20Q1bCdfIDvZ
PFrFdBMRIQO+HnQEDfiMCBuRrNsJTNYLtEMwFQLXpZEfBAfxzSAC6idRO4r5QH5ooMhNZGwHIIZ1
xodlHuxihv1H5TWII9jagjTV2VPTR8OHBPSlS390WXcGUJvC7M/Ym1E2TtuNSPlQlhyA1t12rQNV
gwgk7C2HuKaZDScyUQMhA+AFdGM4LhBZFFdCUPBYWv3pxjZfgssz26sScN5nbNp+px1wVkDsLAvH
o4vvMb+S7WdHmIZR+2XQbGE6GKwe0Ljs8DtrTBSncSW3EBGAQKtbt0caOW/GLaA3ex+KITf1ngDn
YBcZtUCAutADmatFOx96n3nmD6g3ngC4ka7ZX3zUOJ6VJX+yhYW6kDdogx4PCTR0NUGiEtVFjtpQ
F3KP+OUugZV8G4u6uJSDW3YbH/irVRxBh9eAKM41xWYSEkcKQmRWaF6DnOvFUmnuwKomIEVtRQ/M
tV2867z0z7Le42+j/gNl0C00MEe+L1gbYSLQbZdYbo6QQ6rAvG2V+xhYKiABwbT9/0j7rua4ca3b
X8QqMJOv7BwktayxZc8Ly2mYc8avvwsbUqPdY5/vnLovKGAnslstEmHvtUgbVQCyDhaUBO/BM/Uh
oSG+wTc12aAuWwdCV2StSeGDAGP/lsiAJQvSjQUMlosUiwN1J2/GFhc2puYgNoCFLcekypC0WWDh
3oMArhu20Vim4L9GE+InD+hpq6tAio3uMDShg7ORgh0G5gSkDsMcR1+teKHLrvJcnkIb8CCUYFg2
7nTOw81boqEAanY6u0RChVAsGR68btHdJiO+K8hdQnrMYd4Bv7AxdzEyVBwvD086AFS2RlSkQRz7
yLImYSvyFO7HIUeiAmmyCJtB5ENDpVDOdzIZazKtZR3bRlvzF5RcCRaZtnrxY2Nru1lxTJLFP9t6
37QoIkBXlxC7gmqgNozNjQYkLcYYDLrDN4z1BrgUzaSR/pGJ6dbQoXpQhKCmwEZ04LpDtaHNfLl7
LzfuabNfdv+l0/Qw3OHbOf7LSMzW9HxecNomurw1jyKfeK+yOHzxXakhlqIWANaxZUsKTPLxTVPi
sV036JIljWWGiPCuEscC6xw3VncKZVy4QEaw3xLciOsBYJDfrAyLC83QkfR2mwBH+owl3+cMaMO3
etKUoPXFXhKOHekJ7bo4MjIX/bN8IMun9l2CHj3PG7t7xQp62qmntHrO38n8TF9N7ojDsBwnyJ0x
AZuh0ev11EZtGZCQmv91zAQkm3L/v2LoAmuOjOgWsqneY/8PS5NQG06KBeWOU4W0/4VsKLplVWep
viJjIlhRbv+7DO/vt3iSm0WQuhR5gX3f3j7Q9qfaLF1CwFXWnt1vlALIVu8bqr/dPKW91XuNNTeg
nWqHZeuVY37ws9o7uaJpHM29aX4nSxLkBqJyD7hBfzL+z/FGL9mOrdsBCPr9YjOISebCaL5NZfah
EURIlWio5xrA+aRe7RsgF7cMd6VkKCkH+9GdIcuR/TmG0YHk1FA8nTiVaAyak+YAFsOjCkW9HFj0
23bIBxSYA6q9M9aJOJItbQEZdIMM5OH9M7VZurmBAZJdAgfKCmym39qLIMnVSQW6CSx9kCKP6ssY
uVxOwnO8FoHD3gHO5BdWsEQQhNW5z9+4w2hMpGBj9VrOBeAjBLuY9Lvp/taP9ORs83KxV4pcDBhR
wxEMSyhgX9aJjyx+Ah0nuPHeF5jkLbUkoGYiPHKkLI6gmVDY5OQGyDZtM83Od7Ik0HGSS2sS0lhG
RvlgnGyV9F8xnTx99CocOat7opjKZRYv3YsmToCxRMPZL3WjxizfujSmBvkF4BohTQj02hONo5lp
m3JOvt/ZlZUBxBklLIA1untDJdFN6+ICIeRp6BPvsQP7qRg0lg9gPep5RbidRiwdSKH7DnODNMfh
n5uDeImERQguIL3ndof/E8eqgfpeAdcnqsc13Vxau1G8lR/Jb5GFH9DtqhtSH4l6N59YfkQyz4rZ
QPoogpJRgbTFt6m3W2ADWRuz0wiOBVDBJx2qlq0M70RUYUsNm7u5P5OULC0tzk9LAtTVFQlBWINE
crDL8RYFz6BHnk6FFS5gTcYUzo9b/PfQJM2JwmFX5ZieS6Ga4tHUrylmB/B3qb+5d6Rx433tu4qf
tSpvVhwljusEdV6nWZztZp49Ykf9OqYeNebQgnvHBxCyUKqG3LjwvZOpYenM5QYEoSiXvNqBixsn
XG6P1F6HjeMmT5lTIM23QdKpm3uvAIwoxwtNADXf65GHUAuSHqzLqSw/bSwLhHDg1sacDbieJPSS
MDtlqQEAmcHGPnuSAV4XBxfSMCVDEmLbEEgsi/lmOIBWexMuICj0ABC7B4Py5aZ8ZRLVYQok7lcT
JScPRvBwqAHudmm25k1ffOHleKwq0/mB3MxPRqlPn0Y9szej5RgngJizh3hc2HrxAXCNWtJSrrUq
nCFXKJhasEfWFge1/pqtgZ11bK2wvAS8TWQYawtVc5/yOP/HQALJP3UDbHogu+F7/LvTpvG1GMp2
nQ39+NTPpY6JP7BFW17EIDqq1tE8gnWvLOYHxd0FLOrpQTY4v16NsS6I+bAYRnUPDElDLo3hTFJ9
rxARSFYX2rSiiyg3Zawuou5Dyq4BaEhR6D5oKEnJ5C0Iw1JcRKllBMFjpmKp+6CrK18yubtVpVW3
SjK6UCK+MqW4v9r1O1GRVTxpLL7Vu+9EGQPeXz9wBwvF66dSF5N/hoY+2/VCN38bdSV1qzfflgqk
vg8gQ4PGqBVgp1dEjgi5JahEQwatEGUKQUOCaRDehuxKneyPwKN+Q9ogPzKjHoGDAKkFJ3oOMuQA
m/LAR1CaIvsbRYcCxKAZjWbc0timyqBfbf6lJsvI9x50EUe6kAz1nyhhpJi/2iCbLjy5IDQChYkv
y0NkPciEmqN8+TAbWHirChEuxF1YG7vCGVCEcVdnkrcFAPAyFztH5G+CJ5qxBRgWZuPPAA2oc0xx
gKEt7+fmg1GXGjJqCqSx0L1FaYqKKOqSeiiyDwz8NdtQRwGfLXCiDTGjp96dTEvtHkmJwgbAssOu
t3sknWGk7GiIRLG3UDT8/5FZoORct9h5wjJzfstJDhkSCOPlG0lkyrEmlMqiBYhKd+MR5cicyTpQ
CkRRWyAR/5rfjDP2+HwTw0zBUDHV+F5NQf7UJm2z8+f42RtDQasi2KNkl9Q30mlEIS/ek6G28QFV
HCTjxkLa91NcA6ojiorCCtyq/lKj3vxAMtJSE4ZGtXZQbLq+U6S8n/cF9qQCZUw9zRQ1Sm9X0AFv
nHpOU8fPc5HwDeGhahHo3IK88r8z7GZtSTZ37nAaBKQq9e5kAHqGh/TzalAhz4uFIwl/wf57OyHT
aEEq+IbGrm2GO96NQ7zhORh97vX347Ebyi3vjOhjyLtw4+pDs7emuvkCpGFQiCwAiahYfSpRGLYq
R7P5AoaQCXVMJntsQTL9ATCpH3Cw6D26XjNPy1abKmRIYxfQ3ZW5VZxS218zbJQfaFQCOwiZNkKx
FChQn2zDrQKpEsJJCElDMhx2hJgXOWzeD9Gwk0PSaGVTnjQje/cmx5voGqBiXdTHISa3avCaNy4A
n+6i5xq2eOhqMjLpE7qmNKW74xUej7yLio28iIh5E166qnsmI3ln8iOKi6pPKL6PFNPrgwwRmwnO
1ztMULSxR/6wBBElsN9cgPr6mZ8gpTuutqShhhQgtsNKp3Bj4OoJMFKl7gonCWrwYW2lDWnaNPzc
tKa7VXvA1KMdXySZ4zEVdnh2XXeM1Vbwzd5xlSz4SSkVmSvvO4W6wO/ChuArC2oWzWvmg1dSkT8C
2/9nY5rahuT3HJLKjtR3vmpIPSKTpJ4IysUD4E6umCyVLclwqA3uSqVWfiTzWfrSTlV09jLbegHD
QYPUgrbeTVR+Wdj6ySxKQCG3Wd6KXJUN/k394xjqzzqyxR9Y3GxQIa9Vm24AwpIfxVixEJ6Cwxup
joF8fqGmEKQ4yk4bkU0VIFd5BKVYu9KXmOvt1wz4kz5Auo7yWZB6/OVmCCKpF3BU4DBLSy6EFDxa
ACwMFGiwxBQGITGk9/jCcgx+oYNX+uVeQRxTzyqqv0dUuKEuD/WoAyoM3pdsgEkL14mXTuu7tZxt
sUtucO2o5EADMU9hjHmAcG+Spt0aI7JpogJHhDrtNpti49kopvnYpi8kZ0SogNJ1JwXcKbKriwic
FlMoaqaMTFvnYONZUaVUXLXzA/VkSVXcCsBXoaZiq5s6K1l89as3FWCRN2ljNy9Wb8tWrR3rrWaC
X7Th8yMACvqLIxpDq+r1WC/DRrdQ9BBEBqj3AHSFTIm0v1BDxmECLMBOH7uDUmTuaCEtPbfEISF8
yTBKPEA8MCDPONgQoV0R0cyWBTT0FCh9JNPmpcMK2PzmJ3pz9IAgvY8b5EojKWlBgloPftK64AH2
PwBx6fTVJQE9iwC29GytDAHCkrJgBCwWKAVgkYcjIC+H2dihDAYLWiGbIz3amAxJ5CYStx4St3cf
PPAQbFyBrbAAF5WD98MeOMhp9aBL0/pcxzmGrHeq1QSckActzYIFKOBJgEL8t56QTeAKu+BvnWKR
CJjjnjg3o6nIsTDFWDX+7LQuQJwhJDVHkUtgRF6xVrLfWnsJHqeAlG2PS25oa2SBTjsDmL0faYjZ
27TTRwd4i0KLstX5Zkhac+Htx/q7Cp6JCma6icINixXvSk/eWIyvEnNhcY9kc3dnBZU3k+NvP+fU
g1gV1BezXHKpaT2tEyYPb1QAPF9opJRqel+GYIcC+/nl9+zL7/5y5eACB4hP/mEoevdxNE330SKM
PFArrHoxJBlpfS9tH5BvEZBcOdDQB9KY2HXXtqSI7G40AVdT6HvbTn7cGVPMKcKhRDYBIVZceqmw
9eMD63s3LkmD5xCI36wCKZLYroofcbabsyAUXeajOruuPsVJHj/apm9NSEBGdmTNswPJfNQ9vDlg
XmytrGax1yR0fd7raxW6wPRshdlNuaKvkb5B+a1MUQ10i9F/Vd8vfd1yOUVaD1q1cLv7Y+hdXAEO
W5MWpKwFaHBcG2ewBLkncOSAqo0BMjlGCl4kGuqNes+2pZHgn1Vo9b6eHpUdA2LOKu9rHzkBUJCH
0vpxdTQx5TySXAUeso5v9bQYUR5lorgYZIi9OLAlcmx5RCKGEhOAxle7G9lNV3q/x6IwKa9QjUHO
XfN2kSqbcEK1LHNnrPrSzfZtrQGfN/WKSy8a6gGe60sYpfmRRqjsLi8WMq73RpOA5P5qRoppbr5o
C150QzIXFxLVfgKIaWHL9fqvcHGig3yKqxLauUXuZVe55ka9CeiBTg0938lE72NLMGhM8mVBilK+
UKYI1Ve8fFO/CcUVyFxdgIZ0FbzVn3jtPWWahgmW4QGEP5z8KpDjGHQYD1ltGjyoNHBC1ZVzSlkL
S5SlAsJEqD2jiQFTZ/ZrGpJCupjDlJ3sst/eBqPrJCaOq5e45bubaIs7om7B/yep/6aZzM20qqaZ
Dk1/LOLmvpn/kC2NIzfED2v8fmNip9iEapAHivqkvGfYyZ1rJ8g87P1W9MRPxbshFs00gwMj7asd
SPWAG3eVU49kzIyeGI7LGZJDvbOf9sYqEcCykWiGETgzmdUWgL7G0MRp7Y2idbE8Jxk1owCqbd2p
2isFRSFfpSg15AtLv7v4ZA1Ixs9TmIFAFrDw0bqfWguZaGjATW8Bl9UsTx37l3IAPN+pEw3ZYvWI
7GQak4bhLCAA2k22JbUyVEO3cuGixtSjRnPbYcOtqJMBlUIZS+fIX36AC8feTG7Ij9Tgu5+wtSrG
APweC0DigHB6cg10zcTg4o/zbvCmgqnFmi4YWxRz3qil0yBDC3+KqpwonBreXJ400v3+8nf2A90Y
uVLjhlugndfHUHBYupL5Eok4R1/wZd6MbSOfd6DvO0mZd2dO7uRDPVJTTymsDCRpOI1GXExqgDFB
XSlVTshzR6WiZfylktrSyo9WZYVs4IUS4/6cxib1lBg3cbs9ls2E3zXy4shFJcz9NoFuouCV7Q4A
F81PAJ54XWq8MJGjMp6ZYH8mpmdqiO6ZeqQIAStzbJtldSf/nS2FG2PDW4MCRwv+GPPO93o7IIUo
z6j06rUBCH2Zl5yxsz3NW+pac56eu8I8gzWp3ztJOSWi1jVZsY4va47CE7CmCp9Fnzoc5wlzF2cJ
6XrSoxyAXX4KYCqTa88qnO3j9wwekSAp9EY/WJOpB0hzDYHtMmF/DUl85tqtUTggx3ePoFj/KzdM
93zz3KKnErmhTM1cqQcX9UCw5z7IXvzxxlWZkWvHChNpCrCVl6WHobz22xXVjUgLnDxiowIvDg0P
01UTL9pD6Za3zTSl1tHh7V7J7SEOeUDj1p6esUqoD79zbXtNX7cJd5De80tMMgaiiakC51eLJUEe
Q2C67FlDic5BucrL9iJo0gy3Qc8t6h+wEWkA0yZ3DOOIijvjOOsoFETtILpSVUQDMHJss3M3C5Ya
e7cpNoZndybg02BEaurd+HjzwPyTUkl7VNAGUdPFfgMGat1EnUU0g1YQC6ZTY48bwMdUyF5E0/Re
+UjDq5JMlZx6pASi1+ZOTjFIiReJVN65a2AzC2ZvaJFl6gaZ6SeXuPeiDyUY6c+OvTyxpIo/SBGv
+t2ideAdEBbUaMnMsYAAoiIOBd/sEke/LLFugk0aZl2W1RdfnwLllOlLeJjSDAt6s82yFXDa6o3R
LQWAYd6DGAPe1ijzsQ/kRwo9dgPXqNLLOI4Mz5KsnEbQdoukR6RQnkdBRqBhL2tfsvKZRkuX1+aW
tCaxCjRW162mOO2wb/3uYmvj6D2Y3rw1Uah4kIbSp/eScr20drPtwggsFYXtXnTU8F+qHuU0oNDq
NiSTimYq9pqNebCSVZaRAlQhPSjR7Pcu8DVsFHLO/JHkJDIA0QrqObM9ROIyLhCv9Ak4e+KXwaY5
x0Ohn3dRAfKUQJU6GEKDw7J5R4Y3anthv/gwjUco97lKZQWFiC7LJUSPtCoaKWRI0ugFlpg35RdX
ZxX13brCXdJd2zqbwer2a93G9VpvEes+8LSoQ6bSFfAMWzQg9cYzmaDLlALI1+ZDaWAX4leENBqi
qPoFhUfhgUYVn7BXDgg75CECwX9Dwkwr+b6TOexGPtiAgY0w77WqR793vKMlKlaRQT+BbJo3Ulba
IAoJkM8m7awm9Y/kRc1v5CS6xiV7Eqm4JJNDuiLgEoGidMLuWHUC7yJ7osZHNvnTsKW+HvZvUhMc
WCfPnx+VISmNMR52wNvGNsY1AhdezjRwvE10Y32n6FCphudQuuxUdPLQsOlXA3j0hBPu5qHtvfVi
VvEL12rku1XDdKRhxwD7W4zTj9hi8QuJgEaJNDjNuLXIC/6DlCD8iV46AwkzFIO84rayT1cLMmur
+NKjWrQGCMgIDLiDneNZRE0TGm89JUvGNgZmB1J0SNZdTe6MqyYst3VSAYH2Gk8F5b0liLoTIFq7
yO0kXxVK2SlfHJXf3B6f59e3XP88iYYDgObxrqAXhmhS0YARAtBiJAQPNt41YY0kR/DKyxEpbKSx
4a1/dVRxKvGOIgXJboJ1Ki7OERtzdWdKTjdG8kKF+5S0oJQDNa95ZCijOMb1e0/JdECMrFt9AC+P
MFGK1hn8QgpJc6f+n2QqKrllYxT+V6F1MAlMWowk4hogHAnyoeMk/GQVTn+oRsY2hd099nVTn8Gb
ciZsHNeb5st1BDBHOSIYnTjCczovkCdnJFNVHWQdLHCDTs5oJAcfJHMkuimfrTvzawaKyCY7JVgZ
I8kMz7mIAXyq1qoDjdQbmV7GujXaSEVvkLL2/mZXL/qrkkR37n8My0J+wP+p1h/CyO92Fl9QFSQa
fUR9EBcNDdNo/jnHub6hEcMWg5TTkMzIgYb/hSyy8gaIKiL824VMjMlRxVFXN2xMTziQgUDwNCN3
B5Qhfp6HwPWx9Hi9CFnPTPAj4ZzCPVGzOEO187vioxIhn9GI1zICdZUqK1GQxKNhWSvZjfnULnq/
pesgbX3dmB72phkg3rMEiTkStoQwSBR2yQ1OyR3UibJRLtQb/XBfmm61JwsS3bmSjGBPmjuoFOXy
W5traNLe3UE7OKjYNa2vBN/imiMmltSlpgT2lLskZxpUtVePqJ51nLPsDmbbrucS1WHKg3r3YRLQ
VFZY5yizewt9Bk/B70LR5Rqbv1SCdK/z6+xhGUYcuvLoS41inWRnWjwDOCIaI17itTGyaF1hQ+fB
z/UZyL5etQAyUDgW7vylNZCKR9bKj5RK9jkpMfci4U0cGod8WMDghZnEqnKt5ji1iea85qDTrTKf
n5MYz47F7oeP3MThJA6Kw59A/cNKJP+ZJ14X2LGf/1Vzr9p2AHBGhj3rd9GccGAnajlKeAAOtYls
sDVErDAAe9SDaxwYuF+dygIUGNLlwegQte5GjoV1aKfI07WqdF1kXfiIPPnwkXqJlqLYCglsW5J1
VW2DfbPGPKysACmoDKVmANBV0Q6PrQggRRRBw3nMVo4p7DJhxkgRpFDFSZYNmPXA3yzugy6ULABL
X9etv3NYl5xBldaBwhzFajoQR85z8nq/DKUVZIbSQpw6zRYQcCcsadUSdDCWEmvGeAncNkIZhZhZ
0FxgqLpdhknME4mwmcV3GXPtlZpexEC3ycsO9LdiKkEWKgZ5iRipsKBR65VAAxZX0U3BL8hxgnaX
AJcOiX40gGJCckqdo8Q4apTtr2bKAivmDGBIKOAY/BHYWmB13iJ1Y0C1c2JzVPbO3pZpZgOwKnue
9jlwQ3Zlbe+dhetHarqZ+7McM7NGdmHfeToAWJMESApXK2VP6htL2SU9qZQl9Xxzqr2TEpoN3ivA
SIrcXWQ4e3IxueUETgNUX3X24y3l0p/VWB1sAdAI6Z+kkadG3VJnm1xHeoc8JhoL8FyPbbgGiCB2
NNwifFRNjaOEh3T5TJKlLFH/u8zIgzf6RtuRsHNAchQMKSgrgR4XBmFUPA5heXQEqCM1OMh1boZ3
sj7HK/Y/m5DHkvZAdlRR78LQ0Lpecwzz9qDVrnT4Y/g8QmFRO1dgGRI7fuCTsY6tuCEaGpiZlYHS
UI/UZEhDahLhrIakRVILnJXhnR8bsZM92uxvZXEXql0YdgjV3djdV9vEFhxl6KqqKkc3gnxBNoes
vpJFV93cODvDbX5Qvq6USX3XIsm55QMYk6iWqwdsAiiCcJ5cEzDKqA0ttvqqGDBDFbYYJhR+rklo
pfilb3E+BRZxQZ2aajkoDl1RVCqtyAs4dW5wYy/jDc2yzQxMp6cauA9ApC5QJobTp7xqxsdYnE3R
UDcYqLMxR9yQjLTKzmT9h6QzOFhC312ptxQANRn0SIZUSoqhLji0ToRMxKrYgQnUOY9ZXvrbNnU9
MLIuO56lQ7NGJY5zll2nznjQLIm50WfHrB8nAbDGQH4dxsuM/Aw8qwK9By01+VDINulRgr6MH27+
dEPKdW+j/sg3v6kble0nXxzOkb3U4L22oj+6DHL3o7jxkT+wygYEtR4t/roVaClWXgJ2xVnan7bn
uFs5JI3jZPOZeqGAWaFhHhV4mVU5iEiuMjJpCyy/ZMQoAZRMk/xNFjrwdAfUkeNKyqPpUWfVh2zW
CrzOWHlgAkEnxlOnT7X+KH8n9DsAHDZKI1NoOiShHW9+JotwoXGG29nEINoOwduIQkbWRyvkwiS7
ZQm7Fc6AMdZwnHAA5hHYx2lsJK0uTvA/TLrfRatRn4bHMrTXkWmmz2bbpc9TFKfPbYqPVOuXKWmH
CGiQbAcwdPZAOjJl3vQ5nFl4lBbDyBa8s9mypxjUIKkdB75+N2/ltVqsITYtkiXkxTT8JR7D2A+M
2gBDFGodsHPqtkiXi8BFKGRu30EhhtQjWd1g42Mxl9OdGSmZ8Opza95NGfv2xxikyCYeBgljj3Za
DPgeNGTumXNSrbVsBpfg3XjJsx9eMvDz7DTDpeP1gyGwTLkYzW2LqR3YIbtQlzqnjdk5wzcK6kp9
2GU5/p0HHz/Ynevx1n/KOx2pbBHIArQFgN99Yp2RMO7tMc8F9nsoUL+pQZoPO/MwzbfhBJ5gUEK0
gdnU5t6nLBFAQ+c7E3A2K43GgO3unwrz1U1mwFk7DvY+x9j6q6i8dqPocOdmRg3SPD6RyDYS55xj
Y5NGxKFbGrO1NYceawmByEaNY9sunggOMggMHZOOJa+3A/LqLr1ImUom1mOOjSHJkBgVXYrRfSni
CS98ISfRYIHzMXL0v8hUioSyQr7CytRGvBY7P/MC7tnhU7Yig3Ge44umJflDmrSb3jSqozvUD6zG
79b089smTKN2OwIUNrhT6MJO9wHQmwDLa6O0pKAh6G9eTdMI9xTYm93+JnpvPbQ2Yw/3YnEzoH55
MB1QOOYoPl+yxAUnc+8+AyVpO6L295FGrOD8KQSvLVBp+nSVhBFOYQftB9k7re0+D/oY7bDQE+ci
cCdF34MUts6mYVti6z/FvzaYk5acpUdyAV8C1g2Oa2/CdMT70zIb+0jN7MXAfuXcBv4seiRra+8f
ZHnNG0OZoU4J2O3CTrlR7873bkgmKozy/WMoj+Ue1vBFBnBcvwHUIpXYqGaaxhVIE4ZDklWonyaF
X9qWv6eyHAc7m6jUEhU8FnWrDsnYxlB+iibkK5ddgmImUbwtq7WpS02LLcY0xPkWVXGTCEvE6gEL
/GY9oAolaFB85C87M0LhMt5eSfPFHWYgQTHgEHec1V/8ov4JRBj9wvGkvExF+A+JdWY762iYnINd
mfmXceN7rDggmwW5EyCVWVdtKWhaLPMVwPQP9sizD36z6B/Mvjr1YWO+ZlmbgGIVMLO2WzUffZAi
cifXz0vusTMqKpnskczNjOnE/O9KZ4Rts/F9XQdFU1dejPoVadHg2xG5iiFHY5h2t5k5Hmckowbr
m58mn+xdDTCuQ7yMYLmwIqw60aCABMD1ajyXkzQBLxEU2dXwNyZKRL1UT+KHNh7fIlOkCbXlvAaI
CQAWetEMAkvBJtQFGsuuM7X/tK2gl6RK3kHQc5Cl8iFZibNKwfl8kb4RgKeRUlJtTKMF7iu3MFvp
fJQ3GPiPAcb74tSPmQ+8AiAwk4ku7Bycv2ywUjQ2mshZBFhGob+UTc/GTVEdacIOWJgZm6q82BX9
fDvXj0E0uOMTmwM50b+Z3lOXzMe6DJg/P2tAqAA3JbB/NdcHP7Ex7QgEmEQJqsa3dcq7NQ1J0eXZ
9wEbX5ulW+LNaFbddshK/RUYd0djAbh6Po04XuOu+VzEaXj4vy0AMlOtLKbznZVZ+oka3sWG7P1n
2cCTFxz6Nzeueqh9tzSPAQ43eaua+rXACsv4T8Y4zp+WMbQ24JI2T5Gn/5Qlsn5oJ8epEVXIBoAK
sZZyzqpB2Rf+hsuCrZwZVQVn3oHqHKI7CyBn38rMKUG+TtSVuyFmM/BGtPmyAA5l10W2E/RiSArQ
bZQXoFPQINKaKkQGBk5Vy9hP90Ab/wungkD4e0cTH+3KQaqHhhr3q4x68WTh4M/QbMC4vxtTbyj7
VQUqpwfQNwEY2m184EjmyWWkIQ/jwGyRuJ7wuDrPgCA+l3Zf4UQgXmdCRHKkIZX5+qaLZZYbMJBS
rv3eh4pM0zrTANrk6C3YGkYkAsYAOhwEpLfsiUf/zVAomjyM125nedK4ajlADcnabqoUWQK/hmjF
kGQeMwBZO4iQo2P5IKIT3RtpQ6GUAyuAqvEGUuSEwO6kvT257/hH+GS1T3i3taj2BLUKE+hMC5vV
74yn1lh5Q9587lKcTPid/urnljOtqySJt0UUTkAWqpfTHe9Em3FUr5agLEbNkO0HckyWvEEl+BZn
Pxzcumw5Gk7+wy+W8AUJ+P2eLZa+67y4+DiG1ac0SovvqKv/kczhnw1QYgC04dzeleG4G+0BNTiW
nsbnbjRQZCN6UeRlSC26jknIWvC5Zq45bO4Uc9LHgIdFQ3YzRaTxmGF9gczh3dh1w36MvaM3MezN
NWBKlkf6ckwH+/L0nk7ztYb15oq6OCwA3gJ1ZXaA7IoToJ6JnALpNvbI75h0FmKKcnWQ3UHv9f1Q
hJj+RMP4AjxE4HKAlB6k8sCe7PgIkvPM2pDSmRvzyTftHSmjGPZlZoG7Fr/5I8lKX3cPVeeZ2DqB
1sGUy6jjzc2aOkyxEucOMk7OeODqIL7x4o/xuCXmARoM1ZZ4B941TGC4vw9I43BgLZQJOBfdskfB
ErL70NaubgImHKcwkQ8wFSpzogKnHFvH6WEcu2xTcTMMdNQAgQgOJL51wN2XkeMczEbZTGALfG4a
LgJVfFhinLMJLTX9tacUZOcPOUDF/7MLxU+s+NCW1YgMz2j5nHoZNmTb6jHB0etj5yFxATAlpXUS
CoCE4si8Ad2lVE9YVJ5yKDIwO+xqP8oCF0izJzP/SWWuqupVIgcptKF3sxtwIVKSG+EP0RCbA6OI
ZrqrGlOnh/tkjYEvD9py+N3xkCZ0jXtz6KScI5yPPbjpkc6cQA74nfcpAFMFToaCtCjTfmMzszgo
kUK58HNDlHRVywjem1/cSNb6Nlsx37T8FlgqcywQFdpnLmAizaH+Og3I8HWxzx2vnKi7HaZ8+Kov
3AHrFH4Pq6txUwKiEoQjrfKvjSx5DnNUeSXGYfQBrrz0Q/W3Yf6MBzf+tnCwTRtJ454GJLxcBobc
4crs4m9TGH2JgbnwYmGv/uA/N+04IDMLvGNFn6YXAxvGOZ40LyTSuP6PXXUgWxGiHmVZ2wmHBUgo
xFADmLKyJ4tksG7sO42FWztEVpgHHqXT1Czdxp2j12l023OX6ewDd7vynBTZ58r2l2I1mLW9CpGU
stOjWP8QA3/hA84kSDdZCWCjRKU9eVIDSPRX0/HnVeU1e1dUP4FIWj9RTw3ZEqFq0NLtzZ1CDZXx
lOTVMQaDE6WNYx9kwUnpX6nhghjjfdSW9Vwh9UT8W0T1irA0KaVD5XWkkRU4JsC1KT2E5Mosas1g
7HImyAYWkDwAwZtz/2kUjQEgBUAfa0dHwCaQfMb+7yk0tBOJlLyJWAgOtmFak8xfHLbjIAqdnzPm
G0fUi7mbRM/Z0QMe22U2QivouVN8D51417KqewBOs7mSNAvgOe7XoQMWWCJLIC6F31ErkFaZLKXO
V32G7DGFChQRDBCNewt/aWyuC9glQ3PXQ2eAX/dKV6pQgZRMIgepsZc6b34KIIh6wMgVeYQjO9it
nV4iv9/ylI0v2BofXzjgmAQyc3iYhczxkHFuZw4PpFbIkrnfWSCSfSJRYSDRHfOheUPDvG9tPIbb
et/H2KDuQvaBmtFv+y0446Z1H1esWJV681ijwvFhrBr9w2CZQJi22uTGo/GNYqUD0WpPAbCQip9F
zMXm+qrz2JfIm4y1G5vaKQmn7GLPhRNMKJP4poUxjuus7pNWpJgw8DrZT7zSP6ZVfyED0ADyIGaN
dSktfzh1OY82JfPibx0KbUUECr3Mib+eu4Hje/qm5Ulykc+WyP/6x1Hif23yPrmAOgfPKPjpZv/N
A1rDtqvBpgkI1wo7UWJSRGNqnCWcvTNAVR55YZs7kjVDTymc7aYLrfI1n/4iju/IjPkxdswE4Cr+
8tl13Xw1lG53nsEo/2p5N1aJ7cFK0IwbMarDlFVffyQxsm6XY23FqbTiZfZmVfhgL3JZsZ11PoIC
OUG5ejPHL6FhGo/1sByZG+XxuhHI9lh60iJULltHViw7NuRf1RL1fqFLJjyqbkxo7QoybczvtOgc
C8ILnM9gDyN/okFNTBk1iFpxxAp8OmGgFKzuUGWGvY5d5ua6G4RpE6Qoe1wqpM7o40blBt+l/3LU
8aLEff5yl0JMDhmqNHGpFMVrNHaLwgcg5RwBXRqIxsFdrBtzjccrbLI5R/JTsXEQU65RDIfpaF5P
gR0NyQVgYh6Or4dmtThW+hV0R68dL+qXsADLVqk7OtIZIM+WapeOnv3JQ6rF3gAmzzYHM/ZXPqw8
PrL/x9mXNTeOK13+lRv3eRhDcAHIifnmQdRuSV5ku+x6YVRXVZME93359XOQdJtud936JuYFRSAT
kMqSSCDz5DlfwbxnbxtdFHvIEJlfECVZkx2KgNFGQ5D42GVV/Ng7zQOtZwUpyGO7ND1nlcXvtF7D
fke9kKHXqHEO7OgOxbPHLO1A8jQhcW0XxfiSNjXfgHE02rtWPL2IUr8xJr+4lo013KIuGvnt0Hxz
G6s+2lP37256Yt9bVbrGHmCLoKT92A5hcUHAoJ017CMf+dOgz4IDfUUtuEFWlAGE2+VrKzK1K8+q
5zCb7G+FgLiyayXmbV/36Xl0cSslgx0m+6Zq5BennNxdCk7z3ehy90swWBtykEUUowaymE4gVqnv
rBwJ5HGM7W9A+X6LUGB9NUxZH2uOdDqNc5QiApzzLUg1vinsQhwaq9Su9tA8+0i0hxme5gOU6B4a
axq8wgEsPYp0+UDNGMc3eg8NBOo1WdheCtyQpDSgo5FVSIZ3+Hy9GPLHMRL3WCCFgPGHBRAl+39Z
gJb3m6a+RFayrcGyeI4a7KtTZ7wBKj0/t2qIxqlLjSxRDtqIIfeWMbpa/MYpqU6DDu3eau34fn9c
NpmQWhf5mvab1Ly7CNJW5aS2uuxO330QxxuOuRX+GcQcYdv3jThtySPS9KE9Oe3Bybx06Wr2WXbw
QeJHXieGcL040jyL+5DdmvM/hgZKA5GhXjhw6nITqooaS1XUSHVlK4PQoDhFBhoj62LoVYENjS0G
gDjeZgSRUFBPGeNUVls5gH9UIGSYsfAk5A6PsVY5d1Udo7pVxZSMARGeXmMvcR66m195hLzaFSiE
fTE1jgrmSKvWvm8ZO2jAHPo6niAy3PnaOnZCsQnBo5liT1ysU+GEd1UZs4cuz6LDWJfAjZA3oJAl
sDxtfgxaS38INDlc1FrBmCGPVWT11lHB2iWcO8d0pWFu2YDItf9uFWEDRqPFcbSzC2+Bd6Mhx+ql
lw0IiHILKfpIiZXSlYUvT4OM0TIM4QYgOuo0HdctdtvegAqiCdmSv6ZhBirokGNyR1TbYscGxhBl
7IbqbUalLGQmA0+nl7fjA/btbI3Pw7oQQxIwN+Y6tLV4jePxX7RJRImE7EsVgUOY3GZOpVg5O3ac
rGnwwww4j7afzM6sj+TlrSA6LQ9NbbQ7nMCxcZPTnZNa7p9N/004ga1Axt0G1dbDD7A9fbMdpr1U
KHz20qYPHgNs8yAvzqdbO4lwiGgLG/XecX3UIeWwn4wCZRBp5Wy6OO+2dpkieRozyIcoDREQWTmH
QvM3yxCNUzNYYmhWH/pNN+Ehmp6XIWJeprmhjrIwIN4GlJQDZR8kenTBO0+eWi2GWpTdvwyarA/C
qvi6Har+RQfbM2ig5XTWoTv05AxItSq3VNhQIZIOZCK0dHjJHRcliJpVIX6HSreDz3Pfy8G6cJY5
QLJ6hJtdWzOwUgH76yRZfPD1CmUd5EKNJgME/8vY9GpeW92O5oFfU93cub4Oe+OSW+5zGeJ+77R4
ahqqljmZcG+lLlOVzkuXrLly9pWzrpw/zSVrGMdrcLYgk1sI0D/MbQjUy1/XPc/fr1Ood3DdABbG
bdkNNaYK/S7dZezjPBp9nzy/xj/s5CQrHHnGML4Js8A8s6FD/FAPwp3LQICCXREGqXEUBW4CcGTD
5oFllCAXcQFRkwTJe0j5/mJm0wvEPlFpjoflX0sSpCPF4XsEuh6y7TYoz+hlFhdUE0ebwELZT2/7
uSfAnoesApQ7kiLsbqVq+hbZfDcAhzEZqEHFT3ebxWARDwun3X+aEY3yReKxf/g0IUBq3MlwMF7W
oCutr7Z+NPYn6tUSic1VJOIVR0jgsvhmBgNCCAicJlKs+apBjAwUvdjPzl0a85NU8fSqQTJ/8MYG
rhGQo39Xywp0N4OAJHKHJJ5FhtZwr20XVicaQvW1XLtRAH6aiouNaSGZBFKe/Iy8CG6mdLk0rNV3
LNHy4zJEV0Ldg+cxqX9chQyussbZPkIM58H1O/z2tQoZYXWww/mlO6Qp9jKQ04QYj+t2a4Zyzjs6
++kI3m94KKAOABHXq8WC7Dad3EPYtVCb/bSUXpTdocsNd9UM+HmkscF3ae3vgQEKrxBZDK9WwxHG
gV7PrrQ44P51Gt0mmjN7jMErKuF4Au4p3weRXwHNMIjf+OBt0jmg87nun6ifJfj8WjfoNtQ1oJCq
bck8YhO8Rmi39KjrZCEmCjVxmS3y4btladV+gSQSmNE1DHx6cZ7v8DAFOCVtdLnrBapyxjzUZrhi
HUA1K++Tl6hJ8KzoEtO64MxnXWw3/ROAsnpPvWU87YbogF/Dq85q62Koxocu7DkoRfqci/Y5RtIL
MKDVQNqYuWM+VdgZvPiNNnmGEY33IM5w8Z/zp5tW2j20AjJtW2HmPcqMcd4dc/MlG+rnIQxLtU5X
Dfx10owrhRSAR/hSWr2/pd7SLMqONFa4GZ8lIj+5lI37eT4HOrUFpSod5TgST/1qPu5VUltlFaAl
ZFmOgAjSCc+HEIyS4ahvDQtwSBtxsVqVu9AQilPZCdLEu9QAZYVWpc5uloUYUR8fQKV1DYr17pGP
MTvLdHzR88hvPDxBEp49kpoE0B1gfMmLM81zJ/PXy3SO0pKq3OQg4rrfRyycdsg9VU9GW0E/NEbe
QJM/WWzx6+zAOzxGOEJ8uil3zK2+k867IHjIrxTg3/1IBb4GOGw9pZWNp0GZlyEkN6R1Z6omY+NP
CwQ8h16Y5h2N+23urIto0tbL2Jjjkema+GQRPND8lZ76+p2DOmZM6oWFEathHxZybPBsDthBQBna
mMSmmSL32Bu2c6Sr6hfdxYX8QEH5NmOZlst6VYWmflh8RV99Qd623OI4rgNs+/eXWPzoFZcuXX16
FzT3k98AAbiV2VW5xxXBYlMji5VmDt9aqgvdtH5uyEpjiws+M/DdVIoRcHGMRvBl0go0pW6m+oAP
FmIkgzPtR60YD3plA1/iNt2mdvXsUVrYxZhmEv4hpLFvRQDpWssF3s5h9ndIJ0O3aRDmU4l3unYT
V7vQSqAOHQ9JJyFV4WbdxgD47eKGSbqnOz/3XQnw9/REd35qcmsstnbuV+tZQVEoKDNkygFJs8M+
9obQXJlalN+Rt1ln8bIAk6Bb08AzbGsguOIN5O/wnw6zsT+viV6Dmg+EJ0EhvhptIi6xFrAHSLe3
pRleqSlwDNzY0jI2EnCmK/ag9W2RfcuzhGM3in3PuvHBKj/3Rxuk7APomo7QDYUd3ImrMeb+rRNF
2v0o8C6cZkLdf+nfy9bw750c2ruZiawMdcngTum0Tmrb3dAsqxLyFjWSOiB5yLuGJ98VyQ2Owycz
t+vbemjfmtyxk42bxtugzdlJlM647lzpfBv6+7ov0+8uiN7xjrP24lo+ZBgMvPc0BDaQiaTcDsLB
bZ67OKD6ouLeAl8DvRhyyYRJoyYDMMOdxupQTr35ZoC2bToj4Yx+ZFt8HM96aWAfYYgb1HsooFfS
iBuON9UdMg5Waupb0B5Zjy2rvbwGErnrUNYp/K+FGSPmMSkcIcn00VUFmdUDeMzOQSJ/QFi5eio7
v9pq0+ggXF6AS68vkzUXQf81S7qtJn3+Q7naFi9n16jLJ2DEpH1EZqu79BKcBBzEr1+KQY93bjxm
22QyzC+TiwjKNOXyTFZ8mmnm8udlUqzb+d00FSEKkRXhHnjn3GLVGk13gzjQKQWjJhD772ONouub
+x/95+sBDAY3YQpNPNOp7FOP35gXySn9XsZPYnSMb8aELXseZcOpl2y4JODE8krQ1G/1OARdscoJ
uYrS3O5yvAnq+ypbRFeQF4UA+MAGbzE4lFFa+nT1eYmiDMYtm8rv+KuEKEoHjc7S0JirSHCDOnHW
eAa/Wckg9eg+7Jpwzxw5Iu3f2kjqgJHk1I4FJKdKoA5oDPumNwNdTeRNl/mIp0pqx1Ac7yIQhZUZ
8pdKOR45kupeIVHnMUvpyy9j2BrLQ8M40lmLD5lzJ9UudhYA1eQPV3A2jdui95HYjGN51kqnhGKT
Fj1LLn9WquZEMx47S6t/FKhBWwGLNV4hyDNujSHLbuIYeWVg+58Mra/PIxJ/y1tLwmweWt4ZDRXc
ObjYtl3+/a//+X/+9/fhfwU/87s8GYM8+1fWpnf4eJv6v/7NdOff/yrm8cOP//o3oIzQ5bFc4eBf
ExLglrJ///YQZYFy/x9hUlVZ1uTmJQXydUdUO0Srw8xkqzPUOC5DxLyzdGf2nQg6LbiXb0XcRDMh
D3l8IvvpXBcEr8wygO7z45PNwXMQIbPo4XEanxBjxsdMlxBxiIELgw91qYHURey1sX4fjZbl5chX
foNGuYc/P/8xQj9olRZa8aghB7XVazs5GunY3JpWjHuCAfo3kv7RbET3cdYL9rOiHvVxsgz2CWUv
l/6swIedjL8KeBTuSRxv9DeTu56ffzKI5bbQdB2aEQUAidSvVH/kqd2vAZbWTjFubii6vM8cx7iP
QkihV6O4pZ6ZRsNt17SeCJAw8DpQut2gbPxx8Tf72N5DZxEl3+SS1mG6Tbmfr2kBaqAxJNfGMNTb
+v11dAiar4xQBId56SizHkBylpxoaZ1Z0aV3IzBUueGV8gtdmV8S7GTP1JOFzqD2g9SF8Pvc+/03
Tej/+KIBXeoAL8BdSzDD5H//olWJHYxx4E4XXRjBDeko8Woowll8aVZXylHdF0UIr8xmKM/cgEk3
a+d+2LE8XP/dR58Kv96iJhN3N6Iw1PF4PTRjE6z80UjviNGQDHEzfAd1mHlAugByTWPENiO+VFst
WKVyFH9k6kFmNFZxDiFdf3aZifcC4CXgjfZ25vi2wza68PKQDyjJ2gUmmOmC2rHWDdjDtyZ4jVDt
VUrNo2wTWEEBSafUUmUlUBQd01ueIM0y98AnPO2qIClPEA4tL40BsCAd5tTpLTez0oPIaDMf3949
9JGluZeENaxW9GYN7K+//6jw0//8WUHgBzcDE4APF8yjQtk/3BS6Thvy1HKGC2CZvjdMzkm4hnY1
yto5TY5VeEUXsFccQs0VSneLS2vGxQM3tCca90NNbqbcnA6IEhovoXa0+pa9oqSv34+R4W/Ii+P4
yctEbIK2bvZWUtS3GXAnG5Vo9agr3am+DVXTxuZHQ4HKvHM7IYNcMelJ9cT1oXy3yYIi2I+yML/0
EXgJXYBtspoXT3oLrkblNVaDBq0YTPLb6YUFdYPS4BjwKR33nbVmVq5HW97cdRCBDd10XTPn5DO9
f21bzfdq0Zu3kVOFByjO4c+P0+wdYyVqx8pp+pqH0aFQN/88s0/WmG2kFsLeO/WDy8N4lTsNO1KX
uaN1O6QdAqPAo3uVkwY7FLP4kHQqtIMmBSLmkfEyFr78Q12Ajzf+I8JFr0bUBY28mzJ9Wnxg2rEs
KW/otLg0dG5EJEKsodyTe2QwcavZ/v7bYwnr87fH5BwIBcgomAaeKvTI+fDtGY1YxEFoy4sGxJ1X
csc628aIn5QL7eXGZD8GVZBEQ2SkcepmUk9vzFDffBqnLjVh3zVr0ebavO6v/BoWHwYdFSW5euVl
Kr3COEAkSMTsy6dxeg8ic7qjLIKd3UrnaKpGT5EbQ+UPF8dBG3BJpvmSRqlPVzh0O8dl7LMPLbeY
6QrFhvsA1b37pA+v+DkZ27fX+49LfXgTy1qflv78yuRI725endyX952CYDZVr72Mf/BbXmVZZhkb
tOiJd0299fHRHd04hiAcXVIjoZ10xPFOPy5jdPVpDNn1AYwKaglqPvRpibkvyggMTQ3CUL9a41dj
9DIAA2KX/skcgqRuVWpVtmUu8A0s938Cc4d0pDs9N0kFPgqr6M98mMQRcExo+gktuiINAJ5EIAa+
K+mUpLH8n6xg38CbOj1zp/9rktqklMXQbZtCnLGHT8BFypLME1k9of4FATst08JL3NtnRvfzUVnz
Nn6zpl0RkRWZ4vBKE6Y2/DifPCLM15GQ2/ZOHG0HwCpOwjATL+9AnV1FeIoPRgz5LdYaj21rAnJU
lK/YH0a72ETNdj+K4tXI+J4PjD3S9NEBtsFWbst0F/9nmo4sVgiRZZzrZqAd03R3DVFx/F/fMXYz
5o4sDjO2pcjadWflyYtedxdRG/wHEq33TIv7LxaIeTZ9ZjXglM6cU2qa4SatjeTFHZrFtZSQrGhC
58kpC+vi1gKEPA14P1UvEb4JoqUJwUI+Mt0DKL7ckB9ZqEH5GGrSMePT+AStcU8fq2lj9MDia2PQ
zFmuJXO2JLh6bmNHmmJTovJgc/6M/DoTSLzWl29zacan5JiaiycMBDi0cEdSgXGqoXCSLjuk15oV
s4NN3UTySGN54aL0jQyFmLQDnhsc2iyTWwB4oyqKS7tkR7qyVZeuFkOr6o87qj+mS/K2qGyYnFBK
jQriZWZbJsVqdGsArN2p24q0+W6rXVfJ+rdm6iKoKlFfR4yvWrVK/HKxD3kCZEMKfEymKiioqVVp
REX1FtQfAFlbGb7ON7GCryyOqCDUDgEC7/P/mP7zkYPNDceNY9ZKTNUfZP6jMflmob8U8CjMk41C
hXVtfpM1yVtT+i6YpZc+mUdDgVVpkPoQdzE22AhGq9ny/7PGvBqvq63UdDM+O2mRIGwMIlrNdd07
xEr7I8P+dDMygDmA1NgRgJo8SvxW7gwHdDzkoYNAc1VUWboGMsA+gXL10Ltde6AeNa4aX7ooJmyP
ZVAB54pKwcIKctSH6MNmNNuyXBHXCY/a8Wbu02VY2lmxpUtqUuS59TI3tyCPbfMDjdFqdBX5hYKM
q9VtkPsizMqbU1bjUC5rYGXuybK8Ds1BmLoCwK/XpFf1LD8QzHIEhcChFNAQJ5QmjfXb2vb1K13b
Ok535O4ognPUQH10D+qu9rifFB5oo11urNqu+zExE6+E/fqOShSjCfRj1GUK6WzWVrpplHVSXbIa
Msl3VME4pn4KbnLjN3MXZ5rr2MYxDxJnVaHM9yZW3zMLEXmoRyOLj4ofNaoXU4bUGOoQPeonqK5E
PZcyUSONtNv0gY0kofKksT6LgnhLfVp08Z6n+H23/v3WjOns89bMclAFaBgcuo3MNbnaun3Ymgk9
1DjCEsYZ8C3ZHJxXXb6YovQWdOknUOoCNv2PLsgNawe1SGjgV9v40A72u1vElvJzpycN6p8d9xS7
/X3aDs0DDbVGkW/stm431CXDLyZl/nhPDtTUapJQk5aF3if1VleusGFP5mNfYYF9Lk+cP+j8l0JJ
ArTpUxiucB8uDzTIDNz05dB1KI5LHS3Y/EPGA08bF/fLY0+iHgSHzwgJT5cGdNW2wpIFHmgZ8nWx
88MqBHYE+fglD0CjYIAT5N4Eyfc2DtrgVIOTEPqYjbWTk2nfdji7A8TK+FMwjBVScL3zR8tBLo0g
cgCEvbNy+52LE8YNygQh0LrkIhMZu2urxgkxzO1gWC0JyrnfGMj5qokRxLd//wVy/3EwtBxucUfn
OhOofTE+RYuknzclfrrdOXBB+hOYqPBdlVOJmtc88UwzQFcrU6hQCycD7RcqTsD0XUBILUmtNQ1S
o+GXqSO8NPlrCLfWnp8zcyNsc8ImCTx+K0pgyRYcym02TR51Ifv6ltQi78WAP0JzSy6LgZJfNGNZ
KlTSXXphZ1/9OkfSE5Uo1z7SIK/sRBAa4xwFVCjK8nzdRv1Z+gJGhGJvI23n1Sr82r5LptAVjaHO
JN5xLb+SlMoy/ivfDy6Jb2y7vptWchwjb6xT/VRwy3muzZ9c4f4SaJMeM4GMXTOK4YW8qrDXTyjE
cZ/t7KelvMoRkLnARkKOvHAUU7SmWIu8sBYNL140idZi4No6/f6bwSz7860FqWLOTCYs4UCPnn2K
GRggjGxD12rP1lQ73qSYtakJJYOkIAdHzjJGV+k4eKBgkZdw8CEzQX4MT7kPfjiBpXeiGhGQquWl
daLg0LdWvcqLJL3it05pdkqfOzhJe5Eh+Y7GgM3XT6KTX+fM+8SrL1plaifybRgoeBJ8/GvyrbKy
vGan2bMPA9drq8qc12mxxTvVsnl1YgAovTFKXxwB1mhaR2+NaVcajQaWG1Gt89GqDzXo0gFsZu5h
FFr8jDjLLi+N8Wvfhh/HC5RH0bhbZB/Hlb/U4+mrn4yvml1fG9u6oPS8ecA51L9zWP4lQrjohdci
3yn2wW3CmvLFDKzzGyhKmhZgY8GPHKQNZ8LdqN4UBP6ZQDnvNntqjKf3HkFy3nvv80Ah+GEVWvN9
HtgW/DP1skDOr5DGAHYGAUCsaqn/NDmB++/eHr3Z97dAnu9vb3Jqb8haFIQlwlay80YhIBjraLda
16dQYraLa4BTFUJ3TXHNdP42tliXK/LTutr8b34L7udQpwqqO7YQDLdKhD/sTz+Ftgc4P0j75FwI
VIyxpsM2nzJQc1oK1GU7w2omCCH8lZ8y3RJZcns4aVOFDASqTzyQZvFHTQviM35ZPwNp24/W6Pj3
DR/WgiX80VUNyrqhyTGmD+TgivK71Hl5nnsDis67tskP5IrUJzCNIQu21GVGPG4Mq38FT0myApuh
ed9mrXlf1XW6G0INsFo1Rk0Tlu46rkS7Wca01o+9MRRiZ9v2mx8gvj+M1rWPrSkQaAakdZf4QXGh
WWmdpfc5tkHqVWgEkbjyDNDmzbKC2SXBcXlHsW2HgCgE2XHSUQqa17V9h1K7XsVKJaLh2fRtbIHf
q/3kiyujaF91Ub4rC914SXzdIweoZBvrwUbVwYBQy4Pp4GtDBlpSOJ6mhQhErzI/EYf/5q5ofr4r
Gszgum5YpmVZqA3Q1Vflw4ar7KJggAiTdgptsKkvRSQ2snw2cj2zYPUyvhSTfBqDPHezdpwAJSyo
YluFaTB9oHNdinnCHOIEumuNs3UxEGeskUISgeYuBhMgHLYiix0lDcpA67uGkMu5DuRTLIGVqtWl
BXTr1rWCcUVmDUHGeEeXkJs++EYQHPHeuqPuYj+Q5lrxUoADyssjO9vmbXfJcev+EdjVpwtlGmRR
/5im5pNpwMikTH/zQU4kWZn2UO6rDXfL4pboWh3aOZRrGpk7NF5tGLbpt38bAWJNrmpdARdyt/Ey
VfqeKq4rarKJs5ME01FDbFaIy4KZJBbGH2Wuif0HPzVNAOS86VjYepMDNDKrKrbpIxRBmeNh4bGJ
iqJtVkSPRLw2S6OqO6e+2HYKL+AXVXi1e+jpYXsHmKvqQbFi7yPOg19yy1GOCmXmJIGUYQ8Mf7Wi
S2oyNUhXjjOB9EK2fPPZ0I3X33/BufnpqW8wgRuczVG5xkzT/pwp4PUENj8BMEAW5IgQoaD9qc+t
l0IavPYeoEKVPEbgRHpsM4ZaWlvaN43Zpo+xLIB2lKUNvhN0dQ2KFMBgpgA8cRRWtK5ixGwQVJCJ
7gIOEpc7SuJQA1n2+BSW8ob28ZTmoXG9yA8oZIiHez2R/s6OWq0pFJXOJtR+DA1uS7j7fQtsifQu
0McoXHzvkhUH9m/Ne5I4/stjzgeTB1iI7yOc+eY8DHiBGNCZSClR5sYxM3bq3eTLQDG/zmwZVMe6
N6tsBnZqYS1dlNz8/lNAZP0fH4OL37RrMOYy8B//I7nGTdvBlh+Rki62JpQhgpl88oK4q0PwIuol
KnQCe/hejrq8VDhSX40k3YCrFbI+gCBdtSI0cRRrO2RfSmxdIjZtcjdwHmSGmvkhEyYkCmrnIS60
7hRjMwX6yy7zJreUUEN0jT05ZzpoB8H0s+/icsi8qhvTdZEF/nbydfFQJKa9BVRb6N+mKNPvralr
tiDAa/dT5GM3C/KMGvnLr2FYNAhFD4iMV/34glqyVYIz2jy++CeI8Szjf/endbI2/tE7ENCgelYd
WsM7C5Ehz6Za1qVP5iwFY5/dGT50fIfiFEg09phBUGriaKTWH/I82dEQGRc3I8FNE4hv+BkRired
1olv8t7WgWZEY6KY5tLm+mNR5d2hT2SxszMTx9QgmJqVm+j1yaHLoUnkrh2rb3MXGk/3+VQG2zEB
tf9KQ0ThmE2ufsRxAVeWi0Hqf7j84DpffnCYp6kFlqXmqWQJ6xYCLyVQk0XJbqKofe3G0Nw2sgGP
kzFqaMkCMCS7+dCf3dUcuqpM0DT0uHFt5i5NnxeBQClouYrV77/6XOifb0GuwFGUC9Nmjq0zh86s
Hx6xde0PpRs0JZj/2yi0V04KviCu9+caUmJPTucgFay6RBRsVsj3muBLPDd+Zz5lqGGHNJ3TQ120
hjJhE4bnXDaeqMz0xsmqELxcGMKWHBQx1Oep9qDHg3MfFr4LkZku21R2qz0b+ohHJzg7DtTVhB6v
UNqPn5uyJgCUFq5TPZY1lCwBXNjz0NGeK0vXT30uEdJWXQfiFKiZ2lthlXiyDgDMRE7+Ni+gTyHq
7lFWdvfYg/UlClvtnhyCrqiBoi27GzLi7420Y9IMW7JOLIZABY47qzrTVgNKMoFU0vwtlK6TrSWC
4gsIszOvlV19Q1ajF8eoSKqHIM6sq5WJjaG8YumjKq9QRblSmjdhYuDMHkvN+g4Ywg/ZQy0bieR6
M9Kdr/oik4o/UObCxG5t0/nIppatueZNEr4mbfIccNO4j7ssvAvzPgRloRm8Qvwy2Yx6kB4c5abh
Pmt0qfxSdxG7KSqDeTS9cWUIluwqOoMbPXkSab1FYVn4agxasO96HzQYIIw/WYq+ZNJSf99GfQKo
BpL+cxyI1fGrMxbpMaawEHIr0UpyR4J+yYUWQoKbjhNb9zpqYx9Qjm3cac3wlYZRG9JtrSgpd6AU
HV+6lN+bURA9jMorbIevvZosUqsDwRPWasNx57sBpKdQjL7jNcjiNMXqECriB6NZWxa+TNQBHCFZ
W31X7air1WN2lkP7FOscYPCh1b71vdmcfMUp0TJ9Y3PAFyYEANb0/CzBjX7hkj0gogwmEt/R1hB2
z+5j9ejV3Vx6ITRhDy5k7x6buuh2Yw9oaeSMF41o1SAFYSFd2j+DcQhqfaoBFdV4B7nDPQDszml2
w00yXw9NOG4SZMZ2uRnZUbCqovJZuAnbZj4Q+ahj5q8g5f2ZuzK+B4IV8M3aGlDgXItXS0cIP7Ac
7dSYSXOFav0dSrbEa+QznIIrvz2kQ9Qh7/1Ey0RQutlpJh+21A1M/PVd5jw1fQ6pO2EBeDjy0Qt1
nqz6fHTZFjpR7rZ3s+9zN2iKEMV92KPnENhs2IG1kMMsknDchjHSXmbbufvI9yeoCebs0alD/Wzk
7iv1LEg7XMPiSZPwpBH87E6AHhq3NNm2EnuVZOV0nN1Tu0LtEmi+mszY6IoMiaiOGEcuBPCgMw3p
PBhOmZ4/GpmtI/MfQ+KQJrgcfF2NsJ6D0e5WesPwKkEW3RbGZKxAATl+JYPIA/N2BCPLrV6bHw2G
mqFpQP1/mrEYKrVUrJ6ltYRoh1uF7QGI+10YC2cLAvX8kuf6P67ku3XgSYc/ds5BAG3pkYdK5u+m
7tfPpY8APC8NnDvjKriJwba0RRSzwAccg78L9Sg/hPZzUFnWMMq+g/D/bY6ZB9XZBOn+Df5UFgpP
a8yxwbrk19YyJ27i791Yg4jRR4ahcZxm6zu+gK5txe/x/WlXhE5tnBBPJj58WTysIuD3euR/9qhs
0LJ0qfZnNQAAjvJDoCVtSzTbtgZwSLDxqnGd3cZByc4trwDBbW39tQ5q3HlaJIZHp0qvpj/daV0G
YIufjRsO0O4+7NGFCjE4F15BmiwPDg7/gBlhMmik7gFICa49iJp6BI22SW222xiFsteA4SMvEf/8
wZMz/ZmSGvhj3RX2EzRDUIzRDwDegKr6pk5zcO6Oe7D1JSugMu1rp5oatSSokLXvaMhtyxziRka9
C3zXvppViESQwKbD7tl3iITLDTS7wCEIMcvKy839ANnfawk6p6vOwgq66Z3YUzf0saHRu35vu/Wt
qt3AEfwdczn3wVQCdWCCY6JsMF75Zp+A/meq8X56OT0b0oKUqg0mSc1/YKhmfaQ0TGZejXZ860TV
1e8rVYKiG+UfRd2bJaDhAurOUZsXz1mKiLbdmuE5ViCeKkesLrCeu8weLrxDToWGBba0iDbE6RaY
4gHvOgSI08QtjhfjeEkzSGjElpQQj0HXUg1dUdNY410fu6B0TSIFOlbW0En9YwXRyHmsAjDxYPfY
ljLfZis90sM/otB4bDT8L1oNFKQIebRbvZHdq+SIxCqHGpwLa0jQoWiQy/yucw1vGCSexlrZXvu0
B9dRrlWXqvWHPTNEpMLo/QlqujqKgpr8vqw14MYAQH9GnhYsuTkYMaYG1NqyzlDFw+KVY6XyzyDR
njWgI16tRCZemuTDuRwHH4hsbBqiuOg9IA60faS2D3oNBECvxfaarAjMZ6D2iGLId8Maa6X7EHQ4
x6mpnWpCYd51gWZdcBjvUcgLSCS0htkZlJ83SVfFD6Oqw7YglLgrawTrqTsbHNBJ0AQao8aYEJhI
3fFCvSFBuZeDmk5k3wXSlnXDLnETlI8Js3Dg08YXv5iMvchylPwm8fhiseZnbn9hoe1fnYz/X8q+
q0lOnYv2F1FFEuG16ZxmuifaL9TY/kwUIJKAX3+XNnPMHNe5Vfe+UGhLMONxt8LeK/gbjqPY2Ybs
0HHMOggS1Aa7odZWB3ZZNt/TojsDaGv/NkAu7Woe/5SOAG4T0tBHI3F+Mq1lT+6Psm6HJ7r3I5kH
nh/zg6u6+mSQh6QtUcBQzUrqXaB32oAtPMgSyl8uqKrYXS9mqMQLsOsOFBgPJcOogNpqVCXIOIni
8y5BTNo2ilFaWq2BFsHdMu7fvYld2ys77pudKxp73+bawwKipjsCTBN+Gmlj61C7bB9x8FOSGvoo
IO1yHXgP/q92H8IFq7Hws33wWid4PwoeX3zpRZcMZj0XJ5vKZg2FVexlHfcC0OZPI0zrt4FNz1ar
l08l/t6nDBs3KLqokxk+JbrEdD+1BlIQHJ4Q4N7CJ5m5VuAmY+TjY1DG321oteUvgzA/Jjds2ycg
EgCf92GpCMdqqAVFwDvCxBJ2nnRE76BotQfkF3riqrtSyO0vMUJp0zM0hl7hJWCbRErxQaQOGFvI
SXz3BaRULGYKUCBYvHdA91nXIbdPvF1zBSqv1IzWKYz5X03qWGLVEEarwugPDUQzALyQ2ovflHs6
bLIGVeU+saKjHPwv8XBELXqJe3Gxpz/ZMt5niaIuwJcA5S2qWEXh8K3xhDxQaKl9qfiQTfJAIROn
zq1u1NoaKZp0ldZtBKSzmd0MZn706Si+gR2Vb+o8qg8ZuKff9GYrc+AEsSfmR0/Tp/WgRqHQp0yQ
JYrVADix2qgCyMNkj12efiROhYpZjcMFSYjlQ2utDB73JxIRo15qkvTY0qReGjyqZ60YwsHUlGHd
QjLJmQLamKZNg6pfFnsbak4oWZ9oY0pNSNYkz85hziShQpevyoLD0y3qrKAuIR2ZCJhSo4TITpO6
UJMuVSHgpz760yZnNcArSw8NpEfyCEtuyksbO0Or0mucucDsfWOJ9C+ar61cv0cqkWPLSMBRMbKL
naTpPRKRdXec+EQw0z5p0iMP02RNo5h6qErFI2DNfLjNW6VM9xQPYiouVQ2DhipJzWeDe+1K13r/
ZxfngYPV7LdlOQ96ZQ/f2g78xKFh6S1ux2HXdFoHRn75AVI62+suwGUkZuCPZ8j1JT8EyLeQ/gfO
yB2SCuDqfwY01TlJZfpjspt/DTCz+zA5mFV8vzgVaVk8x1n/QJ9K3QJg6z/iRp90a3xu4G9l4kCh
xtOn3oCq1jr2sNKUoTdBlG1EdvIsNXmCEBJwPkpIjITAVMjKSyjXENj+TxMExuaWsca/zim/jnfF
ZYAWCz4lU/gD+IqVbnTOr7ZXLmMwGHrqNBhnj53TgQ0RFfsx4g6kQyHbDG4TlMeVeUDxdWU3c7kt
Gt08LYs9rf0ZDkDAAZSvFLci659lH/g8M8BSnm/oTQWYTZiAbUh/q/kH4i/Y3oEaupmnIzUx/RWj
icj5M46aNPjvGLaYezMCE6WMh/IwCe2DdDAmKVEB5yo2Wt5/xv6SxUhFqe9C66kv8MnpYVn5o8VG
lfB2bByAXoVLxVMEEW3omwJY1Dqm/QAw1hQwrzqwnlmPvK6adTGK9jHKPKyiTgbgPYqKR0t3NBxJ
x+xBy2W0KTvRPOdWBwHCcGy/t6V5qxO1hTbY556kaKJTZ/fpj27EvyyOpfsyTPnrENo6wBZ5B6on
MDlxC7hfAwj1DOChJvXS3nBpEoCnSf3Pwf9fz9Kec/lBy7Pxv38N+rn4E3rXeePZuLYHinTTbeGw
5l5M0suwQdy5TOGeQo2KMwUGdEkfY0BmJ0iGelhT0DdFcRrtdt80GnuejH4rRFfdJjay58YRKYpP
/nDuVGcKzaOgbyd9T02AJjBJDxXMltRgv4/sgx1WSLSqpiG5f8lbzOCq1aaFd8/DYUVP0o9SXHgJ
Xv8nydtxn311ko8YTvJ05+XOR9Xb+dHtqyJcMb3WNpmACktIWQDHysYLWEzbptfZEcqKLIAL17CO
1M6LuxZ8RpwCaiWw5n6FeAk+asP4jpScc8gzZz3/9bDY38hjqBcRJkPIujnHOMRPgE5c+lSUSr/f
c5PNbF9EI3P/Yjuww6miYQdcYfYIlCm0glEde/VG7A8LICB/oqy+lY4P04a2S9auiNpfJbRz8d0x
s7dUwNUatqz+4+D20IuzG/MkDSs50Tu9HgIKjea75yLMZFA4yDoNXmceDIFMDsqE01NmZGLlKICq
AT5ibJYAK/lTGLAWAn1u0V+JMmOaVbVPXOS+iC5DFwPaMlbDsosWV+LFz5xD3UfFreGm+SJ1ZIMT
g98alWqUhj33AakgtkkbyQAlgWiTO4yfpsg2b45jwZRLnRtq3/ulyT68W01UHV1X6ht4elcfGqyA
WZL80BvYFXE3v1lla8xfKUgHYB+qmvTBp+Y46miq5Xdp0lcKqWbId8at2JaQhSaCG1HQROLcQgv1
iYWQhrXp1g1jfJ5pcGoSVCEjq+IzFUtoqArRg0gZVg+1kUDCxOgDx6llHJhNme5wJvtXG+qL/Urr
S/ZLS3dFMyL/VoyfN38iX280OEGl2DLvtNKG/kk2APJrKn8BHUabah6m34ZCyANDR0WVeUIDI1Rz
+TdC3QpMMC+C3UdsrlFYQyEWmUx3Daags2kjIIAmaYDfY+bTGikZJueHiZDXpHBviHo5/0R6qQrV
DoR9lj+QCtGDyx8oTsQcitV/k9D0vQzFEOC4BbJK6INbhuzgnppw1HpBFs95DEGpe668fEth4PqS
0zr30u6hhYYKftvsPvEO5y/MrXsI6nqK65jd6ZKjghZ0ps22S8wTw2MSF+6ZniritHyApAlqlwII
dWBJtGDwqnrHlfCcDx7yAwpVKk3mr+aNTFfmNzapD/xUNXs+cCzd6tK5w2fMT9z6BvYBlEPTGsmp
oYgnCPhjq2NpQFlPSNDCaKn+1qaPlIaqB87mMB/y+hvU5ylMo5HM8ygFoEO7LDGMXw0wQklXgSuu
181JizT+AY8aH6mycXgKPSiltTiFXyoYbx79MuF7O4G8j3D1fm2jDPfajEYKLxrmXE09+62BtXsd
HR/Jgz50d9TsSaUo0jT9YErvyR47SFCocXSZQhtK65n+7JX+dPPrLABUKMNBE4X5lYyEf5xPkIaE
vhhj3nxkZGYWredMCM4uW+IiGpnr7x1wn6EWb9c3ujj59BnDr9nciHQYF/VnjJrIeQNMlAGGX8Ol
EEq3NsN69I99Rain69yc9NnzItR8/dzE9m3xvGglUrSDhEThErOKrISGnLnOnUxuk7QFB1pdQMv+
vOuzSxElkFKzgYRcUacpjHHnQVVmbtLY3E/Q3VcoBBTqVcxOhyCXudrJhnCEKop8OKejsa6UudnY
WBIqIE31kdoiOpBdWUPuaDwu9I2b1DKgYJaNzrYH4n3vu0m6tytsWoxJr5+8Hm6xAwQyrEoMtxzH
pScrwREsRLIOQE50CjdMH0fYKlEnPaSVTRKwxkoONALm3RaKzmr38ueV3AtfzSEGM029A7bs6R7/
PedSQG/fNRN95XquDh3GtnYDodwa3CbqWggxx/nJIzsHitKFgvSQVVZ98CkVnkqhH6Buj3+g2ORw
gkh4u0lsMFbhYxvEGQv/V3H2xmy9fEvZ4Ky1Ko2ubaS3R1gzIsPlaf3d4zCVyVrkMxxZBV1Thf+z
R/fNbIvyDSainw8V9h4OKavRYva6AQXlMR1Qi6CL3uF7V+oP1KA+G6fKDc+9cu0hafBlqIGaXVjW
xnV5RZxH/iZ2pQNiOMaGEbP2wuAAZ2d5+lT2bmAohachH760/vSZShtqNO1f2AZhV9/h69NkvfnM
xnECnmNMLwN4ZcdJK+sd1GTkjZVJFxi8Lr5zwzyXemT81uEKZVkF+6HHwlr5kMnGpyHPt5NIS+D+
+u4ExTtrm3Z8vA+1Fwe+bcqPhlX70HWmF0B/39ze6wLow+t75J6hMFym6RHlUfKgYU+1irXZzfM1
806NZXxUafYTvKzTY2IgO0G9k+U/NaYOHx8LhZkmCx9sxfRhZVztjDwGy1U1idEjUL+RUB54oFCY
O+WuSXmMWoYid/5Hr1C9M5FIvR2S4trKKZuPHGnbbZ016Suvx3efT+YvgJqPFbLZ30qGzZE3tHxl
YSuyr93eeuNQPMh4aD3CFSB7rmEIUqlwA50JKEP3MoCkrvXmxU64Rq6PYTngrYNak8BWpbDFG1GD
OPy6MNMW3p4YRCx/LyvpvsHt2TjiyyTWFIYfXbXirdc8YLa0YRgj3hxWvUPs4o2kLEsneRgA7Lx3
IRCeYMT+EuBHgPzjchByQ0CbyrhZ5dyCUG5/5Wbs3Gl2RbEXcB27NvfU5G4UAxk22XBAj9lTWTrs
CeMLueVWKC6ZqZSQmz7n66xp0pWZQ2mX/pF61WVbmFCXO/oTVEiIrkRXwCqJSf01ma4URhUzPNND
UI3aulhA5QgjwjNO1I/C7IEpF1ZfPNq2gB8ijkH7XGdYpbCXqU5qDIQw4ZDeAPRCSBW4OTqAR+ty
t2BWoOvpnbp4msnLkTlUh7kwUzs1PhHgp/RqwzelGpgqkVbe4TxuH7mNMhZlmKFSEhbRj1zDtxdA
D/OIVGZ9pwcjE/VGt4AiYVN79f2OjH57N1RdqtNja29B32KFrxCqULaQEJbCvmrvsIndWLxlSheh
sisk08L+MufjVBOaKvJCp9nJ6ex1NUEv24Xp1ex4T3c4LGdBYsEq7b+kzqkXfjBI/KjHSNV8eQH1
uqqXOuiySKEvvcubdSc+WD2SKEkp3z2zwzcoTME2iuzGO5DeShMKec4q+HTVRrfSuF2faAbik22v
OhGjOqEmJLf27LmX5i5qLr00+P/h2T49a1BhV8cuusSY3Lvcti8enbjiXHNAgxHplsqrNKTzPO0g
QU6nFuDpGeg8zQ3WPYCrVzBwg8mNB9Vw4pwDu4jcGfgUJJIIJXy+yTsN0PuGQ7w6DwEBawygnVdD
hxKfV6Lyrw0sHA5D6dbBp3T+kGavEAvkjw2fWqhkWPDoU02/K/HprVp4mWclzgA0xORgWOftuDeN
Wlz6tvpWmQVAuACSrxzPqO5UVAaWx1qJ0G6OlLsD8MjZ+hJbXerF1+aQNCilkBcYqOfdugA+N9A8
bsz+YOQFRhcyBEsgjbtvXOsGT+wQqRs/PMGFFurX3MeBDf/IJS56U/RbCkJ0tNxmoZFNr4NZPnSF
CDdGBCSYFWF+rELjbOIo8OTVIF+DHxOtSttGSSHS2EpCke5CIDKzgheOC+z/ir6zFKOva9WIo/p+
npkrir3t9cnqrwQx5ZApVnreO6pbKXyI/sktL2OHlmnIb8EkbvA5NPpi9zPhHWI7/gAl9M+miy0S
2zqgQSAnABQVSQLXlf4yZlV3a2u9gipP+0rhCgnttYt8eQo5VudFby3+1HhR/+iX+dahOl8as2RV
jq6jaq1Y7zAr7moHSuoQvjN2OgqqzD28887RX2pI7NJ8nHB/AB2dW+tSTc8tx/w5DOF4MVD2UM5v
sGQtRXKp9DKojCG2wa/g0YNvutq1CscXuA7qhyXUejJ6CF23X+OLKtc0jHqpw5ITNt6GfLEB2QHS
RA2mIbKp5h9DY4HciJApxQWHBojVOTnbUmx+rFHtUvV8Cf75Jeml0DsJOgNuoBncVSslJTQpaaEb
3S5Bav5X7K8hNnNMfCmhlbl0eH9evcT+eh926MMep/pz0rvhSnjS3szppDnjlOvw0IG3DpjISDTN
sbmfxseJZc9dc5ByUvQM6vWbWAnAzs8sGavl5yDVPW7hHqqvmn4wsIuR0S7UbeeOKZKBXFF3P00H
DkJqX+nE0XddTCCnhNBPa8vCuiSNwYMeELlVLarozTPivWZM7J65cBfiJnwVFeRp4nl4sTEFrahZ
j5a/Tzly0dQcRJttRO/jMKMGFz0fkehJHQinxO4xAnF8E8Fd7kQXT3dx5/JsRR0SorsV0sEIzrfz
oDxH2p9u3WEUJ19dvrzD6wzI75TRGt9myLH8OTi5yoMubZNpS9aA1NGZzb2BIueZQnEW2Q9+7gTL
Q63EBoheNNnxLQEU5UyrYpQiiSHrhgearfIPS7ujehW1q7xEQQyo4isOL2tKEMd1N+4ovuSLaSyM
h3lAr/7r/VQT8+oUOXCU63fIzBo4PYh6G5PlEwq8xmHS/N9DLcbHOda4+dqItfzacWAQ6AJl/ys0
1NRSWWkQKqIrY0MWZNxvN7JjEDalICY360Jtk7dBjBT0iVrzg/NAE+zQ3vBgEoKxUQJQiMX7KGgL
pEcuDTjMqzry2IY7bhJvkt4Z4Olp65u/gQUEJiiwgh/h5hOQ8NOXIQVkG/clM36bDhtBv6nCXY1J
+9Xwfagsw01ETy3FRRTyqodDdLXGfgj8TCQ/UBffW55WvJW8TJGz8R8dQ7lVFZn/DLys/wg1OFRY
pP9MobHft6WfPVPEzfgVAIHxgbokrFJX4JvoJ+pkYNXD/Bt0MeptmFNvJ1RhN9RrNMAli8mUAfUK
TFBnaArEq/nF1gGQiSp0b9MwaJvBgYkbd0agxSP7seqr4UQMaKI8D54ijFO7F3hdrRYXLIe7TMsA
WwH9WAdtCW1Px6mWlVZlrf0MuTvLakGYRWr/MHode4XvAAR18SEHkAXNtO/2RaQPdw3/MS/4z8IO
FuE6SccHMI7fkSxkr5nf+EfocIIEpTrjmOe7SrRsQ82k66p1lOjZwYvj5yhLUxwX9WybAaYL3Scg
VFrIUF2huwV8C1qRwqWE8fhat119ibjoTnbSgJgHddaFz0hNnBIhdjPWpyX+Rb9V8DiDvGuSY5/9
z7O8Z9XB0odTP1jwfrAVD3q+Jb5yIoZ2DxjZgVptior7YR7Tgq47p7GtqRu2EQxvbqGXpbu26nGA
byIkM5c20BHWNYRTmKYq51Q+pwu38vQIRYvdUlanOEyOQiWcE64nJBweWtcMbNL4S0APPUa2A/MO
pehHF88MrU3ZVPY6+ROLc6Tg+6bW9zSEOloRH9N+QpVeDUvT0oEXVfs/yMVCV0dJjqsLfGgnxYjm
n6LloxbuBpTtrtQbCuYfXCPrV8sTbQ5wmda49aFSuuZyDPUHWXabNDLTU5IaL7Qno13Xl03n0sa8
dHZ52uz/Gsc65m2A9xArvfSRvjG9QaxrLTcDsmXPlEocAHjo6Uz3HQaB4AGUYJUehO17D66ymamT
GOf8yZYBzD79OUa9nhf/DiOwnZY4EnfGRUv9gAZgsUV5Qx+unEsD59SiuhaQTz/KWm9xBG+zu5OZ
UTDAC/uHPsbrohzC/8EL7cU3CvYg+9EKaCdIG0MT0LJ1avdsvWwRqQO2k8iJjMI/GwCcIEHls73d
SvsKegv80r2if8lRcF4NTtz/NGS8AXC3joBxsHaosjc/Os2EWELHh2etgx9sUZfR1U4ZRK1kDGV9
A9uuNAIGTOmKsAp/TTfx5lSCp41i5+QwoAKCZ0CFAIQBeTDDSi/g7WHBusLA1qsraqs4ktdgJlFB
14d3apAFoWygrSc4UjmtbpntFnA6F4qEPQTW8wIKg7BdAiBJBQehm8hKLLfQMXdPdKGg7mT7UCTa
nkLz2+h2fnC+jeCWaibTxdG9poZ+9p/3Mg4eaDfE9dpUWVgwdPsgwkq2oVQsxegu4eBngkkdtJS7
nVO2df7TTM1mLVknN+7QjN+8Ltp0cVz8xPoQBVXu5Y9A/2Wn/xgxuHkUmNmQPybczGBlNDmBKdri
OrhQhq3rXMOiBmkwatJFh34mTkzW3VTys0t8gt2zacAOc4kj6T6sWuCW9zRMlNkVGi3gpSju0ZBd
mC6z619sJC+H9yekaoytg8+iv65QMtihdAPrtaIY/HXLh+/zoSeVIazS3Qo7LBt3VADRov9oOz30
7OYNSYcj3Dprw5cRy8G8tED/A9yneZXhfskB6f0V61A96GPABgwd+0tAjQ746lpH7I9qa03ndMxp
B13FDG2C89pyqDcxGDOXNVuYUXyiIeoJekticWHNeYQ/b16O/f9+0/wjLM0LhIkfXVYcAiJY9U0g
cwKTx/nVkqCY5Tp0I2jVt3h+1EWPJUs4zk7vO3Pn93ny1rvZoRu9k96Y4maFjnlNMv4+Jyd76Nun
VvqlVWAdBFHC3FtKHBt0iKLBtx8e1DpYlatZ6ySrLHEei4cZ9zC4sAdLJmwriXCSY76Y26BJwaio
+9M/YyIYMz/HE2Ii66fyMTSvHgkiO4trNh2h7bjwd4VvPdORuesgZIPyCLS2TNMCrNto92TCRr/I
EqMmQS4o1uZdu59/V1WGYC3U3ChGv8DyrNt0HaquipI1QaD92IKqA8PvRG7pjAhk/Hc+eQDA4x92
jyr/xkdYxHwiM0oTx+wa0APiIwikPfcxqFDIhgM0ZkyGeQWq+CZVi0Kj9ivyQu1ODUzywCZNZTXT
H/I4s9dxDd8hrSmOgCr1Z29Kkb6HAvCXBcKtB3ZJQS6ndWBZOCJoD28diVnsr462uaclP0isO/fS
zp3b4NmPUIhK3tECDSkckUpp/eTdKeG02hcQwath9PLGwQlKkncBF8Zz0kKbnZ7pIWC+GZNI31Mv
SvpYOfHmsHqe62itK+3s4jbv4O5qO1DcjWdm9d8AZeM/8TX5LgEUeZ6glrcP+3gKuNV9FGoHZoR5
uRpanL5pQ9ahCpO5hn0HCMx97kYk+tXGjIV1/ZAl3jd6JsE8c5Tu1My7NlPE8c5qfW/etUUDvt1J
ZVYHTL8Rtn8dvGpDTX2ogTDoJPYFQ4QUZquwCjwpsiucmF571QrzPnsys3wVuRrUjsdG7BLY+tyo
M4ewy6os6/pMzQzp8ECCz7qnF1muJrf0Y4DrBM85ByqEpkMT2+1VNLjG3KTYWAyQaPRQTVpmUUtA
4T/B/z4QWfbjEndLDzXWhl0oRLN001vumixS4kl88LSwduS4Au+WLMOZ14v3g2m/0YiQhP5JbGPA
QXGNXZUbxH3+EeJwsPtisE2j+wzH3ih139z4jzPLPCaKy4/Yhevp7AUc8WJlmtCKOXz609ChDRZj
N9npKXjB6pw42PmtBnIH23mFKPJRlPaFd+IAEwAtrMi48y0AA9VGg2H8F/cgyEt/ugzNYyB7CS2m
BGuX1+en2tOnBylif+dzzvdlk9fPcBv7IJfl2Jre67EFjRyoewUc+DKA7PegY/Ye5nlxlz6Hp6ZS
eMr/yDyNs3G2knQaYLM48v4MclUU8/QX6gfIRBfDu1FoUOUKgRe1DXx+SrfK1pqRmx8+mAFVZaS/
IIEBhKdfGTckB7KDU+rdzikg6MpN7bfpd+EjpIhQ43Gj16gFfh6Q4/zM4Mca6KkZfc9xaoVb3bXJ
dNRiWsmGIwqBV4rxMQal98/F7eQ56QR4n39CNKz1tWYNH4ABeFA8YEmQDAxz59hwCWv8IvuZJx89
fE9+GUJ9y4YwfdKgXLWLoHxzMFD+eNQS8HM1Dzhr4fSXZgwhPQA/eF9NGkUPmoUpgLekJtLudeDJ
ELouqlf0H2naj6+FGfuXELfgoCEMkoG/sTS4O9MoNwzfHKs3HqEGhg2EO739l9Enxfq0f5M65Cup
xfQEfyi6RVGiP33xAuXQQD91CZSII17tRQjAfAAZKwatr/Zf7QJphXXSA3rcSRuGer0PdzAFKolh
jXdiTKHhCdT1p0kAUBpMvYJHFvY5yctolfFT6mvPKbZr59iG+0wmIecdlsi9Uydd4n9GUMvWEnlw
LP1zRJy33T4bICzZR9MPLxPy5DqsuWtxb1/1hO06pTlEIUAB6q2onHa9xNRDVees++bN9HP7rbe7
b0jh5I9wiXCeeVNAEwTe9blW6Cd/hKW41trWmw3m3MaMh2pfxIYLNxzI7pJZZhS28dbQoS3MiEUf
ga5hrCiqMhNAIA8lire40F0KnoEz5tGuTieGudzQXg3YYOxAnZYbapZqShactQdqOgJ4BxeE+us8
GHYwMbLhz2A9JPex045G2EdvtR4XZ0xfcGeD+ZYh+p+hlWk7ofiP3ejraxhdhDsiPPZaYnw2FUSJ
mgP0tFaTqZcjUH8ivy8bLrrrsRdBsoNNW9rn2fQPXXqgJK2jNo5iTg53sm1XFsZJQHt9iuSHE4bD
BrMKtDjTjt39PPlNmzXbkhwUisi7gRWcnCa/TTdFj416nUOrD1kH6KG9dowbVw1sWtTMfOvNQUl+
J+FBM8NhZJVZQLrJ8Ey9eMjpK2+bhModDH+PRzh3WtfU5kCvoLUc0ohWXjJsmeaYKqylxgDWCCqI
YakZByeCRfYM7pDwI7JGMZMDHB9CT6YTxYdOfFSW3+6gPaxdNPJOolvky9ugr/t802WWdqGYWVpw
X69Q99vH2vT22VQPLmM0SAQ6vJOnMg6jredGPehqnTjVfoVMJ93q2MwCho0LdIbF6b9iskPFIbfH
+19jK3oLBUN+rkTtAZoPYQbSGqpGHdl1nmZneF5PEDs+ggsOBiQT5ob3LjunZlY8VoVciUKOV2rl
FNJKc+OwKlpTDOqHKovUo+DUIW9bNpE4DZSoXdoUzKIJ/ya6nQcltRVgdoGpvHomMkD5QeUaydtl
jMi2AnJBD1Xnwo+hhEAJHcTpP9A0M2goi+JIp2+KI5Emt0hm+Sta7GURwFfJP9O6TRcKL80u6op1
BNHfYOmY1/J4gBfBJ7jZt4tk0wl9+BtQnigg+nKZQeczypzw51ld4QOhHgTW1y5QN+vjdJPjgO2W
K1jYjavJz5LN1w0r7Vr7DDjIOveSDTWXiwtnes2FUa2e5LoLN6CCHfUqvU9xVsOEJcZZVx/UCXd4
9I32lzG63qGlnK+Kt1qbg54HQSYaBoz++Jg1tntx/nlykk5/sAHz8ndG6WXfIgciPEAmlpsswjbG
DeM3mBwakK8OnV0oQVrUwvxIyEWODVgA0ENzbZwhu45DBysMgixm2QEb32mjxWm289K+PXXWpAck
UhU32OiClCdPUjP7d2fVMK181hnbVWYiH/0B/FdFrc00ZFYLCdww8XEn33iUZVHeoUDRYKnOJ8yH
Zui9an77w3ZQ3IQrU72TigZytp1OfoeuJDDHoql3hYAq0zcK8kGXMA8Evxaql+0FjGgNTLlKfOs9
vLYFM/4cD2394sBTdgY9eE23k3pizU1RlCe3q9Mn8G/mGgLHqSdKHftIFYMUUtc397qUF4bG7o/Y
YqTATSsnEjAPoElYevWGxjeWPfzjcZegAtRD6Oc4IeG7FEiXeimdB6mQSjGhUjxx7R4II7b8SBMf
OWithTpQzYCMUYfChxFQjEJI8xsPLIrXy0MEMaMX9TKGQzcBXTMPZyIRw+DwFRoG0R0MkHntjqdx
mwIv+EDLdi2sbgfhcj+Y13S12Kf/lxG0ExBQEj1j03Ce4cYFhBAqf4Qkm5nfx4zfKOygggTJGdlu
ZamDpYH/q3UH8eDHUemNgepidY18oMo1RaY0zjdao0OHVlWzORbvAlYIlywaXiHsbHzzwiTZFIKb
Bx34zfeuv0wd2Jq1Fnf7yq6jLTVL1p9FViTP5sgg6MoZWMzq6Q5oYDBi9PoKzyx+V2+t4m9F3XJo
T2CKhk1ADVvmyMX+Emy/HfbhxXPnwge6klBro6Y9lNXNbL21rFxwtwEzunsldrC11RbPLWtPksgk
PHSsh6jVYDnpe8OhTHFIZCaW3twc8w2ZM+mRP57gi1OvqNcQMEStcDibHZ/UA3AuOQ84uT/MZk5M
4WntTWJOFrRJ2nw8kWouieUCYQL2VZn+ptCnzq6A7q7N+LfcMePDCGWaUxRrz1GUlOIFPG4RhLsK
fvXfAb4WO9nZ3c7KrO57uIuwin5HLUvsJl37jCKhFfX/m7QGBX7Xb7Zlm7g3sHkDGYd19AjFTsjv
JbAKAhq9P0NiSJ4bdUmGLNo2jQ6+oOronUae6Q6AA3AOqD3fCsjo5a6ZHhxTQpyfXrE8MyCZwx1b
/JBx6t70zvpFiBo3C4uV50UmUv91ccI8G20Ig8O8reXJ8gPgaWOTMqs8NgCQHnuWIcvbZNWKGBdd
ilNIIuofQ2sOICrl4cNoDzbUbCBICtaM9URjq+4adrI5Q2zQO5sZhxs1d6J6zWWQimk4M+hWnC11
cSa9DLeNB11NQPsAzWlZ3Fxzf5BbI8b2pmf90EPDAsQ03Q/3cDfLzTP27A4kFzQgAdwG7hJVc5o7
rGpsTkxdwto6JshP7pIQ2a/AC+v0VGqT4e3ploUx5JFYndX7po/3uZakJ+SozXhLt8zPOyxeU90e
UAr9kr2HQGB3Gg1zNafxM5XRj40KGX26/dNN+X66oCYPcQ26zcFZhLDVCA9HG+4vQ//OLSYuywVH
3WZYUXv0UbbNe1RsWP91CIT96vkJ0Y4wbE2xt/zy2PIucLDgqoE6QufmYGAq29Ky6QEEt0T1ZthZ
efjiRJr7vIBVFQZSkFxMZ4iOGq3rXnGwVKaaeukiZVfsaw3UT+owY3aoAfQ+jroO5yB18SJL2ZFW
/iaHgMd16aC7MC6PWYPTKnXGsdZf6a7VNefENGgwqIcoTuOpCX0dHaVHOIdQkzo8EeNrGYPmVwPx
9gCO/6uX6cMha+r4gS4UL+AcB3huCUnOvzp0vdyzrEpXy2C6s6CRBU+cazFJbs+dFHfHYg++5xZm
rtb+rzwuHSHyTn/PUZHYU4suy5mji+Cf7uTebqiQQXi2/QR+JAMHMTwLk5vXuNk6mlhy1bIqOsOd
qNogJQZzbDM9ek2Y/DI6HJkAFi2fUUTtYXfXpIeuHs1b5w/m6v9Qdl7NjSNdmv4rE9/1IhbeTOzs
BT0pUr5K1XWDKNMN7z1+/T44VBfVNRNfxN4gkJknIVECgcxzXiMhOcgvt9bmb3I1ErH1up39Yl8E
joZ+mKF80uZF96jp4p9VaK2hRlOhaYFRIS5mfDMzQPCVjTU2mhPT1i3qCU1rFWeR0ePVWBrZQ6pi
FAV88RjgGbaKc82Fuc9+q50EKhh9bHZuDQxl2atJMDS+j0008sZVlVr9yc1bbR1Y8MTGvlwLWwXg
IfsbqwtfbT+I9gGomBOPh+ikB1QXpzGjHNR1d5Zt9ffGcpAzV+uzu3Rmk58nw33V9e/9Mlh3mPnU
KrULad5GZX6goRvQmHO9u43ervLrB9ZsNzvW5S+23Sqbxmm7Y7JIvNQ1Khaov2e8xu/8rrHX0m3x
rGAN4dUXGMHWK3CTvbVIwHjjaO0BgoPqWma7afSqtGr43FRoXZhOl5AsIcwqEEtwp/BBWayslMW6
Ss5uOZJ/3yfBuY4UuVPaqw95kqF7CudYo5IGjcRquKGL8URFhzW3HbNmZA2Q7n5LJutIQCdpp11u
/XmKFvZSnZQVfGApO4p31WlO4q7CwbR2DkXoXvokBWQOH7XsV/U02Oe8G6EFp+W4u0bqFo6b/ogE
hr9os6DH/YQmaXsn1C455HmebHUrxIT5F+eLGnJ2Nn20Y5ZJV6JXwVSM3ts76btN1RpX3cQJzwD2
Z+/TZPQWt/zUVi0PJZIzd8KpK/0wXllxUl6kWf9qCvEo8fDgklFpfhhdJCFUxcfq/tdcCVYzu7gI
S+kWnGhlt53ViU83pWj5sSRW+nDrFUP5YG0+NML9hLReuHVjSnQkHti+J1gC3w5zE+ofm/wWIAR+
xSAHWO+mwvsxy4CK+v0mx88bQqBKjeIp1Ef/ZMJg3qADMn2Ng+GidvitNXFd72W/+tvOVTa/4YJk
uu1m7SZLt23rYc/8a6CXrfKtLdEyGcdJJGJA267sXw6Nzez7BzYRcEfc4SL9v9k3SkRvtE/TuDiQ
SZwcJE6Zdf/QW+OTLY6Ot7nV1O+gJDtHskGvgla3DXDrvO74YjRJSyKOJhnb8BI61au05KAUAaWR
GUMdmdUWbXhZrnGLkGugC/J+DYlYrnH7Kbdr3H7Kcg3IKc7dVJp/qrkWvHqp+8kGBHFpJ6AmUQXB
fuqxwZDBCKzsnaYjZyGj0qeA1CyobTxLF9LKIdaEqCEhcBa+1pWSkDEDliujVVg0j1WT7mVQpsMN
2TcW9MCFpZ3i82bl4V/IRFB30oL+sxprJkXqFrk3ZSrZdnkTIKNyfuDLSCXWy7S3eJ7/8EgZnkyk
QKrvTQDJcHGLNpw3tzBJb7n+9LUyqOLPU/IaV355184xamLzgFQP/Y7i05825Z2KLAi3NJoBmuHn
WNBN9VMaw/s0UAYE1EhmYU0e7B9tGXftwcMxjeKCmQfP6BVjXTWEEI39KhtPUxk8mX7BF6ePeh5x
eBPwGdRPg5OyU65tY502dfTd9iye+739pjhpuU+HrjhksRV+Zid7kYAWcD/qybFyj2PgdDH14Oi0
MFRc/k2XLhzmO8SxnG3qevVnN57fhql1fnaGfcQStPnDUboJ/T1CNUzl76bO/xAaJiTg/xnKKzM6
deQ+Cm7Ks1ugvKz6pfZlgASRaG3803WMANZxl7/i3jnsXX/GoMkyzCcQOighLSFl4q7S0Bm/5bOV
svwZwnsWgiG5oi+NmWO6gkJJhjJg8VVpQu+uaZXxOVPd8hJWyoPFm/9ZuhSEmzelY0e7vyfkWyB4
6oOMglxEWqYAfl70as4ObsRWlOqrcZBh07Bz9h/frlMVTwtBVrnKWgaDdhFAp0aNw14RHboZ/w5d
0+KHpu55JiRpr57bxtlIn+lYvXkdVr1sR/IgP3dWEyk8C7mFQ6M39/2c/B0TZarKag9/kQ8T5cco
PdIcilccQoTpzq6qQhcmw3TEKNg524PGvnzJJyWtWeKHag9bxa94a+Qq61UXeLlf4Wbtl070EHtF
+4jiExa9mtcdpTnBZnpEJEffm2kL+FqaS5wMJPiyYlGg3t/6AzUqNlEG8yR2XQiJKjfQOXew4Vym
XuP6BnRjk7uA6/vOS3cVYsknTZ39U4cq1OLhRNvz5suQ1g2rk199kVG9B0q0xH0Yxqe+UrYydDsU
vqFaa69J8uULlMLJiVjZl4mjuqt+cey1A71HpBQmmc9NvudhPxoHUhgkInjRryc9BqCrGM5FziLN
9lFhml9u/Sm2GTMV5da5tJEdrrI0G/d2khvzJl46NW26TpHWh4FBccOV5fnDXkbkikPHTsguqGOT
PMPCF/ZZMXaXIQ/Hy7UnzY3h2gbikTvdBdPO8ZJKtIzJoQfCyJjMu/W6c1feWb63RUh6WteKRZG1
n9TnVqkChIF2RgEjCeCc6u/8QIlgKS9tRe1fSiy1zxKrojB0V4zON8xI1GzNDmQCN9q0+3jYSCZH
8jdFiIG1YSfqSpI+5Yz84ApFkIep7do7CWmXPI/Vte4+y0P1Smy45YOW2LZM32Mhsd/xWbzL2CbN
ytDt5CS/jG4N2j2VnGPc+OqzdA0WjDPeOibsQj7agEbKs2mNiCWXePMuXYEDoMQF0rq6zaIM+6Mx
f+btTAFHT33EtcMvXjupf5Dc8DfWYKNiNnXFlyz+VCyWen2j8UxtICdVS5MkB2KLafWaj+V8Ro67
Xcts3yiok8CVu8/T7gGfZX/CeVfQcuRquTEDxz2xhVZWovkOjfK9Karqt6aM3oJFzN2JMhsg8GyA
BpqNfZa2KqVpHPR6uGPfFLPZ8ibE4DSenntzzr+UQYBoyJBSfUt66ziikrIuZoASM3uVUz9a9SVK
4BkHveW82mnRrBLdi38iGbByzML8K461R2dQqj9ytG3XVRcoEKocde94igqloYGP7wTdiTcfVkGp
2f5+loDXO/V1oBz/fRzLpWI3IDO1t2utfvLLEXbf91FAnRgwL42wLMcL632DFX/QWAbiVcq5BvN1
uha9rsemdc+dN6cf8EzWUv6SLayW+OdymXHb0F7xUMsAWv3xDkfr5b/ll+EneIu7UA+sv9IwPsVU
uL9ZA8qfvdVVzy0qxzs1tJo7yLL5Oa+UbKeR23qZfddaqSYZpmW6A/Z5S8Up36k2pI+fdpw/2y56
27NnHW0MVCD00UwRuFylFALuWd3Vh4iXzypY6mK3gzZ0L0HrAL5f+svU9HeZZ7q4lILysIDyXRfl
t6Ys96VZJWF0EdmBW/PDKEXoi6z+ZbQv1L/eubCNo1DvdjLP3+au6Z2cFBrLQU7TpT3g1met5dTP
Yvc9KkA355SUbJZiY34abE3PV9I3WKF/ArRh74pheLn51ZhjwiL/f3KyufUNivGHXrb67jattSNY
+maQjk81q5KTjVbA1vLm9m5MWvuhUlIo4CNeIZHDJkGtMChDIxwYrvbgmoiCs0ow1zbkRBswK53D
wNYtSGx3V4+l/iB9ckDf/t612ZNbVcn3Bo9K/d62nySq/RVaKBHEYXP+epstg63lUF6s7Oeiq0mQ
guQS6FbS4lyZJ+35CjeT5hKR1cVDWyB+gzQobIvlILvN68bTT3MKaX28k75bSF5SGUMD/e8pttLB
94LJs5XAqkoVSsSThySYD0zSTQvzpKswDd28yLZDggl7ZCbxVks672FeDmBHvId+nk95mSt36ApB
yIk9tiWmFpjQLHn8/plBZBsEwx2KG9XAVuZODh/aH05lyCn04jQusk8jsB1vGDaFiWnmmCSrXgGa
YrngKTVlrGClJs2xdMjLjpquvZo4S0mE48AI8p3kSw4iBYOtQifziem5o2nKWsNOblFNBZjmYNsH
x608Q26v3+zkaVxqVLUxaKc44y8hzf8eFUEj+IJU6ntUtEjJShR1ueoM5liuJd3+YGmnrKjDTb9c
+hZVdY8pNLZjEg3xswLAChcgLfzu5gBwbKrrrFGj+YSCSLvtk9b6Vn9SgyT6bhgJ8sC64Z7MeVNH
7Pah30KLc+IOvl6OZoAcIqWFmJ0q3vbWR45NPUu09CHRO3crCYx73Ov9InH2Y+F/qhfvN/EWjRdg
0M1+NO9VoN4+KlG3PjlDyDW4jIIliio0YyRGJndDUGP+Lsb1qTEAEyI/He6cJVUN1pz8tClZaukI
JY0dleDYrZgFsYoiwl0rGetkSV5fJzi6BqU21nVg1FWunxER3Ct9px60Wp+A1C7pcgSiyJF3oM7Q
SqrRaKwt+wC7jPXNOH3hRRQfZ9Qlt4GKQKFXJcMqavP0Hj3Y8X5sPHIURr8PBz1fi2aI6ILc+m5a
JS1GStc4CZHgW5z0SbD0TWwSyP4tYLFbzO36t2vFg411R9bqFBPRKbqJFc2JFm9azG42QimTgSt5
rNJV9RJ9v4WalZ+tRivIdt3EdhfaF55/boTzjq9Y7VbcmaXv5tOsihGztK9ezrfwQM+LeiVDmhem
3SKp9ifLlGqHuZJ1J4dEKuVyiggd395p0XQD8fnKSwPx/yXwQ0zd+MTcpsuZTJGzX/OuU9gEvP8Y
Jxt/FCOvDnaB3L9yKyOK5ZwW/IHc4tJ1HXWuqNvlxodB4ZwyiE/X+/46zherIQvfYsFltM0drsnc
QR9OR9t4KiMPpzk0g+5kwAizQj/LqRba2SkYo5nFxuTUHn+VMMMFvdfD8xC1qOv8OnNZBytQ6Y6/
9ccy4xZ3mxt73LfVsKQSf13lFqcE5ByRYzl8FKvIZ6RAFkkLNW26CEtDx9vpjfJcLH0y8EHrAr0o
wtkIjute3pAh34jN7wydTsPrjtz3lZsjBJ1EgJed1sTrAcDrVjpdXQP/c1Vvh7perhsFmkEb9PlB
CpWoFVr70FCLjTSHYkrx9W2/W3PWvwZYIr+yJ7xVOZVKe/OGGe/fpeYp14p85VV1MRnr+lh5s6ti
LS5LsKbj3Thh2p6Cx1S7Ud9DNrVW0bIZDTGW9lYxu1EeWuq99PXLflMBCbEJl91oJLvRedmNZuxG
EwR7cTVdNrtlp3WAZ4mWedOvS3u8wfHns476qJkPcuAD2Kuy77lRlj5Hq8yHuQ2sB883t6aHT/Yt
NkVm4641x7tbl5wZKSkwp+/qtTSByJSbNrb6DSw8IJIAwPQ1OnDTBk2e8SKHNg6sc15qPTtiPVqJ
HDxV6v6Aj5tPRgDd9z7DSSm2x+kozdj03sYuCx4jJ24+K8UpzLvyDffqDuQd9rxfbTci15ihzTwl
FHN7owfT7nWs1MzW4X3LYarjv4YoNU7Skv5y8tZJ7rKLWyahBujck3HYNpbVxutUh70SagWyZst0
mUDNeNxFOrKLMsNte4qWSWix9U97/P1w9MKIboxhZcrh2jbgk1sKDHIglXm6kZHraTKHBStsnGCt
KvyZFGgkoClMX0TQzixznbcW2hKAAJZ8q6i9BrpVbZoY8bRbn5zJQfRhJQQ/eG892xn3mDs+h2TP
TrELC1UkvcElfgKnkr4ExRyeMwViT9KjqPqrP3WQ2fof+lHZCs9hm9yXY4CqmgNZt3P1rYjB3gRi
G6msStv0fFwBS957Cgj4YH+LlNk+i/AN5AGXXJDKXlo4mR64Sb3FEZ3vDTPB2IpGD2wDKhap+V36
RKenF5Gf2gfba0762a4rfROXk3nCRuBHEXjlt9Aqryfx3ye/hpaTcairb9Kj489nOV9Lf7gaNqR1
3T4uLUEz5v9o/RrLoGeuff5OxytQwcjHvxTU8Q+2KHsVMWq0U2x+ESxD5NrJfZsfRG0x1ofmAWhN
V0MoN/0UsD5LgOvZ390SI9ESQLpfosdhEWr87xeQyGYEn+AU+V91MpdUGKAgumaZHtS+nO4UbZru
5Mw0AkavMbhNpMpaups8MQ/FoEBXIVxnMpmS9FCXwXT3fsEPEyXodrhdXfog2CFGmn2Z/LY+RaiB
bqSY1kY6IMMKCe3OQz1JV8uL9IdjpoARSkJuEWpupuGcGx8hfHb//X1tj9Txl/4k6OuNMVftCaFk
5ctP6TRCfmOK3HuU4WOIiyxsWUtjZWGxD1lALW+F/km68wlKSAL9+fp55Re9fjA5vf5Zbh/k+qfR
EO5fOwYfSIJ6lJm2WtXkq2yIhneHNSPGAXm32KkpU63u3TBqzmnJ7sRGOZ91/g4VFBTRLQOtc8Nz
VqBnrKPCO+5lqiGo545drmW0jSA4dOWWhL7t1WsEqRAAxwfaT86a5Ztr32+sdW2oqAb/Grg10zyY
m1WUGfPBCbRToASFvS7zKbj7d6cuovmgmYe4WIHzn09zt5Uue+mXM7mEnFU6wqdodCINNKPJ/c5/
aaIdCDrlLJVGqUBGRm8f0RL/apoDWywZ6DGxBj5dGttrZ5HEj2bZ3oeQB6Nqg0LvKsddDQuv84wU
hrkKEW5+iOfxOx89ODZjmj5Uy8Hiq/SgqTV6ClbgbqXptBZY7QIfk20CmI9ChUMNeIoN92Cb/o/f
JlNWsEHvoPeYAODH6envq1ajt5bfQLpI2RzRs1DPmA2Fd0ZhLzYW2mM/Fpq/wuRn0yl+eN9KM83n
dF0mZbovMl99NBFBfERCygLLyM6vX+bJ5DR3/XvkdN67ZG5Ztt9SZyhPEiYHl/zHFh6Jtrn1UU+9
/hagZBbOlPd5bGq0ej0jx92Vqk2NbkJafpVeDFd+9Rq2XnxNVHR9pbcroyV21nvlKc/7evFZC9fN
OOhfy76+tBjYQ59CuF8L7OzPPgKFAArV/5xjoLuJY1wPI7v39l3V1aewVp2zo9fgLnAeeJErmVg1
45KUVk0EYnaxjVtKJgk2NTtTcdNXtjfpYg1j/WyLeZ13s/VtUFgpeFk8PjSL6G4U99/bkY1ibeso
oi6O9FyifEqLDvGjCIWrpSCI6wrSbkuENH9FSEsmDYmhbpo8emwwRbk+GkrF/2y2c/bE1294ipLw
+mjQW7wR6ki1drJRHkv7s5lV+VMEPPS3KJSrrJ2H4O82i1NWY8uzHHO7Zy3JcUZdWtJlLI91iifP
Xe/XH/qzHgWsZsBsYFA1dT9NgT1sBrsbL+gLjxcvQ8M1j2wSnihObnEZGsNPC1G/C4ziuj+5bUA+
bEjizMImXTYj19MsWcxaKGuvvETBSwLu+2PtkrdTIdBtRUbUTHoyyLxrKy98MesuQSQhnPfhpIzb
3NCsA25v1R/x+E0bR+MtcmfjZPdaAQAKZe/Q5h3iJm1JAVFzniITgE+ml3+0iQVKYFBeDRt8BeZt
81OiL0o+LilALQv8J5WPfNU9TVEo8uefiC68R8Ze+h6JshDwVZOso2BOcKhwW/VnM2900g2XK+/h
SnHQPg92k1/EWjAQJsSV/6B9Dv0oxwVlrE+I7l0EU6CaX+PCqR5c9hL+qnQr3hOst/ZXiILSBRZ4
qyVvd9WqjWNlj9wnKAzPTs/CXgKPX0O9dOLnyEy1Y2YP8w5GWfZGsuZslxZ7TkmJo2pAXrAo3jII
xWcIHSrGdLhI9IXzFsAEy9aYsVhr5BGavYzaljo//5RTOZCwrUBQJc66bxLCMVR7I00DE7JWzrEJ
4GKVDHO+xrVn3npKAtvD65z1oPaLsAa13pxEziNsx/BeM8xoLWu/pJ3fB3SqHfcDa+e1WZvR5yvM
tqhQ38997YVKDd6UTur8bAeS/kXafldg0K37KKMCGYTmsdDmYh+x1tvAypw3Wj4Md6Y6lht5vJhJ
9aQHhvMi/S37G5I+FJx/9YOxvKAsVv9wzTR/K4teyY+tQ5HKUdv8Alga4bRFzo9MXH4Za3BgUjbo
p5WFcMw9QBH/TmF5Kziu3+Fey2DgwjoP4MDckF7R4JUnFCUyFK62w8KtUhtKskbulc+VmseHsUzt
Q2M08IKRnkNDhlrPS+2XyHsNo3bvuLZ9KQ1Ko0oL+bewcCHtiu4NO4t+X6OBtNw7zWcH9/q0mPNH
cAfDqp/SYgO33QSqbmtvWvWjmdXyj8prrEOGCzdVPJoGmkokjN2nYhGRqn18xbUxAgy+zG4ihIks
qDDvpN0IEgoUle5wzbKqWLtd21fSL4/v9/aHeN1Qu4OeDcZ6bMvpgEY7WAwg6ZteR3vO6Ypglzi1
vZscT/1sxBplCN7ERxklx5Cg3J5bFxl1YvNg9En5nA2OjdD2QYIgXTmPWlU9SMuwowlMNca80sz6
mhxrivZuDi+is5wO2wYve1F/AFDtX/rlYObIW+roVO2l2dfuDDK7+CotmeI20ZtjqgEuasQDYer3
MTKLm6jwjAPuX1RBlzpcZRTQJ5KwWku97laHGzwbyAIa8bd+XFi13ZICRVqIqXKQ0TwBeLvESlee
+mBuq4nNP3/zNcj5T1U+TnfXQg4gxmvTjvCEonIwgsjP/XurbD5LCYIKpX/vKuVnKVe4oefJmFQr
rCXSIVLQR//DvOUqEukXEFct6mO7SM32snyURaOvoFjv2GF8lmVm6IfB3ssxepdRVqXp42y8DTqu
OwtyQw4lstYXXxv2t4SfjR6fdF3zfXhBeJcYLKNfeyjYJEV6SPXizV+YaWloDoe+HWNQkPDWrBAI
eRNqNZlPmhBkt2YT9a+5GfWPFpYSVfQHix//T3f4MwG68TNTcFsKZ6t8QaPa2EXg2O/YAKH0FliL
c0XafPbt8ocXT/PGDfD0RBa8AL5qhux8NHvviOgM+PF/tGU8Xca7VOcrXEEX+Zv+Otd9sRJCXhV2
zTMeKjx9yukiXbVSIK8Y6y9C4JNDsFReSUOiC7vw/K6H/89JZUixcVwwpBS3Hrxi5tfJYmcbN517
dEXvQO/cdvPO0O0Bce+c2GN3h989wJVJ+WTBoZb8r+3a5hFVnWnTTKxZMGOI5s91CDowJTG0EQ0U
kae7Cu/104Ya7cSy3rD2MOlf7EXPK1oEuuQM3pRzaSse/vheTtvfBiRkoM6Cf5OzkVae4SyXjoiE
pJOJiSrybFshUKSGG7x45g7BkQaED3wLrdQODeXCk4Zh2rS6wbzG3D96QRmdBBI2y+gNSkYaAHD/
+I/R6xWWEZknlxqcWN2aSjqz2nd4SakKWH6n6jP9bPQ/Rl7uiMiT+WRlwWLekNMlUdpqBVKAbDIa
QJvaqgmgh2f9pG+uN5O0R8/QNwUAbnV/G7/eTEPS318FL7LRg3uiIeQR9K1yF8+auusSM3hW1aSD
i2s0fwwGJqaiGs3fLyks9S/f6f9QkSb+koY5/O46Cp5S7PP24+AMh9HSf8xj93L1fG3sBnMRmtfv
oRXr1l2nDy9RqaxxT7/qCFzxoCN/rxX/S56tss9ylTi691vSkotwzbUvTbBsYbVTIzBuAL4Mmtdh
HNW3bsPz03ijWKfjmZF3QEo8461gu7OLjMbYyWjtYrNlhhawEasDo22WaCp0XoRynIndwMKsNbUp
vLNb/J/lvy99fR3HK8MGJi9NQ3XeQ6QpB7nKHijxcNBmNVH3dWh/nb2xeEe98kk08l/JukqycVOl
CFmhUd0Ge6GDy+E2cuuTs0HKOnKqdRgkIHYMjSnSTvrgHOMQLpbjGn/qinpOKjv4mSdAYGBwgjRL
vvepon+1qxyNgT5P/qgDqPBzC2pMa4AawRiLPwc+Un4jie3XodS9td2lUDV1lhtpyo5qDnksZuV4
r3lWdk8BjPJrHZjf0t7dp9mC5kM9Lepq9VvvsS7Xs8Z+Brg07ip+4bti4hlv15SExfKsVbrkqOjj
QfTIpEsO2aLweDNFu8YuZkISN5hGduzT5CCaZtJVKdPncHB7qDNd/zJBle0SxXn0FmtHCE/J1g99
UAJLE0Z5/JCG/cmnjIDwFqhpSskKudPM7l/Q86uPvrYUlZcrlWRB2Ccai8sHkFftF9D1BnkNKkev
VjEYvJ3p5n/cYK9y9iEu4b5qEd+YP5MxMZYdnodKZZ0r4ZNs6ZIeuTz4atwOy45Q+nSEK3V3Dp+k
ixsVicGMV58MTgiqnyHYfkZSNX+NnHwm7QRvvo94X7l6spsm1izCh8pxZlmDkaiOBh63rxH41/04
G9lGUQdlp1d2sS6UwCvgfUWoh/rdzp9xHr/2+Wn9kveD8eCsSsMsEP7JLCw0bMqByxrONrS/8qoY
QDca8+NgWX9KN9Uyj6e0ox+NvAhf+6ra4ybmPYRLjVoOVoR9NdxxOLy/+pDD6e/HMFmVkfUxNisD
fdfVBrq6RtYDUVssahxyRmeRAbu6a7lqjcMMaba1qIQFVsRT3M7zVYe4A/VzmPVlUV+62QkeeQqG
j/VyMIvIW5sW4AIZkD4ZjcDWqwu6Y4mXS9iBygPCAMf/2zWSQv0+Fp52lIkyaOjDJyT5jIPWw8Qp
XBz8pC5zPWQWLvCLuJoccId3AJY4x1uXnN1qP9IcLP2v2n+GMpwfrjs8LUzmfR6M7uqKMNfGKXrM
zY2N0VizRSMGAcglunea/btlp8EGBtx1br0MTWC/ROGXtvGHZ+lJ82EEXdEMBxkLyik/KaVLIjwA
YXndQ4F9nneq6WLisZgP59HE7X9rS+cHcEjb5J8pOgX7W4g+Vijl8bY4iiEeOpAWUPQXxGzRqwmK
AEu+UD3LWO4742Yq52Yvo5GLan0UTjj+ARx/VSy1up8i7Tq1nrR6lTULFnoMzDU6EjnFm8WTxSan
cczc5M8QXYxmSyoHQH6sXK5/Q4wzt+mMtmldaDb1Z4A6KZjHxzIo6/sY1rp03fpVPgkcNGI9VEE+
xJIJ+RDrL+a4t9ipHP8C4g38GIkpo7iHiz3ulUkpWB6S0tX87EcTjNVjbcbdMzjKB+mO6vg9SnAP
+lx+jDL0B+kOqVL4CI5vwqoxkPUZvZPu40HK8tYAP1E2azLe5degMc9ZgnFf2w8bQ1fiH2Hhznw5
ovA1Szp3ixdhsa4n1CVRs22fbVQbj2HnNYvVRPMsh5GXK6uOXt3DGUHlOnYhRqJ8/RgvaPbOts1r
vc2O2YjH5jwfpOgm9TOpwXUAV0f0u27ds+kH+CP3bxJ06y8iJ91qmFdtbgN9jvH8e1GzanwIcWXh
bnxQFWsUkDBAHPBYuJ5p0XSPQ+xzaiGXe+uXQZ19yJ3PbR6aiwOD9MkhduGMdo7+F3vb7iF3QCqW
Nqwu8kxvo9rPd6RnkjUeHOVbNaILaisRZht2U7zBkHNXTmpmZxkNZnPnaVP81KVoclqbtPCTraRo
5iH8aYWVfxT+h3BKZtiXO8vxrPX1jnQDxb7A27hOkJB0xHlZQbYYs2PMpHLbdy5yFimFexkCDf2m
eHYv03JG4sH9OBqbn8k3BWsnHs0vKJFsxO/GZ626CerRPY9apT+4Ppl7oZuPCsaAtZZ8GlzcMPym
tXYBEG0w8K1zBEdnrgOl8fd+wAuS10J7HrBSlnervDOjaP6EEl1+kZax+C9rI7xCeb8aizszv4GM
ycHF8Ap4lriaDAnp99oK933eGU/tcrBdL8cgW7WPwcwbdN1k5rkB7nu5Nj3lSBnQf5RYq+Dl4VvD
TqYXQDuf5jIM7ixt/P4eHi1+1qQt11rXsj0gJzVttRrZaH9arp4qvrqW30Bm21X/Nhm6B6mLEmVG
gmzttGWwlaZULKUmeWveQlwnIfEpI0BtqARIvdPVGm0zzZW+JNl6o3oL0+GJNQIZ6Xo6YaJd/jVr
7be2HNFAqkwfWf7ERASsXLAK+HFGdpVRfoVQkudG+QzFt1qXnQNKyivO2jzUOA2S5rVZVFn7eXJ+
r2hPQxFtkoCHoHynbge4K69sE6uTdMk31Qn4axr+T+mhwIOIYVBj6qfPXrGSztpRNoPnI4ZljLCu
8tn3Dn1aXwy9ts/IuVb96np6HTYwpey5H1AFWcJhkFOli1HMDkonfDDmsF4pSqnvDQQcHwbk+8zV
PCGcFRsK7nFL5zVwOTOo/p4UPX/6ECynjYXQ45y0l1us4yrWoXGdTwJpEghTnAXueuA/uM4F8oTA
V3wnw3K4wpoE4XSb8wEWdQu/dso1JTxrkO/mg33DQfinLfv4iKwvCr7jT3XZ5cdoXCLSRK7hfsQ+
RAauccnfcW41RwdDHX8Ov+SBW26Wi0bh/KJExk8TSONeBmOREZbTKdLTc9uqq1vsb/OdEMsrq8xx
C/t14SkOj5q9sMCdXnnAwUSeUTd+WhdW46q0/PJwG2hYXexLcAsr6escD0ug5CL3egGbBDuv6dmn
QmudjFqhqXXPNe7Nxd4Oc+38r//43//3//wY/zP4s3gsUl74+X/kXfZYIF7f/Ne/bOtf/1Feu48/
/+tflu65bGccS9dR03JNU1cZ//HtGYUcorX/BSh6LKIgT09gu7OtFSVQ6Fy+5EtuVDLokjk3YOiS
rtZfRpxeGj0dX3Xe3kdcw9wtNuvzNzlQrnS3pCi0Y5zX06tn1cjrLJRWTUvXI8X3e80HH14PI9K4
Zqx+Q/30eRw7/aAnsw2fbYDWcEI/zzwhaHdXOuT1sC+3jPscn/AV1vT+zs5VRcfqLw/OqEPuKGlT
RsId95qhC0Yfu4AKBriWRz1YiaUZpcgtqThFOIUVr0lFxDhWcEgm9NGBlaV74A7JtS+aooutcP9L
RFHN9v2I8/FtEgjS7CAXSlOc5//9f8PV//nfMFTVQ5qdbI3lWobG/+Of/400MUi7gLs4pQk4n8kK
6sfUrWsKhlqzwW233EqfHPCP0C5lE1+70JGDtdUBv9bNJt5QcUXfJa2GB/g0/fWAIUcOVrTgvQuw
GnGXNBxAKXfafoqGJtq2TfUT3d6NX6IdBvvdbdx7pR2DdaiSXUYUC3rjrU2hgQrWHDQP9XImA3pF
fkD63NwBiNC1eOtJ53V2abU6igH71DJ8qMhsGK9bzBzFjLl433AqLe/6VDPeN5zIBcagjuqThMqk
yWzYdIadcZJXIJyK5ni75LWPS6a1Zz9KSy7ZFWO8kyZ6fvEDikXXPatcVy4JVtq4/hi5pKcrPhpv
bHp1vkCHf/+v1l3vt/+1DhHEw4zHsTxOTWu5Fz588yYyRw47FGOPqvtSzk9tLd2NjdmVX/xjPFbD
CY0V/9FUUJprhyr7YarqfrF7+VKbjb+tivljBOv48UuZ4VCT15p3BJavf6r6EYFdt4HotdiJzGHb
rWVUFEVldO6ggVm5anwI9hzkGuGgPLqz0u6aaIg2zeDC70umsv9/lJ3Zcts6Fq6fiFWch1vNsixZ
8uzcsBInmyM4z09/PkLuKDunT1edGzSxAFDaaZkE1vqHVdK7iAOUg36J52YwqHbHGLHuZCyMqteo
r/TD4No/Erg6d+hV6pdroypb7HXjk+zJ6fJK3kdLGgaYgZqCfeYRVhy0WXvX8MK2WkwxQqClorl8
EyR961EleL2c+0EKPPq/jiDB5U36nxPm+fLO03x7uUh25ZWMyW7Lg2Xt+wF+BL8/ARo0osN/fNj/
616W3l/ID6nb2/2u325e8OeXv/135GFW7xpDO9y+1nXJbYr8XqmI97oAvxF7tn/kHWgsBs0RHy5G
Q0ug1P0BuInzOnrABHlqIx0wDhttxh1LCY0/hDWukhpSM0Ne3ho0m4zlaLklGzpQynLgdovBg3q8
+WvE6mrM1drAWbaQN892Z3xCWfb3o15g6QPCucIFRVeXjjJb/ExmymFDNAs0nbq8cd/Z8Ba7MVaH
DXIkqLJ0v5JWca5ht0+ylV3a/lZovdEtJpFg0xgOincf9WW+6bQZdjt347mRV9eZdlH4941GMri1
K/Mg2WG1U6IcHGrbK1dMksmsVgcjGOn6L39Uh6+RmXwm50SWUS+r1kKPyYnQiWkczPSMOH2zXWfb
jrn53fYcd4mnVXDEJzE4lzFH/gKLue8+FKIeaYOnxhrQu8YHaS3j/JUGbV99t3A4WYdlZu1Tw0ye
E0VghjUFiMeT+2OPM7MOE3yQ1KCtKcD5xukadPnLOnQIGsgYtrnmqTF83otjpHoLyKU11BuCcriM
PQqIHpjLhXn9nyHClr6oFP/gGphFJ2XOxrNTK9K4WbUBP5Rc9BSmMEW9+iVvhYH2t558s0X5SkEa
JfchXeHhNByGEPM77I+1k53pFEOGvF5CPddP15hgv7GI+m4fj+g6Nm35NVDNV2aGQzDMlXzhynky
KNeRJvwMIiTlyzYMTnF8L+0HA2RiVd8KT/pMZAAQpWxkF4wK+PMqj7YTpksnaUsYOugz+nHQKU/X
rIvmmQ312voskTBDolSrJM7qg8GS5zkuy9IyHtf5+X8/6g3V+OtRr3mOw+6KiqBhQRJS/9pkKYpr
4CuZhbuoULW7IXUp0fII1/QUuXfMatxVE45AN/2cyozs83awoUE+6WNsnVqzwBu1xip9iXphtb72
vUip7z00PPlV/mdOVfPCHWKeUkZWOKcQos+u0kRP0TTxnkcv+YYj6vRpTOIZvzzvZUSPcmMobbef
ysC+sK1nu+q26mfQNNDAwvrDDwGFTBSfDrim+Wj81Hg0T/30ibJo04/Rp+3b3lJUbXbS/aG+z9na
wKa0Ktjj8LlNPi0JanvhWb1ynpIsxX8EFSfTS59QwQ7uDHjPD7JRKzLLYZbwExomF7kEmLoyJkcH
PWo3bWsEy6rrmtnhlnVhTuIZV9PjNZYNM8m+0/V90A/zmyqJOOildrz09YaSA7scpEgQPpONHjqL
2iaDKXuT0w9H2xoO0sIggQR1sVBJ3WGB6i2uNxlcEEU158X17SZWjtwRaLP4euO0LMs95Q6BcWys
UQfC1IadvAZiINaKk+CvatEneoHDVVmcijnWIDzC48K1f4VNFO+us+WI2cRvvtOCAJRr5xVymewi
vvCg9GC2Zeh6E3mp5Q5v/8aAk2hwYxmTd/F04zW3o63VxfGhm8CmDb8b3c5Rr8E8BNoIiKm/BmQ3
DBoIkyUMEtmVK27zTFsx9gKJ8r/it26LqKXjYVz535b39ghBWIB1lwucVp9WYYg6+Y3Rq1bOylVC
cQhQHgcTJbnA80N6HvDngVvoyh+2jsIlW6h+U3IxfG+j0lrUdTE8aGZqHqvS7ZZyYBLTCR+S7MWx
pnIfN2mCdGghvqORLMddNssLrTB2Ku/KE/Wm5uQMDg08p7UJAWtpzV0X7JuJ3wjoJRWM3MYKIBGt
5Bq1zB4MrVL2puvq2kJOtyKSrwBa59vJwHXMLyt7b9rN+TpJ3gPbmWwDcd9dyNkdUh07cqAUeine
xU9Ft3N0PFaLVr+vKSdeJrTCL4mBVpwWXTsxBdqj0aZ7OdTOk+yOPz4wHQKjS7oyZpJqA0WC8ITs
ygFzFu/HNimlisk8GePlQDbN7LPr/eRNCy3gRD6jM+dPl3P7GFBy0FwqY7IgnRjTsQjQGLRB+/E+
uA8VHeGeFlY11uITbuVxaTx0vmo8yKtSmNPC1t1xG6FAaoP6Y9hT8009Oub9NeYocXOfkquRg9dY
X1OL5hUIQlR+gByqrUFHLwKjH9n941NS8uBDUt0N8wfLuJh6JAK62YLTA5s5x4t8pPTThT+vMZD8
x//9itBcbz7a/XEQJw2m2aoDqE+zeENY9l9HP7XPUw7pnb4ZWgrFPnC/vdbUARUhEEU2RevvCFmt
6i5Of9lW/Csxm/YlNkNY2aVAkC9PtaMLWn6luGP/PqXZiX+mn9PEbxQ9wWY1Us55w5cjWqOuKnay
azqco0KKG+Q9GTVCc5Xh/PdUaL32aIKol+GwNst7s7dNZOx48ReDmPb1+C3QWvtFc4fu3EYGYt1q
8Ybxqr83eldZxnPGN1QK3JZSNdnJ0aKL3nTlqUUw7km6IGrKQzP04aOMNGWBavHA5gcBuSynjHId
VIdS7MIAjLenpwlg0v80QzG8lez9tm6CqkFQuPF10EC7je3V774clstwHUG41gicdWnl1sLUvOmU
ebW5rN0wf+lHIZZistxXcgo62snphAkJuJACy51vStN/qgAJf+RCfWoxU/3J3vIQqn70D+i1ja4O
MXoIDmA4/ljjRQwgb1DFa6Om1QK/jv7NRYIOSmoLJz9XHhG02sswlgoh4GXlVbXq+67r+nxr2RMq
B77Q9nMsmzoSoXoMbcpK8oRX4FYpNP8T/XLyr+kUXyCWebsYBeed6pIqcktDRdeiRRpcQw5c/F9T
3UHEC1szwbnP82En/DXfCaHLy1vrkIl2eth83fpfU1Ezsp6D1v2Mpkq9D0U7rlUAbi9KZvyTe6X9
y+pfcbzIfuYtGbs4VdMnKFPdopiilyE0yH45urfn+ZA85xaqjNFkADcz0/S5w4vmBGL8QTX1EfVJ
9k21EhTnAjjdUgd5t62HFlKE0t/PqauD7DlaOFqLoujubdEYW2qbH2mqqK+AU79bOHP/srH6cqvQ
/MyqnN1X1UZPZly6m1YVzl2Y4wZm2UCTsnkRtlffnXkR0MJFMfRfi/qgs1dpg56wBCkkyGIiA58d
rz1YdXsvnPBanYEP/56hJxhbRUp5Hg1F44nVHa/gu9/dKzYvbAqYKuB8VYS9wZ8XutKd8kgrLibF
KG3bKp2AD1Q6/G2o9oOPdOyhc8S9DKVGV1GCSOtxDUbEW0atYpPloJGTM4dfaCpSRDL7tHYWvVIF
d3oLg3re68hdT+/md6oVUDyZQ4oCQTzk4XPbEZkBOm61S0n4tkgbPXNdBa2xkjG1SVfJYCDhXrdH
1fStB31u5FWpNzZ/e7WxJE+l7QYNhoR8EkRNwM5qcHCALqrwydXD8mJEqGPOzwrZpHaqrTyPDKtc
ELhlcfERr7nNkPcQeW6tOwGbzdOeXbTr7srBxvJGdptGPHRD/VDzE22XXrhuSyt5lmOmnby0aMuc
ZM+pkM7HCWzf+Fp5buPCX6tBqa2yvkEZF50hzhJk2vfXfpN9WFPinkdTicH1mNMh7qyP69htrRxN
MQp4vK2XMQBa4wP6PgsVEs84kjbpc75yDM/4sUmicttg4nY3TcbswkNtOsOq9G0qrVf5A0VJfan+
XiQMtXz0U9D3aII9lLoQJ7tQUOf2zUfZCDfOV5OSkcGx2uqktWnyGrq8p7EgeKqHMnwFe92OyasI
FfWp15olu4bkNQvG5jJhficXqOAEHmzeExD4EBhGRAuv+wJJwQmRI9ktyDUfqiL5KXvDPKO3coEK
SRkcYou6GV7Km8YFZTqgGn8h6xgv8U50Pq14L59dQ4bqulFZ3WM26cpWTrVbO7xOzfPC/fSmXdvA
oDd956mepQph7YdQ491228y6hhnQI0D4WnsVnZejt65AO+nPyfNa9KWOKRu4Q9WxixPUTT4Mw0+W
PILzoxsV1RMbqbOMK9rQrys3g44NVvcD41b0UuO1mudIcqI2tSzHsPo+5MoOY279nxJbQNwgrO91
UiqLbCidx8Grxo01xPrBmYFi7YD/XxSku8i30p3MyJmu362o1oidzNdBMOpXQzV+jabUolcZJQFY
5XqyGjN8G2HXGi9DJpKdMnR/dr25W6mu/pJbzdforSvXFvjKPOUFL8c+dDkYCyomdghDEP+Jj6gr
t0HZjz/Bp/8a/dR59r3Q3kR5TuGgqsC2tFQ4BWIJP+L+l5ypp8hKTjn1ggxloq1XkyCqzKK84ySH
pXgbNcti7spYAB73evW/YwVl8Skgq8kuw8Z/HQSuil5ssJ3mS9eyy2WfDVjL10NIATWNjvJKNgLY
ztoZG32l9rMMhI6ihZrl732JSSJeod26KbT83QFrsohLSsBCVNGrYRgLOS1AF+0urTt32Y3JB8mt
Rnnqy0LbWGjLk+Gyhm9NRLVBARN00gs1R/GHASn0rYKDRKtO+RqAAlAupNi3HLitkAOexUZ/MsUl
JAH/CIF0z+bMPcmeD9do5wddvJRd2Sh188rW8XXkMb+oQvGPPUsi84A0T5JbKJveDQGVt9H+Fq+j
5Jw7IChUxVTWiurozyhV5YtUtTmLrkYt939Zli8WUWe6z6rSDWsj2pgit89e55lIIYXKO348j1rb
O/94w88Sa7Wftu2mi4p/qxdlcHA4c0kM5IY17HVs7KAbtneWyMQxCkKXPamY3uHG3V/R9n0BuixP
3nCoKpdaZN8ZYYGIRF5kn1OX75oRVA5vsGNh9qBczKQ/j0Xqf+s0TV342Om+5Dggr0b2I2cxwHDQ
G/2tRs/nLJuqK/GESMtqeYvJqwlDhUkAZ77FB6vV1hlw1VX5e70cNaMDDjP9AybXsbeAPeHNPPIF
u319qSkFikSel/4Qam8c0AKdHv0IWrhicgwz7OlRhtQB5W9LD7qN7MqBMtIXLV5+Z22eVsW1vbNM
8uq1EXbIBfMcEi2QwyJWzyopvIPnA7eMgaz9CJ9DK+t+RENkrRTDdQ7hUBbn3kRNtofC9UPt7ePg
2+pdldblxox9rFektuj1En5bvKtGpLL+MmW56ZTKq+uwlCy92rUYaZDsAiU7tMhArjOgeEclLJ3l
mKLFMCXFXCr63Qd9CmzIAfNfAvFYCI/EVZvb8RvaytiTpt5j5o3qU429A++++A21zODodOGwkF0n
0ajX1mm9zsYsecNXnCI8dF7csZisG8Y3DDO7BznoWNTIB4XdTRxeMhheCxUj1JesVgd4wEp+Ttic
bcdBT+79TEvvEONQd2lX4HwR29ZaU8fmUUyhijujGN5QoowX6lgXn4qZ7eLBIUuRppSIin6WWhQP
+qgV322RDoshjMyXqFbyVZ93znmyPJgDfa/eTxMqvH3ghnv+n2uPcc4mHiq8fYlD21kOhrcv27JG
Hj2s7wOhkkGbr26N4zvlBs3GclF7He5yGLw1pPzibNVx3lK3Hfvda79o1RwI4zxJBss0z1bVHOTE
0NzXVfocqAX/Nr7qPKqhZz92iJtFoucgQ7n/cXKM7pBYyT+yJ5umrixYWgAf5fw4i5qTb6TX+YqS
O489xqrQ7IZoC2kbLQq3GO7quBxXaqnmd5lqdu9WvUtmTlht6fneG5ps3UnmWB59R4IyuzixyJfN
YI0bHz+mBWeH/EMb2O+1NszAAdble4Rz1RyeEMLHLxadsmtXbf4JOr87d5Ni8FSqflIGKT7sVlDd
rONuHzR1/tFZa0DZ6ntmVMhXw0JayXDlN2Jhdo5G3V4dL3nSvyetinv44Pb3LgLZ6ynstJ3gKP7u
+3jhUIR/4c8Lw86ExIBdTtZ777hipTtI8CKwYL+PiDa4QY6DkpofXIhsCJQRrn2YS60JYyVKoBcN
mZKufUw2Xgde9q8F+mIXeypxISdEviW+1zlbLWTXnfx4l4V5cF0Q1RHK77z6d3JUzrNJGW4pazRg
tKf3KAyHQzzo/L7mJimzRRa0+ZlcqHOxW0wjQ/TVbxOKClSSU8AevMV8ylyb0e3EKk1IbS41uEcI
eYJClHeRE2G3/5Oj/HgnezIemtUq0/Fra0wzXRmh3WcrP8h7eG82UvdwmbX1mKb9wrT1IcN6yu/u
tYyswwYV5Z1mTQPuVMQmzR+V66Vc48cQpeSIvJu86gGdxoITTOQO7TkQ0JNHJey/GZagTllm4Sno
Nf+caSbOwfOAE/EjczQFUkcddhcKD/8YSHJ9c0XRLnVfSY6VWyiXKtJ/XG80S+iq4gmXzjR0p1OX
QWxwYrwOxDSQMARxpy/kZVw0rzNAeP9HLFCEdae7AWoxrEWvZrBXeECHK8vRzZVcFhidu/EquI1S
AlXD2E2rRfgg9VN/h1TLCR6suqgvMq5SYJOzZGiyao3yOkQn37JytuO1ttDrCT6EmxZPlWqlB0NH
sNl1tBhgk5W/aoqF+qOc7FBvhMXfLJ2wTQqkZnWkKkV3lqOicAI0EstkHRpN/iTCOH00zcfrVPDy
P6Kxf0ObsLh+sjCq9mRG2FDMHyzvUOXF15e53lCLxPXLyK5s8rj64wtVaVDvIGRg5D1/pLzTv79U
67T3QRMcp9BLzkjRp+dYNdk8kM4C+w2N6Xe8rTWqE8IvNrcBlwrLKcrJCM/TZDxN1Ri+vDvjSXgk
lrqOVYPiYhszd0HniCPApsccthLAiYptJ/mgaCdHYZr5D1jPQldvDnnWV3ck97Gswot0baEtZu5F
WQ3rMA4pEoJlXfl5GG2kFppsBlKqqxI7jD9iqafhH4Bf6CYPbSCFmGhU5lBtGqOqX+1GfyqdIPpp
Rho43ygju4Kbh2C7c+e5cXQGLM2+ep7R8x9U5OqnVlO0tPSmffB0khzk+KNNZOvKax4b5yruEaa3
3DeLrORLh/XPxhZVtdEj41wilQwJtsA/Gz+e9yyyzqjQ+r8qo9ooeMF+7234czpbiouWlv52TMW4
l4tiH9PtVJ+m95RF0q24a4oN7K3xj0XCiPxtPy/KEOR66CMV6vi86PcnOSOqAatmNNMPJKC0ta4k
aPHp/K2X0Gdws0jEZx8g7/k/Z4zMQJLsv98Dfnj6iYTv9R7wz1eTHaRHv/wYUkWcZaPD8j6XEIVX
OTTltdASxD3Nrg0fmBZPLft9OU+Ewls6FYznmHR+O7grM2/SVyUV0SJTNO1XnN6JzDT+sTT3rbFy
/82aVPReTJDKGiC9naaU3V6udn6v9ubVqprqv1d7LnS6kbQHjz98l1vbWUjebFZEYLcnIz1rgTWd
5ICsdBaDym8WVxMJpVPa2FqHDnn5RlLg9Mc6QlEz0TehVSc7VWuSD9d9kUeWamADk2czTWR0kg/7
z/C/ZstzjJwd95q96Ovyow0ay9zzPM3um7kx81mo1HPYk9b5TPP2ODAFPD7Y3yXpoxbXxpYCubUt
5xPqpOWfjsoTvDM7/QVRyT96Oj1YEAEYMk6680zZC6t2+MyUJ4+jCMVErXjxUB2aOEO8BUGiY+Y2
5tdu26fJmnrysJOj6EhRROlBHqHZ/KS32bbTPfstMrTxDjE2CiFpTN5ysLVlP39fSeCX3H3ZqE3U
7BrNQMZPm8XfC8MGxDH3b0x/vchqNHrYvVpBG5M+TC0SXF4M0T1Had8yn2TIHsd8UeWiOFCBsp5U
0WE48O8FsB9XvXSqt8IKybw6WZU5su9mqE73gR92MLmRK5W/60Y89UZqfQc8O60a7HHREqq7Ez8A
3hih+MDha4ZvQ8gjbQFt0PCGjUxZ6ugsXHBhWsRjwRvzNuqqerS2IX9tNRACnKTaYds2RvFetv0z
sLbqMghVubiOfx7MongHcwxOQlGstZylczxadLDuTrWZwBNES+LQj8ZKDtqZpexVx6UEPt8xSRUK
AGABDnLUuXjc7K7U5ulkCe8KYDTXpmTzlC1ufS23v0YqmOMLeJ5izeHfubuty+rQJSM0nPQMwVGU
le09CuHVY8cJ6OKJRx/dn0cZSWET7TInj5eyKwemMEAYIIv0nYzJJss3kPExpkngnwu3HZe9KPNg
OaFyuscQpViAKo8usuldxFr6rHyI3aAIyBLV/YOus/mSXdSo8w3Qv3ypmrW1MiILrRI9ModFXHjN
UTZlnrXHacapUMD/KUN+MTXHP+Y5fhwd8hKg9TxXTknJ5exjyNFxrrl3nBQnVKIT372Tjfv76u8R
OT20x3SJyijCWfNEGZNX19lj1BrbAHVfI8ijA5S46CCv/lv3/yvmxR3SFI4Vr273gyEO1RRigSLG
/igbUhL9MZ8h5gWYSp6z7vo26P2eJmOjihNHSoVTzpcrYdcgPy0v1b6M7wXCgHKuXNpbwW98PbAr
Yz0YlQZQ2FTvA2PyV9QvMc6OoH3ZdaS2CyfqEPFTdI1rOYH8YHCdYJagl74ErTK/OXKwEY+RqiQX
s34MUBFPkPJTxd5XbXWhm6iax7z3C0wAt9FYG2sXT/F3xKqBM1UeytgkUt8wsa35w3yvAi2+z/U5
WRkW0XuXAxhRKYjvZddvh/tUQWOiBRJ66RPtyRKNeK1N4CADENGMuoxdUX2XXQsLXHvht8o7apza
Xsac3u0f4Iox2Sj2CmWOg+zJOIQzcTLwAZW2l1FUhodpQCxbdtvKdVeF6lo7NqoGJUj12QOSfM7x
OMgddaWNqXtquxwpTYyPfAQm6scKxxLSQ1BrVhHir/pMl/qDFCVsQz1ckqp7azvFgkXaB4+T6kMF
aIDFu8FjFqXBI/aeIRLg4qcc7+dJZZukm86FVS1nyIEwPnnapYidFzKWxdnV++A1H54kZ0XHavdU
q3lKdpeC5qg2+W7EFmctu96ciAgTw7oSXOZbOLYKtwDizzoqkUIxW1N7V5LhuntC7wGszdh9H2qj
XFrRlF/8IVBAYjXDPtKN6CH5vQgv6+uiHPieXGSQ1snYec0vAPnGEKgb6l4oLrJnpMA0G0hq1EN5
p1gu9FrVTIGbzAtkLKuiPxaMYIsb3A+TY2uKlyaIPwVG99+qxO+WNnCZY2C21oVU1s+ixJYQ6Wts
RBXUN7raVC9taPyS8/VGq5aBQXlrwmnzUrqYn8uBUMXEsxjq4ahFRTGbqIXwY3zzGGaut9Gkvdjc
ZEOASHFLnXF2FrvFZbe28r5DJCNrVniRYbj97zkRCF20oXpY3bZwUfLlfgKHyv0XVWxwtR/j1Lyq
gyne296e80bslEsNRXO369W9iBRxCpyQQ54W+y+ihTrpTm79q1HZIJvmP/9e7VRmeF0d2uafq7sm
qBacOsaVTMJgM5SfItwrTrDq9KWCWeSqazuI5TIdUzahvQbr+dmgQ7gcS995QD4HmraA7s2GiZK6
EfKe1uvi2Rus04i5HsBf0rFTdZ+GnvZRzQunZqIQ6DhfC8N27M5ezLF1cL38kOMjvawkmz0cQ74J
Ujs9Kej9de8n2RRzrJ1j1/0h/8LXrhzEb9jbB2bcr+1sDUbNOdt2BfIuxvvz1mvdFbBy95wMor6g
6VZfiIxG+1b3UfEAPit+4GwhFkZQje+k5lA0sXsOenO39TEdJPP+JKf5OVXD3DQRIsZNZBkgiClR
zJbg3zY0xv5elkGMf3flKP5I/f2QZMFaN1reAMJ8HdUieaHey84StPguyeLwuciMT2khLobp1Sj1
rwm6YkPei4y1YgX1paSWdR6bJ7tCkf0W6cKnq5yHHKcnh2qt9bdGPyoLN3KYbpMYirow26Xzv4Sl
dl+xIiqynez6v+fJmB6pZK/KE0Lc7mPUpnd9QfFb9jDJUXbVEPEKbJBbX1q9+zH5QtzLUd2pC2Sy
dNK5djfCmWHn3KmjtpdduZGW3dBh9NaVo5m9ucIiDUM/W6EOjp+POTgVcLcZyy9D8ir0KuUggmZH
praZ5VlKHtVxuCt4yewi2x+ePS3/1oYhkoqp+5E13vQsJ6h9GKEgAwuEY951Qqr5H6Xbf02Qdwh7
PVnMLoT3//esQSnDHafOr9s4fI6BOuvn79vcJsgvUovqm26I4omTlb2pasWqyNVO/gFvBk5mugVe
w2b7dZDBZNA3RWaV+7/iclDGrstk33f17ZShkLpthaZdNAHiEKK1sjCG2vkoPKhdQsdZ1uswAmNr
+d6Tkv/fACFd9dy/qDqm43maA0PHsCCJqLbu/pswALQ3s22tsPa866ZdiDnDtPQ0kd3VnD7G62XK
/w3UTOYoidNuX8Cq0fQ22JiYO6y1ofSe69CfayMTCAHVNknuEQubLL+vhyJbUJHyngXuiGQMrbvW
wRJjKRbAf91nOTOaooOjYWyqzxPrxs1Q2oC2KQcR17OoTLnmTnapnShrklLKWk6OBqxd3MD9cJDu
XYJ1tZ8te+To0pBll13DouwF52lTdhUlxnmGxpdt8jDFBptelCWveETlJ9nDHj1cRroZ37XtCCeR
VPmdGXjDfiCxtQqR0921PSglL87LFf9EaGk0aBKJivd2PsXedVQPPBvWX1vs5eSpMJaai+lajl7Z
vm2m5qVDdH1lR4Wg4EzXU7HG5nulkHhF8wI+I9iEfYsw9Tyqp62/yUVfcu6hqxiKvx2CZFjFmhrB
yEMzk6xffHTmhr1yfJxs1bsbvXYle8ikfcXltFuMwyFI8ITjhOvkv9pczY+ysaO8uF7dYpqmn4fI
cXa3EAknPMzmRsaQioTTwzOIBMa/BuSoMvoRyhZRdUcaw9pfYz7io14AtniykqcIjvcxSwMfJCBM
4o0Rg5eUwT9Gbv0eorzn2AFsNtbdmusdDDGLP5vtWRv0r9Epd5EzCnAd0SehPo7hMivN/FF2Eh52
2zE0x6XsqvOE1C4/Ncw/DjIk6265lYDhHdXrogylihUkSYruc6xpwvCcd8Wq4AdGtvPBBkN7H4R9
/0g6CqSkAGQsu7JJTB10UeVEe9RD+0fb5kAnBI7K8wLZIKuF7BLvcvSfiIEI7x+jqPhlDRMO4nNI
xxb6VOKaKHvyPgPCD2vHifO1jCEuQ4q4sLyNyKejg8DRUURF+xhWVnWPeMSL7BWuCswLe2z4sQhz
yZhsEIvad8gAnGSvgZx78JLqh5wvQ9iZAOasnFcj6SkaqW79rTN/Kn1rvA9KMO3wsmkWAnY1v3Yd
nnPpqi+pMxirQdPDVeuKb1aVK3d4yWZbJ0+GZSbaAgG6sF1qk3aOenYKijGRLWsq9aPToqPmCu8p
wvMKd5/pOzShelvBgOND+mmNkkm3G4Y6RLghw/5xaO7IIeB8M8Q7NQvsY2D58XZgU43HUuecKs94
ySu0GNyGI4bHl/C0Ot3XeFetvR7GYF+JbWmb9b2SHXEtEfNxy+swPdD4Rr2909J4kxhFsotLK4Zp
lKLGEYyLYpzAJmehfVF9XK8NVRnusjCiIulqr6UzNN+RaOb5UpjqqVBKC1BNwD7ILYKt6VTauhlS
8wHixrIY9eBRNogkqPsJkAM3/08MpGWyrgqrAoL5n1jv4SwfKqm/x8k9vK4NaoMUQ5qe5TQVKNs9
1e2H2yK1VHqePX6LDvJ/FiWQL5ea5sRbGRtRHbv3Q+/QmWA0FkY9lneURDG/kf18Rl7IvmxsBTZF
MKr3JYpy6eLa6pjF3WlIQNwlSqepa9nXO7O4k1dQzpk6zeO1XCWjX0vVYlj4gvqPfBPJl1QQ+2jL
z42M3bq32F/zYvkuk8PXy9v47Rb8sTpfL7zrpRAdwnSgrHFPvRvq5quJAiw4krmJHStMF7Ivh2VQ
Xt1it4EkqhAvug3/fYvb6q+Z6J1vS+geS7+MFn1guRcF+dCnKO32qET8BD44Pagd/jBmF+irGpAP
DCbhP02pKBYKWZxflvmrCAZADz02szzFwwvPQXNXeHUBPSA0L10vcMOMmuRn5u5iQ4t/lWLo0Lry
xZPSFPU211JzbyipDkETrT4XoO/3eHRWk4p9muXBYgoQNFhZaEMejKlIX3AX2lu4S3yEaRdt3KAC
9ddjocYC6sVBHLxoLX+ZbR3/aKgDvuidWDumMCh3ps1HMiXroTWVl76eyl2kWItmcPqDjQ/LARH+
9FCZa100495Ls7nkSsaDRGW2MuzK21l6to+m2Ni3AUIPYMjKQ2Eb7zPoQT7Y4znv6HIQXPkvvD3H
rbAblNMULfqIKwp2/IM+xlGxC1EeO5E2xQTFTHFkmsZtVvTx1hXTalSael2KuTBeNIgbAS7bGkGg
UgADMc3vJtmPCoI8DrRYRA3cFC/0+FGptHZnjuxw/JhEPxhs+wdi+7s4pxgfDmF/3yZAMXmvLIWC
JZg2Or+mIL6YnmJSQ4iXZp+8pAhWfOeItY4Dt16Qlk5PeRH0Jx9ZySXaecr33P0/lJ3ZkpzItm2/
CDP65hWIvs1WKb1gkkqi73u+/g48cm9V1T3n4TwUFjgQlZmKAPe15hxTOgVxX7ybsIX3BRy/3WKx
hB8QsjkNfXU77n9WaBLcyW6GJ/w79iGbk2mbBIr0juLgikWsPmPKLvw8KHSPxJLmhEcq+5DnDXdB
xVtyPjBw4xzfiDD41mq5a+upOGU2zWyrLm+sFYli7sLMa1VN9xVaSbdB0R1/gkHqmJU/tqa262Pd
uZqq/IHuDwZFB1KxJqzkkNAu86JQ/csyp/QIYAxfgv5icxuz0rI4Dgl6aqmSV01dWB1KTbNhgcY1
JaZK3ptSftTHWvFas3KdOOt8Ry1qvwSZfLXMODuaTOgSeXKlrnYd2UQ3NtnBl74G+tnljvWSHGLm
lWDCqPM3DpMTI6fcGyP9lG1tNyfzm9bXxUtxMMb4aehMArbB2pAtgD4nou60NdOGqfwi2ZsmZxY2
qzcCiqVjoLV0d/IJad/qBsmBJyVOQvlTbs59Mj2pZoKT+kkiFcud8znmdp/2ZzyOYZAcgl99Mivb
ljTRo9jUTpP5M/F5c2knLnCc7lhXMN7r3AHfVaR7Q9K3jZ6p5sZM696rBvOrzAmWShTQGL0wE+q2
tTqVR7FRnbh6vBK7UmWWR2fdiN2QhFtu4/89+1+HMyp09PxHV2NNeWzWnECWdnPx2G+L8kdk/LBq
g89BZHnk06nHMs/U46JHBkt05rcZ3pOuClwEy99Ik3JTeAUUyaguHvGbOosnXqJ6fjPVqNpG1aQd
x8TUjtaMdwdf4YT+7RCkseOW0UCFZCQALMmlXWzQYncdm3com8pLkp6nfoOGuLYBUZPAMVtgcxyw
0B73eIRG3N61hDb1lD+Zo8znW3ZldU4PTWMWijdl+buVW0SarT8BxmXTkavD3L3VVTEdnXCcjtK6
cWQ/qyO4i+VQHIN1I5414hUUnAifJyVM1wwlxR9H6GdyMvZHikCEwK2vBmP4WTXlKwkcplvLKX+B
en3EUpUzdjNPBILjGj7mY7Bd4vQKulw6Nmv4o9gEMVgRKdMp+6fQ/dr5YMT8YuLfT9HrdwM176aj
zHIc56U4MgHqpWw4tmqhH3QDgYep5KzRLLp5g9YXG13uoaGAFT2WTv5NK1tjU8jJTDOj7EhRqYv3
UHGaI99SrNj8YfVJOpkJQZ79vEstx9qJXyyCTOYVVY7+I1aXY1x3y9HoIEZRPocdZldH6hX1kbm8
vbOSmAlJIR/TNUcub6r+8Wf6fCP+TOJVVtTD41UK7/nQaaz7AjAeyPHV3AtLGw2p3Czb1jSetDKH
mRc6QPSlqD2KjS3X7bFPce8S2YG2EpOGW5Wli1uxPeZx8I20p6emRg9YhXXnJario0I72U3vyoF9
UozpGMb5c1KjQtPQgRyGsDnWBWV5xTK+NqYUXJJpWLwuKZ7KJJ9INVF+QI0Hdt6Op5x2LTT4ECym
Wdi4PYDLmkgSUrl7rtM29E2TGVFTZe02BivtYd6i81rrwLTQTSJefJ/VIN+CeEl8HKPNJjTIpJDi
MWTlh3VMqvjC6dm2COzvqUQB3DC7l7msJn+qQptLnMBrVDVyzaXLthErezy+40tk0V2d5gEV+loA
W5urqWESmG4Bl0JXRw6qtZo5E8udVz5EZ6gbheiELbgc1FYsq3y+VNjF7cbYo0WWt63TMTkw7GYT
OREPifwJ0ScZmfKIZS6cjD0GpJsT+lJThbhb+E4oQTHt4A1p/K8nFWocv08SLdQ7J8UNueMTHKzy
W/bMZagy5cE9S0PwrJkj7cI4u0+J0e1tszubgWSe0qg6JDyzjnEQ7/o86fhTDhbeVyJUM6LEXOK4
8k2zlMsGmwhZZ1J4TeO88tKmkTfcW80NsdTIvKzsnVxIeWMmmIsSqSbVaMLmGkfZZnRUAutBLm5S
O3zPdQzWI42f0OqmKw+7G9+h5lRERE9bw3l9rLo4Mb/KkPD8mJaOV9ga2hFm3b4tW3QrFeXbYOOf
7LomOiLc9ozGnIlFbmHUDHG6sfqu952wvjZRfCgiDYWAo98IiMUsVDo6LptM9ewWKXmftTu+n/CJ
2/JJLSscCk274R9r2Zt2buwyc9hMo9rigtEblyYSH+rcPBlRzL+rlCTPi8ZHTtUOC8XDLYuJ6zr7
P7cr0yObp/KgaANLg0GmV8lsPF1mpPs9D3o6G95YgTY0oGWdMjn+ncx9jlZ/JScNEKqpyxIqqJOs
JoMPQqpL5mnKw88Zb2E6W64hLdiHUb+fs/7eLkR7yRW/fzenfxlVXWwUW9IukkHqLxWY346ewM7K
mjcWU6elVWF3G5iiR1u+JQkO2spZdqrkXPQsKr1U6ZyjoSB5rxQ4Mmlib1Oo5tfOuUyhEsKRjuIX
q5gClj+ZsbelwfKpIRlYfrp7otsw/VifqabjHJUY2nm0FrKdILhA3SCIgxLZta4b6bYY5GUh7VXL
ej5KWb/s4G98K0tFdW2mxfdxfCuzjCyHkbRpJnzKhnnU6DWNcTazyNgDtIfyqjQ/p5npCg7t4MTT
6JpkRr2fpxvYPMM1oHnsGsNKTmYm0x6PLpYztH5BZ7gZKvsWTaROaE2X7LoRRZJGDd5NgtS61IvM
XX/pTazNukLMFzOqcchtP3Ry1et6rXIVBHDbqXJcGGnWM44jBZV86Q9Obq0PbgNnp1V79UD+UlgT
ZElpC8Qtmj2MV+BGe2P9oZJrNBR3Gi5wBsOgxacO8TV1+JzkJq1JKY1DWn2WuemXI6w0fn3YE0tt
R560YNoEFFm4qk1ZTtEHf6mc9zlVeUQDgNuFS7UlHvObit3LDxbatbGCKrSs4uxWTmgN0UN7oTx1
/P8KZP6FUXljhBwB9GfqjZRuvHm0puOYK3c17JttzuP5ljsFrgoDxxAPgegehuUboZZncHfXnvLy
FXLsTLgYjb5q3Ab24DzpxrDLZp4/dV5rG1OWQYnWcX6bpVlznalffx+mokVtzttGLl8Q/rcbW6t7
v5T672mRd1vTrkh8ylFcaCHZfmkEIk7TJ1SBrJz4h2CxHyzyiFaphHlXxSMkEbyGqf22lLr06iTS
HZ30SYUqf6H0MWxVOWEBZLbjVYm6rZ1Wyila9/ouHq9mro1XWQqNo0kKC0gMzogj1M7cIbwMx+eS
SxiUHPUaR4t6zXGv+S24IU/sctM+TnPSEjrSTujWl/oj1NFXd1XdflTVOLq91vcfU8tP6Zja8EFN
d0A4GU4fIc9sFx8jbkhWJG4MHeBDKeYeuQPNTYfgTAStg/bR9iY8Dz7QHzqhdPjIG+sDuVTrAhC0
P5h+sPoBfuFPnQIAXac2U6H2/2C9wyeq6ZQvSbsgetX06MsaI+BqQT68V1EE8x/kzFsTSwg7CT9t
+vrNBD7hdXJnvEZ9oeG/DqvXOOeuPJv0zSwnKPZT20IAwiD/jAWOFaCuhygwLmqCNFhpUGgbCrKy
pbHUm2OO9TZUcYPiRiSQJ27mi5PE+i7JuvlcWs2414mHPlFlrw+d1SrHHlk+ZE+ihW3EA/ir7GAv
zRn5eGaS7eex1o4dYspNnptenRjWAR+h5ZOzwI8EoALzepttulhmGRv3T9ks78qwze8otJt9BxJu
9X8YsJeK1yYl1DFZqi9lGDc+IiHZK3Vyxwr9ZMb6mWQxhVWQ8nNotXdUu78LU6LwwuRfVutDyvwB
EXDuTzVuiomFeB/xBV+i8XMzpNKx4Gdxtdl2fDqnZ8OJpl1jze8QC0ffCMz1vjfp23jE/V9leX1i
deImBfYKxVKmfQFgzJvgALq2pk7eTOyvZ61LicTQxoM+5s+689W2ZOxY0vwrGliZ63xeI2nfS2Fy
a7KCxYRjfQTYE93KMPo3O8T5BTgF8VBTb5OQkq7UqMjOJY3FeNtdh3i0t6FTqK5lzsSmUr8d1DP0
FcAUK68nsdMPBf24Xzv5wXCorWsDN9Q4j6JtDjoUJGf8PNNud5Useq+sFuOBq40Lepv+WMWSso+k
+IkHlz/qyeQpM+gIVW5+g15WzKZEG9L9piA78jTvULnJcewaoW4c80UZNkvRF2SwN6dItdJdGSgf
jN4Bi7Sgs7oXQ5LOmZVtjQr9pMQk8NG1GddVY1a+UQBgSQkSkoKgTQm02DZDFu9U/ata5tqW++Nr
PRSFp+bJeOn5wNN21EIfUPnO6pv0lGsIVcdqxCVpjm9TVpu7MAg6omuGb3JbUlLQ881iRtz7pmC4
xJQGzKCFuIfrdUOX/mtudPiBtP4tDOYYhYebLfj8+gaQjxTzZJKqalN2irXJLB78dQ+mJyIXBsPO
BkNH9Nra2zojPLKUB4d4G2gfjn5dqp6+Lrb/JHKWe8lM2kyGn5IKgkyxU8iUAXwF03rJ1R+TRdGM
Xjgzzqn/+mRFmf2XgyctIcQAJSvGiSI8Bq2SYnSayPQeF+cJpqN57NT5VzMX2i4d1z9IbDe32YL2
57UxRU+4vrfQidXtWCztsSWrENEcuNtxrRXkdTtSKqJEkTdel5pTc5NVmQ947LDuqGaWHEVFKjiC
6v7ARHjYzeKwONJgeiK3tU04Xww83uBvx8S7qLl81ON83pnW77QOmsPQS/RNGtuTsaEcNZLtSefB
mqZUsrknIMercKd7FWhXJUrMnTZvUppYz4AQrhkMUS/uemRcBWzaifbjG9ZVMnIGPEtFuhk7rOFS
WnCzRC1E/WYnFab1M0zo/RNRyoOgXHxzKanhByRtxGCeZYpQbtpqrPOr8VRFnd8P/Z32WuUSaokH
VUFgamr9U7/kGvKQSsdI1m2i8BCFwBO0jNTYOdVrSEVrPmSe5psZTRAYtei5zHheAbqRyAaeHbOD
S2Fo8PiawA+C6LXPoc+q1rEbBuWtz15lVDnAecLm2pfjL52e725Y6mRfyxHtM4Xn24K0iXyzDVZN
zSsnZA6SNF8DB+5D1bRvcdDQmQt+B2NRvMrB8J31XQ+AvN3OYbASrfkuVlV6NYlyORCSG3qOaW7g
PHxlHQ77Ou+XTW8FLHZb+xtpodl+kci20ZKB1pEWLG5eW6FL9A6fq+Y91c2Q9VP7qxmJn7KS5dWo
0m1afNRlpH8P6u5iNjVxFnBv8/lLmOelC3OcaMu5fCYxq99asfWsTdmXsiAFPm6/ppPyFvTdryJj
ntqH3+V4/m3HTcGMwunpHIQhfblYPtkKOAwjPrR1v5PNfvlex8B6AgJ+1WwgAbV2y45SilQo9Vap
tW6TGAU+/PivjpQ1GldldxkH6JS5nCWIBWtYns64UeK29SX1SB8hT0lqzo3gd7tqswwLIwHYZ/k+
9FTe+OTG1mVV05J/and4kJl9DEg2nMWyWFsH3+Ru1PzKmG23z5dvGX8Y4uZZj/T3stac7ZRX0T2Y
dAPF3LV0TD9m4fxhtdPBMMfA1THO7eAfv0l2Ht9WG+kuCSQeUZ2zpxzt7HjwfpfgnpWyFh6KICif
wyb9Ce9xcm2FrHtVk04/LG4QTB+s8hjS6nNB8xOn7AyZZ0/c4PfMutNDmurX0WbmVVJS80oiKykp
FIhjZY2vBCERtVYVfgwch9s/C6oY/c12oeTiy6oO16fUp6t4pXWUWy0cafJY4isJmgELTxM/kV9+
CNvK2pumKXllUklXreRXtcibMYil4SOcadc6no0LbanCZYIkvTszgjkjS5d1viS9a4uMXT00s71q
tNFdSsoEo2lkgil2MuWGLLqlruJQ1g6TpdmYc8f/iajy7gUlASzvrD93YUCPJ1060BYlSqTPGKw8
Rdo+RBd54C6sL1l2thMTCw9WVq+0luCCZ9/vzAjmbT0mv2SMYszWI2p/CuhRks5iHUNhTfpBNNOQ
on4hkTmRGK4Q6zRh3pzmFDeTcDSXjl2fepKtXKHskRMK1X9OFkfFLhNKz0iIf8so5K6N4YHoobDJ
/ViOxm0+Bc7NVMrPzRjAO0C18mdY1RRCHxeUY92yiET3z1MbieD7ZMa2AjEdLnev0iqkUsgNEj86
fof5owXHT2vNvs0NvsRmBguxDouzTJspBPloj7Nsllm3pTXsZ9UYLmIY1uDVcuj8pXjkiIJsngSO
rB/hu2ZpemL2ybrTauT0UqKSFQcF3EwMrWdQLiJBSOyu76Gl6gHLfsSj2rDuYqPmv2pCyW4Qx3mG
yPyboBiIj39OyC3AWwvLrg1TLkQqemZPu2hSQkAO6yU0VskZAzIhLimqpfLNJKWRZCYfzKrml6qb
m6NM2eWBdlWCSwPV/JsVze22hjN8UIxwJiN2uPDZW75HszxSFpL1S6G03c3qRssVBzCRfNhVe+kn
BB2zQ6pE1qb0JxE47yQn+TIMTrRbEpkm0YRiMiii4l2Lmw8R/pfEqPgWffhaqky1cBD35yz4wo0P
Pw5UAc80exyZiTqktAO6bZbp1lUcDcu+uRhZe0nVoE8xEwXpTnFkkq1WPoMO8v+Kiud1kE1fQp75
XK/KqRKEtdgTvoJ1b25S9Vk4EP575qfGyvR1O539pNNu0KUBNq6pFo8Yi8XoSIfLoTjOqlLsPwfX
4/+KvkgmMz6seYIigRy1rnl6JJSTZ9buKKG/iAP4D0tqjLilTo/A8nKJsYM/Arrr0bbOD062YhVe
1Dba6RMb/J9deNVk7JjWtm32lmU794CEgq2mLornrLtig00tPc5l/uvPUBiD6cU37kHi0CVILZxL
su/GaqocseZ/rpxaOXLtojcOdNKDu0zl/77YVOrIl6624jxxANyTzVqYMsz3RMMEUkX59JTmsXoZ
l6Hzcyqovho1yU1RlOQmXk2xBgrfnmv3XwdmcynOqZFtxfi4pIP+OKVlDV4XyInEm3TN0OtuMCyQ
2OQwprzG2//ZSKbc+RX+Ebfvp1+CQF9Mi7Gp7KGFybXi6md1cmscOBdxtI4Cz7Sk4bVcWvnJ7pNr
vJ6VUu8/hkODMAbFLqs4Z96U+PO39QjeXoSbdQWl09iQmPOtWWoERZBYrxvxRezy9zmrvdw/ib2Z
x6M5vivZoDzVyEbEYNs15SVpYQmIfDUWRONBa6PQ76dEfo/mYqDIR4dNt82fqkM8Sd4ONf+g6FcA
TeWvaTTn6GeggasVYVljpH2UJXpdca5sL1ST+tjeinMNLf+8dFhDUcSlLC0/Lx0G43FpMpX5q9UZ
Ji1ky9o+zqVqghG+oQm5No1rq1deiSZIb4493cp1z6li5XXJNxDn48dOXshv3KKyqzjEpvVgrDYH
cbHaI6max07eiKNxEaVHPI2SG/U48UJKhDdLa69jPWYfea5EyH87my9E2J2RMzabeZmGLxWfNBuk
x1//PNW01c9TB9mu/3XqOPdXwHx1uo+jCvlcH9Z3dHQmcqHyL3nNbDGWOdywBp4PY48RrP8NbzT8
Wg3grwrmNL44SVwcECJ9x+Nq3g09+9vF+EzngzitYR1qkJXy52rxnioOcFdcbTRU7IY6lbxgQqTW
grrbK3Hg3O1I6r0xoL9cL+rOpNL9a1K1q7OU8dcGusPqrWlvMmF7Ltnx9FHW1BJ5GCmOLKPqid05
l+JngxhQscd9xHgZ0nEiAGvBxx1KtHATK1ve0+yG5ayFpqvVez2UM1yrKoRnMYjNBFcXkRmuRlrG
48S50YluGzue4Zgc3bAv4nMzOvmrNGbypks6aSN2i1bBrxyiglGTKX8FRmO/2Ngf1h1xgl5RpaPf
d56Ltj0aMkk8uG6Wjy5k4t02unoUD2gTi3PbdV94ktQI8Tr1LrO6L5RFuiLY196SIXnnaSXh3GVv
PUZorXSNWyM91ASG+2FquPwX/KqX5as6KQFTey2guj/oPMEy+Ti3S7Qjm05/NmbCOjKpb39q3GSU
or1XrYhsTaa7bvkhd93ULVQ/GmlN0mimXJs/XkiAYwnnoRXy/50jE122rTqHRCdrlPdDS+m9XV1u
hEPKe7mucn92iur0+F/p5orOJc9Go0gkMooWPfyBay68iKECVOKGcgkav/WLrJqCO2ouuLC5YDUw
PUPrIYw0WqHh3bdYWW3xeVucnbQL7yAGSU4qo/bH1NuAVKLsvTR6e0eD3diZnVO9F3lxoabZ/mgt
ZACFLtm3Nmvqc8cC2a91pz8VA1YAYZQhQmvYt0r2PPQ5FXKr+j0axb5Um/q3TL3sny/Wc8TIxIvR
wi4uhWDwLBJq/RyA+AEq7gx3ZPbrCgReJ9NTSJGIueJjMA+J6Sdj1B/E7j9Pw372edrUfqix82Xs
jDHayFNKQJW0QAWbRmolEivglZogVPzildWFlq8rMsgZkA4+3YPmADjeIdy0UJ/+9Yof73NMK8bq
ZDtRdg+lcLuw7npuVzLRutdqcvmMtUTFXq4amDAQ2ETMcyTCmnXrlUmPAZ4chU25ui+iZj7nEbob
jc/rpbMDaS9CdhSVnOsYRvCWRx0alR6z7YWS0Fbk7cQymMVUkrX0UsgRUTkwgGe3w1+2a2fuO5Af
cD4VVRcjskDTh1yjk/fSOLHUiWxa7KA68zPgqMSlLW1W8wxm2J6Rv/FKbFjXTFuzgjai/3fsz9Gp
xdMosyTbibGKVOTHG2jTYF60+EyEtQqZZIQKEYfxc75U86kz93rdUS1uRprV6J0Hl68nqdiqGpBI
UBhH5DW4PBgSm6GFtIy8JLk2+jIf/5wrXsnLMvnz+rQXu0iZnH1vlUQNlHbwVGjtVhlZAPbrXkzH
+0rkIo1A9sQGw0p10EwKYX/G0FYVYA3ZiKvEAZuSjSsXeQ2ThGtBP2Q3ayg29lhS4xq0Gz+u/LyA
2Tp0IN+pXpVy7rV9z5qrGSUg2LXynOlgfgDy7DtxNMIhvslViTxDlrG5t75fqkbDLUW+nUkWKKze
OqOpvUnTYuFbKKynTJHwBacxIoR1VxyYiKjlwiDZGFnfJZ4UBQ6pfbjtQ2LCaWLqAbgSfTqLs531
vcynjAXu4y3jItY8XBPpFouoVHbWddQHvjVG+r/vMfdBvEAtRTw7YmmOz2VJet8ulazIb0ugGS1z
Qt+aIDX4FpAa+opEi+VqUD82U955PGWH05/xkQ7A4FfVGkvpaCV/Gk7uypmGxp/rAr2xdlWufvsz
JF493ibZmPo2aprw3qm//qzPxAhh5o/lWd+G4T3Pf2cCLL0UxFkYZkjIM+oNqduoCqwfIxolXyRj
QE88UHMM9oT6LdTtVRJO067etvoM3XXdTeOACJ5Yqa+VooZfZntLFIb2RcM1c4by2uzmDqiHQHfx
wH593AgesdKhMXVAg+23vFTN8yPXzjDmw5BN4PDXqHMUB3z3qVb5ih7GLwulaz8Jx3wXr97euNHj
O0kem1iYec2V1YIr6fOoVifJPeATKs7NMqg3g6P1f3M4IrcatkqISUM4HNvV5iheiY24tzf51zyc
rY1Erfs4KZp66TJbwmcFSDPPo2/Ct9Sh1WGeNvxMx4HKQByYzwl1sx2IuFPXJoEfcnd/0QFFHqYQ
qVq6WqCn1bjWaV6BTPBFjFDHLzyT1e8BSPoxLkPtnYLeGM7Tj0SbgKPy+13aAphPQ7OettxqF2Fe
aIXz304YukW66CHdIrmZu+cW7oRXGDp10zAc0kN+7bEj3xZbZ/GICuFnSkEZ70f0DapitaHmNJww
U0S+NBHUGwALYnaiNC8Rk/q9s5i0dmfFfJt747lapvRsd6zBE3Vsb6rVDytZTN7pa/q72PxPB8RY
bkBZpENubu3Cga+pyZ0byfO6TGZXjIlXYiPNi3zOQl1GaF5wt6eZ9Z6senTL/E88bSornlTF8V1k
2k5D3x1jCzWXOEOMWRDAPWOVlUtW8DXUtflbMGTXpo3GVynM4xOutcnHcLh8A1n/GLdXgUjaSp/j
Nud36/nmOp6v4wn01ENudaAsnDBxEYFZ1wr++ruefcE0o32JxtiAEACQ1cok/KHqQNY0dL6dse7K
k/MkV2GxvFPzMH3iubGjifBHtQ5fiEp0MthBDZXzrseheEBN4yCMkaYupKtrm2dMcQtVvQpgraF+
L8kQf27a3PrbeJfLj/FY5vpxQJduFiaBJo7jkQ0lf7UlotvX2bU6dmgdw/FbrtXAYdRyvOu9POxn
s5H2BNoTOmYZ/N81KDGpmbQ3FF7mMbeNKyD8kYS8CWypBvhAjNF4YwKttRWkCzmFy61X0l8an6zu
1dI641kdmaT1ffdwlyLMkE+zLCWeWJ5medBsm6XX+VuxDqX1B3muyPKz2LVye6sYjXOROv1F4bt4
bisn8UUuOUgHZk60ZIuUlhIARRpN5Ri+yaX1ZKd1/ENWpxVhPRk3JSvjT6cYDq95H6qdtmERRCiP
RYaYJ2d65cKEkQ6KbCfPYtM4Z0PWkE81ZfrcO0F1MpXhhzgkhgyrW1sdWE5EdHakAs4h6TTiDjN9
JmzPKfYiTDU/FKW28Z6AXHFSQLzxNFPNgLIyXmxaEZVMsu1jbCnxCkRxfCxlfM9hqhhPf14teWX7
0VQZTyFTWB/W9HJM5vwaK0YONMUhk0G1Eh9zdnFP1PRz42AJqKTQvIrxFUnrqU4TAOxiRhonqfI0
D0ALokyrt4HuaF+cVRi/3nH+nJGF0+cZWtnoX9KyfJyh0mRxy1Y+DXmB2lo4xs2/bVlJj1vFyVOk
zL18JvSntWSqVgHJ7Ys2h4ewH742i6FdIWvq16SoOEDS8y/QMf2+jjvY3/bwCz7McGmJZ+xMTSo3
mSQNns0qClqBCsZyDWnsFCj1Sg77MGlwjFmadiefW7+r62YOCE9MKh7LXUwSDrwihDO92uDI4Dyx
ibs62Ba2DgxmvUKMBdKk41wvjpkeIIMER8HyMqDUu7NXJiHVJ35ayZLcfJaDsxgTiEKBLazaqdtQ
mp49MaYC39dzU69/pEP33Y5J1ZNi/h4ZKTgh7DAAX3ngi12JjjXFKJ17uxEBqF2k8tiqhJ03gOE8
DA4kWbZkKNzigDx0EfBJw4KmQD3Y+8fhZiIFBBRfjj8bL7XqbMQcQUqG9unP2J+qbbme1w6rrFSU
bUGff+7/mVuI64aqIeJBVuy7uHcpjnQ15sW66OudrHRGHS9lxfdJ3M1mI7qJo+LcKKr0fRd0cGeR
KaBPoQFbOc050vECi02+7qYo8DxAmKP/58Bk5u3jFGWYls3QQwcY1bEHjTVv+sBpnqJUooXwuGVG
dUzvuGUurRHqdESeXrwupWZu8VBavraux2kr1Je5ab/260K+XTd5vbhG21YQ/Dg/UoijQZW0S9Re
wr2D7j8CTHBfluzzlRhL1rFpHUtGo9xOSBB/1i2a4NaZoqNRO9ELMaL1GQH617yeohfL6K6jIZNw
PY7cM0kkni8yjYZhlEI+agEKUFzF23pd2iuWbYJaiYiS+eeugMJi8bc280Rf0+nwWwxS6tKdGJ76
lTTMagrYEpAdX+wmeMVfQAbQ6cgArK1W+c9kdR3VhdNlS0+iL18qA82bT6OK6N/1QSweyYQUcJi+
/y+mnpZLne17rCz2rZai9A2B0wOOYJgVIYMz8WjOmq/d0/jbGJJCt3NlJRCR9LioU/r/00VzWCin
oVl/wRrgi5hbhkiJDmJXgF+B3n/uiqPR/I/dlHSEx8mpKqGMCpP3vNFrv7JhJhLXMn+YZetmcbO8
y5Jh4U9CdyJNcb7VlSU85BKrS6fSmudyokCjOJBXdRKRf5QsMXnEkL9Z4QmVdLB5RvnszMwMnPWA
g3lVIihB/IgLvOcrUT0f4icsh0W+WgsmciwKb/DA/31s5syomchDjC2amUZL96XClKhXBVZ9MZkf
oxCR+zLIB8HgEucMJG7/j2P22sgRp0SD2e2GEZ1j5C+xAo05r2/UOOybsXahxKs0pohdJGjz/nWA
hPVLD5zk9Ge8RGl20udkn8PMELVUUUE1tPYIcZe2wlq2TVKUZVC+x70o1Caq3e/R8WieuGCWeuWW
z9pxKdLqCNF79JQsBY9uhtHBkDrjpQhU5cC6Bb4cDeeXsjSNF0inlZzXoIEY4bn9I0G4F8Il+BGb
pLmQMRaNAELluHAuNLizS5aMtW8V9FE68fnvVP7G61zWrOr4QmcTbBd7YiorxrtUfoyLoUl8Xf85
Jk4TV/33PcS5I8qqxxuB0dmgw7mjrkW5Gxc/R5bh7mR0DY3PMTzx2Vw2uU620nrGYGu3R02sUboN
rrTpIjZx2UyXcN2IXWrfu8RAfj6hAXV1RORAEI9Vm6NIGefmaVjvhwEquWic7/oK3BPDjNi5Nd+7
9fB/RrTa3gFnoEyMzYkZEikX3qP+IleVtrewZbqiPCOqMGIzGQFWnaQ/BrPzRRnn6FTpFPSK2Hkk
FokuoGplfkBz/CoeH2ITY5PKjPZzSDx6/nvhY7m67rZqe+zUBmFaLk33qannu9qW2APRVGzFmDkq
8x3bAfabtGM5t573aNtaKGs0EHBXtfkxzWRHxBET9lpWiKKKy//H2XktyY1ra/qJGEFvbtPb8qWq
0g1Dakn03vPp5wNYrVT33nPmxNxQBLCQysxKksBavzmxr4q2Mgcl+rUu/+xPnDTawrCev/4zXvZn
rPIfwMjFqyRUL20ams9j0GtXZQI3L7PetmKi0Oc56QUBOP1VZWG5JM1ratiI3Yw7mQWfK/JeCr5H
bQ6csq1QPNv0zQmwVni3tKxW5AVtNMUVsRZyq/RpuVU3avuK6rH6iGQmPqu3MzLhCJtX2xFXSjKS
07CeR019j9L8Q4v1+Jfdf6hdKiAewOTyNDa+DToIjnS07JemK5RNgfPWnaKA1RtnLxZIA4N6alCB
Te8BkrgwXX/xYRL2a4WdXJt5BqrWa9aX0Iv9HTYWkOJlE6Otjde5zVGOmoOD1nLm6teqLKwvAvte
ZrX31Luh/tJjnCgngVTN7rPA+irnwH+aT2rZd2sL3sadF6LV6GT+HVvZatMPuOU2ug9gXnaqLQru
cVLfy5Y8oOVHGk3McI3xXMW9crr1m2OmU5AGJ1GDlbeAje8i4TRfRZZ3L88CDMqiiU3frd9qDeeA
N2i8kn3AQ717TRzki1RuTS0jiB5IT08Vy0CBPVHS9CA1iaXUcKaek8lVz6OrVXv0/N/r2kWoaxrM
+hIrKZSKXunqSxd4y3AyUJTcyD4zhrC7C0BzbKapL5EP2Qy6ap46xScRGfdqcl5OU3E69F5ylmfy
YA1AmtdLOxhnrmARtPTiTqA5tXnyZ5u3O3vnStT25TMEGFzcONHjf/Ysj5zyVx9N8eOEXWW4Jli2
5FPl/zFdoVh/iJIWg4amDu+9FEHaeKZyK5u1ooUkFRmARFOeYhNcjjlbwYGyyGrOELLP5wEH4GVu
kTSAhvR5f5smB1IVXUo7zNbYqY4A0dXxQR6MkOzzgEJUK+4Tt36rC44UP5xLoAjERxCgEHmbKoPl
VCdOvshZk7gVybPfUx0qOEioJehEyqluq03HgiuOZZ1nkBJXHKoGcXxcmopW3PuYu8mW1WrmE+8c
QSlPDSiyluZTIQ64JnQlq3QZ5QKdwwEh1NdyTEaB4HuGIuBeZEtFg/6s6h0QRjFbzkqs6VcGQ5LU
g3kcpMxe7cDNa5ExkvJJpCTTZ/Sj5JjswawCGtD/T3zaDz4M22g8OAB2tvYwWDu9t6HL+e4EqaX8
s3kblcFyVBXBrgi+jd7masLuU3F18EiVYe2sudVf/zX31rz9v2EAUrrSnX0sstVVqrIHbLVVI9PR
zuTku7aFalkM5pQBzfcvjde4V1fIKZixZZ1wn0xWhkxWl14Vr5HfmQ4D6ruPpvPdMPL8oLlUpKRi
pDZ9ReNIee+S4M/uKPzW4UD1fouWapRB+O1f0bJ77L/BvPCXaDN0jS0ahvyihc5z7BZvcHSeqtIT
6kRR9RrAD5DddpfoV2Rfq1XbleUb2HBnP/leg/VQV7wpWWivl9fIvjo1Ds8molYxUhr82lsTpoXV
mvEddh04Rgya9WrOrFoRuy9+WumzVPnMNf21D8L6vYoS8t3lkDwoZGAPNQnho/N7tvZ7tl2O+U93
fM7TwvwlZseIkb3HAWnGuXSShwza2mHonc/ZgQbN0W/LZ80a8MvxQzCMjj9+OBomTKau/mxg7XGr
RS9/xDRq1mrvB3eyrwq6oe/tiNHRoAL0GSyKGA2JrjvNzJU9KujeqTXBZDmxMe9D02jvVbZZm6ZN
0pdkevOAma1irY1/oCKwAvSqfHMiJdiIrOdd3uvmGZ/bbpuUYfFuuu3ZbXzghphVoVE1viBpU+4r
vLBhL2MnEoMmAAqZxEcbmDU1uzI8xwl2JALplGqR8wAmWH8YTxG2a2ggeS3devkSOnNxXvqQ5e3X
c8PFIkeXmSa6JsWAeEgi51Uj7CI7QM9SubpKZH4NPO2XPMFyczkBk/JLU1Xjqzj5X8eI6bOY9Y/X
+c/pv2PUKdv2Rhg8Wb7To64WvmvxwJ4ZjcqXhl0WEt7xk2zZCSyh2LHzk6nH+QsZZJYN0MU2rj/2
VwDnycZIsGgStr2F23fPvgNJU9wRYsp2z7/HKDYvYxKLJ8c05snW73nIb4BPGaPibGVVss99Ukig
KcxXe27u5KZsLv1wXeIscZ9QXrkWyJStA7QIv6uoj5Cbab4gWbaaBfswLUbwFgXJ11icgZ79PJN9
clTGIXvwP4zeXoWkDuSlcGqPE6RxNDm0j95zSJjqUX0wo0H7aIzHKlbb9zBUzKM/8T/LqGrq3vBq
j8hL6P1dkEJDlP0UbhpULGv9ouOY/dLCzxo8L0IpqtaevAHTbbvomgdLrxVkB3MVawO1/AhKDVUQ
/J2aole2yPTOW68r64OsMVPvOA41idYeV4H7qq+ypRQdAq1bwmTFWoSxzDaeZxv7nBrBkyVs9hCH
TtxsrSqhIWCYxb5A6/n/fvY/x7mppp5N3187jVHsyWX871+pUbFvDxEpQjawuW/wFVk3qK3tirbB
WiuFobhqJvwsJMQiCLN+Lz+/HrYPSq9UT+mQdg+IK353Nbe9GBV1TkNttAtc3e+ywCOLOIFqH0PN
gDIoaj6lYLYaIEx2styDeGO3CgFb7aEqANU01Xwny2wSrSrPQF8Xd9B8bPwwuj9HpVu9jNMaczv1
qAsLKy1Ps8gaK1YyXmXbUcgBqPDEdqlTkBDFv+qAx2dwlYfCn4MrqZK1Gngo0vzuH0hwHzSjprIR
NZdZLEYruS4t4kOvaPZZdsmD1vZ9i/W5GmycAsdfxwFqiklb/WxqfGekMdDbq/TyQevCFnpJ7XxX
IL/0im//6KdnPdef5PcKe5jcmBdPy9ccWdo927nuqeiBFEEW+KvS9XmV252ggYGX9na3GnwT68KH
SPslC++yaK/C+tdXvlon68ouwMyWfxfxbzE4TWJcWngXWarHyK/Z+Gpi7y2/f9U7x/gy17W+BeOI
5XbJrWiIGoPCuq68A0M7Y36cfdNcpENLmDvIPGZrq7Cae3eInOmlfbGqAVWU0GchbNpqsG+QHF1L
yUApHij70iof1/0U7qD5dxd1mgvrmvQVJFJZ3kEVAcobO4KDMWc1S3rPeJCHwa+7+9n8Kxvh6C/9
6KJ+yfXRhUdfmEuUKladRgGk7NbXtLF7KCh2F9UvqXmn6gM/dyOxwkMYNiVMSgTyDHGQw3IgEnBy
FY7VukQqcy99vZpO1w66Afx9EkhT2Vd6PY/HSKNMI6Gq4I8fMsezLjIkwrLtfnCQDhETcBQCei6B
RKjTtffL9n6aayAb5hDPX6roWLeJ1+ywFp+Oc5NvcRnqkWyc2ai02iWDFHGpEWe+TClcUq3zXnDM
GvawGcdmJftkiC3hFVntR4exc54nmaTRFUc/ucaE7IdQsvasxDhZ9nDfi7RMpWOFE2sJMjHr0fHC
tfwmxDfmIzS7iAbKLvldiX6vQnzs1vU7/t/9EehFm3TwGk8MvnW/b+a7xBdUO97E75Z4D+OoxCt8
gAbUoIDiaA8yYxNH1GdHPHw1Gxfov1tUAZptVIjsPEuWe9tGj0DpMnyhRDPL0vYMsOS8fHLVnyBc
hP5RanZjjvawwBYyvb/KHEynwQkISYUdFq9pz8fWOmud/vAJGBDjrQbGSeZn+FMhpd/XobAGKq52
2EK0lKdjPCcb1+hB8okRp+yLqzy7HWQfwGPVI40mglQ4z7vPi7wJvQ/ZubwmiiqoW7t4GMjOf72c
bHriv1A7cx2SMD3fwqauqo8R9Idorwnb8FhTT4Otj/pRGFRs8wLTZ+UhR/uKfOzvfwceBKI9ff77
e9xF/w1xHN6PfiBV7S5I9T4DJRllubdZgOgkBZxDH2gNWQ7WeDIQ2X3v6rXmdoGzB2IgAIIzUfa4
xnIF582mkFLWML5CXXeNC6a9AVKjD99sPf0a6c6w6/S2P7dj0p9ha1Y+UnFZCT2oxDVmmDV0cNEP
lme3g+JTWLWd6XDr+m9hsg8AUA8ubIoXJJJEEumFz60dgOxaNm+HPJ9ang3R9tYloUsoN2Cf3RRQ
YeoYKSjwS11g2kckLUA5+PwVYtOz1mYFoc6efMvZ6C31u9b7tXi+h3Mdbt1MUTdZN2JShHSdaoz2
fa+m7dNsFOpJzedkJQdln5eYkFdcN9zLZjWp73hYudSnZ68bFoyqHvhby4dmYxlqjukQugUyDdeF
gMkyVMKvuYEzYOCWl3AYKhJjChhlAzc7P5j8lWU71l4+kAMUoQ/VnLzdHtS35/E/B2/91VDvfApf
px5y5sIQMRBtu+p4ZXzyR0ipXeWoKra0pLn/HO1E8zZXjqJh9DwHZftNxyID+iScc7n8YvVN2iyY
nkaF6nIQxT/iCaPauh/GczCydbj0Q5zcWbgJrlkpHr0C+0+18SGWRuNHJ+C3ru4Y+B5CgAgavz2o
cTs/YL41kz4N1a9ikj/0Z00jAy3zq4PvzNcxVGAZiyzI79Rs6KbfRx+lJNklD0EsltLZjKmNUQ53
iTdsohJ/VSqUn7SUgbKKZeE3ItcGo65gAtG4xZ3hNEuY/JTBEAdIBc//EaaUo3ZXCcCljy6lMz7K
R048JsLQzP8hW/KQkHLddqVQRBZmlbKvxmV15ah6dvp0vDS3pYl9jA9FfUklyw8Rh/lbFmf6KZTZ
oQyBpe3sksC+fc44MhQs4lH9E1+JWU8e1t2Ou5HPcBhw90AkMB/kkl8e2LkHvcgl/7qTEfKpXZhR
eACFYyyPedk3aCwKawQebysCvXVLtBE1DMVXtZbM+x65kjvwGdSz0h5sSwwsK5l6b59W7k/5YOj6
6VBTZj/L1rIOaOPxjz65DID9Wa8Hk03FYw2xEALEyjBrF0+hwT5ONk80nrX9m1s06OADCPhvEXjY
9W8QV/6IaBqhI2q1KHWJZU0UK+6l0NSjESUsaeTHzOcYQ3o0uG8fs8zAKXkdkM5bH9yYcG85PnYw
YumT8Kw7zm4Mb1hpvw9DXr/qExl2mOaUQ7qmvqd2C8YP6weyaNMKftb4Y2pcfmF2C7sJA1fSb659
4CsdH1v+YEuIcMxUc+8v+dKDrouigws3wbCDVZFE75mOoCNedu2p5oI82RWu6A4OokjzZf1LH/bj
OcOTa1XFc/9So739NAdYoBaR3679tL00WjvdN1biQc5Xp41t8msLYjN9rOG4nToNcEoeqxVMy/Yg
60TI0H9GtCKi+d9FJF1WoWPQ/fEa3ly2WxWnuDWYi2TvanG6zm04LoBl/fpeiT+6yYERl0zQYv0w
Ng/LaAebemNWyS7TC9J4rWm8KSiFruPAji66l5pvJsWnbCq61wlo+j3ZtL9kVBGU3t4yOibxEfho
0xmHRJZ0RYCPgDy1e4WfPTZPcFyEtwDaGbs+Etx0ITauFoq36YIS4RfRvOGXpQp5qlkeAleJub4N
1B0QZ4uk2cZ3vGzjDTCE09Q4OtbgAegGRQLZOQ9YN2KGA0lZCIJghoPlIpKDuflqaF1/RCMDlXsn
KN+GHORNMaXTIcy78k2NwcVpkaHeydHQgr45D1/gLbr3vWm/d26ETw3mByu1wifUVkLvm+XrJ9PK
8FLNho/JS9NfjTa/YzJnvc9t1LHyNNunkA3MDiBteHVzzT66uaoeon4YoJAY6UaFZRDjc7mTblnS
JEtPc+6qog/tA9aIedB8tgdR05OBss/GbmKZJ/t8e0BPQte7nYRKtCmYFL21WEg7rn+Zo9m/TJUe
bKDTKmuEIuye3W6mXORwpqMmjvToelLdryjBOfe3Q23VycYesHCRfW7Hzgr8QnjBGF473+JQMZ/P
edwiNsf8NLXDVeG7c6Ov/RhVkkDt42tnl9uKrMw9okfWvTwbhjrZs4t1hcjcZ59X6v2pjq0fU2St
dSSkX8lm4CIyRyZ6Vd743k1IpJq9pR5NIczuoSKI8NfzJ3hHVIpl/VgWlo1Y33MpBA+yZWmRusEr
xtvJonI9ghjPlPiXLElj4fiN6phz1cRBnqmt+u5nXnsIyf+1e3bo4UFtvO+R035GtGo17ZDqYu/p
NcMhYQvJgnGAZGEXE9XsQdtHYDKvSxNtefK2RVFvZExeOs2DXbc462RYZ+e+wxMYgboxtLOPfMos
BA/m8Vwng/2lHFHRTJrsAxLtdJgHxHxMHUMNyk/jCrpOc5gNpk5NAGkTGdJ6aZOp5Gfk68az6Wsf
k2npX8Z8fnUaHcv1Pj5zAQYfSeLrmwRwyNUaU+c8+7lO9QaVLdUzTA8PUrtSwJKNXbUZQyyZi9Y4
dXltAMKC1nvhNpFsg86g7C1jTL22LzBnhj23whmagIockm5GEL2LF9aNn9mLW76ClHOCvh9g6Yuv
vkwWymFOvEVhqz/aKdfRfnbUCKREgm2NWTjXpRM6BKbixOwSKEKrEmufqzTxGLhETaN+A3YQ3SUd
mXPZXaoQx7Te6XeyKSeFWlOvrX5013LzlDuV4nqrkb/Jjmxbd5xT7TnlFv+c1nwxhYkcigDofrUr
43nCHfKP/kY8p/8ZP7MT3qS9t/RPqBXF+V5PfMj9cpebij1w/vuA+rfY+sojzA0IL5ht7OCnIbdr
968dlJWTj+bYRv5XWusfB2ceXlGorP7oF/EhNRGBnW6uec2m3fDNR8txw+fSnI7yzt6aHtS5zgE0
Sg3/Df3onj0nuwy7TJPHT5AVWvGgiDQrhZuFg0wbAahWTAc1nbShoDUAll0wf3JYHuw0twDKZ3r1
3S8d/1ihfbBxsmzYe0LgYA7xKZ9qC1xo4sCfKt30McFfsjU6qH+iK9UqimSsfWS8ilazXpenlETB
5d/PGNlGmE0jAVSjtukr8U7VG2U9RLV+h34okotaTFraMgCYKN1wgE6LrfNYW8+p1Y5PvstVRWOG
OH9KVP2v3DGDa9QVzXqqcRiUzdshofh/lU38bdH0ANu4R9lpgCjg8k1YbM13FZWkIzWZN2eMUi6U
Kt7bAjaXK2H+oHoOGxmBAS4U/Xtndyq6+EA+JEj0dqjTFsRG7Xy7dckzDHLGK9ob49U2UlQMTXOJ
QAnkOTRt/NzK7NhqzfQxworbAC12r03Xs83UUNOPcjX74pvqOyZy9g8qVhQ2wouuNG+aoTRP1Vi3
lBaDX0UQp2fZVWDpdt+O+W4WAbLLtnx1FydKtsnDzkCybmi2wVgmuEpYwVpiZMtZxXUunuwjHlXN
JULkwF0Z+Q8FsXCt1pxHth7OsYqcbjePDb6MaXmWyHXgZN3KFsUBJNy4wwbhXZI3kEQD47VWdUTz
aBlU7JcW8k5/GSFSPaM/IbglAT8Nu9nVqMbnMNT1pykC5uvmusAVg1ZDDfNYI6AFsJhmNHbRRkvd
6CQvADHJmizUKkwXveEhBLg3e3ZxZkN1WRyCyXrxTsPwgixPdt/JDN+g7ZCKFLp2fHvyG9Idf1ob
njLub1+rVY5AlN35QXYh9hOcggS5w6mJK1K3oHZynEdATlvVdpic8kNp5g9PMdrHsNb0e4cnwUr2
o52IPrgftqc2tvP3pr86Q1l9OO5Lr+NxHabJ9J4avHUFksgVuq//ijzW0m8llXmkxoBGQ+xsxkKt
7/IRfOwXeVsJEKeQ6AclKhy2achfgIKQPRIZEWuat5unOFz/ayAvUVjqa7U+yAHd84ODb/nmSUdf
bQyqV1m/sdJ1ONGQ+2JG0LusXpGknO80DbiLyHzb5qMWuPhUcekV+8HApaTRKu2hqapUqOlmP2us
HrLA/KUqw6vNL+99RG8F2Uk9ffDQajq0hmkc8QiI74YU2xdMOpT7MUeTykIZ40phtbmUQ/XK9hBR
VsUM/c3c1Na2xxbvSR40sgp2EtvXLO8QyXT98OBGlp5cQXJoezNzH6FrqPfyFxmn9iM/P5VcK79B
MSZbQN68p1mbt8GQ7WqLO//kKFgOj6wttSS3TznqUDvdDPNXSEs/Bj+zf4jQwWyydREmdvUdg5/k
2JMKuyu0+ItVlcHSwvW1uJP9oxi06vCLT73wKPsTYMTayk5+1Ib5VnuTQyqGg8EzFBalOB0ALU6B
yvfMA1QOumnfzQCc1Gqj45m6KdCq2S1wpIWG5yT1F9zUq03ksQSSf0innf5s3kZlQc/Ajm/dj8FF
zxM+7j9+Qah0GxvAu6gG/XMg18u73gvq862/yd36LF7Dm+piV82Y2vWdZVxHccjqUkHZNKZgkcIh
+aNviWmc7BBMyocckIdEzpCnyELk6zx2ym1X958vGO0xJwcVFBrW/N3pLPPgC4WjsG9QmBSXYxQ6
mEN5KqyVxg1f1XDay37S9xSt8PDaySZKXac4T+oXPAjSq5xeO8GXRUDAK4OrOuih8zGF3rMHRKnE
e/mc+GVxZoseIF3kqgB9+w4oAiv1CPQq4y3pg3IlT/9oLxP+GPNcVV8ZRlkckNR07x2lfZC/yyTs
3Hsgbw8aJoyXMR4yxPsQs8uysrw2Y85OqK7XbmVZLzhrNo+lM6MQDkVjqgL1ZJNSWxuuWr75KAJv
Wywe9nJS90vvABfMZ4lhjnXPeqgSyJB+T4m3m6yH32OBX9hLi1dgR6KFd0MJdbStleSEfLpB4kE7
gQK30Lkdg6c4y+5SyUOrnPlo+ECVvW5uHtwKZQdzxtPuXUHztEFR8M6frfEhtrOeW3j4oZjJ9CC7
lv6k2zdsCa8hBbWln48ab7jbkw9CAOS61GjCIT9pvX/A2Et5t+Yk3cZ5XFw8BFGvKNSXG5Ni8zfL
RCA3zIAStPDmPIN3ym7EPfA41PaGpeAakbkoq5l69MN1lQOrK/+4LINax/C2LOb8U5uHz+2E+t9W
71FfMsy2PPyxVY3IzY7meW7ZGJ3KUYcJauXWxYgRo9bU+E7eoqjRxRe1mN7kLUp2FaoGCYpc63In
0+y4ug5dc6lj/UCCzfho56gjcdUEd27h1WdmY7AD4fEL5ocfciPwO7QCPYuKevQZ2vh+sBuNJPyC
1vwt1Osr5zIbyU+5IsKgOliWRY6p3MHCdw63lZJcLk22Bj1lSmDX/2aslMpLFfjJveSwSNZK7Rj1
1pm8ApQuvJYy1+4UpXUPta8DmXOCCqlmDJm2YeOAmysHpT8hffR1GvirhmHXP0++Hj+7wAczuwdk
EPbP4tm6TufI3cuml6g4C07BN9mSc5qi+TLFU3yVk7zMbxGby+IN5UwV+5hZ3ZKXDq7tDMeFrAXu
naLkKg9yQJ6RtgsvdpbB6Jq8aeVbsf6j3wZinWXGFaJ/veE+liYcVtcDRDWrWNKlKcsic8jTbVKD
UsdV6AWGUPDXP04w8whlDzuN5cQtK+fNSrN92eHNzt3GekzcFnggXuvbwW/D7zU83q7FQcGi7m+x
pDjpFuKqnTn+lONyoo0+1rps9PQeod6jw9rwyQmG7lkT0qny+p95FpbYwqwUuyneullAvjrECuRo
kSJvarcZN4Axil4L1dy2OXgkSHgwz8J93eORawyt96GHS7eKDOteTdLPbqJnxceozdcGZNBeG3Hn
YK/QvdCQCgiyEZkoacKS6GNdjkg++t+NwK+RpsSr6HHhmVtdAZDOhpCDTepXN0VwIWGHc+fo3MoA
AALSRWvzxW3aXwgkT98szScDM741mCkdZqqH12IArb6f6Ot4HCUkz18msEkwJsPiKlFqsoluc3GV
KLW5RlxMjrI31XddnGQb08K+adDV7uzgKfucxcpDxf+pvER1tzS1xBm/yrDC+67OYGDmEo1ZkXzl
T/VBhVd7iaIeq0W9iw9hrSLe6LfjwTa18XGADyR3FPKQeom10Sur3NWCX4tw9ESW9zOiNm02HiIi
t6cSpUb2IaFTvaD3nD8aJtokjRE1V9Zb8YvtIjUsxEJwWDF3TZe2+2YGSxLa1s5l1QNRpe8ucVYj
X9fbDVpDIqFc6NodGLbwOTHZA/g+8lyLEe/UKJugxhRGjkZiNFAYlR6+qeEGz3MTbOfKTh4mu8mP
iU/O+wuV+uQQpojFGCpuBQsktUDsj5oFbUfSlmQb+dS/23NvbroZlWa44C4ASLi4QamgdZqh7CSb
EgJpYXeEz8Cz7Mm8EkFLER+LeEvDFuIWL0Pc9r/GG1merKIQO9BaWLj2jqFvlLyZSVh4U79bMNRF
MkSkRUWNV4uUy5zm0wW3QLm/zVUvPZRUttaR2O4arZPDy3Aucgcs97xOPuNKUqUPMt7CLJAFi2kf
bKRtzxSUPxBYEhhitXqJK7xsvQIELRKNDR6MU1Jvc1Wb13bDWm55C3pmz9AwWKXIDCM6TjDmEADg
jrcJ2MI/YgpUP7qIkNz1qSOgbbxvxY+WphyUYTJCyaxNDVN6Xxs13H2xsBxrDCm8zDS2UeSRm/m9
vpRnXEX52fdMuOysO5cl5zJtao56MttU+JoI+TG+zXYKoA3PzbgzUUSnnE3fH4diQAUs95ol5DYw
jShcrfj9GxczNb/7GbVuWRMprKBdYBBdpCHeLwZkzd/JIYzC4aTT8aNhiZbVEjnsieKpHPA0TLZ+
Fm5a4XSM5c09CiDmfrCgPsg/WIu97l1cRA/wXRzULZ1yh5KgtfzpFJCd6yycyuOQjMHDFGIiMkzT
j1BVkFkXa/gIRX9jo+cZYs1vUQxW6juYxAmmBZv8kB/IJlYpIv8rD7CwSOVwQ01xGb4lB2R0lc3q
2kVmbNkeTKFSn3sem/K//WPHgCsLK4II8Rv5VlxzhXVKjK08osBuXik700ZYDl1VscV2xr/APbHZ
xdxTs+AoB5X9BcWZYDumTXwcECHcxkJ3R0Ky0tQNrmBuN0NVosAgm4pSb2RECtjfdTOhHRuZd/Iw
VP2vnPTF4dalgo26C6YwPkKtfJf9eabBIbBrYegbXN0qC6/yDHGveWtmCEfd+uSAqVvRuizLaZfm
QXbWo/799ptuMmTrEIJ7j8SFEKFTDklVcrIhzHD1Kr17RtkyoZ5eUATy0d4d2c3/tBEXL0b/Z2RB
yVMHN3kdjNza6oXRXFQNqGhjejM262gCaMaEoIVrxwtmzEM26jrH9RcJKJMwMh/3tCxHzQOi7LhK
u9Le5c8I4IdgfYvuPhui76YZiaV6mB5Ryug3stmC1NnkQekeZNPxlR+OO0X3spU/z56FF6FMi8w9
wlCtjTBPZuiYnwndpLkoDPTlHgxjSOp1JbSTMq2PTlJZiTJivu5CfacK6JhkK0hGgzxbDpWFi7YS
vcj+W5ii+/XWyKsaglfR3OFpv10KGf9qpkF9GEwvW/dZEzxzQ4nXlAymr0jnXacmbCC9DuHKATb1
czbGXymXxhvG6QVEVyWiwNM6e8RN25OReCb+aTil6aWS7eyh/pl2uZce7YzUaWLV33p9GodvM8B4
FKJgRwp0BcvIz8OtWUQTiWLZzv0JVxF2GP8tTvbp3RYFheAq71O2uFlBOde5AZbuSt6YbjcwOSqb
gRfoW8wgPkNuA42Feohm3gfVVGx9qLIblGjzhfMsz+LoXomc8v7WzW3oz1BlJv7v0M5Kqz9C2zR6
AAN6hynq9Jj0irobXCu/KPMwnUK19XluY4nQtYW+ocTbv/b90K1mVmTfW27xC7nIt7SVYeclCrfj
Xy7+cm/1UJnrrnZxCyApiKdDZa9D8AXfFYQ50oEkZA34cOdHvX/UC918YlPMnlpEwGf6C5X84Tnx
yu7o+TMC0HpnvHcmtRERMMUwTvHoKO/QwdOvjs29DDi5cnG5aV4VATS6Hbr2o2um7HLrkWd/hMLq
2uA7Nq5vfWSpNg41wYeobspd5wFWsex8fu7xdnzw0OgEzjw/D6ozPZeN1bPz1MaTbNqlEh511jag
AsO2Whv9F00f6ic5aIq9yJiS7ZZNVm3c4Gbr+xLqt+h0KvCP5GDtsCZrs+AMoBfzShJed0h4Iewc
xS36wPhXw00l6S1asxZxECHxPHSHOUl+yP7lIGdhmFOs5zkxWVWp+akAM7WyC7aAru519x1X5AaG
Tf+GmDUopMD6lSZrS1HzX6iQIx7jz188z9RJBNXmHTA9fN1jtd8u6a+ZdGTubxLhZOUNlYswO2jb
2POmdwryiMbjzHmOu2h6d+NtJqImB8v1JUp0m2RK/hmlRJXy52v9jpp7pLzla/39P9ZRuPEzeI7K
tHEzpHPnMTafuiKO9+glQzkQzRmw0FMPUx1H2Pka9T0tZ8JYTbPLFZ41sMUVPMzxwNX1YyCGw2Do
77S+Pcn5y4yiwcQHjt0uRcmSGdNm6PHAWXjUYwHqpewxzUnGkRx+TL5HSL8XWLrLJTDQffRpUOKW
w6kYDv3wc5iMDyxKMdudMLqJ9eqxx8pVQ+iuhVY5UJL8Vy0AvO/Ztlvr+K9H+60WgM3Iucx16yjX
CzKsipXhNKKo89/KFolmPMy9rR5q3MCGlQwB9oKLgtyw/x6WA3pcFNh8iIqIHEWocpk8kRD+ewa+
qyixszNHqzY5zwE63cupbJeiU551H7hOKid5biphuvTaSk78LUoO/ytGNgOlh9yWJh9Z5tXLRxv6
/KcRowpOffAz/fDfPrLIUqhpny+T5Ae55SvkhCHL0YF2JpQgy0C4M6kuqISgOHaRHp4BRH0esOdg
FNmHINzdemu30vCtFaFLgBwSijGZg+GnUVr7RgCh1t2cf1HNwgal3TqPUxJx8FEbZ7G4NCJ+t7Fr
nZZwfwzyIzLVaNqL+Fgc1MYgddVG+kbOkANBoORrR/w3faX0B79UhHEOuAXheKA3ZydvsYhxex9p
aNdowfiI3sxOApxaFG/77xFLxkOyoAY0bPykKe/bxKjAhMTZXzWl/zwu9a8DkKvtHGcudARKpx7Q
4mNh6KtK9eJHLE0NQEbYS+0+1/fK8A35guTNT/ry2AsLEylxo+Iz7wRjtqooc+zywfHB1NSZc9Cn
9DSXPbVQzbW2U5TgPjdia1bW2NsVts0P1pELv7bjlzi4yD7wQDdWwkREJBJYuCaYRELLJncQ+zqr
s2orcwdyhMZt5O+wv+fAASQFkuQG5atecEPbcSWxu5JOXU3wRYcIIXL//7B2Xstt89waviLOsJdT
dVmSbbk7J5xU9t559fsh5JiOv/xtZp9wUBZAxZFIAOst+gTP6N9jRLdgYptq+o9xSJBgHa5V9y5H
eg+mZ72oQ5l8d4YMvfeiekha8hdgqJxtVmXewshA7JH3Cq7A6GEHVw/285AavHc4I0jRx1jYptGd
/3NEYySPVRnWWFw21c1Fw6eHv9S2oEJsxQfELKR/pjZEdaXjpzh5aksxat/6csXmHvT+JlVy7+hL
fXZkUW2t26iUHjQNHgn25+5PAydvRfup9TYqnUohP8TTmMEfvSNaPNnR7XQLqLTrPsCWeBvTHD+N
EfdxOjwnQzt4UnjAn8CoKmv0OzD4nJIATe+QBEA3V+Osk/rYpT/9PmJvNtVcBEaGhRjHZj49Dhnm
Me+xov0SorvdNSqge8dud4rSmD8i1XjNEAJCc1PxN1UhF4dG63y8AUBpkKvVX6fQIh3HhRsnv8jM
ORXOy1Zbb1F2Hda8rbGbUFDS4alY3oel8TVVbP9bjrv8ouuV/IzVbnfwUGdcieO4QLklNWB8CSvt
NQhbHdySMuxkF2GZYHop4nqWc4yBkwISTeFD6nB+KIXV3pMtHUoq6TfeWEjBV4pVrEy/YClqDvpT
3YCFBvmNMmHmoasYDwniiuAOo1Wkcmo+BhL6v3TUjREdJ8e25WjnxsFX9PtKc4O7DrrfDcf4uLeg
4v/a+Rj2FO7Q7EXVzF9dlXMyr0jRRI+RmuSJ4r/6HYeatqFVpyC0tQd8craiHY06noORwyZ6mmy6
iQ0KaoFourkrs9Y9iItpxy6i0PpbtRhCGD6NirnWe0gJaiNY2X2/6Pjk6yF3m/uKR8dV3eMkJ6rq
qLYs5PCK8SLpGsxKe69keYIFHWY6ohO7IA7lDHMpOsWgqFU9LMWkbO/qDTsYvej5Ko0Y5FmtdScV
XbSHXuFv/SKqnsySLUiRVo+trXZX1eReN+kX5tPFNt3gigdGzKvCNs+iI5UlMOIOehaKq1bh0p9E
ChF98beXemIrP6Kssa5cIWc4jUO8eanXoXwjZkHxTL3uwmzTSU22aaHJXuEm9aMOouQ7jgNPvpul
j3pbKNva5MkRhqN7X2rZ3wKKPml2acvJpGJFm1jHFhaa38/AdcFPOmAh9daFyR9r34IO7HvjBepj
V2HD6iV8IULeW9u8TlWkP/rwiLw6XBGtq84jZHPAaqr6jE7KD8QKuut8yviI57HfNmstdJqLnqgx
dKgndM057B/R1A+w+lEzkNWx/dya5l78o2CisBOOkUNuU5xFWJ2lR3lCIdiwkzLZ125FLS0MZ28H
JuL4UydgjvoOgYZ+2ee+vJ3bMAv8PMrQ1GohBogwozfxA2L98i9HtSkpHQjB1QQnJYE8j7jUp3uU
Q3PgaeEeAUf6913mjBvDgTEjdzELRjyv+DFZfPXYD4AICeWNz1kKC9gJEtLTy0med66UdceB5LPR
su/w5Q6npMY5+jaiVu2kJDXGMkkxLY5wtOQBoRGmxX7/IUy0i7AmQfKB7O3wUgCQFWGeEr3N1r/P
Zk2zieoUloM3X4zAi0+uzh4+FhlIXhjPJgmjTW8hogUej62A5E82vLZ3o2Bf8Oiq8VK0G1FbHQYE
hZaRzyq/rgdlpQ55the9Pf+YArXKO3Po9bPp9sBimEwNybtC+vLWopqP5MMlu3QPouq1v/CsLcCv
8IFcz1ghgmYuyhA15tFLwhfU1JB20MunAWG1a0S5a6QCi+Cl7BGvTdts2CInEbyodvSqSHp7a6U2
+aI82ovmWimGfdLj5CIGFV4PlzB3+4Po/XNuOcxYsk/3rBLj49zI7L82Vt3eRnXW/W1udfoE7Tjx
FN/nbtIXueOMTdOOo6X5KLRwkeX6raTlPEcsTRIiZv510qd4NopARDDcVaxFCPtN0Qis0iNG93Zc
7YOmOcO8Da51pW6UlRgCJ2ghdb5+7PTC2CHk+hSg+onMpxSTPkQuqZVLA2+hOk93Upaz+3drZSVi
DMewT+qxwYg9OWiK/YpnFnIP03Bxid5L+mjGK05e0kTvN+kkveTbrF1ayz9beqec9Vi6Z/eMLpJf
IZOQ45IkIJ3k1j5FicEiSkbdHh1US1/GPLOu7KL8kXZG+HUq5L8LOkcFokUURr/5IQrK78IU/D/F
/KdbiAlBl574m7JElNDCkrp82LEA6F+ytN/FaR08NMmUgVKCfCHaRZirITRgsnh64eWy8904fACn
9o8wZ5pNhMlt8yGsaCU2TT6y0vNs7zcdBtTq+z9nsx25XoubGqS5VrmEfbEfYEQWDfAbRCJLVA29
lo4izRXzeLn0CrmFuVcIOQyS+f86VnwMcSMxM3lx6Tjfd/6Q831Fb/f+MYagbrfwCq1lZNhgJhzn
ZISdfiNLpn4jSmGFF4ob6T1GLVNH2wTWonBUeZGOdb8VgaporMpiFZtldZoH/7eTTnfzsli/mSeu
0wgjW3HP94kvbf/LpGJ8DLDu8mk/TKqAJJYt/+On9TUUBzxNuvwJLrGf//nvfxcxqW3K/VZ88Pnf
/O8m/nD/1DWTtdashAB+60fPTR7K2BYivyfZeOhy2ulvRRUyHICPpMS5spvk+PLaPecB+ZFJiU9E
ZKr/YTh2n/8Ybhfpx+GVmS3FZO/DcSAZF3lYySev4RDTnEDOkfY1GYfgO1lStrEoUqMZaUMnxMBx
m7ttdO+Rdv5LaGRWb6G9CR9HhA5K8TPquqVuBfGjlun6Oh6hfuDFah8A/gE/xa3uYZzO3spy6NiR
LGoe9j8z9KBoSZJtzfJooUxpjXG6aHnrLtVOx1xsyoMYZYtGEWqAOk6v9yJMtFuegc2OpJIybbFr
aVBlPYjSfNHwQCDnaL+FzB2fgkXVtbV8mVhgAckCd6fILWE8eM43FIYrhFF+V0Pg3Bn4VQu/v1Ya
1xkZBTREYhBDQTpMdpDdFYtH495FSQyoHA7c+iTmhoBkfMehPGTkX2gkhg9QgOuHUnoS225RyaUn
sSHPUKn9sycaPoR9HiPQAHz//jlGLDR1Xase5OpZTG2mnr1xJAvd++Hpfxn418+EP5i69HucPGW5
yZbi7YRhgbRE1l+/Eu8wxDxZkLXPwNCSo2MPfDsntoKf6x+jFOUEp7Z9ZvvyFiWP5be4HlNQcHKA
gGWv7B3ZNe7Dzn0hoeR/a2QgW6PW2SidQmYfRsT7hPhtmP3sZTv70k8D4WMq+wrxg3vbt19EP0iW
jwNDr0APZ5qxTX+JgR0o2E2gPVWj0V5VkYuZOdpK4GYUiFUGr8zefRLfYClwftS5Fz2RIijWqt1F
J3ZLWHT+ZUzRPwlrivcx7TSm9tPo1BdZcrBqbdyo2a7SJXXDoqPATcg2Dm3S6pN8AnLuJb8xn6za
aywj5QIFxVs45SLPM3f6Pr3k6Am8YDOvL1u5Sc7aGEbbMcIHWUsm8VWwvP49Jp/OetQnX8i+j24q
q1dIgnfh91zfCySXFMThMgj74ZZlv7Nv0JXdJNg7PZq58yIiFEO9yTSQmnnzVUoH7TaamG5jjiEb
VgAkb6mJ9szPMCYYea3mcs0yXcJncqPHirsU3eJiyhrZ+0Q6lyIkDJ97E2NvQBHhSasyc1+0nrwj
1TFcG44er20rrB6qAVscH9TeV4SHTlk57c8i9vG6Lv/Ks+HJaqPwdRiUchmD7L/zNP4368TGrKRp
y434bYtLauY9QrP81K3smxGk9TFHgW0vs4BYeBxK1PfDgOq/cyO1HOV9Q540Q6UejuZC6NqGYbMN
FHs8WILpixpevrGaUMIHc9SvSSsrKLUG3iEsAUcOTf1YekAkI0vtdyGKZvearfxEICO79aJoWGZq
u4TaSnrvz1KmDygAeVGDZ+xU+rOX5SJtbCLfev+My+SKx5ONX+o06nOsz6hQjP9zzs93/FdxXn5M
LE8uvgGwjiG66PIdb3NE9qquR92YqmkkzU2f4XMfYwe6dIuxXQesqdddFVHHK21bsQm8EcFd4aHZ
JXOwWBaRcodQV7LVEFpd5+RYEEb8yuGes84ird37iZ8/qqNxgmFTfTXsCIF5ZKtOJnzEW/yemoXo
iBMetkNvNucUX9RjbmJ9LmaSrHwPCrxCjzw3dnWht5sqtrQvur6qC0B8aMYU297knQOJ75ETWCQU
4uKHgMSnvmJts8QY14IxYlaeP+3v4qPAz0+DKhBTmU9WD9mokdXYpeTlJfzokLZetHlgWT/0RlZF
3sZWwNmp/Vou7QrID7h1HAn24+ia94ZBEhs2MoozlVvc402GMU7xMzUj87viSaeiqHjCFzo/sVYD
pTAAcQ1jh6WEJ+MpFR56LQcF4prOEj/I8toYPTD7HGCtG1MrXnPd36ZJaH0fVQnKhJWPd9aIajH7
KGUbKmXxgJf3T2MM3VvLT5A5DmF1qKrxrfJKzp2d0n5wPTVed0WVX6uyF+9VW/L2ndk37EzNYG2k
avBo5Bo2svxJvkuji11nR0Z7mqmK0/FN/D3AgANVtSpaqlprclDV+9eZP6CDqffmV4Otr80j84ks
ebMzxh47RK+yXnzSUfrOSU4Cetv1ufbgmCehFiwqwNhEz4ig2tTzISw5CYBu/9bzxxgVMiYMMZ6I
UY82Sm40a1It6ivH6ivBzujKwl8WWHje/ueIMcjSA8j60q8RjlrgD4tZSIphtIdVZsffBEGMjc3U
LwNciE3UwWtSUr0Gypj0l4i46A5y4efPBWb2G47YGlZsvXInaVL8FpGZ5zrN7Ufsx5ttVHNqqpS6
e2976ffLTZrxtfbH7kEhmburACluEUa3lsbEHgTkd5toln/nWXF1rrXugdxt/iIrSIlxOMHbdKoq
8PUWXRo514ntGw8lB7yiPVMLa99JSg2DxMhfUC0ghcQa7Sh6nZcMPb+XRgEMUsi4xPu2k700hpCr
q/u9GAOdbKN2UvHANjG/kWw0hbG1Th4zpdchTWbIZp95i64zPCzxP6U0qh0lPzU/tIVRhR17jlTc
nKjD9zpfJdnAo+I9NSYSX6Jq9pl/bJoHBWrSsVBHDvHS5KHpcwgrUxNg5pq8y1ScQ+aqKNkSTtYN
vLbVp45Yzjq01THZxugWXkha5P0BEev+UEVefzBs2IaXxqBMloWi2nvRMYeIEZc40WOJIXP/HA5y
1EbSwetWH+YWRSeOnAWKi8MqKBTjwEPFOIjSfJnbIj985OCWPKJRpuXibyFzW1W5v2Nqw7uMG/r+
Rw1/86XEkqvA1/BLFifyTa6fQ6kHX5Nr+j5FCvMC0xqbBAP6KMEfDIjXnMoVJdE2RZigro4inyva
xeXNO+B379zxOW3s3L6xNg1Xi/ecCWkXpXtcLrHkqW15Nbc18IcgvUtf1XdBfNFZKRunl6KLsr5o
gS8U8UCu6v3YTgLCnNxuKhsVa2hSbbwlpVUsLvVg8LNrxSqz6/69R7TBRvcUXArV7FqMCXXsJy+N
PizfddigsY67zI1bNf6LbXXhWq6RuuibpsONLYI8DIbp2XCNW4Fah+97g4DSW2gddThz+BxoW3BE
/xJaKpK5ZK8Lb3YyNAnVrroxfMNYWiFu8bPQ80XfmSMvzgromIM/dYgJ4iwcl1U7RIjvg1YUOJ8O
aNhy7MDdwg0EmSgaZ7iioVb90vQKgJR/ATiKtnmGeVYBF+qsoT+wR1zpedxs0x7gqWKb6R08n/Qu
gnaLf5tk8i5Lsjs7atO7cvxWmZ5zKypF5xhXRYKlhWWoyOurJNeBzvv2ussbKVqSyb83E607iukC
wJ3X0OE2oiYmmO8aA3dfFy2k81nBX0j7z1UnmzB+jh4uZ2l/0VuhQpkkbnPlO6UD21Yw1svW+I73
RryvPc1cOGmsbIS2b4O9y0Xz1/AqfYusUr6YRX9F6RLXnAy5iy6hc7MOtnVBekq87HpAqstoUDDS
nozNRNUp62ovXpJ6N771ztVgCq5S2dhb6rT0c0ssUPz+J7inb7FWRy9BYinLYUz0s6PUE26V4wC3
tOsr1cUL2MdqEE0qU8cXrckfcTnsFuPQZ9+GEoNNBSbxIi9JG8QBfj4Cyt4CC7Cq9iEe82atNglS
IpXXAlon+QBNnxzV1KvAg7ttpJKfLp2XARyKN241XIYrhdeRoITJmfh+cqtKcGmKtEDJ2eyh8WU4
W5apuwOXMy5FFXicclIN5VXUGqy+72ubkwwivUhRHjKtRc9YVm8u0RHw2dRth6tg6lQbv1iXVa+v
AzICQkLBwCVhmVt1eSWqWEKcNdnxzhgFJY+hNfIeQ3ehaMPx1GRkTvpuzJ5THKW3zui365b3x1Hr
yl+pD4RKXLTMrvd9wraxRWVgbo/fI0Sb6EW4FFtN2XXX5VjwXHofITo+VedhgOg4nIfRv/oUJ0Lm
G1kmyJtF0iuvLlSA7fxZ5pvPk4qpLtUKdElaIdM9feR/fwtj+tc2MNmQNG3wswMNUkml+ZAMqbls
tEHZtZVkcLAilxsV+5u1DHv1wQskdZ/yLFiKKlx9+ySp5ouo4c5o3kWtvBAj62m47IGi9+ziLAIk
1wWxpJvDMRgN9ANz/hqFNJQnIOtrDPswWhwS/7aZLhGAq9Wo+8pKVEWHCFHHdqPbYPXmAb4C9ZpU
K+S2aZLLpUcGrazTGhOUMN2JNjFT9vuGquWv24uLQR/VR0SmguUlXerYmLGRVerXl3ru8BZiXe3s
5vxpJStHEOEImk3ZVE4WkjMyApf4VEJvrgjVe5GcFQFehX4ex/TIlBqqdA3FaMneuDwKYCu6yZOk
N6cfV3VhX8S7Ra9at2gniuIlRhTfAwU0thSDLx0TmNaL8NewRk9ftb0e5htQByg31N6VpnmY5la5
NxwafQzyjSgC3R0OvqRAokd8jAM1BEk3UD23mW1D7xokngkorhgmFvMZQiZFuMig1QYIlQBhb2v0
Mee2HuHGuXcu/Tdx7V/GTvN1HggMYZHsRSpqq2zbvDxTXj+VsipSX3tZTxZjof6jt5/axqn338eJ
Xg4s3uI+3WO+7+e4AA22DCH+6axS6ID0Rr3C1iAgz855Jd7r0QpWN9qVU7VKK9g/jYW5vd8k5XIK
tlLVPwtVkTlYTAdF+S1Y9Kr1FxZczW2u6HsVX++nsOz6a5gb33N7qJ4CvO8OsjmgSTR1Brjg7WXF
jiF70hubkUVKXrHWojd1DGz7EhMxgCm46ccJE+DnVywpy6c0lEB4yr3HY3vqDes7HU3eW1HrqhSK
t9Hf+45VP4LXEa1ZWptnF9WcZrAdeLRI2UhaGWykNGiOJGiTA8ZmOCSRqLyTg4w9jVZrX9DZOVha
p//Smnadok37DRI91k6cO93rRhOsK+9uEsvDwtxLj6mCBslUUyVEVMAXwD8W9XBQazK6Q7i+VCcF
FVHqesm6qgJtezld8qRuWNVDh2Bcp8DcQzsaT73mWg9GZDpHdB2Dpe1r944VmSDUlMLfcHzAMlSs
tVxp/JXIinPFWqdesM+MDsKBxJCzbFN2Y7kWVa+WWqxCu18jThtQmoyDkrj5vfAuGYcbE4L2V9Nh
6RAUufkYJlq/qhzNuPHzWofvqRhXUtZ4R8MHq1+regYtq7CXdWb1z0Xs/uyQz/1RednSdiZrBsXq
tm5emw9dx5Latgd4N0O2F+coTqzeImDbn1Euze/HVN35DfIEo2130ByAzYqzGDEoxZk4KoHdlku/
iHFuzysY3rVqnZrBs09zNbOLhRuZ9XEsJH0E10hcEXreOjK0bln6abeOMtleYFhWHl1P/qEFHs59
/Yjpvct++GiK4mCqOcbJcbGOLT5H2VsnAD7cbSplpdeO0x+Yd43jVdCpaTTlmBeOX0Erd/jiIp5g
LV3b/GLWRX/lV6N7zsicXHeVDtqqkM6iyW8dazdCnVjonuSeRYcVN85K9Sr221ObuOSFWSwiFxhc
T14nnAwTV0kRljce0tvLROZbXg4cZHr5zwqP2kVjtuajEmG1XRR1dK2hFbkPK4MNnM/57Mq3x+LF
zq1Hw7bTX20J+H0vhVA2URkc0a+Qe85T0RLLDezyFCP0z5UbYknFaQLSUwCLQYvNoVbsSfxMQ2mX
RK2PF+nvUGbVJDt+CPRxWESZ222CDD+mti8TGYpdsESJ5N7Eog0DE7lcq4UynGpyLEidNcYW0KzG
Wzcylq7LUS+k1zM8Kv2XhPCwG0j1j3iipERpXmyrQmlW+JMV7ONxpbVKu4QEi+W9OL5JFPNOtvjX
zhEeMisfIgzdvqv5z3pMO5WlG74g2w88IbIC8D3YJaL7iG8Dx8LPqWJpSBAV0qr2Yzyh+sR4aNqA
39Wk8YhMqnbi63FMJv1H0VRpkrJCQn3pK463hhLZ32lZOdz5ksSxg2WcRBPoyuZga/UPvohZgqYV
6k6m7VRbEStCUGFXal7rouKFQ7HTVDT+RVVcJHCrKDRiLC8GOW0Z3ljYMswRaQlnVS9C//I51MZ+
DieABLDSFjSwGV8bilRcV7ATl60RBN88V9rLaEM8QYMwt1lrqFtefd5zbANpnQLEyM4FHFzL/cLh
F/9vVVPRLTKWo+kWKxEnLh/EVzlW1Y5qvnVrU9qA28SZOA0+OI3meNkgFJg1V0KmukKgawcBUl4K
RlGFn85dCN8i8UgAtcD4UHJCRgVpFwD6OJNv1ama4066dnme8EhDVmXuFdoBohcVG45r34NFNUqq
bMthKJa8dnay5VH9MRVS0Lai4HmJd59GJmdvi4ANh2mssma0nzTdJLeOMuZptIPyCEonXLdBFb5W
4CE6CXZ9H+KebinkPmvV1bagUMxdXqbRndlididC2JXi0T5aD6nK2kbTVHsVkHt41hxLWw2eMexE
dagh8zQQMU+i6uj1mueufJ+panHv6BX/S4r0NOL9eArxfV+Iqqu31U5MWWr8ed90bAPN7o4mhAWw
gHJzNuOkPiSdjXNjg6q8pIKFVaUvBjIj67CTAk4yi/Re15xvOYIMLzF+DWhbNy8hrvakmuT6tpsu
jVEiwWjnh7ldT8uUtXOoQq0gVlzaPrBvomwzt4hSH4fIJRZwPOeOmJTIlTrmL2mjDiv+2PVS9RRr
TBdxqWB/UnrA+fFox8rD14NthpR3N2zApRoLoQSMUMpw8KzsUdQGJazOfzaVk42M1I2XKFH7c6Aa
csy+fB8kTU6EQ97L10n45miNrN5dOqjuXojMzpqztjO6qyJBIkh0VFmOs19sAqeLLf9zcJ6Y6nUy
fg19Dtw1+XARBBAvMwByZbJiSRohVbOJ7O4XnmrmQbUd41BOpaoEsbr4UBRdQdeZB5fs4C7Tq5No
8iQgo0bHasaPZOx9gybZow6AcExI1TN51chPnOqb96JhrBsPTUps6bo+YeGBd1vvr/QyzxY6NquH
iM07qhB/lLC2fmsDYPOP3nmE58ZINsoD6Ny/xHX5bVvqAalHAv59qLjhHPfp44gbeprxgrBBf5W5
lXQSl8JBvkiR6gH7VWAlc8el6vesGKMMgOX7iE9xvE7xuFRPczNG49ayxOmMJ0RRhhLwgrwgUTsU
B1EKvTHH83CqX4pzP2YI9VILDe0yRnTYMQfEC1EUl0EN7F2QKbt6HJ2bvNXLa5gMCx+OZrKOcT3c
DEGHN/NkhydCRMnvEftEglXbzR1V1FzGttNMc7uYJLfKdPmpI2lLsFHTJKJDzF60MacWKFpbo/xa
WFglhkmV76LSz9fCSHGMpGxZhYF8EMJ0jpGsfCk2HzQdBv1fBoko1wL+wq/3Xw7yjFI/56b9kzwK
NgW2g3oJ2ZweC/IvIeyKlWNaxUmVe+1YomvDL89XXrXe2chjE/7wSx4cbYAPgII4+C6SLQTF4XPc
5VoEklSxKnRCknHfdFi2dNMjsqwS/SZFx33Rq+MkY9SeGs+Mn2Q1d4GBO+rWqNvhyXDMgwiovcRf
xknQ3BT+YB5lNUtYZEfFN+SKFik3/UKaXVoPUFz2Std79zwuf4qRxkQlNIpRvqvbDOfWvjbQr47a
LzqyPSKCw64SrUs6YXqjE5T5D2FvXBwwUiXod4qK9UsxgehGFbct1YaDZXay/9BE+k60i7BBw8fK
mKB6sq2Aumtwn3FNyxOzfQoTksbKNNufYWqcvLA4xRSa3ctNNCAsJxd9u8JJDPqFOFSeG8WhsjiL
njs0AO2I+XFmPR9SOyEm0kkBGV6XUb3lpzJsM6PUtkXsm89Bo6057h+/Si7qTQ2EraMsSfnZ8JNs
4VeD/JUsEIIEGQq5jaqjYQwibiVGDA3u7vwmX0hOFqjbXAWW4aJgYqqPkCqcS1XIeM3VizKUxq7L
MRz3ooXdV2F11Xb3Fe5eiya0k1szHtLbcXJLBtP9GMXlcDW3a7gk7kQs/63ox/V/xF3aGlV7i+mS
YoBCpgVrtzfA3ctQcTLePce5GmK6J6pOYPGmnS5Rn1RnvtxLPS6TG4jU1pkFu7HPByhSRtzA0oo5
Od4YTlqsvDpuwuWYARnE+SHfXupSoX6VOvwwEY+wziy4rHOCBW9f+P6tmBC2eXGNbNJW9Ck8idaZ
V7jbTKm3cpaPv6ZCHxuXQvu78M8u0SK32nrsu+CD+3ri99mefd1X8YUYhRvCe5v49mAoins39/gQ
J4K72uIr5GT/RTvQFCAfjlVekhci9xCo7vQqVm5FTuKy/RapjRhixd5Vx1uzJcW9KCedhlHqu43X
Zsqy7ZJhIVsYGsWGHz/6YY4yGzB2YYhcIhdzMUQ2VXnd++6VeSX2KwVWlavWtOST2yj1CUMStqZB
438v98jf1Yu3l0cGC2EXAuDJFk6QJAegP1NmMqjRIZkavahNDuKCpfNbSVQ/dH8YPoebij9u9ApI
nD9IJxSqeYlhBymdRodjFy/NpY3osU0sDVbWJALrJXAWRMwlXPRnrqacyJyLyqVFsxcegii3LgpV
SOpY14KA4ANEPZhG833mJJSoN6/4WzUbETF6fX5lN8m1mqORhF4+uhVTGgMVtN/VifyWBONbVaDt
5qpAyH0Ifh+bToZTcqqnqJ0GMSedUIfiAkZjno1DvFICN8MigN/gBi88dREVpH5qMGnmXh/S/Egi
OAISP3rOBgmLb5eqOvWg7xSbe3Tf0Bxw061lF9Ym8ALj0RpdMkBgMBK1eWxL23oMHd/cgCbS9nC/
43PA/94inPAcKfxGBxTBV6+u0MGpleSkQF9EkanvVx66xl/qvlrSYn7PhxrXeldJz0WXqHtb663N
mBv9vquhhBRN+sXk4OCHWWe7znTN11JCnMKC7ITWqJwfqoajMIQzncf3UIBOl9BG1/8eqrn5ZVbf
eAutptCmk99mzc3+w6wxR1XsQUA6ZGN/tBDz2bECuENU1UlXwdQmOsSll/P+iGprf0xMba1UPUyZ
qUn1IuiVn4tDNLleBkm/EoP/NtdloM2udYcdzhJ1O2zn28Vge/FkNKg9xvibsGVsomM7uRbPvcLg
WPTmjRYd2US8BfduHq5aC7W76YcmgXwEOBbrycGdfo2iMdW7fmHlbALntkj8OEW3uIieT+M+xICX
bxf42fvN3s5VbZtPsKkIAs3WTkoWj40u310uOmA9sx6PooYXhHSotOjLBZQ1tEAAG1UZtqIX5fzs
DpFJMZloidMEIdMikZaId8gJCMT4sfxztoLZLpCueTYxQd4MENPDZSjwXxkb601tn+2oK7dlVtS3
cYl2RRDY/dOgwc11/EL7Hhb1uhZJQNM3V6ZReD8UFyPWMleNJ9nPYsTZZfk2Ta1ka0Rye8g1Jz+Q
Jii3tWXC/OgzDAzZatyISxEPFs6zbbqe27zc8m8yR7K3Zoh48qcOvk0qz1e20e+TiAGiqjjxvW+a
7l7URHs9+LsMSM1VEplnH1pKtWwKb6cGgHv6AjGQsY51dkFOsYONHDw4qhTuR8vMl6K3ca3irI41
G/YyfAikIXhwB+klCcwMYCjx4cCHx+is3IjOxrD7g5rzuaNGrzBC8wFoNu39pRP0MhwfV4ZvytBG
V72tapJxFlWrRUEYhb6zqJV+8BpNwu0BGauNG8fjeeDcYYU4LtriHBkvTEQSvrBWfkCDZ/xpKc4S
mBKcosQPFkrcub/iprzJ80T9OhZ6scgQxHnCMU0Ff+4Od6w9+7Ujl9o1Fhwmcuao7JX2OF51rLN3
neNaJ2+6c6jBcWojn/2hRJJTa3PrGsl0fVtoeoOhHUe+egtoUq8N/ZRkerjB9r09t34Yr+yqUR7r
KEJv326KL1Y2PnrV2Px08xQZXo/PWvc/IkcKvIUk69eDkptf0UdlYaNG/nMI7mGZh4p6J+6cJSBe
JSVRVw1nY9oqZ2WOhAcvSLlqDmXt+LdGS/JY6iKXhLnmvepBZnIyA0c9zesW+P64M3BKfk2kTEYH
JkNrZQpLkQaTZaO4a8u0uYEezCJzagejZa0SNZT31jSqN/hWK+ZzPZHaNMUHrxQ32lLw1oYMwatB
6dRD5pvpi4nL8ERzs5w2Oyhtri0FCU5EtRARoSOl2YuBge97FDkzbSnYbHOUmMtOLgw6sIUZ+Hmi
0KOUt37Tx3wngYOkhWwss9Dg/2ZabotLO62azIHTurlDBHvTiLljEEsx0Zj/ZZoQdvABPv+t2E2Y
RmQtOgtvDKCE0VOGnIhodxvT2lem26EajmUIoo41hr1e+6A77FcdLbmDUdw+dIkP2VWWlYPotFTA
o55tKBsBBUCprd2jdYlExTS01JP6RjfTk+j0MknaoZCjLFneWZdzr1R3m61bWuNaHIP1MQ/12FWG
vaiWkvqzaCPjWtS0OFtIlZ+wkJOt8whhVxywdUXjH3NfR3ItM8nuF5bB8iut/eJRCR9dsm/eovOH
mxrFui/K/1F2XktuK0u6fiJEwJtbetNsK3VLukFoSVrw3uPp50Oyt9hbRxFn5gaBqsoC2RIIVGX+
Bu/oddvU2rMGcWDXmOVwpyEFeEKZV93zB7aPRjvHm5rlwZvRBz+dLMu/OKS3cMghk4SG+5pkztz0
K1dX200fw4iygylaKYXXoYIXZTvKS8WdgwDQmYSts6vxoniecd+hglYqiPKWJ083zX8dPUbS0G3/
4aLWyutKZevMtgo3unR3WUlaW3YsFCWwmRiL7FA1sXknuxMZkDgHxZ1rXCGbl2nOD6FuwelbdjGy
76lHjL/z0D22PYYkojLmiAhZzUth99fOro7d1TVI4m+RQ80N4il5e8ohBD50aBb+t+2FXiDegHgq
2d3FCsNAUu4Ux8PXCPvUg9uztesqA7nAOo5e5nm66yOvvJeuWjPeI0JzEcaIKvWuMaf3USP0gkOv
2+bZCSML96ZEe826oj/UlkFqvzTU13yq1G2EW81eRruQfLpjmP1JRrOo/Bd1iPZeBks8b4LYCF6M
BFndSPl1vULRZOwxipdrS+MljpYEn6ZSj3NqLNqRA+lPipela0lj35qSxnY0Pk1GJY39oSlJ7r/M
zWJ+f5Lk/hAcqiytl0sly6h8UI6N9z7kqzhZaJ9zhfKEVOcyXAS24HeTg5T0tDj7njSO96CqVfTZ
qVl1LBr7rley9QvjYAeoyHzrY+cMIHag6DKWz+q4eDeNxpsflbhsBW6+saj9vDmukyDMb/rHto5O
2JpCNVSNo2NbzTOs8PY5zcN458+JBneVPjnYZvBVjVTvLC3VshFYZlKa8yPMi+5Rcf3p26dWT8dv
oTIgdGgY9X7K0vNsF/in4xiCulVrfbLxAlpV1uj94m2E2tmUDvnKKgPnUwTHbpvkc3qHunVyt6gZ
utP8MKVOt81KICqDWOJJuwyRCLpuSsvYT/dJGpZr286fcCLv7kXkcCgwQp5ansXStGKvPeaekq5F
ZC/H1vPJt/VtGfOGR2mxfEq8hXpsYrrp/na4vHldzgvQQhNwRjAb2ta1HBStbp1ySh6LVLGc5qwM
r0G3azgqPgImBtqIdxbbMS6NN50H49ov1PkszSgtNkgKWZ+GEgVytS+/WlFivrmqUR68wDtMk/tC
VfIULzwRsTaSs2ie9mHc1Zdbf6YCPPGMuv7gilSaqr/zawXO2jJfDjAqzLs+Lk5uhhVbGC8pnEW/
koqOuXFC29iJqJzZIdXZTN6PzHXhaqE9hxUItEQpDd1iZao6U7BbYmVQukIU5QLXNh48o5oer9iO
ZGq9O0kimJln7+e5aVbX/+LQ1t7bMtwZQPhQZfopqvHQzNIt1ZnqqvmdOhB4V7Udv9S8/k+N7tAM
szS607BVkxlVZHkPdVFDuGvM+tB/qb1cgeEz+E8UWLQzb54vQ+H6T6DG/Kceec0d3FdrLX0SCzgI
Nc7CzvfSJwf09j4HXhsiWMCFplA1nvxvYYD47lVyHU2ZZB12Ff8ptTawIOCsmNxhHy9nqNO8n0nf
bRQsT4wYZeKc/ZaNVzPX7ZaMv/NYY2Pw6OASQV2711nQ00dNnYFKjS5BVRylCxGQVuHFhUd3p6v3
14gl1ihh2rnW3BxvfaVZj5iF8zTG2A9nVcjQcX3JDKvC5EGtkUtY2hTP9FPPRvZDn8RUElMF8SdX
R/FS+uqqaMbVNTIoXHNzu65l4LpdIYWkdmyNTSVVHryRHWM7VNkPH0O+pFOtr2We4Tz1lwhlwE5k
iOxrRKNyB4QsOp+6Lv7qRbryWtl4tnlxjgw3rKbTpAfA4fWueKkMaK5egWGEh7xINjm/qkpnnzYc
V1ppuldLAlGKN2qWnkrtwsOR+0o6PTXWVpZlzRDCkJ+Xe0oGrrOvt9xtpoxL5G12o7s9wkN+/aoH
2aZCVukt1dzo2PgYDndevMhDiWwp25gSul6IqE0LYHUzxWZ+B76ajDEakasmr5Azlc4P4xKP3RQp
lSrYm7Y+HCXkGt1YQOITKwRN6bRnOZgjfJbVbMdmuZKOTEVU2TYWE2vptCXgGnY9D4qpPZtD0p0/
jsnkiG1IWejB8WN8VHSonIESac9DzcZ3UTnaCGQ7AZaDQjrSXg54bgF1S7+AuJte3WdAWs5/9EuE
ZqIZtMyUwdv0dsQaQ7G8n4HXaWcjwURKzv7WlD6ldCjlymmZeN4mDrlBZJ6SDjgMTf4jb97+PPI2
ObdA8q5n0tcsA7fRv/VpuoPVRjHu/ohV0TnRyWGNlU2GWG0PyQyqmrVl/tCZg3HQWTXeWW7v3qFO
WPi7sgWxlOHytbZaK0T50h6mI46bFpmAfIp+Za4aI76nfxE6Je+6NVZ22Q9rXrBg/JieAXTDYjTn
4VTXs3uBi+ZusLXI+R2Z+ab0rPh5brEf8udK3c0NK/J1WQTPSmPMfIUU80MMTh6qEq7pEisHLRjs
A3hlayVNHJjdTdgD7kfhkmfwWD+AxDA+V9bwwua8ftCXRc8yJi0Zg2H5ofV7TCKXeWblXPp+TAFg
GsPlxlm48RsQhfkVzOoIr4YIOdz06qS5RLQ1PHySiv4u0d3gmDrNPY8f/XOtqhjnBPV9vSSdornM
H3+PlYkT32EPAO2CJK2l40jcqU5Bda9FfVU6cydXLnqdlPuRvCUsGZq3AUvyuioubFaTo2HP4LVL
TpsoYEd9FP2mQd+UkdV+7+Zx2oa2U588rDuelUH9JeNetgg8B7n9FMDcPONJGG3LAbIPLhbm2kGF
8Dy6LpricfMgB6wjmwfpZ3tyvipzycDvPom4TagUOFlInGCQgmBrjvHpl0pDl8er7JYblKbj2Mck
UoGxBZn2WKK7MYQYG7ZqoO+dePRQhiYKte9l29Rxi+kxxGj1G5k0hEnyVj/LpW3kuQ/d2M0baymQ
Fr1xBgRinivTw1li6fLQ7zq5uo+QDV1y6Jb6aB2oPZ5HCqX837FkkNW1yTZ7BYq12MaBAgQzihZL
stb6OmfGpyy1pn/r6pUNHeW7arYOrFOtf4Ywo6bbTu3rOARLKsx1Hw2T18RQ9Nld0YT1qXSA/lCE
1e7l2mUfRevJDvPxaXTC9gGZTf8QYDCzHXgifiNjvqaqqr1xj/iHUnHY6unW+E2hPy7q5II025eu
xeiqWQ5yJgenV1Zd6ionMcCSrtHsVBRHqYxNtZru5K8PESL3WMVd5I+Xf7vSr4ZjFA0/pAs/IRXV
CSvV1mUSKVvplINpTePKjrLPBlDAh7oJNq6Tppdo0VKWLqwSAKJN/gGFStPZ9NbwCPGTDQFbTwdo
cDTsFQ3UHynbGnfFXTQOFibFKlmarB2+etSq8Jf8gi5IdGpMH83pTOm/Nkb4UxsH5VFVa1Qr6o7V
/RKOUma6caYgOqPIbr7a9rRGO3v4Sv7G3M/oN+1kehE2J71Wu09mpRh3kKiqtUxHxpZnGvZfl6JT
ohfdx3h2uax8KSV3Z7TTbZ1bDGuwRWt5jSsa3lyLgpMcYJbO2Ec+i6nSGOfKIYkSXBR+B/xt0uxc
J0mUHys4erj5+yS5kOPMlJt7VvS6F78pODqem7ivnlnE/UqLrPnedQ6O5p2mPuDY4V48bvp1w87o
e5z0z6naVJ/giCensor6rUyw5h+KD3AZCFiwj3otOwCeb97yLt3JPCuMxo2KzsQ5bOGaz2g4HsSV
Eg1rmxJBbFH6+i+7ymrloMvyOMVNdXctGePHia/j8vJVl0Ps+GcPIOxJWoHqOncNilhhHrPW8XJn
Ow0BPlBLs5bVdZba3ztP1Y7SxyPMe3B1Pb2YabuVrmlZJrGdZZM9Gzh6KQhAyZeUg6QP7G56dhJF
Ocm3vf4FQVAcEkQDDYQC0tD8LJSZIvCDh9+tei7Ch6iyPwvZRlp4C1xbQzaHEjmD/sAvrsrReNUb
hcpvoU/oiRTmF0lXdXUFgp0C053ksvzY0zaeieynjFrUcA8tFubXTFeJrcO9XQJHXkgyciD32GZO
8pJ1c3C2i7BftaCCSL0p7KL6AoW+krSSDEgTIET1kjjdxTQmXuKzWr/YYx1SC4UVIoMSluxLhLIR
seMKdlC0m9nDH0vCnSKe7r1mvLtdTz6yiCnfKejNDlGYPRoJWe4hN2fEshPvk5ZY+TGOcaeT5iLH
fYeONZn5ZdQcK/ex0cuDtOTgmXvHwjNPGtRK75Glnh+kZdlOi2FWzepqmWzpU7Tx2w6Q5NKUD57G
vWV+6d0cme5ZTdR9X+CbseDeAVHWsbp3oJZvzTGu11j/miy3ChtBnEY58dOmegExqUAALcPxpmuQ
b2hhiSlVAzO1rzKMQbziPCz4Ol7gj77quI+O1uavNZzvtFBei8mCHzlaX6TVZ3NxMqxeX0uz68LF
MZXs2zV2uWA01nfI6vX3fTiX97mCLSbiXs22tWMgjnGOpWBojAjsc/DKsNtZWFkhtxZNj1YbTRed
Ih/1I1Y6EADIbQBe4SFAE/rfe1NSRV2t/D9NM9Leg/+YK8Ey2uexhaGbWW/Z2mYX9HTTS+Nb6cWt
a/NuUjfSLT23sW4JkD7u+2SnYdq+ktE/rnGLA+CWoTfc67s/4ga1AY2vDPssVJyetbIdz1D4pmbf
ahRJpOx/zb/cOj+AT/TQbvZU+OflAdqFbImRLRBGR9k5Pt4h28Hyw8swZy1Gde+tfFRraVWqlyCs
MW5LpFsvELrcjeNY85chn++spdya5tpLVzXRW+56w9attfiuULJp07jmr36xXnN1c9hibw7HaGmK
sVEc189N7lh30mVAdbsEoXEvY54bYgckbjtN0b01CljXDh+02fHU1wIq/4WCc7rq9EF9LauMzJmi
mWsZ7RrDWu6rcGcHtfZaqQaGpo2jHGS0DGfewrM7343LpWYteQi8zHuUwSw5eGnvfv79cT2sQh7p
p8z1AnQRh/Kt++Xpg/KaTn7/QEbpu7mI9s8Wpoyx2nYbaSqTqcGaLkG8t1rx5nTDL8dSnCPlbGVb
jqm9cYqB0uNs5ghCd5rNcm8q+1WIvC2bTvwIcVYkGxsE9kbvjgZ5PaD+GUSiAROMsxV10IWCeGRv
spw6XovpSksmzfM0CmSl/ibmrFfzVjCt9Ra2u00SY/k8GRqRcmeBqJT4r9qLOnZn3e0lt+BOuD3a
RRqsP2QP5FQOE9mDMyvvlbQMFb2LvZwmSvXPBLrwehXp+pCdoLgFjOeqW2zz8Nm0eOg+qaNrPnUZ
ZsiZruq7Mm3AjdtNTp7fS5zjtZ056alrZ+0i0X1XNjAK1kENynntlBNiZoVzuYbmLXCYsqWOLLFy
QPKq2HlWXmDKyafZmfsP6iXfR68lURPii45yzyX20o7lX8hrUQ0y/aB1ifsoIYFrBNuIr4iXr+U8
BsthIbQchtrEF3W5igx07uwvFpTbW5f0ayEL061PZeqtneJqB2cg5M+p5iccOoeVFqD1G+bpSSKy
uKp2/B6DEwCH+SlRMXAht57/XyLCDHZClLHhtlyNe1d1NqmjAWy5Hiczio6Wor18QLtcT/kl7Ivc
CM5XtIvAWFK7R0LKhE+mFDse++kn2wCNZiH99KuNSHEX/q+2sFBIb/LuM2tT4D0+uXvEyrRzXVvF
Liji7BPP7PdJNuKwren/8mrYa2WmYjrO7mobVOZ8N5Ta+yRdsbKzBZPkytRHTqvcZSSobxz9P3n8
2kL/F74//ppZvUqQ5+cXqNzxVKs3flhar10PJdo0lOCXjlQy/8jkyQFQ3FVl7X5zPUVZTV5QvuQ9
bwtAOKjTpT4S++4QHLBBdR7kSvCB8B4JWvUUA1A+laH2vRym+knYzenShaDKtUusvCVq6ZKWhEqX
3mFN1XArS9eU5f/kI+6TMER2kqjKJdnVW4q+zbm/qTuxgLt2zkn0LU5b53jLfQ0lf2mbp7vAq0+F
7esDAEA7AvJ51ebAWy05YGa819J+/s57N8J5vZ/voszUH50BmqsMREkUQvT3k2e3icgt1aqB9AUz
Uh+nc4ilX7IBdbMcIvOhnuzorWWnoKFBtWqbIsb83Ogf67k/Cuu0X6inBc48pLFfpMeuqpeUUt69
8FCnBJ0Q6NT1SQarASGAKjOdnUyMOic64LcOWHQhxPL0dc9mhuKazEWOI986XoytWuz+aCIlOl7T
1r8p/2lrfei/vgcbQ7/2XfF0ArPkifGjneZPuQKRyWnD8CKHKFK+VFVh7W9dLKPCy5RoCJ7kBcgZ
9ADAVKiFh075zS6uMJSd1bXZKVkM5aS/d4pfts/jbJhddTsXmrdBYSV+lkPW8rBLkjg+OUt2R/pS
42A1QfskjSnQ0nM4WD9ucyZz+OxA7wj/TVBJWA1i0qWU2psG0fAl0lMqBNBrEEQrWcCZVgngseMx
ZarhCzxUAzPbpCPzt4ymUwWZxLBRk6Ds2YrdLWu5DMhl4aKyMqJO6/TWz9S4qxZDoLHqg1VrdeZn
1YmGLSgB50514fLoRdDtsrAFbBn592jG6Zs0rqedPnbwj7o6ebBnoGRLSw5FmhirrqPCIU3HiL0T
DMdyJU2Zpdn6o9IkzkW6eivs9m7lgrdfLqK0UY3t2nHyu/l51uz6xVUr0jelvu0CfdqL62TuWo9+
pgxP6ZxUVBrng7hO+m0ynrSWgpU0qxSuXr1I1/5/J7kpXL1pKRPdJuVUnXlV6dq6Qmcfl1zwD+I+
jQJadBz0NAcEX+NN7TXNC6Rte0YJ58/Yoemj44xK4jrAKeGlCy2JjWOTNJBn8yREvFXZqKD2qvwR
iKK7jdFf3MGm6Hn44pWSuBiG7J3FOyU18BJPa/v4J99I2tQfs50CzXNlhy2Vxj+D+NanoiEf6mfW
fy57+yy1xqzTcEdVyba1AkzAYZ9+uOLdjexzP4f2YzkgT+obyU66LbeIz5kfjmuBwadT7G/sBrLD
70lqrWMmmmNQp83xn5Mkyk1RzZJJkVlp61Ttx3PoAKDXRgRfsT0hlV8mL/XCz8vyzDgYlFqfehjH
rKkIQXZhpVHY/MdTB2PdYCb8UOgRz2+9yHcGDKvXvvc+D0rQ/OTdTO6um968EYPfpG70cxkZmNSC
f9rE+BV9Xz6Yqlx3cEpe6E6WwGHyymxraer4OvUJxgMVQG19zJHIs7F4yRq1P8no3KMAZEaBf5HR
Sg1Ojae7TzJo78tpbJH5rpNn1uJHCTGrJrkPY7S2nOXyc9Zop9xnyyZT5MPDTtXXlZkfTDc1vpU+
cuqLKaVrdb8SCsufCzdHxcV3jFOn4D8VQ7jd/A4dptb56RPqkDX5a6iTqx+u+js0Hrr3qyr9sOjk
2R+umqP9q+tJ+YyRRbHT21zZk5XEwxrUqh5G5StYKuOMrbqB0eBQfc2SjqxuGKb3aOJkL9zEDxJ/
mx4OhKFG/9fptT2+TzdMK5Xpclnfc+BaJVDCm2KTt+O7xogIh3hG52Lkmb5Iq9F90wDJQkhUGbA2
uuEsA609Q1IaixYP6olfYC/t90Ac+VBNePkwWeb8vsIfH6njSroJQMNdv4uZQf2bqfiv4nGmmh6Z
Lep6f54mYzGssKI1NzKeaUpwlrNZ19/Pbn0fZsuw56Ip8P6+Aje7qdx8uk/8wMOGWdtK63awgMjf
w8Ytt6ltTDyhiAUrzG9ITp0K9qQ1hUfup+n+w7TYR9jDHcg0A5WS97A/olHjoTSxk6YMCGodQ/qP
A9f3ct6wN/FSGEYf9qvS6Uamv7tdVi7hLtf+XwxIcMRTbvQy5ZzpfnVRUlZIZaifpCWHXC0ory6D
cmimoMcmTTU3fwzkplpdpC/hwgcklV+QiaIe2xYwbVYyuS+wWpncGLXFpep1O9zqX4NdUOa6tW8x
ME+Rlg7j+jpZqatmB1Mb6ZjFilZWE8gnLSY+y8Iiy/lfqo2QhIcsQKQzV5wMvk7dYHutpf51Zu8X
yckc+h1k24YyHb4wYg5ztYDxoWaFahaenKrP9DsZvprJXMfrMrrvoFjjHpbqIVD/PGbjGWGaYZDZ
PAPU8uy139ErQxUSJWWM20PXVT5wkCVcAnVylcdirFfWOLT2TrLrptKg9onUwU4y7qCjp27lNJEK
7HlJvN+C0t4mKMydAsfe+ntaKQkyNQZmZbHHbnhu9c+3pkhbSzPzIDHqC6flNirS1rfm1d81CkGt
5+RRkNQscvcZamv66j7b9tC8apnTPcdttS/NuHklDx9jne19uY6p9vJFTJU/g8EZ/YRjSk2ExBUz
m8AAnTCOrJKW0XIk46LoQ7+X0TJxefY5E0uHZTQ3MAEKQ7+7k1HYJK/IJ/YIjDG4SNDLF4uNwjvO
tTK8i3JJDTbqGuQ2Iz/ZXpuLMNe7Rtcy4pTm+0gZaaBA+UvfO/8U8rqNSOFXrvbXC8nITJZzffXM
UmKY97ham/p3T3WfJtsGClO75caY0JWUJpwk8zFrLPcQo0SzMpamDKip2sHt/yGNWyhWqK/AV52T
dI2zhXmijceMRYbvALTXP9uD6591q0RA0YgH4BEkwSCmjxghL32ofh5Vq/yJ+stagDyqkitnNneI
vywAnnRGvNPp2dwh0WO85fb4T2lpxkOrtuXnZdJQtc3aHtvyxSrVje+OxfcKrPJaQ9htWTwAy6NC
vNPZk35SYzdcYdvjLgochEx2R84UNxf8f5tnmDrsKhGljGCWb4tq6A/9hOF8g0BSF5bpW90r8TmO
7XAj/TI9gUGTO7GOeHOzKC6HY4AMtYXcGra3iJk56fzqe7Z931f6KVYLjRPAfv6gJQctSqC3S/r2
96gPquwFrd7kMC+jEhxYY8PSY6TFCzmMYyhOr0o9wP/n5NrDUNgsPR9jBoDS2z5VcCLJlPGRZE1K
CcTXgEdDHmFfD+srmeMvXaiOj27lZ/6qBp0eG3p8kT6ronQB/OXck5fbOr6hsoD5T5XxWiwzUflk
cXu89cc8MS4QJTECpgx563f8bjOBJZqxZA865LqyxEx2bcDuPc3HCvUXdV41C6TlLxGLjeKTj4/F
LUIzUQLX01BD2DerLn2N9sFvYqgQPhO/8LdoG+lXdumNHWrFwQ81aqejkEiln8r9BCwmD+9js/gZ
9fr8nY0rBKqyKh6NoFfuglhx1tSx5u/+MBzHpBzRX8bgxTBSb1dbTv3V1ceVBCghdtZlVIdnUi3q
sxbED53s2UDagNCuqu5F86vvIlUAmb1hia9kT2VMGcw30aJrFw2DQXlOnFD/ppuBty370TsiZb6/
+tinBvVzyk7DGsmJ9GvWAeEXZWayhWZpev9adfalz8zmS9MiIJGR3XlCYiMB02bBctc7+xyr2MV0
nmdfFZ7LMUHjtZjRXqTk/JKPer1RrMTehct+1ERa7LFSRbW5uqTx0G47yzrAYe7CtTf688VBRgSK
Itw/6DZ/bbqtvht4zXxOAIsiSOzPewAwybccKakEE27SoylLazQ/pZubMaTu8+2P6OUepcL6okBA
XQ9Z/aBaIf7no995QDt4qF/bpsleDDOs/nADYMRBsdVxgnuQrma0gstygUyNlVWi6Orem/TsMVjc
PoGsfXI7frKp1uTXrkTv+4M7oBDnjzkVSX6dCdAJVHWWF31MChAnGmUrzduANCMU4NDI8rTdUDbh
Q8ziZoVtEdRjnUKBkQFlkqZb4ZKtJPp0hxeF8ZaZP2eyDa9erm1tO7AaxIAiDbl36JPjlAA5wV5n
L01L7d/78qXPX0KiRt3q5Po2w+J82w6KD/cKfQE3scwX6UNWtFYa91l66sHlQVqwS7SK8FHr+/AO
Llh9soGbIRlRTt8sOz618RDuG5Mq32szoCChq/i+AmKY9gjZRmjA6up6NuL+a1gnj2kWmP+OcbTW
Q8//4Y8d+lxNaH6qlHLc+jZME8Mxo3XetHh0muV9rNq4jFGaSFaBbzRnzwn7l6A1rcNQqcXaL0FG
rwfgowNo+6c0s/sXqJ/GxrMcGH8hbJQhRCdkuZSPl/hq8OFC3sgDkR24W9xohrUQA2TgyjSYbGcb
OCO/Jt7hl8wb1yip89pqMkiXEN/984d2rfqUFexkL31ysEoPr6yEG0Qv/QdvtnicdlZ5Cq35W2Al
06PTlzxw3UHbhaSdLhJxDavZscRp7mI1S9xgR/o+NlU8i/WgPzs9KtXL/Si3odyesck6JtEThwT+
f25NMGfdOWvyB4m49buxpq5ikL3XO1sGBtNKzpN+8CLtRF49uFT6Yj+ZLeq0Iwg8yrF6NxzJ85+k
Tw7JMvq3kIFa4R2IdJaKMeV6tbi/clg05KPuwOmt+i78B4KOtisjvVwUcYLPyM57+BuRoI0Ra/7U
Tws7KLdfw6VFNTJ9dqElyZjE6+MPEy3slyYclE/OlD7k6Po/yJDTIHWQ66gzS7hqUm+3h9wD8M+1
VA0aq72I8snoZGfhwc2ccqOMZCLfBUXmqQ5RTsoxbFDwYtnEah9sKqjGFxT/jesBwRT87RQ3u8eH
YjrKgN+oxuUW54aAZo1KPV1jb3ODtti3uXWWAqpaqqSBHJ8Hz1KRdcZ4X2ctqAzVcXjkmsCu6R6j
Vr/MfV+spDmjzXyIOmwGpJmOgDWVMc8BaWTavWWDrfGrtljJ+p5lLvI0KXnAyYb4fG3eFvgf2h/2
B9dTuEG4BuvWGcuo5E4OZhpNzcodKwpBbYvgmbRlaOaNRKWzd81tFTvm3tNSyHK4/p3FbiuMYCyB
9olX0hwceICIljvH/uTO44yxd2Lex3kZGKsCRxWASrxvpDOIGanZzd8DrSguV9PskdQOe6DSdzBx
c57CRUp4WmoJchZLLUHa11PprUUfGNz+uF/m6JTqNu9M5TgMQVjwvMsx+XytUQ7ZO37pbdOliQtz
uvGnrDpO/IhfMYjPlzrVfJFm3+BFB1rquXQRhfAaPEGXSZNdVw9BFH6TIGj2aKEvHxAiCncsQDrv
POBA2I5U+UVvUI5dR01twQTo3gRZpwxWuekjvzv0sM5QffHfm7fRota7A+DQYJ0nFS+Dyavtgyzs
Iv0OTRX94bqsGwYtWPMDrPeyhntfyDn9waq7biUT+mU5KANMja3E4Oe0rP7AAQTrck5qWGRVgUwN
q++DTyJ35ciK0eWp9DBN59yueZD1DdVY3MtxCuw2VjYlezEzN/XBJT8CHsEQO3PqH/gvFMHWUdOA
qX10WPjLGIQuHyHfIv+3hkL7eP0QoyBb7lhYmsvXlC98m3X9ohiD8rD8we+yvP4dEhX0tkUBNjSv
f7lMpzQWHTyreUrN7hhDROKFvcjgiSKeSN7hx7BKoLzdFfDs/6OPtwSyuVc2keIOawMsyyFyOoNs
aqkgChalARQ0QymPzYKLvDXlvyvvHPM6KjjJW1NGb8E2r9A313e/dV7loNHR7HzLxF7DsJJdOcz+
P+AYWc8BI4JIDn+ots3mHmXa6KhXbnwsuqG610MXr4LY9D4FrQNUGve6o+6nYKFtmONm4sYXgY76
tprwhEuTi6BFZVSa84K9CBxGb8FWoD5BnMT2u7EeEGyvn9gmfpNdT0umAtBGkB3toay+DvaJOh7v
NhRAh410lXhvrgw7to+6krpbrXP6Yg+/CxPcjLI3m/aJOT7cwanGt0ZuLLkL0mGDZG38fhvgbONS
eMrnD7exAgqYTRnTtDrYhmoB9xz0fRZurMpJDskEFp7XuI6sFusXpMPmgYdmpYOmQS0JQbzurjb1
C2iHdheB0L/uZtQoBQpILh2KqV/5h2s7zrvoHqw4CV1Qltc+mQg36RxN37NFwEKkLCaje5s6QKXS
AlLdPGVB9ZaPcXW+ymE4NUi0pekrWnpEHE4FsIPQDODu1t1kSqmuBDHwJ3gA5BF6PG5nzFt3QIU0
qqtDGxagwv0aW5JMV9Rtj4Ldc9L46rMDYVdze7xDltZQ8gRTDB0lvwK4yLoN627Fk1o5BhRBnqPc
dO6X6+VY0W+cYcDRY4N3AgC3xFEf2RzAGdP6T3KAArvrY9V7lJZjWvpKiV31JM1gUq2t2Vb+Vpp5
XXWn2Zj5DXvh8ElvmmYXD4150jGFe2D9G6zHkEw30LAEjDN9cgCwqG+LSB3WmqbFD01s47bCMnM4
9lH3Jn234EBRuvus5m1u2bzTh+QBWPV4uk4iP6DdJdjeCaqoH0fzVFhKcGWNCTxImleQUWN/HG3+
u9ktzRLN5HVuOOVd4mvJ/Eo9U9uicMe7XvHJraC7s6gZ+c6uXDSXboduEWhKwNjsAJT1vLsYVdSa
Er+cmoNqX6z7Dz3SLbPkmuoEX0cbKG5AZgYPlCX+JQpt74JFlY6DSUVdXEakM1UUguoEKQxIYWej
nFuVnxPhbRQOGyBECrCb3rvcriOjpsrSlTcyOmTEfriUnFZ+W61ChwyxNGXuVDYHWzGavTl5MOqc
BllI6gi22WbHxrL9Tb0YLfkD+J0BhYWTbrbs2aYxuj7rrw/wtO3W/Ed19/LLl4OaeAM/i3LcXd9j
kRd0PF6p3kZh/vYuo882yLqUppatweTmh24BKckBUiXJn/kpzbv2OamcArF9HX72EpBQsburut6l
JDqHx2qylGerbZMlF5T9CBT9cQbf92oVebwvEM5Oc8/dK1HbXGL2wdsptU1wGJa9KKf03+2mO12f
03qMJ3IWNj8bnFhg73KNsFUXn3qjeehSflxDolJ7sBVs7x1UsaokxqpYxTo49TrwoZYLhaxO3VNG
QWLfDb76BBevxbvVy74NRnSRHVSLhkVhkhexdHBhYAa/qkPbbJUk4G9zsuni6t5wCMy5vpuB58xd
vZvazGBNDFp8KZhcz6QpA3/0lb6toH3Ff9BtoFJqn//55Qoyj6Iy7dtlb9ceSj7WN9PDbVAuo6mD
enKaf8sAY+NscTzuFnfjuffafTYN6OD+V38fjKwnJaTws0VuMPvk/A9p57UjN7J06yciQG9uy/u2
apkbQiON6L3n0/8fky2xp7e0MedsCCCYEZHJ6lJVkRmxYq3QC656G7fHkQw1j4SUWIRNHDL2g1dx
FoeOhuRg91mM3sQtIVJHNTWSC7hR3i2zrGV4jrUx1TYjb8eFF8e7oTLU2rqxpHyzOGSvC9Z6lOgb
qhIuSIAAHnV0hOC8UGEtUB39JBziINOlABG+OAqDMQWKM35hsnMBXbY9mGv6tNu1IbOBzpAfBygw
segsHB3i7M9EHcIN7d8r9ccyb5lC6jtY5z6YVLPI13rGZ92r4Ayd2vk8kr8PunUMpQjO15FWvcDQ
07MSul/FSNh9VZZ3KvR+G2EThzGJ6zUwkQEgK+sIW0LfoFgaST5vZdmAFIadYbj2iS6C8uzmlILV
kc0A2zr9JnSuHMA8SIpE3c4QHtL2wWVUZQCr58ZA7qQIb3pOCmDGF6fyj75veJqduuxjVe3ogHbr
GZmsuNZ4SFREWISXUm52Ux1pnhlOPfxBe1UCQ9u0eWZv0Otqb6ZptDfYLrubHup/W7aRHoRJn+yz
cwqL821uKt4cuUxsecA5yH3+SayguPxbiUkupb+NmYzRZllDal6QTuGJftpDrQcphyBEQ7I4NeAL
SSv3oAwKGJBMrki/avZa0x7Eg2Sb6Ws2wNGT2DK4fCjFyG0le6Urns5b3Kt1sfbgHKbZpeud+ZQ6
PhxbwjqfVqGqbmWnhNF4iaLMWJ159BwOWqtl6wWG3qRqu0uRVVhrCSCHxaGmiCv5eXGt/eapVei3
E2XFrrZosxnoWZV9daZOW+xKoTkXKVBmuygGikLiL7sw1WUPw2sOpG0p1bY891q06qAGlri3xT60
VFOA6vTbxSZCVDhqAPdInxe7Y5MgQrlE4Xs14WPhmVehTUujz6aDTnJS2v01Vyz9rI+StnXjfoSl
NH7RySJ+n0InsM+b0M6NjDMQzddQOMhe8kwzRagHsnrHNyNvXxDcCwsluwismUCk0U+z763CvP7T
pEs8IgjkmbAbsjNHLaZfExeQ2mQSE8cYORW/bPPt0ANHXQ1SXxx7Wb4tEigAjfurYBATNicyi2Nj
DHyaqRPPs8SpOBRFUB57t7uVE6fYYo+QxzjTB7iRSjWWV27W+reRXdem1vLmrdGePLak+4egjb/P
0RDtTCrKEzGXW9PPTYQDhOjmBzGEomLCdKid+JPCY/BhsYdu0u7yKSvQN152HescdJOUrYeK9PpG
2JwonEQ/gSqsK6MIYAUgcDYmJTecVTZAaiozyVPTONoLvzh0Hkh3Gm/gU6cv97o4XmfrhXNIO5fW
G28dBV50Jd8cXfPW76n8/hqHNiJjNEhkq9rJo6tw9IZPh4I4bZt0otOiQ2ueWE5BQxql9UadvkVQ
FxzdmJ6geUlbnErV9Hf+47LwPpRJVp5aCtHnQR6TczP4yVkMxZmw8YgCH9TvYtDOIH+u1eCeWSDo
NeLE6bKCais29O56SrHLhLB87JSz3FbNLYvpceySOPqrAl5qV27w3UgdEw4fOX+gTlIdSeSme1PN
1OfAir+LCDN1z7maRJ+gIoeJhmcgkfPoJ74qaHHQ6WJPrf5zKE9DUBivXkezX4M1s2yPMIWqfIcD
Ww23Cqjzkw0Z1j5P8w54XkyVLdC8L3JnXQ2DlHRQS2sTvrFvdaT06Ien+XOBYPl2aGLnog4FQIF5
vUor83UrA1S142k3FcKhK6h2hY0NVQGPw7TT7KcYqWA88/JOgVUJSkDYUhEj5pA+Qip9Jls1KE+u
Y6fypQ01SXUFIlDaqdPuJ3AL9kbT2QD/4TZyA/s1UINu9CCrwzce8l9DRJycVeo1aBNggEarr4RN
HEJ2q0ndpmcxCkaV9tMqNrd1TVtdD6bq0gQBzxtZfUQOBlGXXyYRIZwIkySUxR8Tnnl2iWPom7En
z7DWG5g/daV/yKeum75qJsEEMJW0jn+h/UhdB5ZX3Bc1WpqdDPGB21TIlgSBtfbiwP5MChWSPc/9
G7TexouGSzpKJUrdNKb6Wdlfm7aAwVB0sYZwdQV5Wk1fup82ESgOUqe+iLlLx+s8d14mgQhlWlke
cz5tdJetBQ5DIDa6qHjFfwobOwaLp3f650BzLJCOZSjO5LdRb5AdSxjcd8s64hpBBE1q0Knj1hFF
sx48/5Edi8lugz+4kf11RBLwLEbL3wHKdjzR0/wt0C+BqmYvVdEG93pafUxCO/sYkS8/egBmNiBs
s49m1UsgcVMapKdhY1ThSmVfchNDy7/ycBRSXrOkFZysUOEZgbEXXE3KYCAZUZqP/IZLd26e/BDm
lm7GXf8rClqiN1FKF76JMmuywIHjDJ+4AV7BJL+u1WjeD8H/NK+l9vIu11zEigotec4QZt3oiR/u
a6dIYCBz/VOQZDaAcrxtU1gPDiKMwulNptiuX2yLHE5e/F0Ds9hnUdrtGzrBnyt99FbtxFw+9D6c
M6HyiWb1fDuOhX/JFC8AMlbzRpn98JW2hTkUqgAYQ6NUfxhaHRhoU7k8qE0PY3bYxqtiqnvRrQmY
2oc8d4jRabVTmIKzHx48iyirtg9Z5PvbvnNez8ZfZ4t3OYOiqHvoQbVv/0VcNoCC4Da8dxM9Vz/a
fbimKjSAZQT7LUMBsQ7hM/rcKsnjjJN3iv1o9e2PtKu+lBJibKrv2uAqPPs+h+8d3WzaSJEGCOAt
ZJ1MkouVnkwyvTXiHKuyBcZ715hPc5G5ZYds6E0Na2hUXRqnqT5AL7TjyR7hzk5v9q1eqjsbeNzn
CbRUF473HMBNfTVLl2LXZJfjkbv6UBTAabPuqCGb8jAO6UXNCuNFswP5AiP7RDCskXcfsu4Aryno
4GmIzCddL1Km7UXwUHRUaU0UW4TXy/vHtPWbe+HU1V3Df/xL1WbIVdn+M7TS8kVvBzvjSaA99q3F
jSh15Iup6WNDiRy071iWUlFvMpqXhu9e1JdbT5YPWZmqu1qjmy92kNSiAUxZBZGVPJuK0T8WabIS
TkGNQxvMV8MjwypMigPusBw9duC6t2vzqviUsHWzy3b4Ag6XRwlXNc7kRqq7qh/Ybtmut9NoNNnO
DTh9TJKZZOrTwiUi2nNyo6Xk/otfhMTYLoUI8fSWMEQEGm3SraM21pDPMUDKTQcxz41dnmEorBrs
0pEx3WRdZTxrpiKdOyPOEaUwjOe0rMZ76AIPYiQFmBCfzoJmfBIWOQmfZZRAAY3jUhXIUizTz05i
LaUlHVmiG7gTQ3Gl2g9od0LKjopimJrydqBcvIg0RWh6Jmy4wM5lSTzuaHcrL8CobIjTJnYgtHOn
evHk7+0SlvDJKIJCiR6ZnTyNhVFtwteYec4SmcYmiZ4x2qOtF53jVm1rKt6cjh6fR0CBylFt8/Cg
SylD4REHJzV056DoqnWQKc77RTOe6fFAYFyc0pJMZ5/SoqMdJuXxvftN5HzaBZbE7XEYVvPY7bTx
DFfDIK3FqVsgf4GI1zE1fsleal2a+ZssLgG7VSqMelPJiypr7s9CmmIsDnOkOC1bGtf0agxXotFG
2OA8tasd1AU/GyI8urhnDFojhePBHqIvAin2jjhEreRBOGds2eL95VjgZ4vTT+zhEIfpl1lKUiws
4hxJRdQlqfkcwGYFPojHfrmB/5P8mRRt7Srmu1M1V61X9Du59ow7OtVSkk/5bY5QrcjbIfk+rJcQ
Wyn0u2Up2A7WwCw2xpiwpe/V4KSTY1g5g9Q+W50V34fZeBROYWr6bGs7ZvVQhGP77HgmNDEOjVXC
OXRJv83gL9g1vdzdWpXGM92c6MOcyN+KUjf6qdkN6CvJhOnMiC9eH9D2s/b61LoTKiutAyymywcH
ojD4wYT8iufk8CyqjnqYQ4Rj5SRNd3qVgRgsXzm2iBkL1rEwIqGeeZG9FkPNjPpNmHnl7JXb+N41
O+UhCyT1Qc+n3hvrJ7+z60PyMFEx6q0PzdHE7yyG7VgPCPHRGNrR7A/PNlTQfroVVNBz6ED7C0D8
4ZPtQ9WpKYZLLpKwdytOYWggDZ8WYulcgQRIC02+b7CsJ51UXHVDM56Q9YposqZ6JNos2gZiTFhi
Zqc3dVOYdveSN3l5FQEiHgwgANqpLQMKA/3mjN0VSmbjSZiUgcSJo/irKmNpf8JZ8N0e7mkl1OHU
g0XHnZAY4qDLinVsouDvxSTO4DvaVHrjXsVIrJFzpbVhTd0X02rCgfqedTQq6bswibBf07WBxPx8
YUiRMyUvZxgzxE8m/IX0hApA8oxDXtDMch4Vl0H9+AaZvACcownqDKENDPpumeznuQvWOUoowOZ8
MIBIkfWN0kugjMo5yx0YSeIpLaw452gyCb/QAnWyERy8GOOU7WJnlH9xy1DOc7HMtcvnd8NGo4l0
9hZd+txoVnSMe019qBq6cPIJDC9qi3nBp6uygn8MS/p2RKlRBAuvKDWWU7CYCxuh+ygrSCADbgNg
QUEN1oYg+DKlUOi8CPWrXPXKsBnMOuXp2CvYweORILsfVvOcpHLXsOAqIu0yz0l4slr7SQkJ8DEP
sieRQYrahgadOAp3c1/1Mha5KBEjzlJzKNfsuoLXQDEWE4V7yVzRRg3gTaSOzJjsbG5TDJrphwQd
kSsb9sVV7PQEWdQuEoRFnSM/Ti29B03QEukG6mrzPLjYjgD3TiK1I5I5cVVr9EfmzWFJ9xRh/2rz
jZBtp2JOn67Gbw6SPo2rX/5GMRkva7wfz32OCSRipu9ou9zgASmv7Re3QWdWHHyy4TdJsq3boPp3
la6UJ6Tp4EFNgL/dBoRWtrZCfloEC5s4qzKSq0G/X6aLs3ndCvIWtorlLipIKoJY4WLi0rCTvbRO
c5d0st75myrPNYTqDC8n4RdnZ/63srM4Ww6F6/iv7ncxpVni8VolOrUTyeK0whKiBYikqVV8Efem
5QbV1NaTLHvZ8Y0ysvBODo0kzvEVZD0Bt385UIb7OWNZSgIUIWaI+yK8A9mhVAEOdpniokoeBegu
N/GHsYAjijzazWrg4h9jWX1Eim6ttL6CMFx6nDK0zyKyqMgPRmPyIEYgcT4mfV7O8xAUgSccGpmz
cCIA1cGsA2ejWLUxfGtjt5AKCK9UQGDvTLgoMVR12KEjHcbdTLygoIDwSi3ZHU5D8XLLEdZl3x7h
fArSC/1OII2gYwvPjavRapC440+DXfV/ubQV7t4EKa4cnufxHOm43HHXSKGF5LjkYm2pqX4p6l6/
6DHCfAFFnGwaKZLCnwV++uepiFHB38MbXQdbMVwmD1UetKvF6ITFGrCBdxam2btESzJQP8lR+Pjv
rYEkpYP82sW35BbyOLedzxabXpX0M1kxQtFhitbbHwPFZL09U+BDwWhaqYNo5DhI1QBbfwOxlGEc
fZL8A7QQEboMhtnNh19eV+E2Ro0KRygCQYKe6Ui/8AOhVTvIQiu6WjL/yTb/UrNQeRDw3Fxp0p1M
5+ZG+MTByb/JU4AYwA37GiDiPaX9YPpke+vN1CO+Wv7qGi2Wjd4k6MJNbwcoW0iPl7dCBNrTXybO
RtVeqfAbnBb7PGMZK523Kb0keuxMWxkOztAWxzodH1pp6n3Tqls8lMmnOEEZMFA852JZXn2x66zc
ZiNaljlEZC3cOGsN3fFrbhvGYzuYTxA4W58ptXpgYkb72NHv/xGBqlU1jtbnJGv6fUKlBNwBYSa4
OidF7KZJFOVEjzQi9VNYkClfMgP2SfhuSWSqMB2JeFo5Q5gWo+6KfM5mMMCAt25wnltr3pw2veOv
cwmyHGGcoXXgm8O3obOVB6B+G3WydNB0hAQ7+hB22lQ0l+T6hy2r7p3il9YjOaKr7TTlQ2XBdnr1
7MClkyYxL2MCugG4Fx3yQx8+VUFqrzRHzrYII47pSUZbeDejE1p3oPrVax9ldTXQWPkxtKIQpiLU
bEm4ah+1urB3DUhVUtcMvU7rVqaCOlAXGpTUuLlvh1Cb+u5J6fqNjfRUCBEY8nI2Qu7eKsp5vwaH
9AKEXquqKEsup3vbttHCO8eKvUNI6eak+LZxBr8X7V2w4lOXSbmBfNP6AEFHDeOyKdEblhobGqMN
nkVasqeFQvYLChcUwcSpOISVWrBHcoPNYhNzAsvRVkVhN2sXoej7LlLUW8sv0YKWFWed7PqbDg1J
9vY/YbStUqi3DpJqYVogs9IQBm9i4QbWjwX4g4Pgn/MyFJMdf7gshHVDMDHb6Q0qOwNU86jWt6a8
Ef6gcIFE+taPdxx3YhiPYbJNhhIF1gUOIsAfDox6azDezVYMxWGOGRo/m6CBX2uz0lsSOYBJfFNd
uxN8Iy4AS4fsoQVBqTikH+PUle8XgwF0ZShaiYwGdKiC8RSCh3Htu/Iwz9MnTlSAjuZO9duGnhqG
wpbocXGOLOlJmMRU+g2/JHoILVHigRr3bemlg4Z+Nw5NtRPDRgVnXbQwMIihXSkftMQN7sXIeYRw
WX+J3KK5T5TmqTQa6SWseuck1oMsBbYyH1L9qHsYq1b+Np1kmTef9P9h+S8xXlfVnwJyaKPtwcEf
Fi8mAMCtRrv8JTa69GJHAfgwwFgfKtv/1jnQ+Gv0LsMEXvzVpJTFR831kDVqaSf0RvXgVg0MwJlU
rXW4mb/mfLL9Imr+Dkr3S2mnzU1rQF0PNpvw0FaTry4d34g7acadZLKLkgML0AhCgF9lz/zggp+H
4aqFj8KexHfKOP06BPqmB0r20aS6eDDAyO4L2B4+68a9WLCUZGurj2l3hK27/xD6NLdNF8plzYP9
pGzQQCz6B9MBku1AEfUcef2xNjXz4PtmtRrinq1s1YD2aSR9K/47xWdC/O+y6d6lYaNf5//r6bNi
BF0DUV6vHhZb6UfeVh+owstiufLX8sY4Uuhxg+OsP7TUGsOOLi97VPaicrjY5zLj5O0GEq3C6zX6
HbCrbFN5cn4dYr/fhnGmP1sZcn6yGnrfEzKM/CDpP8Yqvvdyp/msqbq8Tnl4eqBWAfKZr8ipMfVo
HWmKeqcbbrLyW91+9kD3bENnTC5JkQQXyG6krS1b6nNmF1SBi8L629tAY5R8gO3k5kxJQ3fKJo41
vFUBycWtXcfkEF07UWYPjOqMLRHZTGQoU9AykTxRSy9loe8nWp+lNDc4ZnSse5muJcpuS60tH3NK
WUuc8CwxYogA7M9i3lLhE56UgtwKwMPnrq+9tQBfCBhGwldoM9ipz3fUoLsuzXL0wmGeO4kYgeYo
IhmMphndC1MfVNV1ICmHYp6FmAr3mwO3Hw89iDzaS7pS3NJMTtvvUiipX7REbbdIKvp0Yw3avTjk
9G1e1STdl1DIzSZhj63hVPCEdwkmNm1hMnWElNGegLpsmi4chRPVe7EkP2WIh9CH5vWuZa9yu9uS
Ea+vEFwl98PE698NbrVrybWum6BP7hfHP2OFU9YAB7qIs6xFmNKmtCtK0XiBZHHqGTG/ZxN7Tifp
OaRyUrtP/bY9alVf3Ec2SfcY5sFH2VKe2q50TqVTqenKKhyaGqrecrdyLf88FQGzVQTMsTXJUAqk
YbsRRhFUuG5prJECz44xtC+1HwHfUwrDveT2E31VzhV1NOfae2jlbrSJXHVQuOmnVo5aRNkX3WHU
ik8i0KE4DQRjWqAv7bNX1gHCe1NcPHTB1tB4k0TMSCMl96+0P0lGKu9KWlqnh5Tuc9oGcIOGybce
Oiw4wdPk3oIPAj1STzzGzBECPGdaytuIHEzwSgMG71tt8Cmw9GZi1HauSPd2L7YDJwNmbvRwhyvw
29m1E3xyW2PYFE7fHIXXULUjn63iqYkb+b7Rw09ZFgSfUOlS9rll07ptIMT4SsioBOfOqry7slCj
i1329kZnJ/y1BWsnCJkkWt3YFfv0efL7sRXaeGUTANcNrRt/NLpKofex6cDCKlMHsmxE73y1VFu3
/zYPbY5up/AsjgKgld183burvcAmf9dnN1NNspuwi7N/Or3E8YEFTSGTA9oc+1hPs5apXZUoh76P
P1spTDSdkkPnDjrCmTARvhYiazWdQZpKZ17lO5t3DhEcdFmzRwopWi0zllWmv+8SJX8vFj4QrUKS
OX4cyzo/wqCWbfLSzY4oN0KSGUXjnV+l6n6s8vCcD219juS82ffogsN5CAmuzF/yQQ6R2LaHtvua
h+kVGZKJTvalQFzDW5VGdJensvcVYTp1ZYKAf251+lvAJrMnLlet6ip386GS1Tt05YaNpDb65p0j
AgFOSwX5lEByNJPmsinaDrdaB35vtnmtq11sWFhhOFXvLHlEpiCSyuAgriSMg5Z8A4+TrwFPA0GT
gqi5ubyuOtVvsyl2bQg5qjjfhIE3IsfCEEL4AbJoeOB4PI4H4GETmEZR3W9AwVV+66dRl7GbW254
SEl80yKwTMIkJiw3wlCPP9peVOxF2t7X1B+BgtiwGJEA5LlYnC6H9+RaYVq9Vu6s+rGcaIAMpCez
ODC/JqZM1kMyugfdto39ALvq0Rwb6wYAtmIPaJefulp6QB3KRSrb1Y8eYKi06tpvEtzZ0waoeFYd
BBBbRKgustOqJ+Sl6DCJ3fqBJDtsDJAmfvaSFFpAXfsRogIA+fZjXPbqtRPyE22grN4Nq8JP946s
JmQUIFQPSc8f6uknXfwuh5MoZaXoH8QP/PKzvsQKxxIL29MHMVrsIjYK0JG0A7SXrooLfRLsAOjS
JP64tgraqMTQUsbgUlne32I00AX2RPf6Yx3Kw7V10/ZJM5Jwb9EeDrM8ztZM+8fQm302vVDrEcjn
Xoo18w5hsM3Cj+tWBh2Tg+msqfHLMX0hk6JfGcmnoi/rx7F9GQy/vkWjB9mw7gYH0rboFPsqoLnJ
tjhMHnhWZVG+2urprEi14OCj+L1agrlZ2G7UXwR0qckMExUf78uMeHoHZxLApmr0+J/z3Rn/NAj8
FAmILc+T6UpU3SUzkujGHKPVkKUWTLzPOcCEJ4O63rPXIWPqjKF8FqG9Hjk0K0jK1O6jbpGKNbbi
P8WU2xfLHNuTGIkDABjl4Jr8Vct/8SDtnGrwYBAwuHsc3wASwaHSRasA5ppRi34Ec9ZKm2CKAsuo
WL0VHslQWghxdOOp0BN5bUMGuYcXAu0gC0bhRCn7ezq660c514NTbXl8qyKZoTPod7kLG0ZQA7ha
gHHimzqK77FRV8WO6kaHfMmv7/X8+CpcYqahQFkdGbQKTkVjeWx+9EbdXUSFGNrachvaejYXmMso
i86019KUNdWbywzyK8U9Z7EZPVAC2jSooYEKsmJ3k6Q+kKVf2NgFJRsPj32mGlcBmSWx5O9bwTPG
o6ym0MwVT5Ikotk3uahuPT4JgxTL0bqxK2huJ78bBDzfTOEq7E60vE+F6Om2ZE2HorZTOC63cdQb
V33IuGcJkzjEaDhPdjHw0HGeoQOlw7cp94bzchjbnMaxUOvPWdlkBa2DjM2uhLQ7z04iTpiWGeLM
6WUqSfmtq7Tg3Fh+AQ4U8vEGxBSSMKn/yU+TL4DDOt7n1/Yp3Sofez3pPvv21IHnetFjXw7DrlV8
yOXrJjjXTnuoC11fIXIO2dB0iGmauUmt5e7KIFdmh7AJb2bYw61BeShAk3kjTLVjkBmjEr/PdCc9
0BqExJZRlQ+Zq6N03FG3nksnYhyV+c9xWHbpSYytAgTVOpnixbiaupQKvUVppPKK3SBTQtGN1v1c
2TlknvAxhnF7cqggfOmriZcEuuz7PhsVdOwQVJb0Mbj/56R+Yn6cJiXk9L6M0yTnN5N62LmRSghr
mEnJgJeqpN7I1K2LHP0TWU1J24dsIiFh8K40LrEnnA6NEwPYNr3osNg84IkQFpXdRtjEAgYtWsfW
oKu7mPaTwqakk8SoRRGhQkKBRloO4kwcvERDstEsuGMo8qtD6T0ZOMPPITnFiXm4m5RemCscImRZ
JTeSeFXrADsX27tV8qqDWCSv6fP/ufCyiOV1Nm20l8Ui1llea1FK0THQxvt39qhj8z/mYXgspv9R
3ZxAKfS6zP/fttu/HWpsZrqubG4itlH/HrQufgCU2J5yGmBXs16ma8JZF+itRe8kepum2pf3mtSv
Z/3Ljp7CXadX1mYR0KSV6wRRYn5jMy0/spc5allsHGeIhABPzAiMYpNBRTQjK8quJFXgKIdRCeCY
ShxlFSq1ipRsPdyWw9hpwy2ztoWTBTcRKnzCPIIV2ocFzSJLfID0oQrgnOUCJwEfM81f3GKF3t+J
5RazOMuU8u1y7y62LAkq/57vRHiaK0uh7VhHKdAe31WnRC0KMOhjLAKm6tZSnmoiXdp6vpOsl3LW
4p2rVctYlMaCKVprXGkrLiS8VrmG9Nu9l0z3LzPulNNca5voRymBfxMmUdITh8lUVwgwzRU6CDTm
4QLopm1YspT7xEu9u1Gy/A96x+6USr91DpQs+BCVCDtrdMgchdcKx2LrhaW+E0OU2an99IqxEcHK
SCFbsspsLbwdDWRAsPi4etNSbdlJ4C4MysmMCj9WnnLji3DNi6Go4ozcc8So0KtH8apiBTQ7CcqP
PZ8umngK/7uudTJojWmIhm1wmU+RZ+IU5sKLOIOLMrhABlKTxwYwmRl/Kb5mnmgnfj1o09AYmyIF
gItRdiQTqlc7fx13pVf+56kInWeJBX47Xq4kYhSgKWton1uSED9fgiUuLMaWNchIQZarWnK9S1RR
s3b03r8sw2Cy5eMQ0Qyo9vet0tn7dyEUHeNqNceIJcQcq9dC1FiQBpmWFlOE893SwrY4RByZor8i
zdZ2iz0nWVvNrzJP2nFnKwkcoiBpTiFCiCdx9rvh/2J7t/J/X8r/08uIK9+NVssL/O/LREnH/eR3
MX98NY6a03U6DPdi1ny5eRnaAP5x6be+3y33/qW+jX/jE1PnK7yxiqvPV0RFjM5eYfiP1/Tvr/v2
6mIZMbWKGvQMlrUXz2J7/6rervQ/XD+JAT28/w96M35z2Ten4mX9flyqI79XlluwJQ3SUz4dxFln
GMn74e9CRNyEJzuJsz/OXUKWuHdX++NS/2Luu6WWV7pc7Y/Lv5v7L672/77UH9+XRpIeIOiG9Hx6
6//4ahfH//xqJdRUIjoV/vE//S/+6D++p6j7kQH7t+/Jsszynvxu7v/n+/HHpf54td++H8urXN75
Py79x5DF8e7tXpYy4SQLIg9SlwbZO3s18ABxG9g9r42uQnsUXLkC7BCjP6Fj2oZ2+yhLnK0IFLbF
27UhvQ6Td3HMK4BkxaMZIG6nZSBrfl1QDD2YetZQ7aEmMeYoVlTlptB6+Sp5aX+JMk+CfsIaPtsU
uOs0UD84CAwDn5O1u3Y6OIFpX8LYgvmekTgEtLGz6U+GfeqFE6tSJZnzDG8AzBbpjTJHi0AxhRwE
VcksPy0LmFLn3UHl/G5dRxthUIvRAXV7x3upKsVcpd3YnItO818oARfUk1PzEvaF/2LawzfYmtEU
mkZpCJkDbYd3YgQOHuZAGorEKNdGMlBwBolVvfhJ7pxglcFPsMvLYhKaggzr9OZUd71SXffAh16t
7XIqYkl/VJDJhRDGBOAKAYcb8DTDMrGxTVfau588u9FeEsScqQvlT60ceR/72rZPvh+iA19qEBm5
bK+1Pql3wlvlfbsOIkk5Ca/aBx96Cmr3pmuCv6CoqUzl0AyK11UCuv0rjW3fIF9SHn05hEXdDyYt
hLT7aqX9mtJEsE9KNLBcre/uLBhs7xBhOAVtqp8dOVeDrSZBLQDVzG2JyCGGuVXKV2ExCTChc26d
c10jiDqtk7cTjzCp7gOSHs6VxOSLCwwCVSm5e3YhBpKy4Nki84DI3YVkg7XTET2/Mx0d7F4Nj95I
QsbyM/MDQmcqZI1dgkAgQ9MkHQ1NFKCiaVj4trsHdq5uoJY3PpgGMpkItLivXngl96MXpTQFEaz1
8OgmoHC3Ijgd6JWBQsl49Q5jsQvbPtiJ4HSkfUCBoWUngnVd17awGKizFxhqs1Wc1oMSVmZlWYm3
MRQgexGcZYWz0QdZ2Ys/QSOphZ6S5B3EyrHqVBu2zdVBzNU1sNlZa2gHU0K1yyh8Mv68XHSb2vSS
k0/46JiotthsM8c0kp4cyUAicTL7en4N9Z6a7TiGH7WuCg5GVMRb4fVlpOYl2OePwguF3ne6bdyb
nuXd1andm9z24cayFRcBcKl8bmjWPNhaB/HONMy0WrmliX0v9UP5rDVl9dwOydoLs+gxLKUXHajZ
mTa1ca9nUbZua71Hia5DlrxNu1PkmCmSY8k3uACjxxqY+D6ZwPOxmtO1FwxduAPjD8+KYygf2whu
pFFNyosYNpqObAO3RH3S0HGH7DmjlzS3AHjnlZQ9G3IEYygkCKc4ojOL74u7K7LeBPqn3Ya41OEi
UvUHDYzvsTUhVxI2nxbjB0v22l3hwdEtbOKQJfBR1ZFDQmiaK+LUgqw8xfEYIluWEg61dO6qtpUv
gRP6k8LZ46h1UFsodF1E1kltAj7OrtmTXHYyjhZs/2dxEK6Ar+48rOXk61AhS+YDTApGxBONsPCf
gGiz+7Oq5iXuM0ofiF5+yZrsMzRLEPUMBgo8VVZva08fdlQWCrpmTstBjaoK/erJWLvVq8clT72K
Gvjjei0rb177vfHb6Iqq++e+dJK9WcKcNgauDgJU3fjQ8Ci2ekHwcbwPjX4TNGZ8iIeq3FtZ7T2w
9TfWqpTr91ks31L6Tjc+uOx9G5unUq9oswUnsdaiajw0dnaK9dp6MEvDepAi4MzqSN5X2JRMhwqT
n5xV5Q/hg6JY+xCewWvCG9x3sXuEQ1KCDo9DqXvFXrK8ZAWLgnS1DLPd9WFTrUBd1TV82/SozKdZ
RpU5b9toW8MMcmmmbhdxJmJscsTbWk6jdeuTT1IAPaSdfpekgXwvLKQYJkET3wINR4BwlI7cQ0II
u7Sw6ZYSUZ5LEa+YKuK9/i1FFvK2yN6bNbpiAZiXjbCJQ5o66b1mfUBXPbqzKWPdp9o6RST82Y70
5xA6hFsR1+WHboKBGjSkXaXKKz/ApUenNz1AUAaxOXczL3twlDJ7YNuxH0LJvNpQGoAFgE6RL93j
RAD5mFujurFyWdr4UzVwzPv0GHlgMHQ/+D/Gvmw5UljL9ouIAMT4CuTsdGZ6rKoXwq4BxCRAzF/f
i00d4+OuvnFfCEkIkgQhJO01tLPcrwcoYb0Ja8fynSjqT06THLNqcG6t4w5gS8T6JpQ8+94p6bem
UvpbPNa4lRAuRRS0zj1NURAxKtgIRcrxzejDdmcCLPOAGHBsqEEXTdZvR7GusO+B/EY+RwxrBhl7
3RgOmYMlCKNJikcqA7br3OkV1BBLfAOzVBR7xqvpTh0VY4ewSOLGwHLkJru2tRABtBH5iy176cGp
TgK5I8+d3TOvdvQegZDRvqONKuERuGYpZQg732NV+rGoWsigU1lnzoE/iw1Bxkx7O8KVzAeherwb
HXh9R64OR0hby77Bk8l3U6XwIWhr79PK0p7hPZYEPYOgRmQo5i3MFB8mUdOxs+Y7VMMNblMpWe4p
bfI8xvMqNcK7ej0Mf8yxeWNWq7+KyAXersn4HrItxdYCYNgaLrBCHS4xxl8Ho2kGGKrHWiDKlPkW
1OvPLK/D4yghWD/pdxDyhRiKUz5y1dh0igRuYbR+GB3L7swJK5VhBNshW5TFeQBJcdN3/fSqNLBz
0Hb4kuiKVxTMvdpBag7WldJgxbrXytSuQhks4GiRi8IadRLD9YAoNnZr2Vjb5SbSpBbQUbRDSyZ1
P2hQt1zLoJBXBqA9fi9VzJRLALOewyz7nfFW+226tTeJViL82bseqCjFQ8shcjq4KrzedazEiU4B
hS914aRaFN8LmHeWbmJcO0RDrk5m/x4drfjetFq00Y2uPxh1h+hB2aA7CwUIvV3x0Nim8VS3DrBV
QL/ZndPcNxhWQHQbaDqz5+Cbp40IaG8Rws08nip9p/RNdtarwfQ6QDelAYlNqztqWiOvGQSEniYB
1qbFzQHYJNvZx30VbRwgQoJBbazLAB3JnTolAi7FrgWXNpCMmkHutV6KnV2J/BaDWggxtyL6mUfW
sSq69jXNaqzl5UZ/UIt8fHB6dI9UQ+XjzYx691mNG5i+gFS051oZPUEa+D1zIatn5914D8v5ZJPJ
NjlpprRujWNjtAkRu/dc9r9do7cfOnjCYDQJEfJataq3otzacEjzNDgZPrF+PEdur33TzEILxomZ
Z7R6cYJ0UrF1Cg7gfAzJvEjA6qoUg59LO30vQOmZlRXk1UmgxmEP9anMGoHF/KTdlp0mH6yYlRCb
auzvY2xdJxmDKJBbZ83Kkz+TKd/B/NJfJ9uJgh6hn2uiw3/eloq6g2IbBDQ4dBpjBF+UNgWZnWmA
n7H6Hqrl5Z+OzfL0KiTURhMqVWX+qKm19dtMzY1tM+1NuH3lwzEqv6lWkuxV064OpdCzTVu2qd+E
aKh6axr7mYF05XXL/EYrJKykBoAjAE7DkA8KtVn9Hc+SBzxyG3hg1/Wh7XA2YA1BEqjNCi/9LYXE
2BPYjzbkDzgE4apGbDRoQVx0MYZQ8xfOXVSA55jjyR0LEOPR4VZAmfbRFdrVgKtrmC0lcLe+VKk5
bl0O+fgotOpdFdbR2dbLfA+Dd/fkijQ5WHHsHKuS/7EsyMaog3I3Y12hpqBD+L2sDpSjctr0c421
Whtbb2nKut1atFaLo67duOmAj6y0zadcL/xqyvuHYs7Be/KNxfp47s0WRlaxXvsMMLADZZ1RPSGc
9z7pRn4Pb7fyCg+UyG+FzHeUzZS2vGY68K2WgSX2uQYV0U5E9IEZVNoQoISsAsYYgkQFj7qgGvvG
SyVz7nre9c+d8Ti0ifwDAp6PDxLAJPy7JhxS4YJ8BCJ41ylp3oteAzbKZb9aqGfbeQOt68S85HK8
ij52j1F/b4KY76uJ9SCcCOaCiAs6fgdz+Rn2BrxyPpcuSXwqRj+PpnILr9P2YDLAC8TgVC+67UL3
ggGZS1l3KLrNIDFnjnV78GyMKm46SBY3B8Q6r9PM8bCWiSl9bwfbPk5j2N+oPDXim2nVAuwMfKT9
frD3GRQGz7QT3ru/INebA1pbQHi+l91LBmGQ4wClQx8OxxIz+OS57zK4tIfjc2iLInBi+YOgkVA4
0yDWpMBGgvK0AUANhWUc7cqYwZQeVaicsJawbXQOmtueK7WNT0wBWlsJ0fdiVDN4pt7193ZZKA/h
aF3wTuffRQvlX9jdAO4yZ93W3YQYlQrjTrFyjtFUMoyHiUcPsLIo7mL3t8iT5NQlRnE3mPVVS0p5
LiLNhsepBq66pj6rtZtdWlE/lRYkQ3qnvE59+a2zR+0sTKGdQX41N4mi1H4bxcktTNlDWanaqZ9z
tEnGDP/P6Y4Et3JgZwYr7hnHVWbt0dR0GNKaAryFzMbzhCWxbeKNb9L+WsO2/l0rHe5FMP64FGH7
reXM2o5FO6ANZMbrmEn4KY7uKTR5samq8GgY6bBPMXM4CdO0d7KBgdyQYi3ARvyozB07iLp87zbu
LRHC/QOIT6eaoBxGPTgXIFf+HByGmTVgQK8WmIB+hxjTzsLvABkCTVwtNNp3o7BelRoSXZDa94pS
QCo3gl+IrrXTmx2qF4kO8sFxQ0hLmfjCelD3BcRzrCK/ExO4uwKLirPSxEZxLAmIxggnOqbWp0iE
CIvyyv02MTji6ttC8O6P0vWbAvPPyFPEm5FdwNM2T7TpB26d4FONjiipbkMPCfOp6WNfB7vkZ5qz
IA1H/XtklWcLOvOYe0HoHpz/cDdljvUKGAwI2F39ZpU2ZuoaLHOrdmQPY1W/gzga7jGW0/axkF4W
dvwXHC56r+NltOU6x/1sq+5xGOofGa8BIgXS8jGcdAX6U7D+RV9zACcm3MNrStzDiLXcABcDCTGZ
XJlaQR9Aj8dXlgOi6DLpfm+r+lcD3M97nnQ3PtngMVW5fq9y2Ne4FVfuO6vJIcWW/RJpY35nnNeY
bIfuMYWPwNWO4ycHmsRw6NNe6tjSLoD3vVCu6iuJwUfWeKUu5ohifVmxRFyFGCqXRbIdc4ya1RHu
VHmsPpXG4Hgqd5tTC/OOoClCEy41ItwWEhQOASO7AIpfw3YO0x7EHOJ0fw2wTr5B9TI0mX0vIsv1
Uqxlbd3CxqAFXbW8rIXmnA3j1goQFi09C5J+sB+Dih6IU3CfbiHd2wG+plb9DyBHrTdgLpbEXPKx
S9iT+d911HSw3mxUhh7N4MOzobgf9CH28L4JYEcs+5pXxs++DavvqprEm0iXw4GsrEDSt2oomXlG
FxsB/gJWeBjQUTC67sJDDGuCSz2AIATxvvg9xqxQjJX7bLlWBdq7ke8q7rivuQvGvaz5OxbQDB++
Wt25BnOjrgNSHCYZYkqRCrHCeuuuEC9fiteqGDz50EiDxH3HPTee/Tz0CEs03Sg3w2xa7uQ2R9PM
ssOYqvlVz6vimnITbrtp9UY1MMOdqe+xA7Qi6InFNmIR+BkwDrqGla5h8XKqdnHhjo9hVcO6fpYt
G+AqqOejeMdAEyRRrJ73k3gdXSxwuTbHupsdla+pnidBGJXGgfYaavuiyAbTT54lL1l/o9JQr6r7
1IHGcNgK4D4gudEc3AaoNbBoi6DLGcgps4YmaBjGT6A6MRDEIx0VfLiUUMl2uFDxQJuaGbuxS7R7
yhU6l1tYSO+zGHZgrmmhKcJ874ce7RUlbt4mUwf8jGnawYxD96lMuwvEzps3oNcGH+SW/uyMkX03
jTkPIqdJv9si2hKwWdfAsdIAFIKLH7PxdkGe9r9rTCaaaM+FeQT58FlXuH4Cd5IFgsn4PVNeQQjo
fzCDKxsQUK0D5B2LTc1b06tBn8RkrTD9DjbWjwIyiLcRsrCG0piPrd1gSM/kGxMmAIF6XW1ypQDJ
Gf/SGxmIPmWmlhgLONDrIpKvTOW2kvFRg0LC/eS68qW04hMgKcMNU/XmJTcuRVRUzzYWOR/xhoFU
gVJLT8PLFI6PZYG7EFlZF+jRUMF0Xs1Lr9EUseucyjzBm7kA/xMWUGCjPNBGcyFVIRPIZGFs2KW+
A6pmEFVDtrUmmGNSnap3gGtUofM1H9aPWnudTxJ3sG+HhyUsGD74WKYKQOTktBFuEThatAGqLjmG
qft9seRorYsiEgE6coxbrpj8lachrDIg2PpKZYUOT+svKdpbCOtzPUWA5yOcwtNH5Rsn10ZWGyfF
7ZML4Jgm1i7TZBODSbFls2jB1Cfxea4LhEbil3qfbk1ie6xjFiKH2BkGYFwajk87FFXHUgGGcsoQ
AJ3XPVDKxsruknI/Uv/aC8Xks02vSBepGDrangVtwl95gUU7NUytR+h257uxxASutAw43k4QxbAn
Lt7numCcG5gXzg4dCigwrDWAMWcMiOvWmi6QH+7Rr0LVqDchY2XMO+r/3kFH6Fy9JF3yEtsNQEU8
Yc8c2mE7yspc158x39F3lUA0HXzBYIJ79VEBhvaqNHHpi1JLfmW/zZIZP02wJ+Amj2lHM3H9yIHM
2zo2U1/CdHpQIsg1sbB/LiZ0F7IxOui6tHIT5s4zr1S7BEMyhqW5orL0XBRJfM+yUl7wbNqDUkc/
OjVEjormTYSpwoE7/AcV5XFV7mMD7gJol3gxo/In7Ar4OdW4cdIL0WKt8tpb7XDmRLUFJW04w/MG
eaBHjhDytXK8bLsYxlkQcsNaeg1Gra81mCBu0XlMxxFoyW4mjHAdItBG6VaPtsa7nR7BISgHef+a
zKA6ZwS9qFfGAqIF6LxBE9SfS72zg74wtB05oY2QLA5UG77c5HVGe4e5sjpXrufKUgIir6cDv7gi
lFcZ6fvBlhA6mRVP8yGEF2yW3XgNOVO02NmzqrKPtBOoZ8BxJSIHtLfp3eI4yRIqW/OhbocoDhRq
fRl27DnvlGzbZDKDYweeOoQX8+0U1eVGmJkHl0z0V25rnsC1hEPmnKU+TFWiLbS4+ysV5VEngzR2
0EjtWXtGgBqkaom8qZ0R4GOn369KenNRFGXsvrTd/ppGqa9aYJZiqaZ4GjBWuyUM1reEOmZZ+KI0
jno2ZtyxgQYYlJLFO8oOFk+PdKgyQHmuALvWi8EgwmrxlN6pzIC68JrPWTMFwONA/mDeve7gLC9B
GIGMtmrDq0MmyXgysYD2bGrohKGJjLULlsMAFQHP0i7jX1P0R7OF8jsDeZAVCizimgaYWBbVZzby
6JTZQGKZMi4fc5EiSDpZ0S/Z/2lkCd27/xxj5FO+gad3fVZrwQ48vXWhW98wrSt9+MLI3dLTU15z
gYhr5t2uYQ8YlkxDwOSYB6ph8S0hUGmDoB3klaT6t4ywpVSvB+pqO82Pg+qFAlNLnUkTLxhip76i
AAtahI14igzgTynFP1LrXqVHVMJIVCytgkvX9K1zKU3hYvQUde+ZYWMxQeovSQP+1NRygSG0VT+3
dYgld1QYbBjpQSMwug1pL7AyBF+80eQMn70tVTBCfYQyXKEcDftpnG21wQJHgIMd4GWYLxkqRmwi
2TNhIMg011qrNobheAkvsx3tgE4+XPsy+GKWzIZ5iPJA41W60Xiczol1oKXO95XKqYhL+2G59ZQ1
UYN2GrMluBs29ikEqyFl9h2NhbhrxMfQ1VyfsrotxUZCyGBPgyA2wEPaGMEBpb1O+yc3Iu1Zq9zp
OrbmY54p3aFwOZjfWQ/VMbAKBFbb4RkcfqTyRkXgpWYnKqfNWo2yeZJCAEkWlb/ugCRktmN8yjwS
wo3asDsjwOkthqhURpq4+FZyxL8hdUxl6w4nxmKbBcS8v5Zh0VY99EnyJqDrqbme2jgXo8HqCkHR
CaFOgHUOot4RfpH3VEQ7qZxSPagVkO8BDeST/PPHEVQl10XMvLV2Ndemc7Gu2NYzfY10F4cwq44M
ctGrpCOVp+TPBe014L/BZgPuE0BZLO7+gr7AtBvg0bprjWh4NdpptyxLAnLuRzw1z0VbG/c2a4Fq
LzX4GNnR3QQU2YsaT8nenUAMNDp3iwGSeuKtcPbF2KsnpYv+VwpTaGf/r3qRGd019K0eITU13DD4
hmaPuFME9JBoQGLPcYnQHMMDDUgsXhr7KNSkT3t7xYb6nDtcYL7lQMsM3woMJ0GKn7P06QCFsMUc
E1n6sAxF0vlSwmaBZTGfKSiA/yuwXYaWW3JHP2FyVdlmLvoW2svcKrtyNd8ZZWRcTATDFgXU0TjH
jdTu/gqgIqsA43BHO/UMEuAjNNZ2WCmQD63bgFyVuTHU1JCFglPzINIbAnv1jUrSppm/51C3p31K
nkOo1rUgNZfBFTgzvkvE8MWm0+dJiJNHByL9F9akbDVetGCkIkBipyGUxBuDvQoeQwWNd0+VykAw
N7vXJqzYq93PAoMZSzZRi1p13bRYUexZ9b580rG0rkLigLfhbSkuGLvklT7+qDBNDcLcrU5TC/vr
uEquqjBP1V8d12zWLzAnt7jXwlbZVfZobRMEgX848IHs4TFtDSXb5uPd4m6YdHCHaSFsltS5eeeC
oRqIJHGfhQHVoxYXAIfwJxJWglMUYiFGsuTmfZTTzYY9f9QkkaU19599umYasIiBiBA5MLHRGvwh
h5FmZVgwoGyFfd/WELWalcZp02O0+rcGGJywqIT+TyuNpQYdtJ6DDrAVyPd8nGNMDXYddEQPNdAF
QBhKj0qiaU81l9MmVIZiiwUQDWoRY3UANET6tNcqh/S+68LnOEVdFf6IT5q9oV1UvanLi9rZ2WWp
rUGbhkGr+aiGfhTPukTwW/Qae8j2Nq0vVCaosVqryq05E/DYvKlmNes+doYTBlQ+5apZwnpJzTup
GtbxhhNI9H9rzOVpxVuPF7DCHXnp+FVcQY1ehdVeZwMwMDr1G2TlprMZFep+7N2ndszUMxXZYCsM
gRknLqT2EhP9zQjqStXNCwblDe4wI6iKparmZ3oBplEodxhh3aj9UxEU36BdqiPus740/zgIYZHl
HaJaLiwvN6E6NBu9wNKs//86IA4n+bD+yvrLHwfZqej2skIH1OVFeTTABD1KqyuPlGWqDsvpgksf
4QQDZs0DBohyLDYWWl5gwj1tU8ZQEsFCrS9Ar8w3Pd5Az5as2+vDoNtYjOTTveL+XnLMGPM7p+8O
KhbhtpGe4/LnLzp9venjb3It96q8xs3+2DH0fXvfocOgGkYGASVuucm2RWzrOgxDtEVj0/xJRVSj
HvP4SjtGZl7h0spP2ujye5Ej7t6N/OrIRDm4KgQROcPweJjLJKL5mpu7fgcFHr/SpXCO0FZA7C0X
zTZSoScbJCxUz/lMIeEiOdkYREDKgRWeGWGuHmRqxe6kCtlfsNXCDmZ8/XeBrunOAPk4sKIM8eMS
Aj6IIdhYwU2re9ooMKBcUk2j7+wIHEN9dAYfTOz6fixMrKjEISgyvIRQpI3pXADyVn3fRPDMARkJ
ItadMgXxUFePuqxg8xyq5bOis8SPDKN+FSZmghjoNuc047EfNzBmSAB7A/SjRUM2Rli+O5D3xMIR
gknhjxGGQUFvaOWLUsJNoZI/QzOcrqwx1J0DoYwtIG2O50xGe05d+zG1QCCWQ1nuCiwRBYVM/TgS
IziT2KS5NmxVDtNzKoPx1PCQh8NTJhIVMSnYrFYg4nIlAdZQbWp5wdi+jBK72MD+od1wR0mDSmGY
bYY8WTZx7W4HuwvvxhDe56YLfy4VKupH2mQAEEOvMxfnCLy/QG3zAUo8pvtSYSnE09I6P+tREb4k
Wr6D0GoEZiO64NCNA6oVGVhZ6cB29JiA+WOkDeLQiVEsew0QduDClAwYPuAcdao5nt0PlZfrme7b
Wl4cI4jVH6E39Te1ltGORMzkbNpt64DSAcOE6rShmuuBa9lahVKQ1i8ASbTHTat3P0Y2WFhq4ziL
qKz/TiIKhUtxONC104yepjxVpRSVKWMDou8zKMfNTnd5eXSroTtYTfnEQlffrpfP03jw6xG6VI0A
CHFQToY+W3wBvnDsZ6A/m6Hg1mT+EppVArwRm55rRoqPzqKZe4zmWEkHi3xrPpEWJCmKIj/0gDpg
mRcOgrWKGDbRA+ik/aQn8ps2nxqROESNG2BQjqU23ktE9AEvrTa1EbcQXWuTvZ1gXJcIYD98cyrA
GbCiEsxfWAsUyxOhW0e3mDZLpbDR8UiWNBVT/bUq5oXWflDgGpZ2Rb6XM0551Mw839MNFOhaG9Aq
8QD6FkFfmJrOtx0aEQVcrQpWXUd27nmLGMFcvt5+ephUtjyidfe6Zy2j1Lqh57Jmv9RruYpn3sRW
uDcgywAPC4Tz8YDXagq1Csq3QBWNy0VnQH6OPiI7FVRpsg4YVlzxulmvncqitnX+Hkh5ujNrbUp9
OeRL9tMfX4/TuhoXDztCzFzT4SkxmDNtqAU0tp5NfgdefwBZDaxCNeaQbehxYbG7OK4Pes1S2fpE
16yilACkrQ+c9nw9znXcoChBmeKRLoCrUUsVIdZGQP4DmxoxOrTnXJGTTwXoiZq/SSMHtBnOLE9j
h2XBQRxN9N3HGuF7NM45SRs4z1af8zmHJHTbQI6Uns96uz695ktyubtFbW06N9zY+s/RwWC/i/DV
njfJfD/Y/Dv/yv6rjI6gHXTYmqUyrIj9PZXaIzisKv2fLnXvljeV3knatHNHQCmbSDuUpxf5X3X+
VQYpCTyWdc/XX6A9dNrlF8Yc2MC6Snwg7bAKNP/t9ZnSS0wP9kvZmqXUl8P+VfZ/nmo9/ZfDYteu
sGQTdR6f+0iuwnPyb3LOd3MLoj7z054Sk+oM2hbYNeY5knQo5ZeT0Jk+Dh8Bt4Cb20chpfSumnay
zfZ08gqKocHENgrkLpf3mV5T6rrWj8KXsvVNXuv9q0xoM3ODmiJVXE9DZWt2PQ016TVLqeWNXwu/
/NR6mn/9UqfpUAyMnjPWQI15/pouvd/XJB37qXD5En8tpQqfalFyrRTzqpuWjrynPvbTb1Gtr2fF
yKs4dOHPtdMwZ1DYmk3njoV6FyqjLKX+f+vRsXRYamTBlOhyv3Sr66Uv3Tpd3/9K0vPg1JNTMgLU
CQCet/VG0KeG2narwfmHdSC/q1GExkxdWIaAWnOiToLyOWCLM4Dyo4ur4DTSNs9r10rn+md3O3+o
1xeNqnypt75jtCOJXAXx7VFdPvJf3uMvx4a5glUs9bhcvFX8HEtVHObB++RDPASKdj0CF/qUbQ0s
tCANF/v/DNY+DQ9iGmDQhawbumo7SuAqzjYWghtbuhlrz0/ZL2U63UWg12hwJuNY3dA7W1DSATx6
b2D1a6cMxo8RwPbJp9EWXIQU0P3mt56qh2771MdQVeXS+TQGXa6enqPsNOXvUDOjAejyTGkASsml
Ma9PWsKWVwlba0+NBmJ9WaBMxQjx0I87Qv94eZRU+Cn/8RiB52P1NBzWxrS0sY8xL52efnZtrZSi
Mtr7ryyV/etUmS4NyKYExjy3p4ujqk0qvkVAw2LOUAVLd8sqzPAgLOACxYspXNqNHuRTfrfz6I56
IkrBNeJzVsR5vrFy7U/E9OqYtliFBDKvOoZQ1NyHHCsN565yoL4TIwajKRM0E7pq/+mThlExvm7r
V5I+jYNI0snvhQDJFXEED+iDn+uNoRRtpAn0PyuardQvbQL2/vqNVgBk3gKpeE8VlcHUAvj2Yh4E
OjVOPX+VM6AK9xJUJyhyAWsMowTOrYdKuqCSD9WO+pypzjCUEWCQbzrcMmq99Ga7ZouP0WRZmOe3
0XcFqnWw4Cxzr5XSDKiKJqHtDxlEfICXjVHj95tBC+hO0gZjIWhn2Ae6SnoyS1c1wiAXqnnOI5VV
CXc9LLFcLXP8FYNVc8BxXx5M1is5YuK/6BXPRLzRkq7Bhbi+OuhHek1qt92nLZaIpmk4YaCUY1VO
h/umeMcXI91guRFq8vPjXq9PAe55A5GLN/ghPQPcoWwkLCMmv4ENxSFRsVwHT7DMg5Tt98F12caU
Y3XEQM/YoAF8o4v/NKtbBtafSpdXjYbba/vupVPNUAmsLHyM2da7qNkpIiNNs6fXa7ll89yS2jad
5EsftLzfVPjlkFJB2DYuIY+IufgIsydY3tDANCy2woA6NNyxEDuEuRQ6ebC/vLx32u04lDejM7AO
BJQoaPt7s89vCJx5GrRs8ii8s5LUz6fmZuVXwV17Q7+aQtJzjjh6kEvfRiXm3WhBaCzzywVZKc80
Sxj36XtFSExPMuNgxDVbJqnLLHYZWdCLSO/5Ojj4UsZotkB1luSX/ZT9vwcYyzHUDBC+3aqpCHeS
91uwyOxluvR/jj4sVkN3u5C7paNluI3Zt7qJzd3aVgvL8IEZ6vdUhIg6vifUpyxJKqU8pWhjRQoq
RXCwwPix3xr6BPEN+PkY0tysHccyDKbW+zHk1oVVH9J6EPCnxerHxzoENZMhsSKvhbU3WDPZpxdw
7UXppVzGM+6kJnv0KVheNH03j4c9tUgAYEZQDXQfQhPhTtOyLb1+9MQRafP0jjt7anrN1C0V6Lcz
LLoFhainZahIV/bld/9VFrfuHJrld02HL7NfDpa6BYrrsnRndd9toV15pcums1kyEru8+bucQme0
B6liCSn+oceFNm1sZUI0P9tN0Emm/Z++8HTdy4dyeXvoq7a8TvQPTU3y4/Ro1UbQ1IrYrysfecf0
oJ20wvs0IFZ1OGCWhlEszfpTE/yUpIs30kIEUcNay5NQgduL3MZHApiDbZagFdI3nua/UseamoJo
dlTyLXiXzSHpHquJW7tMGltW2BibUmuyZRaDeNNAOr15D+vZg6SqdKjNzzNreiPoh2FTOSHwAzDe
2vyoYX1torJvH3IRBrCn3U91PDPv/rNq9ekOLnd0/vhTiu6iCqC3J4cG/rkf3ZbRijEQFUe39zFS
ABrp2Bn5K3p6rAVBYW0eEpmFxfcDAAXwj0QvTHPQJUkDvcGILYQb5nN8Sk5hiUWCKuQw8uN7A4qW
AdWmFhxHFW4t5RuIyM+st2WIQ7/3qdNZ3/oaw70gHyJ9uUl0a2TMm6AsdMhb06zexELCWKWHDmy5
yTcSfdjqCGDT68ry5tE0EgBhlm9/jyUEeFP8+DTkGgFf26Qt1L+w5jxavotAMJZ6dYmbYcERbP6H
f29V+9ZMNRRyaQxKzZJuM67qGEN7f3YUcNvdev9dDYGkZP7erWXLWLaZ/xfEEfVlDaTQql8m9Lw3
GdbZDkV+oSZBrUFxxwmvde/3E0hCe/i3AA2EHol+2RpsvoltKD1+emsouWyE6WV6Ze/zucVgRc7d
VHC/OZSQL54HsEqt7pgGMtAwYtkdtvPGMvc37RxsyljFqGzu5OhxUEqvocoIwfqPnnS5KNq3NBot
VacNJamQNvTUKMUQy/bD306T27eyFQEi4N/hkqQvkzqHGwXgakrZAxRqhHDf6v+zZme3jbKTdtnq
fg8pSrozy8iO+iOjAnB9T8lloZIe/pIcHBkdTeO9CbP+sM714HiAgZhhVd6XSeDYhBBlnTKoaGrT
I/if+SbKRi+zcsDusKQUq3+M+GlAwHM/7sz5OULaByACaifUbS2P2AYO10tPrTEvP9AYcF5HzeZN
MW8miOBteJS9UBFtjOrUwQ3gQNWL+Oq6uORsHgUP8xtpNTXMJvJndXrr4ruhvuiggAZJse1K49I1
DMgWBWFV2wY2QmqDr1mguWCwEGXV3gAeHLKbsWfUaDwWAn0bTLZaT6k1eGcCTXhhjpVe2omxA3RW
r9HsxMWTYtqFCv8FMJsVFEqnBG4FNeAIwCQs5tsSofZIPEE71fQbo/6bLUsEs6BFxHwemQF4+dkx
aZ14zxhTdlbIc9BrEagQk8NubVmX+F5yBFDnLJx2Xrlu1lt94h5MQsPrND5NDF55BXB/1zwD3El1
cxtuPAi/dcqIEwKY5245KIuP6fhHAjd9LbvSupoN2oqS1S2o2xxKzQ53XyQorAFQtyp6OMVb/ECr
KESTGsFDVSJQMZvxDj7VpwKTB6lCXEWHCgBXVAM4BfPeSSYXFxpwd4g3U8v2SlQnP0rjdWKxuoPt
rxWkvfKgpRE04hTwZpgMiqJkr1b8vQNzSM7jYTgowSpgDmrC1haB/z+yz3eQvwTXu6v/MNjKKX6i
YWgLpGUAwOcUQNIs8qssqYJp3GqpPh1VJ3nh7QBSUw5LJOi5q16diH5rGUZy12lwrp49fQrFwrsq
rPsiirxyROfYWg7E/M2k2WmwRgyypGQwLo6KQzFpT7gedhwAKzi6IUKPeP9E2IGBmdMWUDgFvCDT
hcFajd8jMiJt+gzA5GrSO9+az0Cnsam20/yaCjAVYNmePbvibShBzBnd3n7msnox9Qb80SbJL00/
ACEZT8691Y+Fb3BTbtYP/DKNggh+GkxgP/gtxFXttizuoeXm9xFuApx/T/r8SNksWBHZcRbQd7s1
QtfPLTb6VusO91mshX4IucjAmbMqU69gJ5SA+OgHJYcXPFwPEe7i+riByY/uyxS0LFAXWqCJS22r
F9CQnGDbUO0KN/Myp9Xgl5m2+7zsIEHPhzSI2tQK7KkGzVTlHhx8o/t104J7dXSLHCA1PN3KQMwM
89OZc3YeQ1ODDQ+03DqlvsEIAjy+emCwKfOh3s193TVjr3Gsm9sWyQnRldADLBdIaqUDH8GWKda2
b2GjJWB3DAnkEO+bHmjbZTMaFtxixTXJdBNOW/yl6TIYZzel6VVOfkjtFCYAkQ1fVDiUAFavxPdO
GTW3yaibm0zqTddBlI5yrBi0u7xnh7ys07t03mQ2ZPHr8ToJ0HkMdwAWN/oNbEhxm6Z0Xwt7OA6p
tvltQlMUgDLnkOgdO0EQv9pDbN8bhkr4oATHMGA28Q1C5GY7OmhQ/8PYmS03rmRZ9lfS4rmRBTjm
srr1AICjJorUEKEXmEJSYJ4cM76+Fxg362Zmt7W1WRgtAIKURAJw93P2XtsBjhEYYT15SrOY96Yc
dpZdtAc5VojKGPhurv/766EOE5xCeraxerJTx2nyHGCVp5CtLlSNQNpmBY/XeaoIC0LJkN+7ZiV9
6UDXNZfM3WuN2gYgCLE2mkV0jPXBj2pH+cgq9+iQPDqD7OjULvwAcJ8hQZB4Zqq5M3Zpmu70qsKl
a/bO9zRLLlpFhqayRAOpdS1NPRvWwEiEBYDlWvW6JgYlvkLwlbI292Tw0aqC5Od3VRnRrJsBECY1
aZWWEh3zPvLLcnmTnRZ6eY65IB5BlzbGxTBl/YQfFlO6iwm15msseiva2GGoe3Xfvw1hRZpRnr0p
Mt2o1tSA4EgoC2R9wp/t3tZp/24kVQIxIyRZJuRcsix67klpHaYGsDCnaHXICtESU+Se46J7mPu5
2/eY/PyRiINbXG7nZqAJrSiul9Lnv7c0VfGKHlUsrt4VC8B9mqqJ6psEwXaZYvuZxe5Ep/EpceR2
X51W+BoLPtxpyMXS0Nl16zygBSVMa2G1SCCC2DsNFjgXvQtUPMI8jY5IyEzVgzqKPTcF+an1Nqah
9WREB9p7Amivj/Te9ZYmOjein3du0UnPqtCyCLJws9I2aYrz8Wll8YymvgAtT/KdGXRF1pEKNT1S
ap0M27prjRBSYYuhB6Z24glhTr5pID5riztbT+uXWOk+NOxsNyHbxjPTX35XMvga/twm5GYmOwX2
bKuMqMTxSkUiCjdZ6dEW8ErFMDfXLOhF/0dG9IBTsRcTBAXZ+kNmsArM6qAfBwqmRcUtO6tsv1ew
fSsYAoa8EZ6hauZJi6xX1zXMo9I25om08V+DmrZb2zLINcx8vUmMvSyoJqTJ5wiRmXiM4tVqRrk3
51NhONrWIIHEp/3FZYri2cNxpB9rsQi/U095XXc+t0PnNu+1n8kwQ4PoU8RrYZtvKlmlz9YSst6g
/U8dQ6Mhpun1rWaRX51rzgEZKzULfY6ONm6sW1VTGiLkIR1rA3alBVtLQVlIaOd5xdn0vbyfqkY7
l1Mkj0hzf2UAIirTn7Bf7XpLudeK90Za6jNg3fkQF1UTWJoy7jKN4qPZDdadvT6URv8o++amCmNx
aGWMqyMTM5o+9WddRzY2Hk3f9CXNdqCdniozGuWI5G7MFgyEqaRIN2XiN2Te+7kOqFWvStfnWsaR
a1rvsWn9rMIo32ZuqW1czRm3etrtF6uufHMwYrx444TYo2sCp5jcQyHrXSuZlUlMfKzE9gpY91sm
q6GfivmUW1NHInbWkxeuuRs1hZCCzbq7tbkS941iPXdD0zxasUJZaBJBjs1mo4ykey2deM0Ib2Vk
m9FOGijddJm1G84DeRw7K9tHpb4RVEaVyBQbNxeXahqWG0EolJebk/qYR/RZw0rclpKAB3NRRs4w
Qu/yeoyPtvgER6zcd2Yesm5UYW9k6sQoMLxim8XTmzhHpOVkIPzPQ+rUi2Tqyc7ZhZnE+2AqX57K
5CUc58HT21TdFmGk35ozqaztPBa+k92pceueluGxNtDkttgcENdStSF0IhgavqFl0vstU4q8nDuA
9joZaWQLb7Fe0bMzSZ0aYufiMHetFAqiSQteRujP+UBgez+MzmGNvQzQEyicxPmh0tV7RdoyyBul
9kyScvh2on2i+pPkslsIQAu0Wr8x1djcIOvx8fcT+yntZFfR9erbasKaoP0a3dHY5n2vHAmHmgMt
cUCJtuttNhWFV7hvCCT81ijplJB3HxQD+cFqwx1xquSBrBDcTWR0MTvaZySJ+blZXbQ2nYOCyqzt
Nj9TzQAjhEnFc+vhTiEvTOohXmGrec0NlSZ0md/KunXuiLxzSLbKum3cwsYhtws5pTrW6J42TYTM
bY6KO2eSGKylMdbHedSfTRkP/CbGhNXfqu8XNMaHeLaR0JtFe9E0S14y5r1qIdKH666B+Rp4buKP
r08OdTaeQxPITzxAanBTxY9aZ6JExSvNYl7uFE2ejamXF7RP+sadI2ZULiaNSCuzbVUrZJoQQ9FM
fXjgjsYPRim/6vGVm36c1Ps2DRH1Ow14Kr6+4HrwdZ+uBdaku4hBcaEBSn7UO0UeHLOm69vlfORm
2wHgaNI46CL5c7JK+NqTW9xbzWCr3qRGRGFU6fmf9l3/a+f5ctTj6njdur6Mi5yMJmu+JVaL1sUw
DjuMDurZUrvpbAfX/18fzKiFoztSuvtrX6NZ3/soTG9dNFznJlEn8KPj818HjEMXBbkEwPXXPqvf
fhKVjnh8QAPvqGp4FG72BYghOiOEis49qdjbDD928Nc+XTaY11qEe6XIE5Rg0tmNodPeX1+xVPpy
z1xrd926PnTtSFV5FgbnqxOdLccJhF0mp0GC4xCWnh0EHpdzFeb6XW/ND9et60NrwrZtcB3sr5tq
mc7308IvuR4vRBNduh7TAgnM9u66DzdB/4CFYccsfj2Cw+aGJCU8uNXvIxqtkKfWIMHs93twBALs
PjBGsr6v+/JSaYKyUMJN0/+qld4+Ywi1z24/TBunSFrC3smbQZE/ka+jxI/XQ5ICMm/JgO2rnUBj
jv72ti2Z5loo3c6iHWnmkH/mXQ/+/TCOK0S8DPd1hOe66vXLKMhbZhIw+Pa6OdlFcqnTnTpa+iVj
PnNRFxn5RGH0h+sBI4uoQ7oohHevx18PgZ6ShS4L3mgyDoUlkrNSu+VRm8Ef5JlMzun6UK/SUmkU
FZUqNq8PTswKtUFWeaQiVmfEyoDSwHA/qEblIyg0nmrCW/xCF8wYZak/MZkbN6ZGAuj1WT4gd79a
6/3KXfSnKLOqu2qqP67HEnE0ncMm/v1cNn6qfCzzEjdEelvZbdmlvzKIDRikZXyUod0+0OISlymN
i02MkTUn+MRP57q/tOaYPSg2C/516/rgVmtqZliPv/eFkaFjYGXtEQryyJz1oRPVFu93evr9KsKR
Ntyg5831SZVY3lNDzvtfb9m7peWhJ9UO132kes3HeKX7X19w3RcOGPxjHFy/j3BoD5TEVG6um5OR
1I9TiNtt/S1LojMfCiXZi95NfQt83qHXDPVSd0jiVZ2FmXQy7ULJS7tMLufWoHeP111WYhG0vljF
7vqCcLKG20GffjIp0i7XXXnq3hk1F8Z1yxG2hYBJGTbXzcTiw1KbYdNU6b4RUrtzjXY8G+ME6aMW
Pxgcx/P1YXFSkmHMTlsHzD/31a7jL5WWnH4fMVcOfQV09jq9gF1qA6CLeyKqNS2Mv/Th7kpMqWb1
J8Zs/YUPwAkUo8zujcYE8Rdr2g4bdveodKTMVZ1w3+YmPhjLUv8iufo4lUpyN7rpR7iymF2m2bf2
+mA1dug1uIofdJ2+SdNU7aWv0x9zrfCxRfrCWV6C4misQHGTOCixJt9n3rVEEEsoHpNWNFtVMaRn
mIWyd6RfTuK+GTRgcjJx9/al74uNq7yhUzQeiFuUNGgxmk+WVr20hnvg2oy2dqg0ng3YYSi1s+0A
qOg+2pxIpxFKF3Bom/JH7DyWA/AXw9Vr0NCRu1dfyxbhcKQGM6HJF/70rdSs5FRxf1wycUbgOQeY
b12Wju50Zy6NtslmE1LIkvpOrGdvQzZa21GmlBuqkvaraW9IVdYIcaTm2k2xcaPjFdVl8jX2Qj1G
tf3htNnNUrnJRiwLDhrR5K+RtVMdwdyOsKyKKrDvpo36oua2so3TxKbnW2QPXaJ84niEJtMkkP5s
NJbxB9eGeKnC6WT0zbOhFfNT1eYKWYrNz3oq1EO2hkCwniRlkxTJg2Z3IMtAozEZ7YWXZll6KrGM
odlWw3d3PIaWBephyIvfDxrBwY0ywRVL6sW7TqdzXZbEY9AuTKblaTTgGtqEv2ZTmd6TuZMyQ7TK
jdZp7XYPZDT5tIF7+GqdWA8lkIy1AWwxbas/9TmeXtrZPmemGX1qRfpSmg7xUgX8L6wldB6MJr7R
mik82oPM99KY6ntQ7RUdFDCczEOji1aYpZ8gAP7h2sqzPdTLLw3wjL0mH5VhTtsZNgHp7rM3pnX+
7DSzESxJ3O4hCWieydKAQNamlUfQg0zNIpVQkqwmUzAOh1M/9N1TF1rd07xaxKxiOF+3clGyJI3V
5ea6OQmt3tSi7rfXzZHwsEOOQ8Dru7J/yqx1QMM/+te7NaWyzYRtnq7Ha4ltEVFr1rD6+FGmkRXb
eEynzXXTxT96Q74Ga8f12Vgy9JvmDLuIresDOWP3jjFSQlt3cXyHRwBA/XXT6kYseWjag+smUTjL
bUQF/893swtjHcGuz11/P7O2XxerFHfX3z0crTQYaL7/PmIuJKtwd6ZKsf6oivHiPjfL5+tWN8xR
EBtZ7kVzGD8MJKs9IFrIvCLtSqoO7Ls+pEOoBdocIfmQlhLMuOnJNVSjB8KBYe5DUH1QVKU82o1x
+rf9180YJ6o5LPPt0FEk8K77oqFjpoKwfXt9/UjvB429m276oXHv56lRd3Ki7tjqNif0def1gWw5
b1C5sP/aRYHQva8Q1PvdlNq/3+D67PUJHWP8Ic+H76TS36uyHlhYiUqngx5b9108P82Ouhz+ad+M
R2nLihbgwHpIKaR1r7UxL7ERN9jMu29/b7I6IamoGOP9OvzQBGpNH1lHw+prfY3eVsM99fzrxvUB
+A9PgiQhYG7uaLhct69PiXkubhIcSaIQ1r2xPvx+K8TFhTcKzd5dd/bw+fCnt8M2bfLlHtKtOOJW
I+KUresuIcU+GszlNMXzAYtlA2dnNJ6x7DMP6tXfW8T57Zj1hY9d7BrPmZlum8WqztcjpVZslnxa
fm8lcxO0yeL+3qpR4pJWVV2uR5IE7slFzpckrM3nXrBwNHr393O5/BQhi9PFNZ0bcED1c11oWzue
tMd8dKpnBS92n6Xtw/U5EKQwysjOvpN5XWyNjHaD4chzRdbvYHqJQKeoWw7aTiVraQPQoM4jO0iG
+pIupNq18aKf0bSzYkjVtfQ5yz2oitKH98/5z6mXs7jbi4G6yjxokac7BB3pddUc3H5mCNRV64QD
Sbs1p/ZOX/3T2exEx3GC3Xnd1KpKgJWxmKyZyDxSwgUnQDU+ZEUniJGO7jIwZjtlfpOpTD4i5n8+
nLL25EIW9PDzZ0AI7XrHBfTitDAFKyUtN7W29H5ZrOaWsryp8YtDW4INkl4arTc/OD8OLKrM58Gg
phDhj43zTHlF4I/Pj6zSZerLhJry7KX3jnCMyBtIiJSOUL8yRblzQ11+FG76vbliyGZys9qCuD4K
q/qeYKwPwkvOZiQSqMNNhkZAyx4iPdTv3JoTe92Vrg/X/zlqqu8wgqReiNMLqlJ4wcHlKVPr7kiz
Xp6mqjsNblO9p/QSccQUmqcDV/LtXOmg6WndrRDSDhbdBlpsNzOqQSWhOi9fbct9KMKdVWQSRQwP
CaFSeJOCqlQUQrf00o+H4pLPmF2qmvjx3Oi3vebUm4J7nx8N47hXy8j2aysVgEMquZUTobVjGcbP
5ZBpe0tg37fmISMso9nlRZ9sLP1Q16N8AizFGNMDrQSx+njd6tzwpVem7t6yrfx5TsBC4UbCsL1u
Zkrc+4Y2zYdppgLZRdw9x1x9DbNB35VL0T8LYB6bVrdMtJGjdclA6lLsWFfMEo368FgkIn8SU5Ts
InvIN1bebr/97T/++78+pv+MvirYrHNUlX8r+1UbVHbtH99049vf6t+7D59/fDOZxRs4UW2dcElb
U22xPv/xfk7KiKO1/0WfGa9FGif73p5fc9U6XlGmzaI6fIJiCj0Gl4rQ3HV7iuLydj1GJNWPyFwY
1+pGe4y48QdVsai//3fdVxlFiIyCZ2Py9vgmSR29HgesECYwXufftJ15ZezU8G9ZmpnF/srXuT4w
eWDSUbTn6xGtY3nXP/w//uUvb6+fxEdVz4x5OGj/dfO/d1/V/Xvx1f7X+qr/OerfDnqqCv79Pw+5
Sz5k1Va/un8/6l/el5/+528XvHfv/7IBvirp5sf+S87nL67/7h/f4Hrk/++Tf/u6vsvTXH/98e2D
0nu3vluUVOW3P59av3HNEP90hqzv/+eT6yfxx7fb5OeXTN7/j1d8vbfdH98U+++ci5rqukIFaWKr
7re/jV/XZzTt7wY6WvaapqVDCXW+/Q3JURf/8c35O6eZ7apCtw1h2abNUy1uWZ4y/q6bdCxV1bKF
qwnTdb7940//8+T9/Z39309mYQh+gX8+nW14Fq6pOq6mWrpNfdb819M5ZwkokoE2aN2KM3P+tTNZ
5DfDVGHQg+xOBdl2vaFo15awg+0O1szALNbTWKZu5AKlYbDqkVv1W59QYDZETI2QDOSkFNUGVuR5
GmRKpDv9UT2VwzbKGMqKqr41ZfSlu9o78aWE4Ub2xUqXI0MNMcBcxLvRmpF1MlOpUxtaWrNxTt4i
JvBASf+W6rdRklI/jBDNuGpyUvVkIh0IeDyo1LfIvO90HdVg0vRMv6LXJFFv18J+n9AoEc2NLQjZ
Ns3m2HbwO9EKAOUZasKhQpyBs+trg323RKOnasZbD13S07v42RX9Plzcx6pXviYqkLaKl0xtHjD3
opioYtdLrPueP95DgR6z9JmYNDi3WqrEfqskh4rotiOd1BclHmc0QOsayYpfQ5DjKEc/dHxFQdEM
h6iTOyDtk54/i1J7VpJK7hyNTMKFzthClYGb3TZXYgRAnXwzVcqSUhPvgMJJYhqCSYSbqKt4c2Qs
Hplq0svs+PucQw6v24IFZbl4dJd3lTa/RKu9Sm2uSj7u/cUnEyvShxMsm0PX3HSsFYtqHv3camOv
zmw1aPV5u1Df1ppib6vlIVb7N8XeWB1Ir8htdhr6e9/u24c2ejS65KGvyP1z88yXRYj70+6DmVAn
h8hIT2sclhECPmrG9EH2aF4EcDAiZ4Oxc9/LyAmJtptv9Gy+6DYnVjb1NZmrNMC0qCmDaFpuIWU1
fmrqN9NIGHozTeqmlICRd21FJzBrY399q1TTv2cuQOccvKKS+lK0dHqyOqdqlFDV4uQph2mXu+WT
4ayFaIvzJan8Klvo+KRhkE4qV0YkqIgzZVJdGQWGprxNSDy2jf7YtHXtuaGlHEYnqO0y2oh88iba
MEGXbGr6flurrL76LDA1ylx1t4czSSuNai2qPNMbF31PsvijAlyXlXhKV8gdFlLMJsb523SpbLpB
TrYZyvIrZkFTCILc3XG2fRXCUjT1wAyVkzuWnIN2mG+LurjXyIejslEHnfNsNcqbtAFlQH3Jtt08
Pt3h84Kspjh38BuDAfKD6CS1+MV+r1h8xLH+UvX5l7ISDmJtDbMsywPgzs+JjKdN5xi/qqS5bfLo
ZeTksubF9RXEbKuLlxzr2nH9KCveEJ9HXswUMC8OmAbsTYhyAFfnuAXuewGO0UDUAsaSWni1x4wC
TGRRdDSnjanHzzl/5hbz/xMKA9HQ/B3qTWu3WyqRn8VCPoPTk8SegLm3y/ZGZvLBtvO9JXNBi6ql
RFFmB1tlNO1ZF4mIJiwYIu4ZTUuLsX9xQQIcpZan5HuduCQRnuXmS9bpTIBbUEPzeFSL+GAr8ll1
azyl9JtQ4wQmSST+nA+XFFbfxkmj3qucGwfNFJBEw/aEE5uB2NUhLbOS1WAPQsSZsmc7rC5xpp8c
zfnoc4U6MHhCsUTn9cmhLXJ8MhSChuFmHqPXWGu/xwms57QcYY3Sw06qzhdCgShVDBezHZwNQqXn
SC8eCoPuM61FGIZG5tmmcztkeTCA1d2pmv4BSXIn09oMxrVoVnTNroglM+zJ2SFO/EGJrQKLjZqC
ZnDjGN2mp2CEAmHZ6DMLbZwo0ZYAZEfXQ7/PXqxcQWiAjnVOnddl1iWRq8ObHVKpiudeIRjFfbBd
m3BdcOXNnFKHiqe7hUCwsjCJ+h6Buq24A7M9lPlY3KZj8YOAbdurKeT1PSJtRTjflVDe0UvaSgHg
ZmgvRoSzTNJU910luYSqcztLOnNi9mqLZAgR9qdJIVY+6cTXJI19YclbYD8bO8dHbLo/nDx9zEKw
Y+IWyLYVFMUivEmBIV4PxpMo3H0U69OxhUrXzWrnxaO7m8ruxnEHFLM2MOt+j+Hh0mpwUJVQR6c0
v6tVZ+47c/nAh+VBN3uQjnxTKmi+of7dDmEwD9za6OZhiA8nubHCXxKKZd1TI5yBq6+wjiZu6eHV
Mg0A0r6HZsPCgAt7aHV9208ViMEKKl/EehdnMsmGTr2zGqfD4BmfquZJ5o9KM95YwwNuaxQDRfg+
z8NWTBXDGC4cj9ALjkW4mFThj26ebutS5aqJMbrP9l7tCZbjJAF1bsD9j+aNZBFv6B/IFIAjTnI3
EMRKPDLFMdzNWzPWTlgvOeXz/s2thNiCoAfrKxhfh8uwCKKv65nGvn2oWNUxikUuIQW9P8UDqDYK
+R63iaA1I9Lu7OHd1e34YpWE7ULXoGb2aQtTBIpavhVa+aUx2fbMEYGKjjDv+oHKSj9JM32z4eFh
IuR8syfoAUA3yK/HhJ3WvqWJEoSmLvhqk7dlWW7UNEAlrIGQc7jZKBChC+WS57Xt0R28N1bhAuEm
gSHmd1cuOynEHdOMlzFM7xZLDl7oDBH9T/MiujzAZf6gmcMFSfndVIyq35XqEqzjzbgzfOwTqQ+C
26usAWk7Fx2RhlVUPFjMtzeJUJobJ9K+kmX5atsZb+W60EYrZWEcE416WfqMMUvjE9Zg6YHeHTcG
XW9WufLY1yB7E1EGmpoBYptPrtMhK5y9JpunhEyOX3liKHupULqzk+XcV2q7KYxXC8k8bEUaL1jL
AmdC1KzPL4s+DfuR8mZZyIs0ucdrJYDVem9VYQhnWl0JZEdlcl7acnyplUzxlV79lFWQWXC9+35A
O5Ik6fWc6xdiShrGxtDkftCpLzZEKGZF1kFkUUX9tjgsZp5z4xW+2gsGXaN8BhLON+CUz9qITcqt
mK9Ug/PIHeJhisPai9uEBA04g74EmORPi7nB7XHbtrzMoVVJhAK2jiWFKDwDsiinJuUmwhyRpJHP
MHKSrW2KF8fBO2Kj9a/1Aj4HXe1GVt8NFCd4Rtwb+sjI9OzGZKZo/aRqsRAQlZ0brbW8pvqZ5w2i
5zLbhBYfIlxUhkIbLoCjfi/REIC5ZZro9DdJpD11SvZKL+Fkc73TzX2IktE4K+R+uNb0og5MIQRJ
up7LPEAstM7BjN9wJn5YAOeokEM1tcLXddzo8+VmiaZLbEwv6zfUrLigaFD3ijHZAZSH7yU9maR2
70ZJRKcAoCtBSjOGrtofWZzj0SSSau6/N6PVE0ltzHSzdQ9lHbOd/CL6hVkTTP58tPe0ffZTpsM/
cpq9snCFrl9J1cO2KgLqGoQ+OAN4lfVyqazkFQDCZ+66O7NeOz/cDUNNNe+HmBNAGcXXWKYor8yb
qvspavOLZfjEZM8qboS4aUuUTpm+RQdi+A7qBG+YEQojtHu2Ov3H0NO5MKL+ASHeDizwj9BlBBN6
6FkHQ0QSwWQw6mlQJXl3oMlg7ro5w/wA4kNSim3U5JhOA0Ez0TlO89nPQzn5Vlpiq9KBVBppkMbK
2VbtkBqheeQM4HxxaYyiJzFnBZZXDCW4z1hK2K0adG7v5a3Qb1l2+PpgjjdD3fwEOfE2DUD4484y
mKLdOASB7hJpv7Li8We3Bm3NtIpmReOZDCRmExW+udIUl869q8O7Umi3CZNxpVV9cEter0HzyHSd
jyk9asDHAVVHnG9Lbm27lQ+coZww+c2apdsqJbf+THM/Ihu0TdJRC9DJaWB+1U6TeVw0vtcSpEzR
4pmLbM8uOySEabsnm5NiyuD+qBVGEcDctUe56DiRTjSCgTVnj9bWjabED5qh3Sr9sSM1wuusiVVF
WXw24liaghyUeqMJ8WWL/sZqg7FXTkuPIK5zgmbFrCTMkMeeikWmhUGupeekf7YT97lJJ/RrVkcp
Tix+XjPxi7NhC8jVyxEzg95KXk10H679wtWF9ELo34dZe11Kc5fmLFqs9pAtH9rIpIAxSW/k0QpN
v7QGyj5T9aCOE0kw4P50a68VrRP0dvN9VPBGdqdqIQyGItdPtdJR8Jijlzn2i56jpksNbiL5woSE
Vdjz+oMQyn1XihYkFIW/yniKzZp6fvbzeg8ejPlEqMAzAnbkQJHDYrM4kJRSekAyHdonjBR1tLBE
AecSLyeL7JXlRzUVDwtDctqPp7xw71ou3xCFmFdWOGLyCrjwXHxfbOE5oDMPanRHIXoMcqYQKHA3
LqFFdR0fhcMwUZQQ2JCpBUAPYFfmYI/iMl0b8/OtmXINT9y+emZ42WPW9+Yd9kAgUoq5cxfIfHX1
SyrxoTG5a8qw7r2lk0xGsFyk8yky3I+2qZ+dSF4crZo36fTLMiCckOPdUQtImUrRrxwMcVmsfoTN
/rObo8/GDUnLEM5XEal3cwqdZ6yIO5nm2kuaaBuhvncymtOEB1OqG1hbLSlLyVzspsmi491/x/14
VnWGoYxZGuidLp0uUQL9PeorxoB0cXZm0ow+EQTSX0b1TmVeAzNpeStNJHwkICl3dc1dpGOeW3X1
85DGN50coyDNS2DZRfHZWjGne0Rz054srMOu/abfGF17zulkvjt18dNEekzky1OaGdvMYG2mTvPI
YGL4sdn6vVjaABnOBW3J6LmROKkmTXra+EuPK6I2EQ+N6Eb3qfZTMc1T7HJvHBXOUFZ0KBGTaB9Z
TyrpSV6vj29Gy0kCpmOHCNYJucwKmJ3eqMvwkNYh/Tz654R3hHfINO5Di0m72fIBaAsfBTltL6MZ
N0E9LlgM1Jj4Kr7jeTHiTdVMz/goyofcyfdlMzVHI8OL1eVYKUvaGnZZ+50zQaAuxo3ohrvIdDed
+JD0bIfQUb73bnSPqe5E4kj60NoMH11DP6Xz5oijx7RPPTivuj+pjYHpzknvxHDIMBN8j41C5Q4f
fzZZ9FTV5nyTxCYtUboJXT+aj72B8DBOB8xkwFALAMI0w/NPd+g2iw5pSc6WjZujZ7Jt9KlznNH+
Yqa3POi+D3q4/qpOc4eIR4/dE3NjmuEUgA/o+pX6s3DNwVfm+lkFNR7oJpJl4z0Kl+woyJ6OCsE4
HZXHAQrliSjJ2lNy8UJI1s0y4gGsJonhTAemOEBqgg0aH2J9yw8npKK3ETKlvdzk+dGw5jdHido3
BxWjZs+BUpXFnRXm2Ja07qdcogOOQA+CI+IwaAQI6rFWZH20q4rqGFnVL829IAU4RVb4okfgmYEM
P2ABPzPvsTNT2UJNV70lXHS6FPXjOMiX2IloXkf1Q5tGrJdRcNu4lfwspMCkWpzuI7MdPhlESMyJ
woapVBIiplNA3IXDTajp1Y7afokxMmbqOJaDD/xbCcTc83Xlxk3sqLejiM5zKX+hjTBrNUZDJ48L
Qd6xvUz+XLJOqhx6JY4+BEb0jsTgydbqZ/h0z1KXgStH3ynW8awqUGr0oafG1fe8VS/jgKU3YznW
2b4EtBmEFtcSETTvUa2FW1C5ZzXDayMVM72Vi+KZnfaoNjXODatnvhM6Fe2l04z2z0PbaAZSxYMC
/xTst8KEMYlsMpLmODAWbupOa36O2l5VpnHH7EIt3UsxdLdVV53KpvEjK1/2S8jHJcEB0oR9mLUu
xtU4zrvGOVkQ+pYcKaqyGJt5aD5sBOsBa+CQegyuBFO0T3GCkcDEa1JroPlo+PXH3mW46PDcloCo
YHrawbqy1V1aOcZ7KCrzEGbpOw4TN2PQXfoXaza7fbNaSDQ3vBsbTfEGKmexDixGM5QXvUyCVIko
h0C7CrJUvCwjIz5Ame0ETdOTyVIFauoE6v9m7jyW5FauMP1EUGTCJIBtoVCmq73v3iDakPAeCff0
8+FKi9FiJmJmNhMhKURe8rJZDWSe89vae1QuUieO+cd1lcmubp0bgvXfIf2DZnH+VBgXdwkBV4M1
bXKKH3Ox7gu/eTZoUgqY01+L0bxCMIqHsngz5RCfKin2HTDN9q0UBLnu2qw6uo7mXvSHq2FY3QDh
ISgv1A03mpXneVDrGiWRJu5KG068n4rxUHs1XRnp7AYlMhqS44Fo8no+eQWB+z0ocwgheueq6u+c
jfcNJUTTqrKrBvskR0/CIblu+M0qXmOBlZGa+Bl9NzEW/hr0s/0t9AQhRbhEOuDLspLIOtPHcLQr
/d1N1VuhZwjBEqV56rjyLe13nqA1wU2L+VB4Mqil5b8sCC13U00dxcyfHeZAwF0sr920vB9r/1KU
6bQ3S5UFo3k/O02E+aE+zWrF0WoDFWWyu6KHUR/9pHqgU+LP7BFl3SoqRYbktl9lce7B59D1qFM3
KLL+UgqTmACSBq2G3azXmj03RkbeISMtj0nZRCe0ZRwfjBM6Jspgqcj4Enn2Ojo3mSnv/WJ+xz5p
HCKTZk0CIg6aNGuBXjiwFeVQIK2BHnvedVlTUya/m8pClU9R4w4kJiJcWVLBJz9dYyCUr/+YeiQA
rk1M4lTk41GrnLuXnpVdmZIw6CnKDqgAudn+i+OGn2mJMFWtdSRoMtlni74Xfsu1NdwNNPXh0H9t
o8IM2wzlaWa+WeZ0KEceBARC+66cpiAy+Auxq5yVn1C26D7L5VJl5BeUJeStiNhyYfF6UZN5m0Yf
vG0vKhoPYw7svanII1rZNhRlgJ3cYn+pUUJIMK1Hd1kfyW6TR74NiK/DSWxnln0vW5SSUQ16iiKI
Fhc80rV4sF24Xg9tb1YgnfU9tLK8KE1LbA9J8CtpR7QmsAIGN50JnCcNjp+Mmo99PhuwlSXSSP3Q
N5ihItgJR17XUWb+lEa4pPNDUroXahrLoOJ7aRInECSr/2GT1ztHRMNn7RDOVYvsvn7l7THOaP9r
JIqB2/XHMe4ejHE7Jvv6bZMZOj3HfIQS2U14mPvCncgSkdiEi7PfoOjJSsq27FYjpRTFxUHLesq6
7m50reZk+SOnmW/cu3WjDjFiWrta8wDhVBvoZf4WuOI6sDavB3Nf2/Jd96uzQxz2pqbyNaPe45g7
34Yo6CFtTT80/LBwa0mOeXdHVjyzY5++JlH5h7YX+yTM/jadaRm2m+KGtpsK4qHz9umA4NbMqX2p
BMHAOKfOcYsycujFjUc6ImxCA17j6hvPGhxWGNx5xcgMzDg02AiyCrGYoVxYHirT/jZcD5ujvmvg
iskhtvfacx4Hy+FxN9EodfBcO2fhNkV24wRyzi8T9VAHhClXqsFT49tZHXQqSS/Sk8f0T923T2Mh
YC/6CjE86gdPQYK5v65vR+xr/YF22PfRJMKp5q9AJGOiPxcgx3Tsz3Yqf35HLB5OM90Prbzn6EAv
UIhHbMLBSColOJKjkXQUn6L1blrtUE5Ae6HZM4pbRnnj++rvNGL5cMdQNlLvVAY3kasirLJ3VP1W
kCcL1bmyL9A1rtaBRswrZMD1XufDO1m2N8YIhNxSwXCSzbqSl57cCDN9q5mJryYyAeh/LXAhiN3I
EIkViIWW1oOzk+nfQT+ukf5jaY6jeN08DHP5irx3OauWfDllJNjSiweAr0+8SyzqBrU8E2gjNpTP
rGX5mYraOU4D/8xw5+vYKe6kXFYwOU7syT1bjvAJRGQwKMk/5eMj6UXPv9lkg8ajwwoKA8kflxuK
qpaByqHm0WkRoLTprVNkv0aHDwP8C2fZsoSIm/bokM+jE2tID1aWDQEBxFnOA18vrsOCGrUStibt
LwRTt6eUWI9kde6tnv9oVsxhuiGw9m6ZsYDj1L+hpvhE6WcbTrO+nceh2LnK+smob+KY2epgeLmw
qSEeL+nLdpbmDcj2nIIWHgHm/+bcPSDMxnQ9DBXAUqTHMBsm81zI4cPLgBxXx0suqpzuhorB36me
SKihaZVs0BkfyNJ18gxjw2y/1asCQ9Fr+dvK9DNxiipMGveksGYdEXewSDcBXOoM7F9/6GZ54mPj
xI/H+uC4fUAx2ZePXiP0M8AObWZv1ciVPKEnmbjEKdWe9lqNr6UZRcexNMtjSnWFiE+2iKjsteq/
yXpDHJx3LUrP4BFrwgKU8BBlgD9lxEPpcRv2btJej1mnXr2p3fmDY7+XKl+OZke0kUEqQtsbd6Lp
uVGT9beao4NyrPyIP7NECFe5Z4WKrCm2FLl8c3sn1doWd4tR8m7Z6E9sGImjTdTqbugY/zrKTYJF
D+8NVImvxD4pcSC4PD3xXImzLQbgTNJ/mbMxlk5YOQ+DaBnXhu9SOeR2zWADfS12DjSOTEIlqB4Q
oxnhyqM4uHeu0Kq0L//UgdH6yANwTCZjvpWok6FCllfReQw/xnKkW3LX6+UJoeuftO/i44Rt0GbQ
hafAdrM1IWJz2qXlmB6y7ZXvmgDa/3XEpjNVC++14dk7TDEuzhl6h6L4axnQM6mYwq+F5GXoRROX
rQc02djiPCKTRPrzY3RGFjZL+jTRouJ6Wdhhj+qz+qrccNPajFC3xxa7U1r8FYqGn8Yd37sM7rZp
i8+sSp5Lm82lAYTNgKOumU4d9DxBFONdJd9gT2z+TWvxLvFyv48KvwXzn5Dyu0joVYst3wutRh4L
24BHcq29X1h9uHTnKtdTaCzyfazdNHASTjJ8M2ssTpERiwNjY08CvAm9SlEuaGBnnNCiP1plVoQo
C0JyYeDHfShM10+OaTKR0N4NLxRjvIN8n7qJf2nJaOmzYYEkpViU1Y3l0aspmuaELOapjaYvmtVI
pmj0cehLEEeemyynkc1BF2WbbB5m5v4imA5w8f3hDVl3eblua7e8qUb7aS6JW1J90xN2kL4g3QC8
jJ1d8ljR1cBGgCgh9kxUWXyfM86UGJvjOE+n1UV5PDHAL9azTtvP0fok+/OJ0PwfC7XTwhwU5DZH
2Gawx0NOvCz/htnvf/qc13xOy4DvsQooD9nhY4zDMCnUH6viWu42pE/G/aV1WXGsHkExhV8Wbdte
P9+Wla83mca7NCoK6Z3lmsE7pH27v+U5W9zhHdtyFFoa4VFBzBZkpXhdRUW+O4+gga5snP6u9fhE
g9J0WB33ysgvtYugUkrEuM5wReWvqsaI1SSNjrrm5GDds1sv8IroIjwGrXSOf9XaQSjFOSTicmNY
nGroAJlSPFqDu/GRp+ZSOYt1ihJ+OsbgCUL1S66J5gupdtRUTEeNBHjsHNoyo3LAIp/rS2xUFx8p
YpCT5lxY4zUhq/oZ0V3V+lD6i7dedbG6LkeXeWvtufV4k198VACrC8It6AD+Ay3oG5R25aO+MsxO
3OVCPdhycq9zmrnDeKGHeZlUfdD5RKC6mTZHHzeCaDAfQU8xATSifOnXGf6bmPoO9daLW4ygsIJP
POGqlZg5nlk28+clGr9W3thrcyCtOavxp7S+0RzMws+fMUF84cUAUcjHX3esu6d//qdu1o/eG9br
f340GH13Gnx4sMqGRfOE/cIBOwZ2MeU30urUg8z54DR/foOL+tRSzwC3a433k9V6F/xY5t6MPPOq
NhFo9MNqA7Nn1SYOS+iKR/7iV2wRg2NEV+WmvtTVeF0uPiWQy/CBhYGo4wj5TgZdfcL0SJG1Obhn
Pgw8/MvUPsX9f5qy4JPCmNyNY+c7bZg5st3HPo08VVItR2RLyC3g827SLjp1oudH208N2/+TyjnX
samutWv95+dxzB5a/N1wqklNHpqRPIq0Th6tyDutXV7SNsiPmHnw+acwOxFqiIPtiF8IKnkjJucp
NaUPt8H171WRf4xLK9orNfWvHEBeWKyJOvSUe6tCvmUtAsHIoaNCy/gLAY21t2jwfB2VeV3zPG9v
uSnbixiSq9F0y+fCFTDuav2UcdODHJU9KQoYsnDbWEfLS578IY8+nYQWhUFH6cEacM56HmMPIHl9
cNc2gh+8LRY+07HL1VnXaXcpEjanAvgf+or+tL70OhQ/1B9bcSqOTmR9lbEBTb14DQ9ibR6kje5Z
bYJ6yPRjZFMm2g/DGHqyP9ctjOroO+ZxnEy5y5rRPDfpNBzcmOAbM3b+LqW69D2ugg2gumOWIhyk
iSYA1ua60t6MzcUQd4tqzmVmgbM0lnhtVz5Ps5Dl3lVzzvvkiCePsmfaSD/70rj2o/l33kqml97v
7l0vei49vZtJy3hLvOllEZtplk6jQyNUG/Z3I/5UIOs1Rcnxlpme8Ux75YM20OVPxXuElAkG0O9u
KrjNK1RVAUoulwUA9XC3raXRYvBdGX/krAd+28UrSBzwfAbFghZ7PwW3H1bvDqQEK52i/q23YGzi
xl2ulUdmoG9ZoA8S5zEZB6z8OkeTs1LBEI0J3QjKcE987sWhLmAYPaM+LP1i4lXbdj03n45F1Puh
yuHU/iki4Xi3nyD3+cLW5DE2kENkXmqeKETaJursl9VsQAjGjB03TzHHd2FX/hFweD8qOPylFdBj
cTOvu1ggv5lIcpBbUx6LCG6yXIFeJ3AhBnCuaZhUHVMw3lukO2IGsfe+iP17as6i80pwGANQnu9z
1zEg5/vxeWQXPNkUrJujOmJ+DOo5Jc4kq1HXmIOxR/K4PpUpWj7r65+yYJ02G7qAAaCKOSE46G61
Lrwg66LyoD0TxYxI10uS+Gfb+qrMWLGtrcmD0hyvCOlRAkXxy7xQu47mbr53ND3AJX4U+MHpiW+S
fw8kEt8g2Sh2y3D7T5uGb2TGk1LY0hIONDf+ogzRCQqYrriJTVplqdg2bGToyPfzYz6AmVL01e0s
ril8WH5oe6m178Gf73SdJ8dMGCwtanjwCju9JmP4HdmCuou08Emrwx1pmx33UrHYV3SQAWRKii+Q
/Dz7NshaMtbNEeo8yJdYXAO+xGjlFE3lZB4edJJ+dj3k4W4mVWNXYAs6aOCT20G3IC7LNzyGceFV
QxuTw8Jvn0FSkcTvo+VSE/QuiobmgehbcnHo2phd7xwjD9tFvdudR7PmaHH94mRLNmOHMq+R7uDG
rlmMNVeUm68HwhBiDQPP2He1eB/VmhnPKgpKQj92ti8qwFsTIKUcv5uFGcZaN84t/8gz9vScFO+L
t7bPjNXzfd5n/f6fL3GQQ/Z/oQr+fxH8/peO+H8lL/7/UBVsuvJ/pwp++tN9/7co+J/f8G9RsGn9
S1DgRou8gwJTWiby3n+LgqX3L8Rfcvsnrittz0Zc/h9NsK3+JRH82j5xpDba2k1J3P9HE2z+y7SU
KXxP+QzBrlL/J5pgC5ThvzTBrsmXABzsSXr3hOBr2f75/yRx14OmKTgCM3f9G20zk4HEEB3jyUvn
kSkxFMlFU3dNPysRHBRsWR28jlNWx3HVNNvVxnIwVgpvKUtHqzZjYGy633ihb1ikFvFrBO/tRtoQ
VvAX9nX15i0kca1ZXJ2UJ+/yqR8DXL7U+BDLgLtcHVtznJE7nKoBFZ9JHey+7aCzjU49+VnhI06E
7yqjidCH1WAW6vYM/VSH5p/rTNYGBWqgTNSXGHH0xxmAbASt7oBXp9Ltpr1Hp8a+irybMvPWk7OK
oyjm22gGsu/k8kuLQhe0DXrMWXSPRG2VMKzRiuQModI0eztjzJ8LNEAktdoOP9U0e0p/gzmLzLOX
IV5QZCN5DhRllboXW1lYjk9G19oHV9jofFzFRlxFwO6RBfpH13zByx8axFzy/IQkDRzTnvfaKWUX
lNWfumnvOsN1T4tJAQ4CpTT0quQzcjLiQrTCvKgxeOimkEE1QXmzZVz3ioiemLPpMC3gLjTu/uly
ssJYjE4p6UdHkr1UP135Tfbmz680/t72cXahLuY35xei4My/IlovEUypz6IFLqttyOcBfGltKeRO
bfNvSZrxjnDYcB4GNK12dOt1rK4x3yDUeE0A0/85GU+Tw+Sg6cgCLESfJimFUKgwUDPn5c4f20Np
1d/tsgH/10k8ZSCclAEnfg+uB6/SEWYTqIHspHSsQxO9W+Qc2qF6GjT0ndVzz6oUKcIc3ehJHr1C
H2JnuWnGv+hUToRhvOrRxuXoZGe68KCTiAIdK0CUqS1D6J+v7aZeEh8dapSf02h8Wszptim3XjB+
X1xkx9VZPzLyfXeTZEvDYQtp+rdP1TU4+6cxGL+TlZyGuAh5lGGeahBPxIooDQzr9Zw76bLLsV/g
n0LJ3PZEHVnOTYRmZCBxcscwy3SNigI6zm3Vl1HTT4yVABEfERoZQYCDb9wCyFyrKqZG0bt1pffu
TAnfX7O8S0s76Cf7Kek6kmwtgT8K1z1y27+VTM6zhjtrCJn6569sl/px0w/Vcjx2Ek+O5T510j0P
5t8hLr8BdwiZc17iObpuxv7OMr6UWo5TPC2B5SREuE0Py3yFq3EXO/0jpOBPF0fHuCIPKStweaeH
OXmxJ1qEy/KyVO0jTt2zZguJQHFKQOcdNS/mvhfqpkvlc6wUZLJuKeshGxaJwHvbkb8wRIH54arm
28zYZwoPtyahFj+Wl77HfQVkAvLbXzQE8U6MEexsPu2MAeW3vBhVOu6Hft1DUiWE/UxfNSWOA9RF
msmz1YEXCgeRS/dljPLHscePaeCJjdwgQulLDrq6b2rz7BvriQnB2snhSsU8jJbQ10lpoFTDOuHm
7sUUOQU+FeAy1YZJwcJtJpBstTl/lDi95xhXQGFqRE9z/n1SK4IIqx9oAS7efA8cJ8/NnZqbfQ0y
kRYqAm8iQC1NcsT4D520FoxyMAOzb547qMgdIFoWJPP8Bhl1i7AM1E/EkIttsytS6xt74qEgTYaZ
NH9uFTFNqs5+12RvDtmPLpuzYds3JCjduhi3+Qi8+7Tt9qJb+YVJ8qhXIliL3jn5OYpkzcHPZvhM
bN1bOkHJz/N0Zwey3w+y5+NXkO+O631iPsDG2WekvFE42Mtj1m1JSzWboV1e9WZ6mQR/qcJBEBYN
Fgr0/MFX8gyP+msh60TgRtpVvqD8qEHmgoYYQqNFR9IL4xL7mRlacnwlZOU7VQnj88S+I1D8DZ37
MHvf8faThW++9377HpnW20KE+M7hjxfYLBDjO9eu0Rz19jV46Ry6zHPT0PrBAutM3fTFYR4NOVE3
I3fx2LoiUKPaCyf+lFm+cBwTW0FanioK9EklZo1pE//3P8uKrrBsSTViIYtxob+NDVB/Yjj4/LG0
Baic3pZ108D2M3/TcRen5ktrI8lf33zjpig2saK6sXNaMcjcNVZ5dls9kP6lvlLq3Bkbyacc1vfa
wz5RrPVNOWbIKtB/1emLly9fk73IPZq6h5SD2ZwRenbK49CpoV5Ig3lL8hKEs7cwhUTgzfGlcb1n
Z3HiHZjMb86gjwAKcQdpotfThKTPHhRmPyRJYK1QUBYsva64cD2cP9SZgRhm/l6v/vs4WH/LJA77
qd76WpEZryVhsfVDqzf9jLJgL7EjRr1DPWw+gmNWhPkZbOCAqsrXbjjF3v1ColIwpOYRInsAsiCK
M43Tj3awSTxXUAR1/OsZZ0gO7ARoKPd6qR54e8PM3KLTkEMg2ytOhdP3AbqnihfV+DHL+cVdo7OJ
fyPpwchGG38vlCRpQoBZ6EyARbv1YMj5Pqv4toACOEE35Xt3bK+0ytjss/Y97Rt8xiiGAAqe5Fi8
QOSdVh9Kqh5NSsc6oiCKJtAZMRHC4qifaPb1luJYRtyCNlaaULdZCZbmXVAu4e2xIEnidCM5s81v
zZgvRzPZY3P1GsRUETdnQDsrjpL1ujdB6LreqPY2q+AsD8uYIjiahpB1Ex+Ion+ORS6fzb+ULJ+E
27zN9bgzaRdg91HXhuk+VgYrpJn+FF6XBG0vDnO2SihBmiF8I/omXZYXeAZUcZgMIEe9k5Xi1SHl
ET4ww7wA6RjS/ronfO1xs08E66IXfLrjRUCsBgkurnomSDdeTsm28mHchCjMthszejZGlLx2N7wZ
cwHrUadGUGczAJ5VHNF5UzCeUNxolZiUM9B6wO8atqtMgkwLGtvEwRCYd4iR3KmWsK5qLK4kocIB
JmM38NBAJS1siceRy42nSSObuAdZfVek8P9kAPMG0A8KCebij/eLqqP7d/ihlp6iIxPxKkKcpYh+
7D76w7V/nj1JGIkxgqYVywGm77ZdSwQglPko1uyZUuOuRExD1uGyMyPXD2XXGZesKzCp4P2Fbdy7
hJDuI7bFwOPi7kb/tknGIyL87wRBnVFMjB3Rn2EmdzhqULctIxu1fFyK5uBZbk0EhzCDeI33zJCX
bi3QEa010WlF94SIJCLfrvsYIvI9kr+g13cresM5Ln/ixLkjXWJX+/MzLpUcnVPRB4uTfLryfoYW
RivZpBxj3QNT9RlStgyW2fml3yBEOHcP3awCS1Zh1vhGsN2EVca3RYqsOJWWIhlOYJTausQdCLLK
K+m9sgrJ90z9+Il8TdLi6DfOC08+GXZOZwaqaR5ar3huSifbTSlRi63sboai/Nr6v3a1W4GS6ygY
axx5oLx1kKTjcxvn9yxQPH5tHe9z77Wd1U/nJHiMYgzo3KZXmS3DvszWmySdvhrB19xNw63ft9ap
nIearnLjGS3k47oAjiYrNgKacsiUdMq/m4KFrMviYDot5m6JXmkknpTBUOqlBT4eMLNwXHL5wpkv
5cHvCB4sBsRXRsm1W8aojei1wUa2SBAGMXHm2mTmYZM+jFUSBTmNv7uqL2lAbIS9s4ExSV1zIHrx
RUnY4SRfgYpQVB/7uf7J1oj5RZ5V90vXFNKehQEALflOLbKATEKoukUTnvA/jbuhIWQsronqqQb8
OGKys2MdE8mL8vjBz0BADZ1Xe2QW1WmJP0j5iELPiuMdFkT6JaY1PhHbjrZ5xKuXRs8Rc/yhlL2B
Yiq9ODkBjq3jObuswk8va5QGc0dYs0MOkEy3Y5aRObH3+A14mmKcnwqfxry5dybrZh5InzMS8eMg
cghkOfQczu4jO6gRRuW1qCnN1aX1WzX1yZ/kQSuYocynetO12RW3GEJyg9khHf1Xpg6jjUHxoQl6
o9ocHwOR3/1UcLmZHViLSVq1ivoAtzZWt9BpxpCuYpRvIOJ7rv4USp0AbcSrFh9cVU9RYB3XzMfb
WDZ/Bqe/ypfRIM9++YhS0ybNEECNQD721VWESKmOS+c6J1lVepfZdRQ24Lc+iKDTnaaVUaDJqIv0
EfL7BtuhzMRt7TofQk1eiPPryciTzwYzw24psJDOU/a09PKZKoMK4mnxCBNkrHPfxWSRrm12pDtp
RCCmROvbn9y0y0NS5uvbOJn6IHvMp6x+qgfrQVHKTmBkBTpPX/w0+dYZmhwrWTftHKO+Fw2CeXce
fnsfKVuVuPt2wF1kmuJu5o7dU/c5kK1IuwuWfomgM2LvSRqEMp537bpArDzS6sou5g/Rr3gjFts9
EF7NhbJtHzIyYHQ42xm+vQOtG6c2ibvTmlioBmp5yaifC+pauFeTZ99BWT5FJNMSulyfYeufFlEX
ZDuDOy8SfbbS5BS76G3tNgVpm9svHWt1HEbjERgiu3HRveZrW9HSnl0DLLLqRX9903UJAp6QR5Jk
4zRgEcLlwZxGjTHZp3XB3oSdVJwzjJcwFYXHmWzgSdJxG5ozo0Rr11eKpytoKjLbhIUfn1sQVN3k
mNq0MhxMChYxKHJLBsJxBIK/l8T/9IDStyGiCteBRak8aWcJW0G4bcmrhmt2azCAmmmhzY/1hmfa
ibgnHuGRNN8DM769b+Wha1PvKEuL4DODcGvPI/ch0dONkXlmmHns8VtGeBfZzJTxvCf3T+wIHr3x
Kn2C5TNJ0eyf8W5TL9OpJkCv/XfRVKSPJoFd8MYHO62wgzgTNZbSOtVcy6gERhW2ifEKNtqkTrdD
NNQES+qhTCw4nokEnTyVBLrIPQ53n4Btd1Mlsvyw0+IDjDmSqPn8rVaXd8EAdRwWY1+M/xbYkQE6
1xBRXoP2oKzfS5fN0pMkR9euBEgYXwirQPNaFkyeJX7GJLPJFmJ/kuxMjmldclbqwMG9FRxqy673
rLFoQl313s32kZJ4vLIxVzrNLNRjyWC0+GQEicIBlfU726XwYzJG90RYQpD5CyoTnzz/gaHTnquH
OZdETvn5viH/ZsdqisajChZFGFdBexK3UHfpI+vejCFu3Pdybv6KltejrJDCN+awt9N8B/pcH5AL
StQY6qOoqqDER1K2r8of39UYlZcO9g6sp77NGnqh69Hi4WvwhTQGAdVF8sVYVlcRVg8TgCFvop8M
IqcpppfIJshL0xdFYnZybwv3+R9QYpjErmjTKsTdh0MTJh1k+YncDgFkFJaZ+0IydALrpSBUihn/
mcsfiR6hDzgPD6oxr9YhezC7+o8L8ShQ1CKhCPC+d8SxjnGoI+B13cFsdAHRJPaOBBngAXc4mUP/
aqWwIlaxIdrTVULWYoJGgrXDYNUV7qnuIS3cZCWOxI+/8GSOUTYHzRtZQwm3kv8i8+FnkZJMAN7/
HYKVA3mzn7324r0/xQh0qNIFhBE1ce5GnfKQ4VtyVKH486okmB+4e3nlZfSmyccXnfwRS/Htbe7Z
WYjf3E9C24IH8BniOdOmI4JaJJUafqSrTyrh+Fp7FhfZqMA2+F2u43AVZJxVsOcf2icvsHTyfVl1
Hubn6JOQFexe5qNXF59Wa39Y+QPM6htDukuwevc7Zd2LJDMfsjR9QerSWWSsA3L+Scvh3WUm3OXE
3ZJn/ZRodVeK7O9giu8pp9B1+5PTpEKGm5yqqjhYm+XHNGFg1ny6oH/7Qc7EpCSeMdU+ElUQpjWj
fEbkIo3NtKAiLs8ctEJEQR19YuU8K3tDpEIL1PbrlrL67mz5Ljjfd67nHSpBXLevN8ejjk/zxBBj
Grpj+bFPXsbCVRsFaCwRECGJzS6M1Rm4E/sF4VEWetsgHTOUxxmPwwzB2dv7JtHmtQeYEmHlTDnm
o5iL1Z0OVTbAXUwIFKpmP9btawsBhbulDVeJxz3lgWc2lAf6oT/SxWNbGJ3Qrd9wwSTkGpFhXU4P
uZlHgSs0cUntU1bE32JQn41j3U0t6q1ek0xXT5QdcN4ZbHsb+VjTNoGgB1TqUvY/AgMWBsLYxC6V
/6SsFkvsPREE9eQT5o5jhH2XIGfSX0HlZg0FZ46UeojVuyCu8SLzZ+z7zzbnHu2QeZB5xgaPvOcK
jXmJAj1hjHPiK1MlMX1V370COpzNZgjttgEcsNCwY7OEtUPRjrhk5NNtp+7clPFtj48NdJLaoD0w
/wEzZcJdLb6jiGKHRT83Q3NKRHX0WtI29CxAhbVzrIlUAoRf90xBBLxF9t+J74PDXe+Ta4gkMpsA
EV+S3n4hyJtmJODSoEn7dwNgf9fUyDsJg//AGvjhLl/rML1rkh5Iv9mLEqIzTRPAaxBogsufa5GJ
rVbhajYUiKA5gJeh6dvZ4pDmBDxbdcdbnvh/KU/6avvxKgauiNaaGyrhm7FYem/O1ndLIhuUOkfw
aJ4muVp7pip6N2gY8GPyMyaSa8zBxLTQVQ9FNePDTFF5chRoT9w10qfOA1KdeKLlysn9K8whrGn+
5JDEVH4MhF56ETu2lVkoaJiVFwObXSyaO6ICb2SpLZxf1/ngpCHeMCNw0ZegskGiSF5SkKfX6EyX
g9LJL93rr7rnix0HD3sCd9u2wtPeXeOOtptpDiVCQk3wUIRmnJZxTpyaJA7D4IUbZvt+pX/tAAgD
1ghwQSQzWO4wfBmFeiAHcoB0RIi8roygBa7LpdK/2Qxo1CgTE06X00vfiE+7Vi+Eoep92fUEJeIl
GlCCWTmuO1C59K7oBiY8MqAjyw7T0evCLp9vrYjMuT6ScPDbqFdHDwI5TYCek3C33AkQgndp/6ZE
/DhT34GvmJRTPnPeABy2bUWwBb5nxqVNCM0MxbZwFGSv0TO5txeD0MneiJmMboUbt+QzZ+2BB2o/
rx7ePbm8qVSWu7QizD7KCZ9NNSY8hzu4d+27Rjvprl0qukiy5I3AMYxs9lfhd4BKHFgBY/DHIPOv
2FpkOK/Gy+DAhzTWMASRRwVivSLZkAlZdXP1UZfiYe6x5ylFRLfGJ8RcnZ85OV+BK8gq0FerdkiP
z+wGsWy1a1wxBoRKZeiXUqZTJ32qGvt7KWwfv9LYHOpRT+A7BocSlqid6lDfJZZ/GpTzx4qjgt2t
IE2gZFf0Epe8haVCJEp2P1ZykGpC0vekIMPRsslUciQvzpnLA8F0yAUFGX49n31EtsZFGb9pGx9J
NNkk8qAA5J7tLW9SKM6L+8Efvje1UwuplRTgh0tSueAKdRc0mnqdUSxv/4O9M9luHIm26xfhLfTN
VATARiRFUqK6CZaUUqLv28DXe0f6+a1ne+S5a1JVqZRIgUBE3HvP2UfkNpyXAQ+HNWMCLypGKUIJ
Co9K0tKag16WOETajzQl9X6ezW0UlS6ncsSC9HZ8+qzIkO36J1K+uvyShi0zcqY2eQGSBv432kMA
zDoDJZN4BxsVYIdcIzROvUsLzFujn3V1zq2yTvskfxvatuAItNDp9iitDHCXwPmOFV16yksEmLoS
o1MXbaDZBp79sYXVH2ufJWNBgQKU0VeCV6VBK6V4l0iZ79i3gG2ocsZWIr1NzU1a2QOFe7aEVrnN
U6M8sK4sYkC37QSLPg6BYaCqs1qgq4R/qNFHz4xA7ZK7ASgJFK/xd4mGb+C1BfcSRrAa906CDdxX
XfaZxLbUjdp6+JsqFHlieoN2SVCWYl7nll9Kkbe3hQTpoY8GziUUV3YSkYba0yrJpDSq7R50jLgb
Ez836TNpqPXjlfBFNEbCQfXYIlfUGyz3yaFCLAOSgwLCzSz7ATFMlWqxH3f4EDEgHXQFlOnoecHU
/fEa8eEuTeYrjQNhPaMbm+nq1jW9lPyMeT/V9vCAOunM0vxXb3LFV6NPUXFA73V6resIJ6vjiIND
ik1K28Rx/wXTlNqihLfZJr/5OuPwrmCClsQKxFMSNCbdFbQOwVSW0TEfr2KcP5q2THaiE7iC12mX
xigqG/w7B9v7ckoiaRNzesxQ02Vx+plXhHC4bs6FssmhQrHMiNNLD6nDU6g5pU7dUC4hhWJQm1Pu
9+5BM4bjWDrPCRhSFu0Onwf5e4O+4VSOnZHDlEDSiZUfCNUiPjrHFCybEPtdRNJixD5uRvML1rpf
z0s1CpeeY3XDQ9fZDHGs0v3OTOYe/ay+sSPiO7F58bVSL2XT4Wtfzd2qZF8Ru1oYjeXf1aCzra8a
DR1oabTsCMsdjVbBytWdHZH8GXtK4XriVSbLuzp2veArQPeu6GI3tjGa2Nkm02N+aiKCQypACOjY
Y7oVGASmTL95OeOMpbVs5PoAVPs/tuK9dKN3QVIo/Vv5UWfMZecxxo+ToooqGJnlIgedTliSXuNW
qpWo3r0eBeQaOwAwLCSwkcGdZXGwbQHFBWOuQIWxB3qA5FFpuvsZ6flbO07puWk6XMjqjkQiGwE3
JjROGh+5pf2aNXuIdCDjATW2Di1sOCxkEbD9UpG1gPySp9EpbQQ47rZKqMLGEsEVPatJV+mwq2W6
QaJOu9MMBoMwCGzGKLTQM0YuGQG50cRB7K48CG3xU7ru5+irDbwelEQMsVfjaBhcKCuHY5wV02eN
YAxjcDKY9a9WOiiuYhrLqKGMq+OgfqUZ2x2pUx+GUYxBFi23MU6+awMpLSOI0HPMP6hv9olrnUwv
jIx+8nVF43SaygkjmUX9e9aZPEtOcTcqOll9O2WfcYfiKVKtNlxGswjJ6Hmyc8PXzUg5L3kaLBwT
A5x+cqAiygC6cuq7ZrNPU0/cWtxHydCsh9psiEBDj6M6JmgdHl931cMWeLxu5tc6qpxrthciR2mm
WkdrFTfH1sot9WqxyjJMx3k82iHIy2UTi4aLJzoPXBjnltnOinAchp/Uq3h6wKAcRGGf8EI7QI8m
l6iQ5WimYB0mxSZub4qHLfk25yVaz7E6etSDRNB6kUV/ckG3dsB2/O1Wy+yXjvIxu62foMXyLbzF
iMmyT7J81NYmomxRkqBcMuY0U8FkX0ArUymDSYBj/Dn0x7iq3CMr4wNIhGFL6bBHClH7Dh+WX8wY
AaQCqyGjR7fvOBdwiPbprVFsDCDDQ1E/lx4sURhRDPiXOYw9xNRjHLs0zE8T9C/segkE4bhQaKcg
NkOWZjQ+5uNdEYMT1SPL2FWLivuvphs7jo7yWC/6NU8nrNljsTDDq/D/WT16LPS1frJwoJ81rFRw
fNNmVi/TPEKT1WXIsT3eKfNX1oCjYRGPUNes5qgTt3jb+Ax5wphhbfrVhbbPZMsfjeqrUMw+LAcf
2hJORvhwQWy8Fq69L8yOTFplzsk/0nHbsp25cIZ82173pFi8Vjp62xh7fmA6Hd4ADF2+7rmfje3O
Rzb4h2KQApERLSWebeeUD+mnrVsWI+5m40wdWWpe+1mV4D5ylYOOZeXborT2XYJrb8WzTdCl9diQ
IkYQt/2WIhuNHQMYbeLspwK6U13ac+CawvPXUaMHYYmtEWMKd6Snm3IGTEDPOYCGWBxvdLzf22TF
Ssfv+zdnYrYiCt+CC4C5oZV3zSMOR7Q4y7yh4q+XHTACjw9BWxD/QDIj5bMb3xtoBRVw6GfHrbMN
Sp9Xr8UPpKvNeYqqC+veuwTVichlIGjPhHKoRIFp1nNDyCLCtvavo+sQNCpnN6vz11CJHcaRBNIG
YpC4Fr8WP9OPKLV9TZGDXkdtdvAEXjFKAwKztT8IopnltuqT2bWvOedfotCcnTKu6OsW96in3I6V
1TvYTvmNetpvIQrdXddhNyMckgQxq3BporKdTc5r5bLiknh+r9UFcCHWyIfZRy3QH5e8K/za9Yp9
NEAWXBAbYw18LpGsq7byRGDUrytKsZ+8FeKu1b2nxfwHaNzGSqPi0Ki7qaRswVRYJDRb+0XSx4dr
UvcHNN3Tw6Jp1X6Y7W3pCPgErpb6omMI3LbtPqtHQA3Q2vCvA84VTXWdljQmdUSbeU48l4ir/sNx
e9tHX5z5gnVkKHDypuaP9apF80CgkLN3mw7jIbMdi73+Ic2BRWMEC8hP4jTl1KdsiL5022WhmJXd
6M0jzJ30uxm8n9wt/6aWQuHRrs+1YoQk6LyN5cIInKfKKmpG0iw3/qzmPzHzLyVdfyPYx/uRZRuo
BDFCpXmpsbE85sZ8gU8oBUEWrdZi/U6oU92aRgu5GJcWFjjOCTKjFdI0HgTYMR7aiIc2wWvo8kdg
pGKMvhmgPnNFGmqUf6IWHWynkUxpd+5jRwsCuelX2Q3rxhihTKhvKLlAiW2juG32S8clktNKeN07
nmc5zCRAkpyoECdqjl3SYDacFrSc5vxWkHqY9hAO2THPiNT7jV4NEfizcGrNmfYYqhVX0744GjF8
XzEFi92CF5vUF2b7jpN8dKyAQNexrMQZCJHCAZKTbCDQw6DpvHetBuJX6xg48P4oPRqYVfhOPu16
lZokj5WUlgE6YoBO2OOT7qWtQfKrzMg3OqGHD7B4TdTOtxFRXdwt/jKSFxrb43rS6xrF6wKsajxP
sYmEx352wHfM3fxeQ/n0Xd37AZK+Y5vGPL8i0LNSf4GRNlbaX5VTohtlT5PB8Ddu02vR1fc2jcBl
dlT1aT6e5kkbdixMJ+ym7JJYw43F2uB1oOHfpK9W0nBwzZeAWT4z/jMsvR+RoZ8T5Bc+NIjOfSTq
hGUp/fxAewY7On99Wh5SLKyMdQi9V15Va64JGBkOmQxwnaxShAMFYtZpv06f5IHQ26vdOAqnIyS4
DbEo2TIcSuyL4aqQXAOrzfEjyMoBBc/RsA2qdUIt1JHq2GujFlVR1YdFrMDhXcs8cEzKCqlKgnbX
nNqEVdlYnk0GlVn8x9ZJvyRjiKZpBdA36vdRTCNqGqPqkOZUicvYB+RStzcrqyArF7+GV5XfZrne
nAq6llUTllJUHz179LXgLMnJea6OwMGWGLbl0McX5gj1LqXq4NZ1KED7pnkdUgNHnPuql9y+QrGX
UCWjootF9tUqxXWpKNhtsHOUq8D+2sUyAjp2zPTXy1BcKvTlj2PbfiNV8/XCtQ6MIdjfRPKbLtY+
JR3wLOVlkfEZSSImBhzW2XGCnLK8VY6W73mk3Yec1XTb27nq14N5j0Ed8FDS2elXnl/iNdQ9K/Kb
NTVK6GXjC9HSmK1ZvPcRT+AS9flTyoQ+G2iv4f2k8bJGMJzorDmThgEl1+kdFj69vPGLANOwZdbr
estWHdtTVRJj5pjKwDNXFptyJHcKV3cb2DMZxA1z2v2m7ozp7E4VmWI2FlpXFY9rSsdO0fOvHkyV
TFD9SSPj76i3r3Ily2ocmaoWaljkkKkU30gARhw6s8Phi4Z2CEojYRIoHuKyN4j4xeDq8pt6xcmd
aWELtf1yaiZAqeoKEEYreZbQ5aDBY4yaxo8+B44jiLY865O57SxrS0viT6WrAcB9RnIufjfmBbRR
sWnTVIASET16dhsKbfpCrCRnukzxRlQ7eEogdmtOxfi+40IUjIxXlqvYSM/9RMQqOMVjW/fkXJcd
9uKcdSLbpavthmXtIlGqynPRtO62s6uTYc13U4WkiWYdLZ7BeY4T3SwS+ujd3WQTwKcvgAVY8a2O
2w9hPVUzjhi1Rm3HefM4NtWx5QyG32anNzSAPYwPfjnT9GxQ54E+AB2Kc3NNOid07U6hFcVRLlXa
ozsgDutcoiLZ2nw7oQ2bi3aEBUO+h8PMSlnSw0IiZluBpHLTdTd0clBAIC2CW1bamLAQTWW63lpU
EN0kQM51tzZH8DLS3nFVTWdJdq5jPOwKxTmZpICg3QrU3jn1RrRndxGP/cIpqEWyFCEWSkEC6Tbp
MPASOb4J5CZZnfxM464br3gDiJh0joqKFmjJ3WvOx9zGdEawmo8ts40oMqmj45cl3wqOAChQRn6K
guHVds0vhKDafjD/ZM3QIRfNGV2JGMUJg5x5vOtZefH05Ue+ycguQ9vJL0WjvRlm9AxC/0WgImXD
3TfJCoQiecEmAc7ePdoi3tcqewMe0ML864lxZ+JbMVNxX7QE9lV0L0GcLiQxmctb3LrnIgUdVNnH
aHim3bBf1vwSae4587qzyI3Htdceaf7ulZiphEM90dm7ZMwvqtxSdN7o3Gu+UX510a1r+qNLZ0Hp
Guw53i6J8nfFxsVPB09g1cNoZtnzE9X/YYK20DT3yMm/9RIOBSrAiU6twaSF5y9tKVmThNOMOd5A
G1gZ00xvYs9M6oJ7P1FOHLNfjCXeDh2dZ4BvU7KLHHwVK+ddSH0sVNGeyv8dI+11McfnlW1JLggM
JFtt4xhT2BTfWRF9sqf8tXNJXjTHVxvsKgIRhg5OhXCofjTpYEMxRHfKE9Kq62FpxKkniqvJQQ+0
c9CKveXBtzJBRaGQW7wTpzi7+56tRyU23pVmJFUoDqYmCRRzRae2Qr8aNomLyC/tjzrLcVLTkZ2M
6gTx50jFlpvaBRb/Z+YVB+yyb5gHX71sPU7LSNNv+es4+ndna6ceK51F1hZH6259bIxlF6t8Z1w/
el20sWrz15JKTSCUi5vRmV7eZle5KbU48LuZvt0OzCYroGTDY9z4hfo+EZLQ9nkDjsb+iPLkLWmG
r3wA8DHfEMx8ldR7eYbquMlv68e6Vr9V3TyNGJdiugLdHBhcFB7BwI3BhQ7UG3EV1F78KmLkCNl0
A1t4KJv06rjqdjWJ15XKGRKLhoiAu6a/keCEP33fDuNpbZyjPUyh5YldrM/7aDE2CLc2qBSCqL86
HKIGDDrG2KEzgR5OJxOY5TaVY2ngrN6ZnTBQJ/h4GBgaPfkSNAMeEs0OVGuk9aa9MeK/1NFAJ319
tgw3yAtt1wrYvpp+6Vvlrti03Zh88PU31xJvLkWYwse4LNPdw/oj2nMtjDeNB1I+gGjVnka9D4hZ
DTG83XRHvFV5dVns//l1D7FUdBiH8rjo7Yf1NJrx1auqSyWy25TNrz040imv97o3PlONbGYdAY7r
HDutf0aPd8Mzfy+G6CoYV/TmWQF/CAfzFbrGXcnVNzULTHs8qbF6IbTBp0vAmMY+Fkt6EwlvXkxn
dFxnAn+4Zn04dcrzaCS3pPPOauF+yGXExUPWTBoRFdNtIeGzSe/pnNzkSuJhHdSAzRAWbb/PzSXu
clBk5SHuMY0B5hnu/d/VQ2QiNjGPBufgYj6L+tJr0wltvdtfrOpOEXMCMeZjpjvk9rIi2aHlAI44
FUe1YXJKAtMyZrdWEYd/or4sfa1j7ZJo47kd3Y+Onpnb9HvN5JliBJlclKdiDR3N8An6vMllTv5V
ZlsvTIDuxjTdW6QhxWydcI/c2r68MLi52Wp6s1GMxVP82nTvczqf8eO9GkP6xgT5Mk7OuSjS18wz
T2b7Q47lOUmqy+SIS2Uo/36xvse0qph3gj/skuxV3o8nr+dEn5JTWTU/90V1MCbGTHNxmevnIkqO
RvaViO4wCO8M3PTVyOJz2bNG81IWv0Fm20FN3uSanSLbeLMAUwyJ8iw/APnzS6MH+bG1DXhdLMjo
0O6zsby1aXpc2OiiIXsnTPZ1AaiCTK/7BIHxYVnzs7yjtMklteqPaIoLRfNtKM0nU8CeRmHvlSWn
wOlG8U/xgeqImy/Fpwqz8eBEy9Vwx5vq8lqjfZZfK8xo13Zf3VihXU5fRbq+EcJ8lb/UaqYXyrde
b7eGWK+MHF+ycQR7HX3823RU50PXSaAuGAwnr0hDn1PH+WjT5AY21jLGixjrb0KqDo4ePXezvk1c
2Ch0run+kZIeqEr7mawj2uQfI5tCmBic3JMX+RbKvNi5A1Hv0Yd8orhWZ23U3qZpfinGbTZlZx3e
UNNee2N6njvzm7CDCyepZ2YDN2sFXxWpIXCVy7/bRp3u8u6NrWVfyUgDOrgu4ZteMzyj6Xlf1+mW
KeobkpqPmsyaxSkvbWF+INfYLpkVcmeyQZB/JqK7XpeXkgdU7pOzWW6lPyHniWyymYDy6WUcUoJi
fieWZNOIX03FOuC23MhvY/D5b3utgOqN6kC8e3nSanNTpvF2afNv08g/uzd37a4RsI7o3pV/MabD
DACuvijXJILKM/Pq1nhneHiW4j4GW30jkGdXJ8ednlU9eycq6KKY9rETT6M33ZVuuVHuEt+2T5Z/
xxD5tv59jB5q0B5LkoGyDBcXr88XSHT59z5t/aBML/Gq/iTkS9NA4Jz3KX8Le6jeWYGvJlnvbnxm
iP+8xPFLZubveqK+ldwUxJKh9h7vmKoxjKyPM5IZzy/6/m46+lPHutXKAWMuvOfFVR/LJETgTpQB
3+FwxjJIzrIA/fBlp76bcXKXm5euyyorIJ/te2j6P1pJ3Dr1k01FxfAofjVKKySgyI8N5dYDhevR
msGK4mpxvu0JPlhPjmeHhqKeWnMMLC/eZeSR4g9+cKjYM2s85o7ygrBiXzo1pPD0aGlrCINgkyYl
p8r8Knf2jmRkL+v/JCP8n9TZznb8qimIphTNfALDtgH2dTJgMz40sOrm6n3OtB8A8ZyTdJbF5mUx
q2+rW15Lw/nt5+mpLJ4WxbvZUbJVbQLpzOkFqymcJffYGO7WrLGyMrTQ4psFxNmuDIhSzs5pi/dR
1Lu1XcjXnUmiACeK+xvBOf4zzWt2rgpLm5bXuO5AdiIKGUgfMo8TxCuB1MmphN9a+gYIskDSIVgb
zA1QiuNaVBcjlq0v++hk2imuh6PI9p0zbtFnP8FmOGDQTi5sEumZBuquiMYjZp/jAvhooFE9qI8p
pFxJ3+3nnwawrZpOt8J646lPn9o0NDkP92hTXDs+mjG5FPGEEHoOOrXdqiCA4PEEKm1JYVP7iVdY
Hce5JjxZGc5S/gclgdl89KJFDJB10sRWvIuF37W/zFA5XgLpBrE4ovVU1fpAGO1hQW8Bo5AAiCWU
11meKJElql58RNd+qHHN6JPMpBQHa8rPMWcO1/rOvP5mj+ltzMQVswGSVwgTFmsag/CpeSqq/OIi
QsQfxjBnRdWZ8E5iRgnoJGC4ISSa/sTcRXrGijRO93qYng2YaQUO3sbrpaAZ8pyRXeOC5YaXy99L
+Dl8GPi4yABvFnGakmq3mijEnpwPAImop5tHUPU4mb1fs68OFr0J29K2ggZajSHJ836cozy4xlnM
ANrd6ixnk/qb9e5Rqivx12feSbeQ5tjJfoCsVzCkRKdBKwGMMk+i3teBJLvJP29HWPHkxreAffVm
8afpCnFsMzjLjknwRhu4vXgzeODpPt8rl+A+GgclGl2FWt8p6YzFc8hP3dhhPpFAHtn7VKS0sN2D
oVQ7gG+nieZtBGAGk9QiNtj2A90xw0FgCcrpzEQJ6EC98PunJoOYkAofkpBvMqKJIvngKptmIZrb
ijowMRh0JoJZgD6M9WGdy73RJtueWDbNErs5KfaDVgcmpD3UeyhMg7zVmSsiO+wDc83CTseXQ4IA
R9JZ/XGpwS0eIEK12YvZuX8MJK4oBbhPkbp6RuCKm2ue5BXgv+R5WX4KZWzS/O/8QUCR76Ob6yyv
JLFtHU8FrBMFdbCo3iFdrZCuAuD0Ir1N5OKBXtlS9X9UiSzVkmuZmx9ZdMuQMk21eXBG/W15ipzl
grL/Q0bZUmU1k4rOJnTUR0sS3Gpx6vrlBS3Z0Y3hHqIuaAgByZs3Iu9kAPBW3gWFqpxYb4BJ1X+g
pyDd0dHlmOKKQJ4hNSWPnIza0joifHl/exw589qDr83yjAaTuKsgXpx9B94mnpVwjsij4C5Mupub
k4ZGlXuKNXa+WX9S+/TsuOTQtsufSAUyXoiDxrsGpGcaDiPmkgodniDWFo1y1ZvyHW5iPLdPIIGe
GZhctFxhCVRPYNkQqZobNLgPFasTmOaNPJq2MQ2OFb4r51DLCuWX2dF9K3P3zsi2hv2lhKmll3EI
0ghgjImDkEKB/09LbRt1fIzVHE6DGdjZrjGVExXJQ3aco6Ak8hFVxBlM5BYdddA1SxgJUoY7VtNJ
CfBJSZcQ7uEAVoavlMKXfwwGa6840ZZH88wsfWIxkJJzW3xLTYVAyIgveCs3wiXNr2IqgXCYRzBm
4eIljzAESXWmI3AQ5lM8IRaskfD37rk0HXjEzVOaGU+62wFY9LZZ8twwwTXi0IpDHHSwFBlo97c5
AlFNNWg1WxjUW3ttPxojvjZse2m3zxPriMCTDhq8hJhUXSXednypbwCEEH7qzBvFZmlN8VxOnY9z
yp8QhhpZR6ZFt42WKTBK+2gzGJ9Lk+7WHOik07gqCtYlOWZcAm/GMy129mz52PZem4wPjgNeikRe
VnNULH7mOSRFlG8w0w+jiVLkW95UbusdWgTRurV3l/IkEjigyFEyYf9mxX5WGc4teqBWzU5bjPBf
dWgOzzGlTF4Y722jPg5pslW0jyhK9uYMRMuij6cfBbdKRZHo4nC2pq/SUk79yASoK06FDVxprxLl
YpFxpZvWzlBYYcYp5BvL3TxgWmPZcaBAombaO6W3LVt3Ly/T8Dc7F0pAIEbAoM3Da/jvkvNavbn6
EUM5eov+CO6Nzq98kwLiBpHJWzoOD9wrnxLfYkC/WLBU0qAOibvFEsUhgH9naRTo5NC79UdhQF8j
/3hR4qtuGk+9aoZuMl1TZTzCKTrRIQO+ZDNBMEOIduxxdwUW6ZgIHwDNDpXMwygteaNKK6EJ5cI8
jdOO2DtqSK5J+/hvrVb50D11W9LdqxYrpDUfjAka2ubf1RDZiGSzCmc7OVoNdzCMVsWx90RF7VwX
hVIK2WdSH4vBOedVccj16d4whsvXau/oRIJQKmPSZ7vWH5MICgqRLJGG2EbrsQssoaisc8FoHK3i
sU+nMOnXn6GDSDyXdGTSN3kn530qPTZPK1zKuVGuRGGcDBMhLcqVvkuO68RNV+kBs+sdijHwW82j
3r/rM6OqCayv1vhl8u1Q10EeKFSSoNzHqqlC9NNbOkm+/KBbB+lGWu4E1LniunImyYuXuNEYKppP
qmIECKAODrHzDSEuFVHgsAZ2nVC3UYpXLXJ92ACP4J2ekHY/RcWJRJVLmlb7LC0PJSkQTU7RQ9zw
knr7DvYnetkj6dx+ZvBKiGxWfJ0F0gqVj2FBk6qv7k6AJLQ4crvrcRD1XhArAkAU1ZbZmj+Fnhlb
FEZ11rRIVVRsUZcuqya0/NHd0BV0+43Rh4/R4iaBsYLodAiYniM09f+oGP8Z2/e/JdL9qf9/qOC/
vMF/oYIS3/FfsZP/V6jgbqzir078b6GC8jv+kx+i/wfuPMtRyRS0XYAfzn/xQ4CEaJor/7Eghagm
X/lf/BD3P3Bt2TyNOs45cIn/jR9i/YcDGUdTDVdXXVUlbvD/IVPQUJ3/gx+i6gSGW7aHJFQ3KXBk
suF/54fEGbkx8B7bTTHly4NojOZRLax309ZPJeiKCn/rvkiQbrgCXdtQLsHS1iGrwSPjjCVMwRn5
WZQfzJIsEtUukZSPkKVb173gN+3CXKWSUM9thcWcqVhQUQEKC4Fu0TaolGy0F2YcTZteJTUQDfWD
KaiyYI4WuBwRybX8BYIuXjWipaFaMm3FFs8IoskCC5Y3Hfp6QJjkZD6SSdyspaC1u+rtPgYNt6kt
bbfUGLo6QWPfEGhsUNVqbh7t2edaa1Rem948VLMT4riDou6Zn+A7JjbxvONsmJLyp2FdY1Ai098F
elVleqb9HpnIpGIa7BN4ajWWHi1yw/PI8teWDsNCkEAi1XUOMjvEImgjG03Z5nk7+GrFqR7H9Gcq
YXdVgp0gJl6m/wZphH4PBS9+QjSAUttXS5XfgtzPXa8dHZjjTLO+lnpAQ2e3jKRGEAzwR4FokLS4
34IejjFjw6/F+OUQPbtJmOz5GLgQ+P260tchuBybfPgqo0bxPcuDtFGfuQ0Hqc/Yw1tK/ZzlRpXK
RrLR0d7Q4fMbS/1Y7T8FYGcqpWRrILc/1B4CSckRF0iqItdGHYqGspRqyiI5aIgrG6my9KTeMrcx
s6r9SLIsulWpydSkOrNGpllLvebigmudCYQmtRZ5sDv6mlSirrh3N7ERI4BkDoSTACUOYlBDqkJX
5KGxjU50lYpRREkpPBuKCg85aZNbhSTj0Z8y/ppScaohPR2QoNJyGltUy0rxJwNNQSKlOgSN6wYi
QuNrgR9XyoMnc8g4EALRAnnrUStJ3WsmFbATUlgPSWyKNHaQEtkWaA02pZICvd46i/FZKCM+69nB
kUsEs07+EvUToIRuYN8fi+zojRwCyiSB+aGLx6XD2DAsb2nlTvsK+/HSJb8AfHJ/fWK8k4YRFFhs
/SBxdC01+EQNdg7rznSuOHZSJ5yFfX7Rx+9s6X6SHvuJnQIMxaDyUDotoA3HMLfCnk4UHboKw0Mr
SRJRawIvFiVg9o1WWaqW8wEJpNQxr7FGk5BJQLX03Ua4gxNqHSQdMUDqnUZqsvnbRRituyikNaTS
k9RMQxDC8I+M2lJ+PKmqzqS+epVKa5x8r5XUXpdShb1IPbaOMLuTCu1aarWRseHJlPptxn14UWXj
a2ho5ZUSwbm6v6Q97+gKFIgNSAQ0mC/7ZPQC/QdkEorY8zarZ39bXv4cZSQ/26qabZkqTpj7ZVqT
25Cc41GoimQ6qJ6voznANpjvBylTl3r1WSrXKyTsA1J2FUl7JbXttPMNXIXImq3exTrqJq+mjZsZ
nRTKsuIDHgJoDwdjQbI4XzkC+hEhfSMV9bXU1qOLpWtEMyxBdu9J/X0ilfi4XUsp130r5O29rCRL
rk0b9uRXbbTl7EhFvyG1/eQnrVLrr2VbR2r/J+kCqKQfoJLOgFF6BBDfaNIzAMaI8Ne5tZnTzxCv
u08D7PbGgDkWaAy2O11xkOai0evmAv5k3nf+rNh3xRge81HfLBPs4DQC6IfD0Z/rmB5T+i6qFGUA
saZStLuFZr/yadZEEujAABz6FcMyHRe1IGRuyp1gEpcBHuAxn+55amMPIsl7o7nfAJpBpPSwcpa6
/UlHLegq52KpxQe49L2n5UyTW3OfEDG1QZ/DdZpASVlQbTc4EbDypwlJPgBESi9yQqBzRXCFnYwG
HForjQENUMEE3mdaXuKRNWCcUZ9gVIDMr1/bApUoLkPsNjpRJkp6N8oW9A1WVDftls1aKW9aUW1J
Aqfm9dEPvk/60dCY/RYOzRJa8dgdsnAgyAplmzLYuDAtFRseiXKAENxfj3zOWbd+RlrJEJqA9Tn9
eZVkU6ybBgY+NIAkXSrTuRkIuCwjvAOKPgAaThf0Ru6j52g6qoLF9Fc7veZGy1gNlbw2vbtof0BQ
8FSLmPGXzrpgWDHwJUt/z4vJ8t1pDSoXw5IyO/mWkvi6DPWeuRgsC6MiQ1JNtsViPyNYjR9asty1
dnlkn3w3K1Ac/fizoMcjbvKjwD4AtdLbNjqnyIQklc0QJYeOrpZk+XtoBRNY+U5K1wEsZKI9u5jV
fPB6A3BCpNfgrORyUgD8am6AThk9w3iQj3BB6jtt+Q49PamO2lK+uvbwAwWIiBEHsE/CsEMj9iEi
B+ZhxMYYR5H1MPZxqMxgx1zkYfPIBNxjTy8WXKR9j0+IVO1d25B5bg6g9ReRbuyxP2keP1AM6Q/g
tGBoUGkPsGzkPUynApuFbUXvMaxLfK2HtKHty0f50LTTEWbOfUphpdg8XA9y9NMNkQEN2cGShABJ
19DCte50YHeiUq1B/NmssWOZ7gjpsLBC0lDTtQhQC1XNBmYF6tg5opYbsDKlz8pq/HpOdmkig4yD
7hR33bvpYpJQde7E3BuYo3HdSIG1rO5p5pzAU1CEXkJK66BsDNcjSmpFy1SYJ9sy20CopIPlfaNt
FvezIzMF4BWIeq9IvlOZ60mqq78uSBvTdNpPYHHSSGY0gdqgMhn8uaHxt1TdB8vBhvyXoLRVAD8g
qXFm4J7oBgkQEQ8mNB2dvjfc4D0yQB4aw3l1WojBSADJdUB9xPzI8pOOEsluus3Y33BCU+PN2v8g
7zx2LGfS7foumvOCZJBBxkCT4116WzkhMsvQBIPeP70WLyBcQQMBd6xJd6PQf/0nT5IRn9l77RVQ
PJ1LkLWwXmq8vGXPq2M9Wh3ch6ZxLlnPLN1V3sUGY4LmgIemSJ9B3y7brL2rC0oMJWA8Ffhmo6ne
Bf6wx+XbMeEklbjLo5d66fl7hddsot67CuQhOrLORVi6m/V7xFYNuMdk3ERMrEMoWCUSjwWPvefa
EPGamxUtzyCZD0mHfiHt/d8lM78a7pmOMqbzsObqEBiGMl9unj0A+Cfot/ZvVgyQtisUcZXDdECr
xYEI5bPgTN8SCHEJvZXGw37di549rmVC7Uh5sAiGxfW4gg9gY1nGulOLew4intJl/izWrSoxCtbO
W7+JcdlOHkCvQPLNmhhgTjbnMPBc/K0ZaqIG4QiEBB3ispZicbZrBoXnQJFKwzv0MCcxJ+PDYn15
nFTbMI7fw95gjZELBQfOQjWFW7WULCSRK/UWY/L5j4zxyzIbVzA+4GLtPD/6qwXuRJ8zRAGYJvto
GqJfs81nnivrUlpptfWGVc074VNSTvUSjQQAZN84y4Gxg5oC2qbuM5ndF0l+bLAXgqJFDUpZDEII
TJuPwyAZO1gBxK7GYAfZj5MVNV0JWfmhBKNqTdpLPDpwYUuHbzOc9qOrblP0KnNwPWS8fS+C1B3b
PbVs8W0bDWwinHsOSQhRTdPCxCMdKveL1/IbMjrwmGo5qTTodgkz4ZRQF2r3QxYhqayQ6UYd04MV
rpPqBDONgbUVzNkpk9ata1c5jV1+CpbmLSzwzVDx3sdl9lu5FYzv5EtXLXEQsqGARicuppnw2r59
FaX5xYoeUJYCgWvXeLpEsAd0rI+LwCxr5CeoQ3BNjL7taiCVxw1+Y+fkzgQ2NjKMHFrn29PLS9Kh
b4nC5U/2C1Z8ClwsOtoBZyOZxyXvV0okrumRXdvtnZgiAMPke3otZJwIaVbN8omZd7prI//vZMwE
v7sRROBwLbbTat9j+uCTsgK4ZrTK32G8Sh3zeZ9kFTExQDvmmP/bTDw03A/m4Gl+zw4qPaBCPZU2
DsHRJDnesh8ZVjZfY4lyifQd7aHkrwwCuXqdKg7UstirYVQu8F2IqOWOdNGWx20GvH61tBJoiXdI
WiitnSC5lSoYT/0yrWR2vqYe0n3at+aaTNcowBvjtiNrdvTyvfCno5cRA+1C+/b9fbYuk/p2IF+r
CPSOQcu3P5dU1zX1YgWcI7OdXT2GH7jgPvw0fhwtf2+qGfurfHIm/58xzYvFki9nmj5LFO61wzvq
GwveU5YzsQMz5q7/MeaGhfEwHqpwxMznVXtJNFxEMtAOGsoBVFpwBqnF/q3hYCX/L5KptzcFRlA0
+Dw1bOPCaDum7O6GUM177ZJ3LmgukzR7ysqcDBTOAlFmwJ+74CX0oNnW5k2POJUdBpihxCZa2bdp
UR4yVBR6g25PuRluqapuDMavmUdEUWW9tkHxUC7pl8u/B+dNFQWrl9NYhzXdyGhJxnHPu+EjWPAH
8jn8P2yyYR9LIvpW80sYLLjaxT5rA+ISOQXl+JvGl3Nal69LKJyD1NFPMwY/qJbJ19HBG5iAje7Y
OMaS2HhJ1z0p5gF9hHQ7dxMwRtmVWJHb6DsJAdu896lXZOdAS85Lm7UCcgIy6eOObFDlnhYk58WS
Ynjl59tUviS3cbXos1E6gG4Te/Ifw21jWJIl4hYiqT0Qn23vW5LFp2p47OLmvmkqf5ul0t+P5Agg
eFNIRilErBDXrI8sj+kNcHe0QKptCDAyx2Lg4rESAhOIW+OxKpwHz8V8X2bxF2rUeF9AZdtQ9O+S
FrNCMA+/3EL9xB9CjIK6PcHcFNWfZFJwH8nxyWkIegsatVMGtBTWSYr7cbG3HrvY7TLZ19hhPjIs
+Ns7zbob0RrKqWx4chFk7ZHQELAKA5zRBHf14kq0sJ888Hd2ypYGiVmY9g/tPJzy4YoX95jodWhZ
bwdej+TZjVYAHC05RpVd2+2mxjvyvW85/57F/KBYATKw9GgxWsRZvdjLXJ2ayT/dnT2NuZo4BTYv
0bl1rMfaGnDYDE+js4ta+UJwCoLrkDDA/p9kNp/Gz7kmNkp5q5POSc/LiDKgRD/BQIdV1RmT0YD9
pr1rYvVqMlaLU0LoEPeqKZNPeyp/IjhOZYm8IxUMCSx6IULX0Ila6ge5kTg6ZDK608PI7tbFTmLn
LJpr/DH5vl66q5rcr642LWkW81MvpmseB1cA8v8Uta23MIee+usUmqei1xeryi/DSGAi16GgJlxU
99jMAAijZ+Tpn3WPdixv/1IF3vtBcY0DYukiZk9YUt/lAkZxvFNiOJOHS4fLzsK2nurqKrgHiVu/
ccZhYKhYd8f28uAHcIe6GqyZWk4TYX5z1QBYic81F/8un9oD2FHP7q8YQJ9x3EA/xGJCHfxtygA5
W/JUzs5rQ/27ZCNbLjpMr0RjNIcWkgJ6ZIMYehmvVRFf4cy2urkmzjFw1cKaMDwaJHkb+Ig+vuAQ
wDX3X+OiVUgsGwRfbHCD2BG7t8I7RKmRe5/gEfJjMYLxvyipsyuelOxUTvqZiEVsKTiu5xsKRPxA
TCBowFfBv5LBWxY7bD+6ksaAa2tTpmkEV4XHqDHWj52ya3e5T2XF3KDjyFvkn74Vt7icbsmoDtZA
qGHTm9tYgOyxiVIL3fhX5bkXP3K/Jr78EsSTqNyeW3g+JHlwcOuOUOPwjOrhyhLwkPFvrZPoZ1B4
Sm0GOAEEdph6zQ61JNg/sfGfCwdhL1z1F0q1a9WxBceg+C711Z4FWkInvJOtxXdFBYVWIzqaCmOw
haFCB78NdlSnsM40bodIhsOG7e4vgGdnv1fnHOeaNG9oW/cm1zhE2TaIojvOpM+CeT4RSgrHFt9N
1n7EZK7D/BlPVljR+wwZadLiTlt/l/wzROEn5J4MhI9AheM+ZRlgLex6bew+2yFFX1HY4YtbMZkc
xBMcpuiudgmDCHvkZvFtlo9mqG5xQsmfylxfcp+dveH0Dc37ElnkJ5eA9xqaQuKJdyYCd+TgMxN0
WfZcHUMBxUEVT2Db3od25w9HwJ+PoYH305bCPXUMlFLP/qcwx6/K7I8GIuNqL92XJbiTOGcQ1LAv
Jtz8s6cbhn9DV56T12iTCEj0R2u2iaKN8lkE9lD7D/FC/UmfeNDZjOuSg611YFKH1NdlLY8YiJ/l
6kzCSruV5eKfl8k5YxVjPNys3MH1KhD1vVWhJ6/o57Z5+iFr/zRREuzKdnyuTH8oHcZFbTkPXzr6
xsWNS04FCNBS1GQEjhO2ku3bnGqMsU7eEVHIPFIJdoo56Oxs+NaTP20ipWsO0G0Kh4dlHcvwrFFM
vGN+JjG5b61R90VP8xn5/xihXG2DMa5ru9/AaMk0BJkZe1ST8GPwsmMJRxA1BLu+6eFKWT5sTRhh
h2jCUBP18Y9E6n3MEGguPr9+COF8tJJEvqKo/jia6C9Gtydujn3fzJxgHPGPuHPQmhbZdybaRynp
AbR4rWqfLtRmxm0UkUF1FnzEhNnf2dx0tU83lMb+Q1s2kOxhK5GmxzgHhEN6L1OxXuiwrPpqvPPD
Eq+05qMQ42pOSdMiHCiXezNpUsIM8a95xWR5dVbFwYzBlFD6Al/kbiCM7MGpfcWOc/qTMpOLF0I0
m5abuPG7HzEyQx1Slr1AbH/nbS8QHaPAJOwT8XP7WA28vH1uf7lN+lOaAS/qxBDYzdQfgzOgdnaj
HbL7bjgzIKY4m5A5Ecl/zb0Fh4tSGeyOS10Lff8PJpLXtuXkisg/KItQA7EZ0KTqFZMI+KBLeUEW
kCy7POMO8Vusk7nkS/WbXu5z7KybIoq3XSlw6hYCdmYUOfusIJM+u6NC+5cNawtNyvouLhjkRRGc
mczMBGBWkN9QXhrUa8TxFbS1mgHFsQb4sKk0e3s7bXbkyiE11kz/J3tm+OiKfK/woENRoMgVCJE0
bFmLB7xa6iuy0XvkCtARGmr2QNsrcb0ii5vBEJhNfRxRzG0Aph/BhhEB1ZH8hg12k3SOxEYlv2M/
PQ4qAlFcVd9od7bC5t8F9AjLYer97WWV000TkVymCYuPEt5x5yIUrtLXcoH0XvYsw7sBx467emWA
exAtnuxEyxPZ5/0el/7vGuf7XhA4rmoa2TYivhEdBM369IPOf3Xa6X6P4arfYqDeIiOBThUy+pAZ
RylpLw+hSY92lbkHXi8ezpkZmd8QOaqtGXlz2/o0I/MfBfOR6g3rrxs5NOJ0haQwnRkt3ycsABh4
4PMF9gMDP0vzXZxhhe3/OFLewWV4GGsKzbEvzpLb97b01aWtYG9YeVeDzaHFKZfmvvUG3ihGfPte
hrdaJDfC5R50ROHXNhp9m03ke4CGBafniERhx+jnyBfkOiQCuSdTaqQANIRwavgCEAREh67OH4Fh
35cVIVeNZkHBCU8na0EWTWxwEPWumaqPtO4vboJZFD35WmurU+U8RQ92GvaPbM162FFVxTqqepWA
aHZ5hTeQAvJWQl+K+zA8sa8vUjRkUj2lIIPAZqe/LE31khJKHgERCKCQjTipLn66XCIYIzCnZE/C
gDNcamnrk7ZE/OAs8tnNWPwDjS/B1K3M6CB96oiS2q6OsTYuGFkmX2lU3JfWON+gEOqwCO9jskUb
xavfzexSGCw0W2cOdz7RmBvllrgDfAwY5QC5dS1VwzBDSpfKdewqtgHGisZp6iM8YbUNUtrjJoZS
Cu4c57vErZ6/OGnCJmyeAWZgV2SqCubqzulMvRWevy9TR9+F3F7a1vI68+7VI200VIKQUF2epYUy
2rcaWLJe/ohV8dYS/sQ/dgCPBl9SH4Gkjlu2dtjlQc8cM2sB4DvwnvaJ9eQL3tWhcAUFrnUYVIPp
Ha3mPtH+d9+q4WKWoecHArXDFJ5pERo8uzmBcBjgHsxs+SY+kjCfCpGNJZD/DMsHKRMawinCtsoN
Tp4lWBTwEG/qKX8wFbAOfCc11KvvhU5ubQ3+6k5OG9vCp0fg77ctGzoe1eNdIco7H8t+i7xpXUjo
P2EyvVXpepJTBOpgUduM+3dqgGVPCr/1ilT1EatxoiCFxH22l6kaIGFhAWwr9rwa006mx0PnBf3d
AD3CIbBtytNdPF26aiJ8QHufGlrAypFWmyXIN6VBAjtlzYMq2T6kbfJHi9Q6El741Jjsb+0WEcbe
s1Nri5c8oMnzWH4s5JNvndi6zwxCNZar1XEMk7c4qBgADiI8kBS2n2fvecadwnVsFG24e4iStTnL
gpClYfilnZbmDlrBtpzhBeNyuiU2YFlWksx8m7vewnvjeYaOlI4d0GByTRew54wScLtDLQVHhFeF
9TdgdAA7Dl8lZNGKWVc8VJjmuQ0SFESloInsO7u9ZA1c446piWHIyeCmfUsjm5mMAwdz8Sb8zMPk
7BIKLTbG7CkHWZsrFsGNaXNIoR3cnrD3N4IYsg3P7NYC5mFi4mUosl9Cv3kSjsuko/6lxrx7b6z+
NcSr2fakBqVAXHj4PWsninVbzdt7ivrowlOHttMUktsVZC1xPJu+YiVh56BOIYuiIEXhpKTlHNhJ
szuw6VV1HoUHePcvjWVdYIpKMtq8vxXwPJCUqABzUnOztHgJ41aeapgnQ85kNvQH1FtRvJd1A+tr
lpqhUvCrpYAdw/J1yKMH36ErGkN8dSwpvflNESYLYuY5SPDlNQfjjiBkw35PjoBiFcXBT/CT3uRq
uY9qXIzyOQ5+5tCHg+vTIVtp+qwpOIG/IwQg17JxxkeYPmlDpZdYxt/DiYKATxwu5Pbf5ar9Tcs3
HYbvVsGgnA3wW9UN137RVyfvngcD2r3MDkolp7ot7lw338ep+V3J4V/ZQgd26l+MpzedXF5cpvab
2GKm5aHWW/nQtyF28ju4WhSkAL+7qozwpyNaBWNJ40aXQU1AgHHNae6wQkvwccAKTW0IuNl7FhVP
GivRtECkCknOxYLLImDEvus8Z3WNfMhM4AJn9Tfg9+riJMWttnpm6c1MbR+H+p6x6kvvzvbJSGrw
aSK/BXOUBjkG8nzowPfmbKa3taloHKU+pUF/s0KkcQBkCjzceiyh6MrgnAgEBW4u3H1iD9OmTZP0
ta1JPGPtchFmUHsRsDw3TKYenIJlb2kBUE1hRV2xzW6knXT3+IkXJopNePLwfAMJhukSJ91npjNk
6rn3CoGHABiuvm3jYUnu5lTBTZFb/mhnoZe5l2ONRbobLwVbySPwmVeYLf49B8RRyKw49zHSU19F
0SFV6wYu7CeSLpb2nOnqIAqbSHEiLwEDmvmWpTh//aRbt4G2vAvst2ETGmc+ynn6CFD5bVvk9AAj
zDNbooXgYZBGEcwiyS6DorRFFE1xgWP2OPXDNU9RbpWB/awT+vgxGJ+DNIXG4DekkqbNfsmkve3a
XB76/ggpDp1yyrJZjoxbZjV0iFdoyukdoP9iphfWpmqs7yyQbGlF8sulOAp61TBp5+3p2BMm1JZh
JSt8uZ7YDdMK9wCauWe15EFhhog6IXRBDNl+NJE10Psz3kt1jKCkyfUhDvtPpSkC192U063Om/LA
BKl4IWnsXLeCm9mO8uO0onRUQkyaISlzw0vBGpybZBv0vjpKuFzsTocmP8Ari1/juPtQDmnohAqD
AAmHpzJdYoZF0ytLGcYwLBDCQh9MAhVCEFd8kjnOgNouTmEBM9KtUWsniPSxhRhcZn+xCy6XnuzQ
Hgbl0RkLOtzRQ0ZQjQMt9MIIFuLowHxgW4+oxxs7J/WHvw8cR1+jjcxhR5h9w419DsHsBlFP5irZ
3Tg9/UNjVWeyVOpTpChZm148VwDf8zbobqOHZ6wKEmQLCLgYp6MqkgGY3Viz2Wum+iHKjAMkYl7u
AVZMK5jAvXYLt2nWO+YcE34usokJwRSj5R6JWWafZhFllJTHXrvBKhECOOtYTF0ahrOlGafrVFav
dss0CncJcbgw/5WMUVDBoT9XOQaVMYE7kCTZIQdgI4QFMv7dj6a3MVJvAg0umyzNPSnUM3JHLm/Y
PFuoN0y0wFP6Em10T+2AfYHGJMiAY1Iln7RM7xljD8cpwVXiLPTOWcwuqWqS6uAvEWQ1ignjZlcX
y84d9iD/5LFlvWUDCNsYGANDFQT1XCjLZYDKFKfedAM0gCA7IpcgadmYBwXJN/ZoCIS0x0/TM3/M
Mmgf+fCIYZIDsG0bcHLz29iwgAAP8uKKv7KB05r1gOoU4UenNgJsWQTzLvesd21h++kb5orgL35p
A1ad96o/ZGP8LmOqZGtJ7VuOL1Uarn3mtSfF03ZyPkgtf29jtOJMey1efybUvZuehxj+VDs5jDCY
+mBC2azwZ/i4nLtBiQkzIQEprwdkRqP/6MfFIfWVdSQwz2OIsouigfBgl8QDaR44IDL+b3xwK/KD
rV0znq59ClgIO5jFupGVlHMN6qJnmprf2/Dl66EL9ouNGrfnhmNFTWURzgyUyV3M7fIxqO1bNBbf
k9PuxYwjnC3D7FmnOQzaUxneBBUh4quVNLfqDRLxHQOB5/Nae6cOL5NLwb1WhkSafwT+h1QBUypM
yLGeLqJaAQi1QYRPBUqIa7l1feIb/SD5cRMayCKPj7bp34BAW6D3GB7Fj6GFWdQZeV+d9gns7V6i
jQfnhIyGfASF7NtJ+u08uuTH+gMoJC7npKgE+8CmOFAhvLVEI3SLm25kD6206UMcZmzx7dJSR7ZT
KJyncx58ZpwMdRpzjfAV8tTsysUm+T3D0qXooBYL7Z+b+mabDYClZIhbJEg+leHycj22En43hbBA
AsZYnTwm83iMkLgRbGD1OwlMemyYc3nlNtbpuOtQnlP1w3EHPGGjZj7GBAwnEwOeAvvBOSMBZ+8z
d2EUVzjZIfIkLObOPaLYIaC74AnFK8Uodk0XG2K1nWwIwcDC9umyMMDIZtanOuvxAd/GefZfIj3f
N/OIHWxVkWQPCG/AbZT2g7CR4DjCv2hhmFN3et9E7SNrIopFNPEspbqjBRyxwIwN/t/6yVlgIP3h
A/TzbfYiiNR5WO88p/jXCf95wIDsZB5COIQTu3bGOZWrDqCZRnpcF2eRo17xOB4S+eH4efue2MxI
dclLYU8e5YSL790/Bh5BTCQeh7skvIeRk97lbHp3g73cTQM7XtN2uFHTPXztbRrCBvXgH0FWlPxe
AwubQvChVjS4L5w7WWTgI5PEP2kCXyFMsiQo4Ad1VWWOHD+PdlyGm4Xab8E6Rq3TXY103YtqHGKU
GaNSngJLmwHpHPrUQgbDagSiyNVU5YV/Spd0547QdOYz7ksqiq0cpkuo1LtZ69Y+A0MKuOcbWw8K
Ns1uDhUfXrTkI+xY5NuNYt1ngb0KxQBXdQIw6TxYSTCcR5SDglOPbGhvS+FR3fdTRtOxJaYuv0w6
+w7zDLlCRqMrSoIhyP94N0qnp6CD+EYVs7MNLN8klPcRCZsI4hi3uB48SkvGr9TFJMwTZoZYACFA
3S04epJr7SZ/7CpI0RCWx9R9z4PozknGZMNiS6B+qJ/nwX7IOVEP7KYvgrHUViur3Qf2Jeqlu+ts
BYHbBkBoWLsByjF/Os0ilw7/mwyLz4ZAwD3FIlgIOOaouQJyjASFnqXwMyxIyBRbWNXgs1gUlziG
u4ZsVhDnI301eo37ikkhggZmuZVivWaYEBR2/CRNkB0JFyOBs0vfnDqKP9KweLZJYeOH2vYDPgm7
E+VRyb5iwMivnU58708cTWFSRNcFSAzlT7JmTIy/dAMLMsltMjx6OE0CJOtupiIkuIS3rNSWPoI+
2xtMMhrf6C1yOVcEKjh6yiulSkdkgNvjTADallcDpPktcQFQL+f5rvP0cMAYuyG8gmgQ3HONE8vj
NKp9O9vIbVgT6B6/S8S7VjmsqUucknvQwSxsdMRrvHBTjJV/b4I+J5FlyQg0gOiGH+aeQhqqQ2ev
uXUkhyM0bpFMSb8/LUN0Z6HV3rCCfVCmIiFVUjRWBOOxApv8neOV38VqywOmC1sGI5xpwD4ojr9R
Ws9eMAxIZ8QLRCB/58EVYaA4yJNlyquTNGz/OGmjSl5lmvyaIzwhUzR+5UuabnuNyHSCcNWQ9M5h
8OTF93bMagNq6tMgKW3BCKJWI0DAawSW40BlhI10xyp6LxJT34KUCYkY8gfdlza8X5ZrTEwAtTxW
XfhTau+O7TvCANcPAX6hwZ01ciiSKY6s5uGwkFHUwo9h/iAAy5avDTN2VEwFI1KepU2+ArK6Gc/1
jFN9dmICB8UaQOQ0x1I5jx5sYsTBc3olQS97jmX1VAnUw3EKj88C/z50VnVf2p3LdoGxRBoXX35A
IZEqeD4qYHZAZKIT3w0dcMhq/vSd/rtl2L/BcHFhhPbd1sTWlk36yn+fTVlP2Pz+qRoZA+ljv0QZ
LuTHhTyqCjBWWPSvC6pHB8mDp91jZ0/kOiSkaRUSfTJfPOpMAoYraxvXjIK1sHcMvHj6+A0NCO5A
y/nHQiaHcFq2CQbSZlkFTY31zxVgrQ0Fj5vfqRrqir803H7h1+zbSFqAPjrTn062PK3YhTwR/qN8
/RWFOQI65t2+oPtLFvZh4SVp1WnGaZ2jXeEgiMptnWH6GkZ2USTKJypnjWSil6Lg/M4sF0qz+GMN
5kD09k6C59zqta13Ku/cmHovJoV6eE2cZKZC0FSjTisK3i4RSpeesC5gZD8TLwEog8THT/o3C2za
PnWyHG1EkuxyQ8R6ziaSTCT2HAEI1YBQCi97ZQevEFXH9MELXlj09Pzmu25nwAxwslNlGIxRmzjh
u2lDdziOrkTmXOTXSMvHtGcoHccmXymzd17RKaS21pvM60MvLQ7CedgtoBQQDtNGjLhiS4VdVU6c
hHxFToNMRkARxh6BZDCsOcJjeEkkJv8LbUhPWDw+Lcs+hB4F9VS2f2CFHnRAJmPrBF9L+W1V/h8w
2BY/Jjud0V5OYoyZ/CbNo5HQVhsfug0aZFLon1tv/f2q8JCtCpEZiUCTFxhIJcC53Dv15q0bbK7x
ZKO6eLWVr+vMDGVtO/e/4wYElVYDSCvvbz5pvmW02/wBwavcMN7C8E/VIxUmtGZjaIOAYG7X48nv
q3+pjO4jWc0nd5moD3T/6KWlOId9gPQgrt7XiQ9hP9iv9FbXC25cdK/RoF/axarYvcEi428k/eZt
DKGtTBmLD1W08J4cbkldIDNQ8Dm9YOIrI4de00fwo1LkhFP4GmXNnkjru5iufixR5DtVSj0pAiCj
5FF4MMZ1hTRuybcV8ZBzyc5nmbqzcNDrs24cTsaJv0AD8uACi7Jt8RPp6WtAI5ABdt/6WlyzuvkT
lW0LRtABglaTjZM7b4gNgmNY5W+grMq9b00XNADpoRVsv61IsrrE8uqRItg5Oj4MZJY2je3fh9N8
lrlFcxenz6Hfv5PUWu60pZgVDGmF0a0/NiNKxQY2zEFrtqjaSuW2V8TvsZsTlhSoGBlR68lCB8Hb
DrruCYC0fQzAip4atw4wT8NCXTyUi1Vipl3JCw0QNebMyuxTPLPSwyy8s1sCBYi5r5jVbDwjfzxs
0ojr0r9r6u4gUv+48uuO4VjTQyyvxJEkd2hEmTVW3t0AyNOxXk3Jqjqyn62xwWTWZ4c4o4CpYkw1
LW3rxJCNFeG1aauaJS8zocE+xm6Fe3AgBA/J+Vwh3e7mUwShpyxepy78XblSXSQPS8mf+wR1nVg3
ru02Ls+WobIrvkb8TLu+Vx+WjYEbPxCXGXsnP7Xu+Q0gSRfLkeq8Zkkyfwfe8Gim6UsxKkLDgx7U
96dd68tbbCGnTkzw7c7DxbMC92LDV9rUlpoIoLF/SPOmipxVfEhm/+hhn7510ZdL/NshUssHnnZG
dbrelk48nwmD3S3W3cIkbIx4cUOR0O2NAI2qzD4UVrBi6T2a+6Z+LP3g+b9vwvv/MsPbcf9fJryX
vBz+Fv9Xivf6j/z9brv/+T8c+R/SCyQGPBH6tq2C/3Lhif8QIO8xwCnXRjQt/suEJ/8jDALYV9Lx
iF2SAX/b/w7x9v/Dcx0Z2p5ve+BTfPHfMeE5foCfr0IwGZfFajDEHIhbyyVDnA/nqyBUfIr/04Sn
Jt/J2sInWhY+4w7XxoaSKDpAl2sOuMeoM3GezcOKYmV7vMFR7qwtXkOyNKa9qCNkxPgrAxZJZVq0
L1kTRadc6SsosGBMshvv/CFsWvh4MPG3K+wDc9p3g16VpBeoVcxagRApSGepBW6RwO20x36SNwmB
H4aqqC1KNMlsRGMuYAxyJGAm/nwtUg3zq3w0EZPPoGesNAiW6UUysWHKbO86LmmyySL+TNL/eG3V
7iY/qM8FMEaOfQI3CtbZLO04x63pQQaML2kzdqnD2q+cWfsTzcFCPQWS4NMCZr27j2qoCJWuuC7I
FccSs5DzKtxNV3wrOkdiaRyg8hMmdPRx8dCdWPz9HavW7CefuJRW9YfZ9pIt9cq6b1dwTCbBuk+c
TOqmSMXQJyEX8VhJRxOCLqjjBTY6wnbOiduG0CUxtQG9ThjVbcI4cPj89Wc7RPdL1VsAUqZ826Ot
ZWhbA4VoALihMZxIJ9y6y0NTlZi/RCc3klzmLUz7kwrY3EfEwXQdGJNRMzvOE2bKGkPGwa0kESCr
CaRLBrCFIyL1Fcm6/KeMjnOTZVSY7ssYw8uIt2E7Yo4jaotJUF7KvZz8T/brR4U1j8UgY9qh+dXZ
6QJBvn6dQtZbvUb4OI7WX2IhPqwORtyY1HznHdtXv94xVCB1piRszNfta1Oqw5ix9QoCfkyna/kq
0HyGuBDQ86zZG+VwP7R+cRQpGVyWu+yCck1BjCPcWhyPGwTyJ37EHDIeFueuYyrCXqU8VOLd8S1q
uKxCZhTzkefmAyRcNbAahJ3DvhkEyYgFji1a1pyTpqPkolH1elVtmUsdPbbiezm2vxQccxCGm3KC
9424094DM7kLHL6/uaNjj3qXFyX67KoRukhG5B2DzZZXCgFA7dnID/KPwrSQKutdSAQISjfrzdbR
HbtuqPvuckfUh+KpmMi7qML7yIX1MiSoCxAfPRek6dLtUz6VEqk7k3N8rtXB4jdTzhCn5LNxY8i8
vqfJDgG2yrOIA9BZCP/D2ca3NH/1xNxfEsRWPP7vltEPPfNR3iEsPAvw783gMOBcdHOYJ/e9i9kG
TsRU7WO8i4QmgFSYcDykjPd88UW8I49WaN5WgWi48LvtSnSkAy6AKu7Kk4uvB+Vty+K3zo9uwUni
4Gs4tn6/rS0eeDcsfoUDm/QKOSrO/eE4eIJHtzJiG43TNu1Y7mcGC4jlTu4uQ8wJ4LA6UHb8JnaT
7ZCyq3VSRD0JogS5mU0Qx84J1sKTyegYq6eQv5aGYeBFMfpVg4NiUNLDpsgWdkqDdUnTpdnXKZnL
hDK5e5Qm+9hn/RshHRjQEbY1+87J5XlkTkJDFGTDCeLmHLHf8WuMCIwpC8f5PXLIHzvZoIl2e0aZ
vIMkFZDLwFxqznhr2UzyYzcCxovH+73if2YZPhEDBbQmTzjdHPtqJ/LTS6gC52KgmGefRfLPsUeO
RpE923QkxMswniiXc9yGzFoTvhgdmAKHXH5OIqkYoZM8aHdm9Ze5Z9dDcF2gDUEoBcwymxCYzW6x
1R68DNT3aJbMn8k2xJwGjFXqgl+lISgtb5iXibX3icVI79wiJMp4utsAP25bcsyw4nkK4vSjKxFo
ucVRh+3vbrE+S4ZOQ4C8MTLWNfdd+zkuHDRaxXJajP07U8srqXDn/zwqqzRDAQeFXnntDdmgGFEj
a5Bki2GHmzpJtKlUd820wocY/vSDzI8egp5RznRE0Yds5u5AsOapSoYGAzFhTIKP97/YO4/luJVs
Xb/KjTO+6IA3gzNheUOWYdFpgpBICd4lPJ7+fAmqt9TaHR1x4k7vpKIAZIFkEUCu/NdvrC9YflGt
ku3gWSaTW/TN6OqPwCVsjXITKpGCuTNdSH9foTNHgHVpJ8TMrWOkCyhk3Mlqik3CEKpEBEVnoZHE
Uh8SlW+CO/XmuL2xRAhceaz26kfUbHTsLWIM4uTD4zkNwkxmrYBidhfB8VLNfmPn71DKCfDSu6Oi
+DzFPIkT1C9SyyIKEKtEN3MgvvKNVWe3HWyskJKOrNeUOY+lItE4ITcglNlyWzYb0+hNnDLVD3kO
fbwGtYncscCHSCIO2I+UD5lEIULgiEriEiEABYY/8TWUmIUl0YsSGMMBznAkrjFJhEOHZrxqAT0y
iX7EEgdptNpF0QE2MgKSEM6yaiRqMgGfKBJHSQBUKtkEZVIjy0iiLcmMuwDAVAAxqkRkwmUs8ZlU
IjUmkA1JJMGykChO5T9TJGwaie4UPQEjMYBPJpGfKWoqup7KhbuUuHTx0IL5TxItYsUVIqU5lhr0
oaabviBjKpfVEL8pQE2FxJx0wKcgL1gDgkZZEpdKJULlAlWZPA2WA+AVbTziIICzWBEXKxxVN4VE
uij8v6YS+6okCgYEqC7w8IIaD0RGj6e+y8vgAbnU1tZIaxyS8TEEVsNGGztlcDbYlQ+aRN4cm6Sr
1p1gfKUOSniiLsoW001LYnZFUlirRtCOMySip0lsT00OjcT6Rgn6SfQvAgZEDsPPBxhEi9StK6BC
4pbQtsgMejBEHzAxl6giAgWp8HIO9dQ2hzams0yPiqwdhI0YzZgY7W1iEl5guJVcWQYaZ7susKWW
eGYqkU1iId4aiXWqEvXsU6eDpD2uTJteG6gdKEKJVju2MYqMHOKMkE8tmJfIiXbjrd22W2JHUR5E
xjspJJRjNOX0QHMJs20uEwmbhVPfILKEpHlSZpZ4sVogUkrj9kvgDo2cNNiQKpR5byiDdRmj9zMw
XHbKFE2dXTHTePkaVyV4+WaGEU5SEA8bm3T+cACN+9R7A4rSdOya4BH7kkBSYb89yXwGrzH2o4O8
c6phO2rYp4yI4QnCBsiH68CKbsqdlU9yZaRhbVwjQ57il75ttKc8tXj6ud4XC1HsYtCxr9IMEktM
U5y7CfulqSOUuxSBuUY8H+BZVSzEENY8Dh1wRZwZVnqjYYBgJ99LAyuVBOAJlTMkTtuAqqyw3Gwi
8tlKQ8qRJ3/voeqgaWxejNyEaAzlZ0mvmcApmvy62Dam227V3kRJS9pSCFKfN8519L2r5WAGHU7D
g7DoBiktSqIkQfdnqirdoHAHVYwybVK4jCzZJAQh7tytUyOBj0dSQOoeGz5LKoSskh6P7k5Y4YHK
m1nOr2APT07aTjsBSYQn456EX3IIBRYeIA+4uzWEfSmhBlJN9RtHsY0+In8vmtiFT+gPTLGKxiPe
7lGbJNZSRyeIdtZD8NUoP1jU4PvrvVeTpaHDGY+9mmlL4fQXRVCLq4Q2LcyYmrJ0XRr9eXBsdcwt
Eg9KJ/ELS72N8m3GSLxbAfe7sNgVnEUE2B47vbTq722P5hHR20MLY6EMCD2YaHCUddkuYZ1i9tah
6VG1lkCmzlvmvv8tDaolOS45WOpEZGPxGHnQr0L8wijHyeaDbXGHwb+3FLo0xqngCQSvVkwdSHbS
q25G5D90yTOP7YdMBeIvpyvCwOreoj8cUi1VHvQIctXFGtNNFLZ3qdJHV2Leg6dAa9FJaFwLmL0V
ThNi54di1ccuFPkclvnYq9G/b10YBiZYrPDUB8FtYHkPxmTWO6KUCOXqvB9JNgGYueIFbeY6VhHR
esYNFMTcNBFpFS1EPQMpG2egaZk0lXXeJA0lnqfgNTR2yRejzxFr9GWzmIL+K/4sRxyp3MU40THk
mQIBMbi0LROggmNQETXrQtr/eR7h2aU+4LiCSq+d4pvZqs9ti+9J35vXIHZPIkGWn2ZowyzKxLyV
OCHNHTN1MQDhfBPrsg1ZH19az1jmvWbLx2uFMs/aZiE3tVYcsJkgzdwfx502yFTXFzyOV73p9YdR
QY5TSNZQFuIO4Qc89xKksh3Zt21pSrIB1PsCUj7xKV54NAZlkA+5bOGY3mZM/YNvUCTq7nWqbSya
onhFGjFcjyi7TynBz7YD/7JyuJ8MVr+w7ACvBYXC4D21ZGp4lXqvdzzeshQxUQdeByk77e5xvQOO
aqoHt8bJvaiYE0agytVgaIn0CYOiWVHAFMbw4dNsvg+5jYzRxzY0drc6/+FjaiXbks92PEa2SY2U
jaeOTpRcvLY9XDHJn8NaTLTjqu5UUOWB1DEpxANnHI9N3FHexz1e+wPJE0QGcc3S7VoYXgEuaCXH
ROl3SmIvcgO9iBFbl1rsiK3AYV17I68amxLDS0l96c5dgg+F11b6FvoCvPMuv4Zdru01qO93hfKB
WygW3yT5ktKhbSPJbwin0ITH4nqHqOqwI8RFoXEVmTPowtxT836VNsGe8AjC5nXMgCq4V35VaCtF
hfiReliopWPFlQujohLI4VW6kEMJ46EY4qsXkW5J2gVsnqred160G8pS9psfnTjAKEfVv4Zk8O6G
BvEJMcHMfzkeaFq6GODmhPhDxl5OWuKEANrQG5jfGjR8J6/wH4aUFA3p0YjMxyCGl+hKOyCjhk7f
kWhE52AaF4Wi3hJ6mpIgsgtgT52TjoweSw1D8q1YjTobDIpQM4yO5Eho5qFEh0mrottRXS/soYBg
LZ/AdffdnzSY5Gl/HIOI9jX3OjJG9eDghaS5rGO1Fm9Qpd7iWfOk9FOyy/FXw//IO1gDEK3r7JUQ
jSEiyGQTQYtCF4Yuv0N4rEiZOsgVC7tMtVZdPX7AORfLRBBjZVDYmRgXLbPB/+rjZIg0AIEBrDC6
TvJJemUhdEecrHNgcvOcyt/ZqqBISV3IFRp2DjxPoM5Eq9To6XIokPFz033v1fc2MsVGN8KL1tXe
0jKuqpHouwjnBgTXGzxxbBSBLAX9tsDAbsBbYco2YyTIaPbUEVjEafGPITxCJODjYmxtqQ5bZQnF
H9BSXLcKcQvBUwzD8E7V9WIzjJ53aHpajVoMzzJxsRNWgMlWtTG094EvrlYOd6BumVZAOphgcouC
M4NqIERbkVLF0t2ixhDqcNAJQlx4/DZEKLO6cjs0d2n/Y8jxkxJDYh2UkDUWiuVcoj7+GiOLzKT7
UCT5QyWqfUneM/7SyzQc4ULgO+Nk/jqM1X7hjylW79Ltz1L9Yq2Ik4t/xp7feVmN1CeK3md4U4n3
zBsuwv+OW/S7m7GmFuQCo2LyVxg0V0POk9p8hWkFmcmQPTEMtntnyYSDUx8OFQU+Wvha4oOfV9rW
g4O7CLT3BNnzXdwoWFMGirc0RfQEMX4L9+ZDsAJkao9lPVKsKqPZ95jh4Q3RPpBbSQ5YYgbMNwoa
IR3TP68hfqvF289LECm1Kg4CibF1NLQTjfJaZ1BJnB0XkNcx0/dWKA4tS3Bww695qL9pakYfq5M+
I4nDlWALcCTfugQlKWylF32FIAxnS5/WRpjCIA2iYNtTkeF/kW1CnwqNMIGVid8FNTyGsCAldKt6
j9rchHvsEp2DEWC0aq3SWqVC6Zk+ehldTrcf6RhLyiWkpAVr6HNge9VaqehFDNa4TOAiLugXmaeX
xPVfpgBBcut31XpSm2FDQDE3OM8sBcftbVbixcM/+iga+5QUYbS3+ughSbQry1WLc34jmQqjWwU1
6RDsBr3cJ9rwIoolxogLoojuKOS/Ukd5EK5ReqRmcYi8/p4C52wOmFz4bb2ksXhQIvW5tA0c5KgC
bXJ28IVA0CGxzij/4miw3qiDyIaHPRm6r2VVKcBPkgQkfLx1uQTDruNG7Z3TrMW0chBYC5hpkkk9
3hCTXDqQUhTfO4WL33ioLrTy2XSmc6UwgfgxEgClhhRRU/iozETIGYYESWaPwYA+XKeQDpPrXgKz
P40OnojuU4gnhjXtJiCjHd8GqgexrbX0mEENWyoieE0gYLgJjrUgHZorzyawbDFxtShiQrhEq/cE
p/O3A6fmNHMHk8rfQJ8njFd3xNc9M364OmYphrLKJV3AimTcxqNOQ2ZIwotI6b9NbvLqyJSYoINR
jzz5TNvMPVWHyUtXrTNMZ7vFfcEiF2wxjMUXdBW4VmbmDxb9FjG8ZAt6cHV6D55LVbZfVQIlHQRc
G40bjrmeZyTf8zfNgfBg65SnOPc4wVeorMyAdnv1uIU2IbE/C1eN8asx6o1mJebC1Ad/58BrUwO7
ImsazpDiNPeqiUEXmXeIiqd2VYY+EemFcevz5iksW/h8MHTJjFXxnIVp10nCOUpImN998UMMzqur
lKeOp/s96Yo7ZLw34kXe+8hAwNSV3ye9Flxoo7JNoOGxaM82Gr5Yt1TBWtexynVXuRcLGS3NQtDW
XDOaFbYp2As03JShrtMeRHEGG/KrjVvG0p+eRgUDvtGJHruqNhfjPvQM4qFJmGCuBB004Rn7TtDu
h0p1lkgc4CgbuF94T6CqwdLJgVRSv1qHg2B5aWEWpATjBuHo29hmB44gJfX7fhnj0UutOYRrcCEM
TIqA6gWv1k1ZxddSiVv0RJO+MjL0+URG8iHOPhDsUQ4CDI60Plw445vW8YWZ7VGpSBfDKwIpin8y
8IZaljkIoluec1d9w0DiW9uAiBlkh5CRxGJY1SSTvb6xAmqwpTMxHZQwlxeFiCJNbxFYQJKeJ3uW
wbSKCu3SQdxHKCUNKHKM62y+jcHoP2BtOfjmLFJy6/ALbUlqjKeVULIzXhDFgyuZRPSXcMKATxvX
yUup2U81/1Zo4fAw+qTH/8B4AhhMpU+ZFIt12xjrdKvOjY3Z9nhL09VulZvkW3WDdyQtrLl5MTGB
W6XveCw0CFUSYE7WeJivK153AWjfBzlTnZvhoRDbyVoxoUc5FToNpe/XU+9AjElgA7VvYRC8W3VI
/m/36DsW7qiF9pINwEnOlIPjDJKrUANchHbK5aVzX4eKcUUlti1ZWCPDEAujozSM8KgmNg2BrzqO
d5QDN59cNGhpqCPLwvoyTibgbl3jv5MKyKWwGkv11dRJ+mRmZuXRYkJSteI+DQ0wX+5PQeeK6xj1
ecIMkBH0uWo1XdyNrA+W9K64NuhiKxZSE4Rr1iYhjxeWh0w3IVEmFuar2tJuTRVC1xNmkwxZPBA2
3Z+i3trjCFk9AkOoVOiE3PSghUTC8DR+UFv91Ks6ol69xrBQ5lwGA3+ZFRT3A1mEsPIg03PZtgD4
gSVs9CCHNB5VQsFJwAs0nedO/eF1hAOD5zoAsNWLS/Vy9/9bvrO56m0sv//3f72j+QZAu34PoiL/
3UXV+I8d3zvxdYrSP8d/tnv5V//DcU1bw4jKQfhtSW/V/rvsBCuO8Q+PPQaSBvIgXMf6q+Fr/UO3
TdeB0WVYuuboLod+NnyJsfqHQ2/WUHVT9zQmD/1/1fFVtX9p+NoGjWgbXFE2ll1XNXTzXxu+ZusW
fYpugJmORbqhCWWr8Yute1FEb0hvF0ELvRrMIUPcGejYAlf+qYtQf84H/M6++mXq3srAoJmIdTk9
W1osusiNpykmrSvyqAqtXDVI6KAnNB/VOlv/PJoDFEDo++dgv6XZWkbWD68shk3GDXlhYdVxf8L3
srWg2RZy33ygpFHDPWZWu7bVWf4PrcYCz54+KNIXozL0zDSj7ex/e4swQO4VxIpnYY5vC/x44ASz
QNSr1aFPTavdNV78vYum+MsUN5c4J67uzqWjXFMiKEN4jYdUeUN6DBYWxcWjNeGa01bKeM+U3Oyy
pFa2pRWmD/bk1Su3h5o2AppB8g2TL7hzD/FwViLXfqfxeQ68+vNNGLOn41BSCmc+VPSg/GbaZYB9
psZtT1bayfBT8gmM/NLUXceKl11IBiAAukb5uW8eMY+dj/41dt5PudxvfiM3/HRi/j95m52LKG/q
//4v+99cP1yDqqbrtqsZpvnH9UO30qV9WDS0iFmf3RPbtveGscLihBcEh1iECANp37ztqs7vR/7Y
9+tzLe4Ly7r65kZl9YQ/J7MHHkgohIv2KU1KOpyZJiDJau3TQE7qAsYvEJA82tUqMRNDme7mo2Fo
HIKgve/Ldk/0LW5vbaA+jW571NpyOEdVw1Y4PowAV5/HAgcuXtYbp3kkq4nHBCudEx2m1RgWxpky
4UlpuCVaqc6Mm6Q5605eHMcS5n5h1OG3uoGaqAXaW0jxsJ6crNo1iuIe//MXD7Pjd6aGje2x6pqe
wwOCGxj6h/qvN25qjx3aX6ckYRc6gJuL8B7U7+dLltKkETkSWddZdtxj3wlXxkfLCcpb1nc5yqrB
OIjUHo4+6FCocncR5XWvYBSEKpRS8H7edrE4jWzRHLE7hDjtdJCd25TAJq/XNrq8i7OCRbw3QPOd
Ar3FhccqV1OpBBR0RviIm7NI0U4HBCKz7LNZmmiYmMIqjHGcnEx91WnIxk1R67Som+DelX9C2GPj
i4SFObWyD0oeJBgs9OOXJp8e+9FoYZWwn5D71//8ner0VHm0/0aAkdwcB68M29MR57lc0fL4+9dr
lAdc/dr/Degr0NOPqpVzR2pxBzb5DeGms5ga23zAxV4ccof8egUS8kszWA+9IcPqRfFW4SL1ZJah
Cb7vYG3ZWDUJqdSn8wjSCYO4nN6jHAclfHGmk52P6l4PQa3KMeueY9V+FJhRfcArewzSYniOdUzw
0XAiJPCb4YQqq4ccWQ/vAFHzOVm+pQueJe2ZRaWCtWHz3uL4BG2j8k7AD8pywMj2sdUi+ANFo71M
Az7G2E4l36Ysf+hd+lPgR6idwXkQzAEoEvhQ/iAQ+kIjo/3aQ27AJ1OELyHp9XSm0uAxtM18BXG1
PlHilxvq+OyoitTcTVVQ70IvU49t74JU5Ip7ckVmM7HouAjAAYWJoHU337DqXTpwac6bkROVJ22A
E+GFPU1ERjgKakTXFFfYvt0NMS+pv5hnHOaDbQGOWhiduU5Gd29UBXqjXCNjrYgwF/Fyf9GMQ1Bi
GAxtE5Lyg5ZV+XkeggMBj2o5xNXG8LchI6lJZ7/FsK7T0LdpaAvcOHkSqqs/9Sj1/tpwyWXJjPip
6kv4o9PnRp36+mOi0YUO700/wzyGN8I2eNMYx0QvxvhOGMdm3vO/HVMUunNFaQ//EtHDwoPgsAXY
0m55P+jr1CmzlY364dYaPrwkOjHc4xxFVuOfiJc9zFvzS5V/74SVPppyeF4MX/PUb+7nQ/OpRYvn
lScNhCsCjd963M5dDK5eEqeXHpatvzT00H2ztfEW+pV2rViN3WPCFMpOGuRtK4ewEPbVA01f58IT
5a2W5xEOqDjO1iOZBIHxnGQEKMj9UxwT6aIb7QanwfEFYAszyg2xKiTGEM1JzjlverJqKKvmN//h
EOaaDP7PH//7GNxisIl2nGz5+4/5+7i//yp/jPl//Dh/rattBiuIPko0NtCvAu1qDp6LMUgd7vhP
emfRYfLmx7HxPiTHDr7vB3AVAtNEVT+HmqX6cyjuRr+GBm3r/HZWJdbdzTy09Ev/PA8Nkt/O+u9+
gXno/AtgT6r/6y/AFEdvC/YPivBUu7h1fBwi33rGG1g7FuhOadix6XYCfqsq9KXv9NZznww0tKoO
qcE8uMRxaMrsCfNEjtqGfU0ADs/zwbTbNH0WIYWMi3to2w+R1WzQzsKT0epoL/xQOSWWKW6OreB+
rhZiB6WelXYVg/OZqbacj/ZxHNxjGvyOGkLc5l1onlPLVB7n4cAbKHVUtTnOx6BcKoDXOi1aebLW
R8ZoYFm5mI96fqeepx75gjyYGhHMrzSptl5y1OBHvnRp5tw7ekBIudwcaXxuYntwV/Nm3xMo3Ja4
jcyb0WisHSfQHiPVdC94Jd77o9K9EGdG4CP5eot5VIsNFzQ6jTwAeTQI/XfCrCn/UEI883P9pk7u
yS6OFlEVka9kF/UOl6bgUiRVABsgrD98sF2Mgt4jNFfwhOLorKtFjIcKf6WRQMoqvOLbhNH6R19Z
e2UwtVfqqGQVtk139Py8urdT/NaqYHDfLAXrEFa0HxhAk85kK/EtkT/XbybYNaV1NK0ueqBTD+bf
JtN1csxhUTaq9dLmfNFaA/1JTbINLG7aImHy1GWm/6PJJhyyY/NLBuCCBYuTPQW50oP2GdW5cYtw
M/EoPloeywqdZNutLX9KP2B0RM43DX7XxVFQayOgNoGWRKAys+OKFbJgPvUHyFh9PhofdWzT4Sxw
8kpgjlpqkn4tJ53uqGb1j0Io9oo+K70HLTpNSU4oZCvqk6kc7XTMz/Oe+aUd6RVzwhwrwn8emIfa
cv2zbnG4frJVLXzyaZp5iXAv865CGV9Gb8wfJqUIn2C/oGeEKXeYNw3bPgOp7UA28lsUWeZR72KS
EY3shrVjfjMF/21Huc57vBEDYIRb7n4enhUtfFKDGBul6MmjtQaxcHy7uPpkyKvNlQiE5sr6Q91i
yYd0X27OB/oEs5uQKITtvA/7qh7xFOL4+zFwb06Gq2AzFMciSJpTjX/s50tQpVvcZ22K/gEVZdDH
PTLUyHT3bf1RwgZ6EEaeboIqgZ8vN/Wk+vnSBRScuifCdqfrGpQZixJBLZvqVAsxPopp2DtdNr1S
ueLj2qYgc4EYXz2vhyxlQUckc/SE/PXni2Pm7MpT0Diy3J4LTSflFPfgCxLS6gGP+vW85QhNXPp/
7sItydq2gYcDz/zLreB6pQ+48dTIRBt1lYBXH+cfBP+sPkVIahZ67DeEek/GQiW8bXq2ERzuyqq/
+qyIP19qTN/XEeuCZaiMfbKoBHQytU5dqGztzzGaZTOTFxjyy495JULYNm+vLr4RLtlFpqpcRWzZ
J38CsiO6aXw1MuLgGjt2N/Mmkegw6OA4OzS9lhb11sEZa+suZlKGpzjagFZuqhzmI39uzzsDnWoH
Ju1DHzoDIlSR3KM/UVdRrww3KBgwearQfOdLWHi6af4YjeyEyld/w6kU6ms4FRd7ytAw/fXxOsbP
FBrPeIvxx8O9ajTeMfRf2GZBlPiE48ZfHx/UvMAaHiNeuNFEIQoETNmUHdso0DdRINqDolD2joVa
bkcyNB4MLTZWcImaqwcwspi6IH6Bj0UbxovEN5rERwxJUP/bVMZV5PCmibZGYY/vVsVjpczyVzeH
tuuFKpT0tMHDNjaSU2ea2gb1vr3x8ug5U0n8Ktty/FKo2cpsrPCla3ux8zrCMrwwm/7d/nl8quWf
4+2C6Wc+T2Aaf57n8/yoRFdhWeNeobmHoFClSowHs12N1OKRdvZaR/uSSxAyVRJ4j9kEW6QzqlOA
XGSjEQC/N0ton8jcig2E7PxMq7pbhmOrPkWKD/VeEe7XCT9R0ubJuE4N+0BYZnFwcpCWesjLF1ij
6CIzPeTrZzOWGSB4FYxHeoLlC0nQK3UIvEefEK1ri2tInNnFS9AYqGzI5KxwPbnLY9d6dtzR2AiX
UAcW1NazFWbGsi5FT/eGTRu/6rtClBM2wmz6WYP6pZwudp8mzyZ0YbkXQW17Vu3mmsoTmp2qHubz
s649VmOuX1J3qPln5QLTTOGfqkR6TMdT9k4Ta2mYmfP2a4TaBT5pmcpvI5hRsNfTx1sJf5yEHm36
mtZIhXqoyxfY/QS6Fyr1qTyQq/j0GWPzOgxps1EDCjC+gu6l1UZsfRlADDwBI+5UHRGjhZf5lFpN
fpud4581TwmmBuGBnhhT019TQqu5476vdTKsK1xs53EKbEvkssW0haYBdi8Hz+MazXyaR3zukgd/
nfPXgRz6wF78c+yv/dHUYfHzJcHO6ds42ktHCZTv7Wg+FoYdvLrYnC2rXB0fsA/0d2QSTptsKh2C
QRMSCQKIK9lAB+NHpAkS700EaxfTxbITs63HGh+BReuU5W7ehADaAEMH9J0KxXyc9xH2aWn6Yzqh
AUOl0a1RS+DnQDTQ2/xOAT76+S6u0mtLEQJhsMfADLJf7A+kDMmtdMySI+o/qik3HsH45M75yPxC
Ewg5vFs3BwRQ2pF0Mgw0yB05+maB3Uje7uZdnwfl/lqJA+iicj4L5MOh48Ks8lo/QkqBXD0//gf2
lWS/RmaDlljFVQm2mENfTJDr2A7NFZvr7Nq9zofmlxpv2K0N8ZBHuaNsh0R6lwwOGi8zxP48NMZX
TAakHJ9Gw7wp0wEyt1efWRNt0lbDBtIW6F8j0kMXleX0dNsF2et2VxJtMiG4scpn+IrfQ5CnB9UR
xcMoX+Z3bjVFW8sReG5DrZScnpvMq9qVZfjY4SaDPK+VrgQYgz94nemeEgq10Io7flQTeyeFKJiy
HwV/LLo+ayCggSgS1tFY7RMKDW97Xjj/Wj3jNLvQ4YHdz7vKECrJfIEIAOFzV9NUmtfLn0vjPCpX
4LHpARnNsaxScW0qhxlOiY/JpBsvllXA53YRsA5xabx4TZIvHZE6O0gw7qNRx6s07/hVtXy0V8LE
1iaft2mw2Cu/J7uqBcxeqA1ZNfPVn7Zjed+EyAx+3WR0HlkkBE63dlQC5j9/3c7Qbaz8fGOFa4tK
+I+qQ2BgM8G65LfN+ajmBQb4I92qzu73iT/5h7aGYtsUNXZdcnPeh2CCGffX9rxzfrGYoA8uukSl
KjDgGnQdHwqVmTyM6lVhRe9jkkZ7V1WhWytZGK2nnIQJk3X6YdKmfJ2YVkjSspIQjDVkPL8j2lcl
toS7TsPwZdJzYiVoMiwgrQ1fHXKn0PTYH7qkRKdB39yqwHKIw9XyfdB0ZAOIut5nThiQJQ+OU1T6
+IWsQzIINWObjj6JoXcDJcySYlmBI+JHx0LOiAI/5pvlAHIgDoVBN0mv20bE6oaAw1U0nJsB/kHe
C4wotI5S3LSU/h4wR1blkQvfrT3jM+Rcm0AnibcfSfaurI3d+SEecNH4ihj7R8zmqbSIN8U0CFZt
IYb7gf4aydC8K+lWr3sDnup8AAS4Lyg3YfOPcmc4jPwsDRtqVASIG3gqJEezanh+zG8zZXQgsST7
Uh6Yd80vMPeSY1aK5BipxcUaxwEo0qmydKPUygVKMvOccJK11ujm3sDf90TcTk8JoqvvLvFlWhN/
pAXaACdz03NoEkamuLhEeKWBetsvnucR8lzc3M80ANuFsIR7CwfAt8JJnQ+MWldZ7StfwO6UhZoV
/kPZ9+O+0stpbSkaEQCshhJ8rpAlqNbj/KJCTcEU1T7PW7Cp8mXqqUxbtMQfITQNB9AazK0h7+uu
+4HmBhdRt3yfNNy4Xb7tW9QH9sqMMueIg4W9V1u+TqVXxouCbQSkZNoVtd/dw3a3j3WI7N8PRrT6
2P4cK4qPF0BU6BVgnpUwh5NnpB9e5Rkv8Zi5m6QgCWgeBY/hPXOdt1YT8LVNEoghh1Xo1P7YDmHc
r4aRe37lKC3yaLlNrN4VNM86jVrZ7qg72qUif0bhZWRIT121nzfDzNp5eJA/CiO1L3hunCB/my9/
fIjsGh9TZfO3D2UYbzySL2D9+hBSRoy7W0jTiO/CpY8p8EHH4AGWhLobhgjYWe7C6Lr8eXTeDmNY
mkNMGk4BywHtHwFZcLSv80sVow13IxEdwE/qaxJP5WkCDZgPyi76lRwh7Hq8MdrUet4T+nU/14+T
oZEwVVr+ptGt7q0Tv+12bJI2/j7akruzykNPTt2/5Rs0H3TVqyELNtrKpJHggL+J6ZjEymI+OjpW
aNxp5LsOCXZvpruGKiXerErBFAeZ3YTo/L7B/nLBCas3O9IgeTF7HZ1+CJ7oC0FDSKq3yuD6SYP8
CWKlvw2lw+BcNxqB3q8HJ1DXc7E5WKmCi5aiHOZNYgQ2Themj05a+lcvG7afNWhH/TpiZF9TGwJD
puURWwDzljc6cWI93kcerRWhucFWl5u4A9Es7+2XXIcgkWKxiWFuxLDJ/mIz9uJ5pv8QBdBx5o8j
v0XP79jxMf+8gQIIu/CRw2YXJtxium6UO/6d8WK+vTDCRwTy+X7eMQ9XLYDsHouuP4f7AkAYjwZ5
aB5upeqpS/qnVGsxR5B9Eax8nfs2iU+u3mbAVmaNUeKgm9tYxNHjMIAfDUF68uejvTyq+12zHafV
vPA3kp6mksVTZ174QxR2znDu1zNEMI8Yqu6MW8b0MG+NUCOXmV2TuaD4LAVqHBuCnkSUVrI8FBiz
YGFKWR/8wCJ5XaFF+bkvKo5NoOaIQthn99p4RlaEAYq/6S1Tg74rKjo4RGZj5DLBSrHjNeqd7qRS
mUlgkhSQTFXvGvps2cJOkHB4nWLu5sMTLhKnBvD08+g0oeMolYj8ssxw8qMlZ5DfXuxpuLfbL4YZ
t5/HCrscPgdkf71Lvd8GmPF3C1/LPTJ8sg1phRySrhkPnmf0a3yBv85bv/b/sWmVTapAe+ITUWqf
VPQeey04mGWjnHh6medavlQ0Vu8EFdvOCapAsq08vpHOHpY/txHX7HPWjmkbmOf5Zf4wZ5pKvImT
NEwvNC7jlcv8T6XWWTtQy2Q7BlVxJvFJWaRwAF97LXmaV9LD+NKg1P2e1PxgFTOhUwa2eUeThFBL
VKJvFSU4nLI43PdT5ZAvtph3YwLa7aIcurtCMt+bWhbvjVL458Fz0vP8aSvu4fOkmn+GZAqRzizy
J8MuTGSreXv0tMo5eDoz4ZTqzS2Hdob+zGm/kxictYr16OrmBUOuabgQt0fTBLOOOwd3x5oyduw2
rRJe8QQs8HKLxIFcKULQfSaqryQh51Ttxyl11WNl+QDUsXszuo7SftInKXlMtWPmlerPt5Mw3E0q
/Nt84G9H5WmmpqtJQI9xWba8p8/rC3GFh+tWlf283uz0znaT+jpfi6MSDJtc9fWFmC/VSm3e8D+N
AIBq7Rpkfn9Ue+cJ3IW0mNyssMaOg4tqdPYhLvOLmhPAijuy8E6uiUWFzbF5Fwk6awxPjXvFawMQ
Ez6UR8QOGVzpu3mfJw/oJPWhuEdNPg+ZD/StbD1Z1GKfp7Krod7+D23nsRw5sm3ZL4IZNODT0JoM
anICIzOZ0Frj69+CMytZVffa6x50DzIs4PAIimQA7ufsvXY9OORozG8jH8qg+qWAcN7TtURMTNYC
ybhUunf1GFk3nqoAJ9EIZs3N1r98zRGEix5MDZ2efAmrGvOmikx1XeYQFbncmjfWwP9J4BFkC48R
+wh/TP1hLK216F3/HIOsPctndjyhh5Jnp8xcWxgHkTv+mfN1/N9OyzkugbJnIzcfPaep8Si15cZV
x34hP/IEKoL8/f70l4VWbqBP/z4tP/Dfn385L+Kt0ohUr1hXUB6IHMh43jflEesp+gP59N/HsZET
KSFHYaFEg2IfoklHshD66TodqZz3kEzdhVGRE97iqf/aFDlWz0a+QuZVWT1EZjnHmueQpPp7zldP
ce5MzvNGw67OSDr0w9BMN6mJmmFTZVBVpxCBR1hSwf8aRBJWr/m19kt5n8iTbl91lneRR6nBUsCM
w+nrpElssUEH+/j9QcAb4BCq6ZPRN3+A5ImvTxFQB2tjlnCD2FO5Jycg9iCem+pYbD44l91SJVLY
0je2v42xH+8cIbBRz+stvIHqks6we5ALK8VRNgp8knu4yOHVM7p7udQrRbLSa1jYhe0pOFXYWiAS
MCPFfK2QOFGsYjiCrPJWwJxJG+s1LQFIiQjQOjiUiyyzGi4pbLZgASbLuxb5AzPT26o3rdai+C40
JK3YnUMNtDzl5LDK/WMX1ruvPS9ugq9DeRLHzgg7WGv2ddX9zMeh/+XfJyilf7Wa8m7jHH622bav
8GYVN5Hik6bGGmDfgUC+oCjGKFaazpObVusuAtybp8GazDEuSfFcVgjm6gPYcKoPuc/FydRII9az
r5ara3YaeYkU+4q5HwvD2Tj0KpQBeRiVnnsDxvcoe7eyI5vXH8iG8nt5nlTRdxY23Vd7NgsrwLGD
igJyfq+U2n2bsa+RdTC4iUQkJMl73REr1+ZpegqT1rsobLe+KmWzN9zHVPq/zwjnGZVAzCHfoy0i
5eKk5Ar++Sr/5xnBRLyRPiQPYeaVR8QV1rLTNfdFsXHdYhURJy5xtNQN+oB9JF402jwQqyvCmrBB
vTT59CvJRHKbUtO4gnB7kLOmoCER0Y7R9c4vivkQlZQB7t3Jqi8kcPWzWFK8BFDKsZBCaJTTyvaE
+J8ctToZ9kXFnlvgQI2oY5dLvRQk3znB1YH0ce8PNpxZSGQbv5uGexay4SWsm1t5JGfYKYljyoR3
APf4vVBMZ9tpoYMmnPnt5Jf3bH7mt5KzPcK6lmHlJDt5WBZIFxDBQKOXX21+Ddjes0jqHo8vrwoV
N9t4Otly8hAV/3ibAXj9ng//hR1gklEqmL8DpXP1vfx5vqcEbIkCfNw2e/CXAjMe8pq8eMbaC//d
anq+7chb2ZMV3tIlIX8orAHJwe/axRTnD1Ze9cdGwXxLgFpzcTWPPMC+Ua+NTzoj3qPsMYiAm9ap
mbwaifPDcpXuR2tiZIhIJlxkyjlEORwuat1fKXYgPqdOubqj2byDECwxtHew59iD78eOlAYWvaSM
zTV1NdMPtd+VjynrxoNdU+6WNfXOMg7tPG6ZdXfgJxAruSf6M983m8didDSAicF07yDbPniuQdtQ
1bDW8W+FMk3cyrNuikPJrDJkjbE93Zd1r575u7s3MwFDLuwsKNOFOMm5bN6wqI96tVJEg96orsxr
TGLJ11ydEMrFwEYVcgJnPRok5IpGr6lpji+d+eSzTX8u6Oacwpg8MNm2qrhXg1egz/LXrMarUtwh
ojlNHuwSOUzdPVp1iKMOPuC3uSVjLNCqf2Rd0rzEGik8Ad7Vu8qK3bVZJ9qZPn60x5/T7x3AIOci
BeQX0Sq/C3NVI2DYMp9tR/s1qWrxc+z8NdJImg26i9AiMP1PN58+fCJ+tiLlM2NB5/Wa4DUJmng/
/12v61hzXt3cO1t1K6A1ltOpCaOezC7GsZE0i1YJm5uscLXbwaZu1M4n9Ip9se6o/VEpterRS5Kd
RbPgtYhEvokBbu3k64n2xb+f76bez3ZabwPI477zMs3P4J/4L27kkSFbKMqzfIaxyn/5fzhPfrVe
6HQoOrek1+fXu//PX7J364OuesNetlxd9KeHBFYNEsISQyEPwHTSgXiD1MGw3uMtGseoupUdWcMq
skOpsaL5ms16myIVpkX8CzRx5cOfV0AItbetQTRfo9HS1fSMuv286ZR7y7AgS2/QzLMcAj3u7ID1
/p4hx5JU/Zoh5//rPeSM7K8Z3+9RTv0bxOiD7GjKTqetdCOO56bZfo81cXtM8sY4y6HQC/qLW4jt
d2e0NnJlO6oWoKlSa4+m6j9/d50hTm0LV2CqJOL2xpofZDd6HverLGWPwqoEju18wmm+xuQ0p3e0
vVJZj8gWFYLhQtIKE1ZqqUE9W459P1iN3XEPL1jtMvf74Xtu1dXPYVBou++h72lJ0K79KdJiulDE
m+y6osvhllPAlc9cUDuHZkjP/xof5mnyZMVJOb9GLiNKxT1+T/0zQU7/Hv/nW8tXG2FFsJogRaSp
+aXQTvrhjUO074mpDmbBwg9Dtf46bPru61AuugBXR2c1IwuiVpyTaEuEIm50Jx8Cs7A3fVkrAFj/
GotcDY9ak6i777H55WHhoVau8vjOijzz1J+nST1/d+17ldNwwtkJ/zX+3W7/M/7d6pfrQzne1/q5
b13z0Ec0N/hQXZz5wY5L7zJHDo6YYU9yXA7JB9zGMHY6h1buPFfFTAKTUivcHdjvDzlmxEZ1Mnyx
adOuw6oDeycPHwKqyw8o4j/Y2sZneaqGX7AiEsjcysO4i/Jd4oCgl4cIRa1z3TXP8igaR3EmIOSS
jslKA9794cGoXwV5bJ/6NrRuklaxyTfQgo+isa8p8PzH0fbdXQQIeKPrvvsyv9KEMrh2kmHARoXq
G6SUsutc66c5K8L7xkEJMT9TLQ9zVmL8xK3ML1dqw+XYn7ny5b2SQVaKB3fLOtnZ1CmIFJLYxE2t
O+DYxYQqwjJ6aL9xK27kGWJtjIvfvsqDxMG6S6aD89Z5E5j9MadL4cwGpKIXONQKsLnapMa0B7S4
gZKO4a/1B6KTUBcrXG7OnUcOMJF77lazJ/MCIdr4erAIdd/HlkKJ7B/jTaoq+xB5oRnVrrYZSYk8
hUWBBUk0YbAfOtw8SludbCICVlSKPRzVYPnzPvzMVRx1fiB+/ucThL7B+2Aqfztlw7MEFxEP11z5
jGRvwgUGqpJ4cNH8Lnrs8oZUR1oYlTDTvakOHqR/fHx+UWdHdtpHH7f9J5zfryd/Rv7zyX+ZQ16M
Tt6g6LPsoTHa9AFL1TpPW+9WHpHGkS7ZiNX7GITTQ+Qm2rZUZ0T2fBgYVk/QtKA0pQ0HM2hxqStD
gvO/9k55WBGO6mb9rsSYdalMJaTnNYwP3HNhyvRK827B0EOZhYfL7a9ROza/YkN/7inEvigtUJNA
+M2dB3d+Q17bSlfh8o0C9Uuilp+d29Bbr1xgHcZU3xbYkE6ZqQiygznhh2LXGanx1EYEWVg1O0iR
2ekrqmpYB0yIhxZwy0S2ZQEbh0snrPQ8JFMn0hUVcwLP/F79j2e5W2q3QaT/93nB/NpoPvu/z4Mk
eGN2ttg3ZhkSFEMtYCx7705p4fXWWur8rG1uSHH7abgKfoyic++7MDE3ZZUaB7qo8aWaamomaT68
RHp2I+eyZDm2jTq+Ti3h5djHxEUlfn6dlM55dOruIaXryiffT090D7qHttesVdJj35dnvVzx96ru
dEt5dphJ3aU7kZDF3/Yy6CGJBJN7V6h2Bzye4KdGFJuxHqrnbqwyUpRUZTNZA4od9SNu9Oq9Mgis
54cJSb8Q1YOn5XdYr+t31RqI8as8B9aEqt2oZa1jWuWEL8bPmHrxnSZS9TiqAOG/3ogvZPttf4sS
8CMaQrKhqM7f5Yisgevlv5/lvZLf+dgtCQzn2b/O/t/Oi+Z3plfGO/cx2WgKjVLPCbr7McvfO6Pp
T/IIyYXYKhbMNnlIGaa7t7Nl7XohLkOmTx1QMzz+rEbmw6iOkrNSJk/yKIttyv2JAJhlLkorSt5g
JZK7g2WSa1c3vv01rKbTtDVNI9kmnfgelrP/MazbI9xzuGsbro/D7YRZ5KTn1Vkx4/EWFAA/hS2q
W1VNKEojEfdIfbT9tWJBJ5KvIO3xs+kIo6bLSV+zxhVvGOBiTaQm568x+bTK3LnPip9+PiuPxsHl
FUWUvVhuJDaF6+e0qYv8qKu9j7tqPm5MFjBfT/92KgyI2KICPYJ8Uv86//16+Uyr2n6jFc2PJDP6
cyi7rjQipoWaZ8mGWO3hLM9kvReNXEg5/j79t9fIp/Lh+3TmIMBc2V332CYk+lmrISY+r2vViCAT
MM7y/8JGbkGTGY7wv05wNXYWTlr/PqGX7u9XiJA7bBUH+kUPsFWXXqAhmAD6DF+ka83V1PKn0kZk
WN6n7rAYRzKPU0R0hCUouUkoW72LwtQAaqppZBu3w4V0rXt/PsqqaniIt9OYaw9yYIjtaxlwfZVD
FC3gKFSqzb2I2S6ZDOsuG5W1PBvosbYfDaiqiWX5Z9N23/3WVO+a4UeXG/m1KmPtLu3ArjiiKTDi
cU4+0OjFixb36bGYp0Re3Z4Lv7uRJ+WQrmTQfIje2sg3McwyoIQYkoWDMaMtnhNH0y+QG+n291P+
3Jbgvks3cFbybEV9EoJU0+7lWahMr7FZ2zeDEU5PprYxAcPvf/8aK/zVBLpyC66jEjbNrJelrJDe
tuGQ3grXfxvSLDqEg+egRvkzj0AjjuVEt/Ze8aNEB/la+TLIsf6uBXdmwpWsZtyUFk3hk+HVB7/r
q3fRwuBTvak/DdQjrkjbKHHNJyClVwvugPptV6niFFYdBsb5BCXbUwA7gbs3rT0SHMINaL763X2J
7ZZWEAWrjcvlYtfJ5O+54Ki646qJIvu9RVHqBh9xMWXrnhS2A2Wy6M5S+XGjmphXR/PheemiZ+ft
jYexIS9Hzax0Z6S2WX5UyVRtQ6LjRBFqD/JB680VNSnjms8FvQj/DLZq2mzyZCNgffpJZW/lWQvF
51aN434lz8KMdY8JvjSaZbzd6KvF1YFiaCR0xwdnUPdkS5g3ShYT0tm78cbpS1oDcjDHYGXEdnOU
R3XsmTcJwu+zPVf9EvSGtHraZut62Ei+p7hNVtM81MJVD7wc9Fic/ijt5h7WoI58GSIBJVFj16hF
d/89AyfpPYvX/5iRVAgdMZtTsUl3+H5oC/Vp0S2qDJgP0i7qmm2V5ZtsIgZx1HJt59QFPQ+plArQ
ye86tSf60lORB30fc1GorvGQ1lejrMOVSt0iVmBiy5qRY3D7DlvtGVaqsssKnf+LufaUhRbpb472
7NYqy+Z5vhz33N/j3/Ozrn4P09zkwlHZxQM5oUS2zrrIgEvEVh9JAKxm9WQTawZB5KhsFGB5z5rL
x1htgUmUTvzow4OSwwbQoTN3/xopBoAwnSXtgjQobS0QEq0DWrk5sD7YDqZ5J/fY8mQ8+Ggh/3FS
btFjNIlrL8QcAfaxmwq4ppp15xjdsyzwG/EE8H4gDECOU9r823jXFdAcG+09teriMmo6sR+VHb3V
E3vtWUo0+uZ767bao9mO6cZnN35Us9rm45ZrS9vwnAdTBJuvdfJE8VwVIUSteXmsTbjV285KL42l
Qc3Hed2VFaFBmnOnzY7fFHWcPPoyEnLkZ4F7FwUIXbFg+nv+bxDqT2rxg1ysRVsX3ifO7VeDpunz
FOhi1VW1feYCNB60VBDlZAfpXZxubHCZ5KPk9T0Xqoub6gU5GEq1EQQGb+VhoXGjqxT/iVWwOMYo
n5f9rG5AeU4CYaakRyQsG2JEretk5j+lBiryqMHReUrOSRlbVyVpv8bjHnorKwiiLtSu+Wvzn1pj
QrvCOYyDDrtw/lUa4WYkofqnipAUHpOaXtEoOjtuVOEOJnN1h5ZWI/Ggfu3sRDykJf/bk1e/ppM6
U5/M4GhAcLw1S9NbtDl8eNIwSQiWN1qSCQv2vSppRvKWLO+sxuzltFL7Fh8e5GhBvCO0xCRfWmSj
2qY2XOE+QXYoEI9dgU00t3BQnnRoiqwolfquLFJx9ivzKI/kg0rjaD2L9IAeMIPE0/DwZQLAoUIg
KxJ+Q8u9Zy66MXof2zhNRTSeRh21mWg0/dkMu1tNa+2f89TS335ttUYfdcJGaazPwpv8M7+I8NTm
DzgZaTiawj/L4e+HyoHj9tURah2s0JZdeasM2cZGbpMyv+wPRRTo3LPZFxlJ195ZQBvlSbm3yq3i
TRNlepYbJzHzyERTH1Xql+wtiR8Z3ARTPAvb6oS+rmABPz8lDTLasYtnd0r4xLw0TPNGrDOoL3u4
b8Pz6AVf4xBcfo+bXj08q4wrDQpadcySg220wb1p9a+oz9iyzkcdWv8DFAF2mvK/6M9Zcz7rRULZ
y7Nycqq4OyJetL0lBW4I+hBlzbo2ZaioeynTYzYr2r7H5aHHH85B+bpOBD1IwLCLJxiiSGPg/XED
11wbTkWQ08QmAljvk+y5GKOPNDONXwRNE6b7i4ULDJLafZKvZb+o5qV3p6E5mLmgxgdK9bUzK/6N
qj4S3K6+9az+2a7U/l1Qm2z7ND0+DkLvyP7KAxTCRnGy8oj+SWfxVz2p76DR9yEaOfjSxYR+s0x/
ur6aLrjTYwPrbVJowK/cuJC0dk6YWXt4jz11pVZde6IR90MInbAqMFmheiNdNOqfOgSwVyds8pum
7EswJVwRWI7n4I1a82CNuv5ciw853NqNtRNqhR4rweSpG7UVn9Fe6uWHiato+dV71DLFX6uhRm4V
xgN1W4s4WGvs4H6f10MzXYoeQTUXZcjcfpvupX01JL94oyNHXclDcmf9Exi3dCHtryy61buIu6E8
KR88tbyhBxPg/c+7h6iGzmoZHnudgBQdOh/6XhlNNNONVsQrNwEyEticij1/n9TCPskbY5Ml400M
Wv77Nhm29nAT4T36urNaajfIGV+H/nw24ay8pf6X90jKDENXlxUbWZZzh5Y0P9PvybPCLNPgIqGv
ZGtltIGqDgVocJt915d32ixgnuaHcBY1y8PUjNu92+R3ZaL/ffxrRhd/kNtIsPR8YZAPNkx3ovvM
ECoRUvGVvEDIS8X3HBixKBfGMQMjPQTxSp6BqwFI9UtjRNdOXQdZFu9jzXuQ3xHrKeTgPlFM+5Cx
729Qnv36VhX3JfKbetlpIEK/qmWyIlYpBF9WKugqeViGlrjhIxzc2DQTvytrJBQSYj+/ti+IJJBl
pmRSsj2ZANlwJjM8XdZ6hf420FgJ9bnSHjVAyjkRyRc1w1znqECF5TMxP3PUmrD6P2P/bV7i1/4+
D9X3f82V7yTm1//rPeW7/+udZnk7OUPUROHlH7Istx5zk+ykuctvj2W8Ltg2kxao/W3csuN4XZN7
uGmtoGUhik1Jmo90O3ZIq5yPsy4myUSOUle6zU1wib5FYVXSA1hK02Aqdgope1/ti2lCo9PNSX//
nCEXQnLoe4aWvhFtliIog/fbHsX8OfHD+ff69duVHxy1IT/QQk35+1deOV1OLcDaSVGJbkbD0Z8o
KwwDW9MvoQk+/GGsf3E161kmB3u90YLLMJiXcdayszAa9hqtsRXCC+O5xMu4LLCHH+ShLpKDWyju
3diJchkN9bCJiYM/OyAel244xavMMf2zfJAn5LMAeu/BKg10COys5D7JwxO+CSoFQuk81swP8plp
gLzT9OhcR3zHoaqSZdpqMH3J93vwCndY43/Kz02VQNVyoWXloEKvIbrHpZu7/SvUoltkR+YvnZx4
FXXRDxHgrvYn0nmVxjgmQ085hdIyKEmtWYawmu6jeczOPviKEYAUDviQDMgnDHtD0DbzKyIAp2JE
BD6fnB9GuyGPIzeMY1np6Mmi8FzZrrXv4L4urCIJ7q1SBHgBrOcIB80pLYfg/ntGZ9gIJ1sfNXCR
Tl9nI+RbHTT+TGTlzkcy9lomyDqHdL5dZSUaQGr0cnzQI/I0hki9KEOr3oVmfFchHH5N2M5+vbyY
D5sWSu0/Xy7Hv1/uaeHfXq6qk7dO5q9uRZm1NIjN2MBGd89VbVGvD5p7o9Gdc1rUqD/ncflMjlnp
jGBI8n4rTzRiJuJpiftWdTrRl2mgHBWW20eMuCC4ISCvA4dDOfb98N/GClFS05Q7UYtg9r4HCzwR
QLbDebwNY4LEscwW3pLr3kwHxwXwaDdiN47luWqNTYmn7623G1QAWtVdSva4Bycuy03u+e1jHlQ/
6kyxfs5TC3/oFo4XnAYPHgmtZmEdI6H7y2wiCPlvg+bQ5b/P11XJVCHGdEeGOwVhLX8OM8JRMPg2
F9MMi2c/uTihnj1lZNPcqgTDytEJ5+jebLwYKjOvSZ3SX48BUjKDGPCd5znJqnSJEA3yaTpEfIEX
K3pgRZs/d3Fen9SMbCY5zIcTbImR7H0vuafnhwS9Z1u6xNsEo7M2bvCf0Mkfq/RHUJKMRQD4m446
fD3ocIQz8PLHFL0hC91+xobNT7Um/tQzA+LFfFQUSpeuHCepT/l8LAflIVGht9zuV71L/B41L2Qx
zVKtA2VrtjZ8PpMdNuLjnWFdw6l6sjy+N7/IHrmFNWdX0Z4tlqpH0wlhvZMBKzACgoGGqR/0T4HV
gWbV4OP3aPh3AGdhIlrE3EYgGBocKOtkIiEBiLIOIwDYJ8mJbniNNRDvqhVyrahYatQWHMTxJtQx
Qk4siB13comUrUvE+el2BJ90bDIibPPYv8DD8zaQT5M8Frs2N5DIWdC6u659wHOOhiehMOL74k2H
NKNqiFHQRVQNPru6IWOGnz+8Tz0wBnZAMkNEGHGACHY5ZiLdkzCWrVxVLDKzfRBhx6Ylx0kwFDDq
FuY0TRisEeoJQKV+fz/k3inpSLoVucLqayD4E/uSvwJfYyxcxT6WJMHMrBowyBWd9sSAReCg2QUP
fBJzchyR3hCPK1i4ZbDzuwHLfWwusrR6cUjroxxVvZRBqMIIHg6FHqu3calnj3ZnvCCpyJf0zvaW
F30Ca0fypT94Fnp/d1SLVRpbVKQ8DDyoZBaq8k7KZr1kr5Fsp7hUVz7waZZ61wFRCX2DxWAhYkpK
8pV9YhzRHpGvHYA1qRvnWlPNMHWLmE3Qgjmf89XQGMUNHOVrl1m3qqlvPRNoexGDa4WxXNTE04x5
OrJmBNdeDU18ymKUOLk3rAoDsLdGuqump3sWvNYS9uOroV5xCe8Bjx9LVWf9TCDhMlWJIzEmLX3S
a39JcDWx0XC3FwKwGvtKD3S9carGCp6vmsD5MT6FC8+dll27KGfhFCGiYjVa2Z1XmSejf2Dt/isc
lJs5UEKkzsM4ODdxz6bMoY1cDmULKrkFz5DvFcCktlrcZ0GHjsvP37RUeVA1k1jCdeD3EJxNh106
hZLatY0lgTOkT9TBW6QRGE+UK/htke36YCCprQC4GdLsag1rF9kjBT995qw7sFbsqL5xbKQsk0EO
i6J7G9ESxpMQwE5E+ByOIIiUxm8YJN0Op/Ml4MPNL/W2MUc0AySNIDBfdBOM3kgDaebo3Zm2wT2t
+MeRQvMicMVPw3RxllUZoIHmV8OfwHMSpM3SGFxYvmNM2h+aGbDSMeIwI1xT8CCj0h9+gptr1ug7
QWR5Nh2dg16Qd6mblKidGqK1oWKjTqdnCmHpxqOY4zdaCaTnPNpDvOrs1KBayIDdqlfVt85O7f1U
hL8qVWjimkrzIPLjT9Ug8XXMrFVHDTwysnHb2PEteFeK7DV+PMJPOoO4YzVsIlqS2U93jH/mQ/lk
a+YDCEO0Ygg2wU7yC6wNCizsqQhO6fmeRvCzQfmcjLvWc0dwzc2hIGrPtE5uY8LRydWdiHvMmpQb
XSBWDz3eGCpnR9douq1HGsYyxC3g+nq61gISx7ANLW2npl8uhnOcG7/6Mdh66ntrG3e2PhHOlIHJ
brr200kJPjHdn51ODkNAuEtRgEksI/1Dn5LPrEEZCIwZCP3ADyCAkgIw2aE3cFZWWR8xqOFYHdE+
0dy+6i2+RHuiDFZMxcrWSV1RU7xT1TjSZMDBbfnlIUM6XglgoGnWaAtz3IxldeytaHaEQOWaxgf8
k695aDSQyItbYhAwPnv53nHMd+4byy5ml+tU44JVfAvG0sJ/1u2asHrxiZ1cAH66R71616Bzza9K
E6uL1BjOk21lVNO6E+hgQi6Kex148SLPqg+7yqaNm8BHbtb5BOA675qM0on6abYvxhJaersXLuV1
lzIvMVZPvU1BHw+hr+EQLflbtkjVWBRNfS8E2GAlQoBatwk/IE5LsBrOviqsTztpCKJp7HDpkz63
JsaCrUBJiJJR3qUDPLsqgXep2f0GCSzBcYMDnBYaphPYP0O021vv1Z4AXBYpZDcntg8CT+BSM4n4
cTuBtt+Klo2JlM9hXVpX/HmooUrYOflgaqIt0c6IRWxMb4aPgVq1cTPbbr3KQtjWWhyBdMrrJZnm
Bx3B0WooYJfmQz7dYjJ6MlkMCqN1FnadArdphnUwxh+2Iirw2iRwWfG14kaxtQK3XfqjeuNMVbz7
EarOOwXDHy3b/jVb296w2lUG0HztxUG8oQNL7opd3zpaH9DLQ85XTEdESOxfQ3dYcfvIlzCUA2I9
Dw6F86VLvdWDyrStgpjwTOQDS3zBiQotNmWfoHjenOIW42Jub/tSS9dB4j8DJx6u2E9uFLASq67l
P8DIuqOi1taKK32zsFJtPVLPWvstCXOtD8SdK164lCkKAdHcoU/WUOFbw84MlSuWPYqCGK7ZAM0+
nmHF3l67ibSUlR1kV4j2uDwM6yxs/dhHnbsasDgpU3wXI1vwPpWej8DkTeu0NHtgS+a1iQ6lDzkX
9+uMMm8v1CZISLethyngutIi6FS5dqqA84juAjsVTjprFvy3RN2c6ibETE9isTNtsgr5+GC0Hqla
zcnO+fOzze6RPI2XoDxURWOsdfZinQE2NqnYBvIzEupF+I9JPsTQcruhAeb4OOGQJlyCuIMKbrAf
rrBqLks9+ZmHob8ZcBquRn51Y89aAATcK3blJyy6/o77LoQqdH199MJffojCFRMxiOfMQ/OaEH23
VCa+MIqISxy8T17E+m1SBRX3jIKZ73Ptp59d0BBs+2DLPSNe9XX4y67YrLg0+awakjte/YUOBXnV
DGR2CNyINEPNDTsRks25yZah1p/zzikXrRdd9Zz1lNo/xgYxYk6d3KloPKcs1s65GK99ZjhbTygn
vymt27oix8UEA4ko1GyyJwrK86YQUm9D3KpRYXA1dHKpHatcmvEwZ0IYYhfr8VlVnkI7PJX8Com0
brKDiTd2YXfqQ9cpYlOrwRPCf2NnFNtW9UkJs4OPEtHvIofrvjVhPrjxDQYgb5uU9QbE1tadcx1T
BU6znSf7gcTH527+K2NBzvqMDFV2KhcPszPg0fKNltkvO0tIdcgPaHgXyaQC1m71H1le7DQ7e4vc
OX6gQx9kGlyptGrjhN6tHeWfSXItWBKTsW1jq7PGi1I7JaTf7lrq2IY6negHONUexbLZcMq+YjUI
dYNiAX8xSLyV26Hx6YaeNBCyDcfMHzdekgEG9s5GYpI/m9PPd+Lh3kCvv5pG72i6yqdp5cTPNTQD
UipddntfxeKgJMavjCiBQ/pWK9FjHPjqii0IshB9uPXM5rarh26lDPHe0BEcOf15dAubNe94Owax
vTK9clo2FcY4jRUoSyRP3Cedge6qN6rlgIyZKypqEG54Lh9iuniCoDJIjnXxjIcQKAiBVKPbu5tM
3YVaBUjUXvaqYGfutsGmT7iul0Nz35A7srR65bHPkazmkw3mmaAIkfYaggn9wxLWsCEmoOfmfecR
mE2AANtUhx9pKttdoVg/hA8kKGgGOgqBelvHxAAlk1PcToGaraycrKlRMy99X26jworXZj+2q97K
wyUCmW7pNmJaQfh8TUS17lXTfClNsS/H1tlMMBJXqZf/DGL3XWnaN/IlP4IkeKxYLtzMvFUSAFCy
Rd3J1aBE5I4Li9GiMsEtuhv1x3bkSoQV7WIUJWnsMUZGhzL5NrGBqSd9n8E9sKNb+IJzco43Ge2N
MMmMKEMSlUza30Gix6vGbm7cCdM8UAJKoYAviCJkgxSsrDaK10qiaZuhN59S65KCwYqGVyv2rpFL
6EaGMz+jVLE2vOcE8u26TJ2r5vneZtL5O8w11nvka/BpQsaHcbYkTzI1roAoEReAkoRCpWflqqVH
y0ozebcNYshUBLhrO2rStcAQwQcEhYwzgb/IqDRhXfVXcBlg5VPcmT92xT4eIYT2+sroYu3gkXTi
JkDtA6spcF+gWypdrshiJNyz8fsXv7MEmigFwYx40zy6uFic4GmR6GEGxX5MqOm41aqIbfSrKGsG
1IFHUUdHP3Mn7na4PBvDx11Sb6xCtxZOpG1HjyW/b43FsTmAbLB2vZ+fer/6YC3SEHE+jBswh/TK
E9EejEgDVzn4pOpBvWkNmhCNfelJ0kaOE6/KgDWZF+vckErWFaKDRGvfl7G+CcIUpypUpQ2Qt2nX
pE6Eaii+dxx8KYY10hXQFTzONWWXWsnX2mioa6Oedm5Rcf+cyoPV5Sq+4YwYmE6cO718wOSMBFT9
sHSbj1JO60fAqYXr9eYBx2XDl3orVfeRC6aoUsK6/tH13k0o6uwlNtSdN/MvIpsk0lm3qCsYmeu+
Ip4qhSEZPdeQiUj1Y/OfmSZFovB/eDqvpcaZrm0fkaoUWmnXcjZgMgM7Kgtj5Zx19N/Vfv7335hi
hgFblrpXr3CHFivUZOu6EB1syoaBRqvnx5fxYSxw90Ce1t2JGu+yzLE8dgT2F7O60hQDBmgIfclJ
P0qz1nY5mKNVSG90o+SbebFZDZatP1V58lZMuM3DAnCtxaJDWY2rscWcrnShnM36qfVDccCyFRNA
8u9+wMugNLTQ61I4Nnh6oThnXxaUJXaKqJy3Spr6gvBUh1BBTQbn0t6xLDhiZ22pf3QNoxZr/mPu
Cr0Abc9dXFCMtq4eHcr+r/b9XwXG1Lsvws+u5tM4U7mPjemfVfolhHE6JY7j0+XVW5+iFkuNrJgA
RGF0NuVKtUfeA214o0Jf6Z1WUb4yUS56GwfpCoKvmp/tOb+VtYKfbiUYm8zEU51HaKfts9635Va4
zg28MORGu/gEUWnu9CR+id0cJ9wkPheGMTLhmgovTrNd0unqtrKJ4TbVtjswWWTkVFVUdraaSYsH
fzMaotjVIn4GCDA86B3+Mf6MYRhgwHWmqPtqTGz6vQxv2XJFBZbdERQwSQ8aIlb0k57MREqTDpee
HnSEpKOItq7A3TzpuPlq1OGatExYGNGo8PBwrzalrr1nbjhsKqE+CU2jZBBiX03t4hFPpnXuzgQS
vf+ptehcI9yNz1iETqBmXLK8SR4wl+IZWow/x7anisEZDGK+OOr6+FExlJPPgbIABXD2Fv7DGQFy
IYVf4zf3ztH3amqhs7F9qe/0r0DcFxGBRsfuibRygv+67uPPrDN/Bag3vC4y41jibrMru/ghjliN
YXE2NfGc5+m0brQCrzBTXInXM3Z8EjBbJCfY9Qr8TW3rV+Kfpjfq3hrmi8i50nER1jbPLeKMmNd4
xWBtVlo/MOu3TdrmpzwkAWrHoImh4M+6Q4Ie9k+TNb1qL+pkkQRSBuh5zvEG3LcaHEyX0MlYOY3x
NioyJIQtBgOT6PBSNlrP7hAPih1y9wz5wcSMlFUoLSWAg+Zrp85lYHzMnMbfkFUwNlc3rmI9+SUn
sOm7g1dLUZJoeDD7etpamc6OQ0A56QM9totdlKK3i5A1knIQeooQeQqM4FZKeC416USX5PAiXWSx
MWjFz4LzHzrCM5MTd1801e8Qu6sxRqW6QGzkqPi69aDo1DXaEnqcOtkqyfV5bYbRc2rXwehkULJb
Kzz6U7NPo4/aHLAsxtJ7cVRQGZ191GM8Yi2/AO46SFlnpOroEtmp2u7UghmB2RkDxwLwaZHSMXGP
fjS9Tn0EhWhw0MLUMZiaXds9gPQ5FAsMaqAjD35tvhJysqWG1LVwU6Y5P+bGOO/1nu/XQ/KaKmN2
auvpgvRhfCxGPCEjdOTCKSwIlS4I86lZ1RVRbuE8wGVRZSLSttbWJfrBq413E17chcABrNGsdEUF
YK8VQAHSMdXMijeDaksp7ZDVFkuzL+wiO0CmOpNrBwbrzjVx5qqx+cFlGz0llz5aS+GBu2N9dmTZ
mYUmMMaZ4jdK8vO0yftjR/sG3wgM4roSVwo/aoASLDXugkP3aaupvQag1O6jvL+myrwiCYHxOo3K
zqbM3hgx0d/GLwcbOw5rDGI1T4GroE2RdoBejxc5Js5QFTam4DtuTNwhkEJ0ymhiJKGO2S1ypix7
hAosc0Ppq548bRlxuJshs/mMj/cqbDvXYG8ZFNXIEdlHJP7n/TypIJ+QXw/VWNna7PSx2ylUv+sY
njyQU/PNkPyBGiyNx3qnuWtVz/ECPl213XhrzUm8TsdoD+xL9nsz99T0V2eZ6yM8gsfCMJFOND71
or3YIt2WGSmPCJeaTIUeaV3Dbiw5SSIbfQFVRw1bhNi9DYyAs9hpPdXH61hJXM+t+542Jr3uOIq+
J9sYjw7WlAv2rKsciEOb4AgzEPkAYeNDVsdiwr8Ac8wqAU/PeahtkNcaDGQzs4emTbA1TtErnzRy
ezWb1s5MbE5caeyWnBw0Lp0Ss2w463TD2CzAoq1d3EIXxawYRjDrJXenbS6a96oyMA+x609YWTXi
QSqN/uYxhVi3bpxVMeVAqRC68hrBUZbFJeLtgd1NCzaC9QTJEsKgNV/VceDeG8NtxOu+jvwTR2+7
XpwOA7CQpgCadqtqrrChwuK0UDEEqdW4XDd+9RE6LqI2NoCjsicFi0xga3p/VBtl9iA9PUHg/mKU
zdBgtNcg+rB1hsI3IA6ECbXJ8Zzl3w5Qa3d4M3P1r04FHlgpbgdDPO2rrHFpeqaYfyuebZXfujXA
o7ESj1AQb8euHJEnKAGXWVDFO5sKAZQZRp12RuGLpS786rn+TcqMS3PlWKjVzxGEYDezfzDN+VHE
Ih3Zl2d9aL7iySKRr81vK2k+HNY1oon4vE9ookKoRUMqvhUJhFDw1AjxGqAj9bHbxoxuQIg6Z7Tz
tW0Ca4nWxLF0mmEb4sGML019zARRKU77U5NEDOVK7iT1GJbTOVt53NA3fkAH71GnuMqZII7jU9m0
W9+lWW21zYcV4jre41PkjU5MjAPOv+5wxfQWV39cQBmBrSRwAipXcISKaYCtm2LUV8sYHVWlf2tb
fNKW0czxZgpfIWFfh6OBAbaHJhoaL4ZnlGimujk6P76DoSsV4kQvyecU4YFCntCrQ9ONRyUnoFsi
SlZg/W+FUW1LY0x2OBicfcEwC97IIcTw2yrBOAF8xD09Z9XZyp8+HJ1oB6buS9XydJ+Mr6o501qL
+2Inwqe5q4pt2SGj6cfqrjKxvE5AgOZhYYCjNncZzFnSBG6AZWgB1bC2V1MdlqXxWmXFT7y0PYLw
fkDjSd9Ydbp3+4iaYLR6bC46mHpKsTbU6jEEdrhoxOe62TQ8duw0fMHG47w3ShDGSkcjXWv/FaIB
qINR3QI2wZiaq1aHNWVtcwLDvKx8UpEByK5nl93iGb6DlJHFwnKMx6m0H4FVVnsq0a3KA/YKYLn0
iJT3bs6ZGvnzw+DmGx2HtyhdvnXD1QAn/TBJ8Oz2CUQgWPlEeUdZVvYLas+E8uyB2qNxbRZPoePs
w979K+BOeL3sc6oTk5NWo3RyQVq6SfWs9o9i0bI9dm1/VYm5KBiYDshR1n/7jmYfog4DYtUo2OhO
TPkR3gCKD6tletDTttzVRjNu9AEhvalsdpPzjr6OQ6PU+pfrAKJUVAwo1xHQna6VShe5WKqDnjMI
HtkRvpVHp9aw3iufkFcsf21KeQ3WY6Gb6zxjgnqsOld71fEjlffCS/rUWOPTWKEiudJbTvth7ply
6pQl/bJR3A1YevXYkZc4QBuUiqwbzalfgaWjPqoON1Fs8ZUDEYkZ4FM5yQ+U7X1GNZrZtxt7tMpD
n5f4LgJZZzPnAE54b8XPxpPe1Zi14I1Aq4Bz0VRuWf5oNnm5G3WaXzFJ6IIb23FxYMPgj47Ti1HR
YxyBxCYLClKQdWrGfWsrESV8ku6PseOb7fQuGvThE4hSti3hlG5g6Q21rWxESurg2EqgRVSEaPAq
GJFY3kTLKy32BQ24TYoaqgOlErwuqgZMUdfmYNNwaYe9ZdAHKeI3kyYD5dO86kY7XasNIt0ZE2Yv
r+cSzi9Tpqqi8aQklzyaXU/HaRozDZstHgmP3um8Bnl8sBeoRwjqoRWbX5sSn/UwtNGGXehhqqCQ
V1qJJ02Fqqws0TV/2CNL1K9ghL8z4IExGP/220KglMeZUI4ndZLLlsQszp01UblHhbl4bcL2mk2O
ua6yahWOGAuWifXI+RatbfCsWB2knuUaD3pYFJs0rugrlWcxSEw83qxxNqpeSxtBbRoVwQITE3U8
Xdu0O3bo7OdVjbVwuByFgxS3PJM8qpmPXFse1RnRhDIx8RwznIfewVvbwXObVo2FGMup7esZPEGF
NkgNKNA24w9Tj2dP04p+a6bRG8YDeJ0CGe9ybmUTzxdKKIjx1oBOI+pgSTu8FAtHfGGqL5XC1sZ7
fjtglOmjr+0zS0vs4sjYBDUjPJNXRS/tG+DOWRWdWtpy0wo0W+zlQ/QckRlilQiB0Z2yIPPHPy0n
32p08V4idpWgAozF9PzMocczx1xt61g6hoiD4vmW8jjY5WcnTVDQhERoAAEC4tdt1sInLLvTlkYO
xCGv86dzPJbvFUgnN9qYQzdsslZbTtgPPWbuSyjcvyaeJNoTQ9PUfUwm3bMouGsVbyYztnFaUS6I
j45egXn20LZkhQJMpDZZiLMy3hBL+FqXoxfX+nlB3iT3Hcwy3lR8bVdUB5/yNUy7/xhUlwcQHpwm
+wEku8MpJUBl1SReOmsgrY+oKCFkpaafjLSPjFccL9H9kWaj8+su/TbT27dpiHelT3IvxAKRZeQw
pbxjKfa4iksyixb/AHJipM9Tn8QhaRgv5vG8eFbjUEDRzlvlyFyFImw8oE7slpJKNK8eZgblR3kI
dC5eNsa3HhcQFQTq1sZcwtDODrlSPPE0Va+jxwSSjrHKOERXzRA7FUMPhyrdMb77uH5o0uRrUdny
vV2fR3OaVyRZV6RhGWVpcJytsXzpKkzsnahS1i2LU/Ulc1Z13S2wsp9+0Y4w/pB8zb6Q+iX09WSj
FSQejIFBLwhlFTMUKvtcHKwiejL6qX7wlYESPRl9AGj+3je5cmhhxdr1zXIz91i2OlYI+phWkMt0
j/LpSQzh5E1mQX82P6Ec5XaFBpeT48EqtK3WMI9PRqBLQxVHa8MwCOkkMptlhF2pAZ3F3+ZWfhZG
/oHJ3UcZp4DIQvEYU42oPhmlo3E+R2b00LmoaxvBhCQovqsCneqYLT1n9YY5wmrwbTBg/Vcu8N30
0RQAM8TFL6hAxZLCgWDPhZw5WsWM/7etG010IadtX2JloDD9B04BZJwtvBzQICRm9DPohO6hGZOn
xYT0cd+esfbPt1WYKQwjmiI6RCYxffC1Bwg30hSgXQt3eUhQuPLA3a2WYXnN8nd/mMQrKjFrCA6O
h3g7+bcWvfamg5o/FWLW0s1JgD93Zn2oGxiVZT48anKsf79kK7aNVWMXB42SrqmovjR8Tbw+QsEJ
wzcKVxYiTuk/FqJdkzRN6JxuYyMHU5HXdUhflMJUNmln7Aq3O9DufWb2/zdE1mcUzm+iyj4ctTrQ
Cv+z1fI81gYUNDtF56esjTVO55vWfNNsOz1h/XhuwifqxQaXYxDIi/WomBCDgTR2TA1pfbj0JeTm
pT8nmhTXM2YkiIhs5rgKOlBIJmjAAYA5SromTvZ5fo2aagd8Nf2xy1GeKsU57WzkAizsZGIDp3o6
4k5Eo8klFlrDuMUbsV1bqA55rsrRAxeD7DYNDfqPEg0JOThvREqtDQ7Y7iNW7mg91aGUoe2Gs9+N
PJ0pqr3Qrb7oHdGNZEbcusYRf7VPBf2JGTllMiPx2FA+4XkxkTM76qM1qYNnx1G1XqJXpIPpX7lz
tYoTShlGxeZA2dcX5wpsTCaREm2o4bqE7WaBrRReorcZzRNnpisV1ZxLsSEuuVQiBWNK6qFfZ9SA
3RK3YzGD/VXMbDvbnb7SF/o3RvWuKN1jgTM399N9cU0a76iCtith2Z99ET+1lb4GuK1vO2z21vUq
TAZg/bRiyAhQnjGoTrPw0KHI0zv0t6c0ewMQ46Eyi/r3ND4MRWmttbF7G0wVpeewXOVLfE5SJruJ
Q+dQaVvACbjUDLGls12KnbVAqdaN6kPX6DAgXja43dOcg2FIHA7gyGmuo4opdo7ntKXP+zJ0MPxV
sxhL+4d6yeVGxb64dpfAEOZ7PDyoc4xjken2+7FK3uI+3MY0dnFK76+DqJ8H6N8rTNHWUiJuxP8D
1zHQ6lHReouKs20zYSBVqQvFjKM9KKJ/Vh1cA2mtv9uwd3iZd2n3GruLV4spIQhpFyaqx6zmEB0S
HQhDp9Yc/UwXQ+NkFdW5Fz4gGrU61hSczB7bjbyvRAwEZ0dj6+blbeqANRXN8tPprmemzTsV/0nJ
/Uspok0dPbs6vueY2iItptlQgdDDKmD2JFNxdjFwQlPQm6wsW4ed+yxzU2TfnVW4QVvMmCyxn3Tl
siRo5kz5vwnk4zAxqBobxpg9wmNNXXMlDt3xWrVetbY5lt1Ybe962/MCsGqcepIkGv2VbZIu+yrs
WH32ijJ/dcK02oW24MyfFlrNdNsyw3h0daSwNXR4BuGn9GtIhfOW54LEtL4WVg9s1Uouw9KVDC1o
J+dzg06rugRAvz+IimgIdVnFcFr8Lrh84epqBmOLa6BD1xZh6sBM+1s9upwQ+vCGnN28t4FIelWv
iZXmBsNUwVxKc+e9jR4HqVXl5KdxqgnyIW3dPslenJGPjt5v0I6M9ka/eZZtyagv90lR7ZzZ/yzi
6Ecr0yultDED1YOs1DJe13chHfUOBVFEMjIP1ToBTZfjtJpobEyT+2VmOZZwKGuf7CT6sOOz6wsg
WSJiljPDYkufOlEdjBLIqut/JHAvVpqFWKRA57VHixvvQfSWYtUzLHTLEWK21iAxfJZX/N64qHhm
NDxAGr3Frf9HmLgxgXiPJ2Mj6ODPdbHXjU2RAbPT7D3NkqmK0Z9BRrKwy1NFJxVWq1gJMhavaxMU
ZJHXS9wMqcU8eZ8WnQlQ8aMqREq52GYeYGIzr+7bvN5ZxfDoI7drxqh+zfoDFNqzLboPF7ACVpY1
TOZV2+ILQmt7qRnQiY6xTUMzrf6dHNT6Ix0kHaMHHBjffDwrgEUCeIzk5GdGfgIjgAj6cMyRkV4t
kEAoB7V/FcQPv6CcjlOQMUXXfURg1JD8YmaNW5e0Ez47g/NdxHqD/CGHisu4ekwQzzZotIadOFp0
Llz8jVaGBdLO8vtn2tnMxbsnS/0KXQy2Hfon5rLgxZgh4haWa+AVKUulQvOFSTdR3tMzAneBKPPU
m0QJeO7erMcBAntwG+1y3SoKHYM+MyjXSOurWUcdobwhoXDws/g1rQgPXeygdEB9OQ/jGqAgTgHQ
49aWkx/bEuKjcxybOkFeRDA37SqmrSAWmrkcN6HECNIU3rmDvmmb0jxse4UQpCkI5/rolKl4+QbY
CsH4W15MxmkgolJ7T562s7X5QVB0Z8uDa4j4kLrGIZxbikA3MtbMVkEO1d2hzYa3gpqJQQuNEId+
CdBOxN9CgKGdu+uF/WkulE0YwqxAhINz65SvOuqzI07SA64bLsLzfTlt+rEnpsDQ6QxHPxs1w2GH
bkI+NJsuHcUDzkiFXqDmmbBsHewmEMxYwEg3u6qBu5AN/qkSQ/tkAWDz9QTjtwh0bqusxzRXUWpR
HhK10XDA4PjwG6zSwjlhMVhJzix4AG4FkcBGU0IpUFmGmArzOYZxDLxipSa0mRdcNbHjGElaEBUH
71NCdnOGbztnVm/zWT12/2eXOgzI0wgnA7U4tn2/iccFDGBnZO99HrNmaNklverCvPE/gRHTxnA/
YgNbM21EVtGvZ2At3TekKSKx0pKxQJihx4Ar9XJuSrBE6Pmt9JHAko4vtQ02Mw+T57Fk4OgwlRIW
qS8rOJIOzzhbSXA4HVen694cAAOexlaAuoufaFff8GZl61fKiytUun99qfAZeaUxeQRRaGDjlxag
AeObmhFjrDS+oLrm2JHYMUWhxC6xnM+RNxcd0iWqsUtsF/8YhrigR6ONABhaFOs4Xdp1ZviP1UD5
yJHXLFfHUp1/ncF43zbR1ZSdtdEGSDFZ7IHQOGautrHmEDBp6awXixqNUUljGmjM4LULx1fd9/Aa
V1g63NzZyVfVUB2zGIHfsau3okKfnsRS9xQNMTlfHKA8wOAeKFU60+he0Bs7YwT3jghQgMuXtSUD
9ewaJFc+KPRgWqK2WsxePUYS7lC/KIo4dXISwLSBNgHiQBD7oi0N4T/QOyiJVXh0YP9bWu67bhnv
WD2cAUJR1dCwMcR0BRdEGWXtC9thJqdeS0a68qtpGc8S6ta3iOFPeJZAunVGxujWfCkzK5gSlGHG
iN6HulU7BueO/VrWVlCIOFD8IoBsTPk6PxtT9k+phptjut9DPJ9UzmZzNoKZZCOr5+vcfCmj/WU1
1qlViJXdfNX96jvttKvrpMgzdcQe+7sVyq/dDD9DhUlC127ZcUEVDbesHH7qtvPSKX5WdfvQlUBB
8ixAMjeQX1G+u8boys/WZ6xrl6acr5VdBG3dvCvRjWLLqvuXqIqvY5MFqcwGVRBi483ArDjS+Cry
h4yTBaQ1YW65NkYSoNJ8mwH7+oKppLQzSAJnCa8+DbtSZvJdFK7qNKUT2uHkXipPZuz/yl+2FxyQ
XVg72JcziKG+ZQYYDZeEnUIiN171Og+wrANcZrxDjJVj9Svgw5U6qh/tMl3mrrsZffu4zDYw2/xP
/nvx1X8xqN1ZBPIlEiX9EuXZz/TrZPeXpKn+RMoMTUGXGJN6JMMvKAE8ZjJ1K/JAfi9GSrRPiqdI
c3+RzwjqeZTiVUGYyuLaeS6W9EsDol1MF7Kpa09rzYl1ppw67E/7V35derioo7tVC+UgX0Irwq1q
WEetEoE995cOzZWido5Jvtx/NrHcXz2ygW6WZDvpXm+1L3s+o2X/LX/EMJZLy4yQ7OS1NLmSeLpg
XRdYFshF81sr3d+4637k52XTehhFnosuRPk2P/13+7jhk7Fc8V29NRjeOOlFq5jZVfrVRSa77xdk
mcdbbDNUww+XDXGJeaCM2m6zYiGVIDhbl2ufRFeUX0OaVpBxw+qMI2vAcAS4vjVgoYZ3K28C2/UU
5e5OPjy5Fvqs/VqM7/89T/nAl8X+LBkboyC/ypLppc2YQ7MY5KKQT0D+qtrlgE3Gw1L2ZxMXvPvv
c4uUpr+kSXOsW84IqUbBDZA3gaozMJfvJBJvGn91sySgQxM8TJn4lfew91mBttzd+aHJq+8lFUGR
spnDMf+otRuSv7/ArL4BWYIRC3duO++VpPxuRy1o2u5jMv8BC3uzfYjT3cqAe6VrZ/lsl5AbywW0
/5beDeQ7wMNlzD9PN1Wh38k5L5o1+V83QBnHDHFkcpEJ0leDZi2+URRxdYZ9mvxV+Wf0o8CXtllc
q+b/yq+pMb4WI/jzJMX0lKuUHy9s0VmL8LBTo+sYzVfS0hXUnA9fwUU2NO53Rl4cHclHE4GtJcUv
CPyWq7u/wLsChJFuQhffizJdG/E2l/VHHK24K7jAdepXrE83JPkDXef9lTQAeL2bJ+CTS3TUYn+N
jQnWnlkwDdkJsYC1obCWUW4eNAtVNC0I2R/y7fFeCcL3URg/Zgw6dakf/ei/TUUD6qTb7mejM7IK
u/Bajt2P/GStosnJ5U7p/rsjetvfckXzZmT4hojLyvFCTyvzsUcS+X638aa4yRuFhUw5pT/yId43
ChvG7fP7LWta91fwkMeygPfDE+nN71lPyH8ShMsdWCPscYwiV0LkL4Bwr2kTXuUDtlnMJf4x0MPP
1dhDEUOZvlQfonG8tUseJC2EFb8vt03JJGueCQ5l4MzKb5+dRVy8yyOgUgyOkPi73srIbYjxptOT
WOVZhucYuGuXt4KYRCLAcWPnf4O1mmc0X4ijLXwlZo1rGcKMFvfmvL24y0EGOHmFSVI9JSHNYW6q
DEnyo3dTGgzFAW+Pi8rDtUb2bZiRa8dvIkMWpBNEp5D9zVKvlqvaj1c72+RW/ZnOMzUvn0fTzEDJ
rA02Pqemm27wWwNaxxySRUII289+/qVy0yE7UfPPHQ216CSa6Co4RGk5BQIMlSSNyA4UEbER/UXe
fU2pf4ryqqYxbizmt1wgzez/DkddA3XMv2KWzqR2vz6Fko1qLO1fs1+uMkLK8CC/JmoSyL9Pm8J4
sbTx/X66yOA2tM73/bxRtec68z8r4o88FOiPxlr3A0PpIteXfB/mLVstdnd+CCd+QINumC73X5V3
Rl6aD0MIwOgLsTgo1SwAU/La2h/IP/+CKPzGxfCp7Cnh9TBAJ5VA3BzlEksK9Trk063ID4tQL+7k
w01gd6foyvWFuY13ZpL+960mUUjJir+2Gngp5kfy5+Ru9mWsmo3mOQEtF2nx/YywNMZZzo+MZcmn
adf/5BqteHzy1s61+kkR5T4ikHiNdGRvkeJf4fa3DwUScdwCebrZ3EgZR+VHtNF6Li4jDY3aAf2R
dMb3/ZPjQAYvg0OFReJjSTu/hRiu5qy0hUcHD/xK2fIxaPcQJPeYvFe0es82kIXaHy/ywyPYeCtD
OmFx/lQu0zWN+WRZPZFH9CtdV54Xy/+9f1NuWqSXwHd4jg/8mNUjvyWXHAXEk6olXALQqPutuYfw
rPinRdt67G8GKg/y/g31V5Vobzq1klb4LxjGXxnBYybs/1ZjzUhzNU/zJZbXILeCfI+UJsqQaOu6
6rbyYv/3vrr/pzqsG35VVdWdfBnf1bRVkqiP0UJs5uk4dYaYbXKCQfNs8Z73AC1f/P6h9Oal6yno
uQtuxPHS2svN6D4MqT3BOS3vVjrwCOh4qPpFcbNXyCmrpgk/ZYxQY3ma2c8RVD+ZRMjVWqfh1bE/
VLV5/d9ula+STehIGj2UacSMQFfIZyF/XB36fTEnu9LVrrZgjXffMq7qYI8yUW8izXrk1QOzYIH0
UYCc3mdaalcZuGR2CFBKo/DNBpsLEZto1E60Mz616CCjlo+tTtt+ybCXNcmv4vz/REuGKrk5jSw9
msy+ZUT29f+eRBdTVycg9PqbUxVsP7TSRsX+zRETyvsEIZj4IGOH3Du9Pj/F4APksql9sjYt/bPo
d4Y8pP99i6FnUxtP8j7eP7Wmf/rVS58lsIOsB7n8M16pGNMvX3lRQhGQ494Pcjq3cLtR9lH0by1b
rnJZpyrpXa7s21LfpioGpvaJzuVvLuNzNE2vRTt9Dn/Y3CClA9J0AFMQvzM7Wsm7NYniWxmqk/Bx
JiZFWiC3NEn4YC7VHx3Af0Z6kEmr3HSYv1E5WESf3Lw/34xxXjeTTtnNVdXiD6se6RQDwlx4ZxA1
QaJzqE8mFaV78uS7adHC4FW7top6paFfZPlbQxYRclKXjY0eurEbEkL/AkKO0Gl1O6HdP8V8XVwH
HE7zaMtJrxYdc939nqRpqwCCPphFYPnNehHzY2q3P/Lwgtkc+D0T0QwfrM4K8HW95By22mVO3G0H
YUKuGj2pv2WpANYPdzT32FCb3N+z1+LPwnrHm+oi181/n9NUjjmiR/IbqBVcx+HfpHQfI7M4XQXn
JQsFebcUblJCJgn5GWpR8ixvlFHJvHPInnTQwjL4K4U0BR0PMolV0f+UoX4kxhlmfJ5VC6CO+O0g
qyTBoC4XlBSv+vKv10EwIwdyTwb7mMN1TrDAVQ4jibrOArgfMf/veJGruTX8767YyZPSqJDtJZXl
FRtdFigcAvIw6HG3MUT3Cl/gV+aBMmfzta+xrf7dQ44MD3PfvmpafA8VVFi3iVDS6NUvehMEK3m2
LkN6nVZ5ywnbYD+oKgyv+LY8DZKGMCL3jcV4cMYbWwZHg/M5TOddBKLTD+1vm17fCsL9qQGZEYfG
JgF8mzQ9um31qqXMk91sDDOvNs9bT6kqgbSDZDwhXlXUym9JAcmU/wqm/eIk5o9bbQwSP9wwDgko
RBkIXWFium3/+WH5p+TKr2t8xG2x1ko0sPz5UncGKWVMCkborbpHBY1Nt9AuTgsX878BOD1dyuVm
4VK1rA7iCSCRdpFXNGY04aVmICuyxyoVPwpGSANsev5vQX4BkMVf71Y/Cn0jfgbDjyM4PcAHhBI8
GwKF+zGWW5nuyDeV1yuvEWbC2sgt9H3AqCQ7hOOC++/LezuH/t/ALDQ0v8IxfS+djfytzEoDg49A
9+x+r2Cy7Aa/OmSude4cm1FvfP9+RDU9jj2DNJyW2JctlbqT/fd/2dlQwgvkhOuyz8fycr8lHPby
saOcjtwOCoUhK08pH6C+Bj5O3/LKHe6O/Gr0A1AiWsj4DspPC/0nkCfPfT2FnKuG359lkpdHPp1O
DqtRz864IaxsA54Rt9dKC+T4p5v8obahJTzYb/LIbGoOtKn5ziiCWEVybd6zuHx6QOQeFDfhQkZh
gxKqY0Dn98nrfbX7LmYKcg+GRfONSdJ/x0c7XdWIFWoOJxCAW/n3GXhrX0V7ucFnMW3jGbGVjpe9
h0eHciS3t8AlD/LfcrePVJqOM14Lxl+G6m/THv8EClwWaCCTHQwEvqp8J1MweR7kpfPa1YGdwg0V
E5R+Pq38GIXp//ZAJv3Z3rpPk4KsQW1wBf1NnZH7SPR/WXdqXO4ZDzaq9rYYvuQ+kHtCftX09kde
AYs+Z0uMy6d8KnL93R/B0oyX0FEoCe2dQCdirlDxls9GriS5bsAX/jPw/uXcN3wZyJYRBUem5/B+
5GkkzzPLzYMZPJr8KJzgMh8AVH7wlxYiABUL0UN+NRpjk2F+JvN0WUWpFXU9jYdMYW5nWkGb/Jfm
p75/YPq36UDXhr1xcjnpRme8GG1EVTsyfuCYMNK/qtpgOn9SbWUt8yG5Xu7rn3uzxOkBIttOrjp5
n+yKFhZ/5M8gsP3ImMJD1jWGsUB2UScBQ+azkiECW0tt1exRnp4yKZR5fZlNGIkA4Vb7i6y95Qkr
GyeDB4r6IuPj3Po7MN07GVplwj0kBzw3v2XULZX6N/W1AN7aRh1UjI1InC3rmMN/x7aDdOO/Poh8
wbZFqhXEERpFq1ZVIeX/l1gl1vI0QsGSSbCCFYTJai+rDLU9zOHYCfdCSL9Uc/9R9d1RbYdd1FOv
c4bKYCADm5P+H1Pnsdw60mzrJ0IEvJnSk6IM5akJQhbeezz9+RL777h30L0lCiRhqrKyMpcxH8Sx
xuzjVyd/d7rqq2D/RvuFmNK8B+CiWZkDJSd6TeyLJ8zIIxT55s+WRRk/g6+KepqCr+6EtU2TDOcs
x+XeB8mUWuxyS9w9qHrgiyqQ/P5DPsUZMTQBKDyykGqud3UJJZHZvGj6l8RCINGfipYACm3vJPrY
qvMWJ/dyWjCbrj7VRVPnTvjB0+B5jxLsJRBZzXg3RQA2CGaKCpPD8k8S3BAa+AWD9IhaPPV3wuUQ
/Mny2Hj+q9e/9iFxivHcATzpVe09KF46IIRBnDykDcGDd0gib2bZata8J0mKl7A0s+wpAGG13HmU
zabn29xM6qQo2pJWPS3bdNm8K6hoeLSYJU0j4fhqeQ1aAMFJtvsIn/702In5E772IOLICiVTXLYz
eTzskKGD66R9yaOdkuZLU+nDAE0tgMkM1q+RG1uI1EfFHV+p0XU1JT63+khUe+vMxlHiyX9xBaH8
i6KhrsuMk3hTaTb3U7tRobDJaNenANgnt5/ZiSH5ydOrD0nF5V8+Wr4BLMyur+3NDI5e6lKtio9m
xgqeURV1WUz52NgzcNimBE0ZxBlYJxibum1CrkHNsfd+l2AB1OccNaHwNZed9hJZFOMTjYzrPEYf
VbWS4SUL9eC4XyR9tOuLW1lhkJC99nr/A1nmK8f01jKv8vTLxD1DTqTpOP2gqAlpcL6h9vzbsEJj
W/JhG813urFcuzxZdrjvFLfduayfJVtHIqIcFlH8Kab9XGufc6q+qeNeFtoZC6kl6Glqvc/gpUuo
kF2Y7GZlgSsiB3GTAvRFvZetmKwzMsNQGn0aUryr/xeCZELGpfLjd1tZleSBLveij2dsedJbfbK/
JXWT5+NZxNPiQyqxYFS+p5RB0vxoDeClNPzRJckN/OoIwnKf9VKp7f7igKp5+KAIJkHyV0moh0zf
K7q7l7I3HafvdMy/wMR+a4ENLyW7pQu31+fp2LLWegx0xRl/2njf+SadMONPfk1YVH2nvExU8RyG
NzDbJzQvlt4BbeCfCvBaHqgP8hVSlJcCfqKeu6l6lTwZLvPXbLnfgD/ZDrW3cmaSI0MQ/kKCL+zz
a0H5nuLnA0C0L48lyGYJQtRvk1QK/uBsQY3mw+LxqBVY73KCd5uw8HYH+ca56P+k25CFntTzZb+A
iOavyrjpGCdwTx6M5Htob9Re+Taja/tbu96jnKdU+wytedVAB/JBkTP+deRGIWRX+J8aCyRS7O+z
chiIDVIxdIz4TTfvo5AL4tc+nJZeieJnV9M4DgdP0b/lWPlgjwTVph4qZcS2gpTrH1LT2cmVSVOi
YEsj52B50dGPcCzk9dlh8WUc02m6eDbr3vTn0lKRK5lCG2cKUlYGXoqBhCbzN3wbrfAmK9OdXvQ/
4cyd5x7ZantnuRPodLq0+rvdUTvAKJjHXvDYpbLp+OV76Z4zxnypTagrtzfG5G0bn/Q6V77lhpvD
eM4Vb5MQPOUt6ohfF1AAWf1RAYELpaxlxAQsJXJOKqko2jMwnP3n5fe2vPrT40TJAy3EpwJEcMPY
H2dKlmT1GSOqBwyAktRFXpe3xFJO8AC8Q7FCtnBcAY1j+Yc0C574U9pPkPY1z/2RB2Mm1Zc3uN9x
+TmG44vcSdVxzoiqbeSGyyUknvtcjb9J9u/IejZ+GhWASQy+l6QfROBZz8qtPKeBJy9XKp+s5tnd
ACyza9j1qcCWky8awuzdea6KSVVGte/zYlznLsUYlzJl5lHaZiD87+a20BJt2COuxV3jVFSzOSJP
fJCRJU8Q7CZLYXtjqt5Vuln1CGwj/0I47GtuqDt0FHB6dVP35RnJi0+9TL8oyZMGHjXDuMo2Ehjy
JyvM0xBlVJAJA5KCLptNLVE/J1Do8IPhgP34WghIIv6VGpfUDyEjL+UKwBcbdK+gYkXs0WUT+V9O
agunr6f9Xfvf/+WqKKwdIRvt5atldJqu+mWgYxTDSZkJnRNTvGNEB/786jQvfcx+Yu5RsB20nyLf
QTn8kJK5vO4O0IlzMk26a1L5icbhE5zxqmh6XDxTKVnQ62Da5eUpgr7Rd9uWZKDoh085nLro1Tw0
joqmWXWVMBJF8R1CC7TD6Rt0zBwiY3ijm9EfTGFW+f4jHsajoShbCYU9SRvQq+iTsq3G1YxcpXRv
Zjt8KEHi/Jet+z5b66w6N2DbYAVKkZ8G+F+MMfuqY1miGHJZ5vF8Bp7+LgMuJcGuaajXvXaSWCKv
Kb1KNHI3tcOOkwxjKNGr0oaDzCeJwCjv/qievsZy6T5hLk4ZaWwB2z6c9iUDWkapDGzH789TqGw0
T3sdEzLk6UfiXdk614hyRElO57ybtKXkVSvidqJ3XhSX/kWihoTNjLNBBF3hC5dw5DePcJ9WMtzl
d4dDxmB6S/oHGaFzU3wOB/lmpWXgyyCWuKJq+UeaAIvuD8aU4kWdLoFe6ijSaYWDBUHLfVIG48v0
tc/Gbz5qmCRD0T/KHTEn49FDjV+mGmuxqj5a+fgq3yKfFHP/JPi7ZXbnQ2KAtvu/v8gZyRGaAQly
utF9+10m/pDEO93IbuQalkPD+NaYUIJkVMhSONn6D+JSlqp+yI1a6jW9/j4ADCY2WLb/wopQdazr
NcCeMIn3S8wIzpravErdqWaFknHaNuAerZ/JDX5kCcaV9+dTJpxMh8DQf4J1ZcywfJMDKI9v6XSg
7NAFH/E21/wP6WEvXQ9Al4++F4PM+rIn61WGnZ25KyUNLyE/qwXoUIUEl4K+/E1ea0K2/n9Ld6SG
I6v0LzJNc8v8ikr3vepO//WU3XL+m8rwa8rySzwiJFRdtbx8laNlR7rEiFbdmpVyxTz2x6Je5bnq
3g3wiWbyyu3r/fC7fmlQGs+r6im0kW/Sky+fAiTNa8CdM1AmFqwh3BRWeNuZ42MPgLosw1WhGqhP
qmc/upgePXSyl9HSfsJAuaTWV0eiK4tAHjCSKiXG/RK2df7I1P4TiIEE/4SFxXNfU/IpLBc+6bVF
8ok/Wo3YWjcd5biE9Hvw0WmAKQLh/0w3bNNJuZmMRf4+afoNqHcw+Ozb5EPlAxwvee+LXSWlI+rf
FdkW289Hr6IOPucvHooIA9qoVIZvzKb4Akm1LX3vJiBJ98bwdc7dXxUrjcEmtaTQnFTlm2YfJhoq
lYdQSVVdYTBcMBci1s2fIbtUrPk+69Hedl18krcAm6VM6FzjPKD+1t4TmUgznOuoUtDsdg2aBAZ7
ZJRo2XUnzy6OM3LijWzw5cXMLGl7oGZDlC/t+hsmEnswdlHm9CIPR87BT4rD1GBEKwclbH/bsXm0
LRxPuV45iM3Z1Rnx9jaSJ42uotweuWchJACHQI2+81tI9ZFdSD1jA+i5p7Zw7+24ApDCZ1pm8wzU
A6Yd1ZiahzNH8WOjyVybsCQf/+TqxzG6OBHEJ85QztSauWEdpOs4BF9P3EU261vtm6OV4Qbb5792
W34XpMWuHpwDFbA81y1rsShto3DYHtUSnbFU/ZQ6cmrR/aL12MM6UgP0iCi4SIT/NwnddwL6Ep1l
wnYUaAABwPtGjgDTIwI/9dyzCalKfpa1SOa240LgVzFPgywS+Qu4ZEic+yyjq1CS2/FNgTs8S4ve
b6k99NGBxeAkPaMA9BVZUPYlM1Wvb9HGQf3uwzXOpcC/aArI9JWGgywbg8UtVCb8hBxkJZbMfL6P
CriuQfshy5rh0WPwsNAJ69ulxLSUW2lwVeDq8Pl4lC2Vyn2VNmdJy7L+lF2pbB6afLpVtHoj+zMp
7UozlFb9rQ1R2k3XFfZkCgWMdii+Sq8FphAjq9YepLgi/OsmVS7Sq8kgYzW+/vSvRCzsi8b5KFEz
pZEnfUMp3Ni2/hAHVC+pBUsLQQoj8m8FajHQ2GrSYpC/ycnK9kX2fpq/7cPhQ5p1OvAGafLa5isA
8JeleylPV39PouZXshPRMncNlBriq6BQDOQn3MJYL0UjiirSy5HOdK5NCJ40p7nku4RTX7tL12jp
AyN8HxcW9WCKMJRapD9M0KGnEZQvSbDPl7MvcxIZUiE5QgaXdJVFbJN8CJG4zQKRQUQLn6USuoWU
bdQ0+5JyXatDHcvGw2j1ALrdB/kEacjIvUjQqLQ1ysI8girNfuXxzGpzrJNuL+Xx5d5Kw8frAXT3
xfOyx+O5mf780g4fcp3SStTAaBQiMBXCTUnJmQzvdyn42VW2HibjQfaQy6ZxHt2HMflbigxd1T1J
oSFGjskpvXv5cPlE2fyPabCz6/bYRnRCKeBL+yiM1ackK9AHaQ9mGe6kbCVPTO6YJ5qFWNHwZI+V
DfjQZJxyz6pJuehAbeVxxtmwp4961OmaSqd1aLIvpaFaJfoLEd5iCFp3ym2SKW9zT2XPaO6WRw6I
/dLFEEn/y1sF2EV42PuTcpTFcmaK2mn85gyPMrnlJYj9X6nqXGWXK2mOzN5AwbOFNFgaVonLoA/n
DyyR0Tj/kVXRzSgjzW+dqr6ENO6R70OaUv1cpt8SKEL1NHv2q6QGMMRpCBKtUql1v+lK9BjBfZYU
sxvnh7GBjNkpW3Qib5Yuj2SHPpKuSfkRyVVIX7BypBkDmdy+ytcb2r8V3By6E1gf1D3aP8CcB9Wt
D4HfQrFt/6TBH46gcqNP6bRI1Cjs9h3ZaFm3dUvbOJN/liqhjDyZWVJeLJUJSYgWoR1yGkqQWfDp
q/2LwDh8D+Od+kmeTh2B+GK+yLto7bIrKy7ys1lF+ywfD/K3BTsGliB00HPmXAS2JN+G/wGwYOhl
/vfyxGTijtVDEI5vdRruzdw9Fii5aSKD8CIfKkXKInYu3oTACEFGTk1el4lT95/gXp+M/WhP39KN
l8klfxAsjlQ15r/OS1a4UD/KHCs0evScC7YQ3/K9Vadvw9KDygLAWABy8rlygOxZBFSVittVn/4L
mwB+ezV4kzOPJu+uRVFrpvYuN1+ekQb6ayvfLR9iFSkcDp+DQN7IIifF4aEsMLeuoQJ6NLorHlv+
JSUohxGytDuQjklnTFTYp0kFsmHsln53V5bpxjVisCX6T0przieupck59NNrztYLCtmBngX6vzoQ
w/gH3tyPB/oYhHdGl2+kF5B01k+ozJvIcqAZuoyn5lsqV6EBUWllZuORbAAwLTAa2Yxn7sWsoIlQ
P5Qy+3IBtd5sq07FZZlcmQGFeBFtEsfYZ2F4qDv8Tj8jsIYBE3qU0EkobYd//6J8fYGe+q/57vRP
8kjk7zIs5N8EFdDZKe5CWx4BRe+poYvoUCrsxR1HrNNOgqeRYSVoPwnfIrDZVMq9/NxpwFvImuAH
vZv3dVsdIFUsGEEJNxL7JYR4s3FuAfXIilujnae45aOZO9/SFZXXpGci3VFbMe41Jtic9ygzV0tj
v8yNWxTTd7LmSgxYdsO1Wlw1kIG8V8ZLHNm/XdrvZnc8CvBKhoFrJZCLu4OM2zm1LoidIbHBFRPU
NQCIPXeobIMjWiq7uOemyqLnzfs0y45hUlx985uH/SLrQCHrjEwi6ErhBqXTzZyb6zj39rKwyRZc
vlAmi8yBBmJcx22D/SZ3WDoe8q8c4vnetqYTItNbAHuCAKBLImCBnVSBpdsSDRTqcnstJm8FhQgZ
vdIw06RQGc3vtWncRsMFbjcNdVYF/iQtIKllmp19VwcoV0iSTMoqjYteI0cyfvvOfowU+1tOUkIB
dgeME2s9K/2tneFCOCoXuZNylb7t/tqWelXd5QHK4UXs0zexUMX539tV89FA9VnWILscAHfe5v2A
slP+W4XBo52691NVojQpTa5hSRoclFXmAVMx+iYyNWXZCawWFB2JSPkHQgz5n8cYqILcVDlPGe6D
DEd3byn2izy4frpPPeXZSpINHCdMV8o34q7EXPYskMrHCz21FQXLpRW3BDlZKt2G6Tqte/Y9wOW+
FuAGxU7kIfa1Y51k6ZaarSuAnKIbgcz+A2+g7bmpwuksIDH4Hp8CTwrH5LOp4aCCCWNsdB2GKKWx
VmzaKGQcAjw1sapv8yeJTrojqYZ1L/UH2WPKwpfCRvXa+Kkzsy9ZcUbdedHrpf4jlRRJfoGxr5J4
fF6KNbxl0HIJ0+hL8aQL9jumd6fd4hiO8MKPGmiv/wuQche0sP5bI3v2LTmZ3F2JkPS48BX3T36l
/7QopADDn64m2Dmetw19zNDRI6E/J6N0SfOon4cRggV0DaRFJSOWcA2B1V/JHV3ikrQ6mqBd+VO4
9KYE2bSgoBKfLUkwP0otXXIazyU3duZgN/j5jXQTII99DxGpdpnlT5HxJ1FN5lHjDm+N/Sg3dnl4
MiRnIxQQizTN5gIWf5cvyZmc+X+LG/YcL2aL4QhgAlU5ySyULGUJcDT05NDS8I50P2noHS3LeRaQ
97L8EYEEG6z2e61VP8OUmaO0f5oXPk4e5qw8NtlpCPRdb+Ck1sVWil/yXPQ5pKHyL90JPftYWOZO
PlL+yxoD+CzFEQQrGJxyVxvXvHX1YrPMPgeebQbFjj2EPCW5zGV8EatgiqLL9BsYzS5OhuWt8vaB
CatWzmWCVCJjTyZIJpxSLcNag4DPlFLiJ690npeEMapW8olSI4xi94hA1tKykRm5dMUt7BYQzEVx
mEcjzwnpgS9pmVZN8eBYKbxA7zjYClk+fRByKI+VUo5R+uR7PkirprXNa0/FXsMwPqZaxS6VzEEY
M+pfXVf0KULrK3LBTnXjZeBG60a96wJApcBDxz6/U1Cdi2TtR0OSWzn8+Cyh+AuztyowGRSvlwJ5
NPOnZ3m1CT0DwUz8VKDT3Vejs86bi1I0b0kV/9Suf10+y2bEQx1Bm3OGXkIaxTrsFuVdbmHbk09P
FjKaal9+ed0Mpo+9lqpvC8O6gUT5OQv+1w/fSnyQaGS25IlyYQFOykqr7KKt9C6lhy6XvzQmve69
GbYSo+VXySqe+15d4Cdz2BMj5xUP+rOm/i7ROp3T11RH9O/fal9B10Vh4kZgMUuPzAyotLXWk3yg
pAMCwaNV8+Szi5NpJwFIpqMsu4iuU2PKnqUBKscVSMhlJlgKSpmykAiC3GiLrRK5J9kzyPtkxwjq
9ZCUFU7CPHkJfdEwXD38B1wQlWxDpfPnIQuH8SfaEsWvTEbJrdx0V6X1tz3G0ODROuM5SMTo4AjI
ABUsX5scTB0bvRKNr/8FE8knBANroegaZ83tfzAjuZosNC5taC8tyyhHe8mZsewZlzBr1fW66+O7
cYp//1vS48C9jryumRpGWfWjMWSYXbM/C+c/STXkLJ30KejKJ1ldKCwdKMLtZXrIYdjO/QK8Z82R
AyV2uCkWA54OMJ8qgOQSTXpbsdQJCEviTTm5m2Yg/nclnGnathG+3+QtepRukL4HIU2Y5lg3CJfw
Jd8kJ6IP1iEBG2DaHoITT/+CKklXUFwz2qJDUd2OwHTb4a3Qpj9K41fuNzvwD9kVStrnRSi9dPF9
61EClefkh819Y6ASKnFYh3XBKFd9kPd1hwo2V8IeY0x69htLUlRH/RGFw510GCVSyMPCk+wV+WE5
GchnSx5kutqPheRQFzzmgDEEsFEX7Z1ZY2bnsRb6Ypdnjw8yHOW/Beokg1wGsKOgyRIom7bCi4sM
RA5YIL95J6gkVOgpyAnaFxrVWwFXrNcpijK4/is71P6MLUe8lUcueWvvdMeuHXdLV/pDCbJ36XfL
aiSYx+BcGPr7clpmOn22ZXxjQztPrQ7ALXcI8dOflYauGL1CWeilT5tLBZzacjol5bZksqxotKBG
icb9Oe44VDNndoNGAs59vlECxTnqvvKA6LG+aQMfccxCQaWxr8x1qVe/VmjlD7aGBn6sHrOy8O+w
jYIDoOBY4eTutnPQkUKuES1XoDdm8akC67k4dbrL47reOi5OyKZXx5suUbN9NJg4S+jTvhnAtAX5
EB8Vv1YQpe5W45wHF+TkGWnDQwjajOqMi3TwzjSC8lQAjdeByE6qMjyHhvZrlZpyLM0UPUPga9si
LE8mXmTH0U9EddhA3KjJ3N0ICmXUb0Duvdfdnc4FrNA8wn4FO4tt3PvHLAONqA9leNGGZhU76K5j
OgxRDOnS0IKm5qe9iTY4J60gjkl8tu9NfzRvtHIExdVZ93GqiHi4t0uN9jHze2tnZIAc1XprxaWO
WERsrdnwIdS6cpQc6Hv7qGV6vdEcD81AeCFw8DGkVfTiNe1rYzUH7TVOYU8PznwIu0FjlwovhI2/
jwbQfTMa901NhcfGUmdXSIqEgkO6wSxyvJ0ApxRauumb6idFBSstJ5TcVO41BowbRLvUFaTTHtB0
vzEaxGuyIRtWdTn1yIS6dNCd+GRMNGtts8i3thLa6wmTWgxpiCst/FB7CF4Mzdu0BuryefqCwgtS
Zrlxn6X9MYkmc+XhA40OtPuoecbAcfV3Z6d3UAk1lOYhWg6avrZI39R++jLc8YxbFQJ5oRFv9fpF
oakdJdFN55TjGsjRGVH/Fw0VwlXnDrwZjX7Fsg9DFf3kdYi7VZc9IXqbSuU/3ziVs08StyaNgweF
TpNGNJi4vsx8UQNYnnOjoF4Nt71T39AKIY0bvXYzRGq3Qkx710TFqy/kFwM5kKrCp4KpYHioRPlu
l55nHx6mohIfcL4Vw5IQhiyV5IY+uYeoctwnkJ1n+Llzr1wKiNiDSq0nVYDvx8ExMRg0KdoF4QSx
UTOPzayPJ0RjidIpdG4dFhpiBJ9h32p30LYpykxBcOyYAYHXb3rzEzNle9dCChS2+4lkbTt+Bd18
dlnHVpHZgQ0ra4Bg+nhQawshsaI8uw6wbd+a1J3fEUwzP0ZHx5oxncibk6Ol6U5JUP7zicirGD3L
rSjvOz4rlGJpqIurxUox7PdpTu+1YjRPSVBtEbqBFlKVmKIgMK71+ibs7WE1BsYzVsRINrNLjnxI
myEmHEM8IlBFpyqn+UlZ8jBEjrrrVdgSQRms6xhwpoas/lzl1hZ3MuQkGqD19dDjE1wf+iwrDqqW
5Ssrj0b4vI+qbWr7iDODWULxkbPoWyTudHWa9iOp1qwNMKUKpJu7vov3vtZPK4RHvuY/vZ7ekaXF
PcIxcUhBPXpESSNthx2EbYYa2sy6gNWMYdiVBsPFyeP9EIjDYQISKVL11wE6pBBNVWjLp3rmqh2j
cVa02++TyWzWZoqnLgYVFXzZyaet+KnMBezC6anwcqArc6XsVCy+jUtRTbj/hJi9ZCOyCFUMNbEe
7jIHuL4/opDk1WAZIw0agJgNqGWeIfCpaZt8LK3dALQybFOg5gZ+NKA1d7l2NSmUn3yr3/Yp+gAT
IqOb2QqetW6egL3r2dqMJlr5zuyuPUu/ASFSHF2/gXwbDbui17AsQnBCG1CLNXqsDFwYaAyHJKi7
p3ijWp54y47xyq5GFDexhTBLr18ZbuVtSkej1pw4BWh0OCdW3GXo/f55PvSoDjunLH01Uis4pEkH
2GBCeKEPplOYOZshrANwYu6lhHlu1ChPdjGKjlNK9bzsTB5y5K3tIced844lU1vZDt3FFB7bSquf
Qk+9G6SQH6K6A5J3hl8cw3npVJ2eRr5BvXvYNLb2alfwwxPWfSoCflg6THCMKPTc/PAqFaVIq74f
svxVG0AP4ASjpMmwRdLlyVZ6F7npECFnu/pD+hj1/tL7wOfQ2LTKnUPLnCU4eKEF6a0TvwX2iGs0
JkCTh/w64PhbLf+2FGdHX01prYtSM/4ch6GmIJiE3I0FxV3/K3yckTsbKa6GHYJvafuZFT+KdTq8
fYZxAwpBBXAScvzpprwrwQI9245NgHfHA1BErDVj1NtjGwSgaSKX52XVsdeUXd2ZL1QBa0bt2CIK
d6ri8Um7jZtim5JUkgp48R6h2++w4QwH1CzMnFTWM5ytZ2m3XarQ7KKAt43Si223B9fAnNWZHvT0
1DZRtOOyIfLp3bWzLezocvWj8dttPJXAxGjt2WPwhTxQua3z1yzo9FOZpfqpM41kXVkqDbVkPJWd
S7jpUSyz8HRXEB4YmXTI1BbUDRBP8VJj51puecpd42CM87CHanwpNNiUo4IEkI2kIYulgfCras14
OiHBzmZ9NYRBdyT191b6WOFKHXXVafkchLeTFUbOqDUazRseKe+5iSSjCfW56rSrpgbzZs4Q7lU1
ZNUhSqlp914MNBLom/VYoqIllxaQKZuItnXj1WxPcwOzo+fRLpTdkNQ3iFFAFMKJzYq0feu3zwMa
h+swTR/TLkX0U/4XGnp1QoMHql5S/VYm6SiqC/dWAxNFz859E5vHopqbk6dWzampk3ucFlHKZAPU
xQjCdwm9/R7GVKGcxjwuEeGtjxZohRUS4zSUdYBaOir423RVsUfIfOOSJvPadNlPzFVl7B27OugO
dH5NRaAiwyYb8E5Wb5dKR20zFPyQcOWQn6rVsOUpU1mWu5hkYbFTDPVpmPt4SzrNSjgOdPWNTqOl
nkPqtY2iZf/mF8SrBCkdryBX1BLCQ1mckN0uTn1hUUYiuUonjDOSYTRWeuisdR19xzHHC7DIE0xo
shtn6FA8I0U05u7bMhhvOFCcTVBLZc1aOCToAxcOQ8c3X1MXegFl6V1o4JvkKXcAZIDsjru58TfD
rD1nLuZSORZuBcgAGSV96bDtKimV1laTbNUyo6HQz+iTaqt21DfECRKOsFiVMGOnKem3CWyWtWoi
q9T/BaIqhn9JuIPtemcYiEwijJ6lXQXBYZlLLwFr0LeN/sNKnVBODJsUGeGGPm1gTiuTNHYdKpin
FFJbHNyN4bbnuEf2KlduDCNFt3dsUNWLE/gw/rk2pu94niExdMW7TXriNO5OiQ1RO2MdCgPd2DhN
tJ3wnCAAWmeAwBqCsvGHkqKK0mvcZKX51WxGtmeo3CPzI9J4Qp3n3dXWaG6dmvKdSDGa09pXSExS
bKDKzsYpAH/KLDxlMcaM6mudQnNfTUy7k95naKOMRY+ooU59dL28qsqfyuUoq+N5O/HA6Ft+TOPE
QQxHDvj3huW9kVbBmywvgw00T6HulYak63poyfPOATOAb2PNyJPhMHu1s7ZF2sXQvWdtGG8D/AeY
/9yDEVPOJq8bknNyg6Qz1wgNDOuqxSLD65p1gzJxyNIw5fG0VdX2tosDaloj0JgybTs8JSk0xs2+
pRKqS2T1bEyWSO5B61jDNh7yvz5yLrGe+TdBGO4xvEO90vV/k8l7mL2ftoXx6Ceqsw/mCYQpYg1j
a96ziiurPD+HjfdcuuClahBN0VweWhZ7rNjCQxvQeac2n271GfGSwjmxFDRavut7kCr50Fr4RkXv
qRo7qynQt21ZvbvbykPFx4oHj7ySTCfVjZsgda8NLmQreKrNyc29tan4zr52XwKqIeuWPuOqxyby
0Cm46oQQbMyBHjAS/NhVz85h6uGb5PhjQKd5s3DWZUfssJGs0d0eKRYJsXWjzaZ1nhWCVz5p5xyA
PgjP+cau9t3klTeOZlVbieVToIVrbMfUddZpRPiNguTluqjoFsKE6tb+RDc5MJFSSh8aF5+KDrmf
FE8/Q0sfnVpLUaOqf91SuR/Qr4ItdIiGhgIyssW9FTw2ynPSYEzXK8bGEBiYrhQ6Th/zmcLT2XK9
zVDliFO3NVrkVYbjcu+us9J8VXWkubK8vrM19RFZdJy9Mhb+2SxPUH/esml4qbL23R8y1EOz6JTg
30yIAY7vT2AgzLG+1ytS+1l226ggGijmz7+KHk8rrEny4k+Lxo0TxuZWrX008NO1ahfxRuuHs4ak
9sovqKQiBfYwljbJWoX1WgISF0TKOlW7ej3F80vphNwLVUTREtlclKG3rex6b49Re9KT4N5h/wfS
SmGbVgbT2ir8r0idjx5+UhtPTVeF4t0Z7dhuacd9K0Mb4omMDPusW0eljzZQPkCQl1h0ArHcKGnn
rsc5olhIZW4XKIeczOnQVu4fpiRl6s/YqiqkqQBpS8ZDbVfvjdp5a3fQNrGp3Xhx8TQ0LgCRFBly
vbktDawEx7F/aAbz4uXzfYn218p3sN8ASEMdY9toJhYhDfIU1FgATVtH0AaHWq1KdJgAIrn7LB3v
cc4+VVP7VOvWu+0l57ZHAg29FZb+6ia3DL7R1S49uqK6FtN972+nFFYnFoZKm93YqnULIBCVw7qq
N0HsPlDdXOF11z8YRncNqN2tS6qWhW+RBKDdTMVC33YK995PgYUmkZ2fEdXv1UuEYZce87jp3TR+
/Z3HWCIh2qavtIwqQF82N7P64eD3G6XFuS7Su1p3zd3gBc2KVfLwpk8ARCMj6ZioKKfZ3jEsp2hr
t32/wSlHp/4YIp2U9Hy57XYPOOpg6vXTjYN+KhT8VRuneM9se625SD8205OSqzTJmetRjZVQjSFH
lwQsSRSeV3PcPYDb35oFopswYh9cxT0iaJptm6G70WzgjH19oyYQfvLUf8BZt+eyvZ0S2duEMvdK
czRlUwT4gjh6pW1mo3zLrebSGDVgBGw/8mzKaT+UGzUll6sY3zs+ZAcBCGuJkFzV+dO0+Kkx67sq
tv90881rSfDZYjwgWHbwcrfaujDw0co+m4rl7boa08gk0J6JrvfzZCNwRrVMUrDeiu8jC8wcjRb2
k3WyQtcfycR+/VYefJNSRlsiSe/v6qi5IaWyYxTBEWypaLcDIsGScAMcpl7FJId6RrCqcJlYtSEC
WyPJgE1I1E0uSWsfRwuZytCEFBSc69ZgNxFNO/Ci4PUU1AZrR7ssz8uPC/IumslZuddlU5h71Xul
sBbpzT1uUYc6ZfFo23qDHtA6shA503DUWqnJTHXLSO+b3P9w8FWfy/S1sYGnJMVRg/SzZ7fTnP7f
/xTqYP/fr8sfSkvdFXFvHbphyPNdG7cdTo+YBKynQZfCe/nvtYga+c1cpxH1TfkRGyafZVBqRGGD
Ots4efVp+Z+b93sDEf+DYnuXSo2ng8nTp6hNEbwyC3AUp8aZimvsqfe2mj1XZg+uz7VPcYTYlgbJ
5AHyaEg8mU5J7sJYa7HoUszQw4w3Ruze8bNtgqajZxjQcYu3IEI0cMBUkQzEQ0SKThZaNtSunW6P
q+hhNpQU8VQS6kL/UELOA5nTb4ZtcKptdas0BY4/DnqYfZgfkQVNT/4jXLGcPQnpEwJw0RongIe4
bdUnw7wD1YKvw1CgezuU19hQcRqdgj1efcmxiEMXy5UVYsHjfupGhPghIg7/x9WZ7USuZGv4iULy
FHb4NtM5kkkCyVTcWLVrU57n8Pj05zN9dFo6aqm6oIANpB1e6x+107HZ5gT2ebuZXMeRMqptN5Q5
akTr2fD1a1lUN1qEcD000dGYSr0dGmEcQt0T9Osk18VJyx1pyRBO3LGbFB3e4pr5ibD1b+aGk2rJ
P7HqXgQRMMum0T3zvfwOraLb4Vkl9yshW80InwnFa4N4qm/MZpi3IysNiHuRG/oCvXU0uqVhkQRp
WF3X7o+1T8BT1VNdkZVG+qjlhc/KEs8mRy76h6c+ag7V5JqbqZjfYfZaCrKiq6/ZMuewLTeVMv8g
+Phq5WdhMhMi/uUb7C9jn2L4Zv1Py4Oh3Z1oS9QG/niAryi2ZO6KhTzxxpZ/Fgkbpubor23Lay7o
NcJ/tjOR3jMMTHcRfZNA+laqSzeCM1k+kJhblid/6h4Ijc6PmdwRy0o9TM+vbUzBTMSIVdEhej0p
d4b1pmT1UDSkkMsGFKqWizisX7yQ+jHuyHJe0WUq0fxLp/R9bmAyOpINh0jdf2rS4kQ/CGjqrSZH
otJxua1DBAxrF1GumS38zr5Pstr75Eyd7HXWbyKxm8Non43tk0z1OTWLPdysoBICEJBUNO59CjbF
NPxyHbjIpDO/W4TWm5/f79gK/GsuJUe2q4OBU492Cu+zuNdRdLZ9Yzl6rmqBIceLIdqD7MfPGc5m
b+voOeqNcDsJcNKJYMyNrOvsIi1SvpPMfGSsb89UZtB5m9W0ymi9HHNsybuar7xriWzcDH047q2l
mi48+J9pBKkOfZNfSNCOA10SXqQaquCNUL5GoPRbw2BzEQXnkEDozORCXLTnl5S2+wvIr0vtC0J0
Sd5/8Q3YnAdUZFqLox7nmNk/jQsQubmlf8ik4S4U5B7TwUqXVW9RF+z0/MrD9HdZzXKHhplWUzjC
inTvJuJkoo8o23f+Mm1mOair4rHKuT0iA1jfbKys7g9sNiAh8/XnI37en3k5y3xd0E/JBxvBtFZr
0xROISYB3QY3WtBNIllYJBp59ebfQ0O9p1VazvXnD1IV5X/+VnRr+yJ1Xpuf99FTOeM7ah//38cW
C6PioDq8daUr5uDnn9tENw+znROZqPoO+Rxffuz9L6dSv2kb5VpJiU6fqJW8Wuvfft5EINxdXPod
f976eT+pF4oabUAIzDXEuXKDAKsvKt3/52165S5VHMnTbErrOvt4a5aIfXMerGtvRUDAideYQISK
luz/vpM4HkJNssLa/bzz55MTGBOPOe4MzefSLrFGIJmZOI/rV46KsJ0D5n/3ZJQ5Isj1Q34+lxtn
3IcxzRBF7/jXDGh0a6SOCryq5ydMDRaYav2XgYv23Lbd6ecf7CUJr1oi3LCm9unnXT+f7/vOHxGX
0fHnrZ/3NyFtMPS/mMHPJ9XV6OypjqTy/v++rGONJ4IWssdmIbSVYzy+kPBLl8PYVw/DWsyinZkY
Yv4xQTRORLEeXzjBm1Nb9uzgSR4GbMnFRYTzMRMcc5SbNdt+lK/0PB+SNmfrM6AGqrR6IXmFkbsm
2li2dYlTDxUuuo+9k5ItQdjGs9G17T4KsU8RLCqIeV6QoCcVYcoDqZdZ3B0b0kc2IWqUrTLzXwtV
qKPT0csBeEXP07YWsP9LTnOQFT+vg2SWM6UMmf/LDb0nlXKwwKe0Sf8AdH5qKEMi+L7bR9PiUzMy
BJ3CldaUITdJcoHvHtdM50kVIBo+0EPJwE6zx7Vfn8kZRfWLZUDgsMlwT70YMCOElEQ7uidorq3P
owKF8ULvsY76vR8mN0vIx6wf9mOzkPOTR1fLpXZH2HcdUpmVNba3RYfyGVIehSsEY3IXAk64DaHf
AssqzedQPKciYqrvo+XWZRmf1SryDjr9YRVkWpmE6CQ4tpwepX6mPoaEelPTq09Fnx/sqTz68fOc
56d+FPlRyfDouka0reWMZwUqWEv70Sv1sdf6047Vo9eokSru7kyRosExzTkI2f7mIYbN0/ZS5PZH
1HjM+bycLF9oD/h+o+kJGpDRWGPdLpEXwjvAAN+yiTCfJWePQugP9l0cCcEvB3Cb7oc8msyrT8aS
wxa04/V2bJpvOkII7Wm4QbK8Ca8mMdp7J+Sh25HXg6ClYlnvNGeZjGYy15ubdptLUv+2c1LxJnoZ
xiRQnu6PXiquNDS1QdFET6X1Ow1pqKFiPqZw3uPBPZEyuvb++h0hUBPA7ia06NpMzPldjM0bWZk5
vTAwRE0vBmyjRoD5nkW4Lv94XJGxvRKwxeAS8Zx8q0LSIMkoRUkbHYLV8B3PFi5cHoBtxQuNT5Ct
wSC/2VE7HtbnKmZD8gdwOBuXTlBjgucbQZDkE5uaAI0ibETDpv/1aik2UbNaOUsHdcZysJspqMqk
OfVElzXwoO3IYzOWK5jta+DneT8u/aGE2Lm4AiRokO+zA0fvCAIqhu6iRfys+uRkedhhcSNN8xrR
axnvlNfcLJ0H1TiTolKcoL7INfioPDtDv9fcoqjYQ48+DASQbBS41N7v6QEtNFxhx0pMYcrHVDRw
0nSJZq9m2b7QubYCRe8qr5M92y861k6wdioqIrKlBKGLA2M233Qr7xS67lt7OIdlARVASG5KL1rT
WhcYFD/gnoPXF8jjafHMl3NB2i3t2QwMdXtUTYP/RdG80eonL61xJaGj5jA9dPX4PjVhh/Vk+jST
NlC8iOgJ5r2XDTDh09ZTPpEcDtl/vf7KyfwlMTZ+9GgaJ0pSXMPavkbEintm8Vfq5jK6Ts1uS0os
qZrJkPVb08aVbrqA452qqT4Lsd0DUFFEJ60Mtj3LLpbTEMdSeXJjgu89VA7R9c3iPSpD34rR+gj1
cCBKtzkR4AMtUH3hmCFZvDZficUtj+PriGQXtwERomv7g2Mv5Gy75XvGpG0owPsprUiz4RFc9Rds
sTnIDbOn7BWZs/lzB4KbuvNJ5Jwj8RzjoVsT5ququS8tXUrQchiq6B2W3cIDWnr4/d9HOCxFSuGZ
AnBoREDhptF7f23z081jakRBRu8fudtEjDeOenGV/5rC7MLoNjfS82kBuy1N98jzEPyGtMpDptx7
M5HKUy90ETTRv0acPukWpsE3oQ0V9Vnr1WsUwGMFjWQJdH3agQCT2P7mFy5KAK95A5ZA7wmOQiI4
/7+HjKBsIAY6yYc5SMT8qfDRgKM/USSKf4eCxA0xjQxkVDekoQoyTe6lfOGiQipB20qaOptFGrR+
k3UOkgqg4jsfiakpoOli8DN6iEdz+CVb3QQUTtJS6CVtu/FMYM8S5Jt4pvndoeU6xunV8Z/qTf6Q
cJ101EAWLURAU3XWHIZ4SANpJnvf868VtOTGi5o3psKTZ0PF2u+rEGmOKCd2XU/taNKDa22fLKP6
8l0u7N59QqL93tjNv/OCw0ws+bEjT8NF8XqwzZeuRypQfKm04MLX0x9wvGsf7Sov/WLAe+hH7zRG
6c6VIw/sPPK2RGHfPYRBS57epZflGJph47L5YdTEPjZOhyGy4LDMxhsZSV95fjXq7HUy/3HbConI
UJwiWVOkYxLA0ex7D3wemewtj5yDS/7Djq9A2Icz7+s6+VRmies9Ir0Yw67PeiOj35ClR+nN/AgW
pU467T963V6qNEckSUel8soHE4WFG4lfsW+90075S6ZcHmKNPaf6fUMy9oc/DR0qBF6NKTb+1J3x
2bO3ILomyyTbFKSX0JNxyWkQL6wJvmq+oK04U+aMif9eZgONLbp/B+QlQCp5d8BotkVq3VOZ/mrQ
alDRiUcdhr1N82enNV4qC0dCzMhSd2TrEEtcUZucLl9hDc3JN3bqSRkePeuPCOHZErie2GEoku2d
dqB5p4qvuuWJ2RENX/FooaaKCergzvU+9woaVHR7NGT/SRA2xJE9f42uZrMq85fQajXINbgsj7Dt
gHqDtRgy3eCyAko6Wf3j0ni7NHvIgP5ME4DOJGS9bCjvbGbIdTqk9jqxxNadhh3JznIL4Gw+lP3b
PJmPvuAp7bX8Zl3dU/XMX4ysOPe2+T5m7mvehDj85APjyS5bhhuUUvUYRZcENFBBaYby3grf5Tkn
btGUvjIhX62oAcIjKHs71s7TzL1rlaD01GfQOPqXIlMddAaeKSLGxza+ZYZI6a2dAzHkHxPZh5vS
NfZT2F08VOKozJgrR7birnffLMmtVczQt4u/1hoX8j0qiSSrcohpTD5f4NCnlgBwOyvbk71Ubwtw
11RX9XGsiTV32rMTGxz28j1N0ywwreFxcAlQwkPBYIWqqZ7JIkhiHZB0814v7OldPH9qetjioTov
PC6mLuF4jHbDmKd74OkH3NfdJp98sRawY4xCzQvmosa0R3DV2wHbJNFfVGNW8Q1TV0glGWYDLY4/
2bTMljmJnTQpncD/UZZ8poqE4IVqhNWaYU+r0KDy3j0+AxzDxypC3kjbzQ/IpFcSYp+P7pVkJB59
QHNchwAf2XUx8asbKv2qsSmHDkwcd9McvTjWcrbr6ncmXO4wuOW6xAFh+c+Fob6LaVLsnYgZCIxi
dh3TN2iXvzGzwPrE0XSWKLZ5wXDt268FQSJhV50SNSKQQK3dGlzsIjoUid6DFzzTfLxsygXXmzNk
Wx2l/y5TA6M4f4/6o7eGwODCwzmweCe3O6WpfDIcqwzIhq120G/kpkkSOkIkK9tFM9RUmX9LOxAE
/hdERnO0jUcqw/Kgntf6qrLwdrb8nkz7M7bdj7BxL2mrH/pSfw1OjUQWl5UcmMz66iuV/FrtSOID
RDvi2FTgOGUGsLAKl9yY3o55fnEttn4jN99I798NZXqLvQr1WI7Dmyl4msu7txSILFaCWU1sP8Zw
ye1REPG47bTdc0qw3ZXewIpejHiAvym3fJfSOUYVjVQKUSCejyejC9cqjBXtlc7JkTkMXE4Mo128
dNq8JDOxfWPo3ZZ2vjVNX1+cSfwyeFLTM/kYp1xmy5DzLEKOyQX4K+3sq9G41IvQ9TH1w3fY++9K
xLu0jU/hXP6b2DP3NiG6PY92TP4bj8NiZ6xdXqLRh15lDNj+FVzyYSbcJaUygcFlIgPfgPChRK8O
uZUJI3kMvSvs0h+Ut8xOsJrNvwCM29LTl6nIn0wxvdnW8MWTlbbgY2JZwLUL/lTEEl6MftJQ+dkn
LnpN0QyBnUQli62qRjiKiEhgwzp6XfHVuhlZZRkwI3SDJ8i+r7JpP5SUvgl9Z1B9zpvl3Y+aR38O
jyqbCEDR+3xONIfg8IDOb4eg8CLq0UahxyRlWMUHrqovO2wOYZYZm9Rcdpnkx0f/CFjeUpsKl27U
DrjHirO1J9PnWKiS9kwqEzKH7CVPTX7e6A15YQrwRlcZAa5PZh+zamAZCnN9ck3QQcedAB7pDfFT
tatNrB4S2NH17pQCbih8IMO1OxlD/q9IiXxuLZ//DKTGuFByXwDnUf35Ru0XQjFeEWV7mMfynV5b
zFsUSbQJnRMRv4YoEQikfIg9++6MxVHW4UDy9fIYaZtxoqUKSIQOtZLwckk+i4eB+TT03D39Wu0S
BsVssfza052OCAks5Rxm2zrYyUhlM5m2dlAODkEoQL0jR+/PLzERHinjSN94RiZximXEMZ+N1Tq+
Kg68mbZ7mI2uxa9ZtiJdCSX4GQnWJTjkpOv1e0Y1EBt6qH3bvFEFtrfT9YqNE7nhbmKQhYVnlLpK
Q93BDbidyvHT7qs/stRwqq59I0uHI3tZoKhqss/o6VEaSng1O7f9u+0CVRbZgCKC8k8YgJAgxuLL
G758CrzIU4Ngo/wL+Ufo3HT/BEZwiPx+T33Di0sEI8eWAcxIGCULI2tKOj4aYnhq0NAEFHIeR/A5
u1evMu4yens/CuXsEt/O9/hwq40SbFkJoKCDdX7T+fWplv09mRx7Z81/WIbY9xQlMhVyACaYMkbu
iEJVBIPZclYWj51JVnasKGqeTAKiO1SQLfR5mL40M7R7P92qMt+N8/CHPjXmeuZyFh+6XR28PeTF
z1PyNoCUHjpLPUZZBGU00kA4m0dUldir62dhAWjOpvouY4L0O6w3Gyc6R8lyRyJjEW5TM2CSBVZH
b8ks/oknMt4G+zvL6XMMUZBMdEPSxSE3Jc8MoEow+th2NioCZRXp11Q5+uARz0DWKfMJfT96QA0k
5odEON6h1FMM4rJ8Lsvw3cwoWErOmJQQpmrVHodT9skzbx+14WscgwEXTU+A7uD98eVwp2do38Hp
N9FLX4piv14nTsk1ks0h/aY4PPoF0lh04e9osZ4WVsU8bp4Msuk2BIh9E8AXUBTPcyzsN+FQnZwl
/aRKiMZDdBHExCKQRP839BWnSb4E6P94NDdxE3ij/9yVzt/Cze4xR95mmN+aNQ7Szs9LF58WOnbd
qgQn8kgc0/VOU1Gz/iNhd7SbxuZxvUFkjA/DGqYc2/tf7n3Cclmim0Rdf1X0YJ9wXZ5qQ8qNo6df
guiLLPzuvdnd6IFHijMeNB5O1mAEC7UZfUGzI02sCgzX1Hb4JLVZMZx2VhMg47RHoSy6QnkHxxfX
/Pqs6sPk1SVTjqlOPurcJeCrOBoLadAlGXZT5OyGRr/lYxBq+9tanw2RgqoOk/lpPTsHsdybkO8n
FOgz64bVllq4Exv/l6uqozlXKNgneltDfSbpiucb2+rGG1DgDM3qSoUrr/4pZnWT7tkQCW3zjRki
2uAKN/v6gxgjo46XwzwAE84Ds1XfEWQTZeq3Ux/hlN+GzOr2OVu7jz3GKomxq4kNoYYd1GyyKDWN
iYHOim7v5eO5o8aP42A6dHn3qqIxwJX0hypXfKOvrdrJOTRPhlf8dUv426z5nftZevXwpMZrCurC
Sv+QlOLecyxy7DN29bn6PWfbqCPOPhzvPSL1Ik2ehEI4XGlKwuOh28XhpTYEQmtAy0MdzpCLlYmI
In0l9OmYWlnMiYgLOx/ojspLFORmNHwMhWCbrfuzG2Ft1P0/xtj80/h0oSRZ9dfxJpv4+8AczXoL
0Xby0XBETX2o3KLe15DT2zSXw1GVDk1sSCu8mCoBVJbkF/QP5bqt6PrBTJujyqercr2Tj6RMS1Xi
rEgf6f/ZQ/5Br804cSt73rh1ftFGeqmW+XGmm5ILRn96hHBmpU3ckIOlm3oyp6aH0I7T25x+MYqG
G0n3wnqhjKn/1/ZCvOvOp2d626ZJn11y2I2hUpD4pQXbu3PiYu0HanhqpFTRjiosDtNuBhw72ZF/
t9T4qr3e2hAjmJ8I5kIbZ9EaVLRIVtoJHX8qmY/be1c+Z0bOo48TCxSX+5NqUxPNcD5Q0ssAASXu
oIMeKCgZ0d8ZBtxE1Z/LRpZbyRE2MhVGE8pfqvAIo2eNDVKjOrjFGHhobax0pNms9z5z03/ucfJi
4X6uV1uzHxGXnXNLCuHfBAjXbhZJuktfltilfrEJkyDy9ZnnI74I6YVbo6I50Ih4kZAJO1R7ES7c
NxWplSr9Vt2nm4dYmcQU0evlPQOr7X3h3UsXM2lTjlRAzemFfIQpSF1WIrInV42vTPfQ9wcxe97J
qNYk9x0pcPpKYPWuUC0sWGM9TVmFfWh2PitimAOG4kcrt1DFMO6lkuwLWel/ZY9Hc2o6taEAnaTw
sZluC6p5lMb/6sqfkaATxiHZh5e1X5Oe6/Fky+5YV4xTUb6E+w6J6wj+BqDVWdsJPMaywtPYGkxk
Tv6OnH2KzZ0JxE97O/9Z8zwu463qgPdsBhJd9Ecuzn8c/dr27aeT5ndkFcjO8LUFUzLox7XLRSo3
3PaS0+WH5RzYpNA+Ugv00KFj3TfFgASFekFV0ZhrNgdSrdaRQqHWehuS1ZFsB9KLEJkVpw4/5QZZ
1CuhfmTbttsM0Vqbf/SqTYLWts1dp3jxrMl/hw1U7KW8YmOmsWiU8QvzHXXFwnC4eLlx+rol+p+2
j6Uvbq4jeOjgt9NwGOWQvdn4LHcDprGIJazHRh+D+dv5fJqihPkzy9G3OcMz0PYO6ZFP+RfqPWMo
ogCSL/BQHgTQEvG2T0DZ7Ko4xBH+pJUwglfbIev5IJP02BixZgEdw63oQSwiM9taiZLbuO9fyTBR
AZXg+c436+gSqzwg8uulyMO3BR3Hlp4/fy/FdOuFY1wino3xqt33U+OSK+ldfA4C7rLlQ6ad+T5n
1DlQnLCfsUwe7XWInxzuX4AgF3tH543jprArZsRJgBWZ4jDH5qs/JrtRoHoCA00DS7rQUGlCO64C
PvAkEIc/iW9cyXg6adpagYHeJz5vSF/TkFNVRJE+ClGx/mTT84SKI68Hwo8c805FBT/1BBATlwbl
22UTYU4xLZ5hWCgVQ9quAw4IaF/MWFCjt8UKA8Ph/B6GLxgo3BwR/hkDzbJdgpiJNoXD7+QmbR8L
I2IaX3Z96xnnOrH+otvsT530QfkUO9mUYKkQ6TZzMOBFlc9NzgVharwl1VyeWaQuKg+9jaRKeY8W
cSdrOrTntFBb8k3MgFbpQ27n3Ul71mWxu3Kf0U8tVXhAiUq1FBataHR/16NXb4e2P8XAhpvWAN+p
HekFaWfkoElGMPthfTBoGyZgXm/n0vqM+EXzjdAojjr9jpVnaw20wyQpnqc2GQkFwi0SSlIOVll/
4br/gBbtw6X9RXnOdrFpJENEBDyUvYjIG46mv+b+8tRebzjheyCY/MLi0mKXNgHYfMJh05RwC8ZN
n6VlqDboPvec9Q/Kg9wx+3ldTpoHNYZ3XTXUICj/uzD6O11c5c73iJZ3omtu4o2TBOO2ybFfQPnx
dwRcPAuYS/vJiVgwjKJl5TDc42/gtx8u5pE14kHZdBMPmVSnCZ3mNvZ85JuKB1VGe5+tCNyDekHy
inQgT2rub23vcz23R62w8TWdONqKUAzSOzc5aaqbOjO3pKrwQmuGMAre3jp0sbM9/R5nTpzmHyAH
iduJqmbbhKEjCsSu2wenpkMPcbq7HTVoszsRh9q0AJrKyb2Dl0y/aEqOeI0HUu5cAywoEeg/smEV
7dl8I9jsgOgYQHkF032WLTxMuCY0baRZnLpA1wUN5Q4782hhYMyteUfMf/RcGp9WqP5WnUUb7+Ky
XxgIa6fZca5kZV1mE8WCoaeXEM9cNlXyKExQBWdGmuG51ngkQPyTwH9zj+UGk6BbbJb6YmuUlXGy
GEFIfz1aj/iRPAK5WUJBSL3xTd8mYzUkuzFJ/CvNkFOz/pIUJBznTXbASdpR/GPuLM8pN7EH1z8Q
Di98BKcTRrUALXuAO/uBeKpnrwftVObEjue9k24/b40iT5jkeEkHYZEpd+tz32O3m6KdXMppY9bL
HdXQJrMhNcIqfI6dBWVZhbSdpHxsQT0SXYqwbDb/zgiUQaJ42TWHfEaJxBgamBCEh9BLX5B2BIj3
A9cT+Yboj1dPjv62K0e0i+byhNyTwt+E7Z82qie7tl7twXxx4A5JA/zGqkhdWjyenFo/LLENd80z
5lzQQD/2cf4EXvWraRUs31SQR+ywGRCgmq3FjvqAGxPp1lw+OEbyHpspgipXn5My/tuQIwTgCy/t
xoSn9+b3lMz/Gqrfphq4ty8X+g0Z9eyhIRy5pOt7CCneVRV2hRBH3Nmvxosto/FAiPCrUXw6+AUq
J7O3Vow8KdNkK8YTslfUdQlaq/itFC0l0wTFMermijiDjuoKK3z3RukzcVOpiMp3dr9iYUy499PP
bgz1QyTEv+NcXnDbV5Dm1pGa9DFwiWoOZOgR918wxoAQBuDkTAhLTLOzxJPMHLwV3jxtLfot82Nh
zO5JApF3lJzvsFLZW4X4yfMdVNQ12fRLTKzbMontVDHg0xdNJW45IDbmfigm9G6uARYgB6ofJ/uF
MEqEwWTonGmMgXYxQqJmSvKCveY0xeQzwAwXBq+vPRjmDrUKXspwZHwr/YmGTxdZdH6gN7qaTdak
eLw4TdbvLQfHUGcaeG2XszDM4gh9AjCKhwXEszotIzBOFYcUi5Tgvson2SdMMWi2g4PZwysO7nqt
qjx+73sGMt8R2X5Qkzhn2ry7BdHjo3MUUT6dJ7DKnftodGMdaPiZ7YLVMql9j9mS4FlBP2etuJPt
PLB5Mhjd0F8xkToHm8NaoO5Pa9AJjdl/eGJSeOnmnnEiISohhpsA+wLerTvmJdMQAUFNXKx5jOEL
Qz/N0j0dAclAdCFoUtc7+AnShn7cReDEd6arQ5krtBxag2kE7O1s6OPqD+mUBrLm+c/Ysvv5PUqB
ThjvS2KjV7P5SS28tRsXLxoT6davR15BuHnLANAlCwr66G8+4cmjcXVghaUCB1H6pqlUBWJX67U4
nObbtBwoBAbdMJfkuCQ9Xy5amLk6nI1d3Imz4Xq/W3A9kxyCi1NapzAum6ubcLKruMMXBWAX1CkK
KAtXSF9n4U5JnvNGmB7jqq9Zq42jYRnPoQxRNERCYj5eGDK61Z7z80eBhQbKXGHUcJfxCbJqZBvF
wSPXP34+5OdvlTVVZwpgEGdyca//5tfu/34UCjBmULDkXYl7IhljprZtM/n5MQ1JmzeSRQWqQznp
6OJVeFS1IeoZYJpcYuky89zUH3MxOEHcelNQK+NFlRCadktGMv2oqK+nP6Vw/IdqvnDysVJIgpw7
rYNCoqghqBGEr5HNxpswLSGARLS0MF3j4ZD8pHR61Ul0rTuP+t68fXDXOoauXAJgz+acptGTUvn4
MMEUVCUDlfKcIyIegu2MU4yF780sch/gzvMDWVKdrUP728F9qRw32bodpks5KgwCw4AVZHrTcwOD
aqyWd7RKEuvSiZNvOzbDRCOPAPNzJfYtr7v42VMVa76G6E55i0WA7d6mZs78Fgg9dkQm4+Yt5u/Y
bceLpeZPt/bjUyt6SNCJQTaxUESkRrN6uhqMbj1WVbkmGyZPg+HN9xKvlVPaBnS9ItzKiIeg7jU4
FZSrjpZvkPeBK0TN+6wOnwiK3S+ufOldyhlIjHxekoGtanRaFlbxjwzH6GA4scaBlPJsoEXW71MT
5RDQnQ3+zC7k7QfNCT6liMzxAl8noquwvDqoAvzp6guHEW2Mb6KPf5PZV57RMhfnn78pbSmIVa9O
DqkcH1zp+Pj3VrvRf/5quJg82UZRd69X6s+/mBj8//eDrNZGYiVJofi5dH+u2p8P/O+byRg9NwQ1
7H+u3f9e4T52pXwjvZvCBfefC7tZL/W5pzFhtRAaB9WLw8/7cKddzGj5KwrUiwUjBOswfxQ2VbzM
o29Ww2UrK7OhLzztgiYZKN7NStolqmOWLrAhpKrmC5nEVLAHnEQ8T+4i60FFylcKycIEplHKHYxD
hw89/l0LUHF+4JKxo2q3Vk0lwTCKXUIrdCUmeR6NOd666bSLvbWOOF/+1rXowbAgHpYFOXreb9vy
FvXz/Bj5+NIkJ0EQGxU5s+B4c/kxawR1mmicVKQxkqFHe1RfXK42Fe0Zo5ku1UuW6l/eeM/NnD1o
IemvtOINtceQr7FNoVxDJ7WMvHusrP646umUgjuknobezLmhVhJP3Gyci5W06dsYdl9yK2TOmQE1
mq09aUJvfh82OOwQhU7t3p2Kkv7jF1Oob24li+uKYBJ8YQ9uj5+oCe2X0vQKmoT6KlCjf7ToyiHI
nFFeMEW6EhIQBQETFxjFOGLdHyhjh28qmMLgArYQ5bvIDsPnLwt+FhVzTcqvSZWigWa1HxfIlXIB
dVadvR9tDbmA3nbbiDjcKFLFNpMn9gSAG4d23pdJkt382WdLo84pLGs0M/lrrsvfc94Xz2N2BIMi
ZQLN8YM7GN9F0wxMh3hbPDfFqQimMPAlLl3BZ1lzgfSi2yk9l6DoJgF4tTL3dQGRgcUmOTZTacNo
GqeuH4ed57jXrOyAeELFpFf6QTVAyDmDwcgwDMeRwgqsSojA5hlSoJLt0aP3Y+wSHgRhduXm/4s5
CUV0mH5Mi142TfpLLRy1QLCuzzbU+/gfVDXnWCN4+A0l+xK+Ts6cNq3xBhjJDi7oDNRobwajeu59
G+mYMdNjxRFFmNd3SDaD3SIajwb1mES1sXXag2m6b6760xvdzcoYU6ixUxvdkend4yp17PmUlzS1
J5pADkDsjlhKcTA97DsTKJLr4ZPuKQjdF/ep734po6gOXJhk/kL0wQ0guUcEhTQn6e9eYr+nppaB
27X/hBnbQ+Fz6Rqeqh9BmukD/63sKd5oI9HHyGWMHpvHah6znQVQc7Ti3xx9azY9Bid+AYi6YDEi
iqWzByoMoqNHcqG5jbwQ48DI2GPb+sKj9IZxNl6bKwPCAtQxc3Mn6EzkfC14PelsujpnuSrPP28u
SKP53vvV1wYRI1zrTDqcdXbz2ToPrkNmmd/SYEP4fjYX86526CUWmTzkZpJjMBpRw3R8dyOz2Nlh
JDri0CF1Qd+mYYoP01whpEKRgTGXnZmPm4RzxHCGqE0vfDMZIrXE9Y+a9Bbjb2WDNltWujeLDC4f
53N6GKrkOmnPR7iXMNdE8tMhdGPf1iQq+r7Asmfys6sB9I5wuWFb1YwEnIKYZUmP+Pkv/A9XZ9bb
qBJu7V+EBBTjrfFsJ87UmW5Qp7tDQTEX868/D9mfviOdm6h3d7Tj2EC9w1rPclofMj8bGmOeurPy
sLDRbPbhsfWhz9Q1av+8NbYO/llAFeEawuNzUQyJcauwKs1dMJ6kmU37UPvpvuR2OEjBoKB+cd2E
MTPOVVNlCXF0VVS2GDK61KX2b8fgZBXmZ18Mt1Qv40tuGB9qTj/tsIs5COGb5HZ9cylOqARZgxuy
um9b79VW/hOHGtsPNkfb3LeoTSk76YkprjE9yG0/Fy9oF08ZKuJfSYIwI5nSA5PAN6fJq2Pj8hz3
QokvbfD9TQl/gVUhpion7aKswTcoNQifEYPcONPny+8eLwZKP1rNrFnNfin1DAwp2qH0LsORAql9
/sQ1xYLFCnFQtC1u8+oG8OWcNcFx8DxvTb4S24B4XRVgwJ2/3KK/B2pRX9yGX9f1++ewSsnjbseX
UFY0KM5Q7+PSEwc8lfRf8HJ4lI3iqgHJMBgCZZb4GqriVD5KtMOJX9/MTO+LxahJS0i+i5LzHqjt
gRLiWdgu2oEQAo2khDZC/U3oWgjjMX1Ww3KeRD/tsiVjbCNtVBxhSxA1jitjCfZereGtT+o8ZxQm
onVBQuLlYrH6whIk41WEv21IIjyE2tcmyZDpuqyiyRD0tNvgdgIqYgS9dVEGXWWuhgSP6nbO0baB
1cGt5Gfp0RXDh6XxyRhiYuedF5A/nJdAqXJF+r6E2rxYddxB+nsq7XZBVjI8FoNrbXLDRFcwd5h2
KPQ7BTx2pm1xIfxxDFr7NvYepNMwX4dK5y3ZP8x9SNdSrAzBsHPE+GjXxm+RJVsb//Ws5b0EpGzO
GpSDRdvhOP0vrK/e4rFsqpAkquF7KcP3dOzuk0yfGkLSw7K9NEt372fcWD1GCVxCwBuQtrOHo/8A
x/eIibuNHF/NG+FW37Z97EN9jm11n7mgeBaWAts+AVI/V3dF3NnbedmG3iC36arYBMZDKNxyCERN
kVoh6nJ7+7mcl8cYiktW/F5YWJbCa/ciRq8bQ5PObiqMhy2zuatKmCvIGid9gGM3qmx/x5ELqqF3
tiqYvxa7uk1pfCmlne/6wSduxbw341kfC2O+oU0FdCbrjTEOVx8zNFU86zjYGBnCoSSgmSJK02Oy
ONlgK1KMiU7oPtJxGr3F2zE376IYGEhJdW3G/JUB6epP9l4zo052um8JWqJOrRyMW7PG/Zr1j7kZ
ALvEF15mvJHSHV/LHF9SkKtfuLmuRWpMu7if/4Cv+rBs+zpm7DaNzHpKWFFvSch7dxtQLTYon0mb
e2m4GkyvYW6sgQgPpez9BE6exxpzDIVdkt0DpAbrqAiviuLivuy8AoRhcsfw7zWlukiJzoSH1t/M
ahfMzir/yiO7Vb8kk7eIscm1LFdH5dBuq6p/LRia44gXGzzV90onuxBHqWjrd+TQrC54cO+YUO4H
5cnTaFnsm/OjXbGsQALfe6zhYsV6cPDae3wN/ygrGwzTY86mk1Fx6Vp4TmCB9YKf7fZiYM+V3ZDX
tzH1ks03RglVfk0YUunYf9wWN3vFw3foO7jmSSw2HTTSHwEUo0onvZ8ydIvIl8BBaSR0sh2t+5kN
sGHJWzv02IiQI+4WCO3AEK19lq0enLZMdsnUFPgILLnDQo9jj0cJdZ2FRZdIAqZRqtgoUq6Z9Ott
pU3n5LFcz0x6wqWijkPywuPDtB6EbMUlbdJ+XwYE9ZjC8nmSLyY7fFZ5pbTwPpcpXGrNkRMws8Hd
sktGVBQGavY8OAVVj+LSzanPLfue8xEJQ4yKwGDwxRSG2yklUWuqDJQ96etkohQ1Whw+VMub0efx
GeImtHVzq6ubWU7pLnYKtH1ZiAqLkbOlj3Mo+R1K6yExUWL6Q8xCwWeT71ABhzCnu34OIm/C+QHy
kktjqaJ+Nv7VjIJ2NZl8TSN9YijYjBc8HLZQIN8tf3ruM+dYrTSMRvMYthP7eyzy7zFpqy/A4ulm
roz7yqgmlinnWWdZFOafMB0o2NkYbDqcrH2xY63LhB1tJd1RlHqmean1Uu/6bNiyLEaY6Tx3YSLO
PV1tNsZMkWIncovci3KWYamFPm4Gw4eufaMnQEfm+PPk8Hepb91cm3e2nNOttv3r5AsG9PmIJnem
P4MlQCGfBhUrXyY9rJbpllvp7xojfxf5chpqhsE4N2iwfhSEUr4tsAkOk2dc7dDOTmn3nTmed0Eq
bp1kFTzGdZztgw6XjRyLfTBZJ0wz8W6xarVFAwDGd662yBEQAhg59Efx3IQ5+cKV2gsz+RLSfm6q
iXIOTfazW4CCsloD9e0PTagJFYtrhRxZFCxiuB26SrX305TdpXRDlfAnQvscsv0syADseuYlvXqW
wWUVBiieghnSj+W+VrMJ1C11jEi1uF7j1GBW1N/HyZDti0kgom8DJKpH3J50kfzAqBhEE4UtAu/4
V7MCrbVhvBKYWGyYKL+W8SrdQMWSsyYEvDGsa819mYcoSdhIo2JqafsyyTZPbz2q0m3F8U9dmvIK
1x8FEOg4c6MRnHi1RM35YLfxsVPut1u8TLbBigCSYsvMkvE+pnw6vjCpXhiIvPslDKtk7bTA/UXK
fbcTkwRCCvBG1jsFmyKy6dc2dm6JCPrlh+hQG5K2sLf4oPXgIaZI+y/Ac3Am9TbLYClNcYPqkCbI
bLuHpUhPhXaeU6N+swLpoBWSSNczJkFE9DnYH2zodUvj7DPaGY/0FywOCDdoYrvtjIjknCU8zEsW
uXPNejkoP0rFmx3C5THbawYDYfGLD9MkuVcPCKHo2ig95JuJkvlspIcWaikAlhBmT1GfXPEtenb+
ecXCqRIe9+nSYKmspy1IhONYIPlwvNhh8ok9oArNBwcPAiri4qFvA7kdOnFpy+xJevMjhKinCq/m
xjX0e5HSE0wIRTvnPKd2srdMe9MLyFwpUCFvDanonOe1WsomUkCTEodeYmTdLggRUdexddblQTdW
E7VFc+mI1yV69F3zoIh9Fwd7Cv6p9Xe9hGSfioplGCPFPs3f2p7zzLAdKuSBRtoHsc25Q7zK71z+
jLhUiECh+CTY4W8TDncI2PBvd6F7jJtXLvlttZjVhQ4toHtMIKEggzZIi4nlrzpnfLY6BCnn+2ci
c+/W10MKNx1vMJzp7aDWlyVAWyTNaUfhwTX7mYzGP0SFW8Ti3sGw3Q+JEPbYTrEPHoopIDUy84Dx
qJowjKbpuUJVeejViN1FVe85ojmnpjqcKcMxx3rZvm+CNRSA6BJZ6K0z432xhuxR1PUnQpCgrX/P
PsbHAYqIrK+VgxhYCSxQituqQ09uxYc5lfXeMlx704xpsq0hAYShOI+p9cCKDTbgwogdozzG0qCt
kPzDjpgopTrNEN2dPKbKPlO5IttPlseqCcts4y7/HCJ0jh0musGfDjjp/zm28SqlTXU1xNQk9gAS
wine5Pis7BFnXysLlDftziIyJ4Kf9893WaE2oP+Rt79Odg93ZGy/Sulchqb4k+FpQ3Szt9oJr2QT
ER1Izgyvt838txXGhdvC5vFaLDa8snBA8LqgxaWHYzPfbFv3KR/gMYQtAWQ5MSsMYpp1psTWFjRi
NGRjfmKsyXkeoyhtWamxtJP7WDE7Awj7SMASKro6/lCxxg5ezjTS2E6wmzNKyLA5cC1xzSGmmdpP
skks9uvJW8UQOgLieGchMtvJGVMHeghWaBMK09kY92bXPAUZ28UBxA67vbTeIMH/G2YJ7uU2uUIW
+26D5F4RKoUJHUHTArBsLwdWDO3kbl2hWQka1YJBqtimpfsHgZzez25AsvHBaBZc2E5X783k+nMJ
T8Pwqxb9NTN4zNeDz+iNuXLP8mYsUKqtdqeacgsDTTM9aPxOgUG31YzluQzlr7a0/vQiRvBbYdnr
ESTjpKRV8htjK0zUZAb+aDax9SN14rnExUkWm9jCHflKE7nqPR2e6l+Fj+drHvjBQtGGuxmanM4r
2QCpXVF16l7OrP2T0q8ijxzWtEHHF/Lo0Xme48HEgWYWaRnl8ZOxkIlOm4y6F6c3Kslvxi86KqwR
61wB1qNGW0LkMYI6RiLG6NKchaisu2W+WzBFHPPpYyichyUWcZSMsdy7vX9h5YsE1/Oel4lua6SW
oPmujswRdkNHu+uwO0XCBqV4+nRGRCbSgMnnNo+Gr/wdl5Kzg6G0bHVejZsuq+7HfHofy9XPhY7M
EPWOkWizsyACb2VAd23X4t6mSepNv7xNwmgh+WzH4XusvMfGnl9MIU5p7P9ywd0XjgkTLzgr27gk
mHr2bueIjVJRoMKUUtWO2hHiKHBQZFm9SPZimP4EOsAL+G1O9ssk0hfqc35dkZz7Rf1uOx4OjdG9
hEN3SnqGbaH/tQRQZMey+nLJgi6CcKGC5z3Vrf1aWHy2WrFC1tgmj4gVsRsz+4qZfA4thDLT0Nui
h/xORdzYJ8vmZPMWqke3nty9Nlw+KSyOXuD+zsfBPNQAKhEdEBfkP2CQuFrgmnfpSDuUIhAZC2UB
TajueCPd69wYTHHoIw9OgRcQlekY48yrZ9isBhbNsyvTv74Qf3NpLgfmMPY284HVTMZTb3mAuqtG
RImNFtOPcfX5JKQbKjFPnolDIs/7r9BGohhXvCJG0Yy7lz/2hNuZAwRKnBvv7WmWGEMxzhmTecwG
fNy4qostzRCvJzRuZZyZlHWLetJeoV4MMi/9eQSccRpH07swzeCmiwZq7Gtc1Z/B3Hen1C3nBwsl
VSzDfJfL8I+XfA6NYGuycfHZnvIRXbEeQZhZvhMt3vgdentd1khPjeKM3ItJ2yyKiCkHxrN4IY0m
jF/iJSABZHoQVpE9i4r+KG4wtS9FzkcDIoPhgFnuggF4jFTky9bM8XMMNHTHb4lM0KT4Wp3c3GGV
OMmCspaGBTGTtXNDxpiJXr4TzB9dMhOYFnGGocVxXapkzdKljWn6g+w3eAZ5snKGEtjLFYAi38Nu
VdkXeKAweryGoL+4ebYtbvKysC9VWZNZwXB5CZr7FpJl7FGm61cg+xxZEm6s7VJdswqC7OXjDBUf
S1rESLpgZpgVgyVtBxfW5eaxNPUl1kV5F8YobebKdLelwchuVH19JoQ0ghCNckdQ0IIsiZoCP61f
5EwOhzdvCl5Ct4FkRcwbNqL0y4xHXEtDCQWAqypoC8RKWiSHqUaTGSbncfIrQlOqg2qa1cwnvhEB
0gay7IS0nEBXWo3iyfgeFCguyOZGlF83NKu+Bq27SkCsnKdEs59oKa8yE9ZxiVq3zK7KNl8DhHUb
vy5SThG723pldhyUX2w7UcIe7Ny3+cd1lFT48FlwLg7KHOyWoJlprJiymzvPD5kk6uY4FdhlKp/C
dMbxaeZI8P1xhxbZxW6evWDbpm1u8SY15QlUwlMdwvJINIA0gHNvlhip62OG6+zjEckUQbf5bpiT
oeKaMP/EIVucnEZOhMQNcjds0lie+qH2tjCs0fw1+SWAVXrUqH2QacsCYqR91b0sALzqFHCuOLDV
oZacenr/16KCTwLR/lyWTJVUD2cRlzbTuBVbsMR5NMks2Jh5/CGMkc+zDj6SEJ9FV7QSX368MMAw
P2VlO9tgKO/S1r+AtvOYxzNSoXbuXhSCwWdX7cbUYZbZsk0NKxpnxIbftoFikwOb0j0rXIzrcfox
E8GWmcNjNYir3SwXlBIfQy5IUitcUNScTKiKeTBplJ0KXzsgtaeln8dDrE9OJlEaDR+zj0rFCeJx
57K0cg3eItXU5J0ufr9LkvnRdZogGjEBMAA+Nm2Hw8QdXtHV/1kAjNMx4Mf1DSZ4LP0oClKx73oR
nEmlyVm3ptcg0fgqOG7K1FJo3cIzS1DvUJInFieZucsCxbJAQRzSVMsXNZXvQH52FvKsEwKMs9+6
/uMwvEwDwe2FCh8Q3QPT7mD2hbM+lGlf3lgP3umqfY9jJiKVVsWu6JaXoMbstbTuvGE4xHZ9mryT
M1NGIEI+pohvonVfjLTa7bMAnukE8SNBq0f4792gMQ8IWUUEMasL2IUvP6zm8+DYc2Qb6JIp30g5
KaW7nfvAZlnUHHWbymubzZfEM6Zz5oGSFAbbGtc1j3aPGaWuDPjnIcqwJMwuRTVrgia4EpF3WlHo
NLhTSjQMZn5gC/PUjcs7l9Z0tDLrnLR2eRAdTUThZNZdJ1hJSJTMG+Wz3odD86drUMaagsKhLJ8s
REtnrH35EaEmcDF7XVQmYAYZqYnEpnhJB0Zt86Jhd4DPUL79quG29g4sBbhsmg0jlUeDoK4cJsx4
sLzouEW6HXLYX66zKtSQ4qXMYCDurBEAgYk9smENPacr16mPgpaVb40K2ifkVMyGZElTOBdn/Boz
XP6K4R1bTecxb/VRFvwfHX0XOOQ2sb7MuBgQngw+UgmfCeyxQxe8Q8C+p/apL3WD6yeM1XvhTFzG
gqBgSBDpPqWvZIwynYuEUf2IuIkn80fQLR+16+lD0QXfBgAnuM9Otc8s/yILjmv2Z1sYb7CwCzyZ
7ledYowJQnCyZSOvo2OS9MtUAjwGVNyexRmqU5+5nbMU+0nxWoFz+fdlDk1tytrHlhk0BgSbsfuw
rJ2ERH2AnvdRjlD7w84jDbRyLnnL+BcdNp1mD/EYMxS5HGlxbvxMXAj/EW4GGqNTf0Q2y5vtMYHu
CsY8DfXUVs88tDWp5IewrDHa1byXKMS8Sz2G6xiMvB8oTBAUlcMocj7UXonmFXI5D0NkeZkmlSZJ
Tzrp5J/MoxLv3fs+ThwgLuFlSUxUxH658u6gjsckBob2LDdZh6eNVQfOMepnpn22t/8bdkilMebB
xUfIaSpOJjadVdb87sJAkX6O8NxHzyn6A9sGhhyd+CPqPVj1hSmG+kgs+3MeTEn51LCmlTgCyuBo
LMOjyiCya9/+mM1+2TUxz3Q8rHuXQhBvAlMLNTkfIZ43shGS16ZvQBpb/ROlK7CTbIUujQQBxdxf
46AoX5T9wqft8TaEFw7YyFniBrY6h+qMc623K4hLKThtDK3bLiTEIPPQBfghVbenYQH0nAI2Xuad
VuKlklzc7mBDYxrA6c0A1hoH5CZYvC/YVg+z4X3PTmGcta8yKDe8ppw8d1pA6V5dK/j0qvTYNkO8
k25mRwYD5JlrZOtWcp0MNcV+qPVXOptbsTa/+UhroV350uiQjEUXHRP1yh4BVMe01LDYhFrbyZBi
n2L8RdZkwFdgv12D7bjOQf9lgFbCBult/QGUjk76YzzxdEyRL2rNKjcsje++q+8kjPwD2tpbUolp
208hrMWyeAiAr8FOJG+KZjmcZnubqIY4ZFIk2NI04cHCVJa2XUYnK/8uSGn62RxvKg2iJlPNnnnG
VxAHVZTa9Lhtx0RK5JlAarhXPW5onF39WcGsoTjqWEU1w5dPdNSldcTDHHhjBDhqh5mEU8bg9qNj
+CKt99xaEDRwm5hAsXsolDLHJd6bBzuZy31mexcoZLcqBnhYhD1cOrgJQdAd7NG1oyIGFQFPFcxb
r3kXs/ylXrxqx3P4sauM2yq39RJOSWdkUDh5yT/msEUHa8Nyf41lSynKMqscQ3l2mYASh802Ef+v
hQSim5kRjJj2neYhZfJ8LHnmL27w10ITCMbNP5ADhRgvBNJexKiHWQRj5vABbPokRCTmeKlcUoTZ
/ILHW5D5q/Btlm565XcYMToHGTfSNkuFf8pmJFBOCjbBK+5McMJH3AYPfeyZl8IOfiGaxcThjNyH
DMCc7KwqccVKSXdM3l8zVIj5E9b4oX/tivo6Wo63HcA/YkzDaevVJVwDpjiVX8y8Cda9G7LDxDU/
xXQmGXHfjTucG5SMYba2lElv3tdLwuS5Gn+nYAdeXUWzU9gQpCXBIRMW1W2AitYcK7yprp528LdX
uxZFPjd71OL7Z+zhraMoSG/QuHkIruLKFs2LpEBnx2veVgLrhVlpuGliBAEZJ90hDKfd1Abv46Sm
He38Y9JQSIZx+zS57W/aZahPtk99X98HBgAeqauXIPT5QDPcNvLZKiuUh4a5DwEl8OEyey9JMHAG
JBw++QGOxQdc9M1tQcm91ZIZO7LP59L0uSOd6RtmDhGECynDLi4PxO+r+gIRW1bvG3KxRMZKSwto
DF1/Zy0DyB6gYVaavIRWeOdZgX8cpH8Mx+V5AIHK1D7ASyv1X43ynWFQa+0VLGrVT58ZLchd5meM
jqnvTr1bn0Ak3RBIj7uxDsCXw1VoUh5rS6GvDCvGjQyXW1M72bZdnO9wql7i1bjMXKBYITw3bbpf
7TBF1py/jb368F3pbeS1iPlEAiP97u0Za86aAe8Yd600Xs1x+YUVVu2naS3QKwbyjkSGkdhP9gwD
KHXrv8DuAzZK/a4z2geqEui4q3FT6/Hae3wAyB3f/IYm1xpODtsiJidcjG+THI72qNxozlHNs3km
Ep4XMwQtFYJLwDIZHWaibg1gdKM2n5h2tR67WX88TblNbKWcD5jX2aQQg8v08zLVn7Yl9YH4OSci
9nPYxCVGkkaI+jIwDYv5eHcAb79k6Iuo77AwTePAg52jXbYhuiBo7zs70DAeWX6xtv2d805q5b61
zd6UDAicAGtpVwIwr2rsAZXCuri0NY3GAJy7eKgH47szcnM312Z3rBz5q/O8/oLoh0lufDF8d2ek
IZvQ2R2xjTePmDNJyGix4xy6leU4ru8F9bxPtFCQuOq0+A4GeXxNlk2YPDoSMkARieK6O8WcL5ss
h75sKZc5UtLuqzX9KJ9BSGRso5PEpunIb8Ia9twJPpJakxwMx7zJYeEh1qrssM53A+3SjXxNOeLu
BbP1Jr53fdEdHEYOtM7WcuwM/YTYn8Orj1EMzCTIABaO4taHLEfd6NkcfJPuL7lOLNJq9d+xWG5u
M0u6gHcl6+outNH/G/lD6Kp7Fh2Es3IsoWZ9sYaAWbN578RsEBR58Puc7BdRXTWuryWzD4pOZshq
JGyijkoKV8PHky167+xL/TQAW21iAA9eX/9S1fCWt2LZWw46X6N+rT2EZiL/NCZgLk791vnMoZep
P0KGNEOIc7XD4K6qQ/Rg1XHJOvRWhHkz5pgmtQumm84XwmlBjXeWD7FUMgBfDaJZ3GEeTeVLgEIE
TzSyIsYXPEt/M6qjO5+mjtadM7AMgDwH7LOMa99b317Y7wAuFoyw6pfM54JnK7xjIPYn8PAHIdAu
qvjdWJFkSs+n2R7IZRnJQcHOjD4u5hcPndTZ4l66IG2ZrbJDeyd349S8lTNEiyIf3tDsQCWLD+hK
j4pvoaLt4UERU8QKFCW/8ny2aXnt7cKeEyDOuOZySy28bJbBtif4tirZtxrJre/eoApsu+Bg1eG1
S4GyGYF1/UR3XkV2QBpN0ij8MwtXdrkqIHB28JxoPyvk6CnOk4glJMrOuH9QZfgYTLZ5tMqPOJ4I
iTeePVZVdc4UX6n6S4hsomVGOzBOVhb12qX+GMbffTlRy3jzU8/yRdUhRhY1/bP9/slETzRYJm76
NK3vx5FP2aLjiXzf/UaTBgeB6WKpGtgYVnJneUO5KzP/gWwGlzGIeVZBAlcQtxDDYMENmpTeHGX4
0GBTnueiooqMnbPjhYd8AUmukA2wjvuGafWh4/jKLJYOBiXLQsMDARPTII3JEjNg6+IrsVxvpnKM
g2+2X7aj9mQSbb3wOeinKvKL8te4mmRdt+Ru86rDFOMbVvpv7nGTDqSXgQF4K52nKa3OBkXHxl6s
TzNNnVMrFBETNvNcF3Ou07xiEiaTqSErrQzL7UA4GKMOe5MaF1egvWCm8tZkoOibruSB9aUThuCQ
0W+mehoWnh8pBtWNUc347wcwiRLxSCo/RNa9elWzrYjmViUHt09lt8km0rnSgEH8cDPSi19MNqXO
nB8r8w7My03W7sc0awIy3RYPaPVSTe4XPoDfhkVJl2NnBjgHUF+vH2rWJy+JFcI02suKXgPgwu+8
ylPgXS2WxrR4sQdSQzS2pWy2rFsyJEe/RHjeZvhUxEpKqUtsGS72oy5JXmSFiWx2fEbnAPbYXL/Y
FuFotiIyIkNTsXjlL3x/69vzbnLDnUblMyxbVktIw1y8i++qQH13Q2fveidOuLXdffVmZAh8jLRn
QwdxfLBhVtfUHAFyp3IRf11GQSRt4pSwio8E6rwhjb+9GM/kGQ2oc5mf4ynexXV6H3osNhd/A47a
//kMwaE9SLcbL93HMLUuT2dm6UwUkR+ph2DOn7QyGRogk7cbtRMdc568IA3LWu5zntHRLLuTNVi/
GCMyfBLLtXaHg4yZM/oBy0gUNVaxbG2WNJsmGaptbjF4TLgUqh5DvO/duc1AgTC1dCvNzSaMMHfQ
RPDeZc5ZN/XeQ8LdFyyD2LchMu4mVh/m1xL/A/pDeRR2DS6Bv8ALXgTBQfu2rU8IFqN0dICEecdi
yZkByOaeUAhs5lb7KKR3WqcOqQdHv6TEbPr+nlUZF1pPsSGLf37n3M3dmn9R9qeA/lQEkWM2dxpV
eJXYBIB1/nHs763Ru58XcWgNihWQBRtC4RDPaBJF6uq+8qpbYc04SWMg+UP8sCiPxgZNLAJlWNmu
OMt1Ruh3x8FHo2dbRI+kqzSpbPikfcv+N0uknbaPsVbtpiL98PLlBvljpz2krlZYc5tAvGzoXtgp
eZuho79w2Y1YiloFMARHo0Cu172lJpK/VuB8wDC5EegCsXqOTzlc8dIByrbehLGx3AyT7CvGKGbc
n4EQh+jGpmPPoi5P7Bt10sCZPrpYrsJrE3OfLau+ImXI6zToFZARWYl9pt2+wYYDvtc/tyFlE9P4
v2Nbd7tFsL/UjPF3yut2nTnfAhth3ZTRJ+FBimKR/B0s8hWWKUphi6Tol+wZfRNL0Bscl0g35GUM
Uw+H92FAFkrsiUXHAV7CSU1W3cu3WIyCfdastkXVE+DUlZ+Z45Jjbn/JNv4VxxfqKCKDQ1CHJBcJ
k0Ec4PSlsC5a8QY48mkyfc5kA4VrbIpfczycrOp74PNgZ8NTz1iKz9zWx75ehdHe4uwZ0rMcTdIB
wbUiwqXv7oS2SbfwQG0pOf3hJ7HrJ98xZBExZoM4Nw7hFH2dHIntigisHneD4KeqWkekiCTHvufT
8StayDq+jKsUChMmCgUS3kmTOlgMaQksvLNW467JJMzOFJi3IHw0B0q0Jvkte4pE8gNJefDENyL/
o1cnyNv4AUYIiacXANvXuAGwURZ0hlSDT3AxDM24nlzFaMmyD6AMrFwAnW3BzivHxd0ivQuhj6+r
S6uRl+onv6sJT3Ea6j0oAlbGqmKli57viNznarTk5IjA+oWTcdpnGGPnmICivJYP0xRaUdkv1O0k
5EXxWHyNzKq2ScG8jFjMrdWuqq4VYGzAmdhoC521Wdfv+DnMc8AuxZwIFespVXdOL8s7Zv+LIGxF
6+qzNkf7xP5FItECJYAifGYf4eVE7rbeuZCmvuts3Z3J9jr4iGLv7Bi+QanN1Uiy/msOyTBaL9rj
oNPyrI2mPP/3pw8KaHke6D6g0/C3P194JR3ze+Fta6MG8/bKhU0vtnjQ/nLjtSqN/KMn5xbccGU8
GTHeyIFE7TvfJ4pmqVuWG8xVx9qbOQA4P1eb79PI+ilSuTTeTa3fE0Mk39h1GJAvCQ5PpR5tDQ7L
1ALDMGWkk3fqtaQp22Zh2z+YTVccEn4t5k5c4ZB0Yn7dzD0QmAiFIbVYD3QMQZYms5G12dMlqLv/
9yVTarr8/F0yXFhDBueff8uq4LlCzH74P9/+849uXwZn2V7/9/8ScKxfsFNjF59DjUev48GHvKFk
OXqhmodJ9v+/WL0HYiYoj47IxWUYAvu/L976nzpXOVpR+j0msm/FSETWz9//fG8yJgGz9iB8l0Nt
o8LqH+cWZ6MhHkKDLUpcz6cAdsKhL4Etggud+EgX4FY6oHGDaCjpizj6Czi5MRkIls3yflncc9rk
3rkz7a/Q4cpLUaicJQ0rQj84neeqZUKW4x3Z1mQWu+CnCHRBTr9aCMg5K88/f7L+cxSEWx9Q0xH4
lD5LS+jzjL/g/POfRdvlR8azQMYKfR7X72hCnt3+Qv5X5uuJM1myrqgUx8WEbiWI8dnlrB5n73GO
8XQgIZP4kWx9GfU3wffxZem69R4iBEzwQsLqrqk07LsgBfMMuwI6kdbNbsDQih+pN86LKQ2QrloY
5/++rPv+zk7NDTT9+FyMufHflybRDAmKHtEpRifme2xmfr5Frd9irpKthTzeULiQuXFBUhj9yPUi
YDXyUPTzaWHccnYJaK8mUV3KEQpj318N87s2rfacFgZLOg/xljX5Z1RynL0d2vTYStqr5jl7Ko1y
X2H7P6NyY5rA8ryaf+MrHvaz/Ila6dC3LBbrnHDD6kWyLWFmYEwhJ0mW31lmwOb4BA47xXNC7kGM
oceLbd5p78I8bQTFD/bTG5qt41liW48KK+X/cHQey3EbURT9IlQhh+3kPBwOh2mDYhARGkA3cvh6
H3ijsmxZojhA9wv3nusxMdWN6YXRGhpVp/6iztXPBFoFNYP3eIg/OSn8JXOl4JjQIkUK3eqgRrAp
FoERCqQQiRTJUvQOUmz0yCvbdmeHCDm4tbm2dZAcKgMuYYwVg4tKXwwNoei1wxCO/f7Rk2Vy1IlD
Xsbocgx/KSvJ7VhCCZ3pkz7yPeSkWMjb7E62rjbNBE532CijpR0gnI9Rrt8v+RIJ2vgnw6DYuz3Q
a4V+y66IWJPNg/HSiXoEZDdsmhAZ6iomyRLO9DSsZfhIAucjzcOdLMr30jqWxHMMroBWRfxGQWNH
q65t4JQtuvRfHNLCQWIsaHZhQwSfRV/uGuUcBoWtwioweA12eMqBtkd1Yp5yLWV/FIR7VRcAh/BU
ti+cc53OoKvtn1rL/GVT2a6o5LcskGPe1aJdQhJ5eAbceaw0fIWsHFRF7mRE5VmxeCp9b2UUBTnY
zT2Igi+g3WLtlcmVGUmEp+UjT/yQfLtkqTQwl02/DUTeznlk24RPHRmCc3OQu8cyOsgmuMQWebII
CqkW5CroenjAElOdatxVFWe30moufmf9xRxxzOtB1ukJkyuo3ES66zvkngqWuC/dYhkF+fNYdM62
keOmdpLn2p0H0rm/TqzwnA7KXJn+gYvi0pb1XZNBtzBrEHe5ecPg8Gq6zt2fA+fmLABmhBSIuAc7
XMtco+giNSJDYtLOpwiOn4IgjE1s3fvfGc0kFBVb5W/unHqOSNpjxBkX2LLGpoMEGf7JAISsbbIw
oirK/HeVl2+Blr4B5UKSSLQvRUNjWHeIr9x02U/K58haynpHCc6grafAN6EVLwYT9v1g+7e05zcr
GoRNVgdfCHaxthbzrTkoDPCWw8ANLUQd5TfldT8U3dZCfzOEhYScOMuo18VWMIsIdTATY8oV2xF+
Y2c/kh2SEPFfP8XBPpf1ptHCl0lC5c3tdcsK9oy9QEKB22dlsfMa7404NLYGEc1FHVKmjAwD/f63
TSeCHgLGk6G8GjAhUW3jc0jCGxufkkYFP7vUWMK7eGg0oEoUcIZFUqKzLyPk9lUeXkKzIe4WfePW
stkT+CzPUhhjXQwmYEhddooaW2mUdCwZtar7IBeLZ8BcuoUNYyyx13mfXhHvgzDVv/QGlEwTmD9x
guyrQmQHLmRiwenY7wERqIxowLcSLry2C/lrW6221snHVi4nE0CmHFZX8WHqLSRc91C1EtRlTq9Z
Wc/Yt1FAZvCjbeo90Ywb38eC6E/dN7r0E+L1fg4TxREFfDHLIwcIIWiXGhVymTswiKf6p530HzYY
0TpuAmY9LPvYMlNljzRzrE+XrMT5h46lhRnX8dLKo/cKhm07EJuoTBuxYD5+jJ37bDOlpTnJD12K
YjIIcwqgPkCIOGTokKfmR8o6O/ReeKloy0Ocqvswb0D8TMFa8LuxAJs+i4HRdT7lPWM//4biEKZf
r664QvtVFhTfJrcnHwPf0Mqg7nEMbgqhv7r+hFvNM17jsl7rTXRpAvXSGZq7EfLUW0G0bSsoOgiv
1olb01ogbKva7SQl817F/pIhdZIM7BbNvY1hxo7qZ3e8621zdDPxi7oP1U2O2LPpH+wI9kUKNWMw
nrJyrJbJjMi0c48EycnaWZ388qBAuE60Ga1dZPbnopmiJ4j4AP9MD/AQoyN4+PiuCKyljItt+2pF
rBKUvx6i9FAWcxz2EO6E4Q8bEaAMyHv2swDRSAiDFwrx9TzV8LiaAmSB25coaLx6mZlIEqd0Ongh
QkOVANnQsUH1cfKKyBRy0ximB1QYO702b7W4ApCqHhiYhzvQDbA5/sRpDWlE9nGMUJ7UUPBBlu4U
G+ARwF8b/WygSKW3g4BdZuWtSIL8GigaTaupoKm1KyJwyFYfA5/lZ9HtO8mh7qmIBHF817i2guv/
P1SfLDu8ZYNzugykcZq6GGF1CfzGCpR+Ta0ItasfM87CGS/D9jn8wm98bDLCaJzc4Vs3hcyU+DDz
SF+m1h2JA1uZjFowbLxTQS0Rzrt+Uk3Q7KdFvzTITcDIQT1oaLgxQyAGQ/8ZJfZwqpQCPVmxoeHb
ts3xbaPbQJ2CboDtV/YC1E0/gR9n45v2O+acABrskMT67tRT2MPpNSnErHFTESLn8yXYUmcOUDC0
tM2ifcriGjVn2PJyGem6c8f26f9/70UkxiizYewXtE94sutV7CJiymIsJRGB8ZtQuwLQTp7Gwo9v
/fwDw+hTXJKJblauf5mLjWIskpsW4ZbkAqOWmn+q5h9o2Su2z+QSDx2hyuYYyM3//7U1RLhqyLam
MeTX8XojDQqHmmmlGx07ld2CCZmDQxCtm9A0McZzmYGNCa9oxpybchsFSeq6AS+qsc9D81DG3aON
PMJP8AutWGg8O7wTO3MctFl346HlSFf+VDInachb4Hx5hBIEJE4qWJtV9FrNevG2dwkpXbFQ8C+V
lEjfkvgQPCrI71RY9rvqsJsH+ZwM4vgnQ/2roUOtQzxKKzYR/cM0odXa2sv/P+nJZBnYEy8rJcpd
qhvDo4JkGqA9uf//s6yJNt7ghNvYRnRYCW9AQW/H6FicSxr41jWeVPFQtvbPKfPq/P/PpjYwyfhS
8dYy42fb7uSDt4ITVWceVMWpfJjWaKO86obt//9VH8blpPfeytNkAo3blw+elm4rEWaif1PqoYd+
sk9G15ol1jggXcofB5nnQRgQSCB8q0fuDyNPBeuQMfVgFaIyfK1FWh67qMYu0vtntlPiSnsJZjwW
F11UDtYLY2P6qO+Fw0U70DkZFmf7QA3047po0Y5tVshPgD0HYKssQfJCXJ1iCtdjFjAYsPtj2Xjj
qaxaCzqITxLLVH2AbMEkmbjLsieloCDic9c5o4ZOrXnRZKY9SV5Yi19dhpr/mkkwSoLuqsdAsKPF
A2tISP2iIQqLhfx4zy1iVsP+DW45akE/pe7i2UeTsx1xJLCSYr4HUwZvjfVTZ327xgJBWzcrFiJW
+lsVeRZZqggrQMgi0I0yFgjIW0o7KPdN5G+aJlkjZTQZDYfROompWz3AA2PdPRWKdX5t+eGag5RU
3YuMizfTFDajEf/OJpNCsLC4TQyoGTAK5Bap/FlMQ7UiJvAWe9g+deIX8zlP0iz7X0Foc89Cr6tS
XssmngtPyJkF/V3gYRvlTg2hG1K0cG3Jv3Aar+S622siMF7B/yG8RR1ZhA71VjgLhA3c6PXQvAur
uWuKh7uEGkbGW3zqvEtol4B32XfY3YD/4iglXoKQjmxmF/8Izi/H5m0Kehbwo4X/taolywbLAWtq
a2tOFe6RYLzbtDHN0M8aF7hKHfJcOh3zkg+9B5GSAWTsyHXcs0dwvTMO969IabDpArZ/huM+m4N7
MzQJRtR1vnsfTlscaqsU/gZ0BWOfybhDctEY2/k2JBiz2mofYGHDXe84P2yIGUPnLRy2yNj6vQFI
bMAbDKiNzzKxP2MfDqSSBjoKbE1GRJdcJEVMBER5FxSFuQ1BgbZtl0mqcy1kc+QFnc5pgw7aYvc1
ZcYTOgBWPkHFehF3aJ94kDnxXphSUa4J91ZXM8kCf3JFeiEjK4b3TeitgTgBXlVDgA0Jm6yja+BK
EKMlDIV8Nf5l1LKZ5V8rAKaxRYPohcAsI7tjl1n+lCrl8dUaYkxsmqhMaDxvSAMTOmwPeGRjlhz7
CRUl00v0SbdIZGLFaPg7ntxgbSIapwKA+C7zJwr5F1GC4bQCRk9K9k9OECwQWcn1WOo0mAG+kAIU
VQswR2+MnzI038PI67daht+LcGXWEf207PJ8OBYJ6WMud1HskZ5LiMFzY6FqJ5FTrrqkYdZkPym7
/dOD8LsW2i+ogXic1ZMxa+vc6M6i199Th/ppjDQieM1LW8DWZaIew2hjaD+ABU76fmdVdr+2sp9p
SrMlc6pV4Pd/8bROYeIvs/jc83Hs+YKYheVfqk52Kq7eg9jv9z7PO1jJi88ftWhy0rSQiE9V8lF1
4SMNnEdbV8Y6LdQV9fVlCIdfVhnVrnJNtpTJd8IxtB9ISUwkarcwQ6nPd4npaFNe9SR6QJ5YT2bL
+jd4B0C6GZz2WEtOG9/siX21Vlwu9pbjBb732sOdtGN4/ELCXq3T5AtLau8ttooIWAgidaAM2eAt
vFeRks3OVpD5NcrIJDeSC1YcMNMjLW1jPwFFAyJB3apPKYIAl2MuN7sldgdGZP4yU4DgvHTi1pvY
FDAMWNmWIvwo54KMKFAksnAa2F3p5VRmufMUztwaMXpXM8IaYvHZA4U3j0E8EAUSJojcWY4n8PBX
YzM5PLj+29Tj/Eanf1U2EEUThQHD9JE6DFTWGsQLqrRU3/BWIIdmWvY5GT11rX0l7OmtIU8k6lHw
MJPBlIHmnh1btbYgQ/RSaUsnYWzl+DFiWk0BPhZ0afCLq5EBjUivEq/Azuf/KggJ8JEoYOHGWpwy
BoaRs81MwQ0nSVfNGfwTM3fMG4QZGcPuDQ3qeSxwKavYTZkNZW96pN5j17kKMd5l0kDtDdPHOObO
Skjv3eZOGOvpkdbTPIvpCRLw2LVViX7zdO8+9ZJWJpn14cgZ24lIGEeoY2U2rzgVcd6SIRwnFVEB
aNlhz0m1tnGUMKa0ceYjCqCSJNCyIBXEjf7YrDD/dl1GhhOh6Ib+zWqtqCMJLi1CjlcOOz/WwDI4
L14SBiu392Gdg5IYEwP6Ye7vsy5C+kDlnhvgc8CYogNH/ON47BipDZakI6GKsPR72PkvbB4ueTCS
IJYFe8a2fLljuzU085F38b9ML8M1rrKJBXyj9U9ZYN8oQ5m1iYZhZPHPbMi7sX7ReH4naXT1hppZ
9JTj9NGIqqdOY27+aVWxu/HxFyL2N/ALwr5qpuIuEP1wlJzCQruaTnhMs+bDEeRZuh0tWZR/Di6T
JmWbqw6wMDVjt+G2RloW2SjrNPdM6AnTDYWhekrL0xjJYTsb2Nbq4rl8Z7KZdeOO1j9CeuZ4mp4v
WyOlGzbbEmoMCs42AJbStBsYQqz6ZuNIDpMbwNWHl/CmMWmIMRNzD7ZAM4K2+Mk68a8yeBwi4w2T
2SonwhymANWLxchT+P6wtHr5CTuA0eBQ3VM73tvtU4I0io0PWiEX9khT87cx6uhlzMGismJ5ET6O
jizAg24gW2UY4pN2mQvn6Ffim4N35eoskImOP5gVQyJ6owP05rMImmGnGnWv9fbF7dolRvqXznrW
1TQQQoX5PjDyB4kxh8h0vrXYPw4NN4RWYyIta/JY3fZchTT6featIMiemobRj23ta67tHSvXY0eM
OHe4ufVcgEI9WpSuXDQUDQpBAW95c+1omrY9zL+w4OUcEv06+U69wthHemD8KcrmZBNyxg3JhNQw
35rWPPlFVDFBmsf8dstBE5OA8icLro9AETQhbcfcVTliu9nHUPdMWCG3cXgywTQsahjTzmbQGhi+
FTvzSxJEsFt3ou+/AkKK6POQFcgRvOcUgznWQHcO+TZPJxbC/adRc+ZKZBFmAGIN06ZZn0ebL4G+
VeMIK0kJucROnTMHSj68dhqOrhbckFPdBbq3dRDERJe6RHMT1pWlPuI8zkKp/5WG3W1JwcKHljwF
VvWGS4WIrYHIOz/4apguktyiq1tQvjQuIQtDyq6Igbrn/JQO3b9p6SdCVXteV9P6jKBpsZPhNuZv
uyscGFg2E/VaMHRuKjh4ZZjuOYWApITvQZQm6yrhnBg1yF5OrLNClwrcqy/Weon+yXQ/BuLtmWhk
fGTgLuRMZdF+w0SneJViNYYaatC6PYxzb+SgSPF7qh8elRfHpLSrO+OL6eFUO0xN7fdRdT9WVO1R
EVwT09joIvnMmG/4LYTWNGAmK3qggV9Gg8wn7OA4eRRUU2L+tJzdRWqDfvXNV+l0X/nIia3lKR1A
80ssLv5XRuKieov18Ize/ZXcacrY1HhjqPmLEN5ws193QFU4ldX3KBGTWZKQjmoCpW6BlCuHOlvZ
uoPYjfSRKQzXWWltcaehs9XUlvX7+v89S1YwmeM80a3pA9zKMWrwG4+l+wWVdR27wasfdS8ub7FX
6RmKpl9wNuAKJ4A6KUeYLlOi95y/K2PNM8CVrV8w+K3BJhB7vsDPhxbdSU9BB1TaCdM16gqdgbfH
8BpbA586YjmS3VR6UFHTHmrv5mRJsCoL7ZOQvH7HqCcZpuNY1hPQEYDUZtTclPC+ma5fLdsfVtNU
3UZHncNM3B0XmLweE0c4vupjuDI83V2Ro/nqZXQbkMuDiCksikn4Obg63dL/NAgFWjG0jWG+cD5Z
iFHwVH/ipcMr3lhfVoQMQfMRiaXY3du4XeoRvY1giu465muV1mpHAFSCworALrfEhssseT1OKMd8
gBqJA7jYUwxTLa//zNpqP+ZUJ35Yf9hNDKze+pdM5gN6prt2clgfsf1cB+ML3tKtoXcP4IrtmXUC
MeVI39o6fsiKdAXNQPdQ3pySYFfJtLEN/FVsPhHW8ar6Yecks+KzDoKVTyTckH8NgXpHyJSD6dCO
SC1+G6bnhwZfEZp3eoUm0xFMh+zJFWY7n2V52iIKgPB3nrCnLmqT08YNc5QeVb5LbSJ+QPAxaigQ
33Yfnoi/W2QMy87JFHF7aLfG6OQJYksMdpq9fWlbhudu6oG8HUgsLQkfG2NQevIdsCPeOpwcy/lP
c73oM6A8cYsESwxktqFmXZM7DBmymIyamFZiYZXVAx/YvhvNeFsZAv2jICg7Lf8NEYZ/q1do8YjM
BRBIIMW+bJB38Q3ClPrciJjyF8604qEv/PJDZXO2Z4onwYX+R2+YHYTI/gJwD/jtvReT3VQLWx37
nrMxIfhTBOBelNVtiqNDaUY7aFVLwq3OWgp1sqoqNjuO+6mP0z4RxbOYerVNvfhXn5BusZmjGFGv
Qx27KOYyZ2W3wTGy4WUSUnL3wvCFQp2SVDcUzAFiF4rdZPgh2boiWSEXpISMpmZF9vPBqepTpFPQ
QLwwtpbFbJV7MSEaAIQgCW9VZlytpAQZ1HqfkEDjo5/3fIU+0kXV//NL9VO6cgSpH68go7FAA2W5
6lrBs57WaxhSH3rUi21VG4iLkgmxYcrhkFoFjexUrGJlVgc9ojxpoVfoeAmcmqRPgJhk+5AvVs8D
/2urobXJcmyYltWeHSTseY/Ft2Gkjj3PfUn0L4hdLv/LuO7bEE9Dh6bPg4ogJduNdiARoiNeyvcm
+5Ixn9dxWaNOX7WiYrTXNncUSbfAHo59sWtr7BF93gT8kth/oghVgsUUiL2oyvTD6GrvQa/b6PyI
/ArDD7MCkjLIgdGX9WDuN2eSgwxO7bbe+z5KI3UYasUCOc2GrQzN9tRZ51xDZ9MMfryJ8btXk843
N6Wk961DO9R03PBHPPetw/KMXykiEtbIY7zP9MmkOesro02xp+HKyLoAG7qw31IZoc9Sx6z11a/V
O8/0ruXVRi/J1oClrhuwkBu1dO9GwUGL8A0bBsrsJoVwAp3fnHuZaGVof2GO4CSpjizd5E7yyfTV
dO29wV01w4udtMiDeFH8ST/2FpZDvb/YuOoP4TCeNHNyQQvZd9yFTO1bDVUpkxAngocyFmhhHW+L
CIL84Vc9hQispfollCO8tih9c2N/K8G7oFsGmtQ5IEjS0l0NVDxMjcSv61nVltW7aiakFDgxY288
VqLDKZxAmLEmazO0zNlsr7lPAY+HiPtXreLSjq2OfR457Rx3fyZtE4R/M2Do/pPPUkoG5+HOTFp6
r/K3lrO4sgPGPO76k2cFV38MyA8KclBHafkDAGc5eDr9m8+WTjMx1FbjuXMN72A0Qu31BtCIbMV6
F9RVSErsPIEHOcXIvFzpBbvc0PlhHA6J50cbrGCFTN1d2HX2gMEkrpmFf3z8qd22o6uNqnVZaZtw
TOWJec6X1er4XWvwFGFF2GDfHWlbOWF7YnR7/S5LZgJu244LGkhyidh80jCOi4EosploAWsHBytT
uJfCw5mp3aoAPE84ZWyH0uCpo5PRC2QRDfgIpuKvwHuo+ysfLjYvOt80kqU0QoNCmb+lVR6RPUPC
0Ih9kmjI4AOh6tM0GEezFXtbjMiEUDhBF3OYy6Kf9pEH77UWvX/q8u5OayNhR8m8raLi6g+jb5PZ
LGBuKrkuGJ6dDMhDqynFbdRxuJ2rPnopdPgdY2nvmd8UW8NpYEHFDgClSCHtD8i2RFav0D8sScxC
bTuvPhDOJe1Z2ljEx+5P1MlTiXt92Y0eEhkhXhqf2i8Re2FjrZJeIzclLkodQ+ZahzjFWA+fGflk
RXmcCEsZmDc44QwDqx+Gaf1UqXZkNbeKPPumEDxvUh8fAPlZcfTpMd+us+SrEywygU5c+ESPYS7C
fV6y145YfvboPlapViFt7LNVEbE2rTgA9YnnzNQLYExO9cttYeruL9Lvcp2aG1NDKhaFmzHj/Yhg
DnD02Linh3OMMAGG0wg8iHRV2Rwdd/pO+tyi7FsZQXZHdw6bqqk2qTAfLu4LZjrix4mx+/YlIFXL
4uVzobqt3fnTVs07f2mfU7UiQVL3b3Zofk5B8bD7n6kev+o0aw8qk18DEXlDio8fbkNqDmdUXe2a
m+ij8vyT3o8fiYUbENUChi7AnbRv+m/OaneJ9ByqrTbXem37JnJ2A8G8ix9eReQVIOPkUrUA/dOe
eSUWr3vRpW+khCGn8Les7B4aXy0wehKJJ0oo/haI3TXjUsfaBSvKmo4KDVfl66jfFzIa4x0BwtMi
5XzwGuOD/e/AEQNcYqI5XwoGp3FrRksIY8/pOFjcOggCWlF+ewINcje275oFr9PuHF78ztuIpp9z
R1CTcMCSHlGVOwMC03rS3YOZG/yZvKWUNcNRR0bBuD2EN+/yXhTSPoX9j9IInSUMb67p2Rjb6T8y
KD9iIqMXLtpWXgaMYrm0GVd207bskeYy42L32zQfgwNyxkQAvrQc82vsa4KcGZ9OUbvQfXNccQ41
5PqcDcd7MhKS//w5NNblKbeSeFPPhAK9eB5kTtuQpPqyrHymuNFvFhi/JaaghT3kXLC1gx2tqVA1
AFtDoYU/p5rlLWw5DHX3U/NZld6bBNpArSfYPw48TWYwj4RlzaIrD98jkzONv5eIqpFKvfcX1VPO
iB31X8gN2dEl4XNdRCOmPNNy90M9nmwJxNE+DykuMwNZ2cLQhb4bm5KzLAfWnAqKOsyr/KtpOjas
SPU4Rvnou3PjS5JenuF8RY2B4QBRDaXmUrfFjY3etNaodJaNdekDrWMTp3A2tvrPLgqCYu2lEOqV
a5zxI5JRKzs2GJZ7IkBQbj3lXhLJYwvZx9wrt+Nj0ee4ypLlz8A6XyWM9pROYaYFUbhDrw0Qw9D/
6sH1rzWO8EVsPY8Z5VPEXHvC57YpCkJ7MfE0mv3C44PM2FS/AVsbFvQTZfWcnZm46VNAuYFk8ksM
YqunuB1KYme6YcVJ3S17UgXpPthkKN4oZnXnIrH23miYm96t70akHfxOX4MaWg0wN5zs2cORjugo
/bZSspxSRz1HAtfN4OXmssC3ovqG50ORj0RkujX9tqSrgX5CFZJ18bYL5HYcC1IQy+7Pqjgl3SwF
FsAT65QYKFOyua2Sw6zunX1X9e9pqt5Ajn3aovyIvG06YquVtXG3M2HjcWzOIoW2AgDgEscY0OqR
/qoO+00am84quo/ZaK8dNSKUM6InowIrHIqPNCyptlpuKSJ7KPMD5MVyAtKHjPh78NnKl5N1U5VJ
xSoa0iGy7CYDiv8an9YKwwB3OUv8lYPsFTMd4zim8b/OgHW3ZN2LWj9bhWH2m7rqS5nbzDUxHuhc
Op4/bkObtKgc2QldyAg5ou6fEfxWvEVZC6kIbT3w8pgWPGVVotcyWSCCWzYO03LY1OyEr21tg3BU
DsVEZVzaxn2y+D2xLuiMohmWZRF+OlMK6k1jC4eBtLO+/WVr8jwodQPNAY45vRvcVJsQly0TaaCO
ljDjA003Eig8AhlKK+7tZTOiQrL6cQbo+YdSFHxJXYFfF/2bQfveEJgUzhoivnQQ3plgpRnlKBbd
3oXAWRp8K6su3Rq1eky12vc1iqqAHBRqylzy2GeUIYQJbTGnQ4gZ2pMJn5yFWT2Z0zryMUlbukXm
pJvzrhmtdsy09GD4SbbpkcwsBVyLtc6ftdJC8eiZjO5lWrwyXqh2gbF3XAYG7NXJfCDS0oq1R1Pr
jFhth9mXYb+7ZflqR7bOfo4TN2M+qFocZ0NRiwWSug82G08xPU1FDcmWR6/o9tT/+hITp+3CKqJp
M9WmYruKGG0czZYu3gebpbK/Zp7hyIEJ1xBzIOhB/q83TBu3mnnXTwNA6DWpHtnKt8myr0AUFrhh
1/HASW0wwbctmFUIgadd6+pcFbV1y0ePcWudDiwJgDuHQPh0/iPRC7uucuOlEQ/Gws6j8xg57O8G
nrMOS0umBQnmjHw+UBBf80b8v0GiodfmxIZ8WbdIiwOzxAqEhMTheMvRsmcWt1CQV+8DyANFnufI
rpPATzcJ1NMAdWZt+HbIO74Z5tO5bt0GFlG7545wiBLBog6NAmGPj3Syq15UO755OqjPWMdX3XDK
MyAiD8vMP+LupZp82HfRaxT0dyJqfuEQziZqy1h6ERdKqf9YbfPmOwgWQsP8G3Js+U5vhEv2H5AR
a6pLJ2Ia6dYwAcsoX3I8MCXkxbor3UMiQykdx4SxxkyF6ARYpoZsmmT4WZX1D+GTB2Az+7rAFE2a
oNTuNQcVTA5QHZju+/wNEfci8bqtTanJbElHOMy8uZm+4bI+UsK/GjbRPJF7MFHoRTS4lNxo0rgV
IUj0aErWWTS8ZVEK+CvWy0X2U0bV3e7Hh6OMc0pIzOK19hoSr8G62IZ5lV773DughK1uz2piV/j5
bqqHgxsj2Ry930Akr3rrPWTOsRnpyEMtXoT0lxERn3bAwqAsGtoT2g+YlaLzuDUAT0LRi6Aj/f8v
yFKHtmak71pGGTI5mwEk6DBmJ71DIqrZNhq7wkPoxrx5RHqcWDBAcVezrOKucCYSlmR2sxDXZTYr
m8h+jzrcV3X2XGIhYHmw7NgwtEZ6YjCPS8obToloLiFJdZWKd7CK91paX4PI3JsNY318DFP6lrJm
MBPgnFZyhrJAcTCPS9jICxLVwJGUb7GWvIbT8FR7m6ns90KpJ3/oN9KR+zhJV8mMuLCiU9XCdyRr
jj5Li5PPYaIo7xAMojzB/Ss+wXO89G70BCgfm8kujI0n4UW3tN1SjiNb6Ztny2sPfuQ/ZMfcS+Ht
MOUjbiXZsQomGK+EO2Kc8SpiHgOxHStQbFOqlk5J7EGccRrUJM3Ubg8ftxq2WZNeuq6CbDwxtdI/
daramOkPLNCDB9ExHTh9wVfxpsr0Rzr/rEwnqZchUN5Vv7YPb7a0REvWLz5n5odpISlnU4xweW7F
u1nPSwOK6yyFCgdbYdmiGGk6wJVD9soTcBIexrzwpVTioYOHjDPrKSbsyTXyz7IFkwkMHdOMvS9Z
7vZj9l47H0aR/7CvJ9stHJ9GwYlr8DrOsm4t/AHiAA5DMLWzch0edr11gnlpUPJQp8+Kp5RXfFwU
pnwHbLmzx/yU95wqiT3+MDZ+EQS5amN1gftINtyI3AFUKa49e6VXRY61D/CeXXirzosuxMJCgSzw
e1Qx34dxuGSTsrYtosOFcGZ9sHHuTWD+o/rnkTU86vZdE8Fz11rPOIKYymftb4mbewTfEUkI9HBb
FlOh34BEvRpz6rpiaEEo1jLxSEwT2yw39DULu0MVVP8qW/vDFbejeQYdnnnA9xztVLh0F60hrYUf
themiLQ4RPQh4McJg0AhzbpVIPr3eo6ujiL7rxAY+v0RUV9/RJmI5HsmFvj8dq0DuWsM0dnVOd0+
TJsFLD+hRhji8ZXt57iU/rYwaG2TiiQBphtSyx9l36542MnGlcm+DYZDJDzsEANweIMwSlfO0JKR
za7CecI4IaE+cOIfszb+pTbOyDYVr0g6N2YWcHNXUBF1nHHNVO1Z+Z9tWd0pJL7yPG12rs6uH0YV
gSri3Zrghhc54ls1vKNSuWbarjJpl5Ton2ievzTNqOnCR6b73illZI5dzV4wFY8WYTZtHWFRl9nA
7QBRSBvFMnX5fs75M2POHWuMb1YWbIve+8h65+a2+odiQbXChBxp9qXz6z/REXwokQcXzvgTCGuv
eAj19i8hvo/zbbgUn+WLUdNCR6z3nFa+ZMHw1oz2t5ckz6mj3wtSBinECejwyleip4+ehSc9gEoX
kSPQOdrapVOJ7OKQMp32mL8yLYTtXEx/tHfPlm/3S6bqge5u2WGQs75NAQd2ECqW89+anNls6yud
LXl8tMV0YZFzMfNyTVt3QAM7Y7d+q4p6Aa9KTzw7nbCDPHqpFeElBxCRse6yRuImp61n56eBK2vE
j82Huh704Yc2EQEsZb1RcHBkkMWW/RQ8TT48AAmAyQZwIqdrUFsvqeF+JqEQHEbjLy6cejFUqNJM
HBA0N4e6nwC7g4BJa56rQcEiJryvYC6LKPvuxjraPJx7Q7uN+vZGcnsHyVVuGb28+HyYk1k890zo
cUv/x9F5LbeKRFH0i6hqoEmvytGWHCTZL5TDNTQ5p6+fxbxNTbq2BN0n7L02cYES/X/UZSvkvA0y
HJti0PHgxCjazKAfVoRixmu7Tb8x9azLpNvS4RKI6iy4VtYs4TxuijR9HvIvlKeqs8uNV7jRWkne
e9sNbrqRPMe5hi3JwnQ6wSTBo0Wa+vQcsCVm0/YGfJGXGL6RnVR3IuX+WmJeaZRIINentdPQxEfo
yRZ1Q530hVoS3q5qDSQbISFU5jv5HbPGip7KbuYiyD8YJnHZjMWG9FBYOu7rhAMLfPViSqeF6AiI
UUTzUA/TV1AnMUgL/2W6sJdWVVxH+EGrouKJdvnuEdSuDG73VQbGEC6rsbbD/E3VwTmavHPX7Ykn
u6dduzXy7tIHwzEo0x1atYrgrG2ETi1p/S/6q0KX4dIfCIJwg09NU2wSYBiWGCcWIRFaYyPW0CT2
UusIttPYiEIFxsTMq16gGSEubqs0EhaMUV8P7JCmqOsBNTY4laK4Zc5QblvUfZWdnnTX0Zd9SrSB
RxONVRh2OLPEpvxn59FZVvrZjBkwTr1+HDifWsdcxw34LkR/WrtDso2IntTiJGbNlJdQzRv7U4td
xAiQavMiPGZ1A1BTR41Qt/e+4tssowyRyxmQM+0c9f0iNl6ki/M2i9KDWTfY9K4d59pEvu3CcMO/
+R0c8/YadsyzqeZvQ9yfo0oj4VtCowk+e08efLt48zPrWAATWAljQm4LiL+kLTn1LHZXXlNcclf/
qjUkjSWrtFZ2WILy88TySAp8tALwRCr55bPiXy9/s8S8FbZTbxPNeaMMzyrPXjp09gs1YH6Pqv0g
WbNLTJha3RaLpk15QDvQZCMqf+qbgg9dtzAMZGTGjyHpvworvhi7e8aptgA/yz/3MOfPiVm48LOF
kcqbpLrTGhbJtO+Llr6yy8Ur2+mdYntLtshDDoi6AxJAJsd6KOzOLXfFmqABwhRIyzAYm2MeW3Rp
A1XTO01D92b1E96ExN/kWO2kF0EnB+Dn8KXI4v8t10oFlx5jqgq/meSbC2+EPtJS5bK2+8MD9hZo
5KvC7iT8HLK8cleyhBwnAA8GFjKCosUmBq25ktbVFZSilAKQ+1rEfUCyZUSqq4fEZRmexcQ1rhk+
hiEAHMxzXnGGXQVGfOaU393kXS0MQJxAZYuq5ZKof8iV4qWotfPoDE8hiUO62rT6sA604Y8aqti3
AdNy/UZI5r211I+o7G0rvO3QsMrUzBXE7OGtCqwL/x9t7eeAkxM7OASopYVukudmkeOhi+biH2tR
fGiSSVSaY9rrmrciR5KsW/lX1XS7xoT1ELSUHzWp5nCYBN6AS2RVT4LrdmOZ7m/WSKzk9onUAFb8
jJwxeeUb1VBIGNp+bFw82p6xaQaycxgvOIP3M6UUNPZvpmAnzgrOWGeRmGTFyQ7BrwnQ+4EozjDC
Lm7k3wTItMabXq3WGtetEb3IsgSS7uxoBMksTINPEhseZKMTnOIuXdR0hSth47HIYfukveli+sWj
hnWt2DGpAiLbdddUqb0oKUJij1ImwblZs8yoAa4HzomtwxN+yeiQRv67QbrqUowM0eBKIRj/EW3w
V3u49xu1AwvF2oXQzQIvz5sFx8sPUTKwJVnT4B0SCEOmcyxb8yrytmVuSYCIq5EmVZHIljOaT/T6
XJghxR/LrQik66JlRcKT7K45r1OIhBi8XXs6FOQQThoyB1vvhz0KayxFGUqtqDeftNG8tVY2siHH
puPryFX1izV1VOf2U+eTqoG42unHX4/5wSogEdKeM8WEM5wLUHI9/gnhlne8Ard8Kq5FQoNOpOg/
8FqXoUeq2hByhhYkpbbHYIYsm81pXy29WtvWrXdCdroEwUJuVMg+IOHaF+NhoptEqYgj3WzrTeX0
Z6P+jIM5y9bUrwmpmo0umLNO68p/xV8OubZlUmWNuJ4cQhECzTXXoVnoi8ojATiqLp0KL1VlMq+n
oqIy+XHwrBuzqad2iKoGtEG0zxvR9ReLZPpY925GsCZt79VQPjkwUO4mdRsL7w37N14UWje9Hi6a
n19NL9l2sKKBjSlNvfvqVjnJVeb1TabtX0JCBrYzpQNH5CbfJ3EAq+O1r6NL3UfrUtJLhyRSkKp+
AYwYY/PiHp5fOCzWAFEQ6RWp/6un/woB4jnvmdoOJQvpNMHvEH2rLtzYWvRIC5IjOgIHNm7xYbfV
d1FMy6aHVBFX4hZY9oVXYibsMPlVpY7i1YGr5l0EsZmrugjQNOTtA3wB82LduJdl8GYmyVaIfqMM
77eWKfOLeDjnDHg86T8nqfHoEJwBdVonnto4gELRZ7PonY2NVdT+Tlq/guQyktCAPwu9L8B/r6N7
ltWt1rMvkX2mLkl0gUNHW1FoM/uaJSBrDJN/GF826NvQWIX6sIzqC7XatAvolEmufh5c/8UNYoTp
BYF9ov7odWuPqoKrpqLYs+r01PfmIYEZCA/bezc1D38676oq8TyI7Ce3p5s1XgugCL4zHHwpnfUs
nIzM8k9hOEpG7ydLxDdIzW+s3BtcLY8RrQGGQZ5JRIzvVlW+l5zr5G5/Do1/lVrIuCRkYygJELL7
8EfTRxIdgK+0b07RfvP9IG5qlvACMZf7MJibPGWyhjAuFOlGdztu+p7mshvtLbf6SZ/Agqi/oLKL
hWUGt7rbUzZulV7DVGcpwWc5Bz/02To3xF9Ic2SUEXCfeXJn3osaLMdgVsFysuTO9I8Eknw7Bkk3
BOGGkf/lev6dWKkDZowlpyMGG1R9uhAPMjGZ1dnizByDSYrOLLf5VqK7DXa7rluQxeIZHv6zLSio
CirI6kzW6GMinX1uqGgE2IMp695llFZD9V6S9tAIdUpibMH6wyjGtYnAV0E41FHLCtem/40upjF+
o2I7+Yzb8h6wj2nvIrCkddo8CLj7k87eHh3GEQ4kgObqEOFX4A0InROn3J4OZi8s83n+4UrxpFfu
Js2NfRcll1h6h5Qqt6GUNFgQksgZX7DuaBh1orUlKZz1TjGeSLUbtKZo+TZwRABTORit/CfVdKqd
6sfpPMZZ3rWdObpx/aaP9MLWXA/m2bIcYxQ9c//EuIFZIomJUPE/sFuwVaqfVL1SYULrks975ITK
rapI3/ztXbhBsc5zaaYkFrC3e80fObZLEXMkOT4BYS76aqWwwwcjEla4jnXhrG2KdvyQDOpj1cH1
7racd0+tTQdsQCH2OxjJrjbDVBu0VcwVKqjZVTSaC9MwsCT0u36MLkQx/NYVtommB0EdWEcPaoN6
SuDYLtlg+iyE8wtwQWzKTQpzyPpzUUD2Aj1UHX+NSThCHaVE7jyYmGXNftuk++DI1T31a4bc/ZwL
EN2GY+7373WtH6OJqXqGhhMf0oBlvEWMUipie8Lxz3JdFLEDv0765ITiIyvtC3NkJvrVmU0Tw2P/
veLxmKrwAdEZGFXtn4OAAqDROIpHYGvurFKf6Y10ZJC+vyNcGUenGd+DmsG4byM903P4HOmrxH9c
BWG7mFyXmSDulh/PQ+mqc+NTsP3r9Pzs9hGn2/z7BMm7V/PyxjaieV2xnR1bzDB8Z7shvKd0NKsC
7DeDJ3FowgoPL83MEuk4kZgGA1kGwmp2z6sSWfxQqZ1datdYyD97uHtV9Rk1aHhxUUGFdmjip24g
X0d8FR1WhiLjHU8Aoo340WwJ6bjtXtnRPFRtFQzMSFmyxXB2jfiZvHreN2cOo8OuEWSfPi0LdrIN
SZdMk1Q+bskZwO7W3woPSUU3sMzXEJ4bavjKGW12RnIMpqfeHZEd9223oSS+NHnOwrrE+i4ZaA38
aJn0eF5JKo85w3Dz38QgUxatzhk1/hMrpFpoj97tS94oNAKh1T1pOQi5KXjXYlyDaF//DJ3tcjF+
eiXnSQSvD4SaBzmMKO86zFh3Ypg0rHnIla+IM7/UWQPwsILFQ4XJ7Nm/Yyh89XuhU3ZFn53OTsZR
33U6Wouo8b9djGx4re6Ti7W7q0/EV707MYMVMv+apUAnKhv7Nr//AxzYRa0g4QsHJ0nQZN+SMnwC
88FoG4HyVLp3PXuiJeKjbvNwQ/gLim8QX8A1yUOYIMFACSQJPT55Cv1Rj8g0Gkjg6moW73G1M2d3
ux8a+bb+MXrJMitmOom7dAkK2eKjNo/elO0Sc15NGCtnmhBrAoVcENj1iSkaI/dgzrN+/a414WPk
wE5td13nhOB4EZ0OpkxlM77GIV4vLWb2zfxiETcRyDPm6h3ojXvv0cGTygWyrgSERQ/fT7jb+HZr
QfnELsLweevy6R6lxXtuUR20layXGGlgm/MopkO27mBErlhuvjBG2QgFGiIlS41xHTr3uFfbttDu
SqtoD1ns2+Vf5Ol/DQ8rI4tbptuPEUxMYIh5IUFcUqe/S6t+GaNtOKinKhiXJMO+o7D49KAbGC8E
c/3gEqtppqsl+rp3x8zXTltqmH8boBlT8iu8AmdQjTwtqZ8r03/psvFFjO2TMyYsx72Qs5q0nQHb
ppfb/0Cjf5pIyiWsGF1CufXcfE/Kwp9kymMLfH2zEN6zbzGDp15zf5qcOhAKCZRF7gTqCUiv2ouT
u08gNK6G+RLhi+JssvCjtLRxenZMSN6zBYlY7BcppbK7lfnfROBukIzZQfARBjjNDD7ygQBRWMTR
k3Q8/t/ktSATAMyvjINuwSaoVAdY1hveGQ0xYF2MmXifMPxlnfOnWWO4CpPpx9QuPb51XuoIQxMz
zTktcuB2WzgxhpdRa5ZFwwYUDu8ZZvV70Xo/NaimlSM+3JRZkwfXp5k1vPh1CF1m5q0j2arkT6Tk
HWX5SfUkxznV3GIOwcLOeV3GCqUFM3KgHuHe6j3Wx+5PNda//PzbdCYvCdGO26BI/1zT/cto8qMG
hWvaoSGwy25jYZWmArXubBsYPa/RpX+6GhMk1P1EDOvmNbOqz2riqe9JcZ0t4Ss98tcORjnMvBlp
qeDrShuZsw+psJyP9UJnAMv6teY/qovqZ6zFS9XjHNH/yTw85XHznBTdr0UDsErt+hdx0B4+1AqT
/Mqvy088JKT7dD7P06vCEsz8DjuTWSEChc1Izu4VizzaTLPFYBo/IvctwsZPwDn5ck1CfBI/kes6
1ywxPgHYoYzovlTXHgXSi8I10LRysXILB8gIEUb4Jl+lO7pfqm5fC+k/jbq6uoYgn5UEropgNlBA
S0QQaEa6ZlgnUfuSGc6fdJvXwfH2Slpv/OHfMSs/1GPs8kmdMjUSh0OTnRRaJndgG1DqP+BW95my
nk2W1NAo5NcYxZ/6Mg+Dpw7L9gJXxGs4qudUA8QlTP/SqmHHyg6d49JkgcyWtf/16vqpFM62R04L
m50TkodT8SOPgf/HKHucvgx9HmeXhLVIXolwfESJRLKIMYFk530WYKBKSRe36crLEpRIVN6HvuTL
tc0PT762FrRVti8Lk8N6mer2b/mautqX7048dq4Bhswf9yXRFYigyglzU1FQcjK9VUbzl7TTXU3s
WtvxZHZzqqM+p98SA2zkfBmt7zxsWAkQq1lpvHnXBFgJYLIeVLTHq5SB1ygR9ejaPUhZyUGgo113
gFfHeUpOZTPvY3yPxwvKsZtx8FEHsM0qcsTV1aPV05ub44Wat8YnEh2HleeLR9zyLya6jhkui4hn
pBxM/OIQRbgpBp3jIXNhzaWW+28qnnJL/tUVqml/NkuBSuNYDY71hBnSZbvaJxVRN2huSRUJB6b0
tnBIVIlJe0MWwptuU9pDgdWwKiVZfQZ8KtaWx/TfapFzJXE/R2nN20ritNCOc5vCGwrYoDVT+BZk
tKfgHXWW92idE8Nd4ECbwfYj6hFsRYh8eZYm8rgC7eGUybUys2Fd+ERvedu2zA96bbxQwzEJ7vkV
A4PkBXX1VPpwMR+y9e8RX9AtgK93VgaVWB3Pn72ZrXL1osvCX+ep8Wu24UWLWACh3dqgsT+GGAQZ
G3cP0taPjng0toYws2Y8ZmEqHTj8m2pCW4Qyns+nino+Uxmni9bNH6x5DqOgSuql2TMX1TFrytcJ
T2jWVNQZ3nWQLAHLgVCs1NZ//XgWYrU2livn1zVQZdoRszqMjY/JCd7q1v/wZhcULhyEAz7SX5tk
ylwD1pjzeIRG98oSZ85nwhFi74BIVmtEi2cBmZzul0I7GuxPJ2dwESW7Up6iSPTMQiLWZw67WSbo
z42DOSUv4MpZpAQlQm1KpqlLyM5UBh0xfU79xMeBHWjyOf84FzhqFnxIQN17lpa5Q9Suo4o1JpHz
5JDCGPkde9QoezdtPJSDW/5JrXxyJ0y/HnRUuzevWqTOxJ+j+cNFtnaE9tnb8q9Dv1RLZmtTOvvR
SoO1PrZdJVjnNlmP1hJiUEpulKPVNMyT2BsSXIpZg6JnI4Hl1z/qnb2SwcTzPFA9KTyeS6yvb5oo
Vmmgkehs3ycBHr8wP2ODXNIqvArfehO6ereatgHiqX6CzEDJBJ0mxVCfuqhdG4a8bqq9TgGqPoE7
z+2r98FK4LCOauML99/AHV+laOTHzOe9wymB31JnycB1yBruhThvi2RUBcV8AZKj4ijRod7pVyGz
PaKGi82NsGAQg1OvvorBRGvnQhU06+RcUBQjmkDVWDCPNmyv3Dh1xLZL0Mn3KDDX9cBboKUMlQZm
PZmqWJpQa0fgxpd1mdPm1MFzECg+LCDnRK1Yt5zbUTTxMwLwT7uikJCMt+elG0HHXrEZlWOscmaM
Fk8wd0P0rQ35T8y6D3Zc9BQ9JX3MAzSV2jtKwX6h4iH8gqXNoilfV45sb8IY4ZQ10Lc9uP6OzMio
5zHXME7D/pc7pHUs92txyGwCEgoXPAKKhKou0ycrvjcT/TPgcedNkvDDMG+awb7pFZUqC7dRvuq0
uutuIIRSijxZBwkzgFADjCII/sEnreIFWW7xkdqSCbio8CgzUvM90FeyF822myoNJHbHp+o3m8aG
tambzEmqGbbtozBeJwNi3SYPktXMrsR21XNW1Q4wkC68WkKxMvTIbASlj6l/FDYPWXv3JhZWqKI2
hWtW+wKlVVMaqPXC4jhkFOeh7/ib2nCnNy2VKfjHJ4Tc7CsNaqfaJuerdDmHCltsJ7vcSpuRT+xg
IEmPie6KVVya7WpqcHeDlWNmMkXavolu8ARi4LwA6X1+Da/5F1o986+LO7X6Kfa0r1Y07coS85ub
Kf5onPBBHsLM1V/8rivWpms+Ok0yz6eOQ71CTCi+3VWZmNZChSHXVBK9M2z90WUPv8/0b9Uk4LTT
oMiHTg7CStXVc9urF4ijryoEy5eo4DP1Ln5OQq6hSJEyY8BM+EVsaBcOXREqPLmP7YC3IlfDErTx
KzGzaxwBh3R073jMgWkwjVYoAys3xgCK7mFk2T4Yeb9xBrQd6JXJ3KPIW4EzO+Ex3BnMKfsSCbLV
lHJl8BtW0wH6bxX+pIZxNgaFjSCc7jzyF+QIC70cXl2f6bQ2p+IaZDLSjkGlxsyiIejTM/2APvUR
jjoVcQ2lVx/KJZDNclWWVAVqYIzV/7kkTEfouaQQ2ZalD5DSiE+uEoIBjWf80wplcIS1JPx040kJ
ecCjyQQ50shcYRPUmN5H2ZCe5kBuQE/Byz0a/iPpNP8172d8nNmgbdM4oVUPdmPW1tSh4spbN4Z7
6m1KMlmlh0SazGGCfNva+UuojZ8Wdb6ckNPAK2IGEX/nMbpF4QKPDy1008Z75WkvPVQDlenPYpq+
cZcNXfVdlg2I02BivTp7nv30ohveKQBGQaOffDIbzdh6tAyCoVyM32WKG7WFHzgrRTp/3xiLYRIf
iRmx1jP7H5SLu8nLd75yn0qzhwAYwmfPc30djOyS0o7ULDx3n6PFBYXtk9RAAZpOSSSn1b4zDKrP
gPUlrXKGxEwD2UfMOZPmlPOu1zCnqa78mgJngk0IydyjUMnptUefkgOVHodBhtGXKvsxJIw94VCv
JWBx6PjyaQq4rUM5bRlkzrhrlbMeaE9xk66uEjUb/gZASrkIjGVnF/9QrhKoNDBXrt34G+gibhzn
jlOzIEo9u4x9cOI7owIDt7ZWEwgPG4v8ohqsj3noy223xwZ0GVJ+fuD68AkOU+qCAx/lP6/wXura
eTKz+fsu5bPo6VF8vb6M45knae4MPLkULSeVMU+jjewReu2XfESieR/diJve5QDTvfBDDZhsfN/6
jVv2LrZ0Vq/kIkFSJf2P2jP9NYAU4AalhxnkS8jnPIbtxVF4okB6HU0drR5fM9MMYqmW2bXWmZMy
8Z7202C8iM5dk9qzK/Xi2+1spApaep70X6b1VBd2668iMjh6cNrjFL67k7fBz3VLuvrHiqmocEqX
EN13jRK3JMCGhoXlmagXEphqZFUGeW8LF2ssJ7k4kSqXeLtBuVcm+iyh/FosmHK+l85EvnX8V2XG
q3JJPiAe6TcJXCCIdIQ+md3MlbmMki27bqRwBDXNKk3gcskNyA12C0i2BH5d4SAsXC/a1yAbWuTy
GfYbrTa+mt441dqHW7ZkN4QpBuZiIsum3JYZBt6k2Jlh/yBG9yASFlTR0hLeP8/Fb1nXl6zmJuji
lyDwbJrlVy1FZFgG8iSCYUuXha9rwONtiuE+kfYGzIkhtu4xE0P91XcffrlC9fcGhIhGoFinUfnt
j8k1do1D6OEyDg1CQUdz6RjELOL8emObvdY0+GRh2bVrIw/ee15fy+3uDIt24/Sp49r3kNKYkjG5
aXukkWg/MM7mASVe+d5+q0LK/KkFjaClN9rm31arJpSixhsvBR/VCPWgGPxLnPzTo2zXx8hMmaZz
71Q6No1wk03Zb/B/1JuAtz1mI5WIRyiJbMrb2KcrB2wr4yaA8lMERLjD/tFRmrXwi6dEYEQIOSN0
gGMalLnIOtekj3KGfcvpVFndMojrP1niqixzBgKaWc6KSu4jYmRx1DSMuOAQpgYvX5eae9jQ0Too
pmedZ8XqrX5DG7knmRqt7oTx1THRnHQaDIKh2/YDtNhIgPLBQ7HNFblYiN7PEwIHLxq/TeC8pAqw
4YhiD5ESwPWBEbdVkffUYfEMU+tjNq+0Ol4tEuV+ZVhxJhsTltv6pwwhc2pxdRyq0dl75kuseV+6
6b0ktfxKyj5co9z0dJlsQN4CM6RAr60Y+MPIeA2i0j5EcbciZ+Jgx/FvA3hcQyqgQEnM+K5PV3oS
Dgy+bhS7useP3GThGeMPsrv2MmX4mAuzfY6G7mtIxvrkd+UlC2IQ02WIpChnY0S8IYPEUDgxpgTN
RYsxD80IIgx9JvrSg9xibErMn4C85U2fSRkSZyyXvee7P7aZnVrIOjLBhtcUKM08wG/MWJb8FyiJ
Pffm62x0SMEhYG3pWwbIlhHCZNhzunfjvelw0jaxewxYSxzy3tgkXq22XYUBJW5e0Zg6m75j7A2U
JmLQ8ePgpeAir4yVR6HJKpp5qRQFfQvTO1ygAEZxUoF07c6OncrV6D1NJRCBqBAvTcQEcZIS4gpd
tGXRJ5mPfB4dWAn2xkTyNwpioyaBzblptefALKaVn04M1Xx0ASMjE4Bmn0nfQ7utdrBEOojcgbYX
SLy82kKAnm29UNzypPw3Gs1uBInA/rawwQob0kI4hETDw1Vv2ICeyamvnLktHv1iRRsaCPbJEejf
ZZwFNzIXXopmtlJjqVwNPrjQ6qtKM5PVj/XXYicQac8XPKEMraufxEt++85Fzu+E+1K33UXsX3C+
ISEa8VL1QXP0gw+rqs42+cNVwXlqUeQuEYl9CGeC5qgzC2Z0ThnAuRkxiTQBAuCLfNZOeJTCR6G9
RMFwsxL2kt3orUVJOhk8VHuu71fLePSzlY/mAn0XLyLiq1PSDfzxgX0spwBSnnMKKUWXGH0dJKc+
rWoVPBeW9eJkKE8YY/yRJrMMGRoHnN/Sm2/AQPsxAt4okFVsceziOxI1ElXb7RY7qyyeqxj5XeDr
7dpCuRaq5LOJurNmcOaUKdyy1ET9jBaB8Vp/HZgi4NWDBKXH9B4x9L3E9J8IEuPQ4Y6FnALB1NJv
ta3/05viOcSOfhQmJIKhCi4d5l0PCD6yB78GkFL9i0TyKOwPHvaLO/9C7M83dCt07oAF0vrVYfSL
4IY0OCWwsGbNyOYa11Zpvw8M7+f2DPsOWqsIUr82BeBovILOxONDbKtgUwxcJro4xoJxMI5TqKSS
7DdsOyLt3CVxRd6mg6HB6mlWFRwNKAWL3IUR5wFekGjTvbK+5eFQrMp7Y43ZLg0rCQrZ2TUB2aKj
KG5wI8nO6vELRHwLHRKRdTySMGMN1Sln+D30jNy1lIFMhV4B8HC/t6eATbz+xHJ9BLc9IeNjgtMz
tRCaue6DMltppbzSabw3CigGIZv5BoakbpdU88kbtJEJm7t/YVL3l+ZoXtLx1BCaOhJeyfQAyXLC
mMX2HmaPtzWqjvzUX0zx8aNbzB4AHrMMzBoCbB3M7AUnZiI1ExOG/VV31g/0pFdCPZPLqJBOQ/qw
Gv3QGCTwOI6JPyCYsZoMkDR5KUduBOq8hlCZ6MNF72IThrpEfkHuKzN9I3/S4dmtxqT4Ch3eprZC
O5bnhHAOY7olXRAQQEF7pRnmsvH/wjLe6cOYr7GP0xwhAkRzZcMipvkxmNcKlNMLy2b7FvbE7zH8
1USDiWzEjsf8di0Uu3nB4DqFmUujgJeSpDm5LPL4TaU0gZYc/zXkUy9jthi9AHlSp4TXFUlMJoJH
eKpDBDeJStux7ZcpTkC6rL496jjgqGK55WJpblpStnDugYqx59UaqpcPYyB1dzbaujEKRlaWBGOj
k0Rh1Pf2Vg589vgXwhwMdFlrCaJlF9dmeyWROUVy5iAyQHKehe2bgd6+5tBd/s+tStMKSbH6AMHz
zxzBy4z4jwzql9FKHRai07ZR2O6T1NxWU2a8I9mcGbu5J8TJ0GgASsW3hbT0BR/Cs8Hm8C1oUUfl
s1iUhBN3HXa2d7BCNM8W6g2HgIB0MsXN1syGbSm5DHEIaMAfNe/VbtXLYMAwUBl3HWwzdoT19BEO
JCeVLM7npi0GhDMGK+Ara7qDDlNpUPMCgzzhxbfSn8pqz16DXSTOySdWEP9ceL+YFeHWUBYwcgdY
DdgGNywAW0hoJSm2OGBxbQSM8Uw3R8TfvJFZgRhAvBvhHMMUMLRl1/GaoHpzPBTPk+DRQdb7CKBq
MKmgj2jRh07lsOcI8gBRTS90fcugKX7ICgs2XJXWWvB0LuDylQhMWN8eOoV7lbWcaw7I1vGZEojA
NFEeMYS0K+Vmr77Hzlir5YumzVF3JowWgFA/od6eO60Se7+hoi5tELAAXS4NcmFDN+F9hN0uMOUO
4YBHBVbchGZdGqc7lS4a4IrxflDrT0UbXy0HvvVA59vmMbChNv/ndMFblZuvLPTWgRN5yy6tP/T2
w8Njbza8DEVSX3roOESrhdYi0VguR0VaLSjcFOHc8S8udS608rsXGcEuNpt5/LmI5uyvhNBwbC/x
v0yT68zklkC451Da9PtqbRU8MlHh3EaVf8Y9ZDjFnhY1LA9S0Y/HznGOPUAPM+oPSWdyxDGIS234
dA2YLstGN59Nxks858GPGiikoMqu9AinSv0runKbR9cKiMmSwLSDJmnCRqaF84iGytz9zuHzskbH
UK8Y6dq29YOtP4HsTCjoOLLQs9GhEoP9XVj9pyniN+IuIwpWLoW6QUjTdRo2CVpZnPC+rHmunruk
ewxBd4TuiA7BxjzUN+9d0txqEX704IlwaWQbB2upHerG2iPwrYEpolngXxkbfBnCBE3BgNGqTAuH
rnvRqmwFMJL7Nqi7lQiLbZZzjpSu+WIAWNY6UkcaVoYgDYyZQsWgb+CaX2teR9WCqGDJEjtbp0a1
FcjlcY6x0zVJn7Sr8G7+Soc2X5HYxcEGCjGdU4ciPLM5DkvTBoYiOWpVwGKDJ26y0BAVhJMtjYDl
X4OneKS/Rl2K1ITBUuVOD8KYYbsyeW1Mvd67gKdFzL5GWT7wKLd6KkTdAFbqi7sX38BH7HO7OZmp
269osIFpeu4f9L3XsmOUrAXs9pJZIouMn3Ugz9La8cBMR8K4BybYs0ZtJ8EtTAU0rBH6qF0b+cMO
7thKpIodbMGSpUrVzQ2dd/vquf59GC1SRHxQm7l+bPXmoCF4fM4sseWxLVc2ps0l5nvw8ci3Uy/6
KQIYFbXchax+lnpDqTR55GK2sdgYmYnf02QaV2jJwRSVe7d6FDmenJWoJX47vHRC1/ZILxpr3qMa
QEnzmv7UcJ2NojDHb4q0UuHDNBTLqkpio9BC/WA0xdqoK3tjEIyHb1knGglYnpQv5Eb1qzrqQX0b
4iiNpN6okswVA482bkCFHKfAiHg0ua66ooivHP/reaJoDtZrrDftW1sP/+CD/NL/t9w3yWswQlAK
gupMLGUuMtwEoTmtugKyg6u5vBKmzaK2DakVLPCYU11tLQdlZxCZV9X5UDv416WZvptRrj5iNcxP
sb11uXu3blVWb5HVrrMxODTTc+gQfqdwHKzj0IgJ4IqokCvS8yoRM4VwKpOzmtEyhfJPj+vpDITJ
alnJBXmTbTUNunce5H+xYWw79q2vZj3e9BoLto4iZGnhIkds4xAv4CaK8JiNn0FSG6OMSR8ij4Mt
Tk5fyUOQOM/mgJynjgocBqN1ggm16sZY5yimh2G7HemGfShy+xHEBh2ZlW40K003pVH9TEypjwEm
9uP/f0XUEXedyVoBkDy1PX80o9b/mDuz5biRLNv+Slo+N7IBdwyOa11ldhkzg6IoURP1AqMmzPOM
r78LyqxuEsmI6NLTfSqrlAQP+HDgfvzstfFyJh8bgVSyq4PHHYoIWtzMPYX9LBU1bepctxZ7N3L6
e+UHN6MOZG3QK2OtkVOgNBjgFaWz9qZtXC4dS+c+9MlZt8Jy+fiFOzvYchjmWkUBhLCK8p2d1Om6
T+PpQMb0jabbLARlbEYKLnS84rhtHaed3U5HCnkt3J93v//2n//8r//8Ovwf/3t+lyejn2f1P/+L
//81L/D28INm8X//ufue3z6m3+uf/+q//9bzf/PPd6jK8vTsX3kVfq3yOv/RLP/W/Gv++7m0/tev
Wz82j8/+zyYD+je+ab9X49vvoBian7+B95j/5v/2D3/7/vMp75DK/eP3r3nL5SBP88M8+/2vPzp8
+8fvhvGzn/7spvnxf/3Z3BH/+P3/Vv78lOxx+U++P9bNP35HRvyHTTbKdQzOc+DKpPn7b/33n3/k
yD8s2xaua1I46diWLX//LcurJuCfCeMPx3UlRQGCvK8jbPv332p4FPOf2fIP6eomdTqW5G9IQ/7+
r7d/Nor/M6q/ZW16l4dZU//jdx5U/DnW88vRkOmYDjQDi//+9fFtmPn8JeM/UL43UY2x+bbtqOqN
gyZ8W3DfvHLLNN2XHXyBJ93yV7tP23FOtMP7P22naSVozqTHYwBqn6nvM7mXql6hx0W6nf45R59N
0f9NI/Tk00b0GaEqcEiCbmo211lWmQeRRck1sgB7vo8q9wluWvvzbzT30Es9J5431rW+5KKW2CNk
/iUNrc8OcN5WuR/PP37umJcez/R7+i4YSIU4P9WkJwAVc7E83HGl9/7Xnq0/f7aFhW8bF0igRTy1
9hsKVLKOqqMsZrd8voWXh1t35//+ZFpN1MUYYtKsbTqmZLSCrjf9Vw2XYfl3qpcpF9LqSHPfR7hs
tBcG/+XxYK09bzKnjAOmjMA1Uzq2eW0Gdr3329Ii3qcOUO1fezH1vBWr1vwEMo29NVCE3FaV56yj
ukPWEjsA5UY0gx7SjnfnGzv1SvOifdKL0pEeVVXU1KWgDWfxlBtQcRFvzj/95Rmmu3OrT57uFZxE
dTVxRVLVr6dKol5yf3H4F6u9I/HkAnqhkDknGz+ZXO5Lt/7sxs5NlUOzcPrkF0d9seQBTlgVdSxq
E3v9xm/K+8lL71unLC+8yalOWqzyBN+XOJPw1G1NO1ZskwdT+/xr/b9Y4W5tFGB1ebQ74EsK4ONB
K9L+wu8+tQAXS7yg+syTteZssGXaNEawN2ffb5vU8EoEHOriKL4//xovf0F0tVh3k+0g1S9RJJl1
f9vb44PT4keRc2zy2dT9WhuLVYfhIydw4BqbIWyPeDutTHvcVXn5HomCc6HHTiw2Nffkk+UALRO3
YDNRG6cT7VvUlbhvKWjNIJEuvcapJhbrOUNe36dBjwyMxNcQpnfK9NmIcvF9vpuMeXT//tHgwuH5
O2DYVBnCoYHMH28D/DGo2uZcVSb5dZ9ZD65nvZ9UzN7YuKbOKrnQ7KkZsFjtsV62eA/Rat1CxRze
c+S+UT7W30q70MKpjlus8ixonDDB1G9jozQid1RSF2123Gwo5sT5vjv1EuJ513mNlZQ1iHzIJToX
Ox53OWjbKKcMPhemfqGRE9FELZZ8jUKBfTqNACNAA9RpGQrpPr3wbTrxCuZiHPLSS/yCjCZM74aK
GArDrspiJFvUxOXbAQHpL77FIrawmyoqBZYTos90TBPFHV9yc34UTnSQswgm1BJZ3L5PagO2l1ve
GrFfYkcX+ufUwxdRpNU1OCLzLMJkBotFyK7z/fq4/bWfvogf5BNhKVg8Hbe2g+dlsDF17MHOP9x6
eWE785A/CU7SA3IYTHR5QS2ZoCaPm+ejYU+fzj/+VM/MzT55fIfuX9ipw/pq3P3oaDfYdH05/+hT
v3wxKSO/MiPNsQmr+CGU4bgd2GRmiXNhTE9855xFZCi7IR2AH7mUYdnHgPtSPa2PObp55PuoXKqC
NNr5FzmxupxFgDBGN/FQyLqbjKxtsdeMAMYrcINRP55vYJ7jLwRvZxEcfOGRgZW8SlJWN8irqRsk
y+2V1Rc9M+7LYdyVSXU99vaFCXuq6xbLeBRl6gyyYmtT2N/bzt8lEuFd+32kRPNCn80r64VXshfL
WedKhlKUFvRoyv1RoHL72imsY9pDjJkqBG/kVN6wc16f78ET09heLvA88lLq66Dsh+mjYZa4u5q7
848+MY3txeo2DY7HWc2jvYrMp/k5y++4oT//7FM/e7G4VZvkdBS75YCgeixj0e5V2KsLY3BimO3F
2qaY0qLKsOerEHc/4PStOgdpkDWu85l456b78y9xqoMW61yp2AvDgtMEfrzUpql9hU52BQ/S35xv
4FQvLVZ63UP2cj0OQ3FHAljHjGbors8/+lQXLZd23oa9k/HbO+PG4oKIa6yx30wiXfWglM63cern
L1Z3iUtcLaGzbeJW5gdvBBVKqYF5YQrNU+WlhbZYyxiWUuopKXfT+hIBIHf/CHK/Q17Jfu0LYS1W
sgHtHaaF4cDsL6adKcZkXZuecyH0nYgT1mLh9qZhUkornU0eOvVbGIHaKreMfmvkebCbyXkUDrnc
IBjadKHFE9PVWqznvkX+11Gkt7GAozQFN3tpeAj87+cH+0QotxYrutGtiUtmnh43b1311kpfm+Nj
Xo1rAd8LU7ErN77wHiemlTW/35Mvd+QVnY5HAEE89gE7Onb8UWsDqF3nX+TU4+f//uTxpgmPmWtd
wh658McKNMeDbhrcKJ5//KkDi7VY1B3kAcNImFah8UYKCWyCSmB8K3FJuI3L1zB80rla6UKMkvNj
X1gm1mKhU34TlENEc9Y96oKv4SNFESvkVRvst98aN5D89+77aVevSehs/VV0BR1zhZRul33ot/rW
WIGkWFG6tTv/+qd6dxETcLdNg8jn50w9itOwcWECmaNan3/6qSm+iAm+0/QSwArcA7LIhzFMsjXJ
gPTgxKK8Pd/EqfEzF2EhrHQy29JxNkb2KnXfhZQiURWmV9a2AWcX+buiuJFw0s43d2JZmYsw4bkU
qdWD7Wyk2QKeMG1/Y/v2g6bFXyej+Fx7rXOc4DTsW80sL0zRE71oLgIFsPhEZR2HKsd/pMDjqgSZ
py6mxU8EPnMRKCx4DgO8f3YsToAoVMZbEEr3ejO9d8fiE6jhY+Jmb8733nxz8dLsNxexIvesonfm
xkzvY28ijq89eZ8Y1accuK3o38Y9FaVqQip0l8gLM+TUkC0WeKzDxepsTul+P/MGXSp5oulmENEb
oGmki0yKcPCERaz1eP4tT43XYomHRSnCQjFeBuzLmuo12/pRwvI7//QT31lzsWJbgYFJ4MLS74AS
t+EnRSaCshIESsOFFk7sRczFqhVovvR2mAM6N7sIemFYBOD7XzvefZlfiIMn+kguVq3l47vtW7RR
4TjWTVCdA2OlADuf7yRuoF6caHKxToMSSaRTz44D1gzTGNtjhb2wFSavFbBrjwtXS8wO2kSlNv9B
aU6CJWUAY/tSoD8x6+Ri0SJj63Gt4gXFrNmyrfQV1b6HAlyo7+pvMsNad3FN6U+Kec/5dz4RyuVi
ISPxCbBr5JWDoadgsl9hOnmhO0/ECDmP4pNvcNNPUQBGGLJyXKWbMU1zasZRJRRthcZaC7pXHvXR
1HcmlxJJJ+agsei+IBBpEhrsVVFs32CkORYgvtyBwoQImVZ1octOtbLoMtNU3DTqgk1Scpd5ii9H
DoL2I4jfe0RJFxo5sWDne9ennWdTblSwHSMPHtrYYX3gqhUVy/u5+Oj8wJ9qYF4DT0bHyoWp0omp
Jjv3fTp2FCxgkTYYNVLryswvtHJqeonnrYx+LJGf0lcVdmOAaOydzXXyLz58EdRqaY4gzemjMXMQ
n1Klotv2m/PdcyrULMJZkXfmhPKGH96m+6rXV6pTdw3S8F/77WIRyqos6Opa0P2DT+2Qpx3CVHt1
/qef6HOxiGJ+jrFSOy9pVdXmXRU47cEfY7E7//QTIUos1hgmGxb+2Tw9JGFFJcgeBuWnsA0/JANM
QcPftnAVkbsezjd3YhzEYrEhNO6mLG1ZbAIvWXesol0YA2WLY+rLzjdxYiWIRZyyrbBgB8YBvVUM
cwEiEBqyNKdbR+Cgeb6NU58WsVjPIvNd/EQHtswIqcZ8C4PcDI89tfEqOVRUFHTZJ306CI2COUiS
Di4l51s+NRsW65w9NEanLQ1HmPBemdI8DHpx4XtszMv4hXOJmP/7kyBihwJlrEnX1R7W4DhpRNvJ
lJ8TJh7gEw4Iei0fekSXK0U9Ld+tiCJjhZkFwB7jwgueCMdiEQXISuSUD9NWrYevE0H9Hdd4Nhjb
3AtwxKx/sZlFQMAgVR/y+cwTBG2FdbcvN6FDnZMbD6hbf4qTa8g45wftxKw3FtEhaYSHrI6wOXtb
63BlQjFg2TVeiBAnZryxiBBxIfFzaeeoHHbaWpcUtCWNY61bKLS3uIHq2/OvcWrnbiyWFvRHo8uQ
aG6gd+MNBgw9dK+RLsOu7/YTXm4I5fBgY1tjZOs2Hz6eb/fEzsNYLLamAxxUC5oFwrLzuUmsJDFp
2hvya4743xSvz7dzapgWa0u3qc4sM9bWLKKh2HXrjvLgpdGF7js1TIvVNbZyAonGN6IBedXCzFZ6
t7HxYm5Le/Nrb7BYPFnQ95GRMBNq0MQ1WmSViq0VhRfe4ETw+Xn8fhIfXMcrXXwx5tt8Pb+mohG0
fCMvpc1P9I++WCUS+F6DoN/Z+BUm3s1gfNF6H9WrRBKFYky7sPJPjLK+WC2AxAKkkDQTW9g5aijE
E9iXnZou1FOcCGD64ouqA0YGWE4nocDhVIkRL1Yfj6YqD00evbOd5hfbmbvxyWDk9WiHXTwPRucf
nEEd+jH9AHBuLRJjZwHE+KUptazMsxEEa8qhmQH8Mp6HVEQjCLS24FfiCyNyYg+iL9b3yGVTKVLW
d2k2HyCq3NlFA4MOK4ukVy36fO8mNwElGO7d+Xc6MY/1xUJ3C6sUXGAxRH7n37jQslZ6grXb+aef
2hzoi4XexRLFOWiHDR6qK8P0ER553ppSdk7RzkNIgePkY4jiDVhQTVikJGgyGyoQdWB553/Cz6/l
C19yfREIWgDkjtQ9ZHrWsQbLVSXFzu6ia9f6jl/PVW+9m4vcY+9j2Fkr3YBHW6zKDgtu4zvY1I1p
wAdCmLkuu0/oHVGMXpi0J/tm8d2NU71HlMqnom6mV5XeHAan3XtasA61Q6dNt3qPUzMWSeaXqOlv
tWT8mEvt7fleeXHl2+6yNK/MoglmkOXumvKVnr3tJkw5Lzz6xUXPoxdBZcyzom0mpA1u0R9Cv38T
T4naBm4z4UcXXDs2Ep7zL3GqpUV4AbngU1ko3Z0x5Wu379Zt6oMffxA6emt5aZjm4fjb/OF9FsGl
DFJvlv+6uz77kaVoUORXlJpmh5jrxxC9QtN7Bcfqwiu9uBxpbB6vJ5FsTKj95voAvhNe0ygw/dsc
08Pz3fXiR4VnL2JLOFZNW4EQ2Y24fQXlAW3cyiruLl7InhqORShJcKRKrZbnYxG3r6fqFqIvencO
xoazDmr7Qv7y1NQVz7uoHxoqDCjz3FVIxIT2tkRuPLYXwuHL+zo6aREtqFwwS2Pw+12nlW8k7N8O
tcv0qsaEVAR3AXw4A/g2GkUKWC+My4sxnyYXcSAT+DqhaWr3Q6GI7EhJsnWtsMfFos1sh1cubRvA
6C/Mgp+h/YUJvSwPlCWUPb8eC0xNW0t/rU31VEeHINaD0Dw4nIHvrTESyUPv5hXum6BMoQAJ6nLu
gC5CmqnT0ra/UFCsuvAKwj3yCdgesgXcpoYM3Teo5Jb66L4PMbGwnDsJe7K7qpq6wWgoz/vQWjVD
UABfHZQbm5g0uIO+t1QW3OmiAL3cKL9APFI5VQXHWc0KuK4t0LOYua3le0w90RgJwqbDcTMpdHUN
nDn4PPpTar41RKPlO2pp/fKa27csOFRV3tVvPdJ2/Tuz1oCCGlyYaVuIrBi+IHGV+F0ZZh2oBz8S
kfRXnQ5v/ZjgW48wC59YEO8bzDYr564yUg++czGIYiUsFAtvigog9A3nd/OT7mot+xwzKrU1V6TC
2rhWnturVuqpthWVgUVH4RYp5miOb4pVL+p+RAXryaTJuUX3TV1i4DSBR99Dcm5DDc4Z6hFv5VQA
B48OsJ3mmwSyC8jONfq4MK5yqXOFdDVGwQStoinYdF31VVs4zl2Parl11llRSbTH1NPVDNiQWSuY
cVgcpTaccamBOF8JYQTNLSr6IUKgNsT3RqYaJH+BGh6MSoehI1xHZIem9q7J41r2bepYGsgL3cE8
ZboJhEizmUCRQGnxU2W7t46Ubr+PpWmR0Z7CUT6kYXls3O6QGFqW7PtMiqYHBehANfEBYKtj3HQO
8LzM5zBdYJI3WSm0rxY3dnAtXZA3wa3ExczzbnCDTWpxDEeIB+qt3lA0EyMo521GpJ+Fiz2IZyE8
HHaDMVewrYReQb7agg5FgHXMsPfJEBH6deEezMwYwOA7hezkFzNJOAlftRZ36iQQs7QAIWFMMve6
XVzUYdQeEC+HGDxyzqzQ9iQYSPApGNraNd86mAEn43qaQCoMx3BIQIa9U22dtPE669tJM0H5Jr77
XS/ErNotcqx68BRSZWzcJ5ZhZALXz2QiMHu+WXCvhThWVWisutrvPw6hkaRYdYT2jAaMi9C1vghD
6IG2NgLRs8tC1BYZ2k1p4z7fN7vUd3EJux2VnzQ4ZwVR3IOLMxvTzeguuysQ3WuaHI1kU+HrN5N3
gySJjb1dCw0kv58NQWrft6Jp8phIwHxzd2OsSf1TgJ2E9jjhbR7b12FQ2IjoB8wRcAZPVO6H7lcD
MS3CQYXKpf7W8vqR/ao1J7NRbMtZ+MO7rse/Ag+PzBtV8wFQUQZ5pmiCOn1IgIZ52DtLs0mioxcT
116FpWW4j6SnJ9i+kN0m2Buy60v/TY3noYvi0Zx6dR+Gtewf9ShxbBSsCZQGbMmU5hlHrcRjVKyb
PgyAWRl1ODNxAj+cNbPoOUeWfInfDH/fn4Y2O4S4mQ71NtErA3DV5ILRKMjWWd0Ict4NsrE++KUW
ucfR7eOu3AzwKAIfk82en3oE75fBUO3iRpTxIeeYZWAmOcGaVkhuLFmMHyJ7mlSFJq5zp8cyRM3W
X7t4eFniqDWRGOMNlLWcWJcQ9wo8L9EXyg+p4SCZBOTIseeHl3e6yLdCV03+TtZ6TZrNG1y7NO4G
IBMG8SjqkJbSzU6X4kmWxp3wQQE1k3Cn4ortDYNxAydoyLHWhofuI5sWpfeZ841TDEAzs9SybllF
OfQJqXVpO9tplmX4ANDMrJptLN3OH7YJoSx9GyWGp8NhKAUU5B9xLKtB7ROA3RnQMLBqhNO+num0
+eQ0+EREtaywp+ictI2t7dS5ga0DR+OsCEU69ryoxzLEsV0RvPd1UcX2CvtGXDkDbF3h1rZJog8I
GTujmYEcrqFdx1nc4UQd18PgPgLp83CBVCpSFeeOXthM+UbaJabque0HkK6aTvQVrihBEGvrLq8V
qVGBT/nwTsf5K4+vlGn5OoaNxC2VkmxJ4yICe6hAcK4aofmfY8Wv342DU2A3CtLCh2EYtU6RfNG5
6JpBOYVKOcJ5WVrBMsqN3EYT3USuG3/D8tdztoPTBz63IYbfQdvFriLVPk11DdkA6KYaEK2bwo2c
EvJA7jWf465P6nxdhfjVWNRj8E372OugvKMt8Ia2fT+ibwethFmklw5btG6oLXEIqRC7c/em+1p4
1QxlXb230bYBlsMTJisPk3K8HOnpUNrVt8HSZ2GlVcoSCYSPhA6nJ6mbprma4CsCPkB8SlX2TkVG
Fj7orWZR4okL54iJJXKmbhRrOdS1/J7Cg8aB0MWvuXhwzHGmRhpW2yHVxtVltgluYFjBgsE+w5+A
Toq0Db6I0B1GSCPJBMGjmzCDza6SAfzfo3DgCUCnhv5KOb0BOl3Ad8zKSNrrIiI8UQZKpNZhf5m5
KX60BN7mm2Hr1F6sE1zguFu3VNRPDrAMfOhvKlmq+tHA3YL67EJ3PSwVykkHDrmOYIG3j0Aw8sG8
ysDkqQfYUWp6g0OxK8ByDaEzPnR6kDjvNbctBmgzyne1/Ty5KbQrPa2FbeW6CRvhTRd5sGXZDsBy
/0xZtW08ynTq2w+xB5wAI+CO0JVf6RAzCngZlAK6R+FUIvgsozBsvqSy442jHCj7J6gW1FxgvgEM
/S0VvUG9N2Lf5H6LGcdU3ZqQSpwZEyLHVR34xog/np/YuzoOy1DfZaUFvtiGwj5uResx0/Tcd9Ir
IkbwUEwNXt9G7wkEgZaTx/sJks+XFHtfICEFVk9b4AV6DvtXT7/B1cCLstMs8BWTp3mPelB68qDa
LqwPAraeuBZgJ7VrG6bv9dSBhK6KyI+2eRJjFGgrrr5R7M/X6x7+Bd2NNaGOXGEyHalbX/DVOg5J
rr0nzR+Ke0XWmCGGMlO8Nmy7wrsNnPt3KqxmOG8UN9pNaylv2vKkscZSrgi75N6BcUGJa8QuL3tj
D0Gpr1OtKrVNVAHXW7kqqttNCky7WEUkYEagOY4DtN0GW61BQ6zW2ZjbJqrz2s3eG3HnDnsjYnB2
mlOk5qaU7pjMFnoueY6UGQdiQiScgWzMTXdh0QFXyxLVa3dSE8wYwPhw5Spw/9xNy+hdbniYkw9t
J78PIfbWV1gf4owU90rqhyrLpvKq9TUOUiY/DObLOFLfkJVjHW9zjaTwdWfZyMM7zYjit3h98afs
0iEvBWWmxTMu1+LuBRa9umqhHEGv8GbLpy6dReOaZIxg1gnRr+zRLPA7TnG4ehXmSgxfR3fqjbsi
i33AiW7WfOX4Vdgr103TcZ+E1By+tjoQwsdpnHgpNzam76kbJw9tNGItxscUFTSkSvB1M8VAhyGj
hKdB1qo86ES5lxrJthNBkN0MQwJ0JQLF+GUwCct8Sw3NXo8C+wo8GRDsXoUJUv+rwAMQiPnJWAqo
zDOFRmQW3GGjQHFxPekoIvg29Pi7ud3UYXAMFgYcLKCX6RjY5qRtAtft3L0dKpkeMuQH0bUWeDEa
E0PG+rpr7QT2vu8luJdqAmMx6kkGjwq4BDcfs4zbZG0aZTc7bxP4388f9HRl1qprYB/2Sfm2Bhfw
Q+oahJamCg0DvJzfFl+YePX3zodlCp1VtxRAGV80NwNspfGjHE3D/dTUVlTtmHixvwlVF7cHDwr/
XCpWTvd87dp8BQmnY4ubtX68QWIJ7sDKOt86TJVejfcWXpPGwQ91FQCXGRg2J7Ga7M5UFdy7eq5t
Jitexnzn7N4qXwceEJgV/7bFSKJtIJhh0dF3K1M68WfbsPFXzVF6Y2CUIRzcl5oeu9du0jWfiqjB
Cm4Yw4ZcqzMZwy3SAnmXWnU1O7UG3j1iQMg2Vjzl1XfDK8bx1g2hkcASGrOU6zLFUUxGIFHNEsiF
Knpr3g0gu9a/QT0ugo6zvajuvaroDHilfWmt/6MwxjK1Yr/fj72nb33b8aJvoQ2gASIlF4/pY1Rr
hfamjyaj+6ZTBJ2QNh/M+sKB/cVLGMgYiwxX10Udc8LXdjkuCFAfCZRHTIL3KfASW31snOBCQ/JE
7mmpgCuzNA5Ky/Z2Itpn9i4cMV11ilVCMQbUTUdvriXbhgz04iTBj4cb6Oh8RR664j6DM1hWpDJN
eEr6FidQI2h3AVY9aU2cehzxRJGg994Ezq3jNWASL9S/Gj9ral9KMMwJqCdJLMr9M0dijr2bBzho
D2xNDzFw59i7hSq9CpgsCWbdfG6uYm3YdJyQtQ5u2z6D6qrjRxsan1VZrJz8oDgIgk7ZOWGwbiTl
x/CGjWBXhtM2a/edDSMqm8HiDuzz+5hiPT+8t0Gr9NZxHHY5dyZ8Wdm6H4faO2qiO2BWdHC9CeoV
6lrxo7MfOB8cpAMt2bOIjcPMj6m3bdPtRlZ6R9l2cO+M5DO8m5iEUxh+NUP8Jac7V083TEjCcrJq
8ECu5dGUNwHHekvTtzFY3CwSKwW7NtW8o14nmzF6G4avC3Wvuh8VzkWRZEs/0ZaNCerGKPdDeYvF
w1FhPT+k+bECDGvBrc9GeFOtv/EU6HQQ4Cyvt8g7V6p+4wPzB9ymiWid4HfllOvKomqw5nxyh6nx
Sudok5dfU7sD0/zo8Z0t8AKtQKTwsd5N2iHBf7nzubG01jHnv2S4xgAMkhWL+l6yE6a+H9fj6zh8
bVcSqipGtxqW4PxtkxKxMn1nj7etui5sPPWCdD3zBED5YVjo4taD6UR1wBaHn8hh1+YDce3It+CW
V94IYzS5V+mdFbwSM8qdKxQRftSSSxLIE1m1pfCyQ82uk/Jk6eiQwdobSgQmXr8rw3VZ3+v2DdUR
Fy5tTsWDRWJVqUaVlRF6Oxj+mGIkNiZHFhrCiPx6q/WrycZpyi0BG55P4f2sM3tpgS0yrVhfFyMg
zfpgoQyTd7rWVVG0zgIL/s40FYVm4JLKnmPGtLN/ejVWiUnxG7rsKcOZhU9i81pEbdcCT4uyqQau
ovJ0okrX94ahOiZJkJoCuFeEIRtc2LLAFgxvuWmTaMYAl6/SHWOwD2Lwc+4nrZGvUnkFwMYWD/EM
oBOHuuHSO8GlYtBFYm1qG6/wfN3Jsiu5WckSjDXr3hzXmRdxQILZwxJwap3sGUja3D1EbRJn3oWs
+s9b+Zc6bJEzVkEp03LEfYTUYVpB0pwq91uaDxVFD4mOw+dVgZ+Ms8epoa4/uHHF2ebK7kKKxlat
6JWx86ZSrDxD+Hjm5qS+/O1kkN5hVaDdvhQ5T4X7RfLZqcny+cIKDk7o3Cmv2RmgFMkprtPqHXax
u9G9HijYijg5nZ9JJ1L2apF69kY7b3LA0gcRZwCVyenhhdQ38WYC8vXBSbQWOo55Sfc0x/8XRmEp
JSVzUnPagPCTdNZ0jN21Zjd8yApARl1qXqo0fbkC3nadxec5bgE5hjhZHGw35HxYT+ue278e72PX
Kjjg9d5NmHt7Rx+3OZaX53vyxK2Es7iL4kgNBqLm3cbCAMWmgSH31EjhSaguVWf+LPJ4qf8W31Ww
IwMZKANCkmvedG3+2slIKrT5brCATUNAz2Gc48IMeap7MPoKQ5G+v834X18fL8S6l69T6d3FDZXE
uU7knKL3gpQfJwrsHOpAXGtdtAWMAbx6gHOdkrP57BpA1eXXVK/28VR9rBQ4CEp8TeCaXs8HezBf
WaF8sP0jHh9/hsZ/i4n0v8AdncIm/X9IO5qFCFChTtCOcGdJvj8lHc1//S/SkW3/IZUgQeNSVctd
21xz9RfpyNDdP0zLBI8sTIl3is6/+hfpyHD+sFAO2a5pm4ZhyLna8l+kI8v+A6tgw2T8BXwkCgv/
9cvu/pyof/KpXgYd/awI/Z/5TJWMUrpumYaS3KPacqk1a/NiaKtRh4+1wn1rra7t62k7rUnRXgWr
eqVt4Pqu85tZ90NR/BVgnCt2/StxVaD8MQ7y8KTn/vp9p1lFf/85847iyfYVmqkRaIMxHccfhhiv
Cjb5CQi2qDyoS7r359HiX00xKHQyefBluYee9l7OVcF0BC4+DlgNULU+PUAQG4v3no3p2Pk3W4TE
v9qjIQhWErCiufgOWiLlWOvD5A6Ar2qRtU6CeG1P9wFbtsB6iNU7r3+chodfaNYWtGoYzDMG+3mP
VqRmMhsQwjG6C77JtX3AEmWXbZo3we5CS88/ZH++4NOWFl/QKOikj95pPDZb46u6trbqWmzKN/41
wN+D8aPChHsTXGuHS1VmPwsLn85hwVJxDNuxhGVYOpdbz18xkgHoniJR1+bgrGz2z2p8xSXhwQFL
l+j7YMJDCbsMXNaFSbo+f5eNEJar9srsFBjCzxaXfKMyLnyNFtfYNlwlbBcNXWehQ1N3l5+l1pPC
wEMDlh02luqQ66/lDj4vmuMHneQuG7pLfKlFOQuxwhFKcmM6hxtBRdqiJ4bCzlUeqmbnJy4earV7
jBLggv1gT1djkn4o8+lOyHSnd1xQcTLDvqu+qgVHA6Xl1+fnw2I6mJAYJT9ISWEJgyqfxVJOEqsd
NITiu2H0S9RVNeagENmrqD7IoB3epCMs8g2OOkW7+TdbttBtwSkm3trW3CXP50MIUWvAlGTY127o
3LokhXEU8vuH3FDkiXSn+SrISV1YaM8PIDaGppSfoTtBnEvrjPfzRrkQr+vU7929rk3FXedTEuOQ
HseDo7e2Wcr5zouCcldV9vvzb7uIY382bFDKJ01AeiyA5w3HVsHeVeXuvh2FtTI0KN2T5NpAukF3
YeMxv8OThfa3phYrXAaJghZcuPte197LvP+orPxVItL33PC+V1FjXpWko/CKsw+/8o7EaGp9qI9f
lk2wLdZCslPuHm4eRH++tVfBMJIKJo3+Cy0RUJQlGU61VEJ7XNK6OXnmfaoIGWTtBDlU/+hL//F8
Qy/1peDORtoACxWf/+fDNupa7Pl94+1NHOxAwb12tWTnKesVSLUfRlFt08J6HeNHcL7Zv61Kpqmg
QUcQKR2C0/NmtVBxa5fV3h7RCZVarbvPW/vd4KbbuuzukjG+O9/eS8tCsKa4m7LoUmvRHnZeMsxM
tqxdga+TIdv9GChKV8ryFbjug0iNV05ifjrf6EtLgm8BMXAOwgjkn78k8JbR9d3R24fjRH4OLyJX
rKrQLO74VMiv5xubMwzLRSEs9FlK0qUM6fPGJgKNTNLOI5+dAYmcinBf1XG8Pd8Km8G/t8Iat0H0
K+kutdqmOdjc8fbe3sKTaI33hP5q9KS79kwIB0mliX+rwuvPcCaQbpKhkbZjy8VuBZqvrUCKeXs9
U1yYDuMEDjcJau+7T1Z0urDqlt/Kn5HF5FZTKoXNsbHMGFUjwl6VSYJYHnGSaceg+aJ3Rc0NRjyV
n6LARw3O34gqQN1B8FhZEx4PgZ/En30fL+/znf3S/GFTaBksE8Xd5OLlgY9w/59r7t6vfcxvAtdb
C26HjxE5mQu7hJfWB6hRRVadigDG9/nsyXGfHifd5sVtNcxA3aS47y0Kia6lpzXdpqb+SVzlvSO+
YYeKMdz5N31pWlkmhaLzRsUmDD1vnot3mxulCGszH4iwmUvub2FAcGmBWYMxvPmF1ixbWSYBVlru
YnsiY0tWo+HQrzmehuzAbyJOzU1rPVK79W8xs/6cwJZCecTRht3QMvB4Rc/dxhB7e/Q1VHTlyr8h
c1ReGL6XZgoVqJzCaMglCvw/zs5rx20lbddXRICZVafKUid32227fUI4LeacefX7Yc8+sChBRP/A
YI0XZuBSsdIX3nD+/TJXgxhnF+JgpeOAfSz+ZhVeUIhIakucvmtL9e9Q00/5JzXyXdMVjZmD6Ajj
z31tvfoFnvMtxeZeW6oSXZuW4NSDuMVpRMx5ZWWd1nivqs6hxLb7ubK9eCLh0S6NMmBstzfFlbHw
CbZ1m9yEjPedBfbPvMyhpo+e8kJYdINPQmnTHRXDjGwo1xeGuvL4CUmQpjsOZniWnJ1rrfbbzPIU
HiMdA5/Yr3fcSV8qz3wcaLFONt1LUk9XRnSg16uaZVoCNu1s0bw+iv2MiHHqV9NlCLdaH7xYcb/x
BgHbw8qW+GrX7hNJ9GJZ4Fsca/5OEBCjM5v4zsEbeuMOFTP7sx4P+lPX1OIXgBLtJUs7+Sol5eaF
r3ttg0pBDYHAwoGAM38IwTzpruWJQ5FiuIYyhH7Iwa2tC5lEmxYTm+2HN44j+bhiuqn502w1EzSh
LbRCqRxrbXYCSGa/FllT7NCdDRbe+GvB2qQ8revETTb5++zsSXxqjGkZw6ZqimMxNH2/A7FR/gbs
MACigVVnbirph3/SoRm0FQC4JVj6tXOiWppNmC8ITOdPpOJKkLG4mRzivsGOXbm30ItYNxMe+vZ3
vbKOQnMsA6kSQ0jkp88n28a9LgvfEAdby19Tt310ynxn2SberNm320Ndm5OOxobUHY1zOVfjSqph
9OLBFYcJSLTyHLqAYZlaW9KlemFWVw4Gi8BsOBv8Yy6Nh1Mlho48xBNqAhMSHSX2L0Ng4S0E1zP+
FfbCQTUgqDAH0jASXthA174phQCTG4DTyTV3/k1Rf45krXI2Sj9KH/I2DzZ5Z6OpQ/SxSnJ1iVV2
bbZsU64cqg+Ioc82bGrVQAq7ThzGIf6jR933bOBpH1x1H4tgJ9vmG7iKhZDx2hwN8hmpqxad+fli
yr7vgGaM4qCk3RdZjvrabotHwxl2bkyL8uM7hxeXcgef0+CZOv+gGDvXSRWzSRPHiO5EA/grseBl
Sjy0Dv+HoXQeQmp2ElD17I2nYVtYHU28g5PI4MXQMbZALqY7OZ6QC7O6FgdTENYo1LFqvBvG+bQG
I+r6qmWfBH6HCzqYA+GZf0TZHmsfq3j6vq3Udo2XgnSOrPKYKIq7uz3da8uIcCwXHaUMqtDTk/bP
e+ylAO7KXFOA5WbFxsOWdo1dt4EF8JifaIIsUcjfo+lZAgUonWq3RvRvmPOUFBA9cLIEA9t4sJxg
25Z6725BoZrf3dSwklWkgakG2dy3v7HhAN+XJrWmv+K5zLuiu322A0WO77uw6lWZ0ssu9e5Z0B5F
2mcMPEzShkKLMCOUdrfHWwhnUQIfd++g+XgCzIQDcSn78U8zyhqApaGP5lZoFc4nVh+qBor2kfjB
35n7O8cvsztT4kK58JZdiROmGIhiPOdGJWk9/+hRU9fQNUjLrYmsV8flm9Y7955pPBlVcheZ+eeP
LzJHVNcknQdKV7PxDKNRU2mbykEFzr5PFV2lIBmJvbSa4HMSuubC/KYzMltjqVIH0EAu27Yzv49a
YXvJBGw/jGX3my/Z36lWaH28tiFVQwUgRcSKvN8sIHAUNdUVFMkPNQ7oTY4VL7JR9wIpVDPwt0Ud
LKWtV2dlCh4uWxoWB/Z81XrAkACFe+Vg9J23iXwcu+jPlZvba3Vlb5DACAMFL6p75rzAgAJmjK6d
qxyCvDcBnvj2hu53+NUITW0LW7k6AthOXm4PeiXikUSQujm1mBwugvOpGV0cRqAlAdM2jfbUicrG
qWuoYlys6uj7YJf6DvT+W0Lks+khxC/M+eqXJXyd6iqmTsx1PnxDLaWkXKAcejf2d52NwFnSGUvd
Ju3KXTflAyb5NxuTzPR8mDRoIErGqnccgFPrO1WVSbzGpRrQD8QsjDr1svbE3rXDwl1jJ2y1e3Xg
byPtKjCcrTL8S7FzqDX1kFc+0B9NuBFOns04/jGrXHZfb6/KlXiJXgLJC+868dm8po6sqArHk63g
dta2c8UdcCcVK3MjX3iIZh+GcqRG49GSjq1Oz/k8U1KgVuhlX/THvm+/qkgorgbbuu+VcO3U/gcz
2/8NRkJGlwrBfN6B81XAWAvkZJz3xyougrVRj+Y3zQ61XeYIbAG10v3Y5fc+nim5hCQFHnCrs0e2
9tQqDQOvOZbSyB9b1/Q/4bMk6kMStGCsdSd0h4X9PO/MvI9J5ZqXnVN82ZNo8ZVGRqCuj7hVYl3/
xssLTzN6cSxv21rVqdPiQx7SKQgcHL1B2IMvlJS4bu+fa8sqLI1khEo6DYPp2P3ztnOVoX1ry/ro
0eDkAYQw5au5+S2HqL0qjHBJnXY6P/9c+++zFtxaHC8a1ua8EOuoZWRVEOCOBOT5Q+OVwe/BD+AE
YS55tETnvzno8K7tGLPf2zOdXSDTyBZD8pLyFKhyni1RKOmi0aiaY1eU9aZ1R3U3jHLcfXwULinK
MlAObNLe8+9ZZoYRa2rYH1vfgzUXou04FfYPt0e5smo09Ng2gr1DNXKWkHWJaYx+qwzA+VqcKtM2
OfSg5e+MJNJ/c09232+PN7tl3r+d1KbwwCDZdebfDm0to+WQMF4p/g6GHa3Rqn5oNfH7w+PYvGeW
NTXNpuLv+dcji86FpyY9axTjqQhHcl8JnLlJc5eake8ibbOdSDvQpAc+9SXVuYhbrxWJDnSXO2ZU
MwVvYsuK9vkAGWifDEUOt4gGM7ZItRzlKSpTfONaTW/lSup2jJ9Zh0b0a69KPJYjW+L1WdpmHx01
r7StVZc2ALWsDre5/e1PNHv7WQqy8KnkjygpuL55OQdd+2zA014ccQLoX3St63FqjnP70+jlybiS
8PeepeXmH9Nvs6ctwOfiRVQNInNjvgXKvBPWgN/VcdBS+bMLKQ4bnp4eqmYwXjx1rBYupnni8z4g
GAViN01yRc6TgLqtc0UZne5oKhgp70q7S/5YnfJTbUtbgp40vXQfm6kttzzO5Q/c03Nzi7al8qw4
rpX9vP3Zr9xbDpkeb60lNYc46HxnxmrsKKmb10fZl9WdB2PkkGOJjem3m6sPmWoit1VqY7t2nDY6
3h77yml3oDjrOhcYCIF5qSCp5FBAHYa9I6P/PB09Zi0fcXVv1ZU+ID51e7RrM+VRosOgEmc585I8
+rGW6w5ddSysqrA3fp6ofzy/iX7mvSpWfVwV9wZ20OXWScJ6SUX22lS5YyjKGPzTuZCrA89m1GFc
Hzvpa6tGuN9LDD/93u9XkSoXyhNXXgRQCKBgDEH705kregllLCrV9qtjpfvhkzaAXXfKXi68O9e+
J6xv1COoS9LznL0IQx+PmeiT6ljnECF1BJ33ZQ4ZvUqiYY8XtrKt4dvtpKLmCxH71fmRX/EM0Yvg
FJ3v2dytRWDlTXVMjQLMbAD4P0mdpRf98kKiNDgVQanaTdix2fzCOIt06PH1saHquoUDwxnBRJGO
HWQbtsj3GH/xhZWbCcG930YsGHEvTxI7dX4bkWgERiwYSmlKRa4L3yq0VVal4s1AIm5CU2WI7BHq
JSb6NgL2tT6w3Dz7kXbvkMFA5i68wl/IN6+8k0SskjXUVYfG5exb0FMyYyP3+VlyKgq5PviP4+hA
DANZZIZi4WK4tsAMNpWgME+8uJRCQ/iqrnBakpR01m1sbT1a1QereNNFzC3AJhJ0BS1Mzs63kZep
cTYOKaNk0VcZw1Y1Cvkk9R+6Dxfp9uVz7fz/M9ZcyMsBuDo4WVIfbcPHONxoN7kb4F5qfMJ8Pt7d
HuzqalFm5vAT+VM1PJ9YmvatPRrYkiYAxrC9dnG/2WhibGFLpZq6JH17ZW5A7igKCOoedO1nT0g1
RIZqTAcFF5zxlTNl7VSji+56Gu6fVBQF1x+dHkeDNu67NyY9z9nxL2urE9Cah2OjDXn4Bcby6D0U
pp7+hjzX/Lg92OXk2PE2LS0L+aupdX3+LUNP9SkD+OPRirGmtfxu1fvjxvOaJ3gHC9HoldAABj2+
s4Kzxp6ch26QbLvQJvE9kiha8avpWtJKV3LsFWB7Wi3qlYOI/UtJJ/2PHGqw7WGZ+b8VUUM/ckL+
a+HNvNxJOs8IxWfQXpYu51lUn+vFKDEhPAaI3WK1o7sbX4gR4H7SLgx1+Zzo5C/cMlSzqCvMN63u
6/iB1qp6tFA52AaQeNelAx/Rkng2wQLtkRLpjA1W18X+9hK/y1KfR8y6ILOZNi99lwsQhNcKVEAQ
2jsaXli7a7VRu88pHE6YixmYL8y3zUkLANWev77vd4h10TPaBj3qEHDQ3fYtsLq8foCLXxhImLSA
EVFrVpW91cHb2ARqmrabIYQoY/S4/jYZllEbIkQ1+mRC9kA7pdDKYGMVTZP8GPXRD2A8676xBmIa
qnth9lmNy3qv9SdGRt7DGy10Mypf6odABoG+KhPZQO/K3ehUwOil6RN46qvWyMFceAneIYXnH4u0
jC4kW4/SDM3e8wPhaQWmt6JCVdtLY/nmpY1dbJUMmS/i1UbLVgrFyexrPqCGA1kLXuU6VazUWeXE
ZIg+BEO/G223G7ZmFAavpRfQR0FkQ5gHQ6nFp0L37Jexy93iJyGrVT3FTl1WKystG3/doJNmrttA
YkqeqYOd4Lw8jN8zinYnfqql71zLr4yFGHlWIZxSE5480OlccBRb51Ubi7PKIzvYR+AqoMdyd3ww
oDrz1UP1PgUWtQtUu93ActFevKBcEh67cgiJ4jAJ5mjQpJz383S4HQryTfZRTcfwGKsgXJGXKT+3
hbPUeb0yU6nSu5vgXdSM5sXrMaQja6IIeYxpjL66vqp+6Tus61FLoNiyKkxDf8IoB12gij7GwZOB
+Hr7MF77BRN8m0IGNw+52fn2kk3bpmHni6MN/9bf8OmLv6ZaQ23rFE8/kRZO0Ei26MppGzTeMyQL
tA/Juk5B2JSKEhPoBgg0MW8ZxEWbDH2kO0cjrKNs5XlKjISI3mKcqGtB9JwPmv3r9rQvIx6GnNgP
FL/pvc/9NFo39cn8GNITMJDDzGkeWHd94eW8Osr0UXGNBk8wr3VWuOwMqWo4xwBTtqdhsORzKfPh
eHsuV55MrD9I5xiAZ2MuYFnkQdiiaeMcAYprK71By6OloX43NP5TX4T1AvzpcjjCC82AGMzlTUIw
TfqfSl+LUoEFJ1wc09qFIQ0Q9dHSxp8k0MGhwX5sYXaX33AaDpqLzi7jVtDPhyvzwSujpBVHiS7Y
g4avI7ZRvtzd/oaXryG/U5AXS+4bB2zn+SgRXj5h71ENUXIAnbXpmSdiHXQTzCDZNMJWdiORwBrN
n4/5VE2bfxoZJJnGg2heGIP3meVaPdfxMQBCs7KRmblzFDBYt+d3eacZqkXv0aDKp02gsvP5+Try
JQX9hWMxFoa6VZXYTDa4cBbpykE+5ONXKOeZWZEsgrgEq38+nAUGojNkIKm/6fUm1S3ra205nbOa
Sp0LU7uydFxcZMZcHu9NpfOxxGA4lagK66hYjRXvQIQNLtUVr/lMK7bqNwMyNcUqLqLaRlRDNh/T
vH5fQIo5DuAEwTutz9MaMzX8MUiledSsUf0FPhiJarpK9ZPiiX5JmHi2jv+fhgEuYQpYKSTNDl9Z
dLTOa1nvzc4+xo6VrBOt+x05S8/C7JBP5QWuEvJaE0Qw1efZebA7x/bLxkVdRnPh0fZdLIrDkMhB
3Wvc1tWurDRnKdSZ8qR/Qp33yRH4Q+ogvZnKHOcrqThegIBgWe/DUnvQk+K/BEQyxP38ZfDjr11Y
oeLSt/ne0FD9wnK5i5V9AMd+LHvinHJT4yJcF/kdADbSyvA+N6sIdi+kxsR8u32e3ju+//5Wimic
KHVSg4YRgljU+W81UBuBn6knhzCK7jQzeKQZVK5UbfhSGEUFqjkGy5F4X1SRIxRktU8yc1JEmIIH
D8g4JYbopxjNbOuYCAlppVGv0oyMrswPtRhfS1uFSlR87qStnJxCF5t+CM1HQJUjD3XkfpdKaXIb
td3WldaDPmlXgWp8LoEdvRTViIKQIvqdY9RfibOh1KXxY9fH96Um3wwtDdfkMdWLr6XfgjAKNtEA
hcrPux9+m2xk0DyU+vg5z4wGeW3vT51RhVGK9g6djq3bBZNEhWXA+lG+xb12l2QCERykAteDgQhs
qmXPKg4IhzIbqZ8YTbIOHKrIJTIB8FcOjegOvm9CDiot/t+odW1vL83swaDW+H46VPoLFDQuyFGI
PiEO4QOYb2lyWd73dkmPesY3J3FhBB3YDjcchU1amedrH1XActPYSg55oH9SjDA9jX33kmnha+SX
X4GIQX2Pkl9CBg9tkb4kVvDNRbtrCwzit4lE4CT9/fX2pKch/92OyC4yWZAC8ECJNuY5utQqVetU
lIbTwA2+4/SZSTj3vOKIO6QhbEAarOMmajr6EbdHvrgpdIIoMbE8SddB9kwB5j/hQBdkBTKGTXxA
jMb60ukFkgx2XZvZg9qpRXNU6D1pC2O+wx/+nS4dPyHBqk8pEZXC+elTuwrcV5HqB1+unLJbDX53
CovhOTW811bpvuutuqZJvkmj6hm1qN3YGAABqxUp4K4hnvexvlO0iUL11XH/fPCDgG0gn54yF8Iy
YDfnH8RqK6fJ7WI42FF4X8j0T+nEP+I0eVKr4NPtoeavARAKHh3QXOBSKBVe5PC51tZhFI6HuLVd
YO9pgfAWG1L55jtdsBAyz7cY7TSKszY1dQF946LjmvSuPuaeYu/7yvEOoTGSNbddsEmNyP+klEPz
u/Jj70NOBe9lbnBbMIgtqjT8gNnu4uI2kjgdVT6m2NjFd00mcOOXMFKzEGJ67di+JH38B4rjvICP
LqLTxbGuHgq0K7QyWkfB1xEfYE+lJFyzbZSFaV0cmmlAricBvAe12vlx7bqsR0WLaRVqsm6lsurV
L1JtV6HS725vkYtVm400DxgSpMBkyEht/GYom6I75sG3VtzFitzcHuliM9JspXbPHUD5HjjsbKlo
kSLQoDrDwQLYsrILOd5RmRGb3Gjj4+2h5lc862XKSWIUBAl1AjGblIFU6oAJDkNZUQzQLH5qI7kk
z3RljQhGbE4waQ5M+1lV1yrKLtAzpTsg37YO0MF103AfGnCwOnOBFXRlkaZUipubmakUJM+vjNSq
KjUWenewQM55+2Esmj/CD4dPrqyyepvWuYsDY0fH7vZ3nGlOvB8vEisQ/VB0TDovs9IulsUmXmM1
IldZikGnZzRISI6eXGXNzo0MbwUY6blDgH0rEfGCH9k3+aeujbUVoWDLPW8muzzo84X1nbbK2fVO
zVqaFEEnRju9mdkV6tRgN6oiR74+tPa1a5wa01oFVbvvsnYXyB9e3xwKqSw0g65sYDYTrVlyJFhT
84u70QP06ETbHYoQ7VW1iCVMjpB8E2ZH/brw5a9MccK+6cTwwBZ5Qs+XvPKkj0af2R2UJDY2eu6s
2jDPss1Qj+VRz1NtbQZx8GBlifU7QWf3UASld6cZ35HHT+QqV+3uhNyNFyMUKhLkN+pqY6VRuYuo
Ir0lqvw/vTX0ALiywLVRHTv/wWGut/S/zOEwscaIcXjl47BeG1GqLFxZF+swvWpE1YDzhAnleZbx
F0UYZk1P7lEM6rGIh53UgnXuLrlXXJzvaRiEKZgKZZMLgfZadUNjSJTh4Eb9cxrl25Q8f1Lkehmd
5M/Cck9AmrMdPRtsfpnU2aihqkxQMGhPtiK1Ve5VO4LCL33l3eliPKBMfZ8lybOZpksEhYvrZTb4
7IMG3pi5gyKGA0reX+xEPllO/gcryh8iaO7zcKl5OW+rgPrly9K+MWGUUN6cU/8S10x41CVbJUGb
ywGmdSDfIWf0a/OAUhPcsjJTv7Q9CuCIp6v7BMrIcRCRsYT/u7zgpp9CQDxBhAlg5gVWJIpxbpbj
cKiHBnlRtRqGt8oR5XOS5z80q+nufELaHRpb/rOvNBq83tjaDJ4WPEUoja0tGL74p9hLbg0XEcf7
75quGV0jeJ6nECMO5UWvECS2jq/uilKP78LBk9GKwHf40tnBeEK3M9o4vawOt/fi1eMFXolWPpR3
mHHnBzkhmDfDvh4OUVU9jO4zOgvfUpqxt0e5erqA+fCcUR25KKjlqps1pmcPB0WM3dGu9PpPn+bh
yvERpaw1316oIV8kZdOmk5RadfAJrPc8JSDfHiy/7YdDWKraalTipD+NoYckfmqG4SOV9gxsROhu
SyX/bwiqp2KQQMMUM17rAHU/p5kRPXoAiZyVMAcY3re/x7WvDpKbKrtNoHnBei4C6I6DHaoHpdST
J61EMWstORrf4nZcej6vjkV/GHgkOTDw4/MVJlEc0IdL1QPwm/ux06N1VjjfRz7A7Tldu1fkP+PM
3rBOjAKXhUQ99KWrr71BSx5CJx5fycToW45FdoewmrrwIa8MOmFtCGsn+tEFsicxKq2PEbs5oG7s
T3LfRn8ICFVeLDnGz5qngiUIarNfKvPNVXbw+eQy49SAkZ5QtvM6X5amHRLCnX9SndJ1Vj1ycV/Y
cNR5hJ7kqADkvsqjqATaf7buIo0o0CNTH2XWtguFstnZ+t8vgS8InIJY8SIydZuqjgnK/JNLdrTP
jbJGxqhOj1Yuq8ekqL2FszX75P8bjxsbyh5X6QXCcSjUxgWKw3g5EtF6njyXimMi4Sq6o4j8ZJ+p
VrAQjF0dkw1MdESV7YKF1flKHPFOeqcMLsIqkla/E12La0OcDvc9us93ia2NC/2aa4NqRJwI3VDW
I6c+Pzi6TBwRDmlwKkx1/FNinfAfIihKQQ3S8H4ZEVLIK6fx4yX28OzAvn9gwPe0cGiI0w2cftc/
NRS16htX1VHkaJNRw2QkEVG8wacyeGiK0l/SzrwcDUQsIT+pDQ/AxafFjAsOBJKcJwBRk6KsI9a+
XdaPrmouPXNTUPhP2MPEoJVAf2AsOK72PIcKDGxRBkQ7T/B2vbu8GFLsKIP+5fY9dG0UINl4H8Fl
uWxuRGrlsVfM4FTJcjgYbQYiO7Wy7cdHgY4DdtU0KPDMexqI8oMRkUNwctPOuGtj6a/jpBg+3x7l
8mzTC4ZBzm4gGYFLcL4VBgXx686og5OIhX/nBCUyexCa4pU2qJ/jAinv2+NdbnmL6jWUDBoXVLHn
ADi1ANNmdIzX0xJ31oURlU/aqOAX4Ef1o9UO/n1leP4SE/jKbTqNCwWH8h1YxXnmqZhtnju0mU9Z
bDvrOG7QEY62UKwy3CiCYa3YzyEAuU8JjLyVEUZLLM95kDptTV4RglPJeqJXM52Sf84cYlYVxBwZ
nPIqcpCk6Ev5SCXTvxtzR6HvPKg/g8osjlHmIrVd9ykOJ6U5yB99kHjm/vYqzLLB9x8jSDspN6AQ
BLv2/McUSuYgGIdtjVNHLkCN6jnPS2U75K29Kosg+EFBNd/ie54+9KrrLzypc7LSNDwKAmC86KIB
Dp7HTqVTp37YKOKICku1Cwqk82uvGGgjQzgvEytf4wYM3d4bw3Xfp+M2jfx+LXo/Xdta02MHRv8h
75EBd2v0u+ErLeF5r2zTSXXMpuhLJ/3iyUukU1NHasTRcirzrg0L71CGbUxeMSrUPSXKgUWuLqzK
lbM41Zd49ieAA5vhfFUCD8cU4dHpzlWjvB+sSN+FYCWQ1De7ddm7ycfiqf8tAzh1YOEUgZAYOx8v
9zRZxW2CeVGiF/uYoMpbp26jrGU52cRMNimAdaqFe42zzt87u6UnpN3UgebtoeZyPi67HAUlM51a
7G724FJXV6mot/kmiETood1iah2dIH/8CQ8+fQhaJ9o6QeFgIVuaJ9yC2naljzR2myhpoCCVxi88
qvrPE5r/mCfeuNOGrCAKTeMgXeG0UD3wPzsuUXrS71HCGRoo1q0DuKvQ3FVZdwmy0biZnSonsZ4K
Q/fRtvOjLbYb/VdRFu6KYlh5QkYmexmMZviWoEOMC5PMtC9t4T/mFgq/bd6KFS+QsbJpfq8Tz6ke
+qgbV8EUp+Ht465ylMlRSl6DDk732C14G3LA/HMUo279NRaePxxz27PLezdWO/NvTd22XMfVCIvK
tLv8LUNIyFyBfqj9g+ULAFNA3oPw5CdDdB+mVSDWrYjyN9dxgq+5OYbVqoFl3Wwqqml4UBu+XONa
gWvAMPjNT6Nvmx+VdLLPsjXckwGcW994YV/+zPOkoUEIHHCMY/MoUjw50kYp7zAiUz+FeS/e6qz2
DsAVtE3fB4jwAha/bwl1drUcuseA8uOm95Lk4OuN5m17xKpG0YmHkKL+J6uSerbunKb/VIimPlid
6n1LBTRX+GrRT+xwyq1nj87aKob+Bx4ByW+7r/ut7HVj7w6+p+/jMMmODWI5bFlfS578Qh/+JnHQ
cTEEkMZoL2qpSdQchFvTGzJ1VaKdNfXELPUut0Ic0twqvNcbLC34ex3noHa99gnTH4u9haR14LnV
r2woir1m5T1CB4l5IE8bHrW+45bqY9/8DZd14m1H/r0wUgTKMwnnWKtEeo/lzwf1zqbTOsXEU++X
G/MC9YsLjY3zju8e6bXhsWrx5UdFj3bUx5CiFth3UTfsFq7qd0ru7Kwa5LhTaGDoqAZMF+U/z1Yw
lnUdNtI9ak2YPaFFlFQbw46HbIV2Vn9vKak9wPK29XYTgJ7/HpfCfC1Q2mrXuq+Nu0GMzaPqVHQ1
sjEI3HVZZ6a99iJQ4auuwuVul6ShV3w1q7j86xglblLoxWXWfqQseuci9CJXnT+6v9TeEm+og4sV
huYxitsmjkyD6FH9V+wl4cUrD6Qx1SoQIoRRcgEJzLow92SVKlM7ETH/0XWgTpWxWqGN0hXGZzsP
4/8Spx+/NRYWFOu6Nbtw4aK89hzwPItJGGZiKMwKJyoiFJNXi3PMOy+v9rVi2M8BjPM9dMBAroTd
+EtqSVciW5AESLOABwZfMoci5hjt2nGlKUf8nFJUGppefxhMNwoXqjVTsHOxq0jvQHNR/6aLc76r
8l7lQoYBcRxqgVg7wS/yaHki71W9X4KrXZuTMwkyUMACvT7vfWkhYhcyYU6j7aQ/FUDY8Qawd5hu
bsdU18YBvcly8arRtpwFeJGKWXhaOe7R8wpt47pt/IRDWXC8Pcq1L0eCQ4GLJPVKg7IN7ZSkQDnW
Xa4dbaHUdxhw2isHS7KF/TcvZr7fOEwGN66JOg8Gb7ZKOB5hdle5Rx/Lh5eAgI6zF6GWuaodSIRH
iINusinLPpR3Dj15EDCe0v5ItMp7FVz77Q7d/jRYFVpIXQ5J/nyJ3H3lawCo5ISyX2FdmbM4Vvh2
m1TC804VpluHpDHKU49TzEMRF/XHet/Tx2AoigMUQuhLz8sxtpHJuMSI5xji/rYX1HjfkqT37gZR
JQuX7pVZESYwDP0awGzzXGXEvweuou4ezVKMwUoBIjsoWvGpxShtYY2vDDVhACfKGvWmC7XCSClr
hH1TebTdwNxQ6FLujQqrcyUdoi+3d+6V80ETfzqIBH6IwszOfNL1oavFnTyqRgtKHpp8bGCGlg5L
hOlrcyKppXeJ3huP1uzeLFETgFAVuschcvw7QzbuCvtjtCX91l/Apk77a3aP8RqjETTVWakCz06I
31pqiCGEe7TwKL/3Oz3DwtVJtnkcKoA+lHgNMKdZR5lqNwuJ9LWMlnYSlwAdPVqW87saiXw/EoqD
CnVt9yfkH/JtpXnepsuS4lOvKYm3qidbrijPXUzhQqej+F8bfz+6qhI6G2s64bnRf52t6hg2ddA4
YYLcXYQ4dKREnyLKofvbo1w+x3SNIXJTDBSweOcnAiPFMTTsPD4BF/8tNP5tZWLL9lpRefole4vs
0G48+xN6NqO6x/uy/vDlPv0A+jkYVb3LQJ9fhXHveA4XWnwyhlb7rcVOjItlG9ZLydHl3oWLMykr
TIUywKmzDQUwvABaIKNTlDhw/0aZvSRF+WqMjfvh+wwGngolBiV1YAfGdFz/CexCfIgTM6CIhfOx
fmeFSutTTI6q7Zh40bfby3dJezQYjAyTDQu4k5L2+WAGtfNOG5rgZI9IsBaEkTrWe1X6GBhe/QJn
FutUfuSD0nTOsGoqbI20IQrW0sM4VzRpuPCKXt5F/J73Zjgkeoprs8w35IXF3C+gCiWqcG8WIYbc
KDY93572tcWkV0c8xbmYcCrns85UiQaz1VFzag1lV6AH960rNHHCfxerrNtjXQaLdCcmyUK2KH+Y
VwtJAuIuoYZ2snEMPdRalO5KDLlPuUJeHWXZUj3ryhekwAokkbIaV+08NujjZDIAjaMTJKXypQ4K
7a5Myg9zdLlSoQ1BGJGUqgh7zr9gMqp1WLkO02jquyr06TzYag6hKlXjtWWM+S8uIH1hc1xZNsTf
wIFQpkNTZS5SAUfebRFdDk/gEIdTjwuvubaq1PuLCTAtvNvrNu2B8xcEkYCp+IoHypWKdaj3PiqF
RniqArXZFO4YvRlRJHEIG4EL1vmUXrsLd/a1vcK6cXHT3eVCm8AD/xz9PgM2mtp9eEJY9s0KFPd+
rLLkEffGGPd4Uy6AzyivXpskTxQXODAXNs35gE5VOIlb1RQqRlvRNjIx0EV0vwJDOhTd2KxJKPGY
E7ka32t6ZdjbUEzOi40SEl4CvwNUPxiFcmz8evziRlE47EFoF4+RmpF7QdQL/oaWnmJOO/Q2wnKh
W/4GXKT80kjLNqOG7NTaCJzqi9/02ZsWaVa7LrAxTkAiy1DBAZMAaR3ltoxPBUUFjJmtFK/I3MuV
zyOhPvZxjQM82ZF57azIkfhzNo6IrPlpBktpTBrFXnUhCgAbZTDGLx2u4X8VL0p9ImbYcbjaWBEl
FTwVzRVO8mGxpUIWPcdRXR2Q6iELEvgLfe+bGnx27kod6pNROx6+ppgQrXNYMBgqKlgmKryGv3MF
3UDaRH5vP6ZmUEfrTveHBzSscmedBTGmOlUXhcqG3pNSfYJ5KYKN1ikq+Ig6H8a73IjR50GSDc6E
S8iyamXhEZXVmXwIRzRA1DDvVqmvatUOZQPNW1VJbqSrsQ6dX7ih178zI6a1Xka8jCtjsNrnwOwG
aod+Nn7D2JeGZGLazYtf9jU1CrDtaydqqlfNTTN8WrHk+4Ktr/HmDwh0rB2QG+k6DIbmB7WawtwT
MvEhgC06zkamrYF/HSChN8vKw3DdIXf5mzvNenB8wzyo4B7vQnVQjk4Ux69WYgl/E8V58NQ7xqis
ulFXd3Vb4TwWOBpkAmLO0ToWLgiQ1f8j7cx248a1NfxEAjQPt1LNtmM7ceIkN0LSSTRSAzXr6c+n
9MHZKVXBhewD9O6L3UFYpMjFxbX+YbSzbsdbm46yEqnFKwixWm5bIdJkq069+1nLwS8EgGz7r2rX
Y+Hs5o7+jndYZOwkyAk90HIra/Fa77o8MM2mf0Wwsvll4imN2SUVHS7W0cLRNcNQ/WHU4xEUP+Yw
NvbjmPRi4xFqGFglmoA20iHD5qsT1sP7ljGxhudnvvZK0j66eKd9ASlrB62ujZs6zxtazxi439Od
bfG5jgv9KaOwf4BCYfyE3OYUQVcrzZ06Irvma/ZsVmzesb6PMUR+Ii7FWDu0g5UGnUAUfObsx/xK
Wz55Ua9+6QatuheeAXjZrBvxMYc47waantZkCXo4FDu7ijvh41xrLq88xftWNkl2p2e//c3MtKCM
q9WtExR2V/3jiInaZ9g606faKOMhEG4I1zolucopiybl57rT6uH9jKvttIkSC49FqYzVwcid8R+2
lcPmjYTzc25CK904hbTLu3JuQ2zxqqKn1ini4YcqvPF9WgND3+uJ2mcBZqMdGIvOTI5pix94kMYj
O046VVe/EjDaHws5+EPSdXippAnWwTht5z0KKXAFwjupN/q30S2SF5rxQ7btQy01A2lrzRdTJ0D4
XiLHJ2U0xvAZ/2vHCvpRVPbWGDp7DNpSgV3Z1GJyblwc124pYjhyI7QK4I4uMfePID6ZUxVZmYbh
LK/E57TWOywC1aL6go6PTG48Ni4GQ39qQa0BjQaeRBg/H4yfUDV9OIoT+CSMX2Qdl0oQtab2i1JO
oW7fvhMvcotlNHDK6JtAyrl4lKKgH2piCjG58WT6ORIuqMO+qMUtOOrFtbSoaoH6pHDBbU9N5XxW
zVxEQyQNcdJLT/iy6qLIT2Oj22MBa5yKSGLbZzX5JnfVeSuEc6sXem2e3IlAiyFGQP5drSp9Byui
q5OfIE6oeB228UfBQ2v/9mpe3PbMEvE7kCtkhUs18XyWjhIKp1IrcTLyHlVZUKeQe0p1PxCY78so
SW+R8VaGkiS8y4gwEugo8Ta9EHCIYFPUaTmJk6M1/b1TOdjFKqP9zxymuJwA4PSau6L3hob6ftNI
nwKddZ91IOO25WyI58aOoUMOXFl+BWH4S1jbSrof2YWfrC5Nntp+HoQP0hIKPfygCUdRuqmjr0zx
/LGORfwO/VzRbmZjYHJp2361DSXe2zQq/FxPQZPMNgY+Xju+pC5UzK3dNvE/djM0z5PIvRs1gitn
B0g3jwzS5CsqSM1CghmmvDhxSaTvCoNrNcZGrfY5Uc7u7W992WWGVsBWImmmbodk3Opj0wOKvcnr
xAlGlOf3EUxLdw5rBKlxlC2y+nuIKbyv16njI7OBx2DR02CUGhf13/8SQPlAjanvGtzAq18i6YIg
5rgkVFaC17Ci23s1HtptPsGgM+1E/HITDZsdxWZTJnLYzs4YvSP3Hf5+/RcwCLhMnioUtVc/pKad
l4eaJU5gziW8MBQaM4J2bXwdMVu/Zat4kc+z90E5Lr0SuibUt1enDQ97wDtJcaKoDZwSuGpQtDV5
GI7jgYXYnd8bgK1vLPaVUdEVAV5AKxfBpnXnOAQ+gHE7cww7y/uQzt0X24oyv62Hn5Y6pZs2a/NN
RoljN3kVXPtyHozAHLmaYi9BEayw8juRpuhGNl25QwYF3wytbG78zCvxDqwnEYxXB0CIdbyzdAqA
dp+LU9PZg7pFdNblV5Sq9v3t5bh24hCYQ2RgaTBcmOZEwAZwYFXyU2wm404g/rkp3aR4zaqiuwEb
uygAct7YUi71GgQ4rbV0xCCGDkC9xnmrvOo0VKa5VfO2O/CM6bdIV1ibBCpd0Ms627w9yWufHE0B
SKF0p9jgS9j/4/5HSxdTXpsgi+nuuFiDOYHrhXYwqpm5UyfRf2qM6sbCXrlK0EugQIWfFLCNdTNQ
kGQoal9TZJCl9SseazUN5rqvPno1+OpZavFNNb0VkH25SxZQPs6SCzj/YsjeNNsmVDG866wx8Gz0
wBIkdB7Gtm1f0zoOA5hjpi/saNhMCoFOyuIW+89aIsTZG331G1ZdBrswM8+hwHJyIxljNW0Mnm87
cXxkKaJkO4E/309arj7j11a+E2NlPCKyqc+7bLbNbCMqt6g/SzUs/jGRonrflVaB43sPQfannmUj
MKRhcNHrnnT9Wwnbx93Ggyj/GcvcOSSRZ74XfeaqvAp7/alRooVkmeR1veXSkSZOJnrvBLOgS1C0
XYgjuj5Wd/psVckz8lfpySvQ3Tz1paaKr2XcADFKgGAdRS08GrE8OB54kOb2HtiVfHSjUK92oUHQ
9vusQK68AaxyNOsw/9rGVtn4Ra40JXCJrvgK4zWVfqrZIvc7UAloTCLxF/p4s8ex3zeZ+tW0gOlu
ssGM3jdeWd3IFK+ddHCTsEEXlDPV8PNDgDc5TidmRLmUZM2PeHEczNocdo7V9C9vn7fLeju7YKEh
Ul3DSMZdm4LYOegkb0yzUzfZsZ/NzvwcWWnqu7mxUJXjO7W0oCrnhrXT58XKqp7l57d/w7VoY1E/
gQSMjsNFYGv7rAcOpacndaznIAUQtUtRWdR8FXm4ox3Jel8gc2jGdXuDMXZ1oXGSWwqMCwtutdDu
GA4NT6P0lEjdPjh5Ek2BGhvunmABTOjtaV4LM7wAkMcj/yeVXELfH6FNz43MS1Q1O+lI4vEwXtjc
Xv6jGVqx63hqvr493LW5gU3lsnZRGYEkdT6co80JHoxDdnKmtnnfhrkC5LrXaWzatzQqrw5F6CQP
B3JJXfh8qKKFFm2EzGwoZ/uQY/790vUt3CsE6/9+UsxJ11AVommx7kaPIy85GFzipPbucF87uEpE
WMwc+kje8lK8dhMtGS49b9oIF1gJoyoVo4LTcMJCKtx1nbQPA+L/Prz/dmtpncOg4fHt6V3bIpDh
fzNpwZKtSSU2ltQo8fN0ckrKl6Sg+Vb1CIa9lXaBpA5wAwJ/qXrN6f8X7MtgC5D0/Mu1vSYQgG7z
U2NGCdZ1wH3TMeb85d5LayjC1yUSZi0mFmAXMUGJnRaBpQxxex0LhNp14huH5Oqqg2cAS8uvAVZ6
/oMqVwjuh4LHq2xyij995f6InNh9plkYNhtZV/U3DRj9rdfd1ZWHwkZKTd5BK/x8XKN0DSE1npOV
GZaHOK3lEcSXdw9GIH43lflwYyOvxluwB+RxKDbRdIc0tyYuIkU2ogmVqAfHk4UXEBKmb7ycTCzA
8Xz94Ua1+PD23lpF2d8j8noCO4a3MfIGq/4xroBSNSPoa0Cs5HuibPE1b+JfiAvUp5mawU7XebT2
mjnc4D2sosO/A/MtUSQhmQQhfb60kmfZKPphPmQWT18znJpN4daTP3s3XwyrVPzfoTiwxCCC0cUc
0zFvNaux50OdeZQdp65D/r9KARzdSFOvLSbn0wPnS3iFxnI+p6gDAuIiGY9RnvY8RhGCH5I/9g8q
a1kUNPb4pBU2uhltN+3e/ozrpuPvOVLbgW6Mdy5dvmVn/XGNtA10w8wOtYMGMWbcWk6eaUHbKA6y
irWo0RgRqM5tsGehJ9F3AwapOoFYDSZa2UnQNKKuNtUoiltM0CtrQn+JziN62GgNrIm/8xyJXgef
eFDSarY3xqCF/c60SxLZqkgX4z1TTD8bmcsXiJSwb28szCp0LAsD2ZmenYfO36Iifr4wKep6ckqR
H9ClA/JeM4uh+VKNSYZyMTKU1JwT+hFapmdYqWfI724gio7Trsvtug/aitrvzgCLOgeGYnvpcZSx
/tzJKv/epen0PS4zNAzf/s1XogD1R1qoS/mRWsqyn//4lvOMnGoFtv9QOuWwUWJnAYsPOzgNqU/L
4kbj9tpoqE7Aj0H1w7iAjKFLH1aZDaGtUUtvEzcafUczpablW9kkAmNy7FuX6JUD+VtlAITMApBZ
Z7JoAueFMcBeUzA5p/dVJbFzcuty0G8EmWubj/NISWapsF7kkJNayrCyiaehk3mfDTUrcCoLKcD4
9FmbB5qdw88wb+WmmNL459tf8UqAW1hk4OMoU2CTtPy2P75i4ZYVVTvLOTR55BdGARMSveWb5s63
hlldjV3U6jJLGEbJ8uNstE+Z7vkgKD6+PZsrn2yRcnbJhhdFw3V8KRFs7nMAD4fMTu6azv0Rp9kt
7tSVnXg2xnKU/1gxWupZVJeM4dCBQwHFKhS6ZL/U6sYte3XJCAzUx8hvCNfn48CNmTNoIs4B9gE+
5j69vCDv/hKZtQQeAjJCGkvh3cMm83wUO48jt7Na52CFGcYd2VeN/o9VtDcazlc/DBsNOyNKfhDC
zofxUJkzc9E4hxaH3f2gUACDZFD+3ZPo38nA/qLUx2zstbNoVMCT6UF7HYqqO8nQ28MSvYuk3L69
y659GViJkFAW00Zy3vPJGIjzC2jCizdkg2rXqHN1BK6MuLmEXuh/md79ntWfw61eKJldC63VQgf5
IsyZ9MlXkfXqcUJ3hhvX0LWvxGMW0CGGI9pFxFNnUZrqyJZD8/Mb2nWxb+BVfGOQK1cdqpH/N4iz
2nGdqMo5q0D3h3Y1b0qp3Ilx+NJz3xY4hftiLP6u2vzv+sEy+33DLqCV88/VIS1gNaPiHGztRU3G
Y1O8UGjZvL0nrs/qP4OsNrgm4ihVSGQOeZe86prS+LM9/rIi6rn5LB6R7P1/zmoVUZsam4ghid0D
CdwGeXN3oyrxxzx3yxv3/NXd/p/lW3+vtNcQas8ZqE+E7xogjVvUoW+ZoF6LqhYNqkWlgQC+jnYx
prmTqrDJtaRxgiTVgtF0d1qTen7Yz+/f/ljXBuOdRqJHwsU/67Vr895obQMf2/7jVL3XijaoxCd7
vrXV3x4HE6rznefFk4jNlltvqFQe/PK5Ltu7vpYbK+0Pb0/p2lf6z5Tgp58P1TlSVALaySFLTmLp
B8dHfGVvbIVrmxyA2VLBoI6v6+tIBBcljKi6Q7wzHX/Oho+tacVB0sh/hjgD/lDciLRXFxCOAMRe
cj+C4PmsoIJNHRVb56Dr8Ts5u9TT5RMx9jVCyv/vFxAgK4mDR6Pigv/geYXZUZwhQxlqCBbJEbX3
vVYo+7eHWbbWH4Xr38Hoz2FWcSISrJrQGUZvAC643xX7IeleCuAQhfpxmj8NxX+xMThOS7eTJPaC
uV9mciR/zBgwJEufhkORx3vLVv5+GK7Dpb1JUxvN0NWRSh1bphnIo0NRN9VxapQvc6lHO2Po4+Pb
Kwjd83INYXWYCLXBgLr0le8UWEBS5vYhg/v5pGix9CMRRUfHEcYmprGD2Tb+Mgk2XSfArOO21WPS
wTZ3tooh+sAYRIS2L55XMbrTX/W0m04FCKKXkvrJbizt8KH0JmrG0zh+BMNWNRthm3ylLIv/ifpJ
eY4IKw89MKVvmFnoj0lk9q8h/KQdJl3xP93YaB/Lzhs2Kf/fCyTSIahwk9/KJiWRmxI1L3w9hagu
bDXalaK0A8w+IC50szwU0Nh9EFlQomPbfBgjWfyY7TTdz6Lv9ulggbTu3bj/olF42UVlpT27rYF0
V4kSnzq00SYpI7qFUZaUd2FdV+/HTpNwNJVq8gHFNZswLciKO31qH0WTmQ9VnGhPEKfCwscotLiD
Oum9B3pj7LsZH9OgyLP8PVJUza86G5P7thwAOS1aOl3eFu/U0KuRN7XroyFz832vhxFv+tBSnmFy
f5ehNPeRAwg+GtM8aBTvR51p5QfUOced54zdQ4RC3PcpnhKsBjPFXzaRX1lh+24cDfEBLZw54q+T
8SMcluoALTDZwS5zQQtS8NO7qdwXU+5uqRlEvjW0012jzIjAxrMCsKsX94nVx59zg5QNclsVIxNr
2d9MW6nmnap38kfe2fGHtmr0RbLVSu6GtF/wTUpymHMnfK/QT3yxvMnY0u7iaQTafINUoPprAKZp
bnBraDPaMl61L5Fu2JexJe5D4Yn3g0ltzEuL7mkwWm2fOX39o8sm1gbSTO630v4EThlKt+jLTRzW
0b4HpBUk5Ed+Dsj3AfB79Rzyhz/OaTIEY5O0+7CPnLvFIHnp9mTH0qo9OIaVtx1nT4VVqZtADav6
oFZGg8RMrfmqreA6rTt0m8FXy2OUlfNj3Xih6c967qS+7bbAKrPSYg86+D0CDHzlCEg/idisLV65
GyCb5h7hJDWAl2gHHM0YGR/bC+dAdfJ402hxvZeRjiKsN1ReEKdDthvyPnkAnGdscymnp4FW0OTH
ehMhF5cKKnmx9T6G0fwClod2wkSX577AFyLznQSgH9Ie8l6tvWrXqeXyoOOQUsY1PyWhbJ48RbSH
xDbI4/pYR0V2sobp1ZBVDyUwn3y7M7s9OJ7qITRqdARmC9/vuejwZxLJRsFYD5c2c9pBtp4P6E8p
O7eKIsAtY5WQuiXK+GDpQ7qxe3UMqm5QqIvJ8ehqUbcAJ5xvczdMn3Mk8N5J0N+BBcd3r1S9uato
HtyXyah+xuTSzg+GWXvRHneVds9soq1rwYx3wqz2qRTTEI7DLczeaWuPEV8MMbIXttS4iUQyPXRq
n36FgD3c4bRtbTpPk0GUh+8xRup3cT5X2w5MMiCGmoPnUQLtqYnYaWBIdXyKwnR81KhXPMCc5HOM
tQU7U6/ZlEk5FoSCubiHzqB9wiLZBUIbjvYW8Yf5IPpC3UemMu/s0alR3dMn/VnqfU4D0VO0Z2JK
iP+EZZ7aYQZd2+TuM8o3WQCUoHif0lH5DHyHWpYSKt/nhgKVC4ar8HPZj8CF3OI0FaPxAymd6B2M
3/bF6bScgJRG2p7iqn6yS93cKsk8vevKWhmwPM2rY+fyOqgVMe0payZbqPjDP2oShg9pZX1K42Te
eXNqB1ZSqA+YtvUbUSra3RgtNSJXul0gAB9tWsPtDjizYj9madqOmOQE8Pu7g9cL1TdpkLwAYtK3
CDPX+0ytxzv8fKI9jKOCW7PoP6F4EO4SNxIPseEod0brDruJhtirNQhaOyGZq8l2C2LdTl/zVuDO
1U71s5pl4bumAHXtZ47IP/TFnB+NWdeeiqmzP8tKuju99fpTa6NdnlWutRkKL3+yy27ylbyfyINd
RDGGVOiBVSrKV72dcuwF2+ZbNyTt53FKtJ1jK3CetFzZCURXEJTmNgyyunG2+iy0I9fG/Guy9fkO
y5TMnwtj/IxMebqfags6MR9kO+ZO/9XpQvvVsoXxy7QkEE+XrvK7qGnLIJkauXOboQ+iNIzeYYge
HTMh449NrSTbWHXlTqG8s+2qvAvGMnY/iykPE8JTVm8pD4Z+MrbpNpRD+zRLMw6K2ZQvyH10r0jv
oXsxj/2rM4b2XsmVYd+ZrnwaPMhLahYaQdaG6U4pjKS5byfqmsgJFPFLo2gcafq+p2h27ReTqvHW
KNtp20fIbDtTo+8zBEyOQ9yFh1QHUcif6A4KdmqPoeFFxzAsRRF43BGjb9edfpgqp9uYkPy2WZRF
GyVDFkA2tthg5lgfaj3u7rAzNbKgrc0yEKltHbDqUoNwNvp90RrJfpxU4xhNTh/kqZ4HQNpbUOfA
lHy+ldjwTLMRplamnVNpOInXQ7NNpJpsnErwNwhn2tRqbAZCSu19HHXunSjC9i7VC3k02i7bdIBC
/B4Bmq0ateo+zETx0CxukVMdAlsobYj7BNQ2yA0pEt9OYmM7jbhBYFpt/yyHyn3worQ5xaltfHVJ
TnTfqGRyVBNXeTcLGE/+IhvLxVAr8Uut9uV3rHkxQCuJH/AT0+PgjkaQ4EKzAbOtHkNbRveV3RFN
NQinoIiVzx1W3wGGsNVDw40JGETTgqocpo2BIt92dhuPj2mNnzqvVX5pkSb3qE3YH9QIcdEmGWvS
gCj0jVBDhNyc3U2ddOlGqWfx109pOqSk/ktvG02kddkoy7BaxdE1OxqNOaKLUE67BLnR+6qY4te3
k9fLFxSUGQ8epEUZm8bsKv0fYN3HTWK5hyoynp1q4qCAB5RKckyS6uBk0dPb4115FkLthAJtk5FS
R1yNpwojmnokOmhsQ6EgWt5lnvlpCo0bJeyr4yzdOaCl1Oet1fNTs8LIVfvOPOglmo9lt8VBaF/O
4sbr6XL50KqFW8yHggmE7vX5ezDiVKWpwTCjZnzNBFdqU45BXQyPSNf8cqR+Y2dcea1BN1rgThi0
gn1YLZ87YPRXjMDxkOjMHtqwsPRtLMPawiFMklBiH2qnQGmK+VMJGUzAMa+yG3O+UpSjKURVxFrm
jkLT+Zzb1E0tJ6yISkUYvXYSt3IQuuLvX9oICy+KyihZuI66GiXO8pjrxtUPePMijj441ZOdOPbB
KgbrSUnb8r9YWcrOCN0g8QozeFVDXTpb3TgLnVLjlDx2KII2JJtF2sQ7A4VOgGVLscHXlVhtfGOw
Mo6jMqi3pn25oQBiL1RAKFecxjWIxlbaZpT9RHHLQJ10rEq5KUuDJ9FcIlJidM2mcobhRq1w2TXn
NYBF5dngqUy/EaD7ahc7sVm6OCuZB+FlO2XUv5YelCHCpCCjs4v6iCDMfGPMywN6PuZqvU2eR8gV
qeaBhBHCRRZGkblxB5Vs19MmsGdvx53LdbXRzNYW8y56vYCfzzetVwHxbabBOsxalNdBnQBQAy0n
sSyb4JK420gRRbyP3Fa7pRO17NTz1YUpSk9yEfUCFrlu25lTGdpmm6bHeSjMjXDqcGeL9pYG5eV6
smeg6KPLQR3sIjIM7Jc2MuPsGHd18TOUCM5M9phR6O3LG7H12lrSMqc7DJ0bZfqlSPZHwwl4IFjH
rjGp/w/Jj2JWlGHbo3zAGzI0aRZbWtbzsvfsm6ivNcCOahUyDkhfQUpE0AHk1/nQKrvESmyhHGb0
gOqDh6+J8xhhR0fipoyfbAnnL/YB/kSdnwrLbqFtibLFFi+NuxsR47IWCOyMHj3NIwDLprf6LTQI
EB1qpXdgoKPVpAelxSm6NcNv7RzG/tv799Zgyzf5Y81J0+fRRbv+gGrVS6eaX+O4ewSH98EU1Ze3
h7qyk7jKAIozLXBT5qpIHIdTqiVa6x7iRFHvuFW8T83o2YderW+1Ry930nJpciDB7gBJX+8kG1Ar
JYHSpXU5vBaphlWYyB5i0T4h0EDGp+TPb8/tMtLRJrMNRDx/2+Ss234xGX6ah7l7yCSp8gHEYtoe
azmPjh+nWrWvhtaRSz2uQCSh7uQtw+TV/f0bquzha2+qwPqBKCz//Y/PKCcXGxCYjycnDeNAQwJp
D5X/0ZlV8Q3rm28KinU7N5xNX6ekd2PDXh0ceBQfluY6t8z54HFueWA0AMQN1Sy3YI27TQf3bJsW
jvHTsbpk01dheOwR9thXbvvXagLA48D1A8jjf2h9rnIXyZMLDe4MjU+jje+NJOyeBWLjbdrONw7L
6isvqwxpguhEywQswZq0Zc+hpsxoh5w6SI+HqU7nYKw92KZd4gJAbqmXBHqa9Qdrar6/vcF+b9k/
ov3/js0lw02ztMmX0/XHFy4VkaGDiwmnQHzpQYsgAwduicHSHs9oEH7AbeYSFl6mQwt0XWUbtqON
w0FeRne87qv4UNUkOn4HUc/0SY0MFW0ApFdQphvkjaN+daGoTnD+bFKedbYhKISpao6UhJnU3l1j
hnUw97EmfaW20vvOUovHOs9G2G2VeaMBv4oy/67Tkm4tBxLc/irKFKbgHBZ8I7VLrMSXbjt9t2bU
k5XavqWhu4Z5/TsYtTgeBL8VQlYfBdkll84dWy+VTfmVRsq0yRLPOGJhLbfSc/tTA9bNHyN1AP2V
IyXY64smeJWhCediY/72JlkF8//9OVzSYAK4w9ZZ/ByVrasI5o65bgyGPmqxktXsduM6ivUxL5Hk
fnvAVQpyMeAq7JiA0nF9rDkQTWk+QekNT9LOPr09yCqY/x4EXXX89fgXQWY1COx22cGdXfC2bv2g
6mg0B3pdTDhWRPW8md1kOEivvbGF1ynBv8NaaKBz3DGCWLszY6gXxvQqQN0Odmr5cyoo7KmAh+oh
NreundxLR5ObyrBDMFNWZ3ye1Mj9L74omResuiXoXHQ7ucJibSjRL+bYWh+TSqs+90Vk+mnflz6W
b8aNxufl6UHE3vKQEyK1xIh3FcpnHQWBuIYmVQAqugOxYz4WZWx+b0V963FwbSidDwqfB/0s3o/n
AS3VRKg6ErrgHEbeT1Q/o+c20nsfSpHxd28CPiWsOHJ0QNvMjJbC+VATHo04vHI7Nko87L22Ve5Q
kMx2Wh6HN3LYa7OCGEVVCqdplnK1gFHf2/20UA91TVgfPC/uH01pdb7aRr/ePhaXMZZJLZQBWrmq
SupxPilr1CYF69P8BAdoPDVSVzaLxaWiYro2RAhLes10TDP1ln7eFZ4nA/P0UNkn3LzrWxDOtVZk
AkoSNdNxgSU2FKNjLdwN+Bk+lnUy+ImnWIFiCom2Fx06C88Jv1exLXx7CS7DD78EAA93Mc8gutnn
S1DAdlcziQBU3xrhax12RbUxs7JItm+Pc/WjkkjSl6f1e0GdsDN6ajyUxWkE6n6nNv3Pvgjjb1IJ
pxsZxmUEpyKBOjWidwiwXVTotA4scDu5rO3oeRtz0ZCtaRoFSabkR2UY2t3fzwxsCNpWFAYXW+Lz
FZyzIkpamYjTJAb3qXfrcdtkg77xhjy7gVm79rGWMoBKPRDR33UYx6wblwxZw8Ccm+pFi1ULyyNt
vBHALi8LFpB6o734lPKqW00onkUmYiilp7qdB/RGxuYBY83ysS1UKyissAtIWG4pZ/3Gg5wnZ4yK
nPDicAYGYf0U96IqpX7OqPDzRB2ApMOArwA+/SmJ7eK1xs69BuvTxR9L+gX4fDZR3exLvRjAEStJ
PmxiEdndPbg+XT3qiVV+cxN9sB4Xli90rrJgMsU8PiZzhvxpIvvwVwLn2PLNwdVJMBZ69ds740pu
w5zAklEqJjg7a75QptuViTeMOLWFh4QtbdwUedSY2rI/QlPIgp6WTOrjTRZ/VPWktEk7yUqRDLRb
E9HiRXxCKSp5g/X62yBsvdZQ4DDNYhdxU60iLJdekw5OXECZMqrGzzJrDH1rdMvXOJX606iP6lOm
TaPhz1XWfohAj7eBPjbGk/B6iUQvtSBr22uth/N7X5aHzKvV0wwuFT5dq9ufUaSXL/OQ5CMB1RbT
Zhqplg00GNytaijjB3jspeF7uWUilyOTMrtxKK+dlAUMu2wk3nTrQ2l1lIEUe0bDIE6KnAeknnwu
0P/9+vYXvhJreCFzUfEUh6i1lu0y3WLmtFbFqSS7Ojm2cIg1aBVODhoJbgqM4+3xLqbFZcVO0hZ+
OhWO9SHhturqcoqto9QrcaxwUQyszJxvjHKZt0ErwT+bUidMeFxoVvtjCrm08tSzj4M+9P5QNzZK
1wXSTEXhxXtNcEcYcSw38E7LnWXO4PrTab7B2boyV6rYCOmhWUIRf50GeBFELs2K8Vzvm/5BsaZp
oyjpLc/1JZidHQXeHfh6/X4TciV7q/vPlEqK9FBvH10FKw2sIdxHl77eOzpYxsvbH+/y1kcBGsI3
K4oe86XnUN9oqYecjXdUsmFIHvJautM2JT9AHzwyqXyMmVu/p/0Nr96uFG8OZBgLscOsOHdO0WgP
xo1jcrF/+UUL3osnP0aWF64Gc5wa+QQY7KiMab9pzOQHopRhMMVyQL+ovSVJe3GzUPVCl1kjA+Bp
dSEkNuEd7jV16x1jOM4fXHsxNWr79ykSJ5umnIwTeoH2jXTgIsdjzAWkjPwNL34e/ufXM6pc4Gqh
9x/1KRm2LGXybfKEez/o6aeCo3s/KIZyL/PBOL79uS/376JKw/PdWNhLfO7zgZMkNUcj7rzj2BSG
3GQxufUeFdru59vjXO5gYg/PG1gMYPaooZ+Po6O+ElLtdY5AtbyNXbjIGfUgWhLkaW5sl8sp8XyC
c7IQRckV13HBMPM+H2lIHBfL+XdIjNnv5ZyF4Y1PdrlNTFYNFs2iGGpdSKUXIndHqGWcfESlf5il
NxxSJUPzZMhc86UR+fCozykkvr9fSELBYldLPQJY5/lCimyGdU+T4Oh0s76j2ukEgD3mnWOmt8Dz
l+cOfRG0VUgvMPC4YCgBR5m8WZhsSq38EtJg2RRtb25sQxrHBkbzjYzuyhahJ0gPn2hOe349M0vv
da2xZu+Yh9Wo+3XsVt9krDjPeR9n0Y1lvDY3amwG5A2i6gVDyRJz3oYZg6lRY0dUUGTyGLX2/Ryp
QCqaxLgx3lK7OI/gqHDiSIpoDvRvmh/nn62FehhDkPaOBUSEzqzQw6mwEZjA1D/RaPaO8KjfKao9
f+yj9Jad9WV0YfDl1OFxSftjrdwS2Xhqybr0jhkCidQRda/92RrWBNMD4aBmVzqV9WWw7OqLCPPq
lnDMtaXmKUUwxWSTsvlykP4oaPajmSVuTjxVcX7odbXbNWFm7kG5KTu9uCWhcOX0Lww+XlQL9ZDq
7floMq/MfAbNe6wsK/7SC2U+hUC1Nm+fwitzon0N/niJnTSXl//+x5xkU9kSeSHlOC6Y9K42TUQZ
6qB16+RxyiPtFmPmytkwHTiJoMYpErGO5+PZ4YwABsW9Y2oq7YPU6h7I7DjquPv06U09FJ2/bbVZ
l4tPpWgDmRY78vPRrFAWlakY3rHTQzzvm9Z5bJW0O1VhXFNdRinNzXP5CHd08CUKT/eIslR+NBWF
b8+x+OsUi8xq6X4ucAGKVas8r5SxkciWL4qyUflYj6oZ5KVzy4zhyhlxSC1Ql14KyhcCDXOnNSIE
R3DUUi3fmWj23duhEm5h34zP4PhQ95uLalfh5Hp4ey9d+bZLG5B1xvH88r3sTKMVao7iHAtZFXdA
kbITkszgIkel+fy3Qy3yYHRewQQttn+rbeslXirHPtWPRt1m+lckDif3G3Tz9j6bUusGUufyjNAx
X64Nyg46BkerwdJ+KLVa6xCd8+L80cU0JmhKpYJ4XOfvoA/dKt5cXMi8oDy+HYknBYH/4ey8dutG
tjT8RATIYr7lzluybEm22903RDsx51Akn34+6swMJG5ChA/sOxkuVbHCCn+gu/x219pZb/Ik42U2
K6b8Heea3NHnlHvLB8aI3B89EnDhf/po8fzT42RFEaJDc2reVq8ugp790CXpiFrRECnXKGssT1OD
ce8kVnx6/+PdrOfLUO7sG4gG123rL0lZzqlDh6Yao4ObGM0e8Op4FCqz0sEqbUzt5kS8RDYzSmfm
WdzoffUgUME3Gsk1jvEbmkgajpPRp6jS6OjVNso9lATpxYmwv74/0ZsrfB5YR8mXW5ywf9nUTafB
RT0WQWY9sCrPcqf80cAM5unPR6Htzh+qSLcV97EXeeWAvkJUngKBm4Y60faUb8zl5nAzF2ZBloqa
hUNG9XZ/KL3G3SgcbCbdMbg4I9JJAgO8Z0Xp+o0QYykfQtPyxZSQihshBg2NxUUpR/gEMPyzS4wm
uP/Rr8EUeDrCwGhXVUgW7grFmGUQqvgOu6gdVnQzaDHz3eSASVb12QxEnd6LJk+2+qmLrfvym807
yGHXUlZdigHAmLBpZgwQpY0KMGZ96druKR6aazEiy/r+d11cAy9jkWtAuaMCQW1geQ3oSA2nmowv
uV1Pyr6qkbTa+YTIgTfQwjX2bpTW7aGq/E0iz2LjzkMjEjXHHsRaCBgtXuk6r3szbAggK5quOyU2
zW+GXel/1vj8zyhYaZAAUPIDNfZ2S/VTIoIub/3zENiZsjNHQzhHNxL9d8e2gz8svb+MRk46Kyy6
SKQtCWtRmNc4c0n/LMfM+R2Th2ufOZJOuwGsWPlsswu7htcQbSL+vp2Vr0f4qdidcq6pMR5cLSSG
Muu63ePWNB40N9JOph0PG7HF+qgAIV0ExrjoFmE5/QbATtWonMeeTQpvqA5Kori4CGEjBA7MjmSS
P/Qq1P/sXnhZVkLx/x94PjGv3g3VaVOXupyCxVrUE9U1+kE0NhwIqSgb9/jiCnoZisjGpsQ7F8yX
yLUOCV8RxMI/54bZ/12pRVp+tfpEflIwOrY3PuPqYHNDjDryTItfhI5OmbqZVFXlTMhkXEOAIQjq
5ei8Zeq0VSFeO26oT6EyMQMebwrEdmYgwypS5Wzl0jqC+RKgAJ1+Y0Yrdxe2WLSHgXXOF8riuA0Y
55VGXihnGDr1dMT+2L4UCIrusEn+1x6FrDb6J2tLSAUJ6QL0j4BnLJZQhQVBrVm4Zx/O2DHP6ElX
aad9QLt3665cPPEvWwNrRmRrZl1PKG1vd2EHYik1xAgCDc0+ryz7e71UjuTcHfLU8vfQtzMx5Mv7
F/SywvifUcFt0M4jsqBf+3ZUoCiUn9sOKFr7fapRzQjFvkNsV8VQ3AuD6JOfOR8MIS9VX11nVOn7
46+ur0P7BokQXuTl/VlWZe+kRuSfNfx7fiCaZV8nU3Ozw2TGkbV/f7C1FZ4d3KlPz2W9F4f3V+e8
nj0nrNF1z1qWxXTzlSOwImeHJcmzEY37WjofRTBsFPzXZgi2EqA36GeEYuefvxp0UvuqbMbKPQdD
a+5kazonU9bRqZKbtf7V+c39aZP4j1Bn/vmrodQG2Immlv65yzuU891QV70+S62n0AnBMLq5QgAO
0eqjOVXGr/fXdnWaM4wTORdUp5cFo9AvTKUMHBd3ZMM+yC4s934GnZ8rdCu3WBmKr4gvlz734AlK
F9MkjYksGDvnKXLTBCxIg2BTQPMBRZsWJtJGDLNy59BynyOJuTeEhM7b4fxYStuQtns2QjhDSuw8
9W6Sfu0V2SFhvNleECvPIE1h6goAnGYx28V4ZTaA+0ghcaRDhtxpFffhB+5TaIeung7OyR5t/7kb
kki7K4fARF8Yiik9Fx0J/AMa/TIH8oicU187agXtrdH/MXACRSnCkP4xizIB0U4RdeiJoUIpxRom
u8TPcpJy16gCyU63tqb0LqdhRAKlRcqTM8ziDxGsrtMf7xqyC+o2c+997uEu1pYSwKhDSTtHIQ1Z
yL5Zj7W2reX9DkJr/OdHEREiLgDgiryI9uL1iNN+SOIkVM6NqDG1bCpx9aNJwOm0uo1Ns/IcMhRn
Edtjsppl1cYaq3oI8Fg9iygs78sKwDIMO83ZEgbRVs48OSiBPFsFZswymjfcGtCyzv2tyUhAR42C
v6B/me0u0ETZeQHaSIFX5Lbz1NVa8uSEZptCsQqy/BwPlQg83FW1j6K3bAWdNrvTT5h6xuouxO9C
O8Xt+DC23R8qdPPo0EomTKCvRdCMvdfbzw4PQ8V6Ft5tiC+Fp9eN3GtR9M2X4x9W6OfnjdyL9BVJ
GAKHZf9BqlqNfYrunOsi0GeDNqxbkg498lgXG5987Z6gNE9fDPU51b3pC+ZJV03zRW/aXfhk9l16
rhM8ZVQOI1wMrFn+/OygD/TSoZqVqBe3fSUqLddodZxbWjA01cM71AsFxYctZdG1Cwk1derF1OZZ
x3mvv3pWNHfoMURBSjSvgu+9rX8xfPlXpPf3iabd40I3Hd+f2FruDKSDlIozCuJpWceR0hjxSY/d
c1L59iM964FydZ4+IVeIRRMeK/VgiCuB2bh3yRWOqoXsaUAB7JzqcXW2ymaLGbZ2ynTgXhyy2URp
aewF8KLt6C/557qrBYYig1UdE6WP7/vYdj3FTNJ9FE/pr7DTi43PvHaTzKKGMxyEssWyhm4MnaG1
is/zI7S43cnK4BYG5ctd/v6y3w7ENcU4lOyoWIA9efuZ+7Tx8X9xzbM6zPbwbpB8iRCm2JjO7eNN
HYcLC2EB9HHUF/vhV5upL4tkUOsaidh4jE59rY3HXkhxQIdl2nhcbvft26EWE4Km4yrNgPiY8NVH
p9QvRO4PaN5/KDXnuRawZ99fwPXxaGORa1H5XD5mqZ1FhZFoCHdZznNSNalHUf5Zk+5H9BI+JqbY
yJfXPhh3KDJhnBKy9cVzVikFgwxIXYVlLS5WNYhjhtHexqxWP5hj8jbTnnPBdr/dFmoeW1FBRnYe
NWM8a1oRf6iiODgSLG1ZKawPxXswY/DAdS2igdAxAj2zewSNpKrvnC4xD8hsj7swqbZagGtDITOL
7CodR/wzFmlP0NsD0Aq2odVFzS4ci+CUWuW/xJJbHMCVF5o7k0sDlgi0ohtIF7R6hQKjbp7rYHwY
/ORjiRWILbq9Xj3qzQeRKSfMlx+QsjlYeoNPfbtTfewYUCTtYCk70efSzvdl/2eY2fkNJoYmH2C5
wRwvdcvgQpu+4cfO2XTi4RJp/q8QeunRtsctzPHKPn0z0uKh6hvppmqWOGcfN6lwP02yr46dWdTa
xg02749XrbL/ndKMdGSjUoybD+iru6Us9MLCwA05DwU/ydyY6FLZT5at/1MWYiuyWB2MTgrcNeor
6Iq9HUxakoc97Zwzwt49n2rEheU+09JO8XpjCqhi2/0Unt+/Yla2rUZyB/NmZkKTyL4d1K2FSxWn
RJatEsNckhtQT6CY3DXBVld1dSh6GzgVYnWrL+0mokTHLGWW7qyyAde7UJ1ZTFp6jYpsq8e5NtQL
6oVIDR75kkcVTugSI7jhIOnhuN8as7eebKj7noOpz/79BVz7akCX56aGNiMsF+ce9Ru36zqNeBDh
jZ0dBl8Us/93bJWLUIN/3x9rdVom54tUFeW5JUWqNJyyVrt5WnPdxDeKZh/Ylb03C32rsrHy9BB1
4p5F3Ml+XtbFxtSISXgYKnf6Wdqkx+ZFPzTN+BCjwLItZ3YbD7EnoL+iM0Bb2lgilUIcdkaihFlo
oG9+ERMG51RFfmPqiuyMRINzLXM7PGBuuQU1XrtMqNWSNcw1I0B+b0+AqWeGMjaQDPEZH491pE17
Nc/KjW2y+uloX7JkQJpvuAswQHAkGBklTIW/i5x8PNhk1rtaNOXGpbX66cCAA5Gi+nQjkTtWXV8i
KuKcK4M7KquLA//0txxCAP1K9hm0zaf/Ylu+GnARNuDd18alWXGHZK32E10/vE1aIOggM4bn94ea
/6vlhUz5mRsZRyg4E4uhKliBYWZlbMtG9A+TwL4LpQ3EgbTBPAHKbo5N1ZUezpZ4+UWZFm2kZGuf
kcom4QRQBa7LRSnFsophsExpn4vR9x+1NtWOWJTo1yzYNKxeGwoKGBU+XtMZ27vYlw638shzc56k
1nh+kt6VKvBxxS2/vb+ma0cPsJkFQAKIAnHS24GciHQZYViMYsxc+w4Lpf7UqiayM11UccM0+tR/
UZSizcC+WfYWLmzt+Lk6AHCGZkmX5QYyI1CKVuSerSbUvEityzPOkf7GM7c6CrxSiuE4AKAW+3aO
sdsHDe6x1ExBFh7VwC/3gBuGjVHWTt7MYP2/URYrKYZxMkCCuWd8sZ+qSvs0Ao7Cpdp9gEjwr+OX
5sZ2XB2QWgQkcy7OmxqpMLHDciYeHzMZzpXW/l3WwR1OvBMQcHmnl+np/a2ysoz0PZGE4fTxrZb2
W4lTFwlCZwReRht8ROjDPJStGW9cYKujzE8piSPPzwul4VXUBdwKoOo4uGfk4po9jpjpKWSLblwl
K+dLvDzY/zuK/nZL+GmXAn9QXcIR2lCe0AEN4sRj1A/9iNf4n30pJCVIdPhGs5EB5oXLBqhdu6E9
pTpRwRDHexjWIT0zu/komuaJ3AXvU13fYgEuQpP/jMleZA2J724QAyqGRi6eSsGVJDK6RpQQT9h9
TR7cWmfXT9UWFHCxG/8zHrVJ/s6EyyVavkAvbopME63K2sYcsOTBCYyWy3mSjpeiTE8cW27Vkhaf
8WXQGTpO75pmAUI7bz9j5+Z+0uZ6cEW5o77CrwhPbeG099Wg/KFm7X+GgvUw9+Ypjy4pK+gKu/FM
/b8G0s0eurYcgLEq/snJxBYFeG0pISIB5iJYBtQ139mvjkDdp1FaDN0cRKaA782+fxiMSVzrwPAP
miaR5GoNsdGaXNsv5qzpgG4HTcMltQuhr1DA7lYuuW9Yxyrs7IPTKg8UU6vfWg5x5r84ExwJ6rYa
zBWcYd9OUtglrB9UJC4DLo+HYkQtp8zqn31Xq+dOAMXP+rH68v4NtrpdXo25KOHIBKvgmKrtBYG7
6puPBOHBqbQ4wbuVDO/9sVY/ImdvBlgQsixbkXVjlFnhDqwnvK+jBipnn4Yh6n5iwrF0hlfqeuKf
3h90bYIAAAlSoLFRfJt//mrnxJHihr4ulEuSl7iyDNilYgonP+LfrG4IRrxU1V9FYy8HAqjhS7eF
OGVJIdVlqFPfINWxU2khDMEBVDIdpU6pu73q6f3s7teiPPdNVVucpiFCDBPla7W+GzM9O4I0+JQY
8hmTRfkUOdmWwdHqWvBKCVr80KOWz5ViGVkYK2hWBGAwTyoN912BvMJXfQrqjTfrBep1sxYzUYAb
ngbUkoZVKRPMwTLFYd70pwu5vH8abO2HUyFwq9CU2KeKrx4QcP2nqytzb2uN81AjIe3lqI3uezND
VyTXmsf3d8PaFiSwIlaG/DHHWG93AwD/3tWxsb+MYWftLcV6wrgD65VaBwhgBuoBVaBso743/5/L
lUAmi1AOjo16g9TEWndAq1hVLrjdoR9qy+ySZUF0104Vjm9F2P3GuyPBsKyuNypQaxcYMkfcJ/PV
STz5drZ22QzZ4HKhNMpQAfrRkcwdwRuVU1DhoSjVjQO+Nh7dRhLh2SKUy/rteLThaYMNfXhFKDn7
htlF+ZT0cYCIIm7rIC60wtySaF/ERi9H7kUpiqSA4voyjhDOkAxlrgbXOGz98eAaXeqDp+qCjVLw
ysYh8KKQ+SKLcXN08oGbv6EbfHWyVnyhhufsYneoUeis6qvmo56udeVWY/wFG7LYOm9GnWf/6vIy
qyDruqkProqfiI92qrQ7Ww2zx25Eo1mkNHHdQceQXaaufaiU+lfoBtXGR11ZYRCW9GbohFH6WELi
QDYIdpEWXJPUajCvUHmbJNCRb++fzJW9Q4zEw4C0igOYcf4Ar6bad3ZWGzXD1DJWELrFGH5fdqWC
hqZs9h3gmo0B1+YFSGrGGwB0utmsSIco46Qb/gUj2eZDM4YBIoSVeXl/WvraMIRIs945/NDb0htQ
ficRqn9RCSVCrLOl9kPv1aA7iQLRW2AVVv0FGKuSe1EcJz9tLRX3vS7zv9CZL37AScCQJFHCrvWQ
YFZOiLCZsUdpVPV3Ldhr4ziqaRd6vmaW4QGdzUZDA3qU096a9OFU6rnytQb69NgqrrKr0jh8BHlP
qRHa+rdUNdK/w0QNAy+Yw0VXTePJa4ErG1zS1qYN/coDRIODVidBDunSci+hte0ruhn6F5qa3VX6
ofYQQ+44u8ZYbiz8ssc53wyUsChJwPSj5Ll87DItoXMZMVY3YtV+an3Zl+iQakPqjSYoSK81S1Pe
dzYx68kwo073KjlhKe3g1YLrLbS6v+BoVah5x7W+1TpbXQm6c/YsWwojfVG4UXs99TEVdy81Vmln
CV4/QY69T+78wRGf39+Da1sQgyAoF6SPFnJwb4+WSUYgNZr0l2CgotfiGXRwyEw2Rpl/4+VdBQYL
dU8eG+xhFgcYXVo5xeHgX9ArLz6mAdIAaouucg0U5s4P4SeTwgY7ewRno6jtVhdt7YJmVwHqoQFk
0XJ6O8nWTtAe7zP/ggiB4umR872qyu+cAXsfJQhEgUvfqmHeagnQiQSNiRkeSi+0jhdT1krKQqPK
2TZSfP/QbEMWrZ3QZMr65pDpIj7Yo/uPr2Vy75aivGIId7ai+Isv8uTp/W98u5/gZBDX4ahAZ/TG
kr3tB1OvlCa8Dr14rpGC+QfDY9MLzKTfqG7e7iZGQjmRxH0Wh1xyWzOR+GD4ihBHAsf9KoAodEcK
VE2wkX3dftBZZgsiOI0Ynp4lsj3P+14P+iC6mjY6DVo52XtY7sVeIMB7UKtY2fkNiq3vL+PtK0S0
iocbED8CittN3FapXiZucO1GPfKaEui8NbRfRTnV+9h0h62MYd6Vbw/NnJvMOltkRPoNiikwpwiV
NxFdE0coD6ZAf7kWiXsgbMJsIe7ig5KF1TFWjeZBrUG4KFZqeHVmbRXJ1yYOWojHEJATzb3FHZFG
veyqnl8kRpP7ijCHdgLSbHl1VDlei4Pin8H6uZ1p4tO0ASo2K/QuC8d5Ih3DaozwmrTVN0PgZJnW
RrDTYqXaCILXTsYcRIH14w+r/PZiqClbd3pUYKsz2MpBpR5+gl1ofHEA6G3snrWjMfvPwAIjgLnh
KtTBVPZF30RXzeiLX21AZcELax0hrfd36drRgByIdA+f6lYNpiXZyNIhiq7tFMqzkYv0HBMD3Kdh
j3eKY+T7bFK75/9iUL4UgSCj3iDDnVSmZRvr4dWNIucwWW2Jz6Ct7lxlyu9cM2qP8RRZG6/42rZk
f1A8o+4zs5fffrxpsNvG7d0Qe25pfUwGfcBDQB3Vc43+/j417GRjX64uLehaiOAW99vyXW78GJ0u
RQmvEXL291aYVqfWNaqngRXxsFQrsATRsz+/UmcdtLmQDPMc8sLbWUa5DQYW/Nw1U9r86vt1fURx
5489wNmUM3KZRJT+AmCTt6PACaqlTfUBhJdvN56dtXp85pGS2t6XAgkZPESSZuMDrpw+urNsGfqY
VOWXjYY8LUbcRdLgatfhr8zNs3+josxweWj1jUVcHYkrBYA0p/3mBqstpYlHYuCryFPr2A+O/KD6
fbKflGarzfDyxi2ubS4uniaIBKYO5vvtUsokiILJjcKrJtIGW0d3rMPDoFj0hPrB7aVX2n385Jhx
+qyFTfAcSaP+3U954noEKer3URbOr6KY4s8Ra1d5/hD66g5I3nDEQFZ75itO/yiFNiReiWD6zzIs
G4wKDFt2u8kyrPZUmELRdtLCK+KH5keuvadjZgF5UUzcilR8ZZ2zUSXZj9rAWydthtIz08Sq9wPI
3e6Y93FV7+oe2N0OTkZQepadhOau7ct88oYox7cNiwT5tQ6N6tirPWSMUU2mO3oDeb9xba7UzYAL
AJChuweG8KZtw7GK+2YYnUuaJK1+yJnDuIsddFn2Qw7LYK6OCZbZr9QW46VqkN7kE3udVaccjyUd
eDQMp9z63QPZuod4BfnWabJoy2X4NsSlfTyjFBHbIwha3kYWPM0y6vLwWrp+/2gHWQlhBWHS3A0s
FtCG6VDkV8ttzmqb+VuJ+NoGnxFi1PTpbVFlebvpcg0vrCLmKLVGUZ9VV473hjalx8Ayt7Rnb0tW
IKqIJOFwoDZ6g3mONNnqeQcYNMYp/O9sGvufQ0ImpE9a72mx0BletY5GYG71TG4nCWgKJR6u+hdB
g/k3e1UGkH3dTUbYxtemVBDBDAIVz6lYgAUFEPr+g7Y61FzUMIwX/uLyECukZaKDeNv5iG5G2BrO
EyJT0AJ3Y6jbV4VZvRpKvJ2VYlAcUkMnvvZV+B0DENDETjUd0gShTwtpZbg/5Zb1+W0wwphMjPtw
Jk4u4UWF3ltVMikwfvu8O5RkMHAXii281O0DzSj0iGkaAn+5eVTg3vptqo4ze7lXSW4st/BivXV3
ah3W1xGqypZ40NpaztIanAIVu49lkbHFHwobp5C9qcTFoUWw6JBmXUQNLLd2edZyN4woyL2/V9YW
k9cTeDujor67aM1EZqNnqlkk19Rqi3Nb5eU9Tagta7y1xaR/QKAzh+E3XC2ZmGVbV3wyrS3HD8js
217hTuFDZLrNwa+cLdvy1fE43gL4CLK6yxTLjHNkUiBAX/2kz+8aV4QfaL0+uXVu0A+Fo/D+Iq7d
KoDdVCRZ6Bgi0vL2FGjAmVoLWt8VR1eSK5XXUEmDeK9O6Xge8UzzcP/1PY28buP8rX0+LjMKT6wt
wiKLqzPRC5z8erR227DUQw89QgxysPyptyQT1zYn3CKUXwnNySLnX+TV9eUXGCXQxEqvQV8Vu7oo
/1EQ50PIU2svLTiZnSzEBufm9lGa+Zoz5Q6bGEwVF0PiclSno1ujAmspyWNUYcggwiw6pLzZx6Lv
p5MeKPrekl10xNdsY/S1laXDzZVNusPbvfimhe/bEcXo5ApbIti5dhkTbSTKH0eRRFr0tClhzRiu
ZVSuB4bIzJCFtAzf+KBa2YSEgSv/ETj8nN7fpCvLST14bpYAtiA3XLwKMMA1goo+vo7RWJ0pojRe
aKZi39Cy3acTnozs1rtS9t3sfbxVFnxB57+NLJkpOuxzT33GzSx26tBVTeGPEcOHUagdSa7k35g4
KImXNIg97hDRjMnAAi0EOReP40XgzPE7mP26GmyqhgQHza6v+j3q6UKjZKzI0Au1rHlG2i76WgLx
+BkH4MROfjo5owfyDnVdXBH0gIe2sRPkdsIICKUlxq+xqgTfAz/V/87UavwhrUb4uIBQht7Voiw2
AviV62GGCuFhg6IAKcpi6q4B9YM0ghIEz9nfWmblV8dgV3kA51uP+yTeKUEcXoxikxm8chGCYqB/
BM6YTtkSyeDbaKv7Rh9di7DXm2PaNskzsued7QnT1/VPrmiHLZ7GSnPn5V3G6xzpSCovi/nKZkoU
VY2Sq9tFQbjHDgO9ONfu/g5cWxpeFfvWI8aUar9LJsSXd8qQyO+ydbdYDiutWkAOFCeJpNn5oFvf
XlrJSOvfbtXkSl9P7XZxUasfuLqUuyAX1d+qm7d3TaxJ+6CaY/Q5T93hEW2+xEAAPsbWU8btfYSP
QkNHLLQ38nHntkI2U6JYIl7fFeAtkAj82dQqvJpSqZ7VWtdIRKiR7d04TD4MFh6BejgZz7JLxZOO
zAn5Or6RmOOl2SkPEv0Zb9D61JHoXl0sba+9bSFTr9t9eso1Me7AK1ZHMVBjTCyjOSASYB1cOY0f
YjL9Q9Em+D0mrVKKfTkiwghvG581A+fEi0Qs4tfQpvoxT7DS1JUMYrCUZbD3qwJppXL0n9M+Lj65
beWfZ7T5CbVMeZ/BVLlD1Nl+AOmdf0iUNg28pFLsq5rF5WOvVcOeJ1jcF3k87iOZ/YVwWHAYAAQA
O0bDcCavT83VCUzMs0hSr5bZ9TqXVVgDMo27XZ3TDt65SajterBXJ7eYjIc4Q9K1UimZSBK8f0fq
yQfYO+ajbaTVxymp+y+NVK2QPKvuwp0safSx+g20VoGsWOOke63Jp0/mkPnHRo0h54pJP0nf1OLd
+5fwyqsiiIOov86hyU1BJC16JGwNh9pvZ3XW0VfiKbkXeoED7vsDrR18cnjq5XTnwUIutv4Ytq4a
IVwItAZ1ir4l71RFnV2AqtR4DAxbDKaVnGOuUDiUDkjkbnI4baAaoehVfE2rofpcy15eQhwyT36L
vcqfT00nMEdNDE8PwvO3p3ockC9Sgo5gkoh5r6dGv48cEdyrhoLOP5bKG+OtTY0ghI4Iba0ZFPZ2
PNB1VgJpJLoKdTK+OjJqfraxVFAjNvVmo26+8tl0kkSifwgNfL/F3MoujwYBB+Q6BaPwmkBoh25A
slWnorFD+XursLsS1lELnCkNziwltkT/t6UCGjGzgqsaOzKB8yva+q7ujTz0WMjuq5+4RXAI2KHW
xqqujQz4jK0iZsrbcuSwqMuqV8EdJCKiGmRZ4eheirqwtR2+v6CHQj21TnUWBsNGILTyHFOjB0GI
ShtaY8v9YyC3Y7elHQCUbPL7qjAG1M21dg9gZjyabiWRVAdPHuli2L+/c1d2EnVmknJMD5H5W3aJ
caoNhqaluqb0anwMatc8OI1mHCs72qL4akvyGI0IjgjEJvCLcxb78v68itgVFMrtvImAWMSGPRzs
QB3+kjRIdoLk+qlWh2JnRbI8J8AbD1YVRveABtIPgY46ADl1S7QSZ8eR0OU+Ukb30GfFbxUHa3hl
ZTACoNVUArCWOLWqGudTQKv7auHHimVQrZ2JZSi0hWzYqbEVjLbrJtnZUrh4YSv54NUV/sKpbZe6
p45FT28+zlGbMf3hjMkNekHAAvWzRiTxoynC6luR9GA08G/pPCusUDV20YDWhnD4RgBve6PVt+ck
BJHm6zxPXjq24sERJTJAjeMU4840KxF7fmcZFzXDjQa7UznaHiGvPu0Cf6o8uhLaXcTgZ8Maw31n
YRRzNsq02PlS747KOGZ73cnN+7buh0OuZb2XRll8oLzdB8A6pu6+qY3+SQzKs5GP5t7iFH0Mxqmm
hpf7zdeyH6YIB+14elTdqPb6CMZv5PCF5pICaN2+E4dIJn/FNbZBk2032D5XGLdymROv8Y+O1IoG
gXOp3u7K2i6uam8ET2alGTvDd9wvllL/sBunu0xKqezT3JTHDDC6h3dy/CnkDT5ZlGIJtSFF5hC0
duB3y31oYG1d2Ji0JRJVeA1eKAavSVMdC1aCNY+DOyUH+bSrkrQ8DLXbK/uoM/WDxMluEz89X3GL
RMGmTgDYHarOrOX49rotk67gJdHiq6+UnBKniuvWq/ou+oY0t3Wv8Cz/7MLIeRKZNO19mZjTp8go
o2Q/E2XCo2QHRJ7jxOPnepLFc5pG1q8GjlZ1iBTpPsSmckc24rSeVgfFN3S4humAz7OrXQeZGp2X
Wr46emNXanQJbb8OPDdxQmunu0DODoisOvUBa7JaeE5lml/csao+FpRQvnBXmuSocnbyBQee/LBa
ieOxastGepoeoU/n+EJ/RL49MXaN0MNgXxXsgJ2V+ZP9QWqtHfzOCs35GUxi/JmZxNBm18nfiUYz
cbLzIYADqYVPidohv+HLoEu9rBhS0ytaGwam6tYAPBo8h73YUOXPXK/Gdk9xvf6llfF0H+P+81dW
VqmzL8QoVYxCiep+dq5Wal7uTO74ydYSu36kZJ7m8BC13j+N7IWPqRihJ75/Ha5kpMjJUqUhOJ91
nhdfui9KXfRdy2NHi/8wiMB4GIZM2bdYlsyWYPHBNHz3WExTVXmZobcb1/FKMMb4L0UpdDZukiM1
9622yYz5IXDkP6PviF1RtePGk77y0KG/zI1J/qdyIS/ybom7ZetqBXCdKUlOJGrBfVY2k2c7vrsr
U2J08Krm4/tLuzIoZeYZwEHUot/0hkNM3Fyh0PWm71/76CKX4UlKpG92eaM+R0ZReLli239ejaJk
ClmZMhElk2WRSMOo2mxDM7xWfZ4HnoJXORbrIZStjZ2z8uUIrrgjEM8mzVyGZPBji26waH27ia2e
nFbtnqpkc3+sPNcIar1kjkzp5rnu7ZqGdNXSeOMhO7dp3Hn1kGT3LdXUjZVbimnNrzW7g1iMCJpI
c7lLOuxPVBmo+VVJq9brKp90z7S/5UFs/1WO6rQ3J6GfkkQMhzpsW34Rxd77vb0FO13ZOIDKgPPO
2vmgGOaVfxU1ZE3QTEpdYxjvThpKOmRApRX0x6INCY4sd9gXYyCf/ni3glOc26lAJyjsi7eDFllW
2I2N1Qyac8lOERpwwpGwPgw1fVeUPY63qrqFiLn5uqw3TSed6XLobgJQ7Gx10J8u+vKlNt6N4LrP
k5GYu8Gs0q2vexNyzmNBLqfzI0DzLsP6ykgRXMkG5+KbGPh4hTHWv+ai1L8CB+P7oCj6b+2I6YTn
h830I6NRHz5Ook0/ozuB7kwaFs2jbkQDaMYgnDi7oOqqfRdF7rWVrXweM3VLV/UWA8ZrwT4ky4LQ
RLC8uJ1VkCyi1FLn0pI5eGqkCq8EnnvQlNFGIqgbr2Tg+qccEOK19lOYko5VnkWjd6iaxFuG1zcn
nh2JTDc8LlruqJ/PidOrfakiOFApjq1fQJ2oXozJ2dOk5ZuTXtkUFHuB6RqzTxd19bfDZMwoSnzT
vrR16T7Igs6BhwRbZt8FIER8TxJ13Vt1mnlj4I97H+WHazQY/Er4sbb/THmRfCywFSw8n+n0Xu/W
/RbbZJ7qmwBp5nmxDlCT5tRpiVPrRFxOSj9ZF9eU/1qKPl5Nv/fvili2j5qep/v3DyddhJtSFYuP
EB1HEy4gsjrzpfFq8dO+xPI6x7QCY63yTtiTPj73mlJgHkqrv/ZINJCKSqWgvKq4oLYp6KMUhtgn
8F07Ki9TZcrvJA/ZN9uOM/u+gRtHjUYx5cEfBv9LKAq63wc6JX5HDO8EEjqS1GscfIa8GL8KwPCK
Jxu1Oph2Ox5tOeo/6aDX1qGMnGk8pXWeZ55REtN4SQ0qdGcNmpx2o2i0/Gh1tg/lKFUcZRfVCITf
WUadyTMk/ugJGI5yR2E8sKlEi/aKiZKMPTe29Gvvh76111Halt6IlMNXXWslx8CKhs9JLhN/V2uR
fB5iaZEbjJX2vdAgfexL6ln5kWgK0YOkboNxV1MHnDxSkTj95hKOf1WECC/kUZpxqtJxTPZtiWXB
nUKlEE8YVb/v28oMDoU6uMW+csY48nrqY51XNS44U3ibzQ/Q62HiVaIzd64rsx+4gvMydGpgfFW7
2P9g+1P+JdSn+sP0P6Sd13LbSLSun6irkMMtACaJomTZ8si+QdmyBjl1Iz/9/ug5VWdMsaSava8d
mgC6V6/whzweVSCWpH0Vay8+i7xIVAibTtNOnCV8d/SlRcYQK+MQfGJSBf0MSxFDkWQfO1WaBUSK
dgQP4Me7EnD2z8nqnM3S1ukWX+UYFZCO2p1DYdnlRpnLuY4oc0BbrRP3zpa0NPtl5esQLmSgJ2Bx
MpB9ZX1tRmsaSIW0MrIXjMDC3qW7E3iDth7SrIu/AehpWAL4717TZPal8rpi20zx+FPr5uEWOIjw
gqnuENOr9VVCLNYLSe1FhPRBVDq1ESq1Wq+ZUfUtykFpnx2zZZZlCJJNK+7yYW72yhLJD5xN3Gfb
jwcr0vHmfc6RfOa5bbv50s3SnQJFh6LdZS5t400yCMkU4uyH3B+FPlI9D6tpZpt+tbSt3rr+S+3C
BotklQuHRg5z1s+uzdaXtate1yQWcxjLuIc1zIE7uMuqnlRX5/sUl6o7FK2TxyLtunKPpnwPBCZz
p22qW2pbLJnagP3Xn03R527kUeR/Qf8at0uhN33/IAolQrDI63EGViojrnll7MsMZ9mtUxTmScjS
R3OK3OYUL/GiQj/WEvOx9hqAEKvepcW2cPoirHraqgNolWlbWwXVs7s6/h6mnhv4wquPBqpwARyo
0gBpnye7pkvr285xpxtp5cWDoWVWGfB57J03YN6oCquCWd72COO7U6/9zNtsVuHa1/ZjF/fpqZE9
BrhVacbf0L33bUY4pvWzzjNPBGrs/Z9Dueo4FrnWVutaLRDeWABDbLp5Dqwm53ubbbyYkYa+xF/e
nLV5oI+ie9Ay9KOpyP1NCiroFc1QnMOcValuPzitceozR25WX1N3tkgsFepdUUejt6ynWNeaL2lW
NXcMRUew1xqy17NVb/pBulTGM2LKZ23Mtt/EZTneNLPhfUqXYTrFhJo7rZiWe2ZK8qi1g4b+lm/9
3au6aZ/PmuzppkL4BbHyqZv5XjUKouloHDxXSodD3TgvxdASEy0920kEv+/6uUzh2HqxF7jFXKvA
sgSN5LYFo5NmpvPkzMjmBzNFL/KrWA/m9ax9NvMZ15U0zpQRMH+Wz5jrqvi+JuUSBzQAjCzQu7Le
MShB5Led5/QZc7jyMItabJN2tBm+GfOjKFfw34Yf2xGltLdZyLmfkEJq18AUWeyFBsDXv5NCWodM
kysDurLoA8ea5DFDx/BrGbu9w4DDUZHoahWODXTJOTatPiLRUfmdYCQjdzD3ajMavHX4ZC5ZeU//
t9ql1ZLfutlQRFaOxmw6Tm4SFlWRbbN1NbclYfaoOH24dnp2FsZNIn+tbvHSckfVAUer3MaVkS9h
n8FBCfrOTMuwrAxzDl0/bT5VYOl/Mi3xQ7pUdhsMlUEZ34z1veUJ5YVat477fqj1m47Xpgexlg7a
ZvDj6cZPyc82ZuO5OwTYcc9wHaQ3gzzT4s9aFuMDn02di16mOTdWOM/2GWZkWvmpTOc+QFuT99u2
wv6rS3h6eDbLVtPFS5Fg0s1fd9mDibJfh3G0dggbWFGhFVkR5vHi30yzkd8N2L9CtBzWct8XdhEl
SPF9SRPhoY3Wr0f44vkXTS3GxsuZgxCO+3PfQDO/ntkOe9eTQ5iUeVtvDJofr0iDMoIRptXuyQit
w0yfpbnPRmwtonKw5vlA/WKnUSHBbAe5HNcj8s38H8risaMB1jT9sclxnozJdV8WoxDfrCXpzjEH
dqQZV3w95rMBZlXyfpwBZodz6lvP+HWqwyoRmMT5zW/CDDbBplH+8rmPR8KMShCe3jNVGR97rV13
rjTzW7twjPsFdT1g82BXo/w3gN5Mne9msyYbspBcjyAWKNCI9up8y9xsJcdeM5ORH0KBDRKnsf7T
LxYb1coki09GihKNk3vq1TTiXgTIljaHJu883KndZmfks1E92oqUTjMIeYHGJYGLijnErGAMUH+l
tgYVT/z9zGZ40IdaxezKSvMgx/O+tuXc5+UuQ2D3yfYSqwuw0ph3uvTGfQXf8RbmJjK/q1kgRGjR
aRyDrtaIHZViF3m5VpVhNnCt3TuJO95opUDMyUvK/i99HooXF9nD/Lg0i/iGmgLyLMy1lh1qNesG
YIi5W4rcenQ8JfYVFpT7ZnDsTTWBOjaM2NqkTtlvJs/9lfel9anQMm/YwJZASNbL2PaNpRd38VTk
RC4GGKGLTUIZdnYmXnWpBms7FoIw3yvRBNqgLzc+Ji/Z302RokM9EU/1LfxY95UjsvahnWvFNs2J
NJY2up9Sx+xWWB2qeIn5Ek6YF20TjA5WStG4ZuoVR2DP2dbduHA7xvY2VTazZDRoRBAbyhq/cyEn
xS3w1OpOmSVKKp2MzX1rWyOJppkczGntHxlquC0mgyYunYzivP0yaPGWqQe1btbQcxw45oEqhX6X
c1rnHdsYDoPWGbe2I9p6i5f0lO0EPejNkOE3HYp6Sk4Lildym1gLDMomd0+qEm7/2SinKgmdtWaX
0izHBbrvq6/MO2wtUnXeewF65P74INVYfGH8nW8cJ1FxJHzsLBblxZy/BlJNlXehowZjl9PEvlVa
P3wzl7Wg9Vf13aPJkGhPnpptOWRdsRcyjp0baRp9fjDzRt1VVVkfV27fnZmyScG1xzSadV7ETpVa
AUevyG4VE7zb0tasZJsbhdwJhLCJvk13qzMQX8OqnS0+edwN95qxWlVQlzn2eUvR0Nzxm6mJgwWG
bNTOyDipZtDuvNlqn2LNm51wBqHUhR3doI2mJ+ZL7pHOWvyCGwfnzx6FFs3d660mDzRUK+xWTbjS
mFoJMyDdghTI339I8zjddnVpYS2Q0KbtxiZ9mmu92KFDpFVhb3FasRhvJsTA+vTHKrvxm5803hyu
pi0fLK+3Xtp1XepwqD0nQmNtvGsWQ/5oPIV5FnoBddjoebZrzqpCG+Fyl3hM348JSAnkkBFoexia
2s+OqED2O9U0lCoaokD3Rme0B2sAlxIZhZs9lFjm3Fla6vyIOzDhjWNlRAVnWH6mztLv+9V2djNW
0xyWiWw2QQ/HBqm+sacESWEjSw5+na0hLYH6oDdmf2MUTtPybFXzPVut+YgbqQTVMngv2Sztfd/G
4mms/OV7VkwjmW3bRZqzqGNszvGmHfzq++SvReQSfLbE8oUyLV620AHnr1LyuIFAIGVnlr52NMbF
C6x4GZDBwzBvX7DgZ1+fdAaCZflJIW7iB9XI+eqNxrqpDVM+6NIcNm7pWGFXp/pB99J+J9Zu3c1J
Z4aThrveMMZV2C6W8xKvzD6cNR5PfrrK21SfvEgZfhaJrLY3dhxntGDMBvCqIaPEH4ef3LpGiGuE
eSv0fLkrjTx/dV1S+Ha1vaNN1hw5bjtGhZ2lkZ3L9blMh2G71go2qL+6TzoTHABqosNZNFs3Fkdr
2dCXpjWOpgjmN+OQnFDTGnaeoyiDvLj5uZSOU9zUnuwf16Ys9Jve6P3DOlX6Fsuy5SbH/DzZyNIq
uu2ajeZDuThFkNLv/sHl2OClO1jttvMS94hIQ380i649Tm5VPQ0udPVqKOo86KcUwTVHW+S9WuP8
IZ/MToW0+YGgaHa6Wa1eZ94mdaOJinFsaQCeHV9gzX4GU2mdCr8tIB2iMMH/hcbrZ41MflOXo/5M
+v21GxadNDol9ViV3nzv7J7molZ3krt7zndJ4vlR75ZLNGnrJ29a0r2t8V7Nzi6ZPU0r/04Xfol8
H0g1QvZ5MpSbMQy1kR1fJU0MwCRNo9Zr9B08BfuvCueNdefHTnF0CpuiU87GeGNRgtyTv5rPlZ/4
m3yp6miolDrQGm4P0wg7JCxaQ9/ixF5tQSd0aGB52FpntdmEa9eUr6ZogGkgOfDsyjx/hCs8hlgY
Fl8tZRtBokEVsokyh7hiXhFIMQBxcGtTX2/WuRHfu04kXwtfx/3Qbzx6Bd0CNXljabN47PWB7SHm
7IciCpNBD7l24KMVuF1VxifuLLH1q1yG5Yw441R6y2ffRS2vM9zquyixeEApfyQiydl9bHEPoNLD
AgFZDneHAGcVYRDiIbPcpHdxYsso7vvsph3Io9zCHO+T2c42ovOcfQ8R/1vftyZCfOOw0Q0xnmJa
HzfurGk0Xv3pp6f8+lgq1/jRzaUWrrmZPPUyMdPQNqdpsyRmkYCxKQSN/lKFCY2OfZyXZb41/DL7
5fUjipOelxVbrxnEpuDRA0Mp+1YzDZ9my1SekINJjtJxkxlKgll+6iY2kasqYwuL2gy5QtRtj/jp
1iRIROuyUgjnjek96SKxD+RB1qMfl/oXU2jTdkUR5mmUjaainKsxDRdN1WG24qRNN8GY+s1cnYUH
nbE6jbo7RvWwwqKBBHA/eh5DBKqpZsssnrm1bDjP3uRElW53p9Lr2sdmavVIGh3KcHxacy+61Qpc
Maxx6KpUo7Ba5uzYaEZ8q+Ej1EbGoI9c4rF7KHBrPtI7mXclUf5EshlHU95UAITt6VTZXXpITaOO
kmERU1DUs713ek3Wt26T2pvclm2kMr/7skxO+ljL6ewUtChFzSPME2T44aEbCMZVlhUbvUrdW251
vQqyJc8/i3KW24zMad/IzNkmoOPuJ9owO/abPJKCyAEiiBMnQb7OyzHOrexJ73ztRDxYfxm2cH6U
abskIRdhsx8SK9lPi+Ad6SPur0ldqHAuh36juY31g0J/uHOESydXH0ZIUvjhWLVp3dKhcG7Y6+JF
5KkE5Ga4tPgrfzcACrkzLeFt4nacokw3u5usc/q/Aa5TfULL64JuMos7+1xvl7GXwu4hgRSGiMN4
4fQaItVuJ9WCAaC5ctAzt5kCY6qb11ofykjT7PUu0W3rppGWOriNLZ+4WdSdi5bUvaKfejDGeKI0
5HdhsOltemPIn2okre8Ks1TfmcHmd5aXgJmTZrbtPVGefFWZ0AFQNHcUJURcqmRHW8/c0rYZt7/9
OFEcmyO4HuUmYwOfTJXkVpAOKi1CbXRcrgPNRVm6bO6MMVsf8X21v5AtxYFZr/ZhXv38ARP1+vbc
Ko3KBuhdMCB16hyo3sQTUiDFMyHd+8sYZ+R5GxqTkh7uWT2qtZ8QQbDunNYmtUHwYP0VT2r4BpXJ
3OlJad40SF4+rJWebCFUoKEzjMgfRDJXcRyt9mDcJYzgj1Z5xopV0yo2Q0EtFqUMFCOrMV9qsYqb
RGlp6LikLx4UidDK1PgFLLFZRgzwxye3yLPXOfF7yjbfuGMgqOMID03qRktqYhnuGNuqj/NHrTXX
hyW3YgRxK0JbJoS+m2ycFjBw1/3v1VAmpFl4Zeu9tyYRDKoKzc7cuJPSrB6VNCyb8Iwof1Z19Z0l
4MfZpZbuCukD4ViWodymNGoJH37WhH3v2I+ZUep/F32TbQrAqV/XLCu31aK0sK0dLu2SvKcvsYgP
rDTuP0OmWT3kJ4f11kQQIQ0FpSo9wDq/bTttPuUSuKINTeMFr11rhwGCe7KA2h56szces7mZT17d
oBbjzM5tB8QRxBM59slocrsJFcILt7Lx7Rsx6PRPhi5pdpVbtuNtjSDxjgyaT5QRY7KwKctmN8IA
+6Evy3SXQWPbrCKTu75tnVdv6LnXXNk6mzrvum1Smb0X9s4kfgIh8LdGWmSU0msxksnM2nbOi+7H
6Pjt5yUTlMdW3I+h8MijkHCgyTZVKbaEOJTeO146/kL+AAiK8pFUynJTi8yBW0a1CHK01eqecm/s
2aMYb+eBkenJnqa9sdMxN5NRbaXmDfPq7mTai2nRMR/Ilakp3E+WFdOgPSuyrgX8vNqSCYYQ9ig+
08HG8SJxE0cClCjzc9Bu69CRnf+cFJP1nK9oqm4dM4+HcFY08GmookyBmlp6zDk8VeBQfn9lsKhS
upI0MyA0tqcxMfo9wklyZ8p8vR/SxL+nqyt2KMwZkSa84WTPVvkqSTp/VFM5h0A11LMEfPEAzpIm
TaHbRNfYsT9B6BmOPvuS2B3LrWUp89GpW3sz0z66a5tRi9YaMIYAgrcB51CBHBnUKS9U/sld+uS7
owkOmZOvI9a+me/d1f4kXpJ8GW+9BibcxhmTGiGxKb9BCTU5po0u7mvhzYG/pKa8s+iMNpuldrAA
TozJDqzVHO6sfnVsdizDkAD9iOV5GXtxO4AQOnCVKZrWUNW3VZ4By/WV+ZzIpv80WmBdwmqk4Azz
ZBG73Mdy83Zkdhu0K6JMmzJLC3vboTp28NIW+0hNtfgDNeUA2j1hGvmUq2mJig4O5ooJvIxSs682
tUZxF/hSNBFy5n1zqjprfsJfc97ri5n+MMHpmmGRGeSTjJf0g+nK7LHOPXoWnpdm9W01y/7UGbS3
OfjlFoaP+ZVmZPcgcvTJ48arHvIF63ls5ZubGqamvFH0xPWbZUqh6VYuIEN0LUSo0UW89+d8/lGD
dVQfzK+uTA7pVZ1lwZhnviUeyNKupaHwZV2Wzts0lGGPgor2A5THW1UWF72T8wzfxukHzO3F5LBc
86znfmfEm5X+BsjKyUz8gw4Ods61qF8RzhBQaylT9foAhDbfFesid25tUVlZJMrvT+3eYGsYEoLC
5bFtCPv8qD9Hdi39xrl3pHvAoHItAnJFYYOSy/xnE7PRV8i46nvhTs53ivLhVw6Jb/jgvV+ZeZ9J
ZeBBILcwUL2AzXZuU4GsGmxKv/VUQbWhraK0c/eV8EBk+NHE0Hppn4j/qq/Bo7M3IZ3jFeO+UW+U
/VBaLRbkB5GU/k0hlH9spxJ9GNdJtksmvw0CJvH7r/st5+H3orxsJFoYmGsXKB+zxHjUIDYedC2X
09aWBLzorC1Z3FqJVaLGI0mqUXLZqcKdncCgoX67JCseBe//kmvTYdyAEKoB1cCI+AJBTLhsnRGI
48GjwxegnNJvcH+tw1jYVUj/56MnvzYxBxwDpw+cJciVi8+MEOokILs5hyy2n5U/jcepkkvYii7+
4LteXQn67tlHBTj2pWolBn5z5rSWfVhHk0er1zz5LOgsHcbYFv+Zk8z3xMsE5MNZhO0NOgT+bKcp
CBqHyVrvWrxHD0NttuFYo5fy/ge7Ep9AhaBPcibovOVee+lEtoOj10Eb/dIIy0xSv1pKFOnm/YXe
QHt4JHIPS8dwFFDY5c7AZo0OCAOOQzoUerRQMJzqqerCdRnq7TCb9O0mruf3F7320dBlNMG80CoG
tPVnHKIQ7pQFz+swDJ71QrOHmTAVE4anSCbLj5wHfhuXXGIjoJhBMjvrcL6hWnWMop0VKt2hWVv7
KKWcdmaW13vgmuJ+aklxAhzQq8+D7bVaaGZzuQPPmbVh2zXdQ4roj0MuQxu8NJzpyWpX0s1Cn+pP
5bCqQ5/DavGS/iMBi6svyTVtZDBBw4Pt+PMliSTxAT3VzmGu02FjFTag6KKdtuCXPjK6vh4edHgM
kNHgAV7cC1BhJ6PqCQ+ijG+sDp8vBYo07ISvbcfxQ3eBt7g2iGfciY4G5AMNi8t7iGEmqgPU62cI
yFiFDPasr8lEighi2rBfvAL0RSjbqpjoyHTY0CXD2n+dZjnI7TAwafuAdvD2Vvrz95z//F9QFm8y
ywI5EQ4B4YPmVBuH8yIZBTkk/geAdnEUt2CDm6Qo/vNBJyYDJ8Q/mpDCh/5z6TZN+qoEDYB9NNl9
vVT5kyeXj+LxlQcE828wID/DRBCk+3MVJgZeY7WOc1jo++0MY7EOnl0bSEwBeu9jqcEv0629MyfM
it8/62/3Fg9IaNHBb2MO416c9WTNIfV5uXugoVVtuQYZd9namVmhIA0Hel9VH3zN88P8edy5Dki3
0GoGQfnG1XilyQ2PCihUDf5WBH2hqYfGxwYxiImfeVCknnPfu172LVPmdPbOaZOX9x/62vuGYwVN
Gbay8wZELMQK8Krloqgbz97TOf2KpOQRVscUVIb/fR50e7fGyOu/v+zbYI5uEOwOIh1hA5u2Pz9z
39pA8LrBPLTKRWMYemfQmc5jnKfTDY1gwO0Mgnfvr/k2TOloBKDpRcmFGOolg3gFljW4i2VwFaLX
iSwpPU7dKT/1wDQ/YEdeyaeosGGiAEFlKRx5/ny+zBGxVECiDoM21gE4Bf9z3ouzK6GtIYmCpm5F
L3+jz9gCORquAmPfVh9Io157XpI54IBnybQ3+3kezj32WWoHP1V4MIpU3bSGR1EU+x/JgF8cHT4k
a2i/fXlA9tmXzCAdViplcoVZcAlpjjjo7SDxp6eirubPFPYf4Y0vdu0/6+EthaMARxI/pz9f71iR
n9ar5e0rVRjPZbvma5jCrnFCCdPt2efG/iKArN3nZg6p9P19dPVhMQgnOUerWXtjFxcnqQETw9t3
NUicYjUeUaf5CTfoqZ3/o2r8/3vQ/7/WxT4a2SSUuzE+Ij3FfJsJJ9R059fkmB+osf2+Of8Vi/5Z
iW6eQyZH8XEpSwIWaBLNiDkK9Hb7bODoFD8lXllNkPl1YWzH3lq6sBY+BKO5c8PS8ERx5+ZZte6m
oh4AYuBWdjKRL8b1cxBWUExuSwM8SeVzb9tQRt7/DBeJ5z8/GHNqZB0cMvdLhWEMU/V1mXHimXIE
qwUwg00CRGvz/ioXh+j3KgZ6iswK0TrDbO7PnRYnqzWNS3Y2C8PrB8IVhXLQlKrTgxHU03/Er/+z
HCUv989Z/ebSOcmQmBTjzOzuW0pSfb9Y6P+FXHXlVzNzoMVonjR/+MLvje37z3kZsf5Z+UyihHYH
Wvo3nvpfmUVcNnambA1/qFKpVzkiHdON81/4xYxhbMGvTso42RQVkv6ys7rPKcO5Dy6Fq+8atjW2
W2CXwer++a6HtEtqgCvevh10GcLavnFw6Ya29d8t25Ea5wWTyZxxLJd68IA1aOdks7fXzRJcroON
ywIA5YNXem2DnpNiakg0I94wZ/wVrPycLt4+X9LxZFfkM0iofCS7c+2lcXmTm2JVhmnTOVr967ul
UzKv84Ax2iqt77aRfI3RKbbT+oM84eLC/r09SCzPPk1EvDffxtB6kSWgEfa9nvxsi/HBU84+JQIY
Zi+Dzp8+eHkXqdGb9S6SsSJrjYnxD0FWp55cquZ+1ZsjcsTPuNcctXXQAtdXj3WpP71/EK5+Ndi1
uHnz7UiN/nyfCaDDkhyUsKJbSwjuFkRlWnx6f5FrH40U10Fi9CwDdenzqtJxrF2rcPb2PBbbMVeQ
MVfENIpl0jfvL3XZ2fv9JlnGPZudYHCqnR/4XxuERKTwrVnYex/XPpBfKuvyoC0yUNLIGy4/YeFb
3UYCFduVYAjy24qxuh8NHdMxqhwFeBzEkvZDQvP44F1few0wrZB0IYpjeHQRXLWxmWQ+tM7em/Sd
389N0MrhURfTt/ffwbXN5OpYhTpnDdA3trpWOiNQabOOaqQZNJ54yJLsUDXtMbPsaInrO+AQh0kC
h31/4WunhjYWLUQ4Gbp12UR06mUxRlU5e3ir+qc8BYwMg7bP7mPHTZ9yPIw3lfCpbN5f9nzmL+9y
ajTtXJGDgb9s5g6TN/GRBybydlqcjERzgkYT8r61cuDSs+N/ELivXh6uSwWDOCw9O/viQ6qqqT2t
N7AhroyDok1seVun7fdlBxZYW48wTcMERauAZu6X95/1WipI9ANOgRAR3rrnb/+v7Q1w31Hpurh7
24x9VPC7jJSD+TMQj03mDy/SVntoCR888ZU3TAVxPlU4KvhID/65atLAL5pV7OyXLhM3NQiBQKZx
9Tzqpb531SQ/OMXnQ3rxRTFUZ/tSnSLyeskqjpkOzin+Jvs2biZY90zvDReoxPvv8sp5RJadQQP3
LzQv7+ICnqYe5qOAqyDz5JdN+oZ6HAYcnjnLx//bShfvD3OpNLZl4u67tdUiAUPsCzMGBOf9wvqg
7LtyBukjOLwcLvu34r+2IeuBEarYxwL4Vt+Oy2NP9l7snRzblTu3mxlDl0KLxQf115Wd+cfbPH/T
f+3MaTJT3Ul5RsyR93Zv/l0MTAu1GcR6Gkc1o/tZpB9Euqtf8Kwmf5Zr8og6f66ZKWRuujVz92Xf
ZVGuEkCzOoQPTS/SD27oa++V7JvKjzLIfuPwwaDc9ktgSYeOGiUopRl1HayPePrR6BND7+zn+1vm
2nqkauRTNGigI5+P5L9eZ98aPlC5JTnosuqAMQGe6Jz8bi77+yxPAfp9dOauLkgWTo/HIH27jKLe
DMektvXkAEZyM8exCqtuounGlA5KY/aEINev/8UjwtSl9eV7b1Vv0G2vzDMg9zB1oAwKATE+c2q5
QfZdHU0m+YfSVGr//qLXQhk8SZvutsujXnZvnbKy2ryxkoNoxF/FML84zvQF+tYhX/+PS7kXuZXU
zZUZmpccanCBG/BEP12t6O/m80AXZdP/RYz514Nd1umtw7sqapfv17RfUzP+aeb+Q9kYZfD+C7y2
T7hswcycr1scN//cmFSBwsxBb0Mv9OcA9WZ5M6SW88pGScuo6Ue3DDR9/vv9VS9b0+e8DhVRRhL4
GzCcuLRhnmOoBiWd9z3qL9aNX1WQnsWsRXrBjSSq2jwAPwdk6MhfoGyBmWt+H8xGnO/e/yHXwhzN
Q5TSIOqfPXH/fPypVPGiizE5tHb1dYizV/LGR9PFnrAGPTEBUYlBpb2/5rU9ex5uEXy4fPVLcm+P
csBi6oqNpKPUv2Me7hxn8GryAN8unyJUN+qP5k+/K6nLO5j73sKbhhuYSujiQRE2ntGpTA/C7ej3
G0aZapsq64v0KK01d+8W20OSLXdt2F2O128sJ/805aQJgduvizpArx4MZAXSpt4BSO+zvQYuSY/W
eWrqDyqM81t/+2OpPWGHAxy4bCT4qU3Gy0s4APkbD73nt9tJYLH7/ne4dt2gmMWmp2Cnuri4xpGD
RtcGJAwEQDpgavkF/PmpE8MHt9qVLWaRQusaYuVX0ADIvExguXjzWVx9rhKxnSCeB1rrb2k33Tqg
MHtNfKB6eKVmgPCOCdBZ9hXwxWWsarSyGEWaHmpEXqsnexHji7VSkR4ZUIsqxOhHDVFml4MLSrTE
P7Xo4yz54AVfiS3wuNFB4zY/NzvPf/6vS89NZUbHGmzMouoB5CLEkrHA19GAmWXmd2aiffDY1xc8
Sz3SU2PzXAQzbR6yGas8Hhv8eJTP65Na2sCYuy0GbE40GB+Kd19bkTEIemhUKrTMLx4xH2sbjxiw
pCYaiqhnzePahOYMhA/+TIX5+jjDRAymM1B++5+3L+NkTggNeuQDL1UrVpViQpjMYo/eI2QcbJgf
PLNKooxP/N+TQbTXztMl5pa0WS/KlNJq0oVesthrbXuS5fizY/PAFgRmrW4aVWThWH103V45ned7
ia9IVD7n9H9unvmc4ddNL/boitonZDYbgnLX6+1NP8rlI88U8xz/LkIOWtxnFXRW4y64CAZNgvCQ
L414L/SCZGkW1WrcmHjrAdwA0ibDegBpEbh6XPBpU0yINpQ82S5uk2SP50Pyd4FDQBUUpOj7iu19
lH4/JAHw0pUhlJGfR3EwST/Dxu6e6Yc2QG0Bu0dF7ClzC+bOy4K41ro6TNu6+bv0YfCjzLZoJuTn
zszDjKGiH6x5Q09DSqt+fX87XbmVSBcRyiFooL9gn//8X4cVVwGnbEQd71ewr6++vRjGPh8TGI4m
vY1+M4CYEv/9JiQ3NekuuKAw3tyEVT5JxKH6eO/HxhKMkxWdWbdNCcdPJtkHY61rG4oCn5kWUika
uqR/PmCpL3Pr+7nYT9L/aU1TiXluZt6CPVen91/ltZXAQNB3J9l33tQxIsvMBGXEmBZjZVUbxgmI
7DWL27YQLYqX9xf73du+3LnQ1AkBPk40aLL/+Vyy4FH1zIv32LPkdaT6Qf3lAYbLgsnXEojHfbHS
nMv07AZrc9gtelWKO4HaS3pUAPPVjT1Dt3t6/2dd3HrcOTR0wcCdBV6Qgb0chQsbjiChzzkAmNfu
rdwGxKM5owtftsEZzTTHOLAS2b0oqEcftZW5V/88zr+X5/pDW5bS4O340BQ5zmHlACJwctXjgJZE
FvTaWj0oMZlg2zs/C1a0XnZpUafzrVrxzgtmtxMRSlF9lGbWUaZlHLWowB/TRFvRr7PFQzo4r9Dn
gXHmfdtj/DpbVJAx6hKQkQK7ggSMqNZTDJYyKhLYd6syu69NqccBTHn9GT9aVMPcDLkkZ2zdTa4g
TyBmoIGPQV52tsCEQKwqwKhySaZOMW2HuOMb6mW1Bx+BEU8TI+yhqVFG/8PZee1IirRb9ImQ8OYW
SF8uq6rL9A3qctgg8BA8/Vn5X83UtKY1566l0SgrIQk+s/faZlIN0FguIddBnm3MDIe6Myqx0Yxs
iH3t0ryTUgbkeARINzczEnut2YJ4kzGaTKi0dg2srXXXEFVEGxk6ge2ZyrHWkiFL80a/SMgtHhWz
vTPWbopl0GYhSooW/4AXbCehgv3i8vULJe27pVnuRQm6Y1h8XE2eFlxNLrg+Tstl08jVA9He5KE7
ojrh+nt3JVF9MahJ7QclJr1+4KdcSK05a536pfLZ2eaV6OIhGbMs1MoWQaW1rrBrNXxYAOo2TWY9
pWUfbJTM1v1kOgGJg31xcIM6+GGmFXSLavBeV+l8KKtLI7VYePiAa0BvczZaoalfzN2ctzzLgkOB
CmWH8jaL0KD4AlSiF7zyM2+PXTDe1I3bfVlZozUM5zzMPb7dxEnRr2+QBQWmZ8ydOHrx/tW9f8C/
7h8tU9UhpAN0x9MswlWvq4hZdHHOMoIC86bRb8bEKF6tueo2Vh2InT4Spw06sjxMeMe3QWpnDy0U
lasWfO/J92cN730tu90KYyNyBmFFyHTMDS6IO56uB0/AoRf1aE4YzUw4waKaTl7SfKxLBWgOBfMC
DGHXuaO/mbo8AP1ZGu3WF40Tal7Tb5Qalns6kUc7m0DbNCSjjDU0OJSjXk9syuq8glBo4kK0z+oS
+Zf64leRdK/BMmY7Z0itKDdqb/PvZ8m3duDyMKM5ZKlhsd699C9/P+E0bXAa2wRRqrcgAyKG7ukP
r7KH5b/1wpfPYYhwkVkEEMP/cWYx7epSLRDp0ZqNVm19Wy0iNvSye0bCT3yHXjijiGVWWM0fPvk3
35AAGRRa4EJhcX2XINT6lCnJ5gJO3cXPk/n+a+A2xR+w+t/eS5fvB/iUvAKWsxQ53/WAyqPPXvqS
yMZJpkVY9W46RBb5HQ/eyqL+v981Foh8qI/siuyzbz2I01ldlldovwfq4E3RZMl90IzyD6XptwL8
8p3+9inf3+oqQfk7ZP4BXlmyrYdSxP1SEhrvQGx8K1Z9jP2GnKJ//0X+5kqyYWNjSW/KJON7LZEg
dZzAufuHyXLG2Mybcit6u3rwG+dPtffvPgo19QWWe1FbfVeLtGmB08hDojqVGK2DThA8pUnTfQ4S
8ScE129e2kwKgX2RoupQ0Jt/f9BcW0kgsY57aFGwo9pwbchAWRaRmHM15hx9Jr//Pq27P/Rt32rP
y01kAoM2D00kc4Tv8o3SM5plzj334MDiizyfQO2w1+qCRFfK3wnl5h/kzL/5QC4pSy3qwEue67fm
okVG2mL91A6yqRuJ9XDOvtzWAfOQZvjhYs20xB80Kr+5j3xkgEOB5Raj9ct//0t9PYnWcpKakPCR
7O4To/X86NvQGgrkFH8oq39zG/kURktIjNgc/qMizJwC/aFPOr3hFFe8qZ2bkZdHPKnEiLUxqGNl
a/O+TKoi/s/PBU8D6GNEJ6xrvz8XaTEli6UM/7Cu43Bru+Id2251a+F7f/l/fBKtCpFVKGhoTv9+
OZd6ErUZ8NxXFxbvgC3tHgsXC0IHEMy/f9RvfiyE8/jUslSzyN+/PRXTYABpmgPY+6tKWef3IzD8
zO/6i2wKm2itazi8/v0zf/Nr8Vn5otuBZ0l2x7eO2y3mmbmK8g+uSfvYIfWjlOyWaMoL778N2y4P
H2mol9wjgl64ad/6h7Gf/DVjUwL/IdGugymfjokc1f7fv9DvLuJfP+XbEzd4RjGxUOWcThw8MWaR
VpJltnFh/hIv8zRMBhCpf//M31zEAOE7RwsbJbqgy9/0l0cuyW30T+nFh+OW6wvhB20Q4qYaomDC
7/Tvn8Ve/DePHd4Xn8fJYg3yj4FMjoEzE3RjB3cg6sjpA/bVBcZwUjfS3vWiRLeXftcreaPXcL7H
uiVwop7NJLJTd4kGEBCROZYXClHzkXTufeM5O3JTIB96lyiqnJnW3JRZtBTpy4Ubb9bivmwGch1K
zM06zIBz1xnX0hH17aRb9QY0wVcyZXWcBcMvU5QfTokMeHamT6OHVkOchQCEIIQ1XaluybdGaRVb
VmMCM10JjiFa8gmaXMAfA9SvESPYpAs5NymMfOvJqfthk3D+0yuV9KNkKKZd1TRVFFhjsEtZIHTx
iot7B5Pdi5cUxG/X+uYd1Arr1JqtHsoxeFIdWCg7z42ol54dE1WCt1PZcpMv6h4UG5nhpWigCjhz
rqJ0mYefHbKoPUhunbCMBvqOWuF6JqUM7HjI6/Fm6keiJXRN36rSmaK2h0ADMaK7zUXqxN2A9UvP
c2DNfu2/jHqDe97xBB3ZyGC2dJKHfpQTfCJwJMmgfpnG8CkrV+7abNr4bvVSqDrf9QzF77TOrX+Z
c1n2YQlOZm+X9Ex5zxGUDCY+cUtYIYy4ooy6ORiO2dSXYCTqYlcss7gTtDchda++7GDqDttgntVh
TZ3iF9OidTem2EubokJkm+vBYVC22qt63M9CnRbs3lcuz27kVusQQ1wnvyMA0rexsnkBou+T1WRM
1Rwy4hZBrECdn7y06K+HWYpXuDXtfoT6vFddn2y6LvWB99EFcCNf+7pGWNaKObiym6x/yLpEHHRf
TrGeePZPvx/9OMnxD5sQ2TdzJbRr2iJ8lXQ5m0YPko2Az/KSdHmzd6VcnmDWm3vszn1UOQ4w37lv
D9PSkrcEGUPdFqDRonr29CdP01BFycl7WFp1xvwtd4tTtTGMmAByN2LYKaif4UqC9Mg07YTPOr0Z
qGNQzmYi0soJ/JcPz0JX3hgNU+7+0DTH/uhdC5hTVZr1W1VKe2dnfNlNI8TksODhAdm0vlXMm66m
hV6HqtyAGi7JEEvW5DOBCni0rEQ+WvkIiALLlXlzGWp90FKXd/x/kPdWv+ljtyx0gk2maX7S9NSb
wpLF5dGXZhcZ/eLGujdOcVGak73h2Pce1qyR10Zil4d87FBmriOiiFqsyz63lPszZ4ZyvXa6gtk4
IWRo+vF26eXAGeaVP2nBzlrjecfFmIOTsy7FmbdR8uXqtfcLykgONwHjzSmn24GOpNdfnJH2Q7MS
tCCmbIp7d3pdkhmIyyDH684qp2jowZQZrI4ficAg/LPAnisDwtSKQhGZaPa3pjlO4dLX3U3Nq/Jq
zBCRisS1T1W9yoOJzS82+qxGCiH9NzmlJfSkdFkeCzpb+scuv27VCHRImPWrMScQk3IxcORM7Rb0
F1MSnskbvFJ3rKecX2U2i+vJGfTQ6UjrCbUF3UFAhbHxKDCipbZtVoOZnsej5gzvGqhOoJFecmhM
OMJeO9SHucmqT8QZQoa28sRrvQoOCB3U8dQzrI/WaerwCOtTQmGbuKxAMz2N+G5e3KpysBi4jm+p
VOD729oKHVh/uzLlTsGIyBvUJYLCIynTJzGb2Vn1a7/zYRLCjyucHXrY/GoRJAWJOb1MejRFLF5R
eUfoaVXcW5a6J8eWMxjP+3JuAMqi/8m1mzStRB159oV2ZsrFEyFIFDVucmWknynoBAcxs5tcQJ95
uYaJDDiZjFQe5VQV3JEg4cSpiu5h7vRqB3dD53sMQL4KXcJzb5wcCUnpTe0OaGhHyLzRP0Izx8NO
6Be/VHaB/gm0H19QHzNeAOYXjFLjg16IRwxT/oLvQRTOp11p8lb1XXkU+jhFgHjrY5cVwd4onOp5
mlv7Y2YYdiTei8SpvmEiYrUDVtQSv3UW2cuavc0q1a/pswjgIkvG/qqckbDZFbQLcsb2XvLHxOhP
zWtVdma2q8uxcLdtXqwbhyPh8v6aZ/BYaVHvak3VPzRXpLcVTzDEy8kOTuYSzO9+OyBA6DOkTg6z
+w7R1a2AROCEQNTMrUsMhRupxkxiwyjH67Tq8pi0A+q9hF02KB0ikUIkOtN+HGcQi9RhDKG6FuLQ
lBTvy0QkZeGZLLTn6QUklryGjlY9gUVizmx645NWOMgiDKb/UF+d+aUOAI5PpLKF5FH87CZ32fUW
wLXgUqDI1p1ixYZnq8vRxLcsDspSH4Gdg4MAnxHiF+jD1enOIC7H2PAvzNdkWDayy7R9MxgZ268Z
AETnw/tbmhuGDzsMJKD8mYzVYvwpUvUxWrxrUWcd2AuMMoS4/EsHB7BoCPXrqSSWY8IDEpSvptS/
hKmLXalM/+i4ZHosicBpXVg/F2UXTSiTSZ5EOybXTc6dlqYpb2xUe1mIv3ywYx3IBEJYtW8m552M
siCqE6u6psnOMNgTz7sUzbjPrNY4+tnyhv3/pbWLTcXQ7KyqwiTEJH1VpE7EzIH0nTSVRHTBmQ8w
eoR6C/T31BEcG0rJtMpoQS0pXiTvOj55DNjg7+yK0ONwXtBupGWzqRFmbwEyWowT3W5fGnUWo3O0
aSBsjRA+xP+r308bIta+rJRiAQfdMdWkHnXjtHCAZSCOKL7iJKjvEKSeBzfpQ5MBcGP37iPvGrUP
hqQEqgVRrJJ9GjWy2MnBOgrLY5FDXt6noOx49JU9X/U1GBSXPISrotV5CalF4mau8hjWYZz64IrA
+jZRBmcsHqHhVIlS945mzVdlJnnKpybs2/6npw/6TtcpP7F5dBtmqU20OthmWTPbITkSbxYBzJFy
yGYJGP6HujXewB6oQ6ZNj7M/PvAsy502VgRidMWuCWqSajSze3DFoPaZ6xOQngR6FtNeZi+j091D
EliifjbXrW7DLTOk64W+7pRXXaqnsTUKUshccHrmDPairPtnLLbHvGhKVGU9D0erV/cJFK07zRu9
+2lhDJ70bcrUuJ+2imj2lw6gXNW55r7hJ77pkI9FtGuwRKmNr9uWumqQGrMfrd20sNsZohPk2K2R
uXTtc8rwHf5M+q76QIfPnOehU86/mtF0QvwhXdiv7NPMxIEFHWTi4KXzq6asetvOcxppfTVF8Cqq
aBFGvZGY+A88lcVB1pqMdIIAAAZmfTQbmh6XWX0lx+5GrDmjXEQl2zwdTiVEG0pLr70qK1Njqky0
dyKQg7ugGMO8Nd24Mmb8rzmnbbaYyxb+rAKqC9QjaXr/ZLc4kIKk7jfpkq5R79RtlHsmelRWBldd
nyUnox3Y6OgVedHBiDHAv1A5F/uOWXgDqldHv2qBWWa/MH6ZznoT1JNxyw7kzpkt9Qj9QQ+NURob
IxlJnPODW63RypC9DNgUIV9oDNuQsAYjosxzt+uohlO1EM0Hj6N8ULlXxaNlaSEzLCMmNWSGWG8V
zG20N8udz3Wavhidtsu6AUhb2/+YylkDxgk22i2MbdkrwwgXX5aP9cABUsHJecLAM0VpPelXc5mR
ZhHk3LwsmSj0bN6j2EhPk7WaIbJl/PxLN4Vep0MHhwd/tPNhCp16/eEX0i9Dr6kcxiy22qSe4caF
meQomjvnVpGTt9H0Yf1qm2DmWqS8AajovDT79MVsxYF5qRrTrtqOQ0FvVibnjonSlejqIdKMzt5y
rC4PqgKBkmXjGkt7PRIg9NHKIaUfaqdTRvd9lWpm++wy9Q9Td11uV5fqwdese0iCe61cD3LQ+42o
8l9oMPzrZnDPSddQKEyF/liP/OZBKhokbZRbUyc8pAcsQJUp3jjQ85MXpM9Z7Txpyn/KjNTfVvn8
6VZ6vR/QMUF4TWD1ecOtCWB0W67kGs28xaO24oZBBDH3uerIASWsMnQXzvui8E55W48nm8WZ2RFd
XWnNtJGJD1hg8O7tHDAYEqW31VPtCaEJ8G+vrB8aQqcOwOTmx9ztyQvN5SVj025OepBi/pxKB57N
JF+ypgHhPGn8tLxrpyv7R9fprxZpkdFbqQetE82GqHZIlCU8qod5MMuDS3EQB4s4VbhpQF9+2pn2
o7HVPTymA6c2BHdl0RiD1K2/rMoaY0KIlz1szXtXmLsKJCkcytK7aRMsCpk+/rQJew6DC0vLbaoS
Ujg+bFmJJrKDbgkHfziLjkKqhQYW2V7+I21dGGPtYrWh3c33xWRc0cSn2wDEGRmaRRN5q+8fx9IM
eIOwe6X8/yE6pwvZJ966+PxaTTu6Zn3nFiA4gk7fGGkBbdHUwOIHU0W20fKZ+j2hekt9aarOK2OA
rQNzE/AYZ2rm0yZI0+P9731VfuO+VplthVaT3pUMHiJybcyTNyUa1DbCwSyXFtZeFSzxEUM0lzTY
WzIRN55NWmvIMMBvSR2qJ8hgHCUyCX5ovv/idH5BRhVHpQ9kCgH1j9Uc5oi289bTi2dDawr63Q66
U46rKtMN9TDTnO7XuZqPmKzXLblP3laqyQLKw1OAzqw/rSMs9J5gircml/0e4L8b+W6ng8r25Y9S
jd4VJJ2jPzv2w9T6oE1nvOHaKOS2cTr7ZFvy5yoAaWDS88PVqk4yw4s0ULRP+sQ1rvT3phZiq6nl
ATmfBQMGTUzrDw6/DLkvvHbqt0q53p2m7H5vmM2u6ZIb2bVflqpua0fHxqGcJwSX8nM1rI7JM0MQ
p9G4NpmhgPlWEDExoUQdL+NwGLO7sTPt54WOfwjX1a1OtdZ1MSFkzbavtRiFhhebGrBJo52xJQYt
E+31bezI3GwoXuOZqOpIQ5AQNinnL9gtK2JgPRMsQ9ZNqfi9maDnQ/rBB78V6ak05LIBxvSYT9ZP
UfuXt9bw7qXOPVrwa72xdyPUFzb9onoYsnE4NkmztZo13bXC6s7a7JY/aGN/qdRnHUxoSDj57SOY
ZiMMLCDkzZgXoZzEAkESQpiO4iakcaZv6nOqYtYrO71ZpusxZT/N+VyQIpAfF5fTQ0vlFYuC6n//
8Kv2KaeEhpCKdtO79ufqlU3QgyKfIUrzEeV4W90PiwGpyxmNWx9WcHnyXUrtLrAEYQTu3EViKaBz
Vk5vXjt5YDw1RQbru27yp6xOdVjEvn6zePZJrot7j1c4usTXkFvooF8te/7FNu1x9SH3C5v2aU0c
Z0vMYbUpfF/ELIyexrRzdinU75BN7NEQTvGStv+zER0Dldw1lKb3s56cUw5UniHtNmPQnGC/2y2o
maNV1Hs7ncud3lnnoO9UzNj9WTlK3wyWe7RRPSRpAdJ1fPXlegabBfcgJU3ekZgG7Go9TxnpYyZJ
YZZPoIxKq3NapM4V14tIsXJtY15rdsRGeon0RrUx6QPGD+VQISymCz8bsTW6NhqgoK6scHCVugra
dtwHrXIY5nY2s4TMx5GUeuC/c6gPS2lU0bwohhZpgk9CgyllGnyx8kUVACPbmiabOaoWoWZ78CbP
J4sjWx4Z4uVRncsfbXWJiQWoFmWmkBuw5GSNSBOwp01CbBG2a/kl7ULbgnq9CWQjt33bfYK6JlLS
X95TVmrXmkDymAY5b+Y2t0Nps3Xh0BB7L83f6irJDjNLm51sZ7lJJve2nVtz2w7NHZAIyFW9cNhf
sv5uzB5psqKvCGrzrvDW+qrodQFuX+Nob6lpa9RzUaHc5wI6FAtBqvglcfaJR01qsfwhEOTg4IDi
xMzGMBisUzHAkQWvfpVNELNSxFIb5ix+DBmaZiqQSbQG/qfVuq+ZQU891oBIScrMEIeHRFrLY8/k
s0Ukzo+4ynnnZFcS3FRY6bgMFizdGvpS4MHZQ5dDHoP/GDlG+dEEPV1JptVDmJsk4qZgSmIv7a1d
nTtpKJ1JMSFgyIl19we04lcj758JM7xw5+yUkUWh3zsp9qwaZ25o5IZkViKGe4S096uWaDFlfrBt
NePNL9LyI8/GIJ7zaTn4fQuOsfVfKxMqGL/FhxFnbAR1ZY7aefgc4WBG0KbTG/Yf7ybDAeZluQwx
g4AH9O7Eoqe7LBDPRl29GZVTRpiA+FxuVew2qbFRmc4tWHnt0AJ04OXRFreQqD1n+XSM/FNLjAda
78sbyRbLNlmND+viHHDntT3KtHkEtEjL1XkuRXNRhYUp8uNaunXE5ai2hllRHTQg47X8VaWy2JO2
zF9U2NqdoaYPaLMkgqTr7UQlgvhCGLeUSMhPjeJD5g0dfQDm3zDNX4B42htvMJ4Nipc26+ZIOkhw
2BHOG6ubl4h910tVqpgFIZkgMJi3/gKlflnnT7EE+04a3ibriawM69E9LWtLU2zk++p/jkWyGKYr
Uy1nOu0siAhIIPHGWJb0jqHTukmKwonTZHmvJruPKZ7TWHhcxsksoywZy2srGG6aQrwpmhJKRsI6
CXCOFTXHh+upZ7+373RTXrea2qfSfQTBya+MzgPsV+ITpTGkGpZk8eQIMgIKiwNAGMZtKRLjZHTj
Qyuc6lzVgcfAP9N2Hsx5nj+adIc1YphKHnXSZsgDKrQzmSCohefgreqYL5MlMcItrJwHpU8LkHX9
JSuXCzVcw+FiNmfhYDwHA5DDyXDMmEu5H/vKQvvO81F0xTZveZ1IU9hn2QKp8VwiO1dv2Wl9Wm56
f/IPARKf7ZBZHNQkLUZQSyugrpwAwzBB0asW49DArtuvi35jGRObCMN8UY73zmbwjhgegh67xmcu
Wel3wKpw1/kkLpYtgig3n9pPbHkqmjoMXCKzu6uJwUEERdC+hyJNISX9ZEPkCmFo0GvenMyWu3TA
tC/k+sZKDt/nLFUSjhc+s15r6S3fyIo9Hz7japhpaI9DdZgLKNImvNE4UG7KHLss/Q1PydIwCWv8
7cDS4OeQ259+Y+IGImFTDRNR9YLgns3MbXtwGI++jZ7/0YCei2U6G8c+IA4GynUXC7ufw8RtftYU
h6PRTSdtHLII6O4T76nxZYY+DQm5NuK0MO/Ly8d2ni/poeDY5v87+hPnzpizX36pioxzRHeubPwP
4Ps7wYiq6CsfUJFwGEcmTtjndhpxH9s40Jo+rHMY2FYra7jEdrC81kKtHlkWkxHq2UAwQMoQEaBk
vhlF3j5nmn9d5tVOqGHYC3arm2yk3u/YEMIoMIcdYqAvAtcf6Hr56ff6kaLwksHE2ys3UdWhuuC0
Spr9bJmfmVUCRW/9+1xf9quVTHt+tMuhtar83tKnrx4TZAzDYfnZORMvC8u5FiXJuY5YNcbDRX3j
Me3brlzgOPFQcMHfwCOVTkQHWSt3clherLFet+YamHFL6lbE28g/+MkcRL6dPeE/oiddV2si3MB+
MXu5bovp0mmxyzG3EiZBFo6zCxs6H8aTluow2Pv6Z19PuJOZut6n3JkrDP/uWc7OHSPmmf3bwlxc
lfNVXVr+YTZ087ns/JyKISiKXe5b5p4dih4Zmti3UtdC06p9Xu6SITXNb3RxBkRWI/wX12P249qU
FkPXWwS4q4Wj0CP2xdQCWMJl9e44A+yltiy2bVZlu7VD/0b0a0f1LyrUh7m2ddbpV5tny8Zs+Blp
OqDV0WN4K2xo5WZ7v9jqluEDebutI7fzlMq3dKhR3yRGf84d8Wz5xSvkI3mYLeTU3LRzEyQvaYHQ
iRl+223KirlcoBExVoK4ZFfY10dMCxNTYWiZYBuIjdAZ+QVB/1HxYtoJF7rYkDtcDoJz3ye/uggL
Z1Rt/XzWteqzFCC9jE5Vd67y52ilctliLjp1yJ+/cgUYMbQq2ntHGO8kWhpx643N1hh0lgcFJFgb
wDtevjqk32sOpGAwOtOTfts2dRmr0mWDZQXjz3mkauhIyd0QpujHuvBtxvj1Sanis9edt8YXS5S5
+dErZpoCGTxmtbfiuGIyRNJHtusKmyMzsybQyD6KZO1rLvQPvUzaR2DVcEodh+EbqfZxYQRq3w0D
r3S7GneBPxHBYKIOF54nIymG/MEvqQGo9q1tqtU/gop0hK74qivoyuWwmvdTaxH8EqzFIRWowHqj
va8c5LDgWwmr1xMUDgy+b8qV7NIVWte5tmjgk05/rMyF6S96CLabytkbTVpyBtdObNic/V6bXmmg
mdGDdjtJWEUkYVRuZoCRsdL5JuBsQ1wK7Q4dwLDhxZsfnKS/UcGllaj4U0q/JE1a935C5u82pF97
G8/mMUjruYnkMDLZrtz6PNTZulGBW4Voy+WtZcj1ZgQ3SRwV1YgGWfZQ2vkjoBGL7r51dj0Dq+NE
t3JX9oxTzTEwT/oIgyd0evGhFf0LqiiSCLqgY4Be3/a5eE+YvWu638aVXTymTvOR+TAHlFdor4wy
1NaV+nDtZtK9zYY02TI1fvOFe5Nr7Y1vExg0tQj+c9tIvjKs1Scr44AWlqyu5NCQ593a/U2voa8i
e+8xX4szb9sR9S6Dtizo95Zyjk1ZT1uSpVPmMjgPCEIYrg0h9FNdrem+cDQ/JnRExyOXfvBab8Jp
IqePkf6+7PUpTOjLsXsub1xM0ARt+5DyM+Pdx+R0XZK7VBEkNU/6RWj1iHuy2aL6lfEwWx6DTfky
5/VHPRtTBGv8LWuGl6acrxf0FKFlT+vRLAT7RnZPcAE6pu6FiE2wv+hd1WbxhYjcVn8WrVg2wbC8
Npo82838KfOMlRuQucaBE4ZeJ+Megr2hgMhiGD2bJUdcrU/5acEaz8TcJJ+ZpOgmvIg20QV4xmOG
+QcyT9IVz3l5GYgUwOU36zyWMjIa4sCzEo0r8/TtuNrGdraLik6qfjK6JXhcAuS4BPzckHf0Y83S
C3aelAe2JuUeUcNdI6p521f2oRzscVOmQxNrxH+AzVPDjgAcOuoyCDbks97BC3zMM19Th2bw623K
gjsGxEJQV1K9jSSnkrdXe9vGlslGd5txM+RkTq9O8t7oLXv7Lsm3o0GWRwmrLEbyZh3yoZkhbONZ
ouUuwwYqPDE1NX9fJ89joD8EYlrDxgDJMCpywLN2joRCRFCmxQcM/kMn5HNCuMK20BhcJ2bS7xE/
87jLbkZYnjyRNucfa21SV0Ud7IiRpAZKe7lpF2en94K5M5WS5BfLk8oCgdjsszFeWqkme58xo28D
d7rlED422fgMVHNkZO1j77U8udEscMRa27s7veixX/VOEnvtepUZWrLzBpTcnkFVaGcegxZZnEe9
yiKrL4YNsE8vmpqMwRGGEwbMlnmluepp9ezx3DBeo7BkzDJaw12Q1ecmK7zQTevqkLHtjjjZjL3R
z+0xGBULc5pKM2/fqkYSSmZSQuukIcSIvYu469VytNYFALdOsaHYVd16Fxhh4Cx1PLgr0WKMysm9
bdqKvLzKR0Wh05oG5gukHOTl5OptzHkqTiQvvLuW8clZ5vLCYiTL9PpCQqch10T+Q1h5+pHVC1zs
7OIDspLkv0uqkBNaBoF8lKiAFf4ubwJjXzhjrbxDYa3UxW2CDYnFYF1YhAKVZN/kgbZUf9AW/k5T
BdLZhC0DM+MfIifblninWnR3ZrOk77VLXmssjaT+NdcEGv/nD4PkwC3CtQpOF03V379hPpeuO6g+
OdhlXx3NHhC7TPPsDj249YePMi9y5L/YaJDB4dKEsGIigkMD/l0sht4u79auuUSFU02R5aa0Uwe7
vQvVSo4qA9XCMWKHNUNBvgPtbFRZjLbDhq35W0n2BVMSGXyuZC5elyotYCEWyxgxYGnLTVYaWbYF
tLn0AQ0B/yc6ec/+/IMG7aJE/P4duFQXAS+0DR66v18v0iMHAves5FBWnWZtiiTov9zCGr5mUein
hDfeU+03DEUbclXBo/drxZidPwoJATRQZkr80v6kqv/nL4Ydh46CEi14EAAc+fsfVQZpX6FDTQ64
Dtij6VgUG+WuNIRU70//fgX+qQa/qBmtIIDzBJPSvvwtf1H85allqi5rSTckXoeJT4AjxipULNo0
2xSLhe2B8fnm3z/0Il38ftV9uHPw9OAz/oPn1xEDyCY28Q+5UikhbkiRSiyByv0TT++fGkq02TwO
JnYvF2vTtyuJ+8I0Rr/3Dk7RljvRmcu5WywCbmWO7MYe0j9o63/3eT6mGVPHQ4wZ85tmEz1AUKVJ
5h0qmmGQFQzLZaA/B2wf/ZAo0uYPes2L2Ps31xKLKRQermMATPXvNxD/tAawItMOdb9SbgXymn0M
+4DGvGdopUf1OkCENg+M9l9JML7uyuLOMKYpRhP4ZP8fZ+e1GzmSpeEnIkAGg+42mT6VmfLuhpBK
Knrv+fT7sWax6MoWJMwCc9NT3RVJMsyJ//ymrlZwaMi6opLNRbarZ3F1ZN8YNhtzZV85tbISqXel
qOWRIh2HqET7tM3xVyuUuyAr3EEbf7fIlt2hcQ4JnoIQVRWCycB0m3o50g5ajEnr0vY8kT5BHgcQ
V50CIXcjUH0BlBgn3X3edimkg9qtAn+No+emi5xx4TvFo+bEm66AnNMVsnedtqRZSd+1wgmMqjhO
UPcMB9No72TW76qa/DjTf8Rd89MpuGbZMtWXWcI1tbKPllqKJXXkk+Hlq0Ym56gLuRYJ7Tb0jbOf
ySe1UB+HSD+2RbJxIgvZgJEe4lTtljrGg1PqXZNEs1ZrhKlZfYaz+pv57a2xmSopnTB3ku2rUCk4
8iRCuSQM4mB89WymhIQkVAhemBL0JyhUeiRCLt29GyLsr/iLjh6XI0RlwbaMYFTR6x/a7rlCd8bW
uurS5neTejeK1D7rJt+ofZ+7id8e7Wz8yDPeFAnr2MfGp9KxrrhTflK1EXIaNi99izrNE/21ZxCK
pvvWSk/bDXGeLQFAzk7DJKIBRiT+bNfiJhEN1TGOmnWoIb3zupWJCQKOWWnPey4khDAa0pEubrCo
xwupuSfR4olEpFOm4civRNZnNdiWGzVj55KZ/VI58fMQ9mTD2r8NsCEKrORNoNB1q3raadm0SaEq
jURUJeojN/yV7PR3HwBHUxCf5TRgyNUL3/XSey+C/OT3YMV1fRg9MFxlAnHVkoNnlJC9LCyZ8kI/
Emtw1iLPHXWDNAxJaKPfvcPq3GAbSWZGdgO5ABpSkmxyBNjgTqecy8ci66Ntp3jxehrp/YdZtAor
oiPgH2+KoiOTr4V2HSEM21Eo2HjUxzt6FtusC68VzVdx2arsZRdL6lZYxr5uuBT4a6RFNxXbgUvy
mboIp/Dd8ZrDaAGUaJ0e0FPSr6F5vREek604a59F4QXICHGiQ2WxIXx0XerlWlbdBhhuGebWOyRp
ai+WQZ5XTCiqe0KIHgrAs33qDAc84a7wgQ8AV/q9LqE0OgY7nQbbJUV7PYnpY6raFddXXPxEelQs
E540JoCwR3iNQOvoq3Uauq2fgiAq67wz7lV/KO+FGAhtN65tq3nLTTAOI1LuisRnnivVVjFQ4E1+
79p+cXDU9i4u6wN0wFdc166dqbwKWgPIu3sJG9rJuvmiOcEDgIu6wLeiIP1F3tv03MC6fbcSI/37
et8PXH8nmfzKcvnaNNEr3+aYK/FT5FhHwo2YG41x3/XKCq5js6j6ft92MDcrv1sUTntTxf5prMdr
QkBWFtvCEoTTNYBUzQg7wRIHPkhs+kMwM8r03jhlupn80tPxHDfhLcV3uyCGZWfpxVEZtV95m5wb
zbqN/Oq6JjMYona5J5j8Fw2VI33ueNHpfbg0y/Amz8STMqnvIe2NEGOSNoBOodRWsZDJ0K/8rvSX
iOIFPoogw4KQnIOhaLxRAy+TCvgVrQSouN8M5SIegn1cs7rTNnguDEjDAzz3tpoWPdzbBbEnx0zq
RwPD7KUsmaRGML7EdncV+fmdT3zVAlrhYyz7Oc+w1hZ0Lw9toQFPj91esUS/SociXwVCP/rOdFXo
5PrmkmJLTO991W3HgcwlOVhPoyqJzSJuzxrZdKHK6wRasrGcPY+F1qK4DPgpdnMOkAB6tf7qGQQQ
Eh+y8ArZkBhpEoiVuEoHIO7L93TwXqrOemUZrFirnhsZHF9dGVgPdoNjoVEbzsruu2OqKr1reh3h
KxO146yENfqCbmV+Q24hXTKyMvyqvgnycjvR0Wo0dg49Cve+NjxlgboO+uwsOiKXKt6OY7IzdQCd
0FuKm0Zh1dfcwR3ensigCY16U9zUffSmigDXllF/bKK0WeGcuAgMw9m3Ig2AnGS+ji3jo0d5Oxbh
1tRqKFxaTnNDpLdCIzy1Uwo4efUdHRkHtim+WY1EKxIKlaslpksVEaQYw+y7nmsn9I9jZweQjrJc
LNpKeUejCqMn33hpC+HCy9nC8zev8cSy9Xie2e5vVTbpeczKV/KvJRTaAfyYK58D5QxQIH6E/YL8
TLWwk6rc0Cu3RPDR+G+Zgd04nvW4p+WVOcdCDc9Ok97nQ35dOXQIEzh1qA62VWW8O1p19tQCSgRk
CjqWK8JIE/AC86qnTdWBHkFeJjPUiU49NpdL25+IOteHlhhce42VyrIq6pMzNKtCAyGNIRNvUljp
oww23MGGBbX1uZt/E2vqFi7ArtWGremPK680D/CX3ELIZG9X8a7yIFG1I38L8sgdOY93eKrFmNVa
V+A1zz7tfIoyZeV05nLmsypzknVMSOhi7OSzyemXk365EF35VDYm3P+CPhJMBbnoY24dvvOqc7aw
4chN3xi3nOAEUCv5jqSy+0Atn6w8N7ZGlkLxrx+rLN01gf+MIQIJx9VpKuFS9YW0DhImWYikO+N1
AkabK0sLjkGVHzu92Bayug2wv/Bpq9sceWPb7kL0HmPL3aNrTr0ePimyuTb4vLWY25NCXmWhc8CF
8QCn/Soy65lPU3NxbzZ+BZ5PbYkJlbdmUewbJ3nLCv+KCmo/Tnjq2nTn08YtK1DdqG+uq5SuLFvc
hzc04zLTtFWTp7vSgE4BRR6P45xbRt2E5MRVmpvHJdR18IOVgRPOTkxj7CZzJ6RJRoKb6GpSxG81
8uuHSqZXxLUqp06pr8tY2vStpncm+VZrSU9IPOOXAdtS+OkHwZprU9aE3bX3wnbeEjAAPUxnBFZR
76Q3hCtshu5AYvYFvQWtjwsXn+B15NEB7FJjGxT6LdpVQYiWchi7HIPmWD9iDQ6HPGW+t0GvLjhJ
9wrQwwJj02wFB0AepV4e4iQ/GPw34JLdezBk29bO11YHuUrxbHjevp1c6Ur6UOjpJqxtZA0TLWav
UWpyPou3sCEOqFHU6zDSz70WKG4qlKMaBefBmrmJdn3f6PLG97SNkrb3BK1vtRSgA5YN0aWd96GI
5qyAEbk+HhMLDR/UMIV+qPWHSPYfIpm45ToHBN0WNZ15KqvqSrcGuoCO+jbAvudR5atXlBBhVLVH
VR5v+mr61ZTpGYybBpSFi8Lc4AaGJPDPcGs9+sQRtFvDmb72PKTsDj1YxSRTFA7uxtT6KyCRI8mr
EYV6eIrjls9FwqjIJMG9KD314iOZwvPIHAZvNvZ1mXOKEiY8xrFcNEq1F014CERWEe0Nr5vSE0Zv
g0AfwGwRdFq6aiasD6bmRNIvy7jSdzKUw1w2v3hBe/bTDpzJLNbgneCq0wSGXYqtkPHGsPttlilv
bdu8QZ2mTSt/V1n5UAtablXkHIpQP4kOzDP2Sf4eJv0eSBb6nh+sO7QS2LrDhMdMIe+ancpshZSJ
FDGjM4oX7SdWF78mVd3ZYaotSDGkrwUdU5enPFcClMNRuavrZmdFwY2ClldFGBcPMXGi1PJwkF+B
j64djJIXzdi+TGG/qcZ6Ie0RnqAixiUs7MSlHPmFXOeeKWDsc9MgWNRZGUV0F43tZwr6n8ElWgSC
5LKwrUn2KJMlgjKuCF3ou50NIAqV7kHpCeOTxoeoTZaeLd+JQsvWeM3Fq4SbOrZz2ToX+I21gCTk
UO5BqxcFTr86sgiCzCBgW/bvCpViq/evuhDnTJJfT3G77/GF8DvjjE8OJMRgo2Jie5dX1m3mc6sk
yw3YuX2FQ7Vpq+oAs7WE9qrcRsYgYCmSnUbIte5Nliua9gnKBhelgu5TGx8iAFtyUdlmBXfMJvQI
M59jItOBAAiabEc6fa9JiV9EVZ4T4Ew42zCGRvkQqMZjPtWUSIiNwBCTmc6B3V7Vq+/0JIkStfOr
rp9eoElurElcyz46hH65h09eLsU0vaFWpoRSw4gUF6gkU5vLNUdcuyyF9Nba7IBoac24iGuUhOMQ
+1dFR9crMrZKT7HkA6URZZyTPKPj5APYjk/ygJgvea+74IPOYQuplp2y0ekwZnkNlzIml1fYq7gv
yT4fN6EMPjQ1PxL8da6sdHShItAuEMYrWp/HOEQXVBZUhlJFnDLMLwfR6ht+6ZuUWEJ80K21F7YZ
CcDjrRVzeaptmANR3n/Cl6ciqOcen027IuLvrnoKyFCMB2IiT1ITFCg14cBGnOANEr6Ooefi7rIr
wuRFWOkHeq7ULbvwIbe4Cdpt8NAM8UOa++8UaN6qHZwD4ZyHoKcdMKcxhtBDgmq8gjhsuDYNtlGY
xx5JAEQrb1gojd1tqtTyHn3s2pA9buKezrGcwmXc1rj60BlQnfA02V67BMF8IT1UodHZbgQE80US
jetJDU5jaHFZtZ21F9vLvqxOMjQKtxzMd68m6wnw+VfGea1W4k5YQ+H2tfVRTgZCzvKa2+OZTuPO
6LLP3FNHllTBNXZ6rmXFFLVuStamNVN+ZKzdeuxCmEeJo12RrtaqPk2IQjnIrDyiMbVh/MoMXim0
0BJed61O9zkE+YU5ZPsBs86trtM5shtQzlwf7uoxbFCBxW8J8aaLUOWWX/vp0UROtRySeIsd1Y0d
qtN6IopjgKkGB8N/dqTy5GfGBt+qKyKPF0naW27qDzu4cS65d3dO2d/UUfbqK/GLqsNnnojbriHu
m8a4bzAR15R6JeBZRx5cpC5XmkU6KDt9hmSs5In843vDNMh3NNgV9W2lDLFrtfGpavFDKTOmUAzO
XhM+Po76mQbbZxGoN5mnlK6CeK+xlEMQj9gtaulbAvV/XZXJ3eAP4DaxccOF8HWYoX6ztbZWl2C0
YpEyynEbrVCvn6uoIjuR/ES/201F39J2a1W3aynpO2jQo7wtuwZvY/kSO+NjFFu7wp7umrzfx1P7
EAz5IbEhvCMsMV0N7/SwNXPXjrI7S0IxbqrwyVRNgONhhw5uU5MDu1ARJ5HfCEDQUP14RQ4+VY17
CfpQ+BCwzMG04XCS9Rm21oMxd3dE3m4sZ7ix1XCLw8+0LGXxLHGWdGqxqiP+ctiSStJe9VjWTWq/
SYfuHNc+OwoGmKsiaj4SWeznA4d8L/pOUmwMgf/mQHW2wB/safKGPVTNinmnsyRsOKMFeeAYwI06
O0z4Gsb+HTGiT1NVZxCdB7f1nesJ23BYPSy9Vjrgv5D2g2Y44/HzabRYHjkOrxAOXk3TjQ2bY1/g
ZNOQjgis/JhEfcjqQ5Kj+vm1muO8FLVe6laq8jzLTcsJZJC9jNzVydkETfZupNGHLprTlPiYxivq
IVfa+ZAUdw2aUJmqmyCBCuEbchtW2qsFfoDlk7GGfsgakLOU0r/zBvsB0XEAh7ndUFQdiqpk2xKS
lGqiqT2NDY1N0qhCf5O14ZMmyrXg3uUGoRavq8A+qHr+oEXJq93R6ao4rycUJqhOm3Vv0MOcgEBW
I4wn6CsdjlC5sXRQIA1cqBUnf3cMTOVipVhFZbFJyEyGtA/tJvQLqgkvRRPCht9jdbWgT3jr0Rtc
pLmTbTUFoVPm+AlLmqTkaeAoNl6UCVpwi5fUSIYuJEmOuyksd5lfPzs+8RFRSPhv4jdX9M35QUNy
xQcmPTni1mMGyV3ZJ/vSDHai1pZYhq9RoubLyYLhbncq3Cvn0KT1OtPTPf+9x/kmFrydbS3IwFUm
63Ykj3an56BT5KvoK7gHj1zPXuT4OxtC9rKJLdfI38tpkKuGSmKhllPg2qX1WHTFVjOGJbo0GnAR
9lrojKlGroMgX5tt4/a2uUl8nfsFjNpFlbfB0nE8eehhK2tZuK9yJ9wMUhEbzF6xdxrT+ykZYM1k
JCzDYaDHfk5l58MpBDeAFhaW3FOzWZ1EMvPKQl9Q5/Np0x+GYrzph2gJKenIflO5FrxiclU2sek8
6larrYpYPSlR+pt7xzvCy8dSc3Z4T22h9caLNo6v8tBai9Hb62G/h4CnreGkIvFXKNqk1R/tCeSA
lvapVcr3qfLBrJpXJ/ADN474V7xAf4uQYjJbyF0M2VhdJTA/49yi5U6NCtetfu6q4nFOAF322QgX
NjPWjWYfrETxDkE0pNxkIbT3pIIb0sbVq8PJEbk6xpV9vhVhtUOccsRb61jY7cqc4iOxuMxfnJAW
Teg/lNRaJD5kNMwRNcUEQ8kgeyNS7UgNvG/N8iqzgpdAkPTLTDdJo2jj7gTQ86j34qwb3Vatp3WB
j9gKpRf4FyQrYyy4iIGQLHoKAKLVuxgb/pxEZHJbAH/YDYf+Flnfb8cqtkrnQDG3Pn3DuiHM101w
ZQ5T8Wz48AwhoD5Mo5JTJauPGvA9rlHvgUc/HgT2zTHtdzi414nmw+UNQsDPhLxyH3Et5Sc3AI3d
pRjUp1p4jyMouCa6h6ybSre3siNZlPGq9KszmBv/L43xiUsEQGP1VDshTZ9qhTSNu4fWbHrJl/KH
o4LN2qrVjRs2pnQBo/4ej/MePa53C6Mt3dWzhkrDZbhGMeqO3tQus5i2RlMyj6eEvPtR769rkrha
iEFlNR0dEZ5EPHwie9jhdfSEBOw2p6yiDFk3EcRrZAXo/gta28g6Eek3rmxHZx323qcQBXSNGlWk
rSsbTU8/xFjjelw8Q7ehhCu1Oy0ogcWrhv+0mxxXM9rroVN2ckJQOnEWFLn1gLeAa0CJ6FU2WbLQ
lqjyyh1KMoCEFFeC2pxAluJyzT5EdoeXLEH992XI7djTo5PVMmvMNthN3B0WflGdx9zZID6w0IWk
d5HfJUvMifHlYy/MjVJZe2lysEwQDbNFB5LK8l5X8rXacUjhWYZ2qbI4s9ryV9xPy9GMfnXexB+N
9Ufvp7dRaw2LLKInaDXjrgqrD4DFPbIoQOeuuCny6gGuLb1ckOBisu/nK2OEq9W2tv7cIDZzkFAj
BQAd4E4/JYdJdWgl1dlSldaOwyo+Tllx0hEcL1gWPfeBZI0oxuPFzBlqGOQthjTgp2kOgGiabpqG
daLRJwr6+1yUn3WLq5jSmbfV3CMew6DYDbq/r5TuVYOc1DrGTYNlB0wW6YbpYK+gHr7JsKrWvpWt
Mqd8rjAD0Gp5GFQcECoVGR4mQxCwauOxqpUPAtJdVPovjdpguOFrt1HeTqucpnYRkYLl9FB9JhSc
wH9vuj3tgtDeVUWwgezwHObebxwkgLYb66RO8soIifxLHWauQGKHQQhcR+A6o+ne/FJsYoXD0YlX
aTTIpR+Op84xfuceDCofT8a8J50rRnZvG9OeVgBljpGtMUYjrG+6UsHEHEhVeCbY9cpUERupRQJR
TkeX0T8n2nCftlzA7IjdQu/6eyvNQcNS795r9Ie6rc6aTrUl5Wdst+8apz/OKzQ3UBMuoZi8TFDv
OgJXo7BY5bLeW7p31M3GgjFq3jeD064xIr9vDefKM4K7CBd0Q5GrIjWOkXBepmx6HevoJJ3+Pa3C
K1LT6R1Z40cEfXlJnvh1ghgD5t9GnbKN4mU3eEbccBzdi7Lmlclhl4oJKih8TjOxuNezA3coxVx7
bBY6Mg/85F0tz0Cxq3CD6HKl+0BTbXbbV/1vnKQpG0dqmSl8Koz+esrbMwrUX6Dw2iLphyOcKK40
Mfk4bWi6gZ/ctU1NLWMeI0tZ4kSzJJR5laT2o20VGzxf75wZIS8F0Ghmm0vixIdFbt2VZvpR6mIp
qnIftCOQRAfmhCECokM6NbVPdHl/M6A3JnijcmMz/IHeos3WbZd9dRMyg4U7GLnel/7cXqikeWem
Ht4t+L2EIMC/g7C9awYqEDMSJnksoXY1JtwlA1FDuGg7cG9q4B+MYy/6+yhICYah6Y7VpUPLWsy+
P/8gFZgaTLyGUJGdojXVH+ei3RhH0+57FsElAeXPMMTnmib5sPjwGhdOdjJqxNRldK4bGJHDoYpU
YA40w6xuT8+rZ/zTejhLuArT75H4y7ChZ47ir/TQiR56RI7FUxRBb6VKTrwznAsmwRilNR1lH4j2
MMX4nVIIK+IQjnYZL8maNJUfevhfvSxM1QkqwlNdOpcvyxmJ50sh4m79tlGPlhZGa1Ga5eb7l3XB
KfnzrnAV1xjHQrRrXBBdPJy+W9NSvG2ddlyhw1IquPJ0sXB7aWEX8v1oF6ySP6Nhw2VqlmHOE/LC
AMypkmr0wk7ZBlmq3JRmAU9umozS3E4lneyxvMJHvfuJ7aFdMJLmYQ3Y3w68XhJUsRL+e95VBrPO
B51Azz3hbeO7WaoBpKn1WlFKWtOcBhpcWAic+S7GgeD7h75gYvxndGngfMScNyGB/D06eVmlqpla
uNMbAf4dQJLDwGKZRvKcZc4hxbVGjNYs7v7v6DT/OzB0Tl2TrAfjwo+MQi2MFX0McfvUpmVkgzUL
GcT/5e7yn2EM8YfzBVXqcqJGtq+h+SjDnWbGLaRKC5X/ylewDd4J+NrCReNEs6HghPmNZYFxo2DZ
Yq0QwLWnGipOePX9+77c7v78ILYYyazGsfhfnv0WUWsNTgsBMSnYBQP6fZCbdIoVFYYoScWQ6dep
amxFqm8jE4qjUfxgiqj98XH/x4775ydInf1HELrK/y5mXAY0YoSYzu40XSKbSWgxPzj4Ha+iLP5w
hsQ8Zx6tm6Gf+S2TWbqyjMr3hsjNV8Vs/Q2c9Oo46TZt0jgyp20eieAWPD0522Ot3FrFBM8dv6Th
DbdMtedUQ9CGf1AISbKJrZWflN26a6tkj/O78zyYObU5bqndjVlTLtUtfhv806SuU7IuNorvlHf8
0i4H3+89MAiMaba0IkLtXE2RvYUn+ktUnuKKqMYMGRDvCiN+Z1l5E25YeT8tKpzhFnVWo+uq6TO5
at3H/M6mXLahQVGolspGacQvu9NMrjc1UiNsVjbx5B0n4mIfuSPiOmAO2HpxRd3EGXVtjJf8nj1C
bGXqmx8+fSMqUQ8vFGPwi7tq0vvfijpg8JISz+BW4B2PoCA0pk2jxUZLDDijmbV1UOPS2he5Hm88
3JnoXSEwhi1tLvVynK7aPi1XfaGdgCK1X3Y0e4BUqSk+K5mM10Em23tyKn10enZ/0Cy0OnlQJbvc
0vI5tE8cJ6vLiZWhbsZasHjRZZWeS+QkV9oYZDm6Fx1rgrjsFbcRKreBAYPcX2UeZgSWTmr1KRTR
/hStfEE5+zMDLdMkpBGndtxqL3YdtXayPnCUYFfgmLK1UyTy1qTKc4dZ4qotHP2/P0iYPyo7jcn5
/q8aY2Sq4vfjBLumLqxbTZPsOKmUzxUWoT+cIl+cjDQlcM/Q2M8N6zIFzYi0Ri8HRA+12gIFSF2h
DMSGaHr6fiP58hViBe/MiT4qTlV/b9ypMhnAf+yfaYnbRTneNQW+fUByd3Y6PXw/1pfPhLUiFrzQ
Lek//T0WFBMTrKYNd55JHOK8EABgEPpAEvp+oC8OfCpANkXAfo0AzwszYSjQJfqSkswcURsrC9PE
g60Y+lWGmvSnbfCi7vwzBw2SLqjF+FSmMf+Wf9R7tucZqc0GvxskTfsRXQ1rYOPXyEVTP3wrEoX1
mOPeGt6i6tpwKtx9/7DaV6+V9HhcK9GmQSu9+IRyqGntjEwVfJUdhTu0Xg8rWevOUh1TS0BfELmy
QqqXP9TSwLcxqXNusnmmChdqswWBIqjxYDcxWXnNCOX76XN8WZvA0oSkic0srNSLYjXUUHoTYhFC
xIR2l1bAZQKYW6jXmeOcc6Hc2qm9jvJiiZFN8MNK+mIyGP8c/GKTkNK36sKxwl1bV93Ox8z9GvuA
hmijPvhhMc0T+PJENCiBOA4hJeDq9/dcCKE8VEolw51lqhT/wwA+G7RKfdf0hb/20zBdEjD4U+n3
1RI2cZaCMoYPIKzev0eF1l/CgOLthp2DvxgNvBJMpYhwnpA1oO/30+2r1/nP0S5ep647hdYPjGbW
xbDk5qkve5lyzU9vvx9oflmXL3OOncTWFp40OX9/P5YVeQUQehTtpEkfah2LoMAeMFVobeqViINF
0I+xtYFC7z3XbZz5m+/H/+pjzimUFH0GaUSXproWBRaueTk78JCek1Jzm1g7FlO6jCT5RFbe/WD5
/FUJDbkBJ3lGNNlS/n7eGIVKnAdDuGuS7AR5NF5kZX81qd7b0NQntZ3Wep7R+PBW3z/nl6vTUmdf
a9amLuTF/EFZ5Ez2pIY7e9Be1XT2aEybm9QOtvWUI52JwG/1+pAGPaLZ6If984vNC0EKnjJzrBZ0
9fnP/7F94iendUpS+Duzgtkmmzg8VkFg/7BHfrFETJak0DnMLG6BF+/Wg5vAog39HYCq6haWOEwm
ZSHZK7gO/Ze21vOJ8NdgF/txlXkYRJYxjzQKROk9tktobsxNKa3ph3vJF4uRoWwqoDlInNnz99uD
nV5UWuL7SJucSa5SeOdiQXnmUwSyrvTF91Ply9cIsgbKwpJA9/L3cEqMHc5AEt8ul8mtpaJB9MZo
xutvdV8+fz/Wl4/2j7EuZqVd2NmkF7zFJMGN02lTTClp+ZZR8vn/GIhVx61ZSPJgL+ZGn9XWSDyY
srX6MnU93JaAPUbnHMpeff9+qC+WOMohAriIOGOSXEaW1iFeT91E0JqtJhKedqXFD7GCCxlQnt+8
junkZWs6PeVEb1Ek9pErv+P/P34ETuiOPkc3ERZ78RFJberKrPNwYcqMOCT5RREELgjcMl1cfMtn
7A/HB/onaOwTs5bdAkr1IH7YdL6aSWS2suTJi3eMyzjs3E9rengVThiamn10w5iUG2TLBnLLYapb
UMwOQ5fv3/6XYxKZQf1p4rttXjy4ZdG8DQLcN5CDrGXb7aGnwm+rzZU5tLffj/XV7MUD/v/Gupi9
k5+mSqZ1zhYmCfgjnpKbGH+AnR5qPwVEfrV/gzli/25R/WlSu9gE0tT3RSpKZ1s0pMAgCWmGbEe0
xTpUuuukTs8QgW6UsV+Dey6/f8w/i+PikAZ34vsZug2f4hIXmeD/l3bPO20VDztY0evwV1CsYHDX
0UFHZTGMrQNf3mmpi8dihflb6zLDyi3+nN0P2OvXrwKNPQCUrTqgcH9vUDFFAw0RppXEEIIWmIoU
GllPsOxVFJuxPxobXJT9NcbjtTu79t2ag/LTzvXlS5mvN1TkXBW1S11ZHupQmXWCyrwyjLHbiIEl
3WCcxnFVhLH3OGQoFZclrtw3aqjQnlaGmUOP+hWmAEzMAoJslOOi8MPHmp/+8mNRYABKcuD+WyBZ
YeSb574khUn0MKYbm4QnOsN2aK9a0KR7uizYmNU6xtJuq8AGTUWEzAmgRNXWY93D1ZNBjuohGDGb
+qEQ+GrF8MG4G1JCcp+6WDGF9LzGEp69xQLJOg9Dau7jBvVJPEza4vsX8cVGQJeA9DN8STSSROY/
/0fNoaN/Vssa22H+rYMBR9VFI4j9qXnbeXStvh/si+eaWxIGeg5BIXsJPou261TscByI8r5xHzXS
+cxT2ezTOB1fvh/qi4qVOo75Zjlo6v6FCbZm0Dcy4rm6BHaHItVbZag2nk9rEynURlTh/fcDfvki
DZA/w3bm8OiL4i2wbPyHc2lvybfZgcQhlAD+UbB38AJx8/1YXz4c4avU3RovU5vf8z8+mu8pIF8Y
uW29OhVcrQVNutQa1krmj9dAS6zxbvgpCPdiUBO+K+WVpFIC29aIXPp7UEs46Zy37u8jXI5hHCZR
A5elEMlDE1fVCfF4rYOxez+NO7+4f6zU/4wL0Zm4YyCFf4m1h0nRxtDu/X1mlfgG0L6AyWPp2fTD
/n0xOf+MQ4gH6LlqzKGrF8/X99MEsD75+9i3cXgigMDlQqbtrBru5fff7+I692cotkO+IEcVh+9c
G/3j++lFMDY1Xmf0qIN4IAdFGyRZZBgCRcu06nmPRqmGHx3NdFrrWJL/+n78i7n6n/FpyJiqavIx
L9XOY4W7Fw6L4R6SsWtCm1D89FozxlUrjR+UsF+9VTpz/zfU/Cr+8ah9LXviwvRwr/fBA6Ela4+s
ZFvrfthZLqrJ+Yn0Wb+sGfRdcLS4OPcTODseHls4Yeoj2gscY2cIpzipoDC3DozcU5oPyesQwkCv
cUj8Yfg/GveLSTqDoOj76awJ1sLfj2nVSVQmnhrsU0TM9DqawtkiulebbVta3EOMTsPtMRm9aN9h
l/c8OWP62xnV9q2gT4U616sjbCkVz++XA4bV9J/TOEmWwlF++KlfzL15m+fBkbhRKl28KTpjdVrI
Av/JGnaNb+njY6/Uc3pHmEMUk9FaSvFcR9D0v590X6xjTjPcFgQRSxS6FwPj6FGYWh76e19XvaMM
ISvwIfoftsYv5hvtRqEJemAYy13CncOUQLsyE3/fptDaB1oNm3CMi02oet4PfaevhwJPAxhhil/e
YEZfS8lFjvx9Y4QeDpvxeJ93UGtZ3doPG8ZX7w7cRwgayxjiXIq7Td9uYZtXpG5hsPfmgMZAwXSw
1HC//0YgDf/ebedyCIm8bVM0XuLSEznTbSNNZZcWE56eMVyZz96pct819HawsfSVIxPVCPv2RkvK
BpIduYqvejhZycZKHbVypxFyPBKkgFAKpNUWHJ5Yb12U9/mabo12LYg14Spl4KW+DGlknaxI169b
NDctQQKGfV+GavsAHUw71VaSBOtIxY1+oeJ18jDgqoZlXOP1N6KW2m/fqNg0g7Bwjjp0eWTnTlw8
K31T/Gr8JrwvMVfFTtluoidlVJEuO4ZSkyYgmvSzjizyU6rWyIaFP+FnhkNwF8lllySQc20ES/9D
2Xn1to2Ea/gXEWAvt6qUZTu24zhObog4hZ0c1iH568/D7ME5NiVIyF4ssEiwo+G0r7wl2AyG5rx4
ouHBq0BZ8cDhX7A2ujJBAQvzGMQtkRgMVq0pqietawkXK12pXtK8dh/6vhprtOTa/CXtykJbQ5yw
Ya/TJgXuNjlBsZKNlqGfosZhuqFt3MYwQssE6wETB0oOiCpuYQchy1piGQuQmFy2O1SI4Sa33jSN
FU4CXWyg3Aq+fkXrrzZRVlMrG+Zsi0IlknmdD7qjVW8sSi7BKlOaWNm05LvSD6nMJ2t05txXrs68
3yJ1Jb83FkSBVZNkGLCwfsUaNQ7nrY7nGVuGwXrSF+xbum85sLZWMXp95yIkiiBWOSkI3mQDaPLB
ieRh6j3lAUfvfDiEqSsRbtSC/pclUP0FeSgMOrZEwZ+QlkLvozUr/FDTvgcj1cjoIYnCWl3P5F+E
Unu0xsdSlX5kiU6su2pof13Z+mfiG1MjOrUdkNGYPC7vp4i3BT/38KZKwvFpUFABy+QhZPUIa9pC
Arrimv/ThbDpVklVjN0nygexjqx9JW5T8Bp0BymvpystcpLfMY6vd2Al2X0itKS8co2fOajWrPDC
hUAR7/RKMKpQtfIAcReon1DOinGCb1a34e9IM6mXgooYb+0mcpz7gmgbATNIm6MezrpseJW+JQCK
I3gQCb1o3USZeKOVjis5apV+T4UOnVMRFGOzU60AWOlQxkN45bI59xJ5xOhkp7pG3WNO0d6FBsVE
M6b3+vAmS8xhG7ST+1uPm+5Hja8AbXAVUb3VoMXmWz9W+pXVPhMBzSIn9MRsSndUgD6OnZlZXDSo
iMINDMpXDF8w7el0uMTSks1TDna9ubJg2tnpEjZ7Oh5n2omaS0BHO+J2jW5ElqjxPtdL4yscBHkb
ggW/NaWbIdbjaHcuaJzoU46g83fEwLNvo+Gg2mArIfDECE3bynAEVC5cFWCZD5H6pQ9MkLmdol0z
gz53IuZYmGeAQi5ljY8fiSARoWdwyzc0ln+AYNcRh58QGixd67Nql9/d2kgOl0+hpZ++PzaHkO4d
LVhKq4sxBZ4w4G+V9AYCGdx3uwCbuQmsUoU+X7jabYqhe7SWhe3cdxYmHqSaHXAIA6mBAUxujed8
aagYfGXOcOwbB+ApfofRM1yu5CUrHBQbXasFJoo2H8wfFLLgPrQK1IphnKUE4jZWfbXrowErhlE7
9CVyRmv8LQBLEf9VwyYIsjxc5yQlxiofbfNN4PYUHIewkb5ttFp8DNI+USAKBKjCIZUYPBRC6V7s
eCoRxcrbBmqBJWd0vgXGFtgMoimeJtUdFDuv2pWx1Q17UCzpN9kbw6EZJ/Hmhp6JevLIr6hakDS7
y599WSya42d6LYZK8QzvcX0ZFcoGKwPkBeIbaBTQ69VCbR69qYy2xTRNkO+M6o8VwezIarW/h0Qv
tr0pWv/yrzhzKLl2UQzU6H5o3MEf9xshcO8g4xDdAAMedmrdOisdERIkHXiQn6Xnfrk83rJbPM96
7oHQ19VATZ0EO7D1+sb00AgQTZ3XXxDd6H2gNiqyR6E1/qxSmFORYUVHXZfZfZH2EwBTKF8OMNsw
OVZ5lhg7SpkhpB63rcsrUd8S2PR3Veg5ezSyZxzbshzvNGbVOn0U31TAmw5xgf97Cvh8686A8yBs
MZdIzNpHSPA59Zo3thl49R4c7uXvdCb69PhApDX0MQgZF+tS2yYIKwxibpRMiX5ZTWjuoN8H147+
6clHp9VFRsykxHBi11sKS6rjqJCUGqpANUYz750c3K6Q8komwiqfGUvXaN0iWEaqvwTIVoNM+p5i
H2U1eFatrG1q/1l4hBgdrcDAOxusSj1Q/GO/Sdvc+4zAeP9JZBRy0W+F7tEX1U1sg+13rV7C9ETx
eUT1F5UeyFHw0BwIMwCPNGHd1jJ9NqBtPveh4oDrBoPbBcgvh7IekC6CKqMJFPpLKY3bVEClCg1b
36qUPpFqKT8lM9TdqdGNCfThCWnzEQwq7PxeKYqdaEDnD01n4weYeysFp+FDLMLsfmrD4WYI7Tcn
VYbvSqZT4s26FyPBUFpGWnnE4uAVCUj3F+rX7sY2B3uP7DUmekpY+GLqUW8sYfD32h9RGNbeLaXY
cYtJHIoqd36s1XsioHGlayK+M2rsQLK+c+71vFVuksIpdxU+frshwtFnHaGKsDYgq67xgYTL3Fjp
NkmH+FOCIxX6fkp1FyeY4vS284mqmYa8bvGCf8TXVPMQB6nkvQnPCtsTbtyMX/pqlTLc24WVY3/J
924EArcOSFN8czX0xrXG81VvfOXQPkZTKljbQV23tBsOLbnjZyfraTh5YAUjdeL6H3HOq9TU8TFO
RsKnLp2vU2NBmpMRB6qrY8RgNbt7NiJKGASga3QUipXO70nRauG/vU59dadeP8BK6bZiGh49sN57
QA4JRkguXltNoj5kjnqsyqGw1lGdAgXPJ9u4BwXS75RmzNdjNGmbtkls8AroJKGMh1rGqAcamVJT
Pisim3WbKnlTO+Yd5qfFmsvR3Veo+6yi2nvoS4FqY9a1t2jrDLf1BFjdkLhnmDIaSRxhCxpT8TPo
dX1j0lL8C5AEwIZp4pTgW5a34g1DU31VG4X1TU6uvc0wAlvxTBeASbP6JhAJIEO4D69er1nfOxum
O3EI2HjkNM31NCjRk6VX9e18e4ISVCR6UvoDXgqo3aa15iMVCI+h13/pWE4hfphpBxNO+rZOhYJM
awlJVMMjhxS+WzvMF7EviHS2gyBV3xqW786OrDgqzEzhxF3bagTz3Kpfkb/+3ehIq+mubA5OXWNM
NXNhD57tRBvDzq19F0XxBhMPZFeFGmwERNs/g3DNNcoA2k09SWwObAUuhS3COywQZlVoPEHHPMxh
48QoiWqa+jjm4rMzkIBgvGvD3o/RG1Vq7RciMs5jKAr0jutiFheTj+1oI7Y+mfqNFfbxLTrgv1H8
VVb0FUBDFQmT06Asx1pU4BqQN5shN+RWcxJMEjMSq0Fimxdn03drYpZVh5eFTVNr7UnvJRO9h2VD
zDdM0z+aU8QHgoTihtsHYn4Xm7cCBRlEjwzezkb+cJvit1X034VjtofCTjUyZv7aZ6cO3xxDwZKy
STtCFQQLUpidW4w4q91YQz9uE7J4Kx/lHqH9bF1OmLB4bFL4mGODaaFtke/N1qsmR1px6LHl3Qv0
a3mrKy4EPcNqd5OtfFN1xIXiMTkKBxs5xUWwhbWkyqWi2RA1QUILqMDzg64r14A9fgt7i8hN78Lv
epMmd+D1W0xD0siP81jfjPh27MooV+/Qk4X/XcJ67HK0ovsi+tW6NZLIJLHpxqHrtDIQvdnWajH7
qdXAlp2yjf/Ad52hs7CVQi37SVnqu1E7012morM1oWFBPacauUFz9WcOqpa4xPSBiEYYOE3l3syS
aDtkFp7uZoy6rhrCEOpNZee5Y+ynrnhOi5mdogpn3QB7R5OtRFvUbaI9bhMVGhPRuAlg82zBoXDi
rP4hJooE0gMHRclaTNyb7iGBUfl0+Sk/rVkBOQMHiDXu3B1dQinbBLSSnuMEYetltR9CB0Seontb
rE+b7eWhTrMHhnKQ09QR1nRggXyM5kxBqB62vOeTjX7Cngp+8Rg0g3xF2l/5K1SQtltggcNwJWw6
HXjG/jkgEOk76nizfhzYwgjAarU2udHdYbyLAg5Tao9iHTRx90nmZXJoy/Ear2KOgRYFYJq+BrVH
EOiU6hYtO8RGoGVhtnajFEHAtkibHH53BYeXYGESkU87GBWdqUviPyqyKy0WYp78t6x2Rtt4VPOR
Y6W8S8N10dVvcXQMFbSSD90sRoGn7U/UC9UVYl53Gezzy+u7iAr/G4xUlt4y0PuT4BlBequcHE/x
M8dJt6qGKzUtQ/3KYi6+63+j0FWfhTTJCI05X3xXJFCNATWUniklE75ygOOQpBuEchvCQt9ZDhC0
woS3GKuEGIElrhZEF/XQ/8YHEQMwA3LRSdVa85Ic9BdUElgdolynphDPBrKWlPVsOox46jY0+9Wx
KAg8EBOZjUpRhIHjjkbh5Q++OLt/fwo5GifXmJVF3cW+xvgCKkk6QqZpwWpQk0bDQI/TPYrD13ph
iyP0v0PZjuEYjGcuG9CJRf5XjPB2CuJQnAW68Bb72/CO9KDzEV/vvuCsmV9JM87Nz4C9RTmGf8Hc
+bjUdY0McJmUbCg7lC92Cguq7VPxNHkYrfz7p6STieUg3WEK+HN+8G5X4ShRaUZTIYtPFLerJDiM
tLJqdrEzri8P9bcZ++5m+PstwZRrFggYx1OdxaGE727ZNEc9X1e+eliIzoRp28Tp0UEAQEAhCItZ
C4S4SK64OlaZ662GAlm3qoZUEF/7OYsk+7+fY9IYAYIMdn95oFqqSe5kJIFvO2Jl1cgTUFZOWt5G
zNXp4ULfiHe6+RMKLUXbH7KCMyz6HVWLrcQOvSqnK9v67AeyqMbBqgGw61mLD4Tuedk4XoREGBx0
aT56Gg6kefbdCvPHwHAhcP2eayjdzxSBo8mhEwE/fKAsBcvjWpFuvqaXiwWRnWUCoE2Xar703m2M
KkvDMgbH7pte6jswv3HH2jXR197zPheIhmREa0b1xfKyYz2NV+66Zb7/d23ej754MkPeDCyvvcDH
GPRYwDq2AwHwBFg4FSe7te5jgQ2ioeziILwtENe7vFVPD6DHDQtUh7eTdN9d5PlVo3V22zQsRBSC
DFWbaheVol6rY5BeeTz0M6vugXCl1AcGB/zk8sEklqqrIfIA4GgBht8G7uzfjk3QrQY8ZzHWSxJy
StXt4w36V+jgIN5ypJxdKEBWU+1X3qbVq8TTY5PUIEiSStfXPUZXq85EYkbSmzvkKfF4MwXVbW4h
3NEi27rOEbT9FWauvslc2R44/Qhjgo9Cv0lXc3QNBO7xVYYZSzrk1kFSeDq0QoZbLU0lmFwhSGBS
xjIV0LkmHawbYlxrB8XW3pF2TA+hkyufjFnBqYG9j/w/EsueMQ57o7fVjRdH8dEwNFjrBs7TY41m
ggfEcj0MFZRo6Tbf6Ja36Au6ph9WKeShIklTH/dTFDrHQtwUmUBgpNDGjZdiHIP7h8c5RoT1LUGq
+5jhZ+8ridHsgzTybmXgWtuWXNjFjGh2Hh+znQnJeYt1on2bp86wyXQzwfK8xeJKjCsDGcxdjk/9
RpN4LWq4N9J+0TBbaHOOno7wYbZJwtC+jdII7cbBK5tNMovMQ/Kzj4GOc2rflg6SnzE6lmPbP+VJ
gRDSZHoVZslSd55wggo2uWah45VAtd0gxGK6676HO9ZORkcvI2pnEaDpAWlGVo7EvfF1yL0HUqZm
Xw4B2h30KJSjgjUdtjx5/1SiMHqrKVjLNWYWbTrRJfepl+iILUgc2UVURRvdwcYjt9xvZpwgmFTI
z6YeUYkPbLmNw6h9ijSvQDtAneAYOeWzEE3mV05e2yunbyhhIESE3LKFBBUY+fp7ELjOVhlD+5hw
Tuj76W+THuJGLmCQwEK59VQE5mqr0zfKgHqRjcD6FslE7RAZggYoo20Mk3YmZo01AgQIswBTTXdS
4unjFah96VW8q10HDyHHNh9ti2JfGxTTYzAlOA5p9Ngw7ByKwMaBYaymTaChv8LmCfZxhTOq0SY9
wAtnuJO6bB9kqSODgnUFrEJFnWmpmP2hJxRF6jGE6HzIyKjz/WiMyXQM03KSG0Vxkhc1NqzPZHfd
Nw9My+ceW6BbiXAkpfQs+xmbcd/vRwQVjmVQmM9jMVaIhcOLUFam0mNnNemtBQ3TVJr7EEZ6wCdp
LRh/5NEaSZBz05Gu/kmaUFch4ocRAtgajj5VqxUveC6hlVUkzYSMXWOrE3EXmMJNr6E3i9+0Xdy1
Bv4s6zoGXX7lOViUCU1zDg5IJqDU4cAMtuPja6B3iPOodt/5KP/kn1NjLO5tOJYbim35HYRzj32W
x19raU7bf7yKGdmmOA1CB3TeCQIQr6xsGPnifsvCIuiqaLzWbh4pFAbQAbWuTPTk5mc4JMo1KNMa
FdglZbkraZMRL7V+VuPA3WuEAQn5Cq6C1jWkzkn8wVAe62eyV2BqLdusoqah0lpJjw+PVa0UzXoD
znZr2uVGU4Mvl7/iSRhL+qlq4HHA5ng4OywiC2F2jcxE0dOXKYo3A2tbVHII5CNk/VJhHZKijYaN
67rNv0d9FMvnvizNM4jg4OI+bp2ISAK7qNmzLwj6r7pVD58tvGgfhxshfrV5gn7YDnmETYgikAoE
fE1tyrxHB3pWbqKaQZGqfvrnr0EvAbwCEBJK4sufhKUYDmWF3vuyTZMvbUgzA3RHv6+6SXwL0SX5
xn0Zvlwe9MzOmhkg4EkMQDLkEh+/w6BriOj2ZY/egNzFmLp5gdzqaFdeHubMrgJfTtIwbymSf/3j
MBY4pwmtrd4XABYkqogTGYRur8z2GoZ1/sEfIkTgpHg6sKE0NsYJdi4Lp8aOqrb3lbxy3tTa8u5i
Kgu7y/P5C1RfDAOKjI1L65Xuz/JEqhl1f72PJNDwyXxJZE7bJw0SSvFONETjSrW1/laxLPlVKPn4
hZ5x+VWzK5T12ODiG8114MuJW2VH6VS+isk8bqidG86y6nHpPlz+uWdXmWwCqhZfFW2Aj59fuuAD
8pKDVpJxYBlcI99IbVrFsPTyQGfX+d1Aixu56C1kfSh/+vokgn2ChdqqGIDzTZGFEfhA9fryeGdX
m4tR5W7EhEVd7Ku0s1TRyZQzE8a1j6eQvY2N+NruPfv53o1ifPx8Td5V6uDx+aTZ/gTqdCeKBMrA
kD9fns25cWZ0C1OxZqbZIu2dkM7tM7XvfbeRe63TP/VpuK3q4Qow7txH48FULQ4J1T9rXsR3SRQ2
Spja5mPve02n7tS0K3xXRaHr8mTOXO6cPx4TjTfYJcH+OEoAygwACRqcLoE1Fp7UjHkEdo20d3oq
92URXmFUnJvW+wEXe8FuWyuFPt0hZtI8U5pGxepaCeTc9ga8yqTQS5mRwR/nRAM31mO8wXy0IAWG
DwIX7rBJ4i/s9NBC5aHHpvnyZzwT47ieAw7YBpqPJdY863eLpZRJm3ooK6J6OSjFPlVpiW2mQilM
tEtjWi12qIfZLjYw4FjHqBmMV470yWcFtcs/oNIAhUIEW3xWJM556kZp+HkjDtk07kajuHKbXhti
cb663g5QiRgM9n3sR3Z5tOt/vpgWs1h8xkbpUkfEo+FH6kAra27aWWuKPlX/5/J6nWyRxUDzGX+3
Xl4isNZKGChxETz9A7ybKo63HsZ/fujINRyXGhmVGZAhSzZq3WHfSY1g8s06M2/rUm9ucxcj2svT
ObmS/o7iAkQ2IDIQf36czkj/scpdY/JxmtSPWPwqSH7pCrKglfJ2eaiTC4OhOL/s9lm7hjrLx6HI
wT3Xgn7vW8oIFXzqs+ZNlqFHMlcH3xXXqTADhXv4ennYMzOEtQDQAIA6mGRjsTMCxWzyqFIm38ir
6bcS58MrRiglqktSuVJVuTbU/Ofv9kZUJ2A3+0j1dVvEuwrv2KfUw7DBccYxvnJvLCFDvB5c8FxU
kFAoizK/j4NNeuQKGooT1qKJftRxWak3QRvDO6GUmmLPLs1UrpO5T0BHzUsfOiwm4wdk46/pHp2S
zFhWgwd6hnO4DvyNjz+lrdoB4Yna8ClG7McaBO+Y+9P4M1TD+0C9z5NxTZsVI94aXIcCe+TaA37u
UM7QGKBLM4RqWS9PKxwocrUz/DT74yg/MMQF5n/buMHmX/cSN/S7cRanRQoEPoyJiebgZI9ZRLEE
pQjlmR18TUTu9LR8HGpxZ1Z56ZkIMBu+3YiNiDGUaX9PfblHw8bTPv/7tHh5sIFUVRLQZceuUK0+
0WvkmWo02leGhjpe6f3SYvfx8jjnlun9U7MIGeyinAhLuTtFp1Nzf20BKju5uRbYtF8e6czp+Piq
zT/l3VF0FDXq7YKhqlJ+9rpoXKM8tOk8dW9iUYsILEk9+KMhLkiyr9G4r71389q+G3xqB7tBj8mg
5YAy05BhJRAPWKtfnuPpbTNPEVgYLV6D3tyiXFyAhKcFZvCq9ulLS0F+FRfWrfTQbLo80Pll+7+B
lm1NMaR9piDX4Cv4n6/UAG1cBJm0rS5gqjeGVVzJZs6PBzBsfiss6BAfPx8mWbbdStYua3GLi+vb
RHH3UmLjLu0rO/L8Sv3/UMtLNNRAIodMrUGVO46ALYTTlTh5/l98yCTngAGBAtsl6ef2WMzGxo8Z
YJXJnQGeckLMV+sp5tZPoMdXeX5bo/N9eblOWrYMSAoIzMAl0UDd6OPn87IJSlOIGYTWVse6a9A+
LacvgF2OIZYCqafvJs98zFP3mk7UuXWb2c50/V0ApM7iGRhA21dTr5p+NdpPmhn6AUVCrJDb59zp
f1ye5Lmv+n6s5flG1MBCO8P0EwBbm6HU9+MoX0LN22FUcxf3xif8e/5ZvocvCzp6xmLCcQOd9/HL
jmRRc4Mfa4oeiEhZQiwD7PLZadorqc6Zy5+9T0ZKfUM75XpmeEGVOkBd31Ljr1BbEZFGLqjC5Es3
78PRu7JFlw84wguEmRBYDMqMkEiXtH0DK6UK0yX3gLlw4u2QAE4fcx1PVjg2cCxWYWW43a6lSP3D
C3WN9lDmaT+RWp+V1+fK3zpGFr698rMWh3P+VWT+/O9MHATmqs/icwO2zEC7OYfIQsEN3MFExVqP
uuEaeESf3+13Z/TvSCgx0HsjC2NtF0emG7G/UGXjHZQ8MiQdz8Gj9901r2qWDf1DCc2EXkjtfoUw
UWB4ZLqTR4lLD7+5RkrTy4bheEjSutQ2ZRx3yh79evOljDrxRVMigf2Ba3TYN4UpnhbNVMQIB6ta
S/MHlPU/BkP/OxlqvFQ9+YTLz6YYRi2yVKBuZZjjLraJC4dwNobHMUFaY+NfPonnVgnm51yUg0lL
DvtxlWQNGUhXo+CAtoF3O0ZGgD65LtkTl8dZPHd/p0WrUnXAoSAcsFwjQWG1Cj3WyEknYz/muOS0
GjCwSE7/CHr5byjKmJ4K8MU7iYdQdQxLNWMoTOWKZ7fFiW/fdrrVbyV+InRlzAJqVFOX4lFOVepB
/Mqr35enu7gC+A3WXFaZxaZmnPQypEUfZILn3TsHlMLrh0Gt012ftdMPs0WQGxVHZxMqVvH1Xwel
1+LqNN6pB8xF449rKVrcRdHqwe6gnrJt1Fq3UzfcHwbVEnt05YwrW+eUAMAJZyWptYCXMpxl9qnB
r8Y7BQNiJc09zGm1akM1FcunPtc3zoD7Ull7u9qeqGmabyjZvoJsRYP9y+BmD1avmOWVt/PcJqNl
wA2oc/1a9iJCzcais2I109Gf6iBHliHSpV3Rr4s61a9M/sy5MSz0ChC+mbnAJ0OFIgxp0hiH3LAU
sZm0zsG3COdtsb+8qEtYw7ydGcB1DaQR4Hkt4yk3jkoX0rNxUHXoHZsmo69JGystG58WdkorNMu0
WL+Nq5KWWl0qeU5zW/0RRMFvt+xKZ3P5By3ihP+2Nq01Wl0G+eKS6V8NItFbx3IOY9N6+6HOxmea
C+baSDTtjpr18HR5vNNF5SgZ4KQBNpEuL0XpcOgx06BE7T6sMZxU0Go7TlEpNxUQgN3loc6cWhSp
5jqeTfMQIdCPB6hiA9HTcikNNZH8UsVNoe51mSpfGs+J/kRJoKXbULOTK0t8bljGpHzjooZFEvpx
WKvBNKgrNefQ6hDnrKoTrKwwN2pNT7abXHEIO++aMMQizpyXcQ4ZqPFCpqNduiiWliAxIxRunIOl
RhvVaWApYmcHZF43Vw6s4ixE2CYMi2MKb2X77995DqddusJnFNZpa2uyKFTnYMMd23gYnKwzxRYH
qzE0v62wvS6G+tqEz+wjjcCW2j3Fda7mxe2YZ6HTuU5hQ/EwMp/2YrPrW9XYhFmiHC7P7/RyAFFA
Txgm1nxAlkMNk8ynMgMHBZcNY/ZW17egeK5xIs+Nwq2AsPmMjyNi/7htNNxPZAZKxu94W2fGtZbO
MCfnH7s4805hGjONkQIf5apF3Bwkk1JN+G37ppb1GIG3U4BSYzZeW6C/Ms8f4jiDCwUM44wamHth
i+u7zrVJzTDEvYkrHFDBWtSttbXaQDyGcGeevTFGdipXqjLbQdvAixZZPOwzozhA2rEwy2Cn6iij
QuIKyp9dpSefIaJi6IbdZYatYTpod3Y7Fn8mcPjfWyOXdL7Ac/xwvElaBHPTeDDGfgAnO6bPjdXK
n15ladgC1Ypi4HuMowIEHoBBmML0gY1+DF5c34D4OMa21szWWWcWMvdrwrfqLWizsVoZiKXa68lo
XOSjzGlo8JJt1XIl0xE6uVoYdbrOlVK5i+t+xCU3SLC3MbB93tjQdO4RYGje6qbhL8lRY6Fb6eG5
ayWbwM6Eu3bdYe+0KbR5KY30e6oAYSG8EIaxArLjob84utBHQp6nettpGXx6mPEqBMwwMr/Udj89
qT0LumpRjEMLx+0Rc26Ih70VxTrtlb5dcWcrU9luZDChoZRXFUq7uDlgQnz5zCxrPjNdj6YX/SiU
JxAhWUaIRpgEwHnM4FA4VruZKwibDODPs1knj70K/Unoxrg2FEvHdNwNj5qKx+bl3/BXo/jjDkT0
iHtJQ3WfHHjJn41F62D35SqH1HSQK4iMxnyO4/q1DuE6q14gNo5Qi89Sr6G/CiSyBVFs7kVrBVTz
1wJNpkeclqtw1Y9FjXK2EwcOkNQQr6wCugu0wzFEOT+SUK02RSf1V1jxxksaaEO7gqDoqVce65On
hY/qUbqY8fzQNJcYnDRwpYtFCdgv045+FtRZIdkMOeJgrpCr2lSMYx3gs375O55bS5W6NjVJhiX+
Xdy1hd0bSubm4Y03YFyUSCF3Te+km0Jtp40NU3VXx3q1bTEiOihjpr2IOLxWzzi575FtRuCLZ5VM
6fQ2GZRGYkgJybCLiuleDHi/oTKSfHYQJr0y35O3dN66gF5ndVdKXsv73uqCKEyzUTmEtpJsXWGb
27g0jZWmTdUmB2Z+FIUVb5NSVffZBK7x8uc+M1M+NUGoAVmEOv785+8Kln0HjUfjJjtUhOp3pDjj
a2P01l4U6j+2G/8eUvIaDipRwzzdj0NNkH4RYpTBgUOiAIUR9bGHZZZemdHJ08YHnUFVDlJg3imb
tQsqfK5DSLJkSsmrGaedgYVkILIr48xP1/K8Izg2Nz+AihAOfZxOEcVtMWYhd07Rhn5ZDh7YRU+5
6d1uvDXHKcE6Kqm3SedBVry8aOem6PF6E2ayP0lYFkP3SDoD9fQOtWV2eOKF5vjN6Afn2jjnpsgn
xEOGDiG1mMXmwJucIC8evENpRMZ6UmHorabMrLjPyn6Dkb22H/RWWWtqbF/RIT6zL6HSgEtHhsQh
zFyEmJHTOHkYJMGhx8/jk4fOz0OFWu5GcSHtX/6a14ZahA6KN+jowWR49kCZ3esDkCk1wD3ZnI2J
Lw/FZj/dNWAKPSY0061P6m2DFIR1qRsc7E7vMWiexA5tAbHru0r+JpQeKSBV2U5WQXrrFfylVUKP
C/NIo1Pv0PXzmr0XyeEVILPp2xncFxVPqT3Q5HFDlSy7H52g3Hc0Ymel2hyZRKvtRm1f9yE6MWWk
x1scL1zMAfvxzslE+VYQ/fxIAm96aaN4fAmNoHyLgzH/0rRe56dWktobS22xVWoRpP0hW6wzZ0ez
uFiFCphucGHqY4N/FxZwIwqTIlM3FC3EryrV9KPalMnervEgX5djWN9ANC9Nv1Za845CS/4NFQj3
HqJ9cDTNur/pcT2+cUpVychMk2lcuZkhDsIkL88yq/AbL8iKbYr9Io5ztRt+ngIJbi82Oz/op+mN
diTGgKLz6oce6aKbHOveH/i/aPswhW3ZDXbySxcS76jWSF9MM8B8MKzKY6jpydEk+No3uir2npXb
PzJ3CO8HWanqZgwbFsqOe/2h69z8iV+pJruixQ5h50RBXGzGJujhz1KYuBdaYv9qS318krkVPNSh
MrtlKd7nRs/HTzld2S9GEFRrZ3Sdr8BDGj/WkuRICG3eIDaii21dTPovE1b3n6IJPXuVUxN+xhm2
2zeFzMMroKFFUk47GaoRnSTybqqtPHwfbxOiFc+UA0qGgdF+Gxu3X4k2Sz7xOYvnis9/5fJaFiXm
8RCecegSMB5ExcU74AnsnU01dvzEVOpwbUqzR9+7jXBTxyWscrH6g9+/xiUJA2hrqjK4sSaaOB6K
ALYLAu/ymVwc/78/B8KJPb/1KBP8FZh79wLWUa87kZrjE2+49SaxY2+NOxvuzwhoX6kRLKWD/o4F
TBLxIB3xX6b/8VNrYeOldhXZfttZmzj5NfY1dlly5/UWN5vpw/Xf6lG2RidojezLGt/4dWF/rSFb
GCglZO4DYPF1PjVbB23NcLymO7NsB/z9gYgyeKDuwECdqPkZigpYvOhsP5Nfg7yJVzo+hVI+J2VJ
ywr5x+y7Wr0OpvnTkk8wIK6shTHfte8e1ZPxF/lildlDrBet7ZfiwR2/edZPjS6ZgQgaAn1vbQOI
0oLAibEKXNO1JeydbUq8tMIVtjoRlA4THQGj68BadhuJx68q7GOheT4ooZWnh2sAWVjRpPBbaCuQ
5AT27yj5PmU/L2+qZX3zZCKLQzUYaSpAq9lQkk0EJ+6EghIeIjncSWF4n1jfU6wlNUyFolsjPgLS
2el9/m8B/H+/gaIulWR0fU5kkSsZhVj9BZYvRhuPWc80AeAUkd81tdhZWhofCvxzrpUWlmkDbjFU
N2EwEj1T4FzmQTUm7l5RQ+dQ3QjulG49YSP7KY7cA7ibTW1V1w7w2QF5+WzaNyrVqMWnViB32yVP
4aEs3WOQKPeTVTprGdRftB4WPuJP//ZdkVxhhnAESBIomJ+AXtShGWUVdcXBzqavSV5r92VgPnVT
I3Zan/522t57vrKd9NNzAfiEORLxzTiK+c/fXVLmhPO6FhSWX3TpJxKKjV2BDfHwMJ0NjJ123eZi
V6rWprEGzPXQaeqvEXKXQSezRjUVVvnMyEDSYXE0EyXRRegl2SEyw/LZLoOXUmrdw+WJnh2EVtxc
/iaRX6LJ8zLs8YfrswOSg+Wqsxpth4hEsL88yuLKnxdQV9+Nsgjd0xqFs2YcssNkT9+sUP4odO0R
7+LiynW2eFn/jsOjAncatgUQt/nP362aXlLbnhSZHaqibta2tMx1nokYfCcgU2SurK6+sjXnvf7u
/vxvRGqyACgo7Z20yiKVYgceW9mhdrruuY2t0CdeJ340gOnDbo0qs1rh0gg0gBw8f8iC0vl9+eMu
35D/fsMsSOzOdhBEFB9nXWUZZsX4yB4qkHlfmhoSVDnhIBu7GG+jUmNsvSnSVt2ItWremvUqjLpX
sx/jY0xx4+uVXzOv5eKL0ACY2fKQa/DLWkb3sizTpG/KgwPXsf0fzs5kuU6ka9dXRAR9M4XdaG81
VmPJlieEW8ikh4QErv5/qDMpyTpS1DepqLCrhIAkc613vU12idHi9cjJHsz3DsLGpRiPc/UElWUH
vXynMyf572OYbcMw+WJsQitICHvd+RIvMw0ybJtTEzrD3jNtog0Ghd9GNK9MTDlb16pp4zG1/Xsa
Eb5qjV296Jbuo835dUe3/SbbYJMWnHaORvnlu3HDzqw6I2BzVppUb/9AH6mTLsKR3mp+Irt69uz+
7oNX8Lrn2S5KwUPvD86whVK+vOg4WCsTJ25/qmaFwVc0fBpli43HapjXrb/BsM0E4jWF+toh5jbG
jay/f/+XeOOThxLD/oUgZQvlerUMIpesa0Lkm5OhQvc4Mjk+TxWKFSw/g//lUlttu6027y8F2aL7
soa0XZ+GyGVFgT3A2/Mp8vrZ+qB1fWODYQBPLQ3oyOf2ep5myVSTRD7VJy+UX7MUUztz3aFeuVzD
4df7D/CNUzbYBj6AVPTkf4UazNkW/tb3LcP+qdsXwGYHwjOC85BxElWePx3mbhk/8At7Y7niJIzR
BfwM5nevscBUtF41k5V48k19Gzk/nM1pqe7GKxxzdkujn+zM+sjf842V8u9rRq9qdISzHbiDak55
WH23UviXFKVYjZbP7z/QN94djRdMXrRGcHlfh1aMtT9PddE1TNwdAlEBAOKKiDacHY+9QHP4/tXe
vCtv4wsz9OFb3P7+X0dRRpC1X5TbXbHNkWEfYZGmyy4pGw6l9y/15o3R3kHZoBr7S6dlpFsQZCoa
vFDmJ7fI3ditPBej3NDaw0n7CEB9Y2HSUG5IHNFznLKvjhu3qWqzFX6NSx+OqRe+UaTenriz3k+m
Qqz+IS2xEtnPGcLZDw6XN05bXBs3X5BNwIHxzcuHunZdYU8tdyry4qnUjIv4VgnTbERiVBZlt7zq
6/bTFnDz/iN+654pxXAJ+We2/Rq1Hc0ls73Zb06KsBXHqe9lSWhnI0W8dH5SMwR9/3pvrR7AKhgp
7DFc9NXqKaC/QUyrUYl4rFUjKjHGS6UkAz364JFub+vVcQ3/BCIKk1aXaZ798pEiXe9UbYUc14NV
J+YIDgfWGH6wRN98cdSANlQbjNFfH4NBoLpwstlXqhCjuLzwHgOx/pA4Es6qYcEMRz9SGNz045/3
H+Q/P/n1/XEWmpxB0Pz+omjyzvxIYCdwMknoRkHv12WfVL3LknHays3jzAN3uCjQZtxVeui8pB/W
62FB+gz7b2fjeoULB854J+15lTpk5mhEe8sZUbRiWa0+0ie/9TFvmY4EJOGxhCTy5fsg6r0uMLVD
nG+kGEKMwwMubl+dVt3iMH16/+G89e59h8tgkLXZ0LzaeWvsUfIypJEz25pw+alE3Unuk+S8+R8u
9I8TC8QY2LLb5/WvzXDovTGE9MhN5eW660f8x+VQfLCS3zq7mHlQ/f+/i7zqlyajwvMs6msi2EFz
TNe4WCxoN0zBbR1eoyq9E4v6YF948wl6tN9b/b8JM17e2Bj4mLSXZXMKEbH+KEqmkdrs/eP/8Phg
w3JM0pJiovPyKpijrYAVdPiTi1NgPhjTSXq998G9vPWNQoBjnrrZxP5Vqo7hghEhYSscvTgFW53F
0HQtsToX6LaDXxkeZkMaHM3e/PXfb4+ZJ29t88cGFXl5e6YuaecjXZ9spcUvrIiZ9csCY4n3L/PG
noroghvzmVkDlLxahBA78M10zeaEq+tFYFjfwQ9+kwD9QaLRayRqa8fQNIIe04YSrfu68iXtNlsl
cfCnSETTz8VvotshNXCISFebCBKyGoTPvy1LIY6h126wWSmT1sytBJfeHGPMyvvEUCT74Gt/6/4Z
2W9FMtUdereXj7kxmmzQ2BufpqElHtok7LlFypOgGfqIHfLRpf5asPY48Aa7k1789mgV0v3q2WV+
7qPcObz/Vt/YL6nnaK+2UBRYbq++wA1XFW7t96fAyH5LYqzjNqW/8/vmMMyR/OAce+vGgBU2qjRf
O5zxl8+QKJmSfVn3BN574oFoouXgbUHgTjt+RN17YzsjmII7w1YB/P61TzW0mrZVKzemI/s5teUj
wv+jP6XnuV73aeDtMvx+PihaX48KwOSxJwK7hAzL4wTWeHl/2om63szM9lRJgKAwJI58Mh8j/ymw
+0RX5l7r7AeSvufJDI+h88EM8v9zeZamxWyeCn3bov51TlRhVRUqc9uTMfs/TW/ZNU5NGEb51UzD
RFiXzTDerKH8bU9fVd9/8H38tf9tIDyNOtNX4tIY9r68uK5GaMojybOGdvet9G8tGS3HTMENmGeI
NMwJW2x0i3tsnD4y0fiLFr9NAKDlchjTxhKp9erOGWZ7PXEbuJs6hLdfWv4J/tH0lLbBMJ3R/e/S
ytkrN7pSpXNbSyaVx9nBS+gfFxk3Vo6p3ZuwNOr1LKArVRew4PsR0+BAHaQujZMVGG61s/NukWxA
ZRfsQMON6gM1xV+LFt8AeHSULmwwHFSv9lgMTwYbd2hxsiYA2mrCh8nwvmJee5L5ekW65amQ0Qf7
+nY8vKjwtmtSVPLOtozS10y0SEz1oj2uGU71eoyQ31+gdf0IyPnry+cqtBzIQHlV1JOvvozU0xx+
eSFPwxwa16WSd1koxWVJxvMHH+H2jF7fDzQ+CsAANO8v7iOzyAwweZQnWeX7YYCAhv/GsxtmLaa/
7ud0adqL9/fQf7atV5fkq8f90Oa8Ynd7ta1VYhIjQUnyVPnRRVPindQ5850wzF0wdGfgbwiL3rPo
PWwRVYJ970Vgi2fi3z6aR/1drvMdwD+Arcw5BfHz1SE19pU/W6T0nfwKe7bdOqUz1tdhi03y0C1m
e8511pOzM6fqMFpGOe16dxEY9zL3bPG/FfoGKgPkrRBdVnbpF1HkYpAceo/dAqSTOIjoouf3H99f
RxALguaQxUfg+GYe9HLjsN0SsmE7yZNTD0fTotuHLRMHuGJl6iNfizc2KZt5IXWFRy0D/+3ltQyr
ypRpzzwfRzV5rIzO/kks7wzXug43LDPc6ajo4hEI606Kdjm9f69vfeCbkeQ2bOK3eL1Dp5kRdMR+
FaeqqjNr58jKPnhDnpVXtFdzlAxtPoWfxNCPQCxyqef/4evgOKSA88k0Ibb61QMgmTbwi6GWJO6Q
/DMBLa7ltdXOXbwYxoHN5z8aVWxHIrgKgwNm1fi9vL7jcApsZfheceohPKdJSshrjv/p4vlHWIaW
wui2KT+//5TfWFFQuv0I/AhGzl8Ji7NFxZNVa3FKS2vYmar7Y8nukvTecucX2Cu/f7U3traNSLnZ
JYHnIEd5uabWAibFao7FyXGq32hxLrHy9uIqWtz/4UKQ1zeGH+AG84qXF6qwqMYFzSpOy6TT87BI
93YyVn1p2m3wAcfijUMBTQk7CZ0ZxmKvSQZ4dxaA30txisxx3HU+5nkShOCDWv+tJ4cInm9+m9Sh
yHp5QxQLIzPBXp7SRulY1ynnXIm8VYVi3r//kt66IVRSDCUtqiPOoZeXMvuwy0PNqdBElNTkGWS7
3GeI8t+vEqBlZdS6gUGvz1KJ4QZG4v52ELQZfjY5jvU+9t7vX+Wtx8aEnU0EnvpmN/fyXiLYpUNZ
DuIUNXYRLwvGjTX1YJyvfvDfHxsFCROeLejN5nB7eSlUk+mch1tRV5rlsbMM+2xXfnd4/4b+efqv
DlCGXixsTMxRE7yuDmAg1XM3iuJkdB6crHAIsbMsleFpZFUNUpiO7DYoAY4YmjjMCDDAyNLuVcxO
mR+J3LlEFamWiznLqLlJvSi/jCpYMIAdcl9+XldL3ndOq8ujUzpLuAvNWZW7ssir64WUuiWePKfP
sUbxDCtxsKH0P3iOb7yyzY15u7eNA/nPDPJflXkrvTFAv12cstVvFMHBYQGQs0hjS6dIgy/vP8/X
i5360QYowkeEjByGeK/KyCCXZJQ4AkanJuHDwSDoc1M3wcX7V3l9lm1XwbKJ/XVzYoDA+nJtQMbB
3p+wsLOY+2KHY5yO4b0VkARDQaNuF5dbvC+vg0L58f1Lv3WD28ZBYwfGS9368tKCQt0KZ0ueV2Hr
PTzzLEndafrosAaX5wf9e2Fyj9t3TM4QL2/LgXl5ISwcDXsTc27CwqXet9hOe9d6na2DaqwBdmlk
WDR1FspjPbIqtdG1hDHUAKZ55Wc3anG74AIxR0niBoO2XV1K60i09XKoo6jAecUB1Wvn4cCNuPdK
20UTdwzEfxhkqDyLwhiezLXx71N7mevvGNWG8qyaFNZQIH3iCzHm/IZfa5glTTBXz+iX6hvsQi3J
djqOOLoTAVURc5r1y84cMoWOwps945CFwrpdzWi4TPPWuF3ScUpw4iQxqxg6dhVGENb9QDLqZxIU
yTAZV9s6I/Rs3ISgB7KEp1AGB2Wukuzr1F6v+l4hGzYWlBlNFTzKAo/5ixp1yj1C++zWRwH7CRKj
e9bY79375aiPrd211mkWrf+9xc07T6TO0/tCOP2ZrHLj2l16/+S1ZIrFJCCmFwFtWmK5qz0foPLU
I3ksyunvI7sSJKvk5Ldu+QHPpRQrxCozHIYdMYS5OISlWzQPrrKr4BNjj6A4Dqsl0oPNrcE+cfSn
HuZRjTl7a2KsMK1G+42xb7OQ0ClLkXSt3duxbefYBTZWNDyMWraHsCGpY+r87ki8DXmS8F3aOzGa
xee2mbSDz2gFORAZFjwN6c2Tu5+devEeJloRnbgZU5o9qeGlfmj92vhBluPUfjacFWdvafRrk5Ru
VJc7niZRMeW4Fi5jzN75sVj5jIKNSvFminToEGDRTrzM0e4fGE4OG1+gM7IrzVjN/BW14GPkVaK2
wTQVtk5BFJvdLHVVl4nTZzoj9Eb2BBWaTfmlWSFO50Y9BFcrBvJobVy/su68mtToGGrEmIwjYqwY
xk31WHtDvybQPsdbNRhrYg1Gl++X0N6mAFJOHtuqHM7z6sCcIDDJr2K7t2pMW113ujQ4LKdEsfiX
eCYhJiVYNg+h2K8u9EpiM84QRvAidKO2/ObaufXH0cV6m69jt8atLMavHp1WHZdVKc4Cesw35rv+
Z0YYTpWQR9cinKq5c3ydC1AtgT5i72iE0OR2NQ/NMi8W+YtliNGtV4l5wyfmswvN4aebAbQlebj2
E+GmZMTuBlJszGNB6fyVWCb/ybayvr623NYmxDsrrqq5Nx6trsQDNWt93Sejm88l5L1ufWil1V/R
UXePgVnYX7O5bY8yJAHn2KEOyfYB0prnVbXRzgtT5zF30N+kBPUF9G2TdyFH270si5UIKPY8f597
ubjoi9z+uaje6m9tmEEiTkeLeKg2WNp+y53y7hzU3rAh17771jA39ePam2wyUD0L6qHXPqk6zK9J
jZI7TDfzo53X3iNUnPBQ+lFPmB7a8XGwSedEDoet80Is6+ya7X7NpyLOWzHsSysn+iUoghtmQv7B
AbWNFxsDmb4qsq9iGp6Yviv8lKqp2Td2vtQxgXwEBDEGD0OhsBNc0nhYmmmPcIZUFmctD10UNfc9
6OO+NmY7kTYpRqly0iTKIOOYoM1hHYm9oxwrEWPnmrt8GuXP0eWnUENCesZCePzcOr4+el0xkovc
W9ZvSgV9EmUT3jhVVB2qcDEvMjH5Mg6yLReLMCqGg8o3LG4Bd4C4g8SOO/JMJqce7PDkzTUW4Roc
2sBNIzJPXZlZeQwVhkNArgURqSItvHiBOEFuVjj754BD/+AOTXRH4Mf0WFUju5JZktI0TaP5KPLU
s3eezonVxFU8vCWhgi+h8HFD3plh5+2KYSxv83LRFjmzmt9kmg048aEjlwfBELXDppM8sJjcUeNS
uZ74WmVuCdZgOhDP8zns+Cvf+eUvhhIk8BTpL05TdWV52r5SdbQksoTWFi8k+eQ4gGrjmxlV1rVD
hNZFRcYSzAXB7ldOOmDOF4DdxsY686RIpU1vvNbLTyOGOyeXLXwHbA6w0DSjwWY6YQWep03NwdOn
utrNadd5+64dO7HrI/b12Kps/XNpDeN2XuVyaa2+f16qPLuTubNWf+qoKJ89zMF+e6Rf5vEc+h02
VvxJczunGEdfWOyuflJkjvrZ1EU2x6mInPU4VK7N7NFPB/enYIJgXots7LzYRRWDx1ge9nbS6n6J
zpMJHYRAdca6sY5qz4ttJUKxw9LHVheB1vO814Yli3vt9uYfH15anxAf1JLnFrSWt8dQo9H71CnI
dlo5DhGK1gU1aTj3ngnOhUv0jtEp3uVu5g46Ub4jP+t+quh53YaP1jXs5VmIbrRvpW/PHV0D0XJH
km/q/gYDl9UAoBjkJ8sQ62eipczy0Gwjpn1QZ7hvTyn+IhdVZJ1bxrLd58gh9jImBKU6C6QQRlz5
/vCrr4JgvamNAh/4hckU0UFZYeq9ksPkfMF/0JbX0Gpr1cWmH5XtIfOXPtihwh/CB+wkRpLoFNTr
vRLGslx53bT81LLBIKjOoDy6mXZ+e6LtiTnDe+HTkNYCBrSOQhkBqE7ROTLW9EtQ5OZzWizecujT
TIY3dT/PbmJtouIrMjoHfGozq7BjLcCuk8lBkRFDskJXURf++EsYvjxX0zoYZ0vnvX1GsiWHE1tQ
6pwWiBtflI1rcWw1vYh282hWvxwVmc0OJ9tJHtpclHMSZHP+fSLRxz9qDBNU4mB4ZO+VVtmXkUyt
lm10ga+PktFaDtg5TXUcRgS203hgsrHfknTvxDS2KtEi6/oYrZRZxk3tzbiDpTasbzdDQ0V0cuaZ
sXLT5dgYhcMQEFcqFolvdLcBHMdzjafRwqjYtM6ONKUVby3/d3Ns3F9Yla7RDpuOfMBDv/efdOYS
TfVPTF+VLXKIa2eBz+CvIoDV4KfBL2sIQv44t5BeOqkycN0w3erWb5ywJSFOYXDCgB9ZWbWYWR0H
XogGhTTo4D5wSveAsYt/G2VdRSR9yKOWs0h3eZbp/IzTYdldlrwIZJ9Zo3/gJ4Ld5yh1c2+KND03
xHBheeEV4V1DWcNmZNtk/S1CNUfeMJ4g9P4XQzOmX9zFzfYumJoNgXLFM9/qcMGDM4iypFny4CC7
MFrixvEa6j1gmonrNMM3R9dOt4d7OjxHYV0dcIxNtxq5Ke8Hx16Mq6ZXdhMr4ct6V6w8yDjyN2/N
pW+6Q+ECzMyLjzERr7mz991kG3d50YWXleH2JyLi6ssmtPprIpGJgA2HpngS0QzJbymwNZJBZz+t
pU7vpNeIJ9Kl1We7HfzPIITZiWlPXe6VkSKA7WXGOm8izLLMaaPPN9g8GCeyajI/FnOVtwghjOKh
Tid9orxFG7v0ub6L6pxZsZsCv8dqDZZrxzQkPPxZV3nsExV2pCJIv5ArsiQgh+oxQoXylIveuIyU
v17qXBc5h2E/TQcvc1aV1IWtfzv06lXSuk0B9Iu9D7vQbHmnNZhmkjAmTZ55JJx2ZZcYmqP2q86O
m2IlbopKArUx3ZfV7DpIh2K/qazHfeGb3NuMyScmKHX/LSoX08UFxU6j2FN5P8KY7bJb1g3Sb0dp
iPNd5jNK6bv5y5oL/1KY7oguYzLd4wC9qYlZuCmbu5TFUYzKu7bnSl3we7sLwgMUNyZ64k/W3CsG
ISXWNmTGUeYEg10eZlRScOtSYeINP2QzWwdbk5M0+LPcrq3f3zFptPkvKFJv+y617ikSBtIllsjf
RZ1dnjFX6r8w/Wyes8wsvw/SoY2gsAsQkxA0nnR6Ha9gXo63dBFFcOgK+owd/vpTl4C0uEcXi/Qo
9iPIhbGEh/gIgactkkaY+XlcEeedJuy/P4XtQEy6LgP9INn4MXzN+qKPySunsUEm13hJq7L0wfJq
zaFABN9M7ufSd3GEyu2Ob75CYQMt7ykyjBLO1uzkkLZQ1Qxx5w7h2QZjuhyHgpCpSXSEiRpt1tEd
2dP8p1+cabgUo+x+DcNYEOJGev2Bpx/8lpNrb891wc1lwdhQxJ6M1h9Vn1pPPObuQo91dM5mFd5q
06hOTDfJKLOzKZJ7O2z6X16xLsMuDz0lLzBnRaUyNBZER9PPzHudTt64X4emzEnQtAtakLDPt93S
yuVtN6bOd7Qc8pM/VDLciagd/4QG2S1xt1D16nklpEK5JEl3ePld5MYWIQp7dHqIxCio04V5j3C3
u7GV1/0Cz2Gq2zrKf3AMK0/3c6D9H3lqGrdN03if5Oxlwd7JLFzNm2WJdDyVIriZSx3oxJnz4A77
QxWegpWEEGzv2vxLai7iE9hkS+2+mhmftwEAIIfevcoyA3gqV459KcPROQ6R2cpEW1u2KarzmUWX
rd69E83ZZYaDzefO9jerKTqgAyUV3dIya5eGg4RHiO56+FVYCPM0cr3EzUdx3ftUYIXXkQKKDuiq
LGzcGpzR924GO7fx5BMwcnCQK+RumuQsD0G4ENqRl8YvM5/Kz+VqG3VCYwQBzje8m84PfbKY4Y+1
2L3OcdQPyJj5SSbIWtQ0hPwVef91wQTvXFWW/zzNND2yHvm+m3GY9nUt13vFXo4fZemL64oNAaoT
Wp2TWjz7yROD+EpFSxGR10H1p7fIOo5LPC70wRur5jzDqb6aBlH8HpCNd4mlM3rCqA4HZmXGJnZi
RG1fBQRXfsK1Rp8U6SOfwNrpuM3JGhrM2wxiJjS1mTjURKmUeyG9DjihDAXMN/J4Unwkomz5PeYO
VXFNj2Ec0ER+LTuqVWDfydhXQ+oV92vH13WshR4DCksrNa/mNBPlrh3VgB89Pgbkr8dLamCgpuc2
UGcC8iy1m5yCbDwH2SrZGm4FtFWMTTEkYi6jMgloufR+ajz4xQ1jCfLdTGFvQ7VI9mftr6mxI7Cn
HJiB1Fl9P9V93hwDquaFIMfRWY7aGtryODp2fp8RQzHtoGMNy86aKeHgtsiseexbQxb7oUGTtwfs
7po909uKQKNOt+Yekcu60s5X4MBuP4fLVdPk3t3qmH0U93qti502nUJdRn04R/zT9aiYo0xZB6C6
qdmVVEjX/qSsn6lpS6S2HgrmMdiObAJcKHtC0nO2u2aIUhlB+cQa1GmiORh8im7b/AYqVgd/gCVH
SEjVLNRZqTSz9mvrQnDt3W4QCf2cS73iliUZq8swpklnt213hKdFdo5mWf5xOpV39wHhSHQ52+eX
M93/WW4RL0lb0uKTGqo572cP25PDunRE3M2Osy7nNeJUSlJy0qxdSGSOEaetm/sQXD1tncN2np0j
dWU+7AuQWnluilzXnOs+zJ/Ybo3GOeZ6qugDQkzMHiMQcP3Q1VEzfY+UQpCRpWNd0BW6KfhJhFvR
IZDt+guGHhZR0dITNJA7dVpfF1CGIh7f2K/srE4rEUCF3Te2HE/FRTl2ZozYnwAkBVZl7V2hp5Gg
UQMjJHPVQZGUfVc7oCJW0xwg0Pl9koULxjeauLH6OueM+jaBLjwste+1CUB34+xJUM5a8k+luQCB
OeJa5LlbX4coRP9MkG56bFpMpm7KFybxwqEgI3VKpwaNfNdYVHzctX85+oM9fZv80aO2GzHiywhh
7q/1CNqQBO3QzociG7LsFtaVuO9l1LW030jdH8iCIuMxA2tXOClXgnptrecvtISrsyOAqO9p1Lpx
OiDE6ax9vkEWCUEZGOQzxwurXUtUxXLIerKZTmbpBgu9BF4jF3VuokG2Srf6LHNbNRfhOA4a3D+a
RxKsHOkflMPSv5Z+s9gHkhixgcF/ogmvzDErSXVe7LK6Ks2xtOMoM6coUXo2sB3MujK/o4Q0sxNM
4WbYu023cUcNL2w255XwazV1nrpaybiBGdV6U71rAi+dsPbHD/+hsY0+TQZL+fM1muiIIK5yLQzq
KMIDL6J5ammTlqUcOXrMifqmruZvFdBySkb0YoSHSLqZujCzqnYv3amgnOqqVZuEqDcE3KHok07s
MdD/YRpqrLBPSDWtLEQHEHYVFohC7LIcz3ZJwORxnMXgX1lqUr8Ur9I5QDUoxxsKU2DItqWsOBeu
LKKTCHWNn9owL+N5TQE+9wR2E1iVcvoInM4X1KZIChYn1hP6L2JuTVU9lsJv7lsjJQ7WbWr9FQV5
1dwUIJDhnyzM5Jgo5dfwYEeIwmSV1z6DloLqMDi4HoLA46oiFqG1tvRJLnHY61mbmol76EDoYww/
L9UuaNYqNtxu9o5k4GIzUnrLpjhN0wBQLYuiNVFmBCptdAFU+TC1+CK71AtrDlGp9DE0837Y9TPU
N1T+oWPsZLmop8WGZ5Ys2q7CBCxumk/CElO0z5g8hjHYte/s+V7BNxc5LeWPVPpLUyaF4UfhUz8T
iZbHU4skVMf1OpXe91COVv3bUS6WtQFNV37FWTZ/q2dkLjFqFwcv3TIbl72evfbJnr1ojBX1iT4w
MzfEhdc3YXfsImN5CEY5EiotNTHlQqUyP7aeWUyfwZZqsgKssRtOE3VEdDH5lM7Ps5pZBRQb/m4K
h/Ubwkplx0tO5tltDwdv3I+iX53rDKKR1o8m5grI02uftCaObpZ/7puJEa5N5SepJDDUhvQQViKZ
AxkYybS67fcWl3QjAQCm4XLbjJVG4H34NedTcYGuq9AECjRzYgyUtK291UwN/JcGlmFsLuM8XTge
G2ZTRGZ+KKBlVw+eBGO5tGoOvxhEZ0l/mlwT1mEeSV8BZSs7Gtiy02lMBzqwQGUHZ+Fk3bv098HR
6ETW7qs6TJfniv+1PRVWNA1wJVKxsV6ZSIHkykoY+9JeyS+p0TNiapLZszoGjc26GrxxE6tZo/Ti
rKYQSQT4SkoyNwPXxKQzUg++rj12ZMM27Eesiizj6M9zwWSlkOC/CXwNLfzEtLrMqJLB7qS5z3Ap
dp7bwprTHd1dZcTtLNX6yzXmsLlwuq0tnmSrx7PwSAuj184HVttU84lXc8dbp9JWxU41wikOwFci
vQPG7wmvHCOJLmWsDt3qdj4Rj2EkdpBkbOPCrG2/OlYeEjq+mILi/mgJKfIvOlVef8sh7g/XxWgz
TwdcrqeTcPIlZxXD6V6muMa7yf2zLHiL7QiUNIsbbDcW7zsO/dkY+8Mqoj2wH/p9OPWEYdk8O24j
Kl2YYiN+CD9TkkYCtVcmEO65mUWlrrKuG+fLvGyX4KBhTfwxoCSP57IAuMDZqh0ZdliWXXye0tRw
TlsUEXa2BadIPGflWAC5liykb15gmb+txZigUMH0H/aZ2W2+Z/ngfzMM0eXnQjsGxBUpVbl1mV5L
25UazY72hq7VL6OJAUZadtFzr9uU6j2gHb6rsqK3MB/BFi/ZPI0VPQkMFjbsFZXj76J0s26XyTXF
q0TQXVz1hVkCrKkg/9kvLVMl1fJ2jjMjBXEVTrMjrqyKLKWzzwx0OQZktd6wx879cU4r0z4BC9rB
GYv3NtyLKCIj1W3NDCuAlv2IQVqq0hMGZtZvIVbqkjCDP3QAqA4/hRy48jxjlTMemRDU/XNqRplx
tDtrMOMuX50fjbLRgWaiUf2FJImve6Y4pNOKRwNnlMcpFJp+v5OdecNRwRfh4VigcTpcTCzYnSxS
1ylZ1erBXrOx/Iy3FtZnRZ4Zn1iT0y2H5gaqq6Gs7towl8VO9K1PEHkzpE2iWqhEe+nOgzrAazJ+
t1XkMAcO6Z0xG8YDAt8dNHFhuVvmCcORdGLlxVEBznECEcFX2LK0Me8Zu0DsJmdjRmPSYTNzAFca
ojibM3I9DTMt3f0YpYNzXjiwglt7accosVaMHVJsmZnvrHSze2yByonqyRny3bAqa7pYBq/pbxZV
9umeZU78Xw15kzzIVJTl5QwxSR9tUK2KJdxFU9Kb08rZH/ZzDURmeyKEadBm5I9LFFm7sloVBle0
YXtyMt3pqu5Wq95XAtc9wKc1z/ZrMfoVfdlqpkmej42xm1tztNiVDIwtO6uTxeWCx6YCXEnn7JME
0J/3eExl5n6xKsYMKuAVAdbW7veizgc3wRnGyPatNcJOILxel7vA4MZ+6EhnYTJ6TlMSfFjobmfa
NMZJMDltiWgO55hvoJOl3JxUI70vxeqke5qyYkmKtRnqGFl0DUpkm/XTDPrW7tzOIVWxIbGjvmpY
pd1urXznU9b5pY4LhqSE0/v6NuidR+giLGI3qEo/CUffRv7UAu7vunoJ0CGstFR/AnQd4sfiA3wV
nBJWbd4VbdPXWINQGAD9rE7hX/dtZzKvyciWv7Paxga1bFxg8lAFzgbeQuXap5PdkNUUGqkXi5Ip
X2z/H0lnst0m063hK2It+oIpoNaS+37Cyuc49FBQtHX1/6NzJhkkcWJLqGrvt50E8QnBNvxnkUVr
Rl5LAixjitNkid00tjoRyeSkJ0d2Pgho1SJCwyFhmPuUbxnFQKnyTznnTo/mb+L8RE9u/05N4f+t
UppYrqmFnjMOJNcjroKt7g6d0wsYcscciR5vlJAJQIvbX0yrxEw3Fs1Uv4fQKzinZTt+Ohjtt6/Z
gSvabZXy/Ovsogw6OKbiCe/MtnjvxxRTdSRg/020PBwmgLid2WP63YzuVv7e29RAU4gyGueKsM30
ZeXDw9o2wshc9ea467Fv9Zaf68KURB25mxy3nbBkm8ZtmznilVYyK0sKYWbGVzdzLMZVQADFgzsT
TkidTiqDWxGu0DwPtxQ/CJ5W6mDHiOB0b8z5jfFlr1XwQdZd+cpEKF6hbSFSVLUC+Zq+0bhwj8Qu
Xyc44OqMpzwNDzXTcRnVvcmVNdK6dbRUSim74RbbtVeajuTe9JyfdWQrjiuS3LOYwsqtR6WPgu6x
aVL3d6qd+U9NmVu5I1jLwXN+q9V8ApRcqy+uMuoQZ9cFKus6jvz9auey2afF5g/HeZBq+S5yD51n
4OqmiW1GoPzOtfmuX52+K9M7cO16vLqCXHA/0sqS+gep2hwcq7ynUJWQny3fL2Jym39UbG7BSrRR
5bG2kkiw3NIBCmOx/yN0jBI2duzynoYOcwRUAFlDxabadOe1jv8dKLM1kopjub9f2hpwmUW9qI9M
TI1M+oDLY9dMyumPak7LZd/XMrtWng+JXWRIHyJymvz2PKjOGynKISj9SL/YR5/KnilX9fU/tBSg
19bqj79lus3lpQvWKt0Z4RjYD1wIpp8Yokv/FqLIjUNVbAuvk73xYKpbrtOdYc/ptwrt574fs/Zx
MUbR7Wk8cfIXVBgUuywpzdtAbJ30WZAFsYojyDyxP7ea29MYooCxhqwdrxSY3wBCj77TuPPmbIZ7
oyM3gj6zNR/DzVjI52KyTpDsbKiFlFslphGM8w5zu4c6wBzzl8lDzX/c5LZ2tF3Y1U0PO5l9e5BW
xoIFiuXFmMy73xrxEXNwnlKo3LBtJCxTTf7imUjGkpVMgm2/lH7zX0lYgOYt0KYdpwjEgKgt6Xz1
Yl6IKDW31Y9IgZg/HWyOt5xSiyu0tOuM1J6ywLg9ahg1u2nFg+II5gyyLWOMfXJc3hCHThqmfO1a
iECOr4jcEbpY7WZZzaSU0v1EBdRda7cMn6auJ8xhZsCMued9FZvGXH1bUx4cMpMQTZCSoHvPbXM9
BhTVumx+KTmtLuGqM/N6kL5I+pWtaIAx+FNIdF08uHLtEoznTOJQuuF470NDPcC2KYY4yXEcwf4Z
97e87BfdLM531aKUaLqFfRaqemyvXdM4JLhOtYsi3KlyZ9cCKT1N9phVB+IS4K2gpKq94RhwA5ZP
jiD1kaZ4NFynOA/LQBSVmogFO9n1uKmLqgbjM+iL4WSqev4DpM27sVWB8emVGY+LgeQiNj2FPgM9
Xmkk0kRDdfAqz3ilcz3wSQ9d/I8eKcOf1ZAmM0Nr5Duv7pYv0azm3Vx3hoxq/AwmRuq2d+Oha1t1
krNu79Og7C4Ed9vQXG1V/ISpyWeoBPv6RD5E+uYAQMLrxo83R+Oaui510wvgQMdtXVvhcCN0i+Kn
QFqyJTOXA73OaPaQWIKYVXE7WcigXGFUiQBpYhpyV3HoMqd/JTdI/uPQct6xdFsymk360MCVuFpi
Yxq6Gx66QZWMs9WjKtNlqM45G5eOi22o72tfWx9ZVhq8LnmAgbYDxfyhkyu80bOkwESuZqrB2xIO
SS9uWb/L6LvP2e2jayqjNa7Sc7R3826Wzzig6SG2Wxa+cayD+3A1DVgfmT3zKBYW9aejX0XD2DfX
TqHvZOD2nvGn1+2ZGcq7xeuGglW+ycrE20x8u5Q1PJi0PK/30O0UeCvXT5MVbAdBJmKcQ2lMzdMK
Pn7mwLKPaJz4V9yxQWnB6Y3ow2AjUDx0y4oGzDFltPkVj4bmQFgjhyrjU2vn+UMRrKmKh/6GfhNM
2CcIObsDzMB8CLWdRuDr6aMUqH6OVl8Nh0KwjsbjIKuvlm+9jYPKHZ76opp/RidU/1nepvwkN6Qe
rwE5N03UzxbxFgORV+HTnPIK73qMEO+29vmOzXKun7bNYrLmkAK0zsflAqS7mDcc2vvTutq9NEJN
X7XdhWdobQGYJ1VWR/7WdqwYgfvIOFj/pg4QZeSXOP3Tll4L+kdrAwWKkts3HFwoTg3Y4rkbJue7
hKD6QZWCLEH3gCVRZadFdqFMQLLhmqItDrIPTBlDynPj1oWVP2s9mG8EhyHSkduU6mgCWOmYm0ei
FqcymzNS3YVzrko6NfrNy74n6QSnzlpX82gggjP33mDCztRmDn4g+qZQx1EJRYqvXduPzlTWD0OY
Nr+G45X7zdKoau0C8T0/byv2ogV1ZWu2b2vbMBrHCd7reVy7zox9uY47k/nhGlDKFFeiHI2k0EHd
RbKS21fnT9bdOmN6ivrFs+LAUmehAyMZK5X2UNBr9Vq3Olhueyc/jru6VhOhZtPMfb38zqCn6apl
SZ/4VaV/hqWzX4Jbt8++EjpjKvADNbJ0VCJD6yXSC6KujMFeEDufLm7wtBERcgyLdfq11SK9vSH+
3QzSebIsfnC/bGn62W7S2dUq3z5JL02fVe9vuy0tu7tFuv6l31pe7k1V4mMpG+bqoSp/DMDk8Qbi
wcVViushbmxQjyJ1oIlgN8780v8G/jruZ3chMJH+DGkkg2+r/+yCwL2Yec+Gy0e3GVXSDH8IQFqZ
jsTwu3g9Zp5VN9kJqMv4ahmYVYJ8NagOmqsmi2TeWfe0KpGQ6Oo8/5gDq2oIzVZEg/hZnl1q4raf
tS/1MwE4lT4I3VVvi19796SS2x+hOSMh2Qi+3rubCFFgrKN1KJWNRDSYiNDaeMbngww3uzrj6+l1
nFt5Nx3n0llIjMpq8LEZXcidGDIO5kDkNTRiqh+ylljyOez164Bi7kJqaZeIsTT/hBQSnklsgd6J
SGyYucemFf9EsHXkZIAJzDHHqT8cZrNrDtPMxDG0/vLfPKigOFGYwB+JBnSbUIIC/JTnZPTP5jo6
+d7wc+0lQcZouaeqrpxgnYv2P7P2YeTn1ghe+42EKtBWbhwUgoQa7DefPM1hKUw/wk81fLSoSrKE
M6rDFd/aU3MIOhUYsSpKGKGsMwx0IFnrVCWG+QmdpQvGgLIE7eVbOmzTlU/ptsU2kqECD+Q2/Tel
Wfq+5qb14o9zB9Q1ZSq48Eatl1yp8Lv21HinTIxeB78fQhGLdezNOORmKfZWPdlvOb6ls11qx4+Z
fQXCXg4zmeSuPeaJtLG+7FEepmLnezcE0kgDJ2N7nOvqUGWb8O+7ehi9v2IuzOKtmzi9Hoqlgfcr
wg6xmTS4eESmqNocOdWRlyhQ3d5yJ32X935iZVv6wp6Y7WbFv498tO5uvqkFAg3VwTGsRvPQS5TZ
2l3+m3JyMiLZdy34deWDl9W8F7GtLKixbQBfTDNVIR8BtWA9HkauSKSAXmQsln5JJ0RO7hYM8QpP
vFtrzsCidf09A1KfoRIs9UuQz9zrpvKuBlv1bikqK17tYNlLhMgfJVDmfYDtF6mpWZ2EGdT7hntr
X23d1zJKi+TV2v4LIWsd6tbKPjG6BsdpUUFFor20gsSrsChbQucjyIrt8IhlxjdPeUc8Ai0BR5TO
/UEXwxJR+IU0ZQzl84B4iFfb8Ndf2/CmGr5nK8BWg7V8kf1Sbje90jS92asjPU7VMfciKtLV0ahA
x3lwhx3LNIxesSLfoELowzXy8MGeSXaNp2xe6A0ghohwXBwviQVcGC3UDf062/iUe8B9xGFqpl5L
TmXSab3hr1DBqVnanqyZ0YsboPRXY/Hy91ml8tXSa5iMpimelBTlvTu4YHpFt/ZJgXeQQq22fdoG
Hoa6dru/LSthjW5wTc8DjHQYzQot0Frp5r1jiP1PLK1+aMo5jYrF7f+kAZRUA4Rf8YAAGMcwN/0f
q0+DY2Cs4z+0E10KuKBrmGwpDrZCEZ6Pjc3B71Qm2sJ5re4GOvAOjE4/c03Yct7bwdeiA/OT3Dr/
qWYm7mIVKDrW0Hn9q7Vr7dFMc2t0zZyJaJFjSFmQMSY2k821HswSR3Dtv44cSHsQG71fu4GMXKv+
WyxOcTJTdzEiOD0QBEBvQVq2MZ2s1ZmyZJ6Udyy6fjqtE6SFqnWT0CygD9lgdSxuRFl+jUY+I4E1
p/7PAHszxBIjKVKVGskv3EiSl8WWR6Q6OLusQ/IXQepu//x+qWKRu8QNe8L/GZsSESCQeESVwXS1
uiaLPCvPPjN37c7CU9UdZ1+K6q/L8TfNNB/CUeFFcIZ3NmfWhhTFatsATx1t12z/Ye+i+kDoJe56
oa5rWVm7ehDiNJGu9A3dbPzo1c/3IzqVj4y7+hCWYvpjjaNz5ROWHqsNTCKDx9v1rjYvVqrh1+xy
/k2VlK/ac0aCHgcEkVX6kQWN8xJsff65lM6HqdAQeVr1X0sXGv/xiQxoZFgseeXKr46SCkfYbC5a
JsOG1rqtDv1POxDbdKDkwY9vpWpflaNukwQACcSk77465WQqTkHez/0Y9ggAu+0sS6Ng5ihYT9zV
Psp5bV6RG6m9Dya6lyAXT0Q6TLGzaOtoYb4Uhx5HboIcyobNDzL4XVZtnR3EUhbOXYMnGyB0UReS
bIpbsnFJLeI0UPZYSepBp2lBytaVtYv8O10JxRvSW1RyYR4aV8mzx6hJUlbaf28EvscNNofnwtDe
i1xr766XBqHXhYFXY/E/jVkZWSJHF0WbCOWLzgcyoPMyy1AV6iBZsXodUi+nKW0J+t2AC/B9QmP9
CNLoxwTkuxN/u1Ua9XsunxQBQucCSPM5JaGAccUf7MSfSeqd9JD/W0Z0ZzujsFSNh6xixs5V1v1z
1964ehjnMF7N8LB6IYObeSZN/wqjxY4VsoSxNKZl/dOnofVebdLfuSkJvHXqdFUkqPQA8h0zgqwp
zHqBMVP/4LELsPAyZT4sg+FjS5v0svae/bbY9lSAxXcQHZmB5KCzEXwIbztO7KvJ7eq+p9fvBweV
SKp8Gx42n8J4IGcazpzFiVTbWnOyFejU9k27gDlUTmX73NsemdtGJV77dW5QmsnyMV/HIIOFW33m
VntjmgXOPBRFFvg8AW0q2YCy9jyNIQK1CfH0vVkOy87Nw/+C2iTOwHQ8G1dBPcDn2uhevbl+gK+D
Y7NrN3ieDFd/hFsF088X4v3J6mPYaPpRRD3/3fwMwXs7vfSmOSS5QxiGUabyYoXr9gAqpqguad4z
2wruNiClPSKfM4j9HEtVTdcOsURCOG0d830O177S+Z1kkEVTgR4Uxedg8ZisFUuTbp64IPKHrvIH
Ntu0uzRFYe5ka2fcQL3mtvKX7gFmc70n3GR606BYZ0si6HcLGMWHKcwKj5hJN80iP3cB1CvH391Q
qgo5fzk+UuPCD6n6m45PGsOrBsS9CM72J73O2/1iCH+PQHE4Ke1Yr2tuhPANwXxn9vb8kDmZ96Wc
AgmcVfspcF+fv1UDcLvemLN4jvxyl00MMaX0+9NN/kjrV+g/iaHSe3SYwDOk3QUfllUi0y1bz1ER
AZ6zBOMp3Y98sc1kJrGC9RSrwjEo1x92pScdZH3sjNVlWyVdu3B+qOUKfWnaNbiG9jZyNTQGudq2
dXRyqaY4q524gXhFTeL1xyDN1nMAJoSYsbdue/a5skp1af1iTIJpkAfDWoYrOGQVz9wG+F7MX5Oa
T0YyTiW9jP1ZseWcXJPsZ58p9jp2GeJpRMlt0F6dfnpNCTe786ohvKIIQbJIhMipCbkYdCXYbAAQ
z+Q2mAyDqF8Nvmone6c6tH0zXdLAUPvRWNGFpmDihQ/PlkOZR+3YPPWOoM4xnD8cO3jhsEMTqXmC
HeENT4OdF9E8BRPyCjMJi+VqC842hGGfQeO/6F4cSB/5abkdEp9uUSQNwWdmgx9XU/mcUYzwJDhA
9gznHGdt2D8BQ9osskueZAgLrms1kqHfcvuR11OGo5tY5s1CIKSIbRQkWzLUykfXGOTQdSYVPRN8
wV9prs7OzcSlsNoH4o78PSGTNaOYmsKLMbQdeetm/WySph87ZNLfL4Pxj7gSmoi2torRRJi7gfaA
Ex+Y9YLQMOQg69wdzV9f5gbTJwcehGzuOQNk8GzY3fqp5rHdmxNKOSM1STFb8ymmnm1MfDEN8ezb
F6fs/nIzjVFeGn3cNtPP2jluImbLPAdO8czQSQYLCMKdtd34VE+BMXn6hLn3XsAhX3yLSlg7HbfD
at/akEDc8X51r2qm1NBhdTwoNRytyftUZMwDGleXdZPZ7ZPcPM3ddOMHmtk41CGCLNB1hMbBmEa+
QbGZ2ZjycVggZFIndc6rOeUiGuT0kOrlq+8Fn4AB7V5srLR1SZmrBGEeInmXQ4FlmqUdgew/2r3e
oJd+BNlyjxmgKDojNe3gOKsb3vs5+fmrJa3hGXAHt5vTGSwAbp3Vh6Csmn9NUzw0/JR9BGWjD8Wc
HhfgqTdPCwPAuBHTjAx+qp8lNz/AvUYqYQoiXj0vQJ1BAlEyAeti6WUn91F87ZDI5ZcpTwU+hnp5
z7G87KbB3U6cJaSTG1+cRHR9AM8mW62CO2fGsqNvZL8Ywj9KTuux7EV7JVCl5X1jeiZvJXylgp4+
9qo50taCBpBX8cEnSuaxd0yYHc8dljs2KvNojhZrcVt8y9qwrmgDHh1nwX9de/5e1FDYDThY3LCF
3jXDjKKhwmuSeAMao9uS/kKMIPGqbas/Ib2Adbg2NGdVnt0Y4/l5ILkk2Xz3rzK8C/lJ3/ZsPuYL
sWUNF/mDQSLWVLnXdmitY42SBBXdpLFdTv+wOIbgEmJ5JKeaV4iIPZjBvjvME/0cKdvKvtnGb8O9
GT118+NkxPGkWqbP7YY1EbPD9hO2dKkb4j938ZhKPcfmZFlr+zkY+KLMhCkH1/aQ5S5LRMBZT2de
OFxVCVjEYA24RzzhDj3ln6m3LnMu7jsr0Hd6hEHmHlaE5HsZ7+KM1HKGawVZeZMe2p+qsvydqEe1
Ap+EnAtO820EBThcdXvfxgWf4JA/lch1wakAQbma4WWx2Hto+GPK2j/wuX66WzfFUJmfg40ek7SW
bzVv/zzXeS3KLOed8WCFttSJV2M1T7ZTq6Nj5GxGzjzHdZvLY13klFwiBfUNYgikO4yxnOpP7kxr
N9jrLc9pLbyDyjxxQt4336/KGR5bZvikXRkHe+hEDtrMuY4hE/La+m0sltRDZRjaCbqZYjfL+tVo
1gdyD/K4y5s6CdpZI7Uaxq/JpxxATvLJX+vqL4Eyl4Imjb1he/d+7yKT3IAAs3zB/THPF8+aqBLw
0W1jAAODsSmhMHw/fxns7ndszBdmuf8ozPqGDH53bF8eyG10oto2rEShc4ER7Jof6sXGZ6dy0tea
msA7wK6HDdVXAgxMiYHvjaetQSeLV5PbamkkHoUUQyQ1Kzs6dtF283K9ZNL6QIEdRgH6kiEq+N/+
gtiJPfEB8Nl14Z1q06hoR/l/l6BbZjHxJi4bNjltYgj8k/Ls7A30wP6wHXwjbmqIZwKt5rsgnAlh
tmdaZQM8IXNV/VtDjWnIKXeeM6iDVlkadUvfkjHlkGyCiL2OjXbx4pDB8eDZA/TJukwnEAT/0eto
qiFfG+KwB1R3bp7bAvAN4vwjt/UHAg2mj54niaq6au/5S/6QVqvxQiXeh9MVJ0Pr4K5E5/U5iAAP
kAkBVGrjiNL+L1Mv6dRteWkJgq/6uThaUsio6ZucMdGnNCXtzhRo/bhVvWPVmS5GVqB7X8tjqdUS
NWMd3hVGj79nXmy3jNPBEYciqH7rer4joNF8YlYFEzQ10u3an7+tHngZ0b0kBRTFU7TpuT2o2Xzy
zW25thPCBic1prjsOJbsWgJ/y1WdOchb/je1Jvgj5ZMNc3+YlxkXsHJKSA1+sPnWJTz4PIQzOb+U
6Ui6vQMcA3wb/gHj2EOeDh9W3W/JWPdqp126XuJ+La8b/gkE3XNpn6W5vaI7ejcby9ujYVt2i2zK
wyZYTULTFbtwmAkNtzkKTliZqkQij4ibju2gXG56Hisw99Bm2V1eIf82c7ak3vbaaG3CJ/JjcWP2
mOeHagsOLb1kqGiN4pBjvN3h0zaxLIc/+Iz/ymXWwGnLmfOGQ1fiTbHq/BU+4Iv2FhYcwTEEjgP3
ntnFFcwaBgwRPCBujSHMx+DeOvYHSLxHdYE5XMoy5TnP1l+cCuJ+nIUG57FIlu7DV7fyn1pKhoJl
eS9Hz9hljcLQYk8YOIBoEKPt0a4DdqWoOUVRfQR1Yz55lf8Jc9/FeXhz5RQEjjcTBEnqbTWwgf8t
p/TZEbV1GFcPH46XhomeRBijlM8RO3UGPFwg94MmoYw8jekZtfRTMSBGEcvg0mIJ5tINAUjDxiAl
TOeeGc/lVlpfmOne17a4rt74cGu/XIEXqBq5MUAkj7O95Bu7hi7iwLfvtLDf80b9mCOLaZa2fzEq
+XcedqA7mh1wmvajikC1e84L0mllYfwuJppPrp6L2vrpcUGfw+NR0ZaHpe5lRSvBPLuMd0CczZmI
RQ8Gz7qRIObMbpvyLBnWP4uNbeehrfqDfxH8F/L0NITIeMt2/Gnr7ML3U8aI4sKdY7PwpSUjiiqt
D116ViJpD901rC2c0SXiGiSCjD92flyH9BMb4V9LECXpp2gxeO1WfGzV1beXB5T/Z92FD1QcflOF
2MUZWVUn2GJk00tgvw/AZUmO3fyis/AB4c19mrMqrNNkx1yfqNUd9yFbbmshApIIRJG8Y5sPpZM/
OS2+Qdebn1mOn62+f16s6hL0wZvl1PRg0bIZ0cMe8PGmsyyviuWMIIRclBYikjS1aoo2F60JLMdY
xSmgxKXxpHjt2GR36eYYp9nACVyF6XhAlLuiZ1JlHNoDUvkGOWk8FhwudR6MSGxGdVwyxPL0z+WP
nbf2D+3U6b3I/DImhgBjnDvrHc6ZLfYaZHwlrBxgFYKdFHT65EJon7lMp1OH3O7vHDrDccJJyv6B
I9lBWvubN+k5MMhuwJ7c7RunuWxV0xyQyb37QDecPO16QeAMiVja6Xlay08n6/won9RD5qIadRdh
7ktqRThUWyvyClfFjWX+xU4wHjG4hl9LUz9seT+8r+Che3JMH5hP2Fi4APNkXiH6jZBlTOYAv+G8
ugVzZf7qzH2x62YX7/5U+qhPRvuKTrNOjKz5YffMoq0lFLwV2XjCXyVP6OjEDvBJJWAubYzh+LFR
fna0W29jYS6Ce8tARJYjBdmtgRhjPS0vaQ/QpQacLlWmJ1QXvZMMOVKjar1rAu/qNc1ztnk0zhji
EhYGh2IKYnyT2UW9Q2NXMOV9bA7qIrtM77kd3iwq1pqatSsvur3Ng7hDflokZjFvb0TpMhhItPxY
j3DIzeW0R+z6360ujjSK0YowwTcQLA5xIWQ04wH4IRn3tTDL9kUYZsDmsQYRUThkABjrwj2/XMSS
22eu8MdqMtj5cbdFdOaIox/o6miUmEci0ZbZH6Cl7tW5SfFCnQ2RvZTZxe+N+sRJ5WN+XdMYQViX
rGIOkiGrixOUrXWnwzA9L3Oas3iGS7K6DJedW3HNi7A7mIW13fUwGp/IRv5VJcAJ0oExJpMri2xn
tva5RFSCDIfjPFf/rctmP9H9ZiGuctfYqOzHWW2kYrT9Dkv0GzIC625a7Rsev9hfkC7wtKkejnmz
iKNTj8FTG5jPrXCKXz8L7H3dulZsTTMvJ+p/2oHKD2UY+q1x4VcdF1M+QmVkJV2u93lZ9jiklxLC
W57EXDHVN+sVAvs3Ncp7dkZWnBZHjc9bTSV1R5SMYzeP7myP/EH+B2UTiWVdm+LpJCoFOml60C6S
I6IhEEMPxT2GKYQmVNqQr+1RsNWhjVd5kSUVwSIMnLSxbgb/mmXP4wuhoKRd0HJ0cIPFu9Y8li/h
2v1L7dF5DL3um5yvRxmAg8xEMsf5tNgJAWPyqdkQvw0oIDiIhUVSgnaitCmeCn86bQiXrp7BpY5C
y4pyvJMcQ8NvIJtnLNleFBb6VrDd/SDr3gCIiyxGJP1ADqRBDvL8kk8uc2uFvUeRBfdToJJO7M41
7g0xDI8Fb/9g9+JDzT4jfdvtrHwqD3rzSAKwJnR1Uu9UZrLk9s0uBRqMR8v+hBELd6Zj+qfFmMZX
yDUawbwZxEws+Llm/8Frev2FcuRhyOkz6Qrm1qZqcKPftopsa0nYUdJ4mtDNx+2akxzRZCui/LFA
ZDM6sZsORqRY4pO5J/0jsrb1P/pBaCCeuZjdFhEmsptNvBnwioeysolUIUHRcWZcZZv9iMA7PCn8
C1+dMGY+3VL8ZFXoHQGTlydh10+FqL/yXB1WyRy6EUN43y/i6rndPccfwKvy6F9uphORWkBjpaET
ZyAsdG7nD6L1WF8JGlEg63Ft9vVu60inwfdy8dL0q8zd/wpBxApCZIePRsGpiFHHfXKHSb9Ni9Vf
nToPd10dHNaBcWQN0zeykf6by+ydXsFruI2/XQE69n/JLU0xfaQS20jGbvDVmxgcWl9/YpV7WUbR
06ANGdxsebXfbigcESlwrDdg/6aqiklH2gdkPR+DLH+aZqYUMbErCERq+60J2gdRp18FcOGTPTjN
YcW5cT8vIAf5amVnfyCpwwN32/uT3z0MpKrGNFmbuzBYrojQP4LRpybJP5VWhVOpfLFcY1fiS4Un
RHtKDsVF2+U/b0Bzu5moYTXgTITDco2dzLkjBqd9DKmgjPGnXGxURkedckVEAC+o1HIyYvgZLChK
72Up0jyeNN+d0upMg6pJhoH8ze1uPJSm1CfLJAiE/GP+urH9MXA+4soc13M/aPNOGPmXw+9H6kYq
I2tYcMqVX95kAlEI65mvK5MwnLI3d8Nw0Ofy2XArMqOWyX1snQBIB6VlN/W/RdM+VnJ48HrGYEZh
QkLAj9OLU4fWSkSVkf1Bf+jvy0pUV26Lek8Uz4isK9MHd7LDQzuX6hEd+bSv56Ik8RYgGk+eFvqx
WFvnha1tOHWtbmL35v6sS1tE5Wjdsb6c56r9m2JWfwiC4KevlmCXz5QFIwDoLtZWE7VGiFAwDt2l
8+WfmbUmQqz6VtwM8ii/0iSUWKWIr0G/Mm0i1p7xrmYbz3pRAz/kb1kG1oa1bsKbWnW7m6MrsuBK
YujB57Fv73LVEflgp5849q/Ee2gM0dMS51v4ZjL3xf62vFC+Cbvtie6UDVozhPf+sfD5QM0MkZg5
SG1t5ubeH0e5M1OS2zFOTs9YDKordtUe1f3q7koyU0I0r7K+rrZ0vwx3aVndl0leGzuvSMMS+Se7
nd5n0vQO7Xhjf9dVIh31/fCNzdDZsS+UO4nCgbQisbF19YG4KltgJudtJr+gqoYvikkAsjxcWEWq
2jjN0+lUh/22J6LXOWHB5Pfm3t5vOic9tHO6+zQdixcS9GBRRBae/CFoEdwHsHkEG4NdaiRfBlfG
BbEx8nBPbj/F1sr7G8T6OG6i3U+eoLRWZhnhYBL9zIJo7mr6pn8tdbsecal4hCeaxh5bMLAcL3G+
HDR3n2FG9UJw+c40VX+bsccXOCKXXAEuFlYevddFhX8/JNvCRHG3C7ASgC/g2LK48S+KhI4o8Fj+
lAShQBPQDok5ghH+j6Pz2o0ch4LoFwkgqfzaObndDuMwL8KMPVbOidTX7+l9XGCBMbpbIu+tqlOS
rf22EUoBdeIQw4CZrZD+guceb8AOr1pCNZjqEcXHZLOwxeawa621U7V6vxQT9xLLCdYJGh617qm/
4V3eYtXyut3geSQptO17qxGYCGC3OJKbkR5xmGdOtue/2KIrLhoi4VHV2goPIa4o+DaZYa8AQKPq
6349V4S0/dkbD6xApkviGP1aqiblTqbjy6g8cfLT5itY6D9cF7bVXAjOjL+8fKge+7CwIGYZ/8jR
X7y6k1ieiO7xxC5OqbL1/XDoj2nbd48zWIcDIKjxoLg0HMWEbc+22HoXuMs2PHMlMAZ6YQ+jJ6fX
+6/r0aqGiKPFxBuydMGLrLVDgCDTwy+FF/MrFr1eKVT8b2ciAEUdVrF3gUo+92nKyE8/7r24MjLn
0snMU0W8l8cTPemX1mwFPWo5b9z0+32B24GJAwiQ59r2xzC66fsym/pVsxu8CkONLlSSYYdFon2b
x5aaSXcuTvRb9f3aXuLgW1CCw2bZIaNF+v83WYPqQWH9WNGt8OEMkziPdXpX09vuGjHRrOrQAYcg
oAXbaZ+fsoHNC0i6+TseK5bdA5YlvWpiS6CRTcm/JokcxlCNpBJFfEaboW3ElWOy2MeEYte6YyXH
IWt2w1RhLsIJdMJWZa3iYRDXhsa2Va59tsE5zxXCDVyjtm8f2PXUV6Wr5pdfldF9gzkTBZmCM6nW
5TeItOmhDyLrnRxFR0y3aceNhHFUbxkEgqMGRIxHZoibR03g6hC7Tr7LUF3PYxL3t4lqdzbRrbuN
8nB4kHioPzusOddwpJBu1XsqfmtRY7FyLF84HZcdNl11sLnLHPEF86YEd3ONwWruR9POu7EU06kx
drNDGa6B8UDjnZsMrgXy78nAeMGpGVtvoKGx+8D+bK6eQ29rpTFIWIEkpNMm8aMXy+kpqDz70GsV
Hvw+4KSN2GtuoFLMQOd1FL3e8xj/lhoggb9Q2b7WDnnGQSGjgnJ3dgnejdRGqwWC2BIwSxZWY6O1
J/2YvqDtLSysYCgqTAp9eKX1O9lWRExfIcs5dBZZ+gXNfnn3Y9qpec2QAw1GsoOklpsbomV4bcit
bhOJCwIrQX+pxeS+LRWD1mqoy/6BngN+sKKsX0a/T8qN66TLx5ik9kVzOjLqlctH7lPZoYvF3QWV
P94TW+nJLgce/No228BnnONSYm/uL791F/v2IywcluMFL32vrtheewpmFhcFq/2wi869LGRIglVC
4oo5jN7iD4OKeeIalYM8KYsPX6TzY8BWDApEOf0VfckKr3a8+QVduXhTDsvyTQcYabtkCxOLVM6y
kwmUpVUG4AXwcMLMuJJ+b68aZxRYgtoJg7PDImUlVdySe6ZpnrV6KoBUqtbZ4wWVEBQIwvbVnb7m
p2T8IduchZjvRygrLpCWOD4xhuEhSz3nU7ip3hFKGojXskbe1in4D7YFAeczof1PJG3eHWFbiCcR
64kp357/OV7W7lBbIMiF7eBu6nnO/uBVarb9EvInoAOFPyXk0MciKXDnEP9+snqLA7y/vzQtrIYs
5GSe7EZBzxLIrWgdM8b+vQsSr164sN1ZRAMuFgtoPa8LAg+bCqPTVvcEGnAqjNER4FyLl6hosl2Y
jMMfs+TAt0OJwGf85opJsqPoMMr0cUnc7ESLN5osEL7+gp0VNQoc6Uo4GRi3GdH7HDex/dgRcNoK
7P5AIyiAyaiLQrfU0dcc4kuZRVVeCWimj3Lw/Q2/HnaV0sBtDl3Juo59iVEk0DC/9QpwBbfUDUAP
g2wZwt4Y0U9IRiTtiUniOwTJtjFjgClpCbNXj1Jdro8YIoxtN5eE3+xW4kv6rquJu8pgte2TWzjW
rhNpy0Gl4g0OO/xDipDoG4lpcxsDuZS7ZuwhZNnegqPDcYR/VXIhc2EnS/htSQ0WUzlmPAvKWf4q
qp75HQ/OF6XqGI1U2MhLozQkDI8kvCvG6M84Oc1bWJrp3SkBqU1Ni/9BY6wP3dDfpimtmjDd+Ac8
GmWyDoO/aKRzksb8taxM7CsyzuukAi6hWMOwvEmsrc9b/R/rY7bEcKv2ZrCcu4PDWfPDSa7EdxJU
Rukf06G7YS3uP93E+YbZyIhE9JoJMSpeGNNQiF2pN2bxyxOqRMCmmcGwGa2ZI56hJLn7L+J0rDb4
y0dSwCnDwuwu42NecbqWtsWxJ/lVTDwjmEUwPxE6QckOC93cKmtJ+LrUF9cY+zHNQtGdY5ZqGxQv
C2P5/yGpxjD7GFL3a5XfE2XhQPjLzoqShmNtnbGwKqxEblccLIghcCQ76zgMuFDRYdLhWjvsyyaf
l8C6GCqquSsV+btYVbCQWRseOmUw4jIytVur18vuHpPw9rC2nJcUOCz3KlR4B/TgSsG25V0aFj9A
bZsX37XJ8aDelsWKREj2N0sS76PGon/oGl399oMB01pJ4zYPd1SWG5tWjpOAA3SaCHVGq0j0Dj7g
cNgMWdG/YDkaeFstLE1XAyzrkS1HQfh00Om2yOt3rhXJJsvilFwarme+lrklwcd1KmxE8DJhHDx6
MzfyJgoG6tbtZnjNgDDS6Qv8AzRlfya3xIKsdegLqgb9uCzOR5r2ySn1TbEX7bCsY9cs8TqHG8kx
OzWHNhjYF6qyvZgES0Q9zjiBJhgBE29UnG54+3g5qvCYT4YCbxjb8m9tBeNvp6lCfmLKhf+Cc9D9
R96gwYiABoXUtqzHemSlzRuIabwP0NqLbzq107NKJv+FJFPGPkyUCa6voTk2Tjt99LrktKhmrufc
NuflSoJjehxrdgemLLtDxWe8IqmRw9Jo+ldr6sxFWLp8iu7rnYXxkz+fLxvF3R8fEt3zQEl1m9vG
7HRBM1mQhZENu7EGdkReB82p686dFxVXf7GDS4dZ7qTMck9R56l698pWv1RFb87T4ocPWRl7D7yq
nEuMDnY1Hi2JGKIr+VNO3peyXb1Trl4+UvAW7/MIKGbHuCU37Oyqcz5FfgSMBuf0ihxT9Uc7iVCk
xnq5KTrYiIuFmNL4JW5pCz87OZSiuGI9cap1RlT2g71gwVTSj/sEI8gXZNzqD3sd6yVD1/uxJO4b
QnwcWi5XOen7RG6cOv7IVBXeKk7vbePO0wWrJjuLOsYjGUTzAWXbXLlU2bua6AIWH+1bF3vWj3A9
IFSOCaH4zgXZ51R59Y6f3bkE2J3vRIilT090tixwudqsSnY+i+d2NTFpXwMCrFvkpfi+YW47e10J
J97fuypRlbpO3irRMjvzy2YTpOW0KmH1sU2TPjRcu6ym30FdFFtLLe7DAg1m3WJjhFcQLQ6osSB4
bei4J8PDJWoQtX6G19DhxLLqXbjQpE0Mp/BuHgrqpbcUOQAgx59RF6tfEAHk3sKBv3Xce0TPJiOy
cwTksDiKxSHo52HXjXr4AFSdY72IlrPo/hehk3QbGlgm3aLdHdD0L53Gf/mKEDL8xL+0iSSHYvDr
N2VffHiT677UwkWGtONsP7NB5rgqu8eK1QHGsDg7aFyPzor2leJEjDEBwpPTA9uy4fdT98MyWbyJ
uZZtE/iO3zALMXhEg3oTsXLWVow4SYht8NS28LPgGWJ8+9x0ZQcRM6zXVpY1ZDeARfUKxC0Xn8n8
VQmxrdyWC1AmBS6pL6JXFRM/b+1R/kls+W9Qcf1clIM8ONruYKzF8kgAKH+GQ8B1vEjbmwO7+KAA
bn+0ZdffDXgqPvUoQSsL6ni8LkhqkliHFgFqqjmOUGP4+Lt4o2PcYgctBt3ubAgfe43adg+JLrcx
9eUVRvR0xPNrXswcB7sxS0SylfPChGLKkDjRJCteqMpXzeuI4HUDWtR9WGOKRjmapj7ALAh2A07P
XYXhYBvGtdyPULWAV8xAI1SBQCvNnWCFxZG8nnye5ICemPjV37Ih3Skr663EZ7KrA5WdpS/HE+8X
wi0JltV5kss7okZ3Gt2iK7BoOMgPhK/Zd3JbyiO8j1b5JhHC/0zC899iuSSf4cS92tN5eS4sq7uG
pe7iI93h/krOHlktp166dj1neG1DFzcWCfWW5zd1v6lSFP+WYkhujpxihq3IgzFQL0faycpHnmtv
ReMBf1c2BhdnLJZDxOvnkXcXpaJVKhB1i159iBYZbuXoRF5LxAG8gyp+t+bK3yOkE5TgRwevV7l4
JYvQ/kxGf2mO1eQ5+yjIiZiWkTh43Cn1HsAklnyND6Z0IlTGNpk+8YKog0n1Qli4ltNpaCb1L1VZ
cjNtExy8lDgtIGv/RGS9M9icR2/r+dGPR4Hm2p2F9cOzw1RfzG2drGmxxthEGm9cxSyVTkXjikts
DzwIXqf9B01vCuXndL0ffVdzSwpd/afq8/QI5J1kimbJcnF0mm17jhsMyLzLcAM6NBvLcRqO1SKK
ckcAMtb7cpzRGqckKpKtz5/50sv+q/ZacMJYbU+tNQ83r5H1B6bPbhPRPre1J88n0BCWrxNQGTYN
IRsuIuRQhdnrr6q6aiCDOoQIYnLwuh7SBVch2JezJ3X4yVcdH5hH7kT04r576p5wlaXlSVlBddMk
cB/K3FNXjj3s+fmAQw8oVTi/YkipDq4dVt9snKa3WC9I5aQv8hqlu8xY5qeEdrnM6/KGygB1sNZ5
ddJS9iCzLTf/DVszxSMEf4/1vaUfCi8PAP4Au35CIrLumSsmyFnQRge4su7esgAcEUbDsnjTglVb
J8YJ8dqv98PEyxy6T/wz4dl9oOM1omp1Qju2R+uhlAQkt0TMeE6RWVczSrhN1Ej9KazRenLiMF4e
rSKMRuB/pQ2ufZRPswOAsspKc6dCOcXZd9D6elYDJ49uKrSXPsqgBrWRtW3RGNFqjX3OuM1vEl7B
7wnVchxROj60cep8gIcAcqOa+QgeJ31K5im8TCh+l1l0NZJHZU7BYgi0Q4o8jnOd/OMelB/YKIyb
ukqdK4uh9MkWndzJPg82DS09O7Hc7d2ujulrTXt91KxM8Fr6JiLFkc2Hfu4XxPTMX0tG97sJTfP5
MXkVwbYA1nNl4+S/uhS+/jL10C1sm0R0wbyWHnpnbklrJ8Eq6GDBbhov+GtYxJ5FzZbB8xy1x0pe
bYzDbW4VAAQgJCEKRIq4m4ZbzFXyhW1/jjszlS9LFepfMdznCzw2oNxInxV3UPLma48dAxw+J7j2
cszPBW+utcho/8YY2asndP3svWmE9Yb5Ai49aNyDgf71tIRdzRCGt/nR42r+asnCvPcZma429stD
O2v5YoVhuSIbTJovqaBFsXaLn9O+tw+WhdEUMBbu24oLK7olx4ovxiNLFI48Fi1MDQsJy6SEduDP
cEVyHW35cautS25pw7HQ/ESeHN/JmVJWOgYYuvlrDirjvpOpvmf3PDIc+DWhRwAImzCOqysOVRgV
GJfXXuyc68mvQYS7c7Dy0h43lIdUEhOvze19KsNhP7YkNYmPepuowwhRzXW9zSTegg7m+AmbAPSQ
kYSxm0XVHgdvFa4Xw0sNi/3QPSzjsBxSQ7+I8XR/DAbXP4yQu9QGZwkp+WzWhU2ZQpH9UexPjvmM
E4M2e75PNbIP1JKBENsyAYAGcHHjDh3xbt29qiaxb/xi9J47bsSuNGFBw3vzYeTeAZTFK74gAcXf
DkjJs2qr/JN+Bt4epuXBodtgooskSGzCzFm96Uo7NtuiRqhf1a6dPbq+KR8gprS3lHHhIzJ9h61i
WpafrsqCFS+wfu80Xn7httLcAjbEV1vNyzqMfZ8CGs3cBdXu5CVusXESgl9y0PF6Iu6ON3AwTz7v
7zX2XOuixTI8lqzIHvq2i5HQQGWftAGL4Pn5jShyzs9Tc4cQMKI3Verq59GLUJAU27oriUhSzk3V
nan0IGE0aAorKxE9dUB1125icxsNSJaVG1FVSJ261ngkC8D+LAjCS12EVzwdIZzAgrw8yUJAzrbr
T+4WYe/OAbYc63OwimSv7bb98LRo9gaW56kUVvo2ko0FHJKU6iV1iLkPTkzjiRX6Z2K1PIY+h8ZX
m1afxs383ygg5EkoM+uPSZyyYUJHVsM2spwIYk5+98TO3atoVHeALSe4DLMSzb0oOwHXhqqlMGuv
hBoITmsb6xW/oML75TE6I81FgG7A1Aw/5DzYqRFE2iCsRe/kZsNN7AVJSdrETPsYQPBWpwYrTDdG
7QtXXQ6IyLJhuoDC4E3ZpMu1m+VvSHqTIJFigygvjNTPDRO9WHmDN5xcYdAm6rTQt9qBxcuCX2UA
4v0qhuLtEakAwXWVbYfPEDyLS6QgbbnSgDXjyhaX5QkKzLRlYgsJPLR6y+sQn4zV2U/YhBFL7i/y
VQT9DsRyHyPU83Lj3lLVWu1HzIBb1NN23ZCdJj4LRZHUzR2SGi3ADpM+IYPoY3Z+yvMyOy8Aevfw
JqyHzJ3TDe0eZLQa7VypjEMjSYrofa5dKAJDV9k7iRloR8Cej4qK162gdZGDHyLcS1Hk3lUtS0SU
sK1DFokxuvkclh98NRW/vcTeN5muD7MVI0d3uYdxCykUz1FKKYAB5b4Gbl7sQihxZ3TxZtMR9t5K
bi3oAFYHsiFzIb/cx04LUcH1cLxGDNYbACZqE7jFcBjmXO5CaIdfrZbtK6/dYK0L4+L2oo2+UylX
XBoqL6Q3Ul7cbXTxCC6CO9P2tyPH9I92YRs6bSa/ez9RW9Fmj8KIN1Bs7anrLIw1k9X+ticK4dlZ
GxgcscPea3B+1DA9Z4yAm96p7scFTKtZDgmMAD/+ZdUkW+RcwhvB+X6wtLs8uQn1UTXn6romj4ii
5HfHZakM/l8WurVX+YysdvaVyqJgcizqDY0by4NuYK+ReSrO/P3BZixMdIHmZ46qY0cda+Iaixjl
v4IH0d6OdVPeCqkAh84mbf552nUOtcQylQ6j82CT6l03y1x8cGzFP3k89/t+qYtvKQL7EnQdYvvs
y2OdTsO9T8U8BIviRpRUlvuC6AR4VOtW/+68FnoUtbQvrmlEtYWDJY8VGAQKP9gJ0R1U6zdYXHj3
1GxPiHI5o6tUzKfcxQHnmb5tnpc4SW593kJ4a7rsxuvGQ8JOpx1lo0THstqT30GD2d73c3Uc2Gye
/FmnB8Eb72ywQYBiDEYcf5NP6FjFO6WAb7AYcIaHLOP3xd0DZOsg572WRXpDX/D2PubSXzbWS1ZO
/WCuth6rFcCy+8aS6PDoyL9d55lTzb5pzxFCRNWwMremyL3mNogayFOOAmIa3e9ry3gcuy57hkw+
HL20THedAjnsOHENnD6HpdI4trO1dO3cPAzBT0Nj+e9wScXBTfOm5ZOCJenoML0IKiDOXaGRA4b0
HqaBMGCoSYlmAuaOt1G5RYYJmqBFVCOfnqqMZRf1nDTU4t/dVaiTzMiUDQAa45iBIUA0LQ/1wZ9K
hYDW2EdlQNkZmjSfA67GLzLCSQb0toGsJWKWc9PrrLz6V2OLn7K7c62Ge8KDrVm21raRh5neu+1Q
1OKV3Wu/aeYFSKhPY0mXOARbSCPx/fsxXspC28epywmcExjkBla4zW9WVu9IOvYuIcSwibKRe7vE
nX9oOfTYwAx4pDicHrx4kThiVBrdnEK2B6/p3XfYCdahidDLENGHq9UGxUH1IQJHG2TnFr/k37xd
AJc46CuUZ8TxAcdp8IuFZf7Njs25ZP2MsBZMdygapkpvVu17jfawx175Q1YfJ3g8EwAtXNZIE6rQ
sbPcCaWeXQCy+fCH5rD6ULrRuEryJMK5vvgndAjeZbApV8EMDay1IokoNbA1JN2c7O2htd6HLk32
kn6XtTe3OqcJFY+mFhGYBgcNi81E+Csv7Xmt6RqYWGIaZe1S7Uxc+ItlU5ne/4IE2f2tB2KiYk6p
2mKEbb9VQ7FwA50YE2XlP0RMOmCrw+7H0kyNfVlQ51Eas7HIh8DAG4p9ZdlQaWxo1UfRg6Tez8MI
vWeIwMjiAwxQe6c0OdWOJsrjopcfBai6w1KlEx1GQDI2AWfrizP30w6CgSBXPA/3XKzl7yq+7w3s
/voWMcA9dMHClqT6O06ld9HS4zXrIsZVYeCubHLD56E15Wvh3B2dlNCf7cnNbzxgN+75I/jE2SNx
BVKdqSWD7VH4T0sW5w84WrunLEhYlxHc2yIE2de7TrCm9wXMHCmTtSd4xdNUtnwQvpp/o2ZXtPUs
tWDuGUDc0SXwJ/GGyV4Hjkd5cUImCJXK0LkzFQQGurb7ympmndXYVWKL21M/h56DB9PXSOSkHrcG
fASia5K2ay/w+VKGqjmYILBvGv0Zr5Z2pw3lPgTopXmvICutK5hBGMCZpcgvjlvb82HzmrE0P45d
kB2r7v6TIAmeTYjKZS8zu8zUZZ06z+7NW3gP4FCij2eNriV/7vwutLAagCZ/L00cDh0P3JOng3CV
4NbR1hyveowtVt/2D+SM9hG7zt3QVhnMRbm+6ilpYASTfgSsENDMyAw037j7Yk4zwhyRX+eXQnJP
NIUJPqvc0dsM69KTny4Tx4kz7iFnFmIji6V7mNwp3ywCJYebKN+mLc2B9Bb0pS52aIqIDHNBgOG5
M85jFZgRTgpxXwDo3n5Ycuo0wAgQajToAxz5zWuEYXBDA2y5RZu0sJdwLciHRT13hZ//ZEVF+1Ln
OT6zcJ5gmc2JlXI99A78GCiL9UAABAqLAeSrsOtWOZ123wPadsxOu8CZ75FGJ7fmoaNpLM0rf6Zb
ghRZ9EYQL+eqJxv16c6jTb9eab7rxOl2tNV8oqV/OSwioAlVMzUbga4vQx7joCRV+FJ5TbsuEhAs
Vtt5XPZjkAyjDS8uEi32dS6DiE/JOajJ/RcLATyG/OydUIX7Vha8rEshHPZeCfr23RA3qVs72/WZ
mHX7KOZKPDfaqrmnpOXeT/ER0p/LA4wqH26xeTsHXPcD17u8xqqtK0i4c+bApDFjfO5NQiiSWI14
cqLesC4lmQGjbMDzOWABkQVTzajseZtk4/iWo50/WMVSPbOhJZJtywCOjJCbQUDXGVnuupygdXPI
0kG49E6gP1AO/RWx1QWL71S3sYuGZItOhdkOZgelJBYnOUd8vmyrpVmuuOixC+HgjY9qMsM5ox4Q
ijssHAgX/tcScN1aFTTwAOgnqL8PdWjxtAOxWC2S/9/iIXjJdN8fXCPjPYcYoMVcyscxyMUGpwBu
4cD7cZvR3tZsrRlklQwxiiTVO2dQsvcJv37hPTePEySDY18HzoFVEUDgYPEHsZlbXF2rRkIjAGpE
6gUxHHfqvRJ2FRV++y+Eh/fS+nZ1bnLHIh4vP8dMJl8UwYcviWnzdeOqAm9fxUc2Yt3yawXMAo01
PJCfyZ6xYZTfUxEnOwS18TcV7uEl7Xwbwa9VljmAgcUHHUqwTCso5dD5hvFuqbLDV6bd7FsRd/qd
56P9Cw8IYbSEBs+P0R3tL2aZ0FlFCe/vsG8cJiZsW68h9h0AygnT7Bb0d36zltpfNqK0kt9TT4lH
KyQ+b9sIGMOKK9e0bSkgeQry2n0Pc7d8ylgIXuETLXfXqMNgCln6GA9wepu5S4+jP6jfoPH9c8g1
J161lTAfNpVlOyqT6oOMlPWLM9W0mPsINNoxTKs2USErvGAiYFlmD8s9mif7sT+5VmatuekX7M8I
nMmpfw6rfN5HOA2Ow9yb9zFtU0QR4/SPXdeme5t2RDoW7FZubZ6Sce0PJt41Nf2DfhqI12JoYsDE
MN/ZpcOL8C3/n3FF/ltF1Y9k7bZB3ImOCxCnNcuTT1gxsCBqtXdrC3MZ/UwfsJgvU178GibzbxiC
v0iuf5YsyolNTxeTGf1LCVGdfLq//llT6J7MiNkjzDVE0IifrlHRix15ai25qzOg6m0XDGo3Dhl2
NcZ1f+c64pIIcNW10Bdcj6+Bxd/KylBtbcYQ8jCCamVV5swoqtgnjTT4Y++QL1U1lzD3frOL3Zq+
NqsOy2Zr5DUV0Jo4ilcUPv0mcZMf/Hp6w3wzPpcRD2FacE31RUOzuaNeuWhdGjv622qtngZihjvT
KIMByr90OrXJyGGlkLz8V2NO31yYOV8cPvOm6m0+3TsUTBtkFyzY+Q4yDBGNCDFHFRE7kJblonHM
Gp7LxfflD7jpfDtKak6AcZTgQvk+Ce9fi6Bj10ATkYB3RDz0o6PU6eS3zaMx3rs9+AhkiblbKkZg
MQy1ifzfUgUOCifWrioAJgH+jOEPoQUPNDORYhtxEzKxsMK1HixArUE/nrlsf1k+t2U/sTxc3KlZ
FXkOtCnvfwWpqHkAInlsMnLpVpsQT14ErUthx63GeXT17FwJJJVHE/ZMO3468i4rbSq7MJdBfZqP
NXJs0EfPLVAZQLjDI+axYxqObyKCcqZaolxF7vOrhV1yLhpgLTLFeZkIxz7N7eI/jO4wbCLXw7QX
QARnli2xqY/kpWCZPpKZk6cCp87mnvbf8kLwH3i0xkc+L/yHZm4fkgUOwewPn6YJu21aEbTOnRRU
IVyVm0Ox/Qr1aNhm5T3vEyeY+krm10zglE4nVx6J9YfHMejocLEWQgeTZy7QAdQWJemtjXnLtQI9
rwoz9o4GaaB1fNDGJaVEuOD8FWt3ojCy2XNtPXpjDT05Pzplv2sd+zKz7AZrEwKgGjByxW4b7qbK
PVkeBKSgjfZBKVBP8ZgQnCbkTr/bgXSp4GFiLxjOWc8AwSfnwwc/BgGKkQV5mw0JGGJQCt+As5Jd
XWb/avb2+PwHQmHkX6mnieQpFeCRPSzDx0K18DQ4pbjDxq950NzjOV7GhdrmzVuyq7In/8HvveWE
bk/vlTaXPHIWajpAm4z3VHEX7Ux/5ySG/gZKweusmwchgeaCUyDE+f+xRlQkwBOrPaFXVWk9+2Xt
YERcrNXIwnGVk6d6Um77C6jHhTNpPaXoBjM8101qzy8ux+Z6wWNxsKd7/01mPhvbEm/pOAbsktP7
92o+50B8J5P6ljnuvqwduj3tAeWOWqw/lrYjNvXePddazKcxZrlLvOQHKiSv6sHVW+If1k4v9J5E
LctXfwSWGd9t6+nSD0TziSRYlu8i28zqbCc5kmnY/QWalq9VQiuRdunByAixor4eEu4YD8Vi3bLG
mTc0gN5Y8+5Tnb6R2igxR4W7nlGSRzzvdtlC1dp0T1WX90Br3TzMmvWxoFwHsTQmdyF/fCm7jVel
V8XAv4L9wJ5q9HcBZ3WT8A4tsS3DZo57/UO08OZgljtM4yBWFZ1MiWDgLkoDUVvazilO/EMg0Mho
xePGTYSKpKX1TRknabn+wxtzKKLSJpVQ/4r8sT+PoGNWunL6DZdJ8Os0heIB31ORdmlnLOk5p8GT
fT9vl+BHNh7sD5l369lSwQb2JMOjw3gOVuJ375JVbxst9zTtapzoskI1Kj9DFSU37bHX13n8ag0a
skGU7tvCOlgh1uQlY6VUOOahaAJwEx1Q7zi96ZrNu28/cCA+2g4DBfM+dirwEPZP15hw5xQ2xSMB
dvdiCc+1lJtoaCgM64NrQsJzPeEs26Z+9II77bW5P+Ilb0+CWy5tweX4WFMcgOoSiD0NAPOquA8n
uLPNdgjJ8rX6rhfVxiF1RDZ4zhr+fJVcyi65ionaSBwmzL+UgvgtDqOA+jo6ip+EU3zhw74Wyb0i
UlCNGPlgM+ga5qmuwearlu660f3MgT9VDhpGXkHwqGxBZRidRxRWhBtTW+669pLzGCbRLmJmIVrL
1mlJ4Q5m3FANAMJRl2fFVgR5AaTMNBfOqXeWS20V51HYDypxNb49+Xvyo3yLv77b5JK8lEjTiUN0
vt6f50zRyWYiwWgHaJ/Y4ZOM9C4Q5jNK4Iu2/PsbZWEJY710wRe9sPNJXquuxKZH0WtHzIx/3nu0
WY/jK+IwTeYONICv6l0CkITHO9frqGDZNlfBr7HxBd8IjVsmJ/jbTvE5NqG7b+fyTEX4p+e630uY
+0Rmi2TXJ+bPCD/6VMk8OLFfYyfhsIyuLNDymXoMoYP8E2Ry9sTPoCJ7YMzaOO+vrHc/vDj6BpFa
bX3ZvcIo+AtZ+p9biSO/vBcRVC9SZDOMjFHcyTi44EXCBF8F7trq4KVLC6k9aAWYJ9K4wc5fmJQR
do8jgssdRXYqZn0Z/eCS5sCPutT/y/s225PnnLc1HgzM1vN4b/177gsPPZNmo90UGBb6YXVyWd3w
xLBz6W122quC34KbhB054/YRdAlpYFk/UQd1YWdBgm68cyHr+Jdfd7g1Ooj2YexhIxl8kIJ4JA/U
T0NMkP1HX9qXxKZCCIla0+gUb12oPgUWhg2S+ImbD6ZxaizWYOgIOTI/btqkfpPJ/P/7+GZb84XX
4qdkXUsuFCGbmH7IWmkeWHdRJDcUvmTq/4+j89iSFMmC6A8N56AcnG1AiAyVMlJtOCkq0eBo8fVz
6cVseqqrqyIDx589s2u664uh6YMe3lugFe7d3BpPKY6LnCi1NRFgtNMOP/BacIc8e1h0tI04Zawu
TO7s9RNkbM/PR7g6eZ7v+ipnPoNeFVied2XlSONRnNKCYkSsDApuSU2HaViwrE4a846UdHvFfYL4
2nPv7zFEP2n1wGGr2QVE2jlAVHghwHWBfuxslBJfVOWdeZA/16010VB07Bjz5WzLfN8wmG9sJT+a
fOCG0tJ3c0JzZ6MZkfty5nk8ADPSdmiWUC0lbhAuDLntY4ydnsgsmj4ZZShj0YJOONQcIlP/LNxY
HYuuAwQZEwGQqn225+STel0gaUl2p7LU3Zod4ETm+HvTlGvqxbwfJ+1iZg7FCp6XXfN+YhhPau8T
2/PKToifjAJ7Hy0pb7ZOxBAMWXqQI2sSkVnlu04AmSIUO9klCRiEqO2tTSzjf43tPaFLIXuvJeWk
40IrIVvsskDC3PFuKqMIUmgE+C6ISmMJo71TJPPR5umEb2G8WhN/8yGnMXhO8pekzi+k6mGozqSH
s2m4w0hzV2nLT+3ayu8lE1uXdh9eHY8PhixtGjhz5Vs1EQVl2b/62GH0aCBAN9SEbLi+QnlaludY
thcDMRaDJPFeiVKNZnqWLtVxU5KXoHTDn6Un2SUHbmNlXi0+CeerlRfmabRJnmVh/NKXOKhoPTm1
RL6DVBp/S2rAh5qKL+pSZ2CEojzr+Xw/TzxnkF2IgHvRZ9rB6EsjiaqrhGTFTjKm6nEBLEYZ3xeT
1xwtXhx3llm9YnezDiiG2yZO9zmbgyAqR2OrVWl95Arev8rKuvSww7dOXZcso5zuESCh2huhF+2B
oEW7OM4L/vYpKB7leoERakcNVhPjMpI9aNaLbvHI6uucXrntLzYiDhNDf9U8h5tEVLYPs9We+9z9
xGUd+lmxvFUePWc0UsWaiduofIibqNh3vAl9bvQTOOr8BeoENtzqPV87tah+ATkjinLnVll6mrCd
8Ncm8UFM7D72hpfJZDwbM/HkElPZ6iT7N0ZTYrN0i39yAXxAvv0GbbEPita414yKY2nOfhdL3eql
Ce9c4PicHNkJOyHdBtj1gwjrxREq2onjtb20SjTf8PGsgzErtwQEMWNg1mNaA0mbHVrcVayRzPvC
qPZlnDlb1knVOz3E+rZ0UGmxBod+56UnwBvwHAjQ7fJI/6rYg5Ba1B5M0sKTS8rSsPHDAFAnc0Uj
tJNhnSmEd2wNDUDV/MVTw9NHulK4jJz5UO2QOGjXrJzHxhzfrLB8dfr0yH/uQI7jA+A+xVGiAp3S
n6mIfYwq8TFBlFwQ5QX0Xk0vnsxefxKL/dabprkd43g49KUZMInG/vp6SgAM4pbFi5K9grO6cMEB
VZ8CAwBPJgiCcJOUXADJrOdTZMPpdxKSWClf1njYuiK6Nz0moGHeYblawdhCYt10QJjHMYjBqp2C
KRu+KlvntS4muW3btQmxxp/p5Chwstr3OP19kKrFrg2NZ8Ny3smuo2ON5PIHfLq+MVY+6b+3Scmr
NI0fT6scHxfFkybnJ5O7U9aLmzNi3caE/QOazg1iqPn8bNRrmcSf0m2fOoNCGjkx4OO2acdpxxtI
0Bw7jRv8Z1jlYb1j/vQ2qWFE/hTX77jvwSoV2Y+50m3SJYLz2LXbYeGtv4bGRtl6PpgsnQpGm8jS
bPdHS4m7sBW3YSCOkVki99Gw3zVGngfHtX9rFwaGSfZHaOiw1jyd6a7peACar6hKnyQBje2EhoG1
NMLHH56hPcVXG3jFGgr+xMCKMTwf/5VaHnDo0Mo2Gjji8/iwTNO3KpejjCRTTqqIQQtSAknu3k1Z
+0NTyLusJt2vpji8MBOYaDr9q1NaX57KA17y28xYadgGm/wEO7TpikfP7KxDxNaG2RJ79VikcTA7
9ceMEY7K7fmY2Gx3vYEszWwrgVvaupZ9c1pQ7wO7F0/gBH4Luv0U3gQLJiJrFJ98Rk4TnUnfn2Wf
irRh08zVtbOHV6ttn1z64QL+FMWpzqB1pHNIQ/zUn6JJvDSMhVgJv+tqXdTLime65Xto1GwEIXAT
hOi5ixitdW0W8dniGCY7QIaQNdZrndSjzxNNlifrfibPfp6d7lQTc+fb3r+6pP5Gu70lVvSdGCSv
sn660rp+4eKBaZ88/5iXsKCrkjsgjmimMzjKy3vkwTGaXb74peDlY7cfaMMMPJR5L7QObFrOwb1j
4/DrKr677pptbL2PumL7YcQDG8COdHptV2/FCCU5XVh3hb3G1Jm92g4NJGWlf1i6/jpQb7aJ2+ZE
AG01LGAZtLAP9RzTwZJgRuuNpD7kXuttWXbe40d7EfVyJDx/7qxhgm5IxsGtFO+9un3N05mXWKau
zEnPaeSxNcsK4xE1pQhAu5zw6QEhKusPyr6h66dPNU5K6oipDUZjP3STuo8r/qhc8jDYD+UpieaL
l4hnUpHsxwmJw1NxHkyT4ywdeLrctpO+6RkjeiGjWafK9zjBR8dE8pzn6U3XtXuzU6sy1O2VTcLE
buE6ZDpv9baDNCm6T6KZD/Qq0cWT6D+pZ+0nvkV0vnSwi9NHGnPeaFR6aHG/bVQYDb5rJ/ezaV4n
Pdm1bZwd8NlfjIyXcpxIHqiR11VsVC8jbdqxrF+IovkLNUwIpzEGAeArvQnLydXCfQS6CY8JtZxo
S3jm6xMX3qtlV9iSLKITk1LbTs60ifI0baUUKc1YnASp+nABMDX6/MBgf+2S7kmnxPsMqeOr7xQ7
wBLffkn/7VzxV6WKUmMKQ02jKmlDOdvRbGI6wgQrJDlnpJ6FDLny4QEFJf8UxyzsO/wzneVuXLYs
fkOZBAExZImMrQ3VW7yMAKcNqF8B3Tq/udWkh9Ez+SrNYEEL1/wosuWFVnbe9RoX/EZOD2ziCz+q
GixaIf3lUm+e60RCLuJSlEiK28wF6Ipqm9fGSalnRiiJ8zi7tC3bsNy2byD9CEXH4lG0yVfXMC3V
TOfcMXvtromM+NJEXJgFyZ9dN3UkBNuHqF0YEvJx5t9LvmQ0freJcdE86zxQyEW8Mb5fxlHg47Rw
js/THYaqjxScfZC2bNm6iPbytHOQUqbprC8zZs25+pwSDK5EWoiasuXYUXnY4MxTGeWXId2SRpIF
85jZAcUjj20qz0K1Z+jcb4AueNt1ZclJxI9Xm0feFCjNZ2hicHDj/+qmMdNrcIqCwhyB1IBsCWZg
Sx2d1aTEY7CvsID+K8gdbetbmLZHMHTQ7/SEfZ0jQU1jQX0uOsB5YCYHnE6l4S9KH/bgGD7XpYZl
qh3DgH1PjEUi2Q43qPz1ptApxEvW7EaCH4LlCfpYVcY/pZs8V3P8uyxD/2D00WfX8/SRajll9Eiz
SLagtk4YNQeiD9JLaB5hA7UxjcHx41rIQ1+VgSdTblQZZpyRrlMy5vuitp5GD/qNMwxPEEu4WiXw
M+C4+Fmk0wdeIVboKRShenyx1qxQ0no3YbU3fIR/qxX94NlDQ4QSOnmnIF0Byj12ycyOSun/Eguk
FuuCceuExWvrjmtY6MPCwx1g/3xzcvNbp4ePInmMNWOF/lmydRcNnWWDzi/hLyUasJBtjj2e428D
P//ZHpg5SjcX51Zvfm0EixN3dNz+E2J6LOVzscxfbhVfpiKl4EoP+2+T/+wmjhlv2W5TerPo7xVl
Ly+OzEiUEjujljnxCX+s/n/R/IEAOmMS7jaJHn7yFXgqm3V/pwDepZX7lNEGpXQ2Gqk1n1Jn6V8Z
5q5Jyz57Xu653I3YXGg5aTHnUDZyBxniTZW2e5/0Q3jq2K88p44qTmTNAU/Rjgolp6H3LHLYIOQu
RAyCc9a1Z6PyF2fd+A2btNlmxPSx2wkKHwj4+guBAvRvj1ZDmtLv9WSSf4JJieBpprDG4QUd+XPY
XQQcDp/7hoSc+z7MyrgsHdEEXmMF+ybkpa1FuUZAtdPVQVq6tJg+H6XJQZvCfNgYJncOgC1U9yHM
kxb+VLa3NsU0CM+FI/dLaJj+BLllK4yWpqmE2IJMolvnciuojHQ5s9QOg8hiXVvxbhHMSfQ9CGZk
aW4olqNRB4ssjBsTanLEJhqAt3WFivVRx/a/FkSGBCEIK6ZXO0yxn3gHHX+cONWMybgS0wzqHBmT
8o8LxfUMMFLHUB0hPHRVg2Lvyg8koOwEGgBfkdbYa6w60c+6XmwBCeFeFO5+8ECbo1O8tIretHgx
qYVqDqpSLxhZ+k0mPPvMlobaJ0pmcqrAu2XfQ1T5p6IBaAfFBphJsifDSd/0oUsegfB/OubwNk7F
d0s5Nylc5RwMI1NsxhR5hYwuZmf+KitxWuqW277zOif0UUNy5+wT+hb1ptnnuf5DxPy+QxTyTYm5
gTT3L2HdA+HC6QoxjA8oFrus5VMyTC4gFfWadq1u8+Qa2z50bo2NvMBttr0bbIT/pGKg9+gZW23z
ByGzz9oxH8wFLZpP72dq9emeX3hG5GPdQwhzM0vrkUq2/Ajbu36h2cyzdpqZU45RV2oK6nUjbQKG
YcMvIAMaloKjMtCfOC/lCtXod0JzIUuC4iwzDOtuMT+1uvFLmIoQHihgXmX5B8l359niafBNfAg1
+aGNmrpo3+nOEfG/7c0pP7BoInLKnYNoKKni0aOfvYTTVGMVaj89x81rjgaNM5iEU1B4E3ZRS5gD
tRVFtRuX+g8kFHUf7otXWo86YJAA53gwNrTiNVSzlXWDWBaFBa/suAFFSVSOw7LddMl0wvp7reCJ
t8rMfAgWmtcsftaY0R9MK/tmeg1iVkyhz4OiyFIEed6AQ6uFM2xGxeBVlN2zBSUaSM/OceeTTVGA
T43VrzNZr6VarT+ACljo88UGX5tsxmlCdrJ1S8itjG1I2Cmi90yPKPd1N7aKM1dk0K4IdxEKdSq3
bI69ALFiOddg+O86odvIlNKFNWBCThVwUDsdG3Nb8AerwvCZjdvZm4vrwoy99OU9ZrInDsS7COM8
6l8h91aGl4BIpS5oV1WmJPqtor1OTeiZRr46wJAxBTHDy9Yoog9aopEKE3o6huUqMJISdKE/XE2S
r6bLsk6rM/xauAbLVKPCJWs+WS9fChdTSYIj+xCFfOs7Qlw7URh3Rc3pGXt/dMNCzGxOnlSHVgfv
W7kY7LLIlTsnqcVdaePrSC1eHlMUBgs+Y+ZSSmurflJYc8zzknHkxQrqmKMaDrUOjCThiNrP1KKd
w8Z8LvJ21yv5a0OZdKv2s/dGooC4jP1+Hn9nwU2iVBDBqMoqKDXV++7YV8OdSyWR72Xm/Frn7l/Y
zEQYzfiNAODZcgkIaBza9BRGmA1JFWE//1v6/Mfq2ZXnKLlrMI9IESHLDQYM76A6o/5wdKi2eE2w
NW1Lo2H7ziKTwgOttylDQejFYmE35fhR9GHl4q5cHWuMmgAOOtvD2p/gUvuyK2eN7XVGNm3BQXWU
eXlG/kTLowDi4orlUsf1kAZGWvVvs1wjRTPFSwm7ziQtn/q0GA9qUcCd+slJ3wtBsvXY1hGv6C5N
4+rWzu6w5STRYhrOHEwXHVirdKfpU38M06S9jAzNAOD72xJPZwAYN/bYO1z3TK6Z8UbzOOGfIfyg
iJNSOIeppzfLPeaML4ypD8QrDkjmF4p2pw92m9wJQkdxBZUvOZl7BgDchzaYVK+cT11sh7uuSvm6
JuVXRigIdooOBQIm2jlhqnlPKSY7ED6OfaJLAwg7iO58cPIIS0Qdbc53eJtUk2Lqi2ZSanE1/gyc
jLyhFjYZMkcUrBDl8VbUSnoBPaDxyyLt5pQLKrf9KqOqE3O1tmxzWBy3UZP5IyRGWlRIV9BaEobt
3qgM0jYaXD8sDSyRjhkki+tArfZKgNSSikk/BKEH2ObemNd0dznV3N2KoXihcQnoNX1KH709CXYC
SB841NgVuNGSTzsLA8c/3tH6tItHw5UIH3n2EMbs+ngdhxRhAC1C4RwnMi4dCB/dTjxe4wMdqWmK
BqNb1twc6F5qilfJuBP6lqU1uxJ1fwooH0Z5dC1C813dMBzWQigDp2FNBR2H7bADC6lB4GoduAXd
EMQKmSCVZfUmI0c75PD7fvS0qk92U0D2wShQnRU9fNtaEWJaG+6y537xzMgneTn+Fjj5JS4H2R0x
iWIn59u8b6DJbCV5p6PAJveRVFGRbUJZNGNgm0sHbovHPHvmHj2523BcmErs1aFZU572qHKVQD0s
9ZROaI8DgMqcDnt3K7iFoGWP7wjr+X3RYgxxI8u92prZf+d4xx7CCVk9agscQdbaTEhApvyEWZoF
WLP5KUuIrBphzBuoimjPCp+DJ0zQGKs223sws/ZwrZ0XXY/jLTu56nlx42S/YOu5S+kHPkLZGA8i
ru2PyKbRiwXrgvTHwqLB8tB3meeTw08gTwN0+zBROJ+JQ3DO1qS4fIIa/eNkDkMAYQgFwvaq2qTK
1uEtHXVWzr0VWLx1rOdWTDCNW7GViXD7YCkoIgWrpaJvA8fukZ9aY+1S8EhPU0KcaGLPYvtqsGOW
8iBXuDJaxXwJhzjmUeFm8eNa9uIFg+4Wd7Rdqge8u+HOI7zPBWrqr10knM+86anVrGzzMNRA2Tqt
gj3ZaZKCt8FO1rwWrXGmSFyEFmhMCK7R3QRP8IDTenmwigWkR5eO8r7RzeFAG2d8AczYfeVdP38R
yuxv/EiSBwyDCFFVYuMyy5yO2FwiImo2aSdzLhS3QnRDSpZUo8ItSgMKC5IHCknyA0gI8A5EEfTp
QoFiFm8bkl2PssiGT3iaApNiTMgtQOrhWo+EM2TsgdPpRcyZkT1aDRvHS23R30nqFC1NaD9pDepO
q52HDP0ArYlnUUlxEiWXQDvED9EV455Fu7wzK/sfDizI9Cw3KwNkQG2s/YMjx685XSNQEOymuInn
c/YEkAMTkrybm+w366p9YUQgXi3hJ1p0bSR3qSiMC1+r7ZcEtg0+a+tLePKjEpD0Pdc4GpBEfA3m
DmSx7FsjFbdpO2DXyGxsndx6oewC0wSlSnYARVQ7ctohGHryMozefBdTQ8OAxnGSOgW/PyuI0qfk
69Gqwpkh3EpH8NmNg26cTArvlHE2o7alOw7UZqJpw1HOLsCynm8BDDU6V+9zS31zpeA2BS+LQUyH
Rh/u0miMSMkNztbTtYfKcO3XOI9uEQiCuGY/V9fipWL7Ewih3UD0POqjo/mGycUObBo2hMb1p9By
7mLHox5UQasTVklorlPY1XFxsnGA+eda0Us76nXAi3Y8WDKGSbkWow5gVNxpnje8EumbyaMn5SnU
u5k1AyefBfSUK3abCIhtcJBZjrV0qrrjqdXN6dDrUQxTTDe3GQkofDTcgApezJXGC3Iw40fHoRYz
h9UUu/JvzbsTz6Hyt81s9Cc2BqbZWidH1pi5TCKVcH1mz0drrvd9qb8KCT2FfMm5b+ET4Yp5+g9n
IrkIJYnzAYMdlYYSTdxLBb0azAtKR6FLextKPl1Q9Uo8IdHyzPLzh6iLYPEKJ7/WqXFpUoqwIOji
vxE5nZRhf4xjcWM0+MtZiRwjHlsfPMZXVzJoTF3225OL55YuH13qjXh2ue6JfLQ3/QrGd4c+3rF6
gjEVNreZgnffrtq/QWg7D1rtxixZy3rc8rZixDUWZcZnD/aQKSKrDuByx23UrGFdDfdNKLy/rIsu
jLq0NHf1o1k6gy9cybowkRQMLmQZscq9Y8nDckqF81YV5a+MdUYTNZX8Bg1sfVcuhx7eVouUaFsY
m63S/uunDMgLQOFFdk9eEr17bvQA16zntUmPYWQS5zIo//Ld2ZwDSw0nlUd/ZmXEQV3Xd+sQ4JDX
JJjKF1lp4pZ5za1LvZObFu+DPp0a0eymaP5O8TRgFGQiWUqsxKWWMq0Vi1+3+Bol1TQEySLgrUJn
w8hUlNqE9PK0A03BEeCI5NEZ+KDQWSGIxFQ+uHT8Qpgff/Q+ua/05rGsJVVmSXnOpmSfDprapcP4
mbdrR6uI10r39rXNtJ/WSP8hC9P1pJF1Eu5E39UsQyDx0ckCLtt6qTja7NYZupd75FbsErxOpgiO
QeMYV5Eiygzz8Jq3466lCWPBUk0RS7szNLhtOnwHv+oMeNyZdwChy3ZR5R95G76HSfm9Xua5Tt00
Eb9bVAcETqxuutK/ST++T7V5NguO1ViDsWgYxdfkzS/FRIul472yAImCPgb2QAuYhx+i2TWDdWww
IdJIfzKoXNKWblcqeEigOi8mI/WOatCabWP0wed1iKkQ3yi7SbbScOGJif6U2yNJnrq6swmLwQpL
N1NvHFJ2nKowvt0JS02zhulp6Ob2ByNrY9XDuVjXLE4hThPuugA+j9iYzJd4w3dNNV1wHKIaACUP
BNtlXw6gWFUbg5idETupCOXGge20E/s+L9VW8Nxw8uB/o8tHuxPsArSi0zbwb4gxIUE8suD+ogYx
DWKWbWQ1oCQ0er3NrPZBt+lOKJucrUpzs7T+Jkl1kb+weT/UWJHsjIGMUiHustK0t1SZHdXQDOhC
Y7MFdsr5UJj2KcQRSpyvuU/7xIb+xsApLCwMvVs3OzBlf2jo1BX05om1j9jwgD0XcTJcyEDtu3q4
ogbe0gnjqJl1zzLTYEBpPNcRETYIWH9ztqoveuuybOUKCtm0HAACSZfaj4Q8hsW4u/ei5h9XnnST
1emrXN0RAx+AV6m7hv3ozqrqwxrHuGO0T45mn1LvhxfBytsLmwE2t1bynMA3ITpZoCrMLLJDza/F
+BZHHG7EFz/0xtT+Wak8UswzPCdFPZwih8ibVxW/GcFrflHusiVQjwwWr5Ls4NY2nSwo6QDdgAFJ
AuzkuFm0k1SSpWECH8Hxdp1OFVHFOxQczOpmZMOvsuJZVzh5ZWJcm6StNl4//bAUZwhfJox6HW0J
8BgqxRKudcmFLdGf7dTXtYFyX2t4dKS+YJbgoTbq/hmEPNtiKAWWBQULweMkav25ktxR+oHdQjgB
fq+1bjeXxXORGJ9TKO+sAtll7vNXSuOWVyOUrW+I+S0uTer70hl3JP1cUd/8hYgsoW22lNyABhsX
jt5Bp+cXEgFmhVlddeH5E9IL7xeDa8lisRkAIrwzq/SSOfEPev1hVmXuy3x+z+II/AqzQcK7tbBY
Rxi41oEJODA5xZFYAy7nkk8ht4odgDrYqHLUdr1Rd/wmxUmweP/I8moXVR5hjFGcwBtC8kSzTFMn
OwKz3zYWZmdjTBtywY27dWP9j/8ZvkvTO5MLn0oypLg52LiGTX6btfFBwwU2rswqi38oJLbLZmke
tXR+NpL2nnASdcnpHJGLi09e4pwpzv0YCh0vcjfzpUl+Itd4VqkAY5GbD/jk9zBuy1VQjgKU+ZPt
phgd3d+J/kGIkLjVDN3gHV5TukBdzUEJLNXG0goAAJNDfzFvPzyjJAJhFWmzecbLorZEpm8mEzs4
x5QcwQRVmeMjGCo9sBPeFcDNOLUrd9XTzD9aXLmOpCF2bBVuGlaUazA8e8uMfisSffUzVeeBBESC
q3IN2hyKDjBDBE0FvviA54DyFOgIfFVyX3fUTeoexKx0KAPq/ehrHb3vkS9bUmBkw+IpsKwV7iB8
snbXwqbfwS3KdNeyvmdgaXb5GN4ry+W+khLiaRLjTPLuGRoef5Jm1gNux6+jOf4DqTpt2piCaczq
R4o9jlrZxHdRNDwLzdnHtocVTlVX5s+1riGHxOKSIR5rugZ47/O23aPrk0zQu+sQd6xtU/G3uN4R
6xYHO4izO6eCYULh9FNBbpZKx4nayVQbt2GOAFWYzKuhDpErYqfYw2pss2ynsVlifG4BSulf5cCV
VhTxPZHwj1arrpPjvbWipUeGvGhZm3vDURcsBcXW40U71wINWXXHBgOJP1b299hNX25S7YEHkObU
tTNp2D8Sc0/DHL/irL0HAfdhq+YLCzuPQO40rN4Keg1M88BWa8tOmGdfJ5Avl+UrrrlWoZV+6e3K
TUlwGfCS+IzacQ80neKkMLsWpDBwkbpflDW8wKjijgLu3swpfnH4oFw91301Gz0CIvTwuY0BgC35
ndEKjGziX5HbV3o4NBTtNLDG/lelrOOT9fyVyQtj4RVN/TvuZrzyqWEGae6tayjnoWHJAJglvYeK
jmCbD2EgTLydg1e99PEEMY9yGsx08xFiPMndqRG+aMwjBmv2nJ4YCMmuF9U2vlRukULv4LMgfb63
VAWO3AV0OJgB+gmI/T45lZH31CoXrCRizRTL99msxap73c1hsyb4XD+x00uoeY/mMi9rsuRZeM1L
rCVH3JjlTqkkQ4o2UnPTQKBAJS6WU9FnyDMFGl6Vlt+45YALxrTRiLbEGIpLPY2N+xA/yCahnoAE
RXvDzluwJuK2OCTZxQasnyvOi5J5h2V880jTJal9RQzWjJlURHKLIGCBipn4uq8sz9hlqIoscu2g
ORvRvkx8GEGT1ugvXTWf87J8TYvmIQG9HYzSgEiuY8lP5aH24IAWIfnMJav/kZ765S2MYafUP+Oq
YbhjhwZ62H6bKQwIGjsMSZ3z07RTvv1ixi/ixo11YOFEkkg3sMPYzIZSK71Dy7+xwdhGgNYtxoDV
9bSRjnjWWbK8DqHJ+pKgJgprxW9U/fTc3nBq6+iPZuXuuyYvA3sqsBJEjxYDn69X09EaO5qiJZ8w
nxlOHJXjqjKwMI7VjdihvS0t9zUZht9phKFK1dp3r0C/tqO3tReqb3LTxLsI/bcXdJ6U2r0lvEdB
PnWb6TYKfV78m1PHRM5quuUtwvB6MiuGItYmXafY861GDrSo9tQurvspXL3cpaVhQcnB688OMmIn
AjWJLIlXhC5jbiIJM1tNMRp+ktbuJaVU5VRMYDIQ13RiJUAoTZoxHaZef64GEhKVxm+w6SOVme/S
o2eFNVaXoZzNJsKgkztGMPRpKAFklPSKQ/+sfnkFd5ds0LhcI1dR+TNFwrLQOvT8H5IPUz4u4zV3
Jse1nFGah4LaNWQ31Wou264RBImeAkTdxZ1lebtoUR5hE4z+UDPrFNUqEl50XDru1luT6vAzFahj
CM6soxAX91sY70qyGZDe8D9+whQov5zKxCGo1EgJEgQyWu/A4d2UjufAAlSisKECAvGVirwv1w29
U8fXO/ILqGEXgb7R+vR2MUzHYYWhXIJy+VwyioI3GgrCrSNZ/cR/HTYD/aP30vCyfxH3SSx8XnuS
pM6pGsjFmjYHtY4Hqhy1DG1fcoWl+sVJz1R5N3/KHUkxN0z9xbG2hX2DMxBdC4tqZFK2Md5zA+EN
364bsUVHJ3vvlcmDwffTg5WsxyzXOaSWU9q5NEaSYkc3Wri1viNNk/5KTE55OblFcjM6SwMqllk0
/OZDChpnssCbU/GAYjmlijkYfID1OURwBehSR2ldDehPTSHWJBpn0Y7wLq25OODZ4aUEjowuN1/7
vo+8zcKTdqIy3NjNWl1/N5KziH0347Q5ts77Ynjej0eS+gHrTk8axhjE9CHsgl7NJpWIz205WwdX
MxL30DkOa5bCsxSpBU1PabQoU+Z8ldfdp1cgkbfonr7iarAtdOneh02sxfuE1pFnp5jkQy5jMW4W
mhAYq2FXLrJk2GhZWwMfZXfwVMsBdBZGWLGKTLgwNoDVKLWwce8+8jMRzDR8a494iDAElK5i/CS4
GHcvTiQKD09F1jn+0Ed1uqUClhG9i2harSYkpxgj5RbGVHrQpFnm22Kas3jfGzkvVJRf91Umff5P
uhMerLZwU/4/3cpxjZQAATdagrh/Qmkw3ul2MKcvWh640aP4WfUe+gwV3SiEbroH0x/rHOtUim0M
1emWH4KNaTkB3c7yzVKUHWWShptsemq+v2Tqat+dhgd1iyZDdrqaWs5QLa7x7NeZ6M9FhTlTgPXc
h4VCF3PtOQqPUxNzMvwn/Ydqyd40Li7nbATwxlBMOBN3hcLcE1HkYLcM+FjXc0BE+UzpKp20BVUJ
Zqn56+ZlVwzjfFzAlESBHDrIVv9VonYWxlGi5+62blptG5tWe0isQZpbZqeF8jCbBskQDCP8xPqN
bXJL5ARVjgkzWl5MjxAVUKHC8ymhnjDRGA72W9QWzNwTnBKenUrW7BZdlCjcKrIMotbtjbtpgQOH
bYLaTQyJxJuB9GJvAfbbm4qKBStSgdH0xnVeOuOPiwTAhraQmn1caP4iXgyABPO+xCRdUH36AG0Z
Njoh43zYDkMHu5ficGoCnaJ/c0kn7BRwp+N/zV4Sbf2WUvcSXix9HkZq4s3s7Cb4XYPWkRyUi8Wf
vNJm1bDdXagGxuvQPo6WiCgKSQ2sFAID7zYpQDpdJai6YkOeroBF2HcXWt7xF2Ev+NQVsOqJtfPq
NW/DXV6wRSXVzA/B73uxng1pxu7TUQgJRjou/b6IaZkeMU8UjKozl+ERyod90Zq+X7DLern38D9+
eFSDmlF8dLiQrg2UXvtbzM2o+dhXpze7w2r2P0rp45StX3RseoIdY4lt3gwprSjKGXR87HxpQ39G
CdHJymjgblK+llqb2Ps47+5SDZ2ySV3zRtnhWgBpJyfMiOJsmqnJ5lM1mo2hJG/fyZa5uxhewy6p
B0zsUNpem7rCSxWCQThQf5p8J3bMxDd4WnqwVYXxtNAqhlwPmeShmUx+7P/n7DyWHEe2NP0q1+66
YQPA4RBtfWdBESQYIkOk3sBSFbTWePr5kLPoIAJGWmZZrSqryukOF0f8IsQW7+G/tI7So95puQu5
pvEBQyDWiTvGlLw0XdS0m6ouUeHROZMllWO4NVaqCm1rdmbbffz3v/7P//2fH8N/+7/yxzxBEj/7
V9amj3mYNfV//m39+1/F//+n7s///BvBOlPw1vO3o2nCppbDn//49hxmPv+y9l9V29WQKxTbRQ2X
3gK6Ubs26wL0UIT2kiFftRs6NvzlQeXaoDoZPi5+SCXq+vmgFGa8QAaD4wZj6AfggAfSPeHl0EPB
vrfycHk44+1wjmloIA5V0JWWNv/5qzkmpUFnJAlNd4Lbjchp4dVfHKwur8zKXBnGcZiNKVSeYkec
D1NqQ6dMIIXx2pZomBjac8sV88lGMGgfVUp0e3lWmvpmPEPls5mGahtCJfU9H683B6tVsI7FALDB
hELiIjQ0/eB2WZ2gcKV5t+3sF4jKVX7Q5YwjruZw9fKvsFd+BPG9oelA0k0pFvtHegmeNo3qnzzY
6QGg0iT+3MST+G6lbZVSwUnKZNdoOc9LMmh6tvvz4YUuTUOwjKYjF2ueOzFazbhTnMysD595rBud
NGcg4ZS0OCqeylkTtDuZKGq4l4d+u6sMVQKK+T2yxUc4X34SoylIlZTlx+pkgiImJhxzUXx09pcH
0uYPeX5GGQlwpEZFgf66sfjQkZ5W8N51xR3Ia8CoWzGcjBQuyScHXb4HHiSLblBtlxDvW59mZWuM
2rgHz2pSHxnN7MoPWvvm0uLqcBwNdYblnYEpEmZGceifulx5KhG+3BVQ2Y8QH79PntB3VlXoz1mH
M8rlhXh7bbAOlJwMh0ExMljsNUEu6ang49zSUYt3MMKnOzOM/WdaTtHLnw9lqsjYaBb6LWJ5lqkt
8DUV9lUgYh4tzWseK0cHWVs62pVzvLaapm5IS0iDqZnO+T4qR6eJwkb6p1oRhUH1SkM9H6xygWnc
3MdA3iWx6EDCzAdNBynp8kxXhzfnXaWrCI8uT1AXe10pwYJR0bdqmA1ZCLSZuodQc4hpRvGjVMd0
WxfCPl4e+O11yZAG96Vq2YbliPmHvbqV23xsx7xXPNcDi3tC2LP5xFpbt41GySPnIH2+PJ72e18u
zpFmUBG1HF2TqqotRuzTyuFPG8/NwmjUbyyDZG43enAIaEo1MRhJLDU+hmTRuOjqUKi3EMaIDtGo
nx1WKACgKYfDVbepYRdC+hDwgHYow2JoIvG7+5m38l1Mx+U+lnpTbLn0QPANAOg3kZDo3nRUO4LN
UPX2IwojkOPKKPyo9KUWEOhWwJqR+8HQtAw10rE0rGJEklkXUApqqe1yMzXfSY/0YUdZzPk8v0If
VPI/ew5oiLD80uwQfcDIdbjzzUTFRggG74g+EQQEpKKzvVqkIUD+JHM+JYAcHy0DQ4MyGsBWTSig
mBst77EaGWlU19tANu2RkgDZaAOn8UuCguYLvDkob3alaJT+QkP9gnCQVNy2jFEGgX5QPyHBDPQ+
0A2UcHTssOLPNuUDb9cbLCYKJ+H0bFcZuTiVgAJgQzrR+iSxkVhyKTUa6YZO2X+bdk3T7ho6+U89
aNejWsXDD+yYjXsLFJNPrchEWAiVxg6WK/8n5yhTuMJ7JcvR7Cuzjkwr432csG3wUcnX++Grqk/h
U6Q4EZiuHCeFbTPK7n0cKBVuUT61mxSJ75eE5nDlhoheI52rp/K9h9PTMY1r+x15DLgTNEjp+8aE
1j89mIbQACjH43pJngyEARudF6uiOwJGvHCegeAjpp2nCM2/R+EHNRM7xOBw29PF+06ZnEW/vM/n
W3C5yy0DcYH5etaAaSzOFfUGGpBxeJoKL9ohKxJgmF3ToqyMaW9hIrSfrNA6XR505Wrm+mDDUdlS
dU7z+aCBreZdaNgh0iuK9LZmkw5UUw3L+iaDBl/Ny6OtTJHRLHDPUlLz1BdX5qiqto5sWQhz24Rc
rQR1T9VjJLHIu7iGHWDXCKKJuLtyhayNq5mEyQ4j03JdzHLEaBcwdBydgoLsD7oHfF7Sy+LoVHEB
TV7BjnFvYtt5JcpZuSopolqSxNEWklU+X90+nKoY5dDgZEXgo4Y+lQnq81CRtk6ECCJZ/RT9c3mJ
16JLXehkBKYkrpLqImiWCLeqLa6Gp0JG2TawM8ApGdFzZYxoYDcxRWYQHTu/wskrQhqRJkzT/fkr
zA1BeKfyMtpvn0bFh28PFvGECEt1lAWSk/Ctw7lXpVzZUvOWWZwaXZhCg4PH+6BZi9hCjwN2VFmG
J8xNMuOYKIR+d+x2606qafoB+Zv6s631NLWzyUakPy+d5EpAuba7CKgc5MF0Qr1leBMaZpdHoMZO
jVF1aG3Y7yMdIjvA/+86GLRjgaXNnz/+ZES0Rw1wbvMjfL6xLG3WWRBYRmi1GbgCiMgmUrofaDFh
AZ3MojI5HlXC8NQrA6/cFzxPbC7Tsrms9MUlFXoVEKSQtEHWoOvRqh0/+3rWbe3e7p4u7+SVwyNg
5xo856pNuLG4LBKv6wofAYsTucHMo6CLl2eEymFufhIFZcLLw62kBUIzVQGRGAKFXMZTvSpA1Zat
f7KhS9BfQ682OmBvrogrO3ZtIOIY/XcwbJCBnX87gHOjGSVE4QIKwgjAPuLKLQMbOs7lGa0cDWbD
IZRkOY40Ft/KNKQ9VRrph+VTRaFSPLud+tFdOtrfx84UGMta4T4bkKKpsjy8Ms21z6cDmFUdgQMT
SLTzaeJaw8cSiEQBRrLcQrfhQuTC/jQgJHgwUiVM/3y6htQIhDWH6oSjzj/oVVxK/6ee2tyUrh9V
QODh+wJSQ9QTaUhr7Np/kGRtgqOKSUh+8qPURmA5qaru/vKi/y5KnF9IpuQp5adooA/fZPcdHgpB
Q5OSfgTAAmyUMBNRADO2W3jNuwFCi9fJrykvEowtUGWmpcLHJBHFguS9VTtXtvXKZ5AStzYbUhAX
5HITyNyxSlMryUGt7gflY4TUWmjcStdntzpJ5uHy9FfuB8lfZHmqqqMVvDi0slM1tZ0KxVUSRdz3
vZqf4qAIXgQGbzeXh5qj/vOFNhjJZg85lqkZy2x2tpgWMaGtG4KH/dTXoCoELka3NRn5bgaRfWly
KHcqPeArO211kpZO0mVTlCKqON9p9RharZgmxS3wNz52faTtcT5UdxmZ+/4vJgk+2hYkPxSpFhd9
JFOJreKouKaEq512znRflU29q5pId0uvRoKpMGgjRCgVXB55bZIWO9lgO2t8zPnPXx0nIcKw05vZ
IK63+xNCFs0WdW9sxa22fb481NqZ0ZAzpkjALqUotLgSB6CFWqZmRKGwvycza/YFsmOKOhFBxMbe
s5V77OVfKjO+bUPzhEp2u1P9Di4jfIpAvLvyc+ZFPd9Zpjant5QPbNN5Ey4WxejrCSbgJ0URz4NN
X8zR9y0EubjGXtcChYSCHpYXWX0YIeRCb5HIbPjVpymPPvzNb+Hj84MkkrjWYgMAi8CILkjp6qNB
d6jD9Bnti2Qbqhp8YsSFTRJGDB2zeFMPCuhFQLlTJT83YOuyaLhyp2v625Uh9df4S6Vy5+jzmXy1
KXBQZObJEJziUpvx6ODjACI6aNb6inDCA8Wu7qkb8Q22QBRukMePPgiLDA4cpvElx5ktufaT5r2x
+FjE9HO4ScXHEctCpu5Mvi41Yk0ZJdNPY6jCz4Y/+Kj7jLCdPG3Gd4y9QBrN1xTxEHfz7RsPMUQ6
r46vxCxrC2QAgKOuyQOvUbVYLBCcOVDgteLmXglnrUq+AoRCeLsxb6Gj2A8mxHls0UvlvWd19X0e
9RJAhUReUkHu7vLekW/vft54Swg+F5fUmwiK2L/VW0mwRjk/fuf3Yvju01H4JDIsSw4GpvAAPaZM
9DcVDEGS+ZxoZabhI+SUxoJcCeedjjaQFkP0xlLKfpCZY/yAo5Q8N8SCKF8ErQb1wNIGFO6SqKx3
EE5oscWKmX7X4ngq7ioAtA1FZNXTyGCV+CPlsgDSStRCi5e+VWw6A8H9fe1hDw8HLfPuu2QSHzGx
9dGdrwcKG+U4sM0VQs33OKyGD7jnDAJTG0v7UWioJgGRQHQMyFNJeaf0O5pkJOuovykp6nkbH2Ai
Ptw+oCnE6xTsq8Rg44ATc8jpTgMTS3Fp03GnlB1N103hY3iiq7C9rrwc+ttcge6JAG3yOz+T9mJ/
kLdh94Z66wm2BHuxRkMCvjM0miLR7h2lHFD6SR5M+Mq4GKVbiUSy55VHBc/fTWGad00SPnedB+NS
lTMnobmrkv6AGbRGtxZFTT8BM4v86LEz8oAGMOh8C+s2w/94eW9pK3uLfW5x4ub43FjeSyNtgwTG
FeEy2JUkE7e+odNmLLSblF23DxG+CWT5BWZLu7WpFz6WleH61ARQdYGABFUmjBC9F1jtXfllb+Nr
U+JRZ5s2ojSCS/P8CNLYsApTLzysxWKd98polRoiAjyUz0HBf7LxhAG5ErCGn9/YRY+GXWM6LYDo
ZHxpgHHi3MruVzbYHmHKaKoljevLv3H+ymd3FgdOzPVTW+N5BVh0/hP1yCiQdCsdd6aWPAylyO8Q
NwfwraDjal8ZbPmlBOGwOteIDZU4Ql0+rlVIDQvIfux6NClAzbe8qJ0NdhTB4jhWTrqKEtDl+S1D
s3lIjgdpB00ujRbI+fyMPE3tBL8rV3Zt5aYYIOrgpUBS3CPL6PU30+Db1TH3qga1Folc3eXhl8s7
D8+UKfTMC0wr4Hx44eNz0HcCKK1dJuM20wXE5TZWuNY0iUTHlQVenul5OJNMiz4Gac6b2ZahrpSF
hRhdVPUuLvJE/XZ3Dyvon3hCvLAVzuPl+b05fL9HpL7CU0PhwTQXQUGUNSH9Mx/5Oz81n5Jcg91Y
esPeCXUwEZr+reiSeFvzOu8qK0bLzkexDVwrkpjlXHWGf0zGiWRVDG5h22mtdaU3srokEsKZo9km
OsqLDa51QYnv5BS5pAg4pyU5SB9iGPRsUTpx/IcQaOPlNVnb5bgpUILB3Zp3dzFih6OWrZhahONK
JjelKu7MNshwldV+DGK8kuStTu/VYPOPeRUGgXkYlQEbJ9f07Ec/Ut20nR1srPyhwwwJ/c/0yoFa
3mnzByfVsFTVoptI/+V8wCKMoilvM3SR/c5EmVKWhz6vYc1cXsS1g8MSSouLgmX8/Xq9mheiVo2Z
UGZ3gdQgJW2JWczWwi8DltiVa3p9KLo57A9IfL+3+KuhUrPRehknMQJfU7QzHSBBKk3IDZam5pXF
exOU/V69udkNaMLSyNnOV083C0RPiih2aRo+1YqzofKyb8yo3qWRimhe4gLaQYoCeHin33VqdLDV
rLzyK9Y2qPXqRyw+YTcgO5kDynUFGKdjoovqxgra9smIh/yxyr3uygKv3cGWQRkEL0Ku/2VV0otg
7OB/FruTHmyBoX22ex9e7YR3aX7sKpxI4aRe3j7LgtPvdZ4bvTa3vqUtX94c2yN/KK3IReNjdtX2
EHBWOgTjdcR54MDiJKAEvxC3f8nqCmD25dFXF5grh8yES1iK+c9f7ShV89Qm7mTkelnd4OIVnqD5
on8jynuLFf+bwWj/ovNGlrisbhkQrAr8K2JEJ3okdmGog5mzQRLrSK6NaeBcud60tbWFvEQy7pCS
kwiez27QQLs2BKRuA99Vwh9EmxqJ9sbMaKPnOMC1k6YOB88CTPMhRFiLC7/Su+5e60f5YFkjJFnF
DsdHn1zTB8hVdr/A+3q3akoLb+4ZNqhopIqBWKAXlumVB2HluM/vFdUS4hBe5MX13Fog0eVoR25Q
jiiQ4N52nOpvdSauQZTWrmYuSJuOAMXHNwUTAbWiB78buYbMcYyFsowd6Q0qjz8am4hYhSl+eSe8
KV7Mu56+EghBSyUvXjZ5KAQZYwfH2IXSMgjydF7irUWa0kIhSyLnPtQmGwOVSQvRicJTqrtTlHj8
5hulgvun4fUWtq+Bh66HCpr9pNa98s/l37iyec5Wf3E0FDP3ZOYpkQv/GSEOT3+UbSEpTmoPHuI7
PkZSKGfeAPS8cumtDQxSjC1FF8ywxeLSGwH4B3XaRi5U+5+DD2c3DLxjrOvfbIDudZee4kx/Qt/l
7vKEVy4/LnviXr6KYXBKz08LRZkWXRC2mzJAfkkbi740endFKL5E1LU2fY0eQJhduRRWXun5PuCU
0iMx35R+cxxtzBjgiStF9QHHdNzRutS+sqRrJ0k1CHAM6quatWwTDzoUb13qsVtnlEC3g9T7lwg5
4cqNvbQxrkQ6K5cq2B2CaJPzNMPFzheycEoz022SB8XqdqVinbBlQW5RGM9NMUR/MzVuuDnMoaor
5vV9dYO3jV2Ds2H9Igv4s4E/NA41AAuwE7qyP1a/lD2jGByW0VrepnmUCqfQGMnw9a8y8Z58B2rc
5T24NoZGA0twEQHzWz4RlYdOtz+m5F26Ud3XUZZ8SOjYXhlFzF/gdS7J9UM8KCQFBaILbQlDAuuu
STJX3nlIU+C/FcX7WRb6hHEOhY2vim37Dm4NUVRvG5Dax0QbwA1jqwm3GLu6PtqiOKhSKckgXewH
/lfFSzeRM6KyWFrTFl5UcKeWFG6BaOdcanBLe+edV1d0dlFdDo9UvRGpzEMYKhurowSwoVyX/8Iy
PXxHaX78OanO8At4WJEg4WAV45UlWFtow7Zobth0HkBWnm+bHhAxxqma7wY1Fj7S/yiR7fqbMRz6
WGTQwCSW5yCzEMbuMuG7wPo51oWD8Xdq5lde+bWzjYDRjMSwEC+y52vt9QGoUYeW6ui7jq85j82Y
BGjbKMNwbyYRWq+X9+fa0QbEKwQ3pc7btThtQWcjZuw1DIal0jb0QYADIoMPGHTmLY+afiU6XHmZ
52ok/WqdJpCwF+MhhG4hClr4bi6LGO6ntHJUd1O/2OgQMvMNkLLmKTW8trwy8NqqEozO55CChP77
BL1aVeT3SQkaDrvSIDWbTvYPeC/gQLTmSiiw9tpRp+da1rgzwV6cf74+JK5JpzhxOQXw1TmSjfxu
NcNXQbSIEwr5aDMOL01kV1e+5draglzWLGBDOrHI4p1t0TzPI4DEbpGan9R6OqUhCmGl8rNua4QW
YLpdOQ9ra8pnIbVwKLLxUc+n2hhJK6ycNZ1Vkrl9kA5J6ZfYebO7vEvf4Fnm+42KKSV+ogjtTQOz
wSNxAq+KhkVr3JioYsBkuFEr5whj6TPu1O+FU940gQ0c7lriuHaxWPCq6HPwN8Hk+SRrn3+Mdgcn
ROT5LeLg2d6I8KO6PMO1pfzfUWx1sWu6qK8J1BlFDmjqAjL7wrgfPSL2K5tkdSCqMZCeeC7ehMbV
hMfcVOHQjmX4R/AG1bE1k+Eum75cntDqsr0aZ3HQszCDi2jXypGihX0wIYO5aZ97V3bg2mGzaPnY
Ks1RKhaLW99vDGvwFHxfsUjMtno/mi8a3JWDigDVxnQqdPECAaDQsfSbuVv28/Ik125PzF2tGQBM
lWvZmAXDoYRB5GA7q7anMTXDvYhrXqDW2uKB+xfZk+XApJ/h5NabkrbDKY4J/JSjRp+XSiaMlLLK
yG0VhDH+fF42BXBuESqLlDTP97wagVVGL8B3aZndFV75C2lYYHLJsSy0b5eHWru0bIs5OeDyQAUu
vqDdOpU3DIin4UQwu7Ckw9c+UdN7XVMqFAOEeqPbw98EC6iAOBhSEqa/gcdFUaLmWmsrRx2fRgCg
g7VLY9+48hKs7Q5kQnUBNIFdsiTKqLExyXqsfBetPVS1ku7LBPUfMpyx1bvySjl4bR2p8xBpUkrT
CR7OP5nnFAOKYqnvVk22t6caZ7tKf+8gnl7it7URuciunL3VS/n1kMtdAlMfgixDInGm3wSYzOz0
goHxsi9vKrj1Lpos0h1E8clDfmbX5E73F2eCGiXpAssMamBelVevOkobRT1JCfqtSOHA9kifS0wh
PRS3r9ybv+uDixCbjULlBDF/HnZzEZbpDRiM0WQoqsx4adee/TQgN4fl0eDh9Ua+/jTGHnKMRmQ2
yL+g7IZEMLpW3+XotJ9736gfG0QbaT+gbGK7lqycx95CRmgm6EMzNhEERl86VJufulnx74XNUJ2o
KoQfDSwEtwXohx1qVtP7CFwC4pNT/zWK7f5g+Lbyvo6dJ7+X5odQ6OhUmCkajFpCm4WVC58zzUZb
vcRQ/qHWsvprGaT2j6xNAldFA/mWhjUUzhRRSHq0nj5V26bs224XarBxNhqMW3rosf9xCk0twKAG
HcBtpHj5nSKC7l2NGtGsdDU6P03fz++9qu5QKffD7quBnlyD+SN1z30Dl/hbONXiH4diVeLaVtMj
A1Ma5tcKl58MIjb+HwAbpnzn90bQkKUgMnyjejbvPqZsVxL1leNJogARhcfDIllefNAOHls1IlLo
Vn1pURWQ3r2skuom0HvMLLFTuHJeVk4o8eCMhANZSAS62KudWWtjAMfMVWjFbZyEFMJs7Jtocg5B
4H2H45Vc27Ps/uWWfT3iYoZwjdt6MDtG1BECFSXa2ZZ+mgS6Gtg7/zMm3fPly/wN2Yk4jTkyQVpg
gvt1MUcMnEbgUqgbNqODk2Ibva/b8h5Qy3ur0T+MaYKwa3mgRoRFEspugbzycK1EN9RGoUQ6AFRI
nhZRR6T7Y5yM5TxjBG7sEvJjbuFBY6Jpvbs813nx3iwumQT1Pl5/6j3nVw+wvcGf0At2m0BMrm9l
I54g0j+OzYjFTJymOyPD+s+IDPXKyKsbyZkzfmPO3Ja1Run0flgAUnV5vb7YPqLLVpamqCeJm0k3
ThVg879YVroHjsZozHc5V8sZK2VA6s8dVeQWgtFwjn4JVc1oK/0vTiU5xVxQh5EAcvx8WZ1RiaSu
8Gh6ThQ+IquFksVoVgez6zGPraZreeHaYsKf5Rog2Jkj4vPxjFpkTqAR6uCT4CLQ8XEq2y8R8p10
LlwgRdf6xGu3Dl1iZjhDuZjk+Xi1YviFmVJDMPsMyT+qkhunNsptO+LTVk7lr8u7VJsf4eU2harB
HqWcBuVx8UgHEfLWZcJFH9f6eKeXKJMB3saow0QsEVMK+5mkHzX6oM8POKXKo+EZPClRnNxpQehD
NveNKxfh/Anf/CSODH1rMjmgm+dLgAJrOco8CAiUQxOzouCDh5rBlUOyus6vBlnEQwHczhGRcQbx
03ITlHazAVx9i0/pozMFfx58SR24F7A4g48rF5uoRgI18UpsSooRj5tO6x8TzThUmdh3kX0rU/Fy
+auuTY7rdT4gQIyp3ZyvYFFn2uANDoWo0TYxNJdmkO9x5fD9myodp1MiJ5ykLo+5dlAEyBiunRlO
5iwWVBOIOyAErBwr9OvxsEyRf2w/9aH6nnrZo120f/EBudtoFlHNAMazmGNn5ykQzE45+j7Qs70N
5+DGByzyMozRoVKd4hovae3tEBQzyOMYk3LG+aJGIsS1p8qVo5EGOBKNcXX0B/nRh2x+uLyUK1kr
bNHfgKkZHL6cWtFKpW5jTTmanokKSTCa4a6MciTWW2k/J7ranCwfzmCFveuP1A/VK5fC2tMFe0vQ
H6UK96ZFq4xeZkyCpUVZbe+gMoXR15BEJ3USyl0Z4JQb29X4mLHu7uWZrwYIkjNPeYr2nLkEFCuV
E/jg7ZUj3kXyxRj87q7pZReh0tKWD93Y+k/OqE6/Sr1Uu62YNO8bvrED/qZFXJR/scWgzczEXU3M
1cjzLw7ZmiOaUnRx7PyzohsHrUlv/Tb47mMScHnia5/cggMF1AE0MRXI86GiiUyBqjyFCt/+iUQD
FLApOY6d2BljdueEDbhLII6a5f15hjTTIGypg8N/244vkWLV4UUSkaVTuc1C3ULzQolw3I2uZdVr
t5LDy8ZCIiZAw/h8jmM/gfOz9ZnpbLdHvLHs/WxKOFpVdiir8powxNqFxMfjKgJpYFBsXQyHZgkc
fuLpoS4BFE7VfdLke2oNPmWEaQtw88p2mW+c5bsFgwY+HcUmLvtFjc5EllstBXGXAeIqddMCJ6ib
QRCyXInbVwYyqbvQLAXEAH1m/vNXWW2DLUUgoRYcq7QK73Qytt0Yt9OfX+hzPZwQlpdkZnGfj1Kj
5VI7U68ce3/8qGJimIXe5z4O92paHNsUWd4/PgJn4y1OG14ytQH/mkpPHTwjB3uIsOvo0LoMtPQd
DGg3Lo2PIzq7l4ddK1Ocjbt4nCn1q0muzFfOrPLTprBfSmDZQS2VDSCqfSdCpGTyBxjAJ9Vvbi4P
P+/CxaYhDSFoFoacCeqLTSPQoHXgeYbu2A7eJtZMvA0tGg+oi1t/8UHF/DiTeJkg4MT5B7Wmsqbo
kIVuaUTKp25WPeci804xeq4HxGklGtRqceV+WTmFJsBfuieMC5Z18VXVHn/ZrGoDtzeNb1qofMIX
4ibC9wuAM9qGQ3vl7Vz9nCCa2LL01h0esfNZhnkOK88j70KyunZzVdQb/CTkpiqw7UQCH+I4vpBb
jA2UT21UhvskyOxflz/qyk0HgnvuRtBMote/iIVUvfLNHkV6SgdBWqIVi4wwVRwvKQ6hUL0QzoPd
9Feun5VXG4kWB3IFESZCdIudVFlqWfdJg6JU6avHlioS8ljOo11WVEqSBCfCSDOQcU/Dl8uzXbuO
SCDIHqg+06FdfGKKbGPiNaCOgtRrH5MpLVxgHvGVD7s2PXjvc+IO0ADy8vl3TTPk0jFZirhX69vS
cJ5HJ79L1Pgfem0/MdS5RQnoymdcm9jrIRc3w1SaVVJ3I6CdSiK6h+aXfMiiCuWAywu4cgdY0MRo
P0PThU61OJioYIfm6CDVisicho6ddaf53bTPr9+xqyNxodMHB8EJfPN8EWOU+ujpcBrVDiE8EVfx
P6Zn/crK/C9gGpx2IhkGQftkCWwIbD0SVkE9O0CbHHU39d7XgBU5XfLnKA0mYxG+zEEFIev5lKra
woqliwNc0XXtTvR4kFcw1q9c0yvX2Nkoiye3qIpsqBJGyfzIwKkB4RArLT7piXjMVBrw2mAeL2+K
lc1HM/G3IhDFI+pm5/NC1c+sRW+nrtLi92QZAIiT2lSuQHdWNgTNRGdGLHBH0/0+H0VPLTUKMiN1
e2pJEpW+Vn0G32qZGICx5lc2OlUa/n+L5w4QiDajaub9vtzqhYwxNhiZleGr431oKv0X1CSHfWPr
tDXHPt/UdfMomrHcWYGJLmE82/LmzmPQV3eKMfs5GFWBeiKqKjhsvWhTgM6l6n8VTdIeGoTedqWP
AK9VFi9Rhyvs/N+1cXZCwpckqi0/I23vb0B9faMJ8qBR1vbb4b4y9FNUey/AxcyPNbZQ20zJsDrp
YrD5YYH1M/YD040vC0jmqqhor1ViG1aYepRBqN5nBiqaWp7zg2vh/fR7ZJezgpYzGQoquzhf5bmK
HXLpvffroENhtTixSWM8d8ru4As80T28EhuvQ4QX95eNbvVf8q77J7Cdx1z6yDLblXabGfqutJwH
tW72bW6/13E62hQVOsRNMmG8VEbf4W8kH8wqMjG+iFEpyZC7MyMNO4LK2WJrjJWLH6H7WVL0b7MD
Js4fq3yW0U1QOdd77KeK4VfldV+IWjCGz6nc55byeai59dreeULA+04G1Sc7zm7lpD7nqrMPe2Uv
2i48dYrzpWvUjyCjZ1vGFkmlCSVmOl2P02TdYWLwXUVQPFLqHco2EBCc+7xDeT8uDBOSom0+4TWT
3YwTyv3A2poTdyVFRU/eT+VwH/bxj7Fj0cLQhxeNiTHsRavAiaZTj+aU4qGg+c27oMcHWK8w4Ukm
l5bPe1rA4dYO0LcMg9q7ZZP9NpL4GPfzl8jRWc/7717bvsM/p3bpVjxOXt+ekLpEyzBWWyyMHGdn
ori+jUtUmfMWu3CBucoGQHa40xO7odCCBmPoFy00y+GrXxT1zqw0fz9CJT+Y7IyDNVn2beQE4x20
3EcVD4yDZhTqbd3m7f2ELPN2xH7xgHJe9U6quXHMEHbZGGPS740Sxoamx+pdgjbmCfBPt6UNjIh6
HrpSTv1N70NRw/7t3pn0d0iBfq8874dVl8axlNWXMcSdlNuxRNx7VG8UZAB7M7TvFCdLbkM14DvL
/oPj4Mcy9iZwfjSbUKKOjaNjJ/cyzd9pjf1Qdfo3p0xn90Qdt+ggbD4LZBYPXZOjCY3Q+mertJ49
Cy1pI7OOtFYPIRzLx1DmeFk3sqPJ2Nf3ESa56O2oHdZTLd4OLYw/fRQ/K9oeGzgnj8LxsLiEani0
HDs+jiiT71Q7tvcqLD3sjGmIwUj+LAbx3g8G4zDG0fRoFIhd29jkbHETeawT61aJ8ycUv609BkbD
dkxzRH008FFhijJsLpwvUDC7jR/oCGXnR6qdwwaKKHNnU5QoZ8ySJ/27puGfpwlC1dgJ5WhFF9NG
kKfjr6SWSD75P6wcSAmwGmQ/B3x0zNp86UaEl7Ii/EzTV+z8QbmtJkXu82567nzjCCoOeSkjTjdk
X3j9hfvRi34peXKwBXxZTauMGztXdNScWRYHz6lEU5+CIDuKAdewMEUxDCF5PAC7gaPTfQrD0dsg
Yxwexqy8DRP52YnDL4Sb2HuVuIOFUgHHmwvvqHjioWhzBSPfGI3xxFMPZFXt1rMsFa2rusCTkZsM
zbKvWFzhK+7HN3B8f2Vm+z4rvF2dFW4X5jtLh2csC/upHZxTbhkVQXV5V7AxdyW9xE1utMVWdLMh
N76s2OyigtyT5qC1jiJ2a8bazhrre50iLF4DgX7ThPotIQO+Ad1PHDhfzKiMd4mEoAQWWKdvIX8V
qXyMzbo9JEZg/WOpyj94Ag8uojofL7+8K9G7TQwNjAJXJarQi/qzbWV4sFl55vKxB7ygQapEe5q6
hNDw71CnanM90K4EGCvPPYPOlSYqmoD6FrGmKsvYtNDuclEUGbYoUWHrLEfjygO8OjUq68SZtq5S
FTl/7lUjNnoSiHSmP9T3QQE8ZdNoanpix1aVaw1RKK8MuRI5ISLIo6gSnFGJWUwsbVLRh61MQRBi
Q1t4z2Lo7lNzuE8b5PPD6UrYtBrQvAowFoEadpJDS52NGVb5h6iTsFmCh9Epvl/eI783wTKQAZ6o
/Sav0TdZrGQZ9cRlKexFZRz77KhlTUNM03oftNQY3pUJovBKXWlIZnXJTxn6HltoqD2JjHccvhNY
qL4frL4PIIOQ7mAvjS5RiU4entejDOpNxxMab+Gke80hhrQeb6d4lPr28jTWVmu2u2ECpEnQLs73
QxaaAX4ZTeIGjZx2FnoRBxCr4y4BonFlH6wORUBLpRF9fHO5wWdZMZSFh8T17UDbYvOYuJD/sGAY
+mj357Oae5HwHpG3Itg8n5XskTFRemYVK8QEZf2jyJWvNdL3V1ZvJSXl81NoIAxhdy8pYwgNBngH
FEAVagAuymgi+gemYoP8ebBzMLfjXeUS7TEnvpL0rC0mrV3HAJsORs9Z5Pp9rNYxCmWJ2w6thdfm
1KPX9zJ2fv0X19KsCjS3kigZLWHTeEtlvl6XiYu+q7UrB1U8mOpgX5nO6kIi9uaYANTRfFvcEV6I
enPvMR2R6f0hTs0XpOjFprEaeYN7VXuP6HPslrSYvl7eKWu3roMuzIwbhfy8LCoUseL7/lQlbhUp
6WaS2tOQaX/RRkDe7H8HWcyuqqMpgXqRuJ4Ryicnx3ur81Cbp0OOu19vtleuwLUbF0lkuO3IuKLj
Om+eV+Vhr+BeL4IsccPedDXRfbKc7DaTfTS/w/62iZtrBYy1Z4VvB0/Xgk/9pmFlY6ruxH2YuGMv
e3fILArSUAp2EuXEHZju8dqAq/v/1YCLKWpjHU/4mbJhmhGzQtTz41R9J0rktf8fZ+fVIzfOrOFf
JEA53KrTqCd47BnHG8HetRWonKVffx7Nd3HcaqGF2Ys1NgDLJkUWi1VvuL1BVgaiojZLEVLbAkC2
uE7ihOJzgyKkF2QarvJlmimu2bXtKfLL4r1aXJzji8EWs7KQIhKQMIlb/ciDprqPNOlr4ow/zND+
6CQKDt+ZZ5IHbcSx1UkioD233VQqDosN2uFITwmgS2jMQG91JkV7gDNfu/Stt8gL8/9qcW2S4bzd
AEQvY1nVMEp8bntcAKjWQPj0NBi3E646aZOcbV9LfkxqI31PuqpTPokx6NXPvdOlyeH2R10JN9wK
lNpg3iBatCR+BW03IJzfCcqzPr6GZSkVL/yb2cJKLbCCCeL7wEqac425zkY8XTkps0aPgz76LHe8
RAlauUCUxGT+mkBtMe0+6636REnjgx+2z7dnuToUCFiaqIo+w+8vwwBKlgjx2wOE5saI7kYVALSU
hDoufCT1eBfKf26Pt9a7Ze/o5P4zWo6q0uWAyTh2CuU46K5YXnWhddbM8QkvmY+N7T/76fhPkyLx
4PfmMZqGx25UPm38gPleX24u0nZSTRJ3Dcnjyx/QFYPQm5KmtOE3jnjKjEZ8tQe9811ttOrfgepD
3O5iTJ3DMjD/SStzFjbopWZGKtmJwL1I3WJ+rtwwJDZwrGcBaEpoi0XB3kjTRlMjNOKCjm+lCh33
1Pdc1ceN2a+NRJhS0ajnHCMtdDn7UKCZjP9D4qlo6Ba7kuRHPCToThAgkwIV5nyKjORT0OXOK871
SMUqcVzQg7Xz7rUFlAnKJ6sAH89if0gGd7q09chZ2SJAqkH4UTwi2FGwXfzGTDOToOhKD1anK1Xw
LPUjtsrwbcQn0Y2HDmUeBRfWDgSCOwFaefcacdNzE0ODUaF8LqvScFcNO0ssyp1ltEcTxycfxfDx
rnHKE57Yu0pOTzQaXMu6FyMObv8rUOyMXPly+5fMh+9yq/JDKMC/6b6CTF48HwrJHnI8BQjnjYrO
K3VEXQo/xJb1EmHouxHfVwaj5k+DwWDxr/XOkYar+SRW7aGy7LPNlRyAsatKTpt7Sl1jdYXnlbQl
oX99qxB65llapOKcxsXOHyjo5Jrm11ydqrhX50Q15m3zaBpIVNxezeutT9uJ9qmmgJyAQL6oYoOh
lBwcCipWM/If7LEClCx0+evtUVYmNGNykB8GnIezxrzMf+VV8OS7QRdG5cU5MpJu1gkMlHp+zjFu
B+qCt0dbmRO8XeCyNgeFoLoIZnYxWQ3/FmWcTBYAJdLhkDumdLw9ykq7FLWLWfqBzYH2z/IutBsT
s46gq7xE/RcOFXZoanTChW1niT/4f57wh3n2J+233fy+PfLa/BxQIAhg8oK5kjdK9Q6fkDZtPRsL
pYNaqz1q4VjA3R5l7ZuRC8P85GKSzeWdVOd1mTlR1XqJ1v9T8gi3+hG3ahycNhLF66QbAvv/D/S2
zn9tDnyMtboz8tarW/PT5OhPytiRDtufJl3fm/20hZZYmdj8VoLJMXeYtWUjJYylcYbttF4/KkgW
1ObU47Iels9wLrYgEmtjcaEbgLbRXwTNfLnxC93vkBZnbpjmNbtIs14wyMH2vNtixKwsIsgZaDfg
IYCcLHHEZWMVnep0UMGGqN6povOysn/IE8yXcnOgOhwcbm+POQYtwjB0YB7x9JQ518v7qCVrilGp
aumZy3bvZdpAVb2mcYEgP+4mvw05qnAoVqbqoczb4bugOrrxWrtORlEGgZZNWcRxbGQQLhe3NPIM
hp3WeAh0RNhU0W4WZAmPWN9K50oWdx2Ua3dUwnezjyj5AI+gejDDMpYnQw6VLpXE0HgqTvPfuTSx
r4ffXrgtTMOdWbTi4+21Xt5CbB2CMzIYMImR71wiXfwQMfHQGScqnEh1oo0SPHZTZ+ydJtK/Z6ry
XuryPB40ON5U6HsZ9tJBR9UgjSQJbVNo1OIIruAYTn111NT0wxDpG5NbHpG3wUi2Z6LfXBXULr9i
4hf2lOWB7Gm9Fj4ojdXvEGJpDiUW0BuRZrlh3oYCJsAiEj45KJdDIbiq1YMvZM8OJwyj8W6sa+2E
Tl3g2okSoWPsv4S1tFEpuUrd3oZlmyCHwjULqO5yWB+8vVNgdOd1kDVdp8BPqmpOOLZ8Ms2fqtN/
xEAcilUqHoesIcfQ042zurrEmCHBlgPxay0z6Q4GfzSmheyVmG3NwedHoFbVqW3SemOFl2Hof1Ol
HQ5ldA4Ni+QswTMr6tqEhnvJW8k1xjDft1ak/i6q9pPV4zwajVr6TgToPCggKYhjZIXUbhbrS/iR
dDPtFG9MprZ3i0TqvbTOHTqlfbQXDVYIOBrbpzirh2NJsrOBBFjex4w/Q1xNHqXUTKGJX37fXFHw
XlYSxat5v79mSdjfyxVN+dtBYHUU+naUZ2GpwlC5HCXO4QWVXSl7FWpeBxt24EGdmvcKMbzNhc9H
fFOpqCyFhLIq5uxZbBWf33FnZxG+Z01hbETQlW0Ch594xn0FJcVaHMQYr0FswjXZc0gbaW9NoEyz
TN8NMoRUa8SXVk4jdWMBV04Bg86qRQQ1SsCL66KC/R6qEIs8tdaOjlWd6On3Lri2ZiNzWvtSqE/K
82uS6S3DTJpCVZg97zw5LwucTwRwq4EdYu1v74gr0So+FlkMHOmZEkahQr3cEoNl4drXpToDVXu/
/T2Nz2L6nITtbop+SUnuJpG1t8W/onQOWoh6cfjByAKSAe2I9csUKm5p4nyLiuntH7ZyX+E6Zswa
kVD7oTZc/i5HGlFFlAzVI9und42EsptY0UuDqSoaspsSxXM+/3cqMi/DG20bFW2ke5bNhLYdtbCS
JoYz63OJOWWS6QfbVx6j1DpWWvNvRJFfCPVHrSsbz6e1mYLLpi1G5CHdXrzUBMoPs/2l6lmZ9FiZ
arerqL5L4Fe60Xyv7Oc8z78GMxfvGlSP7FrUpurpflWlrhrlOvJbIo5+5f7kP2tWZxUHFMYybKPQ
KNhiJa/cnlyciNzzFy+rpbGbXLZZY6SF5skisQ5DVwavpSXaXd2rA07ylrVXBrYSF917G2BMXCNB
YGCdyjWk0sv9lEUY9llKMYFnHl78np0MwurZ7IZvt/ftldjP20C0rXkYgA+nq3E50KDisYvWwOTF
ctH7D3VkWcmuSlTn1bJSlc3bWU1HVlTl3Tmj/4DccRU3D2kpzyiMpsQ5SQr8hE8TGUiwaLX92U5k
9SeGCibp4Rj53S7UiiLf54XiY2xshBrNy1aqwr3Q8yHYa1LdWyfDrPVn9Kewj+EP+8EkekAsQybj
q5/b8gSnpXHw8TNH7Ihvr8HKV54JG/SSKDLDYFlcptQYAwS4lMnr4IXj85R7VU3ZLcOVumuPddF8
86cta6aVU0QX8O0I81a6ahWktKyMSsknrxH6H1SIDrkUPGqN/XVCw/f29FZiMzUjns3sJe6dJdQ3
DjDtzVRz9KrQ6O8FHlioDfnJ8fYoaxOaRf3nlEtRAcJe7qMeR2fUoczJy1Cc30ux/yI1xouaOfIu
78LPtwdb/2L/P9giMUDZWpgJXideZLf9MZGUwVO1KD2VTtfusETUT3lUs1Ml5Mhvj3yl/Dmfl783
yyLQJ2lWNE0sTzNRZHzEo2d4mmxtOk/om7qWnsQvGUCQvWq3xYM+haoXlX3vUsI1Qb1I8fvTXLTY
Z/AJwjF0JRend1I4EzktAk9F5uhkJrn1qATtb37VVpa0kr8wEpk84hNwoa1FJB5wtTXimgdZhcJj
OEz3QV8fUMdN3LTvftXJlpTH6iemMk9CASGHgt3lfjIMgBmG006eFEhxglu0U9QI/ebGnxjTly/p
VIcvSgFQzzVkSf96+yuv5E08hQgFM69tfsZcDk4AS7GltSd69f5kvE623363MerNv/WkqhuZ4erJ
gTcGppaROOuXg4lURYYT6iNMCzSrmtY8SFg7jpP+x+pBePyHmWE0MqvUUd9dyv7mwaQo3TRjHaUG
876wAfgn4dydi2FjpLWwgyonSjo0Mq4ZBn4/pNOUEuGcvGgOHTi1vWWRG96ez+o2ATU+e5lwLJd9
jGmYHMN34MyHuvkrKat73y9cnPg82R7Ownf+TP60EU+vqqBzCCDRnZEUdLDI6S8/2BiVg0ktZPRw
Rmux3CkktM76YOfAitmFepJ7hornaut8MKL+XxFsPurXdszcp4PJCi4LlZbLH2CCTjHkRh49rU1/
G+X4Ox2Qd0rDeO6CvP+lB7mcKvZc9AfYt9idvM2kVO6N0TM1pF6HOPA/lGqRbazpWnR5g+XP0uN4
SywCepNZOCml5egpxlAf2xR7GoCi3R1eJOk+jCPSdkSJ727vnbVTzg0Muo36/EynulzGrlRjOymy
0fNN6XdgZ0+QqmIXVuMWTX/10vh7pMVzuU/azhfYm3toE+kn4STRnpcZLOsumo7IU2ffOqku9tgw
xEc8NOV7pZcmzMtL1Q1zI/kPAedNn4DEg/LaEvJhtVPaTrjRe5beF7uxpcc6Rvj+RGGgHlQxxhvr
vLpduZ/oKs3COstCLZAWYYPuHDzdKh6CiRig+vJrI9A2952n//BN54Y5osSgaOTF9YwfyzBjgEbe
h74DuKQ0DkmaFHeUS7a03Fa3z19DzaHpryJ+jTwGsD6GMq2cjojo5ddSGlovTeVx6zmwuoTg4QDN
4DaJKeDlWFZUVJXvMFYrFw+dbuxL1Jt2mB0/oSKkbMTUtYnxoTj0/5MgXhzGQDelJMa1whNK32D8
N8X6N8OIxAhXJsVj8v1fbPaR4O4D53eVfceY7SRZpY9e3DVx59phP+n7QfNLHDVjQLvH28OtXRiw
z2aRQYpXV+W6EvnwcLJS2WtH/2gI5wcFO3GgaYLsWvZRD7BplYz97THXrsK/x1Qvv94oapGHwPC8
CvLW3rD77ByGdnW4PcraHgG5gSoHf4KWWeyRZFKqzK7IIwAn/ark6JPeQ16ZJPmU5foWUXO+4xYF
iLl8PQM0ZwjFm1HQX5u/F3GX9S1FM7QGlfMkxdG+LcxqV0Dk2ul1WYVPRahm3ys/T17H2FTuE6kN
n7pOrn769ZiesXmacHuqxBGckjj6iZKhrl5mZ72w1Zc2lPJjP3TDjjeRdJ8XGipHTa0pmOWmxWsP
PtR1lMz4p7Sgn6N1X+8xQwpOFj43lhuyFntRSMm/BWIgJxEGJVexPf1KS0d7blHJwv9HHtKD2jWQ
OkTuQ0SUynOSquNLNBjKyQ90Mlt1qKzjiNHqNyPSBf4ubfRZihX5OImh2+e0ne6lwU52oNbNneNI
lYsJngNyDriKh0DV+KXT/dKVeWA/1kY6uZQxk5Iu8Jh9rkaA9SFuKQfaSumHzEIV1x1mR2lFwpca
QtXPKo4bwPNZA2y91f8p1ST6Mmml4hlTZf9MO62Dw0INf1BE4g5BtlV8Wdm2QEapLhO2VbAAi/ux
ja04CwPynMRphmLXlvNp1JXJt0//YefSoCQBNqlpL2sQKAL5dddRQtf4uG4EzwGDuHssVkjuW/u9
GPM5fUM5C+EhJN7AlyyyJzv1rVYfJp77IlGeA2O463OK9JKaHJGNwGjIKbf839bSG6SkZuQoO/Pq
CT4o9lSGSG/g7tE75iFPRHIvlZhzP5tRXZqePvVxiZ54pX57/8qiWwOxktc/5Z3FHdXrSoMVsUUf
pi1eUkf/mdvJBxVSxw4O3UaUW7s2UBqAW0lhA1HtxdVrWAgZOA2PJqWaCpBbZePqdQdRLNA2RlqJ
4TpiAw7+k1QhqcpfxlNHOE5i2wkkf9n0P4YGakeHwgnGryrJen+Ci6eftRplip1a9k30/jjL24na
HF1AVnZZ6xYmMjxJmw7ASf37QNgvWep7ktLdt226dTmuHcFZgGzGgwHTWjIuBx+d68lhpn3Zw74Y
+sg30TkmVd64hVcuD/T8Z5CAggw8m/RySY1Mq9FwoKutpiLCtCzDZMeOG+tezeruIyz5n+/emDxf
4J2B9UGXZ6n2W8hRPcRDNniZwhaJ0/JzNbTCnQKr3uWb6MbVZfz/0ZbFCxTxgjIzWEat6P+xBz84
5m2/BRRd2f9c8iqYBFrIKCcs9j9CO1o3OUhP9E41Vg9qIPcv+FOI5jhNtRZunIE3aYLFDUw84WE9
v5jYhYvorJWUDZqq4PUSmuKzDiGo3UMJmcJ9qY92cJLNwQj2vtr22V4yI/PnONaJvI9QYkVxPS3N
xwrvso/Q1KWPsTm1nxV5dHZZb3+x8jqAtyZ+J8W0K6EP+mrTPwEzxhzSMRMj2xkRbBS3zvrqa6zk
2neQeMPLJPX5n6TU6gQ6pmOGSECqebBLlaKsXB1j2t8DFaQKY2eRq99vb6erD8zVMQOS8CWEXnGF
3MlHvWwt38SCIUn0fWI2w50iZ/6X26NcxZ15lPkFQ9SByLZEjmVJrBWW7yfnCmHlU4Y25wuax19k
s9HOvDP7XYvJAoSOQd9IWq+yrXlg5of0DgqzdPIvT2eXmnZfdzbTU63kAesQseuGsf0sJ4V0UMpB
5cLkrZjF4bjzo00f5Kvrax7enOMDVxcLsAgOVmBGfQYj/yywBnC1SOp3KW2Qg44giDuEkuPVRvju
a3oeFCoYHS5QgVeFB8sXcJoykZyjypF0F1Ssou1yO2gSzBR72pi5musffEPrt3xqry0VGZqnMYw+
OBHWFe8cJHuVJmqfnBMpbiu40RJGerRrOuq6AyJP7qRb1T3uqSLzRCBr35Te0YZ93IMfafOqGFxQ
B1Kzb3y1r5+E1Mr0PaRwsF2rSBV9hwZp8TOVZOmhM5wMKqmaZh80I4v+8Rt5Oitjj+2CT0nkITSz
6WWUm/S5CQZrS9buej+zvMie8BeYviuTXBH3FTw7vmuuWZEJqDSlu9bJtdyeZsApfM1Ebt2q9oOv
SetYm2WROURdhDAaW8BfcPV74xMsQZ949Ooim4rwrJIdnePYbzzJSe07ZWpfkbbHQWL+p9qPy0ch
+T4Uy7zeqIVcLwE5J9jeWb6ZFsmyLW+ltZOF8CfPpRP1jzh4ac+mXavfLDM0n9PeEr8lOo+Zm01x
sVHzWotZxG74UgC6oLrN//2vJ1RtdmC8Q0mcVfKlp7CIw3PQjuUGUmRlghAqaW4BQqXBt6yjJ4kh
TVLFXs4ze/xSASrZ146KmpY6gmU/NCUOHnuyC4UtGtf66XbEXIkcZEng62dDq/lUXc4xz+Qx1dBh
OdN2ajUv7IJYckfLyJ+zNhjzU4SUBS6sVVB/vD3wyuLCl0DMCwwQtdplioglZca2UaKzz/t09guc
+5BJpBfWRuK0NkMT/SBSS/qHV/bkZZBO5pDW0bmqa/GpS/I/PuhlYoZf7DM7f5rvvN3tuV35Q6Hk
xaEFjfc/xPSyYzCOWTThv8mYZSSOUmLLHl6YsOwNgdpezYs0640Kc+1xOnTVvQQiqVbV+d35B/Fe
/3Nq5PLGh75KfuafBAIEjOksprSU4rN0VrsYjOgcKYGqIjboyAhHdzomyaYxYax9ewlWdjX4UtLG
uYZDEX5xdlLQp1Wk2+FZThL4wTZ1y8GKj1ULvGu0i+CxQLn8CPr77va419uKiMmVwG4G2MQHuNzP
dtBRvwxMcdbkrjXwR7LVgSjVUXS4PdD1jc9A5DE8/mE+XJHk2jBsRDZqBAfDrM4KHtRniab5yZET
5PZq0JrsaYFKgWT4mIhXWwJKbwdkGZsZdi6ME6S5+y9nWliTCOpqFOc064pjaobB3moVcVJGtdpr
U0KeIyPlUElhfeQ5JFwTrpaXUeh1BSYlO5+zsrXv1+4Llh3eIHiF6ww7KYI4tWez36kUyBeIot7F
RWMCjSijXdsCExEaGupaBVxAqSLrUFNler79YVYOH+hQFVPrmRAG+Gb+cn+FbTOUFDnEtuis+cZo
uVUnJ+ojUgmOfcoC0DgYLNufWslQnrTuIebOOUha1zy3jjC+l+akHhBi/4QNvPly+4ddn0Bo87Oe
ILBrUIHLF1VpBWIsoGifezuDO9+kmOIV4XivRP4WM2ZtKJqyVKOJeLM1+eUS6HUeGaboGKripZBX
geZVlbDu6ix8ryY/aTYyYaCNwBZQr1kWvu2uzyp1iuPziB2ruevUYfipQXH/jSdttnFnXAcVnJiw
WWO/g2sC23Q5LTrflhyFIj4b0MGDg9EGykch2gBFNFOK77GDrcyDDL8BbVUUlj7d/n5roWWO51xX
XFtXuHlj6vquilRmKgy9OowIBuiHIrGDrcR6dSDSedgUJDxkPpfTHCh9wXkZ4nMvU4hyu7QOXh3R
tFsav6vLST4BdAoMJ9Xiy3EAqvtQh6r4rMSy7cVlOlau43cdYoklpr00NJp/NTgyKGREW0zc61uZ
w4BRsKbAstCuHkx9U+RDWDfxeUqH7rnoJNPtrDHbG50UuraWT4hLgJu9/QVXBwUoNBf66D4tC/By
yCu9LdTwbM5PlZLK+9lR8vZj6Bcfcj/I7+W83yijrF0TNISo+c94PHCll2ssml6L5dwJz1RpUv2u
wwP+AwX0Hq2m1AqNe56ree8luJWObpnpQ+lmpdNsfem1HcXLFNYHG5e4vihF5ELkXC3kr8Ioompf
V2XRPnUB5eONtsNa4CGrm3HP2D9Se7ucrpbXfZtYYXjmRdj+kUu0TE09tz/Yw/Dj9rdcGwmJc8Sb
33w6lk/9tvT9qMA6/SxMJfOU2O/vUsMvj3rYb9n4vgk8Lq9aG2oT/l5AeYh3l7OSs6BBhJGPKIqh
nPaxLzqwZ8FQteJYmVn81ZR71Twqg5rKp4ZdVt1VQsrPfcNVHAnz3gzCXT/qX+nV2z+GEUDeDqOA
Tuz4ycVvvQ+twrUkrut9nwoDhbNRRkTXqiprQ5rhGhpBVYTNT/eQCxrcwHxE/rocpapLc0uen1NS
EB8FirouEkvfgrCu78IxCx5kRJrvU1Em+Pgav2o53JIoXrufFV6z5AkICtJWXKxmYydxRE4TnuvK
KD/qpGaZV06VAJXcDZGJXBzeqa9DgiST64SJLnZZoTmJW2oyrsmpFH6PR6E8NlKDQlaVB2b4z+2t
dVVqndeICjLJA/c0CcDlGpkdChxamItzrZt3ndpGZ9T0nZOqBzWiMNIWcGtlJ9MvVt6eQgT8ZVle
idWx5XIlKvldvi8oxE0Y46X9qRob9fX21NbHooAMR3WlZhPgaaNXghwksp32Ef0D7V5K/cAt4045
3B5qJebQa+CuRF4QzfqljqiM0lUeUW49G1VjvA6NJYF/HuyNUVbuMMSdZl48iAJQ9Itv1YEgmqUJ
xVlHVeGzUvj2oUtB7cuBgcVN2w6uoibNfQsiZ397fiuXyRsCbQ6qqEMvI3sbJ3jyjMwP9qE/7J0k
dB4j24/tnV4K7RnXw/B5hm5tkdzWPiG3CXVU8NKcoHn3/nWCA9wd1NZEYUHzMQB0qc73yd4qULXC
CBRsxcY01xYYSzDg/HPriBLF5XCRmsgdr39KbUUC1bJK7KOQpOE1oWRxkCIqqSpa4z9UdVNc4jpW
maAKSelwVaRIcHWZqH7UWrVfB+c+qmoM6QFtRLZxLLBgcR25+ajWIfJ9sSzvApH8yqnAb8xduVpr
dhW1N6BVs+KxtUzZeWD2pV1yb0a68btUwo9aOj6NcvGaVuHjJKp2p1YWitrGSSotT9OHbA/w/lwo
4RMyqj9Sx976RVefg1+E8hY5vQK4/yrdVmy/0YMp8D0R5wEAjE7uH8x0sGxX75MOnXnHdzhx4fC7
Tf2q5W1fGU8T7UDFDVHB+BFVY6y5RjwZ92pnWzCTMElWzxb9BcctG7XQZ7/KrU209inp486MKMS5
aSstrp0icHqRUqUFEGftRejvO2c4IF8GdAxt0KLpEqi88m/QqtoxgVbu3T6rVxGdVSOV5tHNA0Kl
YH25iVMhVXrQqJJnNU12N+APr7oAgLsvjTQ200mvi7TavXtIqgKz8SKeD/Or4XLIfpB8uUoj34sH
24oOelKIJ8Mop+bodFV4r5tlt/XwvUaxmUC352IxcYEH+PJ9FGnjNOZ4qnpFT6/XdVo7M/dal8Uf
eVFg0tW0ao/1qtrmxl0aKfKz7Aj7WzhEjnARE9fVQ2B1vr2vHNzPdhqKWNm+DW3rS2FX2ce0iE3H
NXtt+hJKbVftM6kY/m0VspV9V+UWgoZSgiRj3mh6cUppO9Fnyqv21DpJPJ5y9AV+IgYpg+CXaGTu
fAk9SVemGVe7pdGWNg5SSh1/iloxwdCZmjHFTNsMXunXtNExdTJEFAFuNK8FHPp7Oeh0sS98v61o
u1b1R7yjtZakQpbLR0kp/XTXx7odg6UfzTu1ge1/36lRGh1DZcL0InIGs3rwozQuniHU9l+Qrw1+
TijcfUAnfuh32pA5f9RhBOeEPqNxJlJpYB0bBSW3rola5zRaxaigx9g6iAj74/Ra8Q79J1P6IecN
VcXj3RBV+l2c6kgaqZKSPqHL0Te7wp9FG6GT9cMu7iaJZryoSJU7Yxhr4C5G/2tqq+hJglaiuOPg
QCfWax89T78ejCMY6+CpcgbxXU1EhEBZ33bpLo3MJD1M5HXGHs2t4Xs2tQiiiKksDaA4IMUOPK54
cGk1DcfI0aQeZkdMYqUUKn45cCHar3Ju9grfRODrLNsTaMs0GblJ1XEYir3aOCo52eSo/L3T1o+2
XOgTREYDj2i1K+PX22dI54xc5N2zJhTIVs4sjSZK1JdnyLAakXRNr3ulZipfRz12kBnVynpLqek6
PMCJm8ULKJnM8miLcabGjuRJBbdThZClZcR1XjK/8+9BuQ5uHw75RiXh6lphp8xIBy4XfjjZ+OW8
1KEAoNHotofCQPYqhMGnVWLHOKD7umXuuTYWizfrvdH8vsINOIUUShHqE15vS8XHIUJEx2j6ydp3
0Kb64+0PdnU7MbHZUocLe766l4IsFeKDlVn0NhYr6C97KGF33c4ZDPNOTFH8Qwtsw3dHDjI3uV6V
d7dHf7tFLvbLXHMHF6nwtqdhs2zwS2NcwT60bC9NIAEeesmeGndom/CbVjRqucc6MUTFDxYgayBl
1kmy06HdjVJVBAdaJP5hsOrgD2JgMeUI2zefFcw8SSH9Jkx2uUir37d/8dUG5wcD6GDvIV81q6tf
bgQ788kZ+sDxhEknAtR2/d0RerbxVda2AFBR+tNcvTCtF9vNT9EDcxLT9lClLyCMKdMvEoS0cdvA
2kKjr+2AucnCvGAfXlWlu0yRAvA+ttdNQv4dI/f6muuV/toYbUFQ5+oTd/VotZ/HyAq2avIrE6W8
gZyLBYXXJHJcLmdVSqOWoEfgNXFVTrt6DIS1awv0Lk6pEUH/uf313pxZFvsNvAAUFMLHSnzqSiWw
Kqe3PMmU0MSp1HL6VWSG+ZzF6LK6TSkH2T6Q/fZOVhrf3Pu6TOpa1oGjd+6IlKqzK0BPonyNzjC1
PldU2QAmSjLku8qsuxafWrWXH/TSzj1daySMFNFofqVVJlD+rqQSF5cGQFVlGg3bdGiap9bRSq8y
Jgv1iagzCy4mkzTPz+vqVSY7oNCgGunnEkttZZfJZpQdbq/KVTAlYYcTRO4DcB8fokXFy9ZEkfZm
5nimPdnAusf0QFqg3E/apO0surmn/zAenx1ILd6wEAQvP3oYCN3HYcvxKkja9IGtpA/OhaNx34UV
4cjNSwHG8/agV48/JqlxNxFGZkjLclDSczw/Acd7Vh+pDwU1vrMRxP6dMoeZYnDkD6M9bvXU1laW
ZztgXoXEHzro5UyjTJtw61MIb3lYPVNPDJ8nWY52aawpR7xm/I3O9FXtkknOt+9cMQSMvewNK1Mi
8aIhOmWdHYmd4ffWM0pb1LK0YKQwLZRGQMCK0B5TCyP+yvbzjY3YtfYbYH4oNNsIkJSMLudsDG3t
GH3rwKMWwamLwD/QyswPwFuUcxgUuIiZJQrgtpbtez2wNsg1K98ZEx+enxxyCvHLJQgpk1S2LRws
g9LhpUzQ+ttZge0QT8zulTy38sLM2VKsWPnQFKmZMJTmGVK0qJApIXes0zuWF/RV9NpRxfiAfbX2
ogm1+KBV03v1N2ctJUVDpxqtCKo1y+eRbmeqVuDj4IX98JIpWvUDiD85cyZLGw+xlQsPlB8hk3oQ
DYflgzoJC2T0oRd5kbC1k6jKetpD0yiljSCkrNxDqNKBNEPpcyZELqKCGZTmCGCZvWu3LYhFUNTC
Tcmy0aGdeu1APq216PAUeunSkhzu0lYCVikHpCmS1iCznlla9Dm3h2I6JUhBjeeotMoRlBE1J5e/
je9xJUx+344r889a3Cg83RB7VThxwHSXR9yJjK4aU9ur8sLYpxTo7qshlfdmkG8pQqwOBW4V9iS1
WLKby5PVoANhFGx9L8es+jM4IuUw1nX30PtbZM3rj04vgBtBhmGlEjQX27lAXsWQQkVB/gkMMA+F
QXKwODONdHd79a7LDJbC50Zeje6DTYV78dXR/0ulIgl0uL/UPnryOMT2J3Mvstp2k5JrIAXp49bG
8CvvkmY/6OFWUnB9dqkbM03w+G+woUWlw4nkxu54oXnw7QdCM/zXupBVN2+1HosI+91SRUwZN1sQ
FrMU01WQjiWbtn7UGQjLScJAejHDyhWj66+xVmobu/M6GlKlBuhM2V6HV7X8kJmdGVFs5roXVAH9
/TCfwtprFbXlBgzM/BB3klIfDLC8W8Jv1yOrFK2xrZu5VXPKdblZTcpeZFuW6gWdJe6K2vTPzTSm
n51BafchrWeqW/JWF/163wKVB3WmQUKghbcM/hScgVQKU0PyMB3uB9Opzm2PPcftTXt9DhkFpU8Q
AXRir06HE3VSJESkezwKeUbDMaPjmmcz39cqjfj77dGutyetFxUUKio3lM2XAcaY1NYGnqR5hT6I
L4Uc2DCCat21y059LqVpC3N9HYe5wCji0uGAq3b1/MzVKo0D3vdeX+bhXk7s0jVHXT8aqf4rDpoU
G5DQ2asVnjq3J7qyY+CqzG+BGT4JivJyx0hCOCWekZrXNm10p05Re8T6mPjtR8OPQjbLe0nbZHit
7Ji5kUOlmSLc9fVWUrksaQhCukoiZEekuELnaYox/9zYNCsDvVUyaeXynruSyMx8VcdCdYJF3UrI
Z4E8LcZd2+nBP7dX8Tr94rvN+m6WDYQd5PblKvqlL9K+7GT8DCNcDbAsLbqDhO6HOdWugYTNALBa
Ct//7RDQ46OB4kbKYNmkNJXIalQtgEc1oHA+wc7i8jWLD40yiH8TpHDveiEpG8TUlZ16Megi08Sq
BE4J2YSnTJZ/doyCTk5u1EWza6JwGjGPFHnlxm2tuAnok2EjM1oJA7MoB3sW9RTuyflL/NXWQVmg
jAsUg7zRzEFux2pLhX6IgRTn2CBvlIpX5jqD5GctPUBsV8gPVfAyDOUcDtzQ24fR6U5pjH6v/n+k
nddy3Eq2pp8IEfDmFkB5Fr1EkTcIUiThgYRJuKc/XynOTEslhiqm52Z3R6u3shJIrFzmN3EK0zjL
HJqOs/bUT4a88Ga/CD+Ix1LEEBK+QCHG3M18GpzbckD0SdUyikPVzYCQw3yw9WQM/31+v1wPOAKF
Gox7RFb+fKoR3UyA+RM6EU60hInVz1vchGJ8cbQyHPhoLtSFX6wHnJX0HPgZ2IRz7FlejYWRqJ21
E1ljP9Rt3b2gBmnKVUFL/qWZZZdf2OHfSn5obWHAiAUbfS+mx6ef9NvBGc0qbpZF0iQdTHff2+q8
RiFHD5nFWKsmO8kfI+93ZFhVBv00zyESpsJXoot066/2fmICgOYl4P6F6GX2mQ6Fs5g7xXJipg8l
IlSbWa1jzccQS1vWosNKavPvF/xFmEdnweN7OemM/jWhS2iZ1aTJ5k6LcBGLexCHBQPfmzqn661n
1iuyo+P232t+8anCPFBJL6ljuF7OkpGymfoBv1FjVzsdXkk5xvMfajzh6O1QVFwa+X3xWFmNPB2t
FfBSf+W0jYfRyshqcaZn/jTlzd00J0UYNWW7q9TmkqvfV+vpUNpOOQ+H6ryHi+wAM7qsN3D46ZRr
K61FyITQuLHtJLkVRnPJXfWLpP3UYwCqCxiEHOE8q4zUYkrGWCPwOvQ31gZAt3INUtKbwjiKxb42
LXmVQIV4EM1o9MGCmGm1FUmH09W/X+wvVPKf5Rct8lPJTd14ysrO3qzRoOHfIfu0mzPQWb6dtb0S
FJVXH+baTPemmj8lECbC3LAfm8rOrxNSph+KlXmhM0rlmMfFd4MRqhkpEzrtUbR8APvo4ecWxvek
Rh61npYWs7XRXjVYr88Y2UVmzeBnRvQptaURoQ2Zeem6ct2SVkMv3Mpv+RkvTPxpSttG2TVBD+Ly
DuPDGOvZ1l5+SnvJ3mRZD7eKm2Uzw0aFiV4doQOHQlYq9mLxjIORuuWjUcQ6Sl+jq10UXiJnJdT8
+fi4wuCbA7y1yRXOj07X4/Am81E/RQCeQjYx3xoHK71VzbYG7R5nvmxSZauXtAKV0cofHKHh4+g0
TTgUY++XUpv2pobKjqdG6rpZ0hz82NCEiqW0u1jQ+VAw3kWOccpv+H3QYEb7AJ5KwXzNbZ7tlnqu
JjQFBqcK8Wt3fAUmcQ8Im2HiXM7Cz1QKCLfA+IN6iVZal9a7gWwjJLY4vkAyE9iIUpdoG6T3dVkg
4uAu8t2Bk3u76EoNCUNRYVepcZhV+a1TaG91l3p+HbdaoLldFkSFkb45k8gf3Gp4hcqrI4vUY9Jn
ipdKbdXAksp0rLGj350A3Ot0mp3brByWR3dKr7wIxzZwMmsXq9VjXYuj2Se4detZFNiqqAOzgm+O
pvD3BSR/oFjx96W0VbA1bXqcaBNd91V6kgqR3YG2nRtIzcwzzPTmV9tErWj22jyUppzfLQcXvjgz
En+uIk4mcMAdIlIonkWR+dKbyrKfJ+1B4avkuZTfGfe+ZcYYAbmoEe3I1GOWL/FrVEhlhRhes01r
Xqu3RO079r7jPiu85Js2OsNNnkUfDlIRL11fm37ToEAgHYVRp4OCyrVmoA4dyWL+wPUl/xFHJuDw
VP3RcHkfpk6L99JtjGPpZmUAnug5bQfEjRv0wxrf7dUmiLp8BENQxXDE43btyTR7zorxYxH69zpx
1WuNkL3iZH43srEMILQ26xHAyRVzn2zX9q7zpLlA3ww7f2sga4QMSy2feuV6Sbs0mPMh2le6eW0U
XUPOEtcr+v3p7eyaYu2Qh0prfug6HIH6Kd56ceSFjR2PN47V6UdRNLcTnagQ1J1UwbN10s+K4mdX
1d8igAGbGsGBIEtKdz3ESrp2gH/tuZvvKMWKT7hZ2tZF4fAZ7i0sMEXVclwVyvmutL3qnenKvYEO
M8KoitgaddX4te1976NYu86jMUJR0zWvytG1Mz8vDD4j2Ay09dqNYmrjlnem7400/6FWTfmppu5t
rzjWe03ZeVVrbb4dF2tUwoj4vOt7nJP9VF/KLdrhld/byCgUkVEhFdM3341R1H5CEQjwWnwvZPzE
Oa6uFNtuckQT2qs6RYvajdV8HRvRsKPv+UaQegDFaezTOnrN3bS+LaQ1PAiBQ0xmtE9gk6WPUPHr
5FiNyX9zIcj3wjcMiNb6iEBy4RoIFkZj8a5U4+xXKv/IvbxaMesp/bjC1FVPvDxgfAz3ZprauwbZ
ni2troOiOQKD3CZRX7tWy7ZVkuLqqrs/o1rNkSPlDR/Stq3v0lybjkjANvska9zHJJbjKrNKA2Vm
zPeCJKZMEM6AgbCWmWGXOFulQKHaT5soPQKg+KYvUoaD033XS1vscYxMg6VH6jlp7ew+Nqd7t2pE
MIC52OPPKb7NZX87jGrlm97Qh6WZvpSph7JLmUxhOarFOuvF59waCv4ezS5z8GHXxUurSctnLOZ9
m6sKRWE1m267SXVXwJKrFXtS90MNVGlQYHMVtRfksQJEZOAM3ExK5V17S9weID8Ox8Jm/O9XnEuQ
rkXCeXN130QhiIBXJVeN7jhrkPcfEcoTPEHT9BFzwG1nGNL73Oo92C4GuiZmq8TbFDmqdRu7H64p
a952jK2tO6Q/7Mh9Fpi7B2qKO681Q2iMZOKU/jTb30dVNI8q1gwhYKX0egFBHE6RNuwihFp8ZMtE
FoqmSPF97ZwC817bDKlhsh9jJuWx6NX8Ku/VVhw8CwtKXVfWY6SWdBzrNsgnN/aT3jMJPqPZh8Uk
MAfpl+JuLLP6bYaMdw/k2MCzl5GsL3B4jfl2Kyhb06z0n2iToF+GcWVUB1FidKEV98aqwm800ICy
Bt3UaLZfyIq8MHftcDbzVvGZhMnUT9S8RbpTseu18AhL4E2MIG7w9U2KqYYIVrh3cwpxaF6EWFVT
qSA016eHIs67LQ3cOVi4AUK3nMcrwxjnfWag26933ujDZlUR2I0+hen1D/2Qpn5JR4trw2oCBZuL
R4l8RiDSYvEFgtjvskHRO0I1BeJkOgSVPnGpjfWJ4Z9loEH6EhxQrvO39kKW3yiVlMBhmPdsqF2y
p9NgNX4jJ/dHJEq0DhQ7rj6qWWaJb2a0xtmvPCzk3pK/ddKuanRobyy96ZHfT23jEexcHLRGHB3r
JNOf01kZPi0YI2Eta/O6NJV55RhltncG3I1TrzQ2+PFNP+YoXp5aazbWVd0TADp71H/Q/dMfnNbS
bsaofNazZhcXioIkQuW8NVSY4ZT3epjJyt6pU4bfba0qt2VnTrwK7MWXrv6Ja0p2WyKl+zQt+bjW
K+U2sRVv3bhT9lEPCMounZzxgFSn6hWf5CFICzS1/bHgr+8VrVhFheXtmlkfnos4sVdpNKWh0dpX
cgHozFjlZSzK1Lf0meQwVT9ihuRbaRURzZTMvo9M90rMwrpSRKfcm/gVb1KlPLQeKZ8eI3liiFG7
bam7wgaIW6iAaVhn2FDsJoU3ukzpW9e6Wmh1UYH863x0ivjRaix9nQrjvs5nuaJagLOSdo8zRpUh
uSCIHYUWeGTkmt/py0nmh/NqL4V+Zzupt4oEhwtF0soXVbwvR8t6NnN8MNPMGdaRUp78r1V3gyIM
nto1KuZYj9BQ5H5DEXheqwNAp1oT+TExnVeRT8VKxWvWR6lg3rRJYmwbYwIH4o2YEQ9uhi/vjL+j
qjTmytSXZlPi9rWZ8TELC82S6Mr2UZia+A7X9pzc6QoydPXS1uvqpKkJs/vVG1Nm7kjbrnNp3+tN
fIQsdBsnQFCibhRhP/WPABAGkrepCLVubIE1OXGg5Zmxy6X7BiwhCSegYyfb5pFQbywIM7haUDQw
9sktGnKBvAdMxT4Ut14D57NDRS3u3Tx/HOPsyNA5Xcm0MIjnvb5taTPexBJAnp7rt2Vr6mvDU56a
St2Wc6Fvzby5HhPLCISBW3Akmrs+EsbKVgb+Arovfn46tJYlD7JRokBGNnjXMd/RiCNy9epD3OY1
r6HrvtFOGTZN2z3QYWn9mNZvMFtut2/Hytj0vUgeBisyQ3fSNczDykNjtm3oNWm2antN+zzhMo5D
Obz3pV36RC91pwr60DH+Q75N7A+ahjW5EV0fvtebKCPVtwfN8zPTrsKJLtMur8tTAt03K4cZVh8M
naJuk4bg0clsJUduC73P39CY7Dh1FkggFJ7UlcjzKRzs9FvXKdiGD7hCR3opVvVSLQEGcrnv2smn
mEhnxnG+bSJtxlTVOYnxwRvmCxF7boCcvhVgdgnl0gpcaYtrygguobKK1lHukaB01UoOdhWMZtps
NdEmK9kv79Y4oRsVq2sMFccfZaM496Jo5WFUe9C10onvFaqo46xQPPmNmsQB8CNoUhYu2FkzTmsL
80LfNpHT9Wadf0eD+LsuiqbaguQpXrnD9U2nN8P33Bni0E4jB/2JGhJsW2XXPY6YbEy/j5oUq3v8
rfnD9t5FQ/kH84wnScYEF8B0/YYIYTKpu1X7Pianx1Cr5poI0wLghyPnNwPs91WDaNnOzLDdUhIp
74yIu7/Fzuke1k+6GpPc9NMltleiOeVRY3vTaX0Xqm4FKBdd443VNi+6irWk0qXDjpHLd8PK9MDK
2Og4ADU05t5Z8XjhRrjjBuZ0fIPfLIVPq1f+ooliWxRTyR2AaNOUkb8JN29WNH8oxpzqmM3DM6f7
5N2dia0VzY+Y3NSrGkJIYM7eW9fk+DF1i9y4VTV/5rUyPFhG0a/Lqcl2tt4U16fZqT8Lt3lSsi4f
8NGN6g8br96NS1JGDWIvfjU5T4UdaZt2aR9SaqUwbrGkb2ZjDuOmxnrGyTqEne3Un3NjD20w85Fw
IB/sk/6lyjTlFtuNEoF4bu1hSRK4cK7+rRy5VmPEF16HBa68gXJaYEY5PpJVTKttGhSEo3hSXdWs
VeSF7zOzHPdoHy2+5tZUxTGZXaGj2LDk9s4DpHmDABbVONYmgYPk844cNX+TSl5dOVn2k4s+XzUg
a9+Kuvb82Xbz0FPc/mqWs3s9W3V0k6WN3ILImHh/C1jRtjK8Vd2QvqiyHoCsDU+aAdk3WZTlruR2
2Aj4P35l9rVf6cscgpP6gYM90IJYhnSbHR8fnz6QbtuFaOR3vuIlGbI1Htc/jBvfORnVGyMKqg0u
5Thfa6u0Tk4+7Rn4sjwljTGK/Ki0EAiXLJ+QXWmuy8HVNnqM2xDcd9J2RJkP9WTEAR9dCj5Hp0Po
GL2v1GI4ZF0tr6MUz/cumY/j5HGIZkXfJiJVsXTk3IieVkGe8G+Nc2YFuZJix5fell4TB4lw+qCR
5rxSmw4QX6MrK/Dx3JaUa6Fslxc+5GcConXAtpxPXGvUUEuMD2NSr/pRuxo7TrhVEaNyby5PP5il
p+knV5YV9qpaMi8DVhB7zcEeY2Tup/KHqYGiNRv9Mwd2tVdsPfeLOsMGXe8/laH5iX30HAhYRVeW
RbiZLEi5S1M9xu186KfsLhYxKAQ3k+Qm9juZ60ivop1W0sz6NzyH3bUeUzThZygDPJvcfc1V7YsI
TVmEy/ZtXySHLoq+CUXGG1mORxh4uq/mWJyW+ckDtCubbazoyS0iBHqgqalyRbf8mMyJdhXJZQ6M
3DHDWETv+th6gZNFAJhsbkmS3eXFK+MWBzaOoF7Uy00zGFZQOUSJGXw5yLLkIc1Q4JAKY1/gQNAe
+ieMhm/yubdCCAgFgr+xZh5E0WeBqVRV0FnUkYMjfva98zi1w7UFbjOsaFUFyWDZDCfLTzJfm7SL
GCeGDF4kb8OEIZZmm1GrZ7YzvRWaeztl7ibXKhGMi/7kyqpawd/9LrTqJtecYTNCiwiGWP+uKFkW
6lo/vClRcVdnGcBwNF/3XeSKwJbKYSCCfhs1+2Uxx7umG/ZARDv6UHUVohehPcplVHxVb5wgtmdj
lQxGGo6LF/tKNdfrtmXe17bKA6aV8Vqfe4CnTM4erDTRKRScZWWW5gaZQPU4ysnctnQxthkgs6u6
73NQ4MkSSnVS6AtxxQ5lZq0g8+cwW6pnmqZixbMTV5SQkQ/0H4HWETkwnzrx3msml2PfbpVK0QL4
XfZGgMwM0Z7amRXVac4NEFRpFa/EBKy/6jSsCWFWMohVbzU5XFlJlYdalDaBaPtphb15GcRFUoU1
JGrId162nuCErFVqWlos5RUB5iXJjGi3oIQY1qWo153V3fecDn/U+9fGxJrUH8tu/hZX06odjXhr
l9ZrG4+JX3Ebwp1ciJ2DKOmSpsUYxMb8Mmnlu6Fnz15DDkSA6rf62Gcb3Ul3KKwta5x6nNDJk9Yf
7XYIvcQt13CY36SOSbcgVVplXjSHdAKSHyhYGh9RofOVpBIQu+NtFVHb/tRNPxl43jXRcuuCB7mn
Vg9SN0vXI3ymV03r5KqUADd0hQjp6MjTYwifUTgp81qMnlw3pf0kdfmgq62xptqad2aiF340909p
65qBHL3yYEV1eqWQGfoSzJ4vRqGGo6WtrZ6SvnbiXVrEw9ag7NiY8/ihpOa0duK236LyxvVZtOXb
ONrIHSYqA2xT6wJA78+nQviIhxCqkrE6XXEpv5rRTNAgxlCMuXflnNIBknV/6wkbG86UKtesmHmJ
qIXPHSXmBmnNdqO7LR8NGnwRDR8/nqMPO9WpahUHD02nmIPGFMtByL6+bvLlyaPjs53LRQaqaGcY
ZxTdFHF6CN54opimQi5y5wYxqIOSm4oPS7ZHbUIxg8QxDT8DML4aUy1a0wG3cSVp172TdMHYl9fq
qOTh3HvdVWsbL6oxYn+uV+k67W1wJEq9zSca1SLpO5/B1mFSst4nw01D1cteKq3Ogr6K+oDmLF3M
rlQPeNEKH5OLPvTMfAibGXPezOzpYiXaj16TxkYfVOc66oXB/81rbpPIc1eJY1Ub6erasbM782Ey
vVcFuYYTUIgNSq/xORic/WHI94NMx1XVm8tRVHlGql3Y+9Yc7edpFvYtqPpsVQxzee3AcdlQaUSM
HdO7wqh+2Cj/+47aXZlFeZVYAGbcTt7QoHTCHqEPWtPD5+AVIyy3BqJJQeZki65YtUWCJunS2z7a
5e1DNuRaGKVZTTO9oFkAgeUuLxXj2qhjWj1QKTDp1sbArMssnET9PatGZyscGnb4TKD00hUkKB6W
SgHlj74W0svuiiJOZVD0qHPEeCuOc03zDBlseV3Ug/StaTAOUWa3YQ9KhwoqF3zpFirZS2XjRlIO
vp7LIZA8fsrq3NpqZlwgw2U+5LKuHhhzzNfGDEdRUemM9lm60meVq8hUwTCXCamKtOuA4zP7fEFJ
kPD7VkBV4C85ERKqWHFUjDQ5U2YWLxsl1oc3d+miVWS28dHuXIXFqnQbOV131GGxbAfELr8Xs1vf
DUVmHi26Wjy16GGJuxv+h+Sq58YNzWK462QjD0Kf3ku1e6/Q5FkrliTzmTou0VHo+7JD04zRZr6G
z6QENXaJzBvb/H2KJ4IaKh4+/L8YLVwJe0Yz4n6zRHW0gZFfPjR1c2cn1EOpJAAJY4k3lheZ7N99
gXjFBWLbNGMhM9GkTHPEW1dWMexsSurV1Orx2gHccVArk2063jOnV9yny+KtCmOpvzF7xA5m8Myq
5Zzhet/KqX9wSusucd133MXuNZxh4EBpxa2Dkd11NdSvQOej7cnEZS9FXW1OrhFH0mT1XiTTTEfC
xdnY1A690dGg86zvnRG9R1Wm35RRbzzkKirJgeoszQ6j2WQt6vyqVTstyKPUucN8aFp7Y4tsLzwj
mFlLdZVnTUQ/sMp2WcR8tIOSGzaeQekaT5pPNYTAlUUzdZrAxU9l9qqoujzUvVRf0GRd/FJM7RrS
SLGuNau7GpupWTVxq/pqWuo7a6xfuMKGsOoblG/K2WBGAuZ+bIWgNVuXO7da5hU9OZI8RiO51vZB
RWG/UksuYcB8qQ+gJgkZDPAKU+26jPJ5i61ZFXpMCqlQ7SbU05k6b0Rqp8Gk8E4ZcgDQoxx2tT4O
W1nDpXHp0YdxJ41HL6P3hvAwGXKbvxSMpdajllvrbJmsbaIJ9bGas9dYKe0d3PZsbS70k60suXOH
pQtEx74nJG/7qfCOyoRGowuK3y+9NN/ENqkFPY80gH3HjaIkGGchYoZywOwEXmNpL7k7H/W5ak6l
KsW4SwNyGNoqSMfklMIJezVE3Gls45ankIbR7DjBFIsbLZ+P1cifL4y1Qj7Ih7mB4NY2PQxxp0dP
tSB3k4MTetkvKUoT8phTfKZa+qINcxtUXiuCWjDxopv8vpAo+oAhyqPGRR7QrKwDJkAqGckY++WQ
NBu7K6OtMViJnxEdgqys6MwYnedL0zY3Y2ogk+m1T4oqH9yCTNY0C9h4nVqtVIMypQNvSGvY+Vm4
/Wud9+n1ZNgyoGNJ+CO7oMbDKMhgkOZ4C1VqR5PH7B/K1K3DXuuiax68FqgjjYtKjoxIa7o9uhTx
vp10HkPdOXwd3bBZhpyciAbhQz4rhzwtn4c4/fAabmxbfZwXWVDEVj+yWWTg5CP68rL9cGuvXVkw
wNdwvXI0VBnDeJPzAyMIhkD5Iu4KrW1udbfCtYTuotD7x66L+o3rJJzQTvscaaL7AwJBvsPl8uJU
5R6lbS69npoUyB7OTUDu35JaxM9oQKrr2cH3ivGlsc1NWLZu3S2BEsUXsErnoAtm9aCGT3hMDYUv
xD7+hJxkUuutyk09yq7Rl8nOPmXBfC2w+yMZXYDU/M1qZUz7CzAOqBa7rXNCCem4hXXVrO5Sx6HJ
dVJdc/x6idU4GAqvLkIxl0hFRO5Y1OtGlI4VaE0xRyHkCP0aA98eKfDRNC+wI/76XedP4QwbN3OB
oTCeebvxc7lBplz/Zhz5WrLXel28Ku/K+7/BCefD9fPlTpDA33A+bD0v5cxyJn20o/KUQPn+mb0m
nW9c8ts6B7icL3X689+WkiXTNWwqvZ2qz2vXUHZikWBr8gvSjpd2dIa2qJXFmcyYHTEY8x2LiDZR
zGqPpzPUqbex7vpZql/AeFw6u2cwv3GZJicpWJR851FvgPTNkRlknrKVjJV675IU9um1/I6JOD1L
5p7OLyICPISzb2WMKRsnIsGOL1gSuoat6053/z4a55Cd8zXOHmRqTIlYBnzJvPWc0we7qooVg8V/
L/Llef99J2dPbvbSxJaTwLRD88VabpSncmVfMZVSf0RPy82l8/4XLuh8V6fj89spLFNaTLXCk9MZ
fN2ItQWmbIKy4feby1/XX6o0Z6udqzXX6jKreQRtjWw3nEj8vpmggPz//aQ9xY9W3cGMLwS3r04j
uCeEkVFJPwlx/rnHfshSq9D50swOV/isfTX75hrkzxWAoHAuvP/ii0Mb2QKLjT32XwIBdZcNTRnz
SJebaPbjj1+746yQg/5XO/ttKf3PnXmZQEiIQfMOHF7+KtYxHtzrfvPvM/nVx/X7fs5CMPI1qGW2
LDLq+zk9GJdctf8CV55Oxe8LnAddUqlFrzgVyw2nUG6MY/zBITSO5s/TQ7skGnFpP2eBtwHQkCAG
CpdRj/2pSP3s/xW7eL6hs3CUNZbIrYYNWf0+N66TZWXIC5y5LwMFOEXY9CfHWXigf776vphrvVfa
X4Fi/FS/ifWvR8Y/Tifg8rf71XX1+3pne3KLPh/zHAZoBVgq2ZvNrozW/z5oF/d09qGmpHhKMxL8
uiLen2BLvqAwQQJsmxbtCv8W5DKcF81QDr1m3ixdib6cE114sr/EFM8vk993ehaCo0kI4OOcD7RO
ZGiKZrdMlPVZOl27gxvElXpAW2Iv6YsA0r+r3Zc6yh9arwFEXj701bgdrS7Q0ImxlQa/Zg+0nKeu
dRcT3H8/sEvv5Cx4L7KFlfe/7wQUyiy3F9/JhSX0M1E7+nWWMU4cs4SxLWW/P+tXF/WlvowAvz3y
c31LPR85XzUv3viZ6CG3z6+LiP9cvhEB6vWla+/0Cv/xivWzuFlbeYwyL+vJ5qdIHH+o+hUbM+I9
gMi8v6DX9+Ul+/v2ziJolQtmQaeH+CvAkVpGQCmPjgiMY/RUX/qKTn/b35uDQqZqqGaRzP8ZGRRH
WpRtnN+Dtz1lzTQa5psGqZVT4rx8U94vXrBfH5L/rHhGAyoBfmZ47nm7Irlv7WNsfP+vQiqqF/93
U2dvzKCpOONDTEjN15m9KfX3Ifr4b76m/yxx9pZMu1VlN7NE6x3pg5kAdMb8QhJ56UmdX3VVF6dd
VPKkaBumi4pwRnZjee3/5zKnn/FbVucZsUQahK2UyylYJ/NLOVw6ZqeX+q9jdnYhzMqyuAASkdV4
JfsYHuTm161t/ly+1ev/7oihPIB+DIoHiBr+uaO09qaMMbq3U5JvngHiIfdN80Lk//Ll/GcN7/zD
MTUwHxNr5PONPXPGdF8pX/99yL5KPugI/Z99eKen+tubmZklaoZgjV7HEPqFpvuFO+G83oMEiCCI
DmECwXkY9WebcLUev1OjHHYJ3a6ou4ZRdWXm8mfvDZ8AJ/3cGp+SeHn497bs89Nw0ldhTST2MapF
S+7s6jZiTJYaWU+7OUmAxcAQFs9oL0XNa0SNMa5ABLjxSpm8uX4Q+Th2PoShuYe6YnqMxNxBHGhu
ldE9KL9kWE+5t7zjfOUMP/JObcfV7Ooy+2k7kZVhZ9/E8UOig+rdK3SuPvLB9eptu0zaFkDZqlja
mUn+ohgvfV/s6t6xX1zhKGVAg4rxlhJVEJOKRhUVaO95tMGTAHJb0T4HFV1HCuPzyZ7LH1aWtdjj
CSV+1pHLyoPea8dr/qa8WCXzsJBrVVMSXdWRU37Cnh0P+A+7j0o36++6XnAfR67RWDtFTcYdkOa5
XwkTZvytutReRyM+9T5o+qdxqBsDw7xSirLb4ANWRRvU4uspFIq35I//fld/XUe8K0QcEY1U0T9A
jeDsiKQo9PCDhNzxTQkabSeY0KExksjAzT2uP8wljl3oEmVGwTKPFmAlmPHFTVRq9gWp1FOQ+D2I
8FNOlBR+CJxnGPJnMbctOi8qWmAwFnPr0ClBzGjFNP8c3NJZVagbX+Af/pVinhY8WU3APsEvF82L
P7+/HpP2yIkquWtlqrbXedpkt1YkaXMBqLUtpF+kd0tn2+4PTqnX6b5eAKCARz/aemto4JEVpwwv
vJDT5XX2FNDztZBS4PYhNJwFt0ZvvCr1wN62srPpvbnxx6A7QxMACEYNjlPYbbqskHZg9V0zr0p7
MLXbrK+HDkjL6AB3xJQu2v77Z/0dSZhPo8pBNUMHHgbsn4/K6lVpIfS27KxoydaOQKetAQdF0w87
QGxQanfNBOfNaHXrwgM5BYs/nwcra2i/EMtOekpnzyPVG9ScVR1CYR17AVgF3gst9SCF5BfKKD/K
pL8Q+8/jsnOSGYXchp8CTH8i5J+bhQ1T2EllzBCyKvuqhW10I4YyWv37kZ7fMKdVeH1wd9BXB318
dvpqGbsDQ291l+ADGRim4u7LEqGMInYu+TN/tSEoi1wD6HNwc52nAJlbzZrX4bZpAZ31LdAbz7iN
AAX695a+eFenN4UUEVklnbezd8WIxwMQwzqGmva7JbaiW3dAzmvCIG6Xd6MW9GV9sd/3d9wwkNZF
MQbUDwr85+JuRQW31GRAB/F8VuQq7ivwgpmHSySzl0aX6Op5jeLTyu0+RWyC0pp1omrgoNn8VNk9
M2LhQjAMR730aHHDiXFRbuyMe7wnrfWgeP3nSZRYhEgQ0SkFIGa1PpZgrgYJKXbNHfJYtusrEhix
X08nVIgUZvY9RigCD7Be+9Sm8sZjBu+nRcLETaCgy9iSgUTYVYv2vMwFgB+0/tTnpsvtq9lZ9MdW
1eohHHqbCac9R8x/nbg0bqNR6+JgMhX91l1GdgdaabhksvdFaORLY9aAah70Wu1cIjnHTQV6AZ6w
tZZBeqq8ESZYKhlOBG7exUrA2KRI14iqFFsvRfk6QKzVvdOx9kYbCAGS5X84e68duZGm6/qKEqA3
p8VyrHZqtVruhJClS3rPq/8W+8ePV8UuVGEeYDAYaABlkUwTGbFjbVgK1MxuTLAL25BKYZ6eV6og
NAytJrJqGBY8q3SG3z5SLQKs+NgGSuBsdGWc/+ZulYa7NJr7dlNTvr+roJve2BveFv9qP6IvFDgu
TiQAKN+QeP8EbZ1RGqlA5eBHk6zRRw0lPWmBIV7qZGaXMlQZ+7Koq+G+Fd0AyUYGf+LQ1j+zPFV9
4+Ay37GXp+bNk2M5qle/TGcdLH3Q1kKsXa2+yszSBmAojsjSSedt4FbB9zmeIesMRpcES0W/QNaA
5kTs6rEKvjHz8+KA7hLBzvWN4MLeptvsABAvOMrfnaxFkJtdF7CDBol7iJaKZ5QjUrW1v/95HA4F
kGAGrn+6s+7+niCGYUOVEVCZgYL+10yXHsHxOSgtZ399qHWagI+zdD1TDjOhZ8B/OT8U+oDGBt1t
Rr+fpH4/4nC3LaMwQEU7Kls5qJWXV7Pux3369X8Y2CJAA+5HT+X6Gcs5F1LtSqw92x+q/D7qP9Tg
azPX9GLsEE3f+HIXNlODXvr/fzRzFQ9qBVNn1HGhdJ0fTvRHpaE0aF+K5saHu3BSnA2zOvzaJAWV
OnFFsI14U/Xfi0bZ5GwXdvNdpWvv+htcH3+6i2ZisaIiBbLAbFbnuTbQcDPStMbHiTDvLumUndqq
210fZT3n30aBmcqE5M5DGvt8gsTYNWuh20i/wTHl47S4LovGALPs0J5yfaj121uGWvqlicRgO1Du
Oh/K0kRQ0sYgfbqVEK/puUQ7MxFIhCgT5mrTIhq5PuKlh8MzCi73Ev9Z62AFeC0I4J4RsQzVXlRN
5OY2dgyJeKgKxxuDrefg2+P9M5h2/niGS59AMFrSh8jyWXFIKNB9sEMzTg9f1H65/mTa8vX/3TaX
0RYO0EJ456hb4xwsObcICvludhLRsTPIGT8plCkceyGdT+Omo+DxwXULICxodftfyCjobRZRlet7
2qOUZDPPqvM08fbwl+gtNlnXaipysAycPcRKrx+tOaq/4DRhfROQ8X9QRCm7PR4Xmn5fR0iobkwQ
tvx3T6XyKOidYNUsGYDlHf97TFmJMjog6pftakZAFfY72zXrQxcaxn1cRuknJTO6Pe1WxR3dlONj
Xpqp5/Zh+ThPwtmGWAyRUC8rryiYwZssmPQt0BrylJ3x2YVZd+fMeu6VqjCOZhmWH+dZaE92Fcan
SnPz/VxazUHpom7XQobYxvhl0btptrvR0LtdoFFs3JhYh3wYLZr85xrnDQru6bTpXfQ2bRNP3mDm
6W7MScOWTWHsEjpr/sSK47wAFyoe55TWa9FIUCquPUIW6+jZay0VrWPTfiJ/WHuCEMZLJjrH6crp
t0o3YSpBvI+40LB2wGBxSDDt+m+vimjbJWHiMWz+bAfciTdqXBkwe13ntc3F/DA5ZvnJibv+w2yU
BGDwCY5cEuiJMpzpUzh1RGLJJBaawrSNhTAPGr0UQYdbZj5WH5zBpIU6sIcdqtjXJG0I54Cve2Ng
Zk8MZ3hlqlUvdHO1e8Nsw+OYjoZnEoD4tN/qX50AM3ClFA2e2Gm1baPSOaIWLPm+tdyljWlutYzc
WzEpqLGoBu0tMWtPDurvvaFV4kBDP81MYZ80NNOQefCqcC7319fS+11iYbCw/ekY32F+s9oCk1Cg
0tTjzI/sEU9ci2uq6dEEAyPACbmg3tjX35UK3kwZuCgbrkreAM/B80medMT+JmppHzXPFozai5HL
u9ma7x3h3s9Y/SkWYYfbdX7i1Cennm887/L3n28dmEL8M/6yT/+zyNoqinEBFYmv1fJxphhEHlL7
XmsUrfJbAKpLYxF8EIAQ+i70ufOxmIzsUpqe+BU6Qg0h6WSRUupGoBXTXAxfusnKwhvFivfnDFcA
zEg1g0EB3axiHprJQZyrQeKrgF02cdvDNbcyH0F0i/y5/Trc9HB+h5Hkk3J1XMjZ6M1YiqtPmtm6
m8KKkH4ljOFLibjvD0dgBA2qTiJaEftRaY5t283Kfd4GVeN1eGbHC1DBKA6OCAfEwGXY9Qclnt3c
yyG5uCjUYeNQfeNmvxurMeNSB6n+VgH+0nQk8DZguRjkb959oqKcs653p85XmyZ6yqdFTT3Ace0x
ij3EDYx9QmF15yCx9IIchIaI2OpiLuXb6+vw0ndzeIM2qxHvoXW2JjDpwLJmNSZbg/gt6F64X/5W
jWk/ZdE26+Mbd6ILy541iNMlzttgptbphdbs03hMhwSludya+hx5SmdpNPkgo73+YJcWwb8jrWZH
khSwaQpGmqwKa0VXj++iIgkfy6rG2aCgtnF9vItPRujIU+ngCNeLbsrCeaQhl1PUmSnpZg4K69qM
D2os3OP1oS4c2DCAYEuSjFQw11mtb3LfMDxKNfXzAcGpNwVKPhHzGEQThZv1ylFNy8HZR2g6f0V0
I04vvY0Pyofrv+LCC4aHhgh8CYX4r9WONrv9TH9j0Pl4fb0qtC51Cm4PZafdGdL9dn2s92H5MgLb
C5B0sKjrgBmr6Dya27HzIf/MO7KL+b62hfPx+igXPiEXN4XtBNIQaanVe40maxiURkl9NU+m3zb9
zQddNNZzP2i3zqMLL4/7rqsvCET6b9dhOediI/I6lL41zOKZhZntNEcfdz3+Tx9R9yU3xEXLcbo6
fkhBQJLlzCXMW5vegn/ADSib2JCt4rFFl+AhbGoQpDt3pXA8Rw4klQx7vHHsXnijFgOCzEOctkyV
85MI2+48quyo9yv8kHYmLXL5AnqIBmxIr3+7Cy8UgxUqZMQUEFCd9WXUxrDG7SuO75EcTxX1uEQ4
BGlu8z0V+v76YBfepmUvilfCZpsr8PLY/xzmWVGr/Vgz9e2Zpv9Y+W43nYKCuSo51fO92SPFFvQm
e9eHvfQ2YefbgGD+P+j2+bCmGlIKGdKeYcsdocp90NMpE4HTuHEovCv1cLRaOASSZ4LnSmZuda2y
1MmKa9vs/BFvgK3TjvQ70hb22AfxVztZ+BKmSl4I/w2yR4YJ29YduQzdmD0XVz1+tSRTMBWl2nP+
vCWcN6Wj/5bKup0frGmQd40Z3dKpXTgBz/aWVeQy6wAIZkzTGcV9zQWKdl6ztoltjLcDkahcQLIs
+18ejYoqpz9PQQRw/miNPsomrJTOny2akpcWEd/VpuRwfcJcWBSA2S3eHpoj+HTLffafeerm9Ei3
knmK4JzyJ73ZRuQXpnhQ1Js0xwtrgmQ+3EhSrYDG1pWQGZsfo63L3ldH5z61l4JL9BRQAItU+XGS
cJCyWzaTF+YH5RyOwSWuRu++OoFkb1WqPmQEUUEhfDoQi104Zs6NT3XhJbrw3nl90P3fZ3FHPIvi
QCk452jG3adBOb5Ywgo+5LP1rHbGLTXbpYfCtQBmIp/NBGx//s2wMIqGzE06X8RJwG3NnrZdyIXw
+sy4MOkp5S4TA3tgYrHlV/wzMzIarWjlHDpfqqmnaM3PRae/MQfnlAP1SLngbq8PeCFmYUA+E5cD
rnzrLXMpoFITaHmsHqMmExovcI7RPQVIo4/lNNCtNmbZ1gmNFJpBWt8ImS5+RFMjBwaE3HxXQYNe
0415g1dTEwa4EDcHyuzxiUztRi0t48ZZdPET4rJCrKIg5l0vbot2T5qvo843s25px5wa+O1VZejj
jRj3/YGAUxH8SY3iy4VspdLpCo2sKueQM+jQZwRdMibeC0gi+htnz/tnYiiddcCCw1J9/f3ivqS1
fug7X49k/jFLYSg1Vlc+X58lFx+IkxVCM9dXw1jt+F2px0qVITFw1Mr4S83a6E8xKLxHs1OD6YaI
4MJgKuVi4gWQt0Rjq8Fs7sVh2M6ND+CyPNVNHb3YRNLkRKPW+HP9wd7PP/apf8ZarWqpFX0EO6PB
eodmIvizX9wq98ZIVfaz6+6vD/bOGpFdg4fCv3mhry6k7fPVDeSoSnurnvlY9rOtLRS+J9n50cJz
dKLdxDaW1B6iFC+lq5+VcZfmyVYqJEDSm4YZF14zEo3Fu4sSDzyT1S6NoS3lT8w5/FKlBTaO29eB
/qw9cfatPebCSDZOBjQkMYqjrAmhI4RKKmvl5OfdaGyryiTADcfoaBoEn9df8cWhyCYsUhjtPdg3
UIumSzNt8utgMO9QzUlvrrLAm1S9uHGIv9+q2UNIOzuGBR2eWPr8YzpDoLbhaE++mZiHNLa/dUGO
ywvgibnr/4pS+6+G1MweLiVkT9CDEQWugz9HBGApK3OiOpFBCsLygq/mdDce68KKoEON92dgb04C
ejUtFv5Ypro1RTLFje+1RGsPCoqA04R+Zhuo+a3VfuE1wn5XLSzkXJaEsjrx6MZmSYh68kP4fJtW
0/9gPkUq19ZhBmaGfUJj41+fJBf2TIakwKMAaUdyv9pg1HHG380tJt/pi18auNiD2yrZjZPtfdxF
UeefQdY7SwUlr+B1+Vlo/Gpmd7pLsgaamq6P27zKm/ty6KOjEqYv1x/u4vdjiqDdo4D8rvMvrHU4
Y4M2+gDhPttVcyiqJtpF5SQ3GEW/Xh9Mv7DeHLxeMTqCje5wnzxfBDYwD0wO3dHHTardK26Qfkgw
3TrCphOfrD6yoo1ZyPpbbubWQ5b25kMKWuMlqvThOVfD9jmTcXGQWRBRbahacvKhfi8LpXiJIHnc
6W3UNJ6b2ppnVHZ6l9rjgHQpau7KZoxBToYVPl1GHQOsAu6P37XmBg/IdeqNM1qTr2a9esrIKHzQ
EF18EmPr2l4lWjP5z/kz1gozylxqeRSyV9fcanZadjl6C6K6BW6R7iKjg3HZ18n2+ht/P3dRURFa
U8teLtTr2FpUfZuKqQZTkuocILI0QYkNoKe6G5HohbsmbTxMIO60b7aEq4WpdFk9Z4o14kCTf8nj
HSKEdKT9PEruEXHcNzUM4Dn4DZvYujH0pUllsDoNsp+YK721nf0TBJt9haFPIAefGCv1Mz2a9qYB
2qCvxa0b9aXVgssjkRNKPbpzVzcxyyqzFsOgwZc1jWsyUE4VW++mSWpSBqV6I1i7tNf9O9rqlUYc
WCmOCIOfBvKu1PJ7aljfFuCPm5afgLD9uj5XLj0c6Bp1iXfZitbJpSmKBSfv3PtCiiOQp8NstR+6
wPicwqz4Hx6NUiWJaoJ5Haj8+UYQVIC63boa/doSe1S98a4YlBA3OR0E3FK8qkz9839+POYIT7c4
9+L6tTqAS+RLBeTDwddmer830m2Tj1NQuXvhCNx1ubHtrw/4fl4ukZuCeoljGHuE1dHY04RhEZfC
ysxEtyWjmgAFq/6iNr7xMi8tcrI7RGccbvyzfpmqmPtEMFCcEAdSw+kegnBMbry/y4/zf6OsHgd5
bNq6WVf5VhYZ+zilr4XaY2O8trGM7RuPdHGw/9sg16HvnEYIODrgu06pf6oc9Zsr7cKDovL7+jda
vzpEXag3yEXjQIfqdD3nBwB9UwhpAXlZ3L0mGVPE4zaPm8T1cd5yNP9mbt8GIkFFAwMu3WQ2zyc8
+HQLlI1ELhYESrpVWMZ/6JiP610g4CZupDV21bZJklTZd1bXdQcoKYVdbHqnZftOM6OHBjl3Rr5V
h6mqdz2sMzwnrck9oQZR/S5wydsHbZZ46txHH6dw7uEN6XP1SRS0gHs2anIMW83U/pWXHQGMqy7W
x8gztQOqZvM1HFv8O3FXKIy9G/VF81IYZXA3TXpwy2tq/Xnf3sYiecZYh81mnR3RFbiKBcRnvwxS
e9hPvUpjOC/ABIw5ZABErr/9ZQGsXz5XQ5pxFb406JXzl49qpQgsJRj9ubfjz2VJ3XSTJ2MSEl5k
Hc7yiqiVG198vXkvj0gejYwnBkIOKurzMZt2qu24aSYf1Fe86bL0oFvA+TNjfi7zKfI07ZYxyqW5
bBOCI43FyVFf127zOGorYFk8ZdYAdBFNd1JCpsf1d/lWpFm9THNxz6EOjnkQVbLzB1PtJjA7p1X9
Cnio0s6bgFyM6Y4PS06mF2C51U+KPGbgXTrg1fwBmLlNIuS2Vg5x+JLkj0TUm7yEERl/me2G1MBf
d7A/O+VXi9S7UP2m+6BG6Y3t+MLrQRZDGZS01SJsWu1fNtDuCkq85iP6se86zSmOIQbb2+uv5y10
W78eEwUtElqCEf5j9XpQs45jEKv+mDppJ+FoVm20QUOVjF7H/5u93hnH1yiHx+sFWSG/DZVa7VuY
v9KL56J+VEUxV8eISakdyS7DxOnBAX3MUdXQFj2lxoBBgrlAm/FpMFDqRsmneuibz7Hm1jOO7LUC
xqrtQAXWAcRKSJOzeq92SnGnhVbw1WqGHiacabU/Y6tU/9pmC0B2SrWP+LrWyimpcD3YDr1j9Y/k
UKL+RMYBjlMgTKiJ7pBaAsqVAZewnSZkv90g83RvAYT+og4OJCS7nt1iYTgqA+jscvyqUo6Pjo1w
XPLjrdEemML03ZRZGYPTo173QShmHHgjJ3PhFcac/6xrpzYPJUzQgdAAI19EWQaOvE7VleCFSy37
LvoyrrZkurTG05OIvvFZkX+TVrMA3GRl+st1R/EbZo9hbhyAs1A8KdB9texIiTdNl6fahkwVdKXe
qVXc7UiN7YYpkD8Aayr1jdn3BmxZzYvl2kqVlewJ28Iq5M/R70ygiWZSl/AwFKDFGl4L6QDDz97p
+oOaHyr5rAUPXdscU1o+Wnt6SKrRCzOAQNiVXJ+n6jqTy/4EWJjyKKIdBaHHsmf+EzWneihcjCQm
oBn6XSQWVzxYrir5DzItquFlYXKQbbjpMAdIg509PGUhyLHKAhD6FGKpHlZw5i06yuYb8fy7vNfy
0wziZjIKNExQBjz/aZmlN5RVClwyjHYnJrAhiboNHfhzTfN7QqWXhvpmgAfapfVv1ACAccK9Apk0
l+NG0W8RAy4cVsi/SWPid84PWmsrqtoyuLLifxTMkK0LAGr4lVQfAJx8vfFN3sLe1SShA4W2LBIp
NNStm3cLI0tx6qiwWpoVGER4lDStB2Mz1DzddYYW5X0+PGbow74mC8x2bsr+5CbuYgSTjZtAAO9n
y24/QkuCq5hNGiRcSvGviT1UXpfrxlYai+tO2ZjfhtaMJ0h1xKOyCMW260P5NWXMX6WJtGZUbOiu
TZ4XT1Ugw6ekiJptM0KT2+ZaVb8MqQ5GyXR/BqMh965u9T6W9cnHMemDJ33Mi3uiIS7dA6qFiNWV
wRc0hkjQLBDG28KJsiddn8enUmja0VYQM+2nSgPiSS/4NtLawrN49Z/zwq7p01CjbekWfevJvrQ3
htCNXRRazcZRAIo5+kCPCwfxh3jW7Q+8IxXydhDTZ4jnAyk3q6P0Z3cZnlk1tr9fW9ydv2KLYD4g
FW52ml0A4p5zWzvh0ZB5blTkHtPT2itTOT23zpKM7OfkUGFzgX0MzQ9zNY64AWTtPZ0x0lNHXjeN
CQWoR3v67FSO8aDWkFIlMAHAs0pX7YIGS+kqtDBzmLne8GJmwJ1lrX7PCxmzR1FhaEA/asMTfXFi
79IlzGOlLqR1EZaeY3XyftSnwK8xrDq4KGMPoZGbu0gPe89K9QZngHKavlZqDhXNzbunxeF8Hw7m
9DpSQtzKzHb2WZLHHmhy9tUEfBdsZ/xiHav6iNoKI4lKCM/Nc2WfuPiIZ2mU7DIzKx8zNcj2tj46
R7pW2kMT1NYpsHNxl5SJ+kgI23tJIACxBo34bjkdFkpFMv+MLEvfW7FaLAZD0O5I+mjVD/a+aN/V
Zfu5mGB5h4n4kFdVMRzHurZ+ckGbjY2a52m9wSTFOhXoUnzdmf7kQtGB2jbyFMO/pofWCpJoIRXC
/qXVMqN9EBvtQ5pL6WdIaMqNRnyHkVfZz/oegqT8MltA0HJAOz7MMgkQMnX/zlodqshU23jcaGP4
oNgFdnJR0T2lltNWN7beS/vJcvdFULF02K0jhAiH6Wgk4PatXvsbBdh1FpbJGWvd6Ha8EIGaBKDo
bFBs0NWzjnprZ4oqp6KPDnuIDabxWn+HyKeBrp/as7kjHylemybVDje2sQuRFl7X6DOpSLoqrTvn
+7eCJ6ceVBx1NPZuEYQSLTzS0nuyKxi71ZcRDrKZQ6kN7o0EzW+tHR0LxxYAYzd+yHKGrbbTsx+y
egM6g2rYuvFDGmPXVsfZJc9Q9Kci0PwlorE7Bx8bbY8hw6apVTBu9jZy8s+90D27/i6mm23zF16N
vWhNyLYueKC1Z3Y1KENEBxnWxVVmilMUZSPk8DINcEBgEo74QyP0/4M62DmFZqN+EWaT0sCXiyF6
VqWY9M8ZWYWEYMptJwTFeVzfeGsXpucSJFOHpwazNDecfz1D41QFM0nueRxwDxsU9UNpRuWXRk75
f0yDctBzxi2B8tLc9a58rekQPYNJGj6KPuWUh1GybxsCW2psu+tT4cJMoGRN1zPFHnQN63s+UFa2
NKEYfsKO/ttQsaNwx9T8gmOHfM519dv14S68w0VQpKJrZZlTnz9/h6UcZbl4RfsDEgOA7iLeNWqn
Hqugyz79D0PRG0Li1UEa5qyGGiUxQkfhgj405BO7dLSV+NRisBoD5pz16IZccFkyqyVFvQfBm0t7
Dc1/q7ARiS55h97QfbtKdRdUdWM/YdqjtodcjcP2a6ZOabC151YMOE4k9u///LQ09FCA5NhEb6es
ouhSoOFTck33WzHZyBTDcnoJefJ9lPW3FsKFOeNQGEH5xkqg4XR1kwvboagIlnD9NJKxwdM+HqAw
a2YaedifxT/TygYHef35lq+1fr1Usdk9qZFQv9PPJ06RTkZgVNLyR40EbFTi/BRFg3pjiV96Mjr1
sGvV0C6yzM9H6YO5r1LSIL7EfGzvphjfd5FeeFioIKBOx/rG6nunk2ahOy46V0Ykc4C8/HxAYWsT
VReo81bttkc8CDBrJ5T62Orcca2wIsxJqPjIIpr3dJw0GyVRdZIKzq3a8oUzEUUHZs4ogQjq10Cj
seGn6Kmw6OVsy19wfIuDqnb5ZzfJAuxw2shrE+VWTuDCbsA5T8cCfVQOArjV63ZV0Q8FfaW+Haf9
Ua1FtG+kWT/KBAuE/zx/lusDl0wNUTHp7vMXbXDc1eOc2D6oETjiHcToH7KZ8ZG4Ps6lL4oQiP2b
7VsHabKaqJMQDhD33vaVine9MXq73CsdZ2oag7+qBhuaX8YdoIkGfT83GKL0DR2aCubyz9d/yqVP
yjJd6rOU0oh1zh9ZWv2M8TvnFTBkwwtxCDtWNsZzSTR/H3SBuwie1sfrY777orqFjoay6RK+mZT1
z8cMIy0FIm45fqClxQMegepLow76E+5tuB9eH+vd8zEW5vVsQRZb/LuEkjLVAIvjLvAnMv9b6Qpr
i9+ScRgxutwndj7hRNPk8d/ro75BsM52omWTZa+FTEEwgOjj/BGFCfS77oLAr/SOBkMbs6lwk6iE
LdskmbN6V0Gn+IH/e3LCx9C8p1/L0bYtu2O/x0SnqjedVGKsHfVO/TQQ3eabMA7Ncsv66DR6hLLw
pUZsgs/FyHVmwyDmMU9KfPFS/Df/q/CJCzw35IWJg1Bu6Vc6f5zBLNVGU7kyh0PXPkaKkhy6wB5v
bN8X5gWwBSYFC4Ls73peWHY6CG4cwjeh2XBhy50dX41UqTTiG7Kntz1z9YEYC0Iw8gt85tahZDyY
MFpmRRBj0CkEr4jwkO4XJFb3LonHZ7p4uPxhwlEfei1p0Pb2XDFIWTapV2tQEjz0FdXnSe340zyI
f7Z1p3/F23bWt5iUu9bSwu2amKoANfcCuTCum0a2j0YG6mCjzE5/qsxaOdp1ZrzqFAs/4VMpn+xo
MWCx0rbfExlpwWYyuf/RUdDhZ1bEIZmGYZ6tu14amH8ENFnWZMVl9zTpIVe1Uq/Vz2XssIs0dWhE
O6O0tV9Rr/RPwhXTty7H0sNDvqobx2VbAOuT6dNHsoAq5kJxn43eFJFT2GltmxdbkViLEQDbziaD
l/fUOknebyQGVCWQCqP8ndMO+DoNlfzVZdXCMs5zzIMQa/yY64pzeBicxosVeNNlgtzdDMbsqJSB
+ObIaPQVpbaeXDOIb3UWQHtmRq6+L+gVdL/6QoXB7/x8xho4f9mJ7spTLgeM29GRbvqkP9Rup26I
ct17URTkdqvoq2RT2KaKyOh6dKfPRQxSCHcJezMXxh9aWNqtVpcD72wMPwelDDA0NDob0AS+tOoc
nfSwUbZ6Omo0t5Jidhzcu1JUFUdVa550Afs4yLLoMY5MdadE3Y9wagsMZ6ff0M5/FEPwu0uxC21m
7OJogTI2Vtc+9a5KS6mYMoz0zIcZn4mNK1J6ECUpT6uzPwZiHrfajNOjmtlfUnphtqmDcYald5St
SmXaYb40IUIp+0Njl/a2Qe/0NGKfie154j4lzohTghPg8zPQnvnJySSZ8mEBHuiNkxxJdYjXiXwB
TVe5Qvba7mn1zSNjF06STLXVL3ampR3iZ9rpGMm5Sv0ik1y+gI+i/jDryiNUpO5o1cW3gprCH7hV
mBRmJNLsIZ++x3oAij4zqyN1s3JfO9Sv00bWD64yNw/OYFtPBeqPvTtXOnrjzPw55KR6ha1O+7AJ
Kbo1WumZssTqojHiV7y2Or7iBCgdrXX3YrqZs+u11PlSKaT87dya6MlNukcUSqNH7ytOfqTK9xkO
gBhKKPLRceQTYYjcWZVj3aPGAP2nG9Nv4UTOdggN1DUZPX/eXABKUfQ25CdgBDIBUyfUzM1Npin5
o6UICRA9jDZ9Gri/oiLrX6fRxMuQxtydXo7z1zJtlnNVKY3fWaioJw2d2a5r6umkJam4x5+6eyiq
VkSbLrb6U+eG5GVDdIObpk2ynW52pN61uTgoSiU/SKew5KacMLOoC5ymNgLZzbbNqxF7R0c8u5jC
0u85919qd7kdBnYxbVPhhttZpuahd4x+m1oafqjYCVTP9lyr97IskuNEN/QxHCf3W2eSy+ogWL3a
aQcX3w0VT8KBETs2SfUvZgt9hmNZMzyJNop9iz6ChzZNSdJXHYtEmwacgOy4t341EyTtLali/EFc
Tfab3s5tLPJqzbOlnWy7IZD7GVevL0FSyx8QQXCzqsb8dQRasZu1YNwOMQ41tADyF8dyBBMcxuWh
kzpmwGLI2Vwsen6lMrMhk9MtLNU9TY5r3I8WmPCum5dqWlyP90hR85PTZ1gBELdPqEABJHlxk7h/
8iRsH9RsHk7mHL52VnPnTg4bXo07wSzV6RAqM72JXed6g4jC56l1iEn74EtcufKDK/NoqxuZdiK/
9toYVYMbQiKYxPjwzbJ5xKdmSd9YixtmFvsGFcFNJCx9p9Ts9GlBsBLmLVOzwQNDxXFPj5TvDeJU
T46tvR9yJPHdnP/Iu6T9MDRSbuF9HI2WFulCd3E+bklPyUh/NPBRvK8TBhJDPD5QLhr8CsjOBoR/
esRXe0HU4BizUc05P1Azmn+EQ/6YJgU7oBrCeQYx9ihb7eOA29LebdwfujWZO7VAnkSnd3ckyScP
KRlEXNi6Z6uzflyPo95dtXQCDkqy7pvQ690ubvXWqMeAiE5qOwQHiYPlrnQz5ZjMVbHTW5gA/8N4
aOxoxiYMIblyfmpEUgkiqozJyapi9zFrwu/lpGK4gJnGByNk7/qvw1lLm5bJreYNULEaznVj4QxJ
IvyqUkwMITL6U72JRZJ6Ug4YP8BdUsMv1wd9V7qiGINIifPPWaStazCLnofTlEkiH1D9NZbMfYmD
Jca5lfkhN2v3fgzoqPTIiuC6a/T9WJ3g3ZjRjUvtu6v6Ut/9v/N5zdGLjDyT9FLLE0w5PIql1I+x
M9U3krjqG71+HQcAHjKJ7knHMeT5F02LUgBNqOVJmUX+ZySng/gGa1/MwaZnEUQOPaOZOBoYlz1g
/rvcpW0p0MeayXOCVIQdgQpim9bajvBo8GbhWI9G2w1PYRSH9xI+1SFsZPWDNEpwBzQs3y518iNZ
xhRPs9F98wp9aOZAPYaLj3bVJurJzHt3P3au+WBwQm+SaBCeVc7l0S3d2rcxFt+VjiaxhSxcbobo
VE5JsWxddgJ3kdDD+kZ1SnB2E266sS72nRM7ePrZ5sHKZPJCT2O6xRfbOYxNUR8KvdW3lhthPxUo
+t4crfYIQU3/LeI4x/JxqO+HukPHU5vKjsSN45lzgOhFLwEmUOO4t9zYeQBMYHGSuvOhqpUq2tX1
hHMX16kdt7k/ij5EW9Zp/FDhHXvntFO0FbVqHnt0R0pLFEYEWn/Cdt3BeLGyD0Sw9kFY/e9Q7+J9
KIklssJwN2OkiFNl0TmYSCP9lNsLCzLHWKl06n4jwkDH6iHSdsTm+p07mgVuPu60a2AfblSEzfuc
drbDpNeYn894hBuiVDwks8GGXmvppfgy72GjVNiJFcFWNYc/MiKi7sKyPiottsgUOmjWpFWmOcAz
iZ7MAftxh3bAnepSiaIaxi2SBJf1FNSQdGmJ+qZSNStwcbPFqbTmGr8e8iLDhubCmEoN7pdxUwOE
ZPwE32572vd1S4ox7J0tpBRn02iT+ydO7ey3k0vHa4N6+IIjNd3n0LQPfWr8rvPYmbeatLOf9eJU
a5Zj8OpUwvpE3bnfCjVP6Y3XpXyK8iT2htYKvKzO60OlphyIWIluJ4dG6TDQbrVavOV9zhcZOgGX
ZBjlXUoza+1Mb4/B7KDPOjVVm39rTCyzBOG+smwu0291MPFeHcIMyXmeCeYVHeT6H6Nvxb2YK+uO
hEOCy1sT6T9Dhdb4jdYm0+Q5cxYfYTuInz0u6urXWc7L1An1/Fap4/2WuLALuXXy+/n3WtyYhTom
iy6w38FunYPVKXgjFVLBytLGKLODoxhyEfASJ8RqfVSiG8fA+3svw8MaRORI7y4ou/M9qphNR5Dz
xpizxbosr4X61JXm30TD3Of63q+/vxaRciL3i04VWTONb+dDWRnts6aGUUoXxFgU5lqtfdSbNh68
Aq6/jUdahoN2JKk1/lLwYvubmlWDwVIWDj0ZiIzysIt2fJNXQ5pv605NmGWJW5i7Ii5xlU7JbBnH
XjHLk26AJN1NNlKHTYJ94p642fk2VlpRHsjAOXz7Xr7m/4+z81iu29jW8BOhCjlMgZ2Zs6QJiqQk
ZDRCoxGe/n7w5JqhyPKp8ki2hY3Qq1evP1VJ7ePJ16cbtx21J5S9RrKdBtV+lwn0yUsGTPC46dX+
hNn021tnD3PwDcyqU9c2+rXTmN3tQnD7DO6v4cPgMXoDaI9HTASTWDJwyY0BOs7XL+DjtrdOUP6/
wXg3ypUd1F3LR1RrqUQ+tS6ZkCyO5vifr7Iq1BjoAV0gjXs3YAumuvS0OSlOGVP4ZFvTMg5hIa3p
m/bsk7tBiMBogC+KOeV78xFUknli6+DJCRnRp9kq7CtjxLzo67v5pAnkKhA/Vy7gaj719sWV6ECL
oWjKk5HEYxTIVu0bVJRhYFVy55X6dy4uH0Aa2gVjNRkFYLY50b0biQ6k4zmLPaSn1tK6AwEbq6Vy
Mt9MKw1Loy0LF2fmuGRY/5lkt17ZARnyUW6hXXvXrLR1ati51aYnJ6vFfa6R+cKeRdL0N1/hxydK
64cYjS53/UzeY9uWUyZTnMfpKU9h7GZtGe+HesF0KLZKUqPH72woPxY4H9ovhWeVgn6y9BZ6mXye
shOFXn8UdputnUtw1abdd/SnTy7lo8wEd+LT57j+boEVzqxyA2u5k07HUG9iOzEwBdaGdFcUTfKd
h+QnnwouOCii6eJBut4nf40kDcbSXzhIZiZBm7I+q1qk7G6/mPslK0DYtDwKpp9fL4iPy24VK6NZ
Zq+Fff0h8SGuCs03FVc1hgCD+tJHumj730zpP70KXEw+RG4PX/S3y87NbKjVi6xPySINY1MZGJ6F
PutC/uftDz3BarPAQJPz3ntb6UCfijTFO/tUQPKH2tqTsRlBUzHJbLMVCSD/+emt0CuoJEGj6yN8
e1/eaFST6q3qhEpL+8EYQM4byVne/B+ug3gQBSrLDBX7+7JlyzSAIlHBREjtg1767mHJEuO7E876
Qb/tvehM0GSshgPo/9/rrJVaDKNsiuqUJTojwWJWj77ZxJdd1VcuEyRz6Q+EkgfLwTR6Bq2WE4iX
1nfSq6knkybM8Sf65oV+UDOtmg3wSiSbyAzBmt81NJYS7ZIyWz0l+JcHmy4rnDOyl+Ufm9WRrsHP
pLC385RE0vRbnbqzSi/4ldPr1+/6k0K3Sm7dFa7VdeNDY5cv9KyuXlJQe7GB+9ESz5VkEdPGjuDH
Vl5/fb1P7nxFfGw6ORP7EBiPbz8uI5N2pY12ebJSg31ictS9TjLyVtPK/gUbOVqM3mlFaDIFjiTC
623OyfPh61/xSQ188yPWlf0vcqpGUp2/xG55Qp9nnzQMFg5COvomNvv8GxzlI5KJHghY1oGyDTXy
A73Tj51WwjejSoBbTFHeiP7Uc9o4NSO58mmsMHkbTRPu8VI48U/c2hX5y87kBGmooyoU/7lqrfsM
YPGqSfE+OumOBC0ZZZqfqjZ2ojnzUgLg9OTX10/4Y91fr7LaJIEtrB7vb58wsbMl5dDPTqtKGM3k
3FiPamEoHsWOHLacUJrXVsD5C2Piar6+9se6zC4KAx9TGm/Frt7VFaerujRvZXYqfQXxelbkznLG
7FS1/x8uxPZCAQOr/VCXE83nwGMV7NptY3M0MCexXYaelLuvr/PZw7TW1hxlMpjceyiut6yxxiIi
O/n5DL0O12Ao212e3A90SxurLX5oJYdZOiPxne7y40pB1IaHGHgX2yjN5dv3aKZ+PlhlnJ+UPQKN
kHkf3E4JeRXhqDe4mn99o59UB1B2dlQKAxxt5lFvL+fhSGD1S5Of6B33pWBYsslx/NKjGfcFc9db
QusiF635wSy85K4MdAnLvWr+s4Borc86Rlj/cKWBQd/+jq5U3VhoYFfe6MScOqf2yp2WZSdFuXxT
ID57whjF4rwDHx2F67utAId74Mt0Jkdn9L1n2za6WzvvLc6FZrD9+vF+tjC4CNshb9P7sCj9zK1h
/HTpSWnz+LPNE6LLi/a7WcHHLQXHRbr0FRLnOu+3lEEWJjnZPUs/ZTvZClf+Dbqyi5qxuzNzC3L2
13f1yQM0OBbAu2FPcT9o7JbScqZ4hpWWd1N1C3rb7rte6ecVhfSbffsf7uzbXuIfY1BWPOY7LMR1
pf5r41jSSSV9RmnxmgaRlaRnu1VxLwLM6T3ZRpUYGZ1W5VA9khht5rtptNTNrE3N8jjQbg1hPLv6
S6UnRGwr/GfLg7Qwqwp7P0OWFjBKcGFBB/K3YSQJjKmxAfto+7Fzw2xh14Kw3MMHT5nEioiWVO9R
2qjmfDYKr96hQmuOpK1ry+04+129ga49yxBmdKp9U/s+e8u4FfxzCnSAH96tkADOyFR1Ae44NnE3
g17324A0963nTDWWmLH6hsv56fVcBH20S5w633dxNoIFqTUGkSmVZv5IHH+KGgYDl605zltDkoHw
9Ve1bhIf3jRNI1xOdDV8X2/fdKCPo9sSrX0ah2mI/CwZ98MyzvdB0MnbunDyTU+kyzcX/exTpkOl
H+Nb9rBwe3tRxnyevtiMCV1tmJ7SOsZlZvHtXZ5qWFV/fYOfPdC1EqC1w4H+wwPFL3Js+mTiWp58
xLkjuJi7vN0l/pDtB/bvb2rPR9XN2u6tZXXNx0Ha/u7ejDTQPKtiFOIi6H2cESk+DqIok8jptOTS
NYt2vnOLAM68H+tlBRNgqS5E6rjNtjFE+kvJpakIfU9xzGd0I859QRzCN7VkbUvev3X68pVYS1fu
/6Oy+tf67svMUIjJitPcmU042EscYh77CrE7JlCtQ8XlGeZhWSZOYUp8N+b85Oom/RJeJ3Sn+AC9
e0R+0fltIM38BFLp1GFj2vdWnMWHeXCedXdBXJNUy65Bar4fbSf7/Z8/iNV9EeotzHFYRu82IhwO
RGC2ZnEqalltJYkdm6HChogtqwzjcexu/4frQW5bySeIkd6vsNQl86JO9eIkVm/B0LDUBDHA4sOf
mlF7XiBMfJci8UkjhWsUexKbIC/qPX2x1k296HD4PslV9VM1DjwA/oBGu49fsrk0IgcCEUkFnfnn
65v97NWypmHY4cBl4yLxdmUTV71oullWJ93TzMe+oqEw4FJfT2kFOYG2ajjLLKkuupZSGuppH39n
F7AW5DefNq04ZC4O3LxfCKrvClqpeXmnT5pzVMRn/xhxJgqrNtW/OW1/qCpcZVWWoUDExgLw9N19
4tmeo4SG+tsFCH3AqI4BNJ1NERdZZHn5t4qH9S98f1suny0fLmk2H3JlekJq26HEyiYbC/RkcU2M
S1bNpJMYSVU5Z0Vj+8Oun1GEYqXv1ET+YhCKjgisEkUbhc8Oa+wRv+NAf3jhPAhGJ3gmYEQDUL7+
+39VEmgrdTKMlovpWrxq6CZ1bcei3yakyewJQ3umlczOnVLvo7z2+ruvP7fPXja/GaCMmTBUwXcv
eyTZFnWwj0AAcdkjyyndkEpn/vj6Kh+WE/fIDoIGCFcIpAHvDgcAIXaae/C83QE/n6Uqy30iJr8g
0KiYN+ZElRSJBQmp74bD15f+eINUKFjz/6jEEcC/e7xLmvuizD3S78YFeBWxIGgo+X3q6uvrfPye
oTtZcCDXthkvh/UR/Os1dkYh3Vlq5rFxpz+cV1AEKvd+1iw/RILkfLMnf6Ka5cCKqhugjSHJB02V
U8Sqs6fCOprY3CyUJXeur1EpY8ggFvcn5kkQmhxzWH6PIDV/CZmwtcjTFuLLWohVS7TgRi63eWuJ
1YKkVn24KH0yw9HXRRlape3f9K2aocCRzqd/YzTIgvuwGnlcjM45x0DDx13+7eMK5j4XuDZaR+Xo
yzZg3It53rYp8Iyj3SDcF9raudaU9pWjVQ9yThACr2wx7kaGvjPnN4Oduxurdu09GR036SjvjBgM
qEoYUEu9UOT2jS8WQVfbOkggVcGNjNRQmleLG6htolekZxhKczaNS5yyn6UnkVXWtu2kIi0B27px
gps7o/+HYJYRtCPKIew1ZmwYMYttMapu35vunXChdUB0JYmnO+sExgEriSsSs/vK6HmK6tE+jVbd
XFqMFzd625qhoXlXhTXq57mmugsxZAlGbx0lXf7Mk366yFP/d6dXZ7iMm7uZBFgsKfRq1+TJHzMV
gO8qyMLUATxM8B3Hjyu4mGISl9L0RfclEjKrx5ED6kQwqm2apdMWYu6pncZm10CiEx2GHV4MTw1D
Dn+7lEhkhrqHJIBMB0m7tle6y/4Dn2vJZ7ErAPiuR3+ad8Gc9mHaC7KOeA+b3iYPDF+8Jgri/AGu
qnasF7zDJ9d9SVWgH+BPN/f4nozbKq73pk96Rb0456Od65GWkmTpi7aIcmdhe3Xae6JPvJv1AchK
uxgD99Vz+sulF8dWqjnsutWtojc2GA3cMxXdsqB3uS455MT9ssu7Qjv4WfkMNnpZZm18O3NkDgOH
DNIkK3eF310nmnuAPPkDLsJli6EhuevV33LQ0q0LVxLt8krYg3K2GP7ezmrCXdvM3mKJcuMN9L5+
chlMaWRklUDg6uIqacR7T4gk7IU4WsHo/LXr7hhL79mrO0UKS7MXunNWCc+9EHO7XyCvqcZ+SCsI
e3qdtaQKpM6hzXwNSoaL5UDlwD0xkl+QyQgYMJTaNLLRoMKa6rzo8pds0A2kjMNpLopzYt2e/Wmx
II7md1kGoTVNMGLUR93adCYhFFnT3C82EghVFQEeLGW/HUzYsVPsHYZWLWvwW7D1VvqdyjGFTXkn
oTnqz7HMrEPrBwREx4qnE9vdYTR8bdMO7hJmU/6Uj8EloP5vpDLMxj3jdnDmM9yONyDzy64ePR4D
nbFCGB5JPrhDrGfqtjRTIwShiKD1P1SB9er1hoAIgLWiStrr2Zj6g9YuZ6OjfhIp/tCkbRCZeoeB
SK+fqcSIL5KmvpV9/8OY9UfVjk9YfKI8EJ69LWx2FKMzs83kpQRDOg2RS9wcNN/hZ2apM7S3V8M4
nwiKnvdqMA+JJgDXq3YL1XHnVtaa/ZmOkVHUv+ahviXscb5cKvXqog7emrXfbpalDshmNccdJhQQ
TOHOefYSmUnZbqfcPWVCy4G+03Rfdt208wrgzaY1yo1e2D+Ijcc+wFvu8EO9mSrvOLjDnxIJfCi0
CoM3GTcXhaMyag3hIYOILzQ7i7c9dLlQLMlTGuu/2Xng0WqPw+SZx8ArH7JK5dCNVbmTpvHct3kd
lUTjWZBCwnIZj/AULvkDZz+62rWlqzacTCpHXJfzvjOF9RCU7ngxEZmAX898bDv/GpaOeYnu7WL1
vPMw/NqkvXocW9yjZi3/ST7scxwszBc9DOsQde91B67jzFzcygO5pTD9bToHZD4Zhitrce5ypVgj
OQJsSCrRiEX3vmiyc6PWnvr1gN4KL4HCE3sRfvzFhiz5gC/N4xeZ+S9Ha88cJ3mpY+QfowaBNnDl
Re83J93qOfLkelgm460TNK9li4l4ZrONdaJ7Tdz8ebZSOFuF8WqZeEgIM/g7BMYlzJ0XNkAiTNPq
MdG8H1XtnpzcNDeC9EjVdhd54f5iaHPfGzN4vxdce0kOa3lR44PuDhmGKa6LOAx5D6ZkvzJ3usO3
futI/95xY2/bUX/Csbani0Llj1NhywP1ydw5nTucI0xIz9OxmYhgjNtzivwQFS1mqtgcOYTjQJLG
IAHjJUZMF3g91lHhaXejbe7dGNLwUBn3UICfTG069nzRsvaTUzCoOy3RL2Esh8Hc3bH1/BjsyQ79
lbGOtNtJDYTxUPNDt2tQgQrD3tZd9sIQgZN1ww9sR/umhckcTqQHzE31OGUiApTaeyrYIvNKNzNC
S7EKGxqLpd2OWbWTdrLNFsKQJ6zkt05vT5tO5iBQhFaFc25Fva4e7Dq56tv+am7jKzcrL2cLLDdN
++saSu0GRcWzLv3bIaAMSbK8d8jt7jtyNTZ4xl8MAht13caiFFuCMMnt+wybxanLH0a/KSMsdh9z
r63IcBNqq6XWPl30mwXHaepMcDEECAl0SK74VwWXaVVt3WU5OUK7ZIJ+BLJ8DRbjqvOH3/Fk/iIk
em/W5ks1j/j/1No+deInOufnqsdaWjDXtpRzCxJzcNrq5MlScr72q1DZ2rWTsCvQrv2UkklakIlb
obd/44SqLl3zmRzNX+ZIIWjiaWd01d5mqBFCK3T2Xc3RgnTpQ9E6MLjgDrLBCdwiw7b1nNBpfeYd
rkWCKTtSWxcXozf9sqvF4Ss0b6oWm8pMOwMfd/dKsDdP9XQIpHYWK3fZwLI098HAXo4xwZWvgifV
BNdabuNa0rp3EmYRY79MhT28kCivxHXqpUkUd/ENvpdWqLfmTVqIXcc2HvpL9zyVgpSZZYfsaEM7
dJjsbOeL6VdSyIdWEL8+O0E0KdAyw3w1pXytwdZhlGsnv9LQqkJgs734j6nHySaFUMhaWYYwM2H6
Ndj6nhlzeZUUfIZKeCeYVxVXGv0N9N5qTz4t6Ek1X6e6p4e57/zhrfm48vaXcHRuiiCI2Jcueukb
8KrqJmKisB+hQIWllvz1LWL+zNxVF2XAsLRMXORfhX1e20lThEMPV5hno1000uEB2IG8SUyfVFZz
whHIlNmVgke+Q8PxJ16m/LxgCLnJ25qcOFnuhnZJjoPGo52pjHGp2JpHCXuc0KAuN5sNh12iW8c5
PQtqN7vH1vyn0+R5NMHWvG0HFQ0NGgjh5n+SbuxCO0EeVUxGvrdnBZ7idsw8/OB5JNcqdif3vGGf
Dsfezc8RtmDmNKGF6jTJGJJEjHGo9D2NfhPl2AwdSsnnMGbDeeUZ5etcizFsNeKuzcHXX5y6LW7Q
gKhdluSXBLPfNYSLHRIjV+FA53s2LVDXVRyEMi/FdgRz2LhjHNDwwFsvpLSONZj6xogNZz8wssPJ
zgoz39hqrfjZqTrfFgaMekbRWMSN2swBUCWR51Kme2GKLY091ikFlhx6ebso/yVurW435SlbZ+Og
20rUsIUHEmyXRP/jLeZfrItvlFmuOitTbfO5wiWEJRr2yeJDj1wOMbTIDWhcG41K709DXRG6Zrov
ZZefkxSL/mtVXw1Gg+jGCc6QZy70PcbrvJRBmGBVEWMT0U3GpSGZsnCmHfbQoo8FMscona1dwl/a
uu0TphI/iX18cdqGxJXYJ3q1cqaN0zXLAThxWyNeEqQSZdmQEuKj/azxXwqTwLxVXrkqkRTl3+bZ
eHOzH1NLzZEu9DtnJuZ38LKrZdQP3bz86fwJqUZrXEvhv2jlQrS9WyZ7wkuSe0loO0IsnWhJheoh
iZsmdE0y75x2xpS73FVa94D69VeT+FcNXgqbSVZGVGXWpSD6h6Epcdrwcu6HxvsRNHJEJ1IYN3wM
WWQ2wU2pATk3xpgTXmyQbBfghuhkwU3uN/RdLqRarZMH288OwktPNnHyl14ZVE1oDVgiCcuJoVkv
kow9MSHOsvbJ2PfPQ6td1Au6466fiXLpi2S3DNMrjzCOukmDdjta/s7usQ9AZ9+G7hQ3m3LxWtrj
7n42XEw6AfmiLK1uKKIu0Lj7Yrf0TTAD01ArvE3t9Ne6LrbMd7BmqupjtRhzRGzacQ6kwHAmNk6T
hCFj1t2wzVz/gOnWElUFGXg6dAdmEkO+la74TfCvcbAcKcJ65KtMOHHtyQFuTjjcnQc2x+qQg5K+
2usgCJL9pVUY1bHvql1pDX8KaTeR4jCNyCqjP9b4ZM2s548CHLgy7dUXeRo1FQTjQLuEJUrZgyir
1+PLVC8vMx8bG0v8B2HIQKvUHdyhd8+KtrIOpUPXbnVDc0R2uO37Rj6PCGOZUtKPN8cVhgonXd5g
YYAhe+Z4/HdVEMLYuzXJAd6p2XmuPJqmokrPFx2z+lwE+3wwn1bE+MqYMQdkEz7oAzssPO1Dt8hf
VVojtqztcZebWLBXlN+DVxUXSI5/OYhbD0yl+bZLfEFGQ/n3Ili6UGvzu1wS0ZwObtKHs+vjjKTk
Hw2NTyRTWkPTOmPm8ewNChfkZaQAyOekN8ywLTXzrDaDyxrv8gP69UuMFM8kavBI1glnziGd2N1K
fd9ryt/RnN8MAyGOVTuxTSXTL8LkAM6C4MkbpvGbSczH8R3hGsB8DDLgqAD2vR1k1JhQtPpEPP0w
6HjGyiI4Hy1CIQ3ykCIoOvO2WTSxt+Y+2Yoybr+Z332Iy8ZSZ3VNY2TsgM+AmLy9fjYZiNb83jzO
S1EHJ6IpvfpGa5zECx0N4sFZPSoeVBlDiAw7NXnahcqEd2OafZGdVUlAE9d7s/3N7/I+mbutaBj/
rPQK8z23Ikm81kAHoB/xtOqyI3Qex93YCPAmjHYy7376ZyX5yPgQ4xXdcK+cvmECaIyMgMoi05+n
Vof3V+ELNO1GcsnbjV6nLPveY/KFfKPuLPZMtvxuTNdZTgMgtYsbhKwhEvj5WXR6N22lED1qiKnH
uc/F1KnaxlIJ/qdusm8sYokuyZQqXlyj0lGcJnryk6N2FWywzaxE5A0wvENpSMQGyp4aPQzManrm
YBj/IP3R0cOlH3y6XDcvAFxGq9tMfdI8EN+2Wvj7c/GDnNPxT+HblU0164s4nBJMtRgrYzEVjstU
25ucrE6KYRwHe6FM9Xualq7ZEA1X7psWp3whJnWuHDHKZ3wOJV48WflkF1Og7QM1jB6DC6sSm6xO
zFPdCXsOIcr1aESZ5I8XJJKgbE6ywD8JQaXZNEVOq5MaXSI3Xw9BP3np+Dv9Q70HuNP/kRD9awia
1KJvYMZZxyQ10ju94NwcWck4fAd/fjQF0AleWUfWmBEQ8v1+quvY0iqNsbGPi4YKPHK1mFBYQxUz
mtI2gwmej3NzAcBQvpBEk/IwZwQIB9UUy6l0y5i6a7fdekBFttQlgfIOckld45TrTflLL5f2eur9
cbwaWulnUd3M8XLd905xHccc5L9+ah+n41QQrAA8JNa+9wEh74LFjk1g6+OkJ/4lgkx5nhllcldz
zvdYuVBzNwqrwTHsGlV9my7zSQUzQVkR6sEg/Ig4ObJB+jukznGyMba8ctwePyxhQusrdYGsTQva
2L8mwtVIz83Zdh+7CqInxqWiHzdVp2jAGZoOdaQ3qUdr5qfaLmt0M0EIJdDL1Axv73IoJWYUJHNm
PFmdUxlb7nN8ajLLuNVb0f4xxjmvInMiCJn+1qjyDa4PfbN3OMA/6aBfajO2RdCExFsbV9Io+/5i
LAdb2zR9b1ww0nEuFydY6K6KyX/C9yCR9M91fCM0XeLDXy9eFc248zqRM2gi28llSOata2htfONZ
rv8iGfLlh9FuZzeE0TnVN1+/509WB9N63HhxfwDjfh9RMbDnu/NUWUe3icVe1qm6yLDD/2a2viI2
b3EuSDW+BYUaMBTJ/jtEh2g+hcvAMB5zMHK1ySarCPZGD4cgdJN0XP47vkL6EriHba4OAe8JUIou
Uffb3Dl6ZoWrWiLkycem/fnrR/eBZAFHkJg60DvsLyHQvUNXxhSHhKpsnaNhdepG2Oj+074yDk6v
5fdz3lj4JSIk/PqinzxJ8lF0dlULkiAss7dba0WBX0AknGOuSZQshjYfNNP7m46j+ubL+AQ8giwM
eg2SYyIrWm//X3WTUZTI3NVgX8eS0nvM49z83ZHO7TIACzhrW20Tfyfi+UhR4r54krBNV5QXQ/C3
F62TbnEroatjzoTBP7cXQ5REbrtpdonMu0+upVeY44ZjWp6f0qkQCt1yS3QlhozBXQ0ztdv0hJ86
lyiNdJ+paDfbmwxq0UVXDXP/o7RVZQASdPJx6GMlNrqECR9iBkhAUDCj90asPVnybzkW1a8Bc16G
v2mJhZcIJj/YFRMuH5vGHsfsoZ8ERgC+OXCeIWw1tb9p4z5Zm+s2QrQ93EVQtfUN/esNdEHpTImX
TEeko4Xg9Br4aACJuv7Of/cz5AtRXuDqkLrpGd/D606clp7VEbAS5Hrm/s0k6W+Xdpno6U3jIRTY
Clnk5lGafUxeW1sbN3o+5H+davR2tLsOZkrFSIVKjCzlmD13RnJwdM3DL7nJ5Q9SuONXFfTFeT9o
rnnjBqOhHf/rwuCbgcW62r1Yq5Lo7cNqfeoLTgYeScmIx1HYlBXIWMdpb1ZT/k2Bsf7xGntT0XAW
QD604sdghcgN3l4ucHEkVC0AnTkkuQzzFpdNJKH9XouZN6LU1GlkfH/yskPqFBanDj8Hs3DHpt7n
OegaroVGoW2tYg50XBvc5uccF+Jm1uv6sBit5hBh1WTwrq3kTHQzsIyHQ8/9Qnt4Fc9pWoauGFG5
dplKOa8KyD71UPVPWjIbd36phoOyVL8v+0wDBfT0S/5SDGtGY+yvcNlFngr+NiFNxw0mIFtFrBPJ
/BKfoHwFOkVkMK8xNjiTuY/rHPUxpXdeCNqWKQpP2+7/6nUjH3IbS40stceMg86IbhkNQMA5vsz3
S+AWfxgzNjHJmUkNYNZOPzwPCQ0/SJXMAhhx1YwhOG06RWXs2jkA8EtqpW3ceM7uTf7Ce9Tycp96
RYCrDmThYxD75tM44d3F/CtfNnIpUd7KTA6HqhHxnnG6/hucyaItzmrvF6qT6YcuC1KxdY/0PVPw
H8W2Ijk8daeL2vQWQNYuxi510pFOUxLsFJvpUDZqOrjjBI2ptPQt0eLVL7cvtWFnzNqQY5BDotro
GkR8VWgm9Q3e/MVvZ/bUueZTNxnL5sRvw2lJnuNZuQSuF4IHaLU5vweVZCuB49gv3UgvO8Xzjy0Z
dvj0E04PA8E3Jssn2d7ARgM87T4FtD0YVVbvjYW5QVew6aQzbSG/RF/KDUCU0vfxIByGllo5lJEJ
9fJxHIb4rxYbaDT8zBH3+uSmD6IhEKgSYrzIukXb61oxX5NjOT/qKvbvF096V3HjiGOMg2K+svjA
9solO09MMmwUPuQHjLPzGrIncvqQql3WEN/sOpDhXA4TKmy/SK5nm5/HwKLhnG6MorLCeCrwH08K
hQ58VKbYcODTTsIogJPBLJyNkxT2tfRL725IbbvbWRR0H5RdE/fArcMPw/Q8UC+TQLmNHK3gnAyR
4SHILVuGxTLLc0kp9Y5MQZcF0ogjx7CsQZ+1iQTgxIy7Gw4AxdFVIxZKJsy8a69Uyxar6PQZjxl1
qTSvuTKHYI5Syx2PLidd/NCnqfxR9W12YbNtpaHEefopMAbtqghSo98a3jRUeyFb66bt/XiKZFl6
iow9y+BdpJpisK98ZxNn5bC34omZWRvMlrexUnTzuFEnkT7TCJ111jiduVk6GOj8g0FSJEAGplEz
9l1rOz9UljMsIJ4JLe+s7O480KzqqewMMnLNRMuOpLU0W9sz6xLEhSPWTeUnYAE1XvqQB/w6vTeD
pjoTAfBfyKBlOlE1u3zHeLk3o54x1avoNYKCXJNMAnyL25+SBKng3IkLPsRc4OOyqdqmd29tQiJO
WC9oeFHb8fKnqQ19CxuSE6rhN+vhFwrzHNmdWR9itwB5cbqpjnDccC/SVGfwTDQ6QdemhU+/UsLA
vzt1fymdSGoNV5a9HkxdlGNItC3wko6Kue74rvLgIQFe4KufC2zK+sx9rVCTPQ+A9ZfIT6qTiUD+
Io5LXHm0uUWflHfpg2uJ/DKfmvakaflyA3JQ3ilLVC9TI72bfwAtb1jyl9FW02UPh7nay8kcjlks
vBebMcb6wBf7ibiP+bDoeeyRMADMsm3l1LzazVAx7TXn/SAb+08mmcleu37lpFFhLs5pUdMIjcVr
h5NRm+LVqlPrnDwudcQnzz6OXr08JIU17BwvL66GDCAH7cKyV9VCdZ1y4yytOFNi5JkaeIkuwW5Q
QkNR4DtNmHey/zXmiElzBHVbbOLY9CT2EzO9SeOelJMOj7RH8XbJSJnCIaF0bg2nS4CTBIoFco6d
KcUBTfrHyWrtQ8Vef1UHa2jp6DrHGhh7HF7s+LF3LkHrTIN6HIhDAw6nIs3I02bnEjtnR0W1posZ
U5Imx9bPOfMXFWLU9SimHjRUiJcSj/xtrA/2ZezYyaHK9e68n90Akw1Mr8XiOddZUui32KZJC8A0
LS5xlkrPTLtsT9Ju4y2+ZYMW2bYovMggoSEi8xsncK+MK6jrrkCBlc7BY+0pcRJ2PW19bRquHEe2
e8Go4xC0ZbDDYXK+GZomOY39AGpimExLTXx/HidNGy5Thihg9eiRN3Ph9hs8JYqHZe4dAiUNuph8
8NPrXiSd2CS8onGDCVXPKnNm84UqAvCSecnBB/+Ezz4Jlyg2Gz6NRjjQN8ONtd1/24Yw24CraGEr
oMNcenewSju7LkXlFSfv/zg7j+XWlSyLfhEi4M0UJEiJcqS8NEFIuhK8SXjk1/fC7UGXdBliVEeN
ql69gAiTefKcvdf2wnxLggURbl7byPWkMJ+a0GNe2E32Qp+N/fb3gutvntfPa7PROxyyEGIj+f5e
AsU0MmRdN9nOtpGhrmy9U3d5D7cYXqmsN4opzcCo3OgmhAtrL+swRBLpOPYtw2xtPWuJvs1gE900
ca5HxHskeU5by8gu6gav7dpsjSSYbdrx3YSXjw0CZBs6q37a9U3oRpvff88/Jyt8nKjlPfoOGnzu
n+edqrSA66saFDt7ii5nN4aeNdjdVqlP5h9rxpHHhq9sibuEDIGo9futGyfNkZU14yOcYBCEWL5e
0jHJt6XJiszniKZIDh8ui8Zjl0ch6i1mvZYFh6tALBGEZX/Cx/Ov0Y9fb/O7lxvADvmTKeA4ce/W
icx3rVbmEgihcAJs8H9k3MpVHTbxPo/V/swFi3Iuu0zdVj0Gghkl04nX6p/Oz/KH8DbhheHFcn+q
nEPOY7Heouyvk8JloEErOBtEvE7pT9AsgA5jxlGPGnY030Vfuycuf+yD4sylEmaBcRJN5PcnIzR7
SoUXAxasB+OGkHTvaqh7fJyqPgemXb4mox1RXxSn3DnHXj8ut9CbULxCFv1+Yd0oZivJTKAOgtZa
NlAg1lo6XhUIp050Y/41qnGPEbyCitbI6fsn6JjkR9c1WzvbEVCb7mSFY9qPCXPY53M/BoRlyWAo
GTixpiAHyKTKLHCIT2Ql/dNfWP4IQr9w0ro4nH/SEOwyMuXMBrSD2Nc80jsND/Sq7+fWlWxR2Sl1
6rEHy0QC16jp8s397CwIqeSiSvucaUTT3BgZlh9gYAD1mqR6MDpQq2lWh2vDGk8Bno89WTQBBnpy
HTfOzzcaT4oR2Y2R7xqk3ecZKUBnQ9VFN7Kjw/v7Gnbk42HyY5l/Fay29fOepm45hDgh8506IMso
aXlQ5BbNCp9st0nm2FvT8tw5Ccw4DTHMf//tQD9nsLLoqjV+8fdXGFNONhZhlO8yA70Yu/WD0f7V
vGKU7ScPaUmLuCrBU/fx+88+coeX1vtCf3EYev1EiEQjJ9c8x4zRonfdFGD/CMhQykPPLnHi2zl2
h5mpwZhxcD3+M0Lqp7mhtsdnwpkrucw6qa6R+pkr0U6PqDPLHT3diDljPSOqCU9FvB+9OoAZoiH5
cNSfr5IymZxsnDbb1TlCko4Z7SGiMlw7pVav7cjpL4FPIS5OlQYZlnuqPXds4eCAZbJAciEA4Yuf
4T86UlpNtBWMiIgaW4PYVegWPptSjaIvD5OAuXWtsHtmTjRcGibZMWTsJED8SuAA8fb3R67ZfzfJ
H/UHG5aLUHsZdMId+f7HqJbsyarDbyYGarLa6OHug53b5J2XbiRSDkJt0FLA87LXMCGVM6+Z3HND
2G+zmj3ZFRP5VMg3r6D+74nJsuE3o9iFvyyTZt4wryyCaFJpGcTgb6qs0hHyFAikJ/NS1cSX2rRl
oBsJKj9yVuwGvqQpU/5td4o5oibx65Rrj0rnfQI0uR+hXvns+S9CU0a/wgTuJ0iVAn3q7aBkJilj
Hqnu9dkZ8X/zK22M7J2CZ9dnGC9pWvI9C4pIxAiTTxjwLfOHcl2kCKkJjEFK1g4NSmTs6vgZmjVH
+us5mw88KFQ8Q/5kC0PSHCEcYJweszQxQX+TpZQXkYLiy0quvFlz0Bl40vdqhzyk2f2KxumsVnoa
AlazD+MalXstZWC53VMV19TrfTIEgLfOhjQHEwyKvy3EI1wRi5omRZWNYMi32pzTABNIn0P7dd3H
D3qW3NbtGK5NqzkvizDcjDnwO6pV/pVIvyEde/ANIyeJR+Twj4VxbbfWzi2tJwC99royUmVHIpzn
D9BDEQ5kT3MzvSCrNN9yoj847s7ixtRFfw5BWeyMqtosNkIfzZPLuXhKN05RW9vJsyei6QtjZdcu
mM2Ojgf2ObAyEKl9d56z67FgWkhCKTZWnIbE71UDMsLMW2V1cc8MKb0msO4KDHB0bdJTW+t9fXBN
IH5qarzSVVN9y45mcn16QuPi3lsbnfFeU4NtRa/N51FjIKYuZrlqLBQnnd7j89HQnYI7b2FWuR+x
pieInZz90qMiFK5U1ynnxp1G69uvzZiMKrUhuzhkJ0vZOtcwF8AK57MemKNjfpLwoq7qPoLJw5jM
WQ2F4703Ni2zcWpu5MTikXc9OtyI4YVxmHnHSGmy9TU5e5avTk4alCJ97wv5qoP48YnF2edENJ8p
TXxXTqiWaH7sMwpEf7E9iKyMr8Gnmuh9leYiMmJ42gR3bRxNJozXnPlijtUt/6zgdUCT6GYLutlY
1HCO+WAOEOLtWNG4bdObHTL+jkR8mOkUoIjL0QSFkGMRsGj4pJyZH09DebVgu9dzBXOsybzrSlvU
zkm3EVl1VqB0txqOv53hXTOEgw08mvT/OgNhuas5QTWn6judI04hqfbmkYBox+OhBotQFvUXlm1n
i6AZdSkelHVXaRCbBjs56133K/PgM5NWiR1rUF9peaDFtb3ufCLxY5OMTh4QUtWuDSX6mGPLWNP9
4w1S6quOQFqfg9Ifz02MNRIBIxjYkldNjWwRfcTerNt3ETpfvURYJUrvTG3KP5otrqaOnTtxeEZm
Epcr1Bd3dD8vQicxnxJjKjZiiJqvYSiua5Tt+AHr+xLIjx/XEdLE0npGE0cfNR2fwSmqRINFedAq
+vTexpG5CbOUPwf+76qu7Cc5knwRqVgnyOJalaX5XLpdENnFuKa8utGL8FIN3eEGpV61j0R/kzXT
az9FIbmX+Xithc0jY9KDPRQRSxdnYyCB4+xt9Nj2VsKze7/rwvLMI581KFBR+JldhCvFwBgEmi3f
TKZTXKYiRS3IEC8CvbKPYfQGUwPWRmvMZ1ERjNTOXfZUMiUBMscVkIwJH7k8wk0rQRhmG+JrLmlD
0dJO17SoxJUrNBPVRnoNRq2BDOoukxV4cPhlax90rLrSi1JZV71FayQkF8037bnfyK4qcDGk5nU8
aQBU1SrF6cNKz8e0t5yS82lqPJWu85yVijfBFczoHkTqu6pAci8m3dl1oqpXkEI9Xx00ay3MkdWo
iTaDMlVrvJf5RTab0PLgYgaCJMSti/BwI3TQ5e0Y7aupvE+jSg26OERYwUq9Ku34oMzWuJU9POuh
Lp1rqMnTOgZxvHYGgNUYBd9L+jQ+OystLI6ySiZTsKfqIZ+iDmFaaG/rKGIDS0ZjO5jqvKf2Z+hW
0h1n7sQIIIWZ6WYdzdkp26K3u9IV+WfSY5olekKzL2tvHNwwB7BAn6AFyFAv3DaI22WPEbm2caWJ
lcJrz3ki1W1fWpgAnGZcTwnC+yIyK3/MJ9ITF4pMkdlB5Ni676F9SNfD4Mx0Gqkitaly2d9olfYd
Iz2vHTmeYNRpHW6PW3TP5QhRd2QGzRcaK7daphdbbfAKPxHqQa3mW8S39mWVxxChjQ4bkYLc39cR
qt0IEEa+I+vmvoYEhxgIAYAV43dE1VOvmGwPQT2KcjNkbbdR6WtszSK55sX/qIsUQ0CosUERb5cO
Gmn15YjWNtNqf+zyfo/ICeUfyCqKX1jRWgpNdFA+ofjEgYZrGRtNbvFtati3ouEZnQ9C7gRmqAWS
f+VJ/aDIkgjDzuzXnYJasehj4cdTHt/0TsRRiXszNeCG1Ib6J1TDi76K8lWn1SYTI3OlQcYlARQz
j55YhAW68jPMaayqSnQlrUr8qVwUi6FjEhFP0+EqlPjDaN/jvFLqS8fI+yA0TZa2SjTrWfafpugr
AgtEf9Ej3tZU8VTHxmui2Nm2xbvBXlr2QT+U0YqXntFW4ShnFbMNH53kp9WOLM6eBYkgR8rcdjgS
nLpaWR2bnqZPqEunZLEA1VlAkMCXsBy57YcYUmrrmShkaYKqRSHWoJMvM6TP7DrEtxqYZ5m/Zhur
XITAKvM2OrTZJYSkYluKONvmbpQfULS4qzyp8n2KN5wmhxavhsb5KqvwNc+ktgPVmfo9FH+rwMMd
R8V2Rp0eAHttV7EZc6dbNijkiCmlY9b7Dd1ggl5jF3GJzoBBGS4k9utDU5OcOushsxEve89M+qQ5
Lceg1qUJe1nNWFjQB/Zx9RAyPDrD0X+A50VUa5a/hLHCMKNDFGRmbK+caPkstM9YMbOVU3dXqUQu
G841YzhZHGgX3lAjPygjDVgeQH0bQbj2TS8Mb1owHkHD+7tixk/Sw+TNZ/HA7J6AkVsR5TmTJxBP
WE+b4SER460kS/LeHOIbrQduP6aXvRDlwcyzcj+5lDcj4JpNZkXVZjBQwoIJ3ePENNeZcPCX5qbf
2jDIUImf57qmbMlJcFehN5iX+HzZjuyq9pOsEi/YUfiOnfzFYza74dRco/O26ZPWcR3EupVe5Yb5
DDdOXdPui1ZmZw+r0krFyoDL4i/u2YBuHjRtUAfENBgYHPGIYvQPGcGUCErw5q+TkY9KauZw0TnT
n2Qor/Whf1E6Ndy4JQY0wYB1BRKFxTFR63U/d4dWz/+oYfkQp5hJZor/x1RlG8xIIF7RiDHWJomz
HGus+oKpA2m+ZI5T4OQUhLrb30km4iCUc5rQgKWAWY4YvWaHGXTNe6MOUMBbvbkoOnFRZd5d5BlA
8d2EOCAnI+htGeM0XvYUteM2lzkpAmW9B4e1JKCTGTnkbuCo3dWY6COo6rE3L8c0it7535HxJtH8
lDRYxzP8EyxAjEzGonW3WpUMTEnb8RAybAxUp859U7XR++J/vGyNqd+GqhIIkUhOsaVxK4awuZwy
aQdGMXY4IdNX3CXYR1rsfrjS8UxWu1JJDqBQd2g1b4ABx34jjXaF17dYaZXaQd8TT4AwurNhHoxr
Z7AvCssobhEFmO8A81BEubN8xdxYTuQjWbBqXQ4xWZXIa6G4hHDMGKl8CNTapTCs66HCJDTZVc/5
h0rXs0PtPNOr+D60u55zhqWcK20Wb6YOS4LIY2wM/YMq7TEItVhfT1VFfwc0ul/TzQtsLxz2DGaq
zVx0DK2IV2aCrLXngnNmoBXaWx6hyc9deavEHhCAuHj34HOvZrwYoO2GpA4YKGsXrEzFQ0GAz3nT
Tc6mpuMl/L6fpC80Oe0nY/ooNSN9Y5gC8DhJq2DKcezKwsm3XVIWQZ+XV4aqcNrKttYEJb1qPN60
xoh8hzFIKxnkUbWMm5LEmgvS4/BalekY3WSKEx/AszL6mGpO1y6HUsOjiPPc/B6C0LMTahd6rd3F
iV1tcfz01xppDzx55yCKVl1FdneOAl5Z0aR+S4jEO+NIz8RIpHDhrZAjZ80hwR5CsUlHcTmrJjL7
MWzP5hovzWgJY52q8Wvr6qlvG4RZM3AIV71Lujqx2O5dz3iXAIbZ3RpJYvAjcEvV3kQah6RQHnUO
PuRSGGzp2L+9emCqOL8yikz8pNEedLu9JIOaY20pOziD3LRe6b+asEKiknibse6vQuFUj2XR30ei
xdOUXI49SQWpQoJqZ7+45nw11+GFNLx9iFHYr8Mx4sgkaS+WutvdVKAdWGeTxMLpNhucrw1Fla9u
Hhlf/B+Kt5bsVqLA4TRf1lruDdgI3Dhbe3xVdbB4U941TKKan6pM5d4yS9j5OWCTpgmMLgGj5shm
+lBJVvrQHcREKEO6Vclea6xJLP/Q1fltDOO9EgHH9iDSrkfDeufRIlgrlebSNQQOuqR+AirG6EuX
xVnVMyjrZaZddpbOAVd1/zhGeEY/+SzH78PUCRx7EwIDbsrwa3KqO8eo2ZC6d5Tnf2dxHzSt1hXj
VH9y2zSQCBkhTRjNNiee1ocZOwVZTdks2cgxnCvWirRLZuJZRvpUyKunaTcRqgqyVqa7OMp5Vdri
ZS70N3Jzi08OeZ95m7YH12qdoBVUgf0ElFGr3MPckaaHO+2gF2iZsI2MG6YQbBHGnR0qO63FKqSL
WQQOE0gjZlcaWIx8lArTISQjDbfUosLUicGEpvZeZqOHS2Qs8N/Iek1G0Q1TA+ErtVDOGJrXa0s2
xnVYpvD7PFjtdVWcmSqehjymatJGERJzF2ImXNzGMXymFYPhwzho19SMxSoeGbSLfLhFb/Ucykrb
OEP4auRs+ry/5Y2hd++TXjwqMjvIyL5uIijwVqxjcgbDHjjl9OBO7q2qDcW5abR9MNTxTd1b4dVs
zSQxuLtpivu1XMKBTIlkJu1U+1zX4GZbnA7BK9AVMkdvp8a8tYWV9AEQmpCg9zk71LLoMPP3LyXq
1iUZ6NZO0VhUanoeWZW7HhxzX/bTI4gCb+NiL+pIKV+17WBcyK7FCSfHjzxqCUwR6rBq+vi552x/
Qfr1erYBtC9+Yh6TgGVfElZiXsoUinfZiGlbpLD60Dwl2yq0U7xOIC9LMDSB0xbn9ASyoNOs9Axa
zGtm6tfxIDqfOvGBUG+0a9OYfFT27KKgULGGaIOzihVdgXmy0InshuSTWb9XCkkDd2leL2pADCrm
Hu4M/xPWosAqkxeWz5yDQzIGmTPam16SE5Ng2BTOcMbo9aLPrWfIhn/okaRYb8UtSUjVGRmnTmDY
pLMQkqMHeWKDxmrb+JN4gZ3eOp+0r/UD/p/uUXPDJmhLSZySZ0C4kVKceUBGL6e4m84GUd8gjjx3
+7rfJ2LGuSiyDdQS3hgPMoA3ewe+PqyiibIShtautA6knB8Xqbtmx6EecO3Y4mAJjeJMgI3lZJTa
KSFcfei3Q/9Q9S7SE9GzNWITqlv9KW/JL81pmfhto+2N2Lo3EnxSbmrlF45Ui3MMrxdSGtekQHMk
x8vq9HaGpZ0/Q/5tvsXIm2TUz2sDJT8npsZY50paBm5pUz7Rx9jXCDCo7Ee4BtMwhLs0Q4ECz/AP
ti55ls3JbWp7XySUQ6qphskvMxuXdR1fdxwneaS6c9ZoYyd9IqwOgg7ECm0lDcBiLP3SsMotsVvz
E6283I8o9XGAlg5JHWm+0cKso/Oh2nd5Hqo7NKnTGiOS4St6fjfnBtNlaX3QABKryXGpfbz0KhYu
jW8gF2yACqYvWY+XbZIuPh2nCnq7wbY2leVGS/pHItVGHxjBjdSlviIfo/F5I/BeJzjFMn0+75O/
9Zm8UmL9xaraC81RnpxIjNekgJLcRzvbz4RrBKECIY6pGQWD615ZddmQ2ed5t5ljvsvceukNEj0m
wPPnlerKIBZ67CMVDNfUGF8yr/aFqn6aUr+SbsWu6KlXqY10L6LZca7UTbXJM0w5btmfuy1P1Sa7
Yj07rbJuc/02Afm9qlHgoXRwvKvR9bqtrIZb6qlH2B9TMNC4XDlCPWtt68srKkRJ89LQTSNlK5H/
bOFH1ddOQb+hGAfbx4x0QPH1hguQ0fuQfxkTtQS8gWxlLrZsur172+vDtbKo2ia7vx9DKtwoG29a
tyOCRHH3cEmywMp4+WGc9U9C0NVoKIy2tD+/InW6yyxOgHlZeXjo5yX3Qce9TvZFrBNyJhvZr7Ra
3Fqdnq1plL+qyQJWJY7t1XCyfNug2kPJR+85iyvbH+SA4cUimz2vWp0A+PpBShRXYhHCdcnQLJnw
+kqBW7TR3DEJSKs3A/II2DGqm8YezqI8vZh0WnizchsRWOazJKq4Kdz2Yll82m7QrzlQZ7sUK+xa
tYATNLmVrYQyJ5s6R11HzgBHFcKmzkNrHneDi9jJ7lmSqU0vhDVTn3omJ3s7Ky4NFxtvl5DI7qcU
VPSSFTXQLNrlNs0UT+KC8ab5vp7HclPknvlhT7VL5jZRaaE2fdUjPjaRTijZ63rNEee8LrAJ99Hw
OIPxW8Fwzb4wY8hA9KnOKTcR6zQLyVGyPegGjXtvzBlIHeZFAakj0YFVM1q5HQejqQh3RSTTYJqa
/ezlT+VgpB8tgzRIO2m00ceZcYhAqSOsS8Tm7+jAzwniykinLW+8KnpUSotsAAQDq8S2Qiyv1nU0
c6qpFLkOyVZcW6LZKNLe4+XCP6U7+bqKvCelTj4HBRqMNZDgC7XtnvFrfIHMmOKwqu2gMos8kKKb
fUQ9xWszT9UllKvp3s5Ch7ZKUSyjlDhjaE1UL/9dtYi6mBYyg9IGU9+KwHanr3wo223vMUJXedyG
pwblXMtzlVUYgoh6E2nuG9Er27Y1q43o7FUyDVkgZaqhntLuR4cctCkT0UUaIqga2sVmC/Ft2xbq
o+wNtJZoEC7qQn8oLSYMEejHYEQBddW03lOkUtyw4+4bM2RPnMNHMsAQAxbDazvRA2Fl3DOhOLTW
wt9IWeGqCLhQhcTWZggD84GQbHTurXFnVvJcqWY6M/aTw9FvJ1uNPA9A7fY4NK8QkdnMrPg2yrMZ
8CqWUlQnd2aneH7PX0gWKdjZhIAaJiwaKvfG2zpJJg7zpPOSysG7IpeUt3rMyxsqQJLgwXhovinU
YFCIApsMXDM1m4KpRwSJqF6+0swx9G20gMEoxKMdEq4ZAnLyownB+DJkUQQkBwqmLFQxPw/dS03i
vU2LfKXn5V6vFlVp0c2fEahApIp62KNMFinC3GmrYD7etGZ4EyK1p5PvIXXGPtOAbDHaoIWwswLU
pIM9yZHKzsmCO6rgBGAGgtNaTOZmqrPHwdW7Cxw4L1iPvfM0VKNrt+fhxTkreTHsS7V+lKVxz6Tz
uVVURGplX54NvXqOFfsF+umK+LnkkljxGMPydG7Usbf3PGRj+BO3TcQ62dPE5n6En0mlfkaMFQqn
fowiBJsEsvnwAevAsUBZ4W/LzhrQ1WvIW582e1IUDqFfFCk9r2SieIsuhYDJoHTpnlUWc7cWvgy6
djcneXPjoET2tdh0L0D57lnd852CYdUXKS47CnrlvAl1D8CL8SdPdKKLTJHtvAZhEWCnmy60XzpP
IddvxP2AlDdwBs4YRpLfpk51aSUqzlVTOc9BipPNBOZqtMsPtTA4RbjOklulmBvgfsltMuN2CE33
uc+j56bleGfI5q6weEVI7XtIBu+zM73zSGv6bTZG2aowlI7+IwVBJ+fLttQwWIe3IzLDJFKuW73f
6JnhBK6kzSXJpwnsPLnKbPshb6I7oVE3wTZ75RyZUuzFF3nSPpocImyEoAGM0QAjOIj5pvik8Zxt
Q69+U3G1EpFdbCdhnhj8/2PG4DCquojt/kocwM5/nzZ7fIFGVMbRrpiS4tJzyoHQRw183wkRxT+u
Iq5jY0/Fw0CIB/7/79eRc5X0LXLKcxNqxMdQ9lCKFD5H+mbhecVk+lKTZXv/+zT9iIAC3C5JL8AV
gRH+5NPWujE5ZppBjM6BKrlKdh93+viURq5+goR77EqcXRwWQ+xr6k+bRkklWZt2Gu9EHuUI5TXe
zM4mk7VE33z3+686opZYhIkeOhh1gfwukqD/UCskmPLHCvn9rjBSdK+KdGsacxkeWj80suiWbSFM
2S4Tddq0EZsZCexTrp74xcf+CnI8sPsDVITCt/zz//grNLs34SqnyQ4CWh7g0pXbBQl00eaG2Iyp
K+n0oBX0ofSmq05X0hMS0WN3HDUbaHKVzBvYvN+vXxduT+5bAlB+CUqTBopzORCuOiDdPiE/OiLp
QjT3f5f68Y3E9I5cV8bJzhN1fumk0ttZGVaXMO/Vg0ga/cT1jv20JZ2A8g3sEIel7z9NDRvN6EXE
rFY46lZzvPqsFIIWmZqiG/j9ZTp2LbShiH5QWCF9+fEYcaVJbarLaNdrefjGS3eX47q5nabpVOrM
kRUAhi46WO4lIqqfZqxBpF5uADDYZTNsOizRMFRkWAYVs5t1VkbvIhPNiVVneTI/tDRYCk10W5yh
uZc/7iQGoRApvRHtyJVQDZ/WWMYc1KoY9fx+G4+8IhaAVRRqtsOZ3/zxiuCRoa7QumLXzVL7qosq
w/ZcDAwzapyyw1qtU/MUD//Yj2PBWW4lcNd/JKWdJDvboj+xC6e57OlZqKrA0zHbj7//tiMPznJV
117g8bwp1o8vba5ryvWoJIJM67VVUtrE2cV0pjPqAqZvlH+LDu/p94se02SxbEPHhf9rLZLO7x9B
2LWJI1Ea7IrKzVb0b0gir+C26/B8V7EXekHZ9tQ5gyE39iJBoF0Z//dPFSeMhmrX5SvkDnz/G9Af
jbUUhK/1KRxk0GA2BhojYv/3c7OyvoYQWNaJax6TLDPJw4ank3dHSfvjdtcZ3UstqvPdWNTjWsGE
sk7y6nYZw1eqEr7jtJJbRc31vdK3dMen+aUnyfC//3Js+6+BGh33Ih3//tMr3qypkDLbxbQZ9xGz
wctKZeL2+1M+svqwZyKqNDAcGcjUv1+lo/87RcOY4wUam/VQje3OmeL0LEPcsv39Uke+UDbmBYO6
KGX/wUxrFH21gt2HdrdXvZZCpfGiVho558it8RLWdvPn9yse+T4Js4MXYhoqC+c/Cx4z97otybNr
ZiE4GExFHfkkeD7/fpllu/+xxn27zPLD/2MjbhK9NMaZNJBC4dC2mlUs2+uYfRvVWRUnT1HNiXcZ
2FYVugVizDa/X//Yz6R65EOBHA1Y+cczHBzIaGSXpbtGx1np6wSe771pwp/5+3WOLEPEboCB17DA
GzzK77+zh3CAQhgjA9misIgcE3ZsnVpB6swVu/78mqGLPPF+HntplrUVlLKNzvnnt2iH3YjwA2Gq
6uA7KUzG4jU24DWELouEnsg+8RuPPUsPCjqKbjCj/3hPKgHlsaC1sjNVYkZR+SyNSsx2aJzJqAc+
6DNwxWypl6fqgCPlHPZ73lXX/V/Tzfe7WwwzrC6wbDvhNrQdpS1BHc/CHcsVQcWLRyGrlJZpVuvd
57nmvUVeaZ0oKY+8SUg3NGjsOMOXGITvf8OCE+9TPIY7fTKajyZz7ZlWnq3WJ5bYI6sO17GwYWgu
yuqfH6ZmzgpDtiTfOXMb3+Sj4mwGhLgXejnlJ1adv+eaH18n6w0qbvbOJWvyR32V2mbsFdLIdqUX
JjXEMNh61MR1XKDRcYZ93DvdA/qr+HWx+l96xJK+1WE2vI9qbV55dYMclDRoqjFLusCFLAtD7EoV
RsrWlzR3OPZp4mF5NV4I76UTMOpF+zkK00Oq7iUKLUcrHbK1TlG2j0YO+Sc+kSM3k6+Sj2Q5Bejc
zu8PLWyjJG5s/BZpVhn7hmUHpQIhyqFMzROXOuYvwlCBNQt7EXvGTzSFoYGvSwaDpJe+EfdqZjCW
VhBZ3tESm4Mun41inWp2c1N4DTArK2zDOySK9ZvLQP5xwrIZr5x0KscTf9iRz9bh/i1EF1XHqLAs
Xf+xBE/6HDcZ3fqdNtAPX9ltZ92pscvUJWqsel0jqe7PEbww/rYGz3n4fWE89tnA9mef5tNBNv7j
FdOnCcUhcL8dEW0jHYT6GcyNFfx+kSOrL7UYKAZofsQi/TxuVUhhJ6VpWeXtiKk1JnyiCsrhjWD2
5qI2vOJOKYw/v1/z70n2x8fD4uJ6EFxUlR3mxy9DCj5UHF1InqrF/IUc1jsYST9dG32OCn/QCpfc
97rGZGbJQ2jq1VlfLjAo1iemi8qMyg7zbyLo1FRtCG65X1R50EfUjxHoM5i1JmNmwuKnbYXU86uY
dla5bsFlvGAkzYD7iYgOIbl77YWZ1kshT+Z1QSk0uWi5uxkEdBt63cCMNyUbTqvH8S1MKVz9gnTk
h1ZNxYVBpc4UPs6M59qI7ZnekWs9gkayLmmIEbVh1QOWMM0Ju02TS+SCMD5Mez2lakx50im0roWV
GPOJtUk78uJQZZqEv6iUP/+gUDy5hFwta74cbGYTsUV+8FqHewFLGvAhILnJa96VtKs+Mt0J3waJ
AjzW3P0IomD29UxB5YKUmsmIoxJgeuKrOraysCex8lJDabjHvn9VoZcDFqIRuKNJKzak0ks/m0fV
J1EqO2HaOnYplyWQdYVy1LD075fySmDNadvTX8yc5EEfcrllBG0h5GmVEx/S0UvRSyBxh4KCD/b7
pbA/U/LOtDKTvhyu9QKpqWcvx5ep0u5//36OXooq3qDZawBc+FGZGWLQ6B7yqwzEXuS860zc/Naa
jGdXRbr9/3hcxH0Ax2MhWw76339YbsfhzIEb451dGJctI+xVUlBZq5k8lXFxpCzD4EcTgZ2Vo+HP
9TYaYMK12Ah3jF8VEHQNzZJVoY7JYVSb+g33XbP//VYeWeHpjUJGwlnIIvgzh4cQiyzRJpKu1AFS
HEPGPoAnbRIKYIQbEMfjSsDu9qt2/Pz9wseeoa3iW9ToZLLp/XiGWVjkhI2TDMl8ehHV2+q5y2Ru
BWlgONEKPnZX+dBcnGY4r9nQvj9AD1oOXpUm3ekgUvG8QHufkCp01F9l0qa3TSnV+MTh4djPI5vG
AKxoOSoBT9+vqUHokEk5pTsTxua1qsIlgytWbVHjZv+P95Mfxu9z4OYRgvf9Ug2m8bbSVDaTXtUu
e+hu6zJ2zYAXbT5hOz72tniYQOmOEjb3jzWyaBjlVWmU7pwCO28R6vk2tJvWVzGj3s/T8CfpDUAy
pTmduJ1HuibLSZpVk47o0jf58br0DJsEfbR0h1unfu8w0lA+mrGdXvfSayeMADFGoqZpZNBnank3
ZTU+A7TUp6La/n2w/CF4jfnPcuL+mTmkAENRrGnmwTKlCYq+6QIzcexN3DOq+f0T+fducyl8ctQJ
mgtR6sc71OEoK1WiN3dYWN5HpWg35lybO5jRVgCB1QESmuD2INHv7PcLH/2NqEG5sk4yzM9lqFax
FU+qG+9Ipmy2pnSHNVPu+ZnDaHwiunX5Dd8rIUPls2S4wNlQ/WcpH1I3CSGnJLssQp7Qo49O7I5W
VJpvEwv0aoyC68Rt/Xc5WC5Jta1rNDFwhH//Xqb/Ye5MliNHsiz7Kym+RxQAxVhSkQsDbDbOs28g
JJ3EPCmgmL6+j0VGVYWHe0d01apFUlLS00jaBKg+fe/ec8s0ZgMhMtIfu485Q6veChd+spZbyX0q
p+lvTmU/e4sYxT1aX1y4fJHfP5+obU2ekc0HQjhwMFDONR+jnphqPRe46vAZwNSZKuJd/uaJf3b9
QLyC0MZYyiUn8/snzks9VpP0k4P0NPvSRE0H0yStAV0bxFy8lb62nPIqby+YN9AA/etr6GefsjgX
YDAKrbPN9fsnx3caD1qk8a5zPQ3xOWUP46y9+5BXd4hEl+1fP93PLlnglwJfIFX8D05qZ+oBefVM
xETeTwCyqgyYbQXvnvr1b+6On70zrMsuWxK1xw+35XI2mbE7xgcADVowZj5qlkU1R8HUJjBcfCd/
/dbOn9SfbxHuDspYV3BE+WH7EpobicpKD0rQELK0ON61ua4zpk7bQ1K0gD05Nq8RQ1Rr0bX+418/
/c8+WZrwLEVUJJRb58f/cAbE5mPUvmh5erxiEfEXEilpIcd7bWq7/V8/14+FO2uAyTCV/vhvA4fv
nwuiDvyj2iR7eMmQX7bSeFSi+btQ6p+9I5e1jfYXsL4fFoA+jdo6PgMJPbqGFz5nkiH0PX+wUe4B
A/1f3IXueRUljg8P+J/7CFyOcN7EnB5K+gk7et+feQTcJTZygfywgLBURuhyM/Im//rD/OnbpJxk
yMBqR4X3/YcJiXSw4sRJD62I3G0xVS0ui0Ye+jG1/xffm8c+QZuAWueHuqCYdUQn+M4O9GLFp+WT
Lhz6mMn/rnlP0+wnNwNTUZdeKa0u6v/v31TDLSD8hCx7gimKo+70HWJ8nCVfk4pmzSrWIxs/cjcJ
zFcdcqWInIJQ53O4pXPe72OMwzfliCIsMKPMPsfcTOSfxTR3ZthHJ2yaxUuWIGkDT9a1MK9oqlxU
ceyHVjSqK1PV4yOM5LEOu16B/zOQF6AMwQvbu9V8O9WZhAKc63ty7UeBkhpJHgKsZK4uoNVoRPIa
Vv3I8DvvUNGa1mvrtvpHT1V1jEADiIDEPoExaGySvemMGslvRmdgxoirLGAGrwfW5KEH1x05bIDW
wngeLEFqiRv5lbnLNacXga8knAPcbbYKJzMGKV73ZkowCnAJb5Xnc35UjdSh35sR1kE5K+1ZTikH
dKsc44PXT+OzI2Jv2yvAd6GH2sxeuSKz7owqRS4X5+5ZC6ATFgU3HAD9EuXaXQt8F/1P1A7XBiVD
GcRiQFdTxbX7BCJteQaAGN1qxuJ8s12pPlKznAVmHPjEgJb7ZT0tcRmvNT3DCgOaEWLgMrry0szK
8SqqJ+tCehl/toGuhxBn6t1mx2prlzu/ZjAb4LPrwRS1Sd9S1w98+oMrpiFA8eJou8VSRbYD8uxe
Fv4I+QvqwfQOMw6RX6/y4tOe8BCMqExvVZqkR4vB/40yUhT3CxS7bZ5Uth1M+lAYYLom/K9ap1Uf
c5k6oO06jHerGVDXi4CufVGg9TlhQiv2XV+ZAORHfVTHCqTJg20y4NIFssIj3ujEXoHvSQ8yIU9h
hWiYY7keI/pYK+gybTjWEynrWT70UB+TusV+SN7EZ1rmxR08J5n9zY38s73tnAwuyJPUGYv+ac0w
ZzTbuU4Eg0dTlm7JKM7RHRXy4NpnKRZm+Ndr1I/o+XM579BbZMZMo/XPNYolay7ckRRaMp6nlY2G
7xRzJl35SxnfGJ1jHqLIxnW8oBtGAt8GWWZ/m6wJ40gJaOmvX81Pdtoz48ZAmU9Tm/Pw94sLpMdo
sBZ6gU4CCj0ym2nTA4M5EXhPi7sblqq9UtTEyExTOS6B607d35ywflIs0u2k7D43bIwfSFOVUnKK
KiQZfQXTgtDLfO2QZLH1E9tfGUX/bBasXX/9tn/EyZ6jBxAwnTEhVKl/3uKnMRbORDLtYRy/5kXx
idmC2DpNbpCKQnAK7CQDqjaqe4ksOBBFfIs+5RzxcGNbJK5oIsThbG3jJR7XTLiGXdrY+mWLce9v
2lk/aZQL6GX6OVKXLtO/MK9/KEbGsmoNYWY5nNUo3wI7zfcsNdVa9dOyN02yJ9pWflh1/NUg/ifo
FkYgphiRIc6WvnWIb/+butP4SZFNf830wGbQzqBw+f6awZzddE5HdwgfMYXu7FvJwyCk+ezGY/xe
4C4hbav1qvZBtmWybFppyqd2NDAc0eav5mBQRuevLb2Kvy66qF84/RbaiuSDXINLk2KtqEmA+H0a
/2/v07/HH/X1v+rH7p//wb/f62aWaZz0f/rnP7cf9eVr+dH9x/m3/uunvv+df97XJf/584989xv8
3d+fN3ztX7/7x7qC5IrG8kPOtx+dKvrf/jqv8PyT/68P/uPjt79yPzcfv355r1XVn/9anNbVl98f
2n/79Qs37B8u+/Pf//3B83v89cvt+Fp9e/3hFz5eu/7XL0L/hVIQ3f+ZpXzWuZhf/jF+nB8xvV9Y
DEgJgEvO9wxP4Ms/qlr2ya9fNOMXznPkjLNg8rAH/f7LP7pa/faY+YvHzNbmMY4+Zyy3++U/3/p3
X85/f1n/oAyEClL13a9fDP23pvB/nwKgBfLiuLpAYTG2Pb+U768zu48ZJljuXZSfHZMmavE2Si6B
g/TSxkefLhXxRgts2hwMpT2OYe37F0Ak78BVnDKbrJoOtPaqrZ9oncpAnlN7pIMDk5NZ4CdWtekJ
t0yUkEEcl3JH8YUVRJknFo2ev5+9dNq8HmS58yaADrnfAydu6wXNN1k1ZjSyP+VHcmnebdhdm8hR
33KnarfMdunNRr55IhBq42rj0Wo8bO4G8Z1+MxYvFihfMzo0+nDi9DyEHK1IO+u3VczxzbCmeF2Z
mhsmkxvaertXFgmkY5fcTy5ziWkozE3e1Q+239/1TX9nSHFs2vEe7924s70Ols8DDA+BqSlaV0b3
PhqNOvONG5KoBDb9uIORvCzY8YEbuHF0rHUAsZa8TZJkR5jSsF587a1zhzsrgnPSlYSFFHMPiNkG
Q0p+oV2QHTjX8aVIXUJW01GFWcx8e+7S4qaZLIwTI4FqOkDXuOxv8jnbN7P48IaEKYwVE8ulTziF
WH1javiwTEFooO26G1JEhzjqIjpsgVGKZCtZw7EeIuqts25raaAlKtdRYbzAbm0IGyVdsJpqZPh4
lxP/pckiHE7U2KtI745JnX9FTkbIKcaqNRuqtepbjLswZUKsbRlBB20P4BH6B0EX1xCeX0cJUqkT
ZKfW89EtK6AbGBgCcHgP+ZgDF2qdPdLwPRHu8EgTsB2jLMM+nvMzPFbutUok6/htlIV+5MDF6ZjL
cAZRuOlBzBB/OF8USMYdjYDAyfHOhbrcjtLL75QyiArcoWAvrot0eiwSPM5i3M5Gdld47cam1m8W
68GWOKcyyKDXxO6tIknloCac7o6CK69iLWR+XW9tYYSaZsP3WPQohAy9lu75Ekm2jpHV267GTOFH
EEnavaebFzphDlKdzbWVKE7VolDzFqjrPaUhpbfzo40HdztUcElTMR5SX+xSbOlbZlHPUVYvF8YZ
apB/uAJJQ6Geo3Iwt3pjDFvVokDPzqxhr8s/GZt6Ow4bG0xD5CpCiagssAuWs6JU+jQU8u1lKL6R
H/uceMsz6NCQuDlYf532SCOY0noeAlcnkKsGqyFASoviqpuIs4j0B28BozXl8b1J/hIKUn2jj9Gu
O3vddR8WjZc322mCkVhIYOf6eJNnMMq7AQgH50a8e/Nl2+L6L13izgd8gnbx6juwTIZLBa1uhSmz
AX+4dZo0xd8FSa2TYlMwF8Yz05GWAxnAaeYqaE0RhzrxfytrIjVxqr/KqBRwAvIl7HztqJXafimG
6crwyzTAGPtBPgChWKmJUa6+N92+C50BA9HUlnft8FFn4lOZUNCxPTU4l6znKekeB2KZESbHb6Ws
7mA+IxKQ/adY7DmUmnUyWbsyO3+mkjGJYvaSvezsPcL49o7R9gpr+cOkZV+ruNn1nLHmCpwA6Uuh
lN1dhBsCQTKxXeVFacIvEhMQbbA4FxVMHLt4hK+ArVWxzlld2qDhU3FQl/VWj0crkHVG/lcHpbyz
roVWP2eS0LbFKh/cwd4SybX1xIxzkiDu0HW/MenWTjUTlzHG/Ugyk1p5TCuiHDx+Jd1jH/XVNvW9
p5SkecIFZmNv4r2NzeR69MdTpU/wLqLhKc0BlhGvUO98F4c6jt6TDpiZWc9qkk9jsvRXjfU6pp06
IX5QAYwwjOMyn7ac8PRAwvE8nOnAj9BtMP8XjxDZvmqxB7ghh/DJ4kh6sYkjr4fQk5t77AthWalb
jhREzELbsGv82Ti7SDLK8Ee05soS48l/LzIWwyQxzGDy9AfoU4jHuHxNvLBfOdMZjELFKna1Q9SS
Ie0ZAp9bRODm9JYJ+70j2GxGJb51pwqAfbRJtSUJSaHygsl0ICYL41xuLaA2jH7dEt7rmYTeF2W7
b0wtD1LdOi+Ed8yejU0Ujzd91tgXTjK/W3NJXuME2GJY7ubRJcMNZ9radNU+q8mddvVrPWlvO+WA
PysfW6f7NuugtNxYtBcSpWqQAP1Z02upjgxPdrjezac5ktYGnxTut65fdhYY2aCv2/kEfeEM3LYH
Mh/rtdWwHDaCkpAj8I4g3O5qjOx9mVCGV4RIHIvcfopGc9olRAaspNPrKzO9dKNmhHZTwodwrHbN
D+aBQ4DALhOy22dZ1WwybySwSVer2jMviex6UdI1tr09OqEq7dsk8l4mjyV2sYF4C4Xt2hn2s7XA
Nkvk0dVR82Tx9FSaLWgUyu1NYeCKcdwdTOtjZXX5BuXzk6rRVHFs0Y+LnU/0QA82SKb12aN5PiMT
rdaR7cokvrDdmzFPsUjZ7saabhpl8JQ4lJhKX+FuRdnnV89uN2msmyCFl6JvcDcPS4gwZmfNxb72
BhIFnfp+KZbbZbg0mixfZcLVw0jYR03yqL2BVoRKf6aNUFeZsdENNa3GpEHn6yebsjot6VVci7sM
a3XTNpcpyQhQ6zDJF3cxdRQob0BPtv48p/NH2hRbouKuUq+6joa04PrU8Z/H3WY0a5dWyJubD/c0
BGivtB7m0ph7t+++Ua0loBFwcYG+kdg35U0Ul9MqV85TrFQSTHK6Lu3xPS20FyCcXWiTzRcye2LP
OGez5+xGfgUPSRvYwaZFX08p62qWsojaXPS0GtNLRQm1gsl8alVJ/mvnfaRUWXVUP+f2wzhpmxJw
fcDosN3Hky3XhQQQm3CVMxqwCVSntRDBRvDEc+lH10RheKs6yi4QlZCd5LZvOO1ovLiQvofbtupV
oMD7A9G4zReyTVosZDaVxmqU2nXSzrdNM2tQwMlbhPPw3jpEjGgLiOvOWHBlztkbYI+3cdjDOfg2
UtUxtlsufI/KqygWlGCe9iDa+p0KN5LqWCzmgKbE/JRQhGBlFIAaXsdBq2lC1xYbEho+M8/uOQre
zDZs70Tgei5feRXIuWX1kFUH8kTvi5alkjBmmPuat58VfQMywXZU9W9A96/KThwRkb64VrWTTXUH
GumIesF+bGX1NBgtE3jLeTdLLQ074Esbd1bJehizD81bTpRQcg+KC9c8MhfwFCRNWGMMtoAIxbpu
sddr6TVpLRBO0/7WWu4nTONrHTrUrKcvOYdy2Cz6AYtyA4EBZyphI7ejh2OS4R+msvkwJGb5YMxJ
GTqqNo+T6IHSLxv04R+jmC7G+U7T1srtyESW1GHJoOERjaUTgPt5HlT8UFPNOuZwa3YCVw2Nqq5M
5coY3HLblr2/lhAYHR+NSA0bJEPvgArKRAs65K+JdN1QLqRPQDKCQ0Qo4YxpLEQ+egD8DGLLLT5h
rhTHoiY1WlvY8aKWBIihPfNr3SCNuvMeEC69Rwi7Zdvr81K/gUuttkg4qIvUQjWkXdmSzygxed4O
TI8Btsa3MmoKJ4GvmcIB7GiARlOakv7MgaeqiclTlgnhnUSIg5hbY6VbQM88zecGOMOepgX++zSS
UlGJeRN30WfWNXtahdo+cvXHNJ+jm6lq9qw6kYXOH5QiS2eUBY6btRvLxEeO7MlFf0FrjpjXJsRn
2eybiFTksexDgSOZW6DvTsNERu1oH2pJnjI4rW9Aw7QpqObiqyyN2yipjl7SuASXKjye9Wom+QOA
DnAwJPc0UJTlrtSIEJ/FDR58cmGYJQB2lvLtLB1/gwPCATmjzRdTnoyXjan6wErB30m3wC7rDPHG
VtIgq6Q6InnPd53AhLIMwjjGMo1CMlYQ4wyNeSTbAsEReaayHS9A9nwi2cpuPTqTu3RGkSkj66Oj
kUx2baqu9bx9X+op3jc00IMkT4wQOVFxfmV9WGnaVmuFtadh0XBKAXLZF6kRaJ1dPjk23vu8K/vt
4OghRH//qVYHTjRt0PkdHNREpMD+sN1rRqdjcWiStdCjW6FNLxGDX2JfcB8XWDJPMAMRrwCtwIFs
9AnqvKY++QamwfJ6GH1iyC33/WykX41NT12qCFvXc/6Xn/CRxKQLhTEEgb30SKkpw7Q27xxpvGHs
kqGdlckOgtwTpntkHDduTFJjpfBlIAh/bKPhDNd2DpwRjKqa7l0eBQG1hdTnYB5fcJCX5UaO7H69
8qo1rMUVm9WJU+t8aqKUNVd/z6aVKfDPdhl7mTXXpCZW4ZwZ1sqk8Fo3Iy00PFop0DkM0mzckVNd
lZjFtyCDzt16DH6wP28HNRKyXrqB6L+y05hw4ygkolhMJ1EcRXZGU1YoQKN+Ogr+lGz064HQl3WW
1OPOicsbERGS7REYteaCfeLFEnFvamI15qMdeBpfGMi1WVwMIym2U3RCCpiuMBqh6M3kerKrC9+Z
5lu95RxT+WsaYv7VnQVhK0im7DHpsbfmOJcnsw8HBwal1ReXMiKZwW7IHURvAycBWh8XDyQbi+3M
nagfG6IlEAJmU8J0ur41Go4hMuoPXWvGG19R8/jkCpRcBOso56xLEx5eCkTI6AKIKhjQFispZ1yy
Sx9GqC0BE0qx8srPCDwIKUG3koSDjqCDjcDing+ux6ULFBNixA5JP1SPcjhOuhFxm630NpkABCm5
SheCddjxVvpoumBUIxkSsHW0u65kbXfXHGU51hgctYVk3jCY5vWgu8dlssUxMpbX0Rw+iO5xWOrO
rFzVffNV525NaUFSdarrc0QKHhhq3Xq4t81LlxUmLL32tUunO7HgwtaSeTtWbCrMsK+AZUmwoC5Z
NfnRXGAhW2SQrg2vtALBxlIM+bQ22virytsjO+vVyOBj34haXZS2tQRo8za1eMW5eeUZERuvIYhK
MHJIXZBfKMvcriWcieXBsNmq3bkJCsJDt/o4PcMUAj9uvf/WfvsfdSB/3lz8rht5kb6T8Fh/9n9u
QX73U/+3Vub/j31KZir/9p+9wB/alKuPIk5V+V2fkl/4V5vS+cXSaTX6DsNrhiYMfH9vUv5Crgd3
Gzp1FHw2vq7/alLaxi8YdCx07Ky4aCPOLpbfe5SW/4uFeoEOCJFoJFv41v+kRfn97MTFGYwWwqbX
SSsckZ15Hu3/oTOvW9lUtKUDSboAsUfg0WXe2WtaP/eRqA8+s0O7YD/upr+bPQvewR/0Eb8/81n+
hrwZLuKfnd5pHdfYci17lY7WCNI7v88IdCS8dmssn43QYWb3J7sgkqK2HqNRPOnD/Ao99go9A+iP
Q3mgeR5RcwwHX4zXrhivjt21p+ILr7tUprUjIm0fq20sojQQXVKtAN5dT2X18ocv+vem73dNXmT1
f3oraBEA2FrgkG1EmaD5v/8Q1RyTfBhFwE6tc9luZJtqcstAOctTNkhjYyn/DUsA82EXzGVWLvvO
qTQaWOIlnvq3EZKDheIH+g7w88AtYmcnovw5O/caO3f6HHolAztqDP5uvgS+ll5oS5QEovHodXJa
byL3NY6gphGMubbYV1LhfIA95P+YYOgomAi29IEkt3m68QDgrabet/FmjV8HP6GAy0B5xK8j5myS
knMqwtI8AaN5iKpP8WxX6Fird8v16FxIn03T1sPYJMM4t3jBfa+i4DzTWZUuQm3/c9aJ7egT7aii
8bp2tOOirOwxFTK/sjJ1pbq3qddxhhVGDzADxhQkqnglXHrelUcvsr4Ujf/J7bZviyWmo0wJn7f+
kz/Il1bZ2UHz0uvx1hJEEXUlHPGGfvbitYdOB+zdDcWFq5AQWZyC7UY/oiozw7gEBZyXY3GVdUAW
vYEGBQMLIMrx+bKPdktPr2MhOPXAjHC8REBwEG5Mz76Hs9PQxvHNinM0WKvYgmaCbBBWWsQRV4Of
y4ext3NFx6tNT6qLgeCntbqMzZzdIo1mQLYs5rZoNnEz6SAlQIjkptoyZI42xbxstAR+Dem2oFuy
4hkdH1HN+JYDW86EoLfLfZO+2W0PxUbEd4TyKkKwOUG7nnlNaRnondvtJUxoWVq0bZikgxq+ZEPd
0m1+GtOmC2qcLKF09LtUUdC4cvD2S7Ne5s1GAEo5GaUWgdTnAB4nPpood+EzoqAiywulRgQ7VS+p
QiCKrkmj2eigQldA37NAbwJ6h+BC7quJ00/p5Td+UZ8KgJl57r3MsfY1svVAH6yGaObOJYd33jU2
yB0IaraWKooOY1/L+saS3cF2my1l5w6uvrgkZiRe+RVgXdUX12qa9opG4MYSyWVHplQp0r0d0Rhe
pjmMnPYOD77BWcRGGuHOn20fr93JoMLQEZS4VwWn62lxmAVMe6cM2WNnDNjRGNiDK9npdSc0puMM
HWpF4uKwmqYl32WdTK7i1rmYS/KHcfbFnAwVnVOLCfe8nAYNvXcKo3Ijadz1YgZ8FOmEdU7D9QSU
FKyYZxsHT6qX3Mu6ddyhU0S8+JQa8Hc5O7zayF0CS2ln3s7JMqC+zK7+HPcyTKoKZ9XY7S2SwY8y
zy9aszLXo6ifa8O9mlxAtpPttevC55oqCwqwfLLfq5w8ZnwiZqi71Qs289By4NHRvK582vy1ceeX
sg7mXh/DzGtPLsh7KkGNRF0DHQsxdEHVScXrISyxLYoNFfO4rR0J/6VdD3Bl15kCEmzXAEsgqJEJ
Sz+h0uwOGDdekQnWUmQIaK817MFjPTgnIZzzrIMLlnFNvQKifexq91JBiQvAjNwlMJJcWIpLDPZo
soxvRcOpitBfogcSoo9UKmO0iHKL1xliudNrtNoHPj5hbxYiEELfghycNXB/TFZFgPEhTu1olUYp
mCSLw/MZqVLJBrrUeB1R2Ln6fNfhENrLYV4LQmq4Mpagjkxvbcx5oHtWv2+89B4hR7pyGsGQM+o5
4jah5XtvuWHIFRwc58mAPTN9qwv9a6PRdSdOLdoipzmfe9UVPdQ3IaKXMz/hRidhj2z2qAsnitLA
OljF8kT+FlKaTGdOpt3Y6fBGb8K8RZH2mmTc1ln0QL+4XZeuN4G0781NI50NcWwPUnOYxgzVlVY5
F+lI3nXvTDe6BdaifEb/vIQeai74bzUBwnxUWOb5Vmq3DwotMVbQLZ/HRWVHSXLk4hqMt+on261N
HEgEY/rVfq6Psh/ilZZYx/bht+oev+5o+I8lSoFVPdevU8p8DmUa9FBa4yXPc1IWM42+9GQYuYB2
DO+hUeXE5CkuQorq18xAGViAIooyOmQGoKRNxIkJU/sc5IJOn2cTKKBPt1XjhkXREjuXU33Ift4V
dbTDZ/EiHS/smlo7yWO1kGlhJMi9xkp/4PT/2TFJaedyv8QpyqcI3JJvgWCuaeQu0QtzILGzVWNv
aTyHqgJMm3va55j6zxmrBiLb5Y5zYLTnqCq2fkQkl6OhXemYKtQdvv6J+9BbovrQRk22oazLVq16
8Q36szrkby/hWKKV1l71tNv63GmhO6FTEmYe+F1PvubwlQHDtPfhN5l5420XLz3NkQkumLPFiqav
LEHjuTTyVTYFaZs+TXpyXgnIZWvGaJNBhnLzvCSopLilxh+5ocqN6UliFjTxdk52y+r4KF1Fag17
sXfPVhnEjRWkxbCv8oRxhkm6BGyuwGuArpczGvxqdLcxgq4VDcVrYg0Dq/WcG6ujf+IoWot9V9ch
1KtkY1iZFszAy9h454NVC2ulunP4qEt8pKivyXUllNcwqo1wWnIs4RDhc3/rofuG5J9DqWbW1k3u
XUXwW1iW1XGYOPEPj9RrvBfSfGz4tXQh6MiOBAguLRZfb7iEKUu4ST3d1D3zwrysHxKHhaSfz0aw
ZV9I9nv2tkvVDvNFOtHMk2PubesE4qD9bOTuq5Gd6gGocxt3X2PduJYT60ruJpcLTVOiLRbItZn5
HqeYnfnMmZFPfB5CRViishMYNeY1Qtsk5PBuRNUT9UrIhFrZ7P9aHq/Hkc0CK61cDTWu7y5L+osh
3prmVs3jJY1MeccB+yHSk2VVGufCxczb3RghQp4XYFxV4V45dkONm8wXmQCdA+5/JTo3JFvpHkXN
nSYbDpdJ89jQYmGm1Kz0pH90lWeTdWC/ja571JpuY1b2FcjsYJz6d8OdIlJr5pCRpEH7AmMugVxf
7YmWn4KdGIwj0C+f8G/6Q81ti77AGYHuyhzTaKa9eqrktnQtes97Pc5pQFroXjNmN1yq+a1tj+sG
1Md2YKhxfjGmF22TbqLloD8Otnml/OlJ9t68a2u3vZapoJRZPG+dsWFRughzg7sRGWMTH/GZq23n
sI/p4g4s/3LsqmjYzkn30Al9OnRTt/PzId0WM5AvAjH2eFfnidSjaLSqcMvoxAcycMY4S5+oB5U/
T2Pu3Ml2S1/YD21bGzfNJO07hjkDzY7MvGAlucuQOYTMOOJQNePe7jVnQ7H91BW62silZ18w2vsE
6f9ONVN2AZ4mDudoISnTh+jvC8iYDCmWMRkOqWOpgz6RMiJ5NasuTBZGtPgddzoTJmJQYEYvceAa
CPQmhOGh6M1vJsOWhzn67AaSWKt68BigqGJHhTpoS3wxt7Y6wBVda2crpCXRfGhTtyfxoAnvqXiN
e7brvTmkXGq4W05LgTygspd7ZQnAms45vsXqni2r9MhnpcM6M2Hf8ZGdJwhkuLvUekkWcZSyAy33
LUSaKE0LrXhkoAP2ln6GPj0RRe1fpksv1gbPFvnxm6+WeTVH7TvUcn9XiUWu4zGKX0TZfOTt0F8X
ud8etdy50HLzhv1ueW67JqghqAbAPLP1APA18GLQKU5vXhJFPzHVtoqjcQ6r0fSkW+d1t6uiaQzm
xDjqyvCo++o5tPT2VR/FzAkPeGtRQ0OfxHhnTO5FY9b0i+1z91BBn0bZvIo0UkHJNOMDFJjSg94d
txk0gZSRWRY55i5Oxd2iuuXCVuMhM8yvDNw26aLSVavH7io5O7pTjuA7sJTVaiqgIVvEDZwZV7Qs
zfeZNmDQZCQl1rn3LMirWDVtr6jns6uyTo4c8ogdvoCk+GxHtn2sinRnio4yVSfxyoL4fPHbfzmz
NW5G+6wbGZUDA9+5HnK93vYE9I2tvbG6ub5wpherx1juxjOn5nTn6/UDmhaTPJzeO9oOqjoAoVvc
w886B4cNgnXe66Ldy6Y1N9KyNznM3K1WQY1QmYfUxSqRQjvxIY6nNjB4nlrmbHMZe8FIQuTKy3QN
WrxsL209ephgJ97OtXzoKudQD9r7RPNv72qnGDHscVycd61g24k1NDMIblF+WubCKi9jVsXhili+
bxrmX6jUPjXdkvqHYZT+IV7cZ5jq1aYZlyh0Rvk0NelVyREggB2ymSqGmcouj7kPwI6bp6kWb2Nm
I1+hUv5ay+tt00YtB8eEJc0EBBj517WkLwmTln3ebI6WykXQdKm+7fTlRUXJJ1jnKqjH9INzXM8y
TqlQA5Rco2g4NcQ1rEijJwqgo8XalnQLsSKiILCaS2QgcLB7uKeIFw0KykUdc89lDqszZTgLsRiD
V+JI6voxTyvtGdd4SxLTYDD6EXLfJ8kCGykHJSwZS6qMA5vlqP6YKZLrm4UBUGsOcs1UnoI6GppL
OozbmNXY4SsFNtxRIMEnzgeYfgMnE9lDcDBmw11FcX1pD8NT54trk3uSWVFyPcQpKO+zQl13hg2O
Bg6wvbzUfJilLaHSbvxmxEcQNRlyqGg9WP6TMafv1qLnu9qwNsvsPkLBaPbtO653Nmxt1vdsg9zC
lYOCvL+GX5PsvLI8ciauQp94FS5ZF9ERo9meBKl22Be6zrpZDc5WCTAIZrqpiv4954s3FZGJ7XAv
rM69osRLHZPEkxmUZk/IiQ+g9awsuHa86rX3YUQONijAsw33LifVGXUW52sGme68Yrp62evJs92D
L6btfPLbejf2xGCVqjhZrftNkES+EiWVh40ncSUNokKsRj/Ew7KnOQ3GORn0y3xwBFxQvdjU6Sy2
DoARxEO0kFNkCUaP5bzKHOQASLfYf+IQiuqxLDJ9ZVVUDGna7KOqUi/lNnH+D3tntty2dnbbJ8Iu
LHQLuCUJgj0piWrsG5RkWej7Hk9/BvZOcuycJP/573OTSpXtLREEsL5mzDk5iHobroUjy6rCWzIO
T304uEbHmc2K7lDinnDGq5ULlW10ne2yJiHLBvFm9+Q5Y6xEm2Vj1N6DZczcDKsyyFgwpP5bLnPl
TDbFqlDi6FLGrDiiUDo77BwPs2QV6oPS8CLdxUX6Mwjp8IyQ3qau9LVS0arapHd7JPxwhcp610lK
SQpodhas78m3vCbVyPGQYJkcijO+FauUBUwlNJs5ffxl+spdjBii/vnMmQ65xHwV/Snaq01IjCkZ
iV40OuUBo6FLXdXNNWvNncpCkvZZ7Tad6IPnMIXCymAigXIIMMHUwPJGv9Ue+1Lswqowj5WlbKuh
NB5jHb6BsBhBmxFT+qfdnbiN4F6OrcffYSvW3fCJMfdcrGQNbAF+QBbH8c+/VNDTrxoFVM7XRbcO
gZIuDZ61vdCUSzEnaHqGZkmY7ral0kHz2M4tCYgU8+PEdsktv8vacY5dK3FbyHm0MuHsGxgqI6hf
umjMbn/9j2+8tGRErEkEUjX2iLZu2Lso0Y/5MNhYYhccIFrab9NeeAQT9qtIN8K931c/h8S4I3wM
FrSk8Xy7eoyxMGOrkWBMZ493B1ftoptczSRKrXKiM+WLTuJ2gYEDD7+JGetqKpr6OhbtaYq70+yM
NN5GtZ4b7Zs1tGczxGjOsXprMwuO8YRF8lLvFEcGIjD5JRkvwJp4ntaXeYyxnAhAJKpbW1tf8HbP
JoE829rqog37PMpB/dbNuH7VgfrY5Me47Iol2ugzKTMwsspT9eiMUwKY0YQHr7q4xfjNtMuDOdnU
BkWMv1QS79KPDJaSzFukujMnfNSnJqW3bIH2SAGnSyzmbYC0YWs3ZUQ2GVcoG8RWKEL3DIfQlMBi
PZuFCia1gZdmTP+MNPKPUcHZ1RcSyUcSNeuhlwpQc47ZLgYRpqnunA4nvKxPDllK+2qUdQ7rOn0r
IYjXYcZiXRKAsFKnD/6kXEcDjpKyIm1yGgVh7jwiUdZ9KBNlQpcPWFtnd8AD7NxzU1tJltjrodGF
a2l+Q5Yhy3MncNNpfGfOz4NHbVLi4L91tPrR7KsfGEwtM1UDbCxn3zlVPxpKXyKG+mM9qrtUUbQV
GpzKjaq12ZDlptd0blIJs2OUzdtE15lMmNpnXr4TyyQu0ipJQsttlpp4YSCIovli5nEjbOXAgFPd
+q7Ez5FjgDydamgK9wjBRdQZkyREHzg78xgb3Dy1UJVtHDF7QC//XncQtKBpvPz9xznNmXKpxPWk
poEzfHd1WFOuUtXgZ3XRLZynsxmnDXfZRJJNLDeNATFqZvqLPTpfqPY+8rWuWN9iwBGEPP53wrpZ
aZYAZuHE25Cg0DgD8Qtz0lTq5SLXmcVwF7ldVPbdQ8EADvmVcSizNmSgikt8ItpdiSPtFlDaXOdS
jzYp43fsiugV0hhEUM/36JMyNyo5M4hTd00rble6SmBMALc44IpW+CKniZHXmYaiJLRyY4GqNkZV
nfBWo6bvEP0Wz1MYZgc5c6GZw28qewTxhCMUpvJot8gtdSz3rdEm8zNuY6/pW69FyXQCTHbjuFAp
Eqt9HPXjukj9U8SKZA1uM8xR47bxC26NgFcNrt4QKl42nmYT/qUIdnoURA+dmj2SiYSfTEJyiWX3
R6v02nH8GAbCn6x4OvdFQ++YZNNON8ROHYzvFrOxNDR5gQUJOW85dZRNumEEJ71Jh4jBCr9vCe5D
UxLcu3wVKeVHOPJWIG/2ukgiiNUJ1kTDawvBEHrLFzlbK8oRB7IwfE5kUODXLy9Vit8NhWSMKq/I
Wzd0Gi/WQizxG+uV0MMNIXWUlHrle2l60rcRps5bi0nvGsbpPJBwMfjS3hdF9Iatl9yjouHBxkcJ
a6yj1REnJnjpxBV2zelTFTXGoSEaxLDQB5KvfVFqInda84eougsk3Q1t8UHJCUkJnW0UZJSwRrfz
k/lchpNyLvJPrTUnzzbDEaIaMyHVApNQWHAngv5fLzUaqBDMciYWIteW5C1G0GvyPsABmCK2EwQa
l2pommAb+d2PTmSerWi8BRxn69D8cKIbRFJY/W2YGwc1XiLXiTJUy7xu4wCvrouY8VAyxsvYNbA8
q2IT0Kcy47vCJAXMNlyhEzkWwlyzEtlorX3Jdf1H1NrhWvGHhlFMsMLnqtyVzQyDI6m5C8sSa5lJ
NI426Y2xRjGoShzXi3BVWMS0mI5F4h4o95pR77b3CQY1jLNV0QLWNpOBNAJKzPnbPNboa/ti3qHV
Nk4OhWCMfXSJRTMD3uwjGqJqy0H36hQF0TYDsTx5uMhjlmTsIDe9qgTtRNXzwJH3gbDRrwcLCvmS
VfaOyPP8pEZcVpy2WfiTmOhwMtXGq0pGO6OAhrdAbnzVFg6TURJ53PsMmwKOBhtr8nVv2HsCoF7b
DId1U8RyNQJoNRXTdGl0+cYOpicpJ2iQitddEz1OcwPNTmrAKscEDZyr2EnGAbkD01NwL0Ml9f05
C5rX3CwPFJF8fcUCjwsonWpXK4CgeG6zYjHJZ4mFyLZEXPI6765TWV/KckQhbMzfLC370hvnpa7Z
41hD7CJdKffE5K3QSlbrwOxfnUG8dAtsLVLTG6L62tCa5W37SvqUBhVREw86s60JxjsjpJ3Vyb1g
yYH+lYSoDPVFkvYaChCwGLN4TjpTgaf8tENBRusUDl5iqrd4aS6Kphu2uvoi5mzCMn12wVc3ecxN
bTbltiWRlKMep/tGVw6BUn8X5FZg8IcMa8w0l4qHGtPou22LCcuZ8L0tndOwmmQUupNRXGYyIeeS
kN1OVff+bA67HADOj/TyhMk7s02+homeG/4KlZfW3opxISwHIhwNLf6oyeeC6dAR6jIinrQzUMN0
0ONhP8cOuLtsSCjqmW9aKFjXRaV8n4gODfkPHSLfnchA5fQIr0NMXV5iiOqZcviw5AAbYoyr1sBf
PTeDjvIifFYSEbo4/Ooi+qpL4VyNnAykgR+djcFFSXrWLYXGnDYxdkKq9yTmrWgwCM/w+OcsbLad
PV6Dlr2I73f10Z6MEjCJB0wfuNARc7tVVyYbzlTmQzy3rLcIFRQ2W0RbO0yFbR9b5jwcLynDWDcs
45d+nC/lDG9CJOabAvl8JdPIoM1hvRjE8Rlhe+oysqbyUTXXCsd7PJWPca3N60gWj3kUPkY9tb6m
IpqIZ4jWejExx4+RYu/DNwC7mIvwSxTPRTxaK52LvuE8/coteZt8WrggH7lQdPZDQAMSkvTmJY7t
UotEHqEH4Vqt5gekLy6CT+g8YuX3M5ha1xSndmAcPLB/W5lpmZDylm4wYurcyMoq17AzcZioLsjO
I4wScTJYvv6hVdXzQIYzhVCEUtgCcJkyC+EAnJ7jH+YpRpZR6rdQydZJkNPbYXq1yYJ0QBnSazvT
KfZ9Gx1BeXcqMaOrLAiiTVmdSlhdV5cLM6y70UwiWl2XR9ECEqpg3kndyp0fob8dXxNJuraabrKE
+MKCYF6irOOjbP21aEzUJfDhzpA/k1GNXNjXR9fPMF2L7W2bJiEF9i6Dp2KV1wHDdw99wSKujZ4x
7P1QC2oNa8RT37HAOU2LSOMU/glu3N6UZxQUyo6EcJ9tDmQDMQgzeuT8kfv4I7KDr667OAWfIA5n
bVXoTJUqH3STho5U8gKFVGqcJy0t4AtV/D/N+lOmRDy3QA1dS8hhbRePM4Wr3d40smHcOR9e1Xks
N3VP/KSeDKvxXGcDIipneOkrk8QZRT50KRdfhvVnoWn3FItGO2X2kkzWWzXxQoNWBPyaCOksAXJx
QSNELmHDL5L4JZ37cJ+jzkOeUOyTOdDA8zNymcfqwGieSQln+5rY3tQLYsECLGSfjdXTXo7IowJJ
zqUdi0sqlKvztiWJTpCxDWiL+X+MYTvPPR3VRI5xk27apnmxs+6nSia5m3TABmo7fq+V6SljALWe
CNB5NeZldIMIiXTDRwO72cuoGgdrCTulVyxXTAeTbY114ioq8zcixVCNtb1glzaNLyqulUsoPdh2
GEAVoFeqlee+6QEAS7N31VrWeycoH9uxvXbkLFTLqf1fvOr/RwYqFmXkv+erzu9T0bY/f+Wr/vwX
fwFWhvkHkJQpHVUKOhNMSP6OWPEneAlSf2D4greqZf6qA9X+oLlFoGkZEmcqgKp/MFY0kH+owOT4
DTGPxzcK97i/s19/Q4L+UuX+ax2o/runh42R/WLDrlON8yjgrbPo93+hrGAW8QAIMSqH1d6a1auZ
o7cYK7m3i2TX9kTslM70iPH0S2yM1QplUJvgEplm9LjatyGLstWKonJQrENXwZ1SvweTN+ntVusn
3lf2IcwYHIlqRkr4jOCUXivJvsIpfhAa9hhNfIzs8qGQD5HV/QUEwun9mw/3u5R6+XA2xuAGTkVo
ZpGVLn/+y4dr/VTYSBZtYOtp16O3wSEcWuQURvGDn+vbgKZh3tAMbnJa/6H+PgXzU6hU9ywpD0Yd
PyuD3I2kX2Vh6gHMnchwa/2bGLWNbQ/La8Zjb+NoqFTFuk23C7+ukzaqq+lVL5tb0xWHqXU2FW6C
svjiQP7rmfy3n/B3vOtvHxAbQcfB8Q7jfu6uXz9gVePdMzvsQsRYu7FGdzvRmMjuPOnOIY8MryRw
bFy8JX65xf8FWfZPAv+/frCJWl4wbEZK/M+2DrgaiLIZS4oP/aUgqFy0+bFu/COL343ev9CEryP2
DwV7D3tusMIHdsrYNiihh+H2Shvqg5aKtd1dBrxykurpP/9+lsoH/0Xc/Oc3D5+I/6DBw0d+ze8X
hj0iIY9Ji6Ubh77ZjG847XqZemDqejan6TRK/Tha4wV1G217uLWleZZN4qn1p8YQbOoDtxjbQ9y9
pXqwkOxeV1j7Qe/ekrZ6M2l2+VSzr4DQqv6uRJIf63s1huaByKgmh90s9nxo7UTZftO6PNlM3Xio
QuVV9PGxiWNPI9ItzACCaBR7TZJINrjyNMtxq16YCzzi4LY0FOHWUq13Lcpescq7xgC0wLbbdpFo
KcPFsdIroo//fPFQdv6Lq2cj4+WtxUuB18LvV0+1MyLHk8FhA8t+pYXlxQOzDeVBSbozo+pja3x0
qvGg9FiAOvmPOPS/O5PxFgz9VUAVFOU9U5nNqVtG3/sZiGQOySxNtI82CHcaObq1T+2jB0zujO9J
I7yo2dqpsfNLtEoQ+bFauoFtcvZBiljT0RgjN4VObq3wriJpJi2ra5iTAd+UznyniX0nvOa5F9nR
MCELmfGTdrTTFIdoLYdFVTrfrQJdMRlxqap8szt7GxQfzpBtaiHPRdifkZ67qmJum7i8jFl6IMj6
KeFWxVXWM0+s3HbYa5/AeR7UNNxnwTcFJ02z0S6Jj1aYn/EoCnxoWJKYzoy7Hf1rbIIlyE1LOrw6
dFAC/d5hhQZI1anmlSw3z06SgxX3e7Zkh9gSHy0G/xYnNyO5ncwJ4FAVr2zOA0ZBUWPtQvRy1RuE
3LEJ0VHF4ZkCwUMcdm5mlYx39Oa2tWmXWDi/OLEkwCHG8doA60aIkm3MuC0QiMRTbL4Egxy1QoFS
rLPIYRGeHe1ousaUnHY6HwIGp04r9j/noTzrcX0hwM4b2FwZbULiedWdlch+1yr/3WGklJ9bGT0Q
nXgatey10+1jDOTVUJSFRXEYhUU4sDgVlX1MR8WFIEXsPLhZUB/8YXBRf+wUv7hCCz1XNQG76Wns
uwMhhJsshkUIAjcw9O3PrCtusQpY1cq9OcwvsRV85R21c/pIFbRdicG+a31x8836KR4Nz5/LJ8ks
LdQNFBZzuupN9YGg7TX6fsrc+FP2y8ywZ1WOKYpw7q1lvJI9HJTGQ2aq2I/YXjKGn1ZneuRQb3Xd
ZniXnWbcN2jj5b2qzEtMJSiX1dycfCqyepshG2bNxrySt65s1nKW+7557QzrYvjd2RT5d6idW4E3
MqYBF00FbAv28VvpCsE9Qo2rkXrpmMfYYUIdt/SKHU+8rPhChYLMpniyiEqtZ4/m5BL7+cqYs5NQ
nkumLqK17/CuH62fPwE0bGUNUZRPL2mjNXS2AbyvvvMRFyvKuGlwAglnlZBYY1dU2YciEYE66AvS
6inRU5em60Mzqgem2Dst8e+jE30Qo7bK9cx12vhDja0L3B+h3T6Ir30vre6My6xrTuKhrsoKxWNz
wYKK1SAOfTbv4cRnJZ2GXmYXT7WtX4aAtspKnvv3Ac8S9NAlEjPpjk6y6eiflKm6qGybZufLqqqf
mVY8Ee3+kiuzuqiZuXE5V+0x5rm9l0ryOBytRPkYI77c2ngYx/TUoWZqIMfNunpqMuOl/kl4gQKJ
obHLOgb2xXDaVzty0Kq3myhsU4RDJExqjNry6q2Iws+QzoMeLHmOTcZRMut3viyPg2nfAz36GitA
5gJgLPDljpnNDf9FtyYXHF3n9yJMT1ZhXti8N4m5r/PiCdd+lpya+oJU7J45iNXS0itkuVcM9sHS
YAVaLqWEQZ0Vz/BQvaZ+2UmdbMMm/1jcCJCeQQFUoMWMJNZhagOooM2RlU2Ce54HbJIYWjjEVkvD
U2OG6SrZJJtQuKpNMEJT72JnylaNZjyg97z8uTJTra1aWvexgRMtzQ+lYX+JAltpJaNHFv8xdpJq
qhy0kTcMFnjFOtqIJn7RLdPr7GFX5Cqik2Gl6I8zQQSYem+JSYRZ7JGylE+p8YqdzYnQ2TPI7nEo
UvhP64BEbtVH7Yshsp0Z9HtNRK8ER177DisSg9TUhOjYcLRfJ/hLg1jLVlYPtSPOjR+48XkUxWMZ
VK6mwrJk71aUUq4qVzEVd2Y2rmLVR0Un/XeCrh7s6FLrS7Sj42KdsFUJKI4Y3LfV5GHN9aBG/XpM
v5VNuMP20a01FStP8mvU+DEy+92sVxvLTB+03jkKg0vLrq5qxMnMwnMZ2bveT/aR5vmp41lOvO8I
+FL88a6l1g2t06HlHPjPJ/Sf1tf/XN7QOGA3SoVrYPz++wGdlfEQ54h6WR6oa5/mE3s8v78iS1yR
p7rRxhKUV2UIHoA7gLO07tA+GCqer3ejYQ8Y0M/Q8vxXevM/WARxfP/yzf0/2ptTN/7MPoquDn5r
D5d/9Hf9jYk6w1JV7LnsxYnzHwoc8w+5eAKTZLEYhavWEr3xN5sgU/2DNA62ro5Fd0g6Of+5XxQ4
Bi7ftiOXiAXBjfG/aA5JKvqtEJSYBfM7mDpuXrjeU+cvZfYvDdRUmmGgEwWw0pq2XY2J1TPlB4Bg
rEGWaHWMtKRgjz8AX1uAtqLw3cIBkhmyXVz7jZuVODYaYe8a9czGyccUKNGdH4pfv4agnus+mfGD
8Wu2lU1arZGMA1TW29En0JWp/YIzxYyStfSjkw1C/3YzY327ngV2RKa+2ACN31hHMspXP4OSULQ6
9C9Te6yHdhtWOiMcM/rK1Zr9zLyzk7ZwRUiQcIXEkQn9h/CRdWMlt/cH/6FMDUjgodqYwTKui+D7
JBgtOdhrBfv+ReUCH4H7R+rfZJdd/D6NN+inr5YxfXOQzkeps5ddDvFn7gh8ODOnPCgYmSwJnG5g
Qp1qea+uQfq+dU0SEwSOtjJnnMlTa8wkZWVRXrhRDtdbKI9OZ1o05cOiP2bhESwHE2YhLpJMeOlJ
rscSlgDk8lMwnVzZgVA3cmYi5VOccxxrK9VXHfwbi49uAES2dexBnZqtDAnxj0GC64/+lUbdtlDr
uzOpH1RJgweys0+05EEfEV3wmhsqFgnEnDL3lRGb+JDM6rnBqqdtgs+0g//rMCNaAfxa65rFgJFN
z0YznNL4AiIwrJ3ceEstB3/78NLXDA6gGuONEX5JqX5gggkcrFz7ujglUXWXZjpvczHcm9F6oV1M
NuXsE+VMXqkbBCnLIj7o0FjIxrv2lIj5s/bzK33mrmafG82jttIC19IlF5D6jT2q/V4j8kQoWSwL
2pBZorxbo/6pFKNKET5UW+TKOJ/U75ODbtWR5a2j+tvY5SJrUrjnM23GrrPGJIOqz3ik38QUvGuN
bcZWHf1ad4ILAYdqMWOKSgqBQT7nKqwAGWlE8tjAW7YRb+sEntSsCfxGrL6eFzS9qnqEm5JlPNCd
5JqrCh5zbxp+M1S48wvDI2UXajgN+X4II7cPQPxsPzpE08TE2Swfu1GYeLmtEtZxSHUtZvxz72lO
z45VHQgGZ+AeAI2ytnquRmSmZlm/6BPq074PrVX8Iy+nB6kNu8ipnvUYFQBDVTwjkWarnfmCOcBd
JRycGFf/UA3OCZ+uxzTsXzS9cO3BqDZKfR/Kkx1GrpH8MAdSifveCLbzeIpIKMKnIgJh0KwzCrPX
Rdcks+rFQcyb4jLDInfaRX7AWe8TNB6K/tVU+JpUZTGap1wTlQ8H2J9bo8MENOlO+TK5Fc1HXmJ6
Lbt5W1ILmcuvHdvpu6j7m692qGed6lvj696ok6kbXlK13uIgihgkTX7gn2S5XYVAX9jt90DEBy7P
Zjaj90Rj97vUG6XPMhMrhV1gk2bXohYJAsjP3BEfeIEE6IAxmkkMVwnyZzOgkfD9AUSn8qYufi8W
hUu6SF0WzUu2qF9SLaoJZWYQz6TmaiT1G+E6mtvAV5qLegbCZ9/OyNyNniqjnWiikQkFY3IqYGGt
Bg0OlSz6BAbFeBi/gjGPq3RR7Dg10p1CPUTUiaAqJVTCjRXf1lSqftdDJFm9VLfdogNyEARNcAkh
GX1coChwIwWNvTEYZwUl/lUoNYoiScxwxf3HKuXY0qnSiBkMOEaT5zhNud3DDTnI0JRAomP2ppwj
HgcKcJRMVatsAMi+2kGka2dAPe1Y1VO76J8MhFApgqgaYVTgKxCnMtpCBeyzPr6N2GKx1x2JKh8s
7YJKBSOYwsNu5pAjvOoQYBmLEqtYNFlt+TW1486pWH7Z81S6vsKuqbe/N6r5LUHWxblz8mlEGd2Q
IofwixUdS/9g4qhp/BI9lG5sk9mQrr5oxlrEY4qaKGxgYLNmQ8dYt1lgdUR7ZrWsUZM8Pq2xreRn
YY9rA1Eyqa8s9SlfNGv9ol7zkbHhEecpSnDBQBaKj6Q8iGUWNijf7Lxf9456sxZNnL2o45gXPbaL
MgRJ9xSPd7o+yu4IgdO4aOtyRHaROaQbf9Hdkfmw5Q3kb0mz96ykmtzlzYXxUbktTGgdf1HwIbrO
gCBQ9fFSVnYmQj8jQfGniHrvIwEsp0WIDU1KgY4+MEEKZUYdk4RFO1iCxYL2YT+FrDD8U1+Ipueg
6xnwrmpDT9oZu6SiXtuWtooWhSLuuekVuyNzMy/6RSGmI+k8dNcoJ1U9PteL1nFC9NjpybzSStwJ
MABc9w8+4siIrvYQhuU3/GJfY8ykNxVwgVcF6V5DWslRcIHXs9dxcfcX7WWUhym1OXpMYbBV1ohT
w8zIisLkqnd1/AKlcuyU7obc7nOO7QeGTFjRdV4UOSUHWPwWVEPIsYAoIurmZ5n6xI2W+8HAIo+i
ZRXYnKQSpApLgR9AG2LDitINFAyRBrN7nFUr2/rtfMxtZZOJ8eqM0qt4a7l1k38VKSZkdlrjqxlh
bqjUEUSR9H/EUjE3VdLDsE7vBXmx+EyMAc5sX2YQvKEgw0rZegkUnVmL3p99J3M1pz2BA2Km5WRo
epzmm+N30ypXmV/G1vCI3cBfxrD/rdn/p5p9qWL//T7H66L85/tv9fryD/6q1xX5h2Uw7nboclWy
JFFU/32fAy33B+NS/sCQTEkE59o/KnbBPkfiSYxrOjsflNj/t2KXfxBTQZ1vARJpLH30/03BbhCk
9lvFbkqCChxMb4hIUP+02Gdz9GvFTqmHPxmHXKzq4SbSnB8JL/mV3pTJGoaS4i2azY3FNnaVKAyh
knLX5/ibND6mKWmvPygkDudtnJzmRKBe87XHILN5/wwVZn1mw3ymDTeYv63t9CsYUXWVowZGjPCz
n3ywyOxRZmiv7JqcHwx1KBmeFad+thXlXvTvJbf7ZsDlf8xZI4vaGNeKSrFt1Qdw5xDzI57S4qvX
gsfAVk8iNY5i6tRjXOUK6pYaON9O1BXBp8VWM3xc26bxmPdKQ7quv/Gn8jnDQ23Vms21HGiChVV7
jUXoN9tZ5LSEbWLSGTxZdnVN61LZD2b7ksb1g54q+m3iLcxEIgg8RAz6HDxFkwNsl0wb0lBftDzF
kequmMVXgB6wikTgZYne4CnDUR/q2hP0LMuvaC/LhfOoAhZLY3YOLVwJKVg4CZrvRi2+m+3BCPjQ
cxDaG0Lh+Mj61laGcI9dJxJUlIPIgUgPQV9Mf98eg0x7mSo4uTj205sYikNgOMnORxZsIIRmLGO8
M/UWSVlsYlk/Z0CaKJ8/RzR1jgG3KfzZm0Pllts7rNvrc43Jky6TqwIMTRvnrxlL2Qez7XBhrCZL
Hia9AQft8bsL0s90Ys2TZziuZWHc7zLFOI8Elj+EJrZloamv8tKcjkAid6GFn4GR8XUR4Pgm+r1R
2fF5UCtjPaSpvu4REqwStGjYv2SBZ/NaPyN0Y96l2FgVW8alxEVhjf/yRmnjcJOOCW/K1iP0g7yY
tHjpB/P7skr1bHzAchWOqlDlThZS2cQcQchzxAkHwn1FfsmTEuk6Ni3t6JVq4olx4RJz8eZEESBv
SIWOdpBk8oDjYQxU6J8ufU5Cy9iTPQRNYnRfuoM1kd904RkIT/IBMX7R1rFagbjKxI0a+8DWpjqU
ROtt8sJWvRbRdgI5EQikCKbFrdQkBjVjqIV3BDMvTTy7em+yDhD9umptRHSOmp7sNvSIi833jfTT
jSgd6s0QnTHh0eBJzFU3jRT9hgUs9rfJ+FmpLU/4LSDpamuN5bwjkyRac3NAD0NnJCUeFNFwiybP
F5b2o2oGVNXxjwghN3+frkZhoq00PqEHPn1Q638aKKp2Y4zT00xj6EC8Y8GmaoBhzPATvscDioZv
oVgEfqYFCkkLfhMqvl1iRqJg8SuKLjmqM7pns9TQSkuIsrigrG37De4H2AL0wcXEDxEdmYJ5ZZzt
RYLuJ6Hgdqj3w8yp3MLAx5PHIlLGF0RqIMKSTOfcCiGf9HsclDjfN6gYB+WoQYRoDlPmTtTHOprO
hL8/9RMbCgBAZR33iiubTTETNIDHrLYWut/uRYjsUQXiDQxqLWkD36kpnaI2sqOU2Y9SgdmPeoDG
IkTSg/pLhefj9+iGlLSBETK+sb+1eHZSDFcggIH6TTZMbZHlRfsoPGs8ClG6PD0trpPs3p8Ah4+y
A8DTnzPmiXV6IJYBkiszubDS2RSlc5KdPmxagEZ8VodnqeAY27MdBGDjq/CXkrvmvhsDy5X1j4Yd
2iolueGgWOZBmDCaac5WScZoUIK5XiED+rSC4ZaVjrIP6u8AozsUtTRPQVa4Vg9EF4SM1cl/Krad
JFMeNefPLLUTsHmc38xgWkeJ9h7ZWcCcl5k97+mb1qR4Q8rkkJBmgO8StUsl4MfDTIFd4fvPrdlc
CVkdigHLLeT3bH37L9ae5S7LRhwAjiGbgctYinvbNz+1tnjhheOzwFOChxIDMmSFzsapxk9qR+B7
2bsfbBeQB+EPv0pKnCAUfJ4M5ToOHQha0YDgwkym6Ow67teJ8r2ykCu0TCxEu4IGZkCECxP7NpEZ
zKLV+GxY84X4yf2MfijXothFtV8bhX9QJ8SkY+9sMna5FWP6dTdEl8oMvtcWR8yYeoPQcXq18DTx
1Yn6t8TcRT9lc3VjSfWMU86la+1tp0bX2EYglWjOLe3QVg+DdsXQnnB03nG4GupwpKr/UBEJz92Z
e8nEvNsMy3SrVrdpyq567H9vBafv8n/i1v/mVFi24JzaaDTKjD9WTVA9B222kV0DotBJl2SBfa3F
D6WlQdAairoSQXpUsIjYdvgH866cb6Sr6iPQlz5+aqXycyxxV+HFt4sg4leJleyMFjGN1LWfc53u
Ed+chxyjis5obp02LFYbziurKt1r1OiRJYi3SHSTVJvISEkwrHLKln1m+zTyrLfR7Aa5ui8EYnzc
JhnEn/DnRl4h5hfG7PjCTDGt201gJbHOUwhjxYh3o6beyZA4ZR3G3r0M3WHSHmyJKjMm3G89JXPk
ykG+R3hw0wNNOysxbyr4Q0dZclE6UfAy4zVSVewJMYgkej6FKxyhZ30YexQSlPWZMV3FjAdZzxKL
aM6mXhmF5So+j3ER4WQVRP0LaFdzEEn1Fts9Wu9Sey70/PtQaN1Js/u9X2f5ttEUax2kClYxZtfw
7lcfS5EE26w0lhf5Osn9ExnFymx+FTOsKr72Eyxv+qaiWFqXMv0Q2ECmU6ev01b+bOzmRxpkQKoK
WHLXD7vewcwU1Q1WNtspZbQ1GPZ1nASBoib9lk3ruJo3EMKJ+384Oo8l13EsiH4RI+hBbiVRvqTy
bsN45UDvAZqv76NezIvpnulSlyQC12SerC2fIUlQvqbdwNiD/7XzqreMYpSWnXvcRB9CztQVI4e5
Wfr6KTZmZy+c4DV39S7MC8AhlmJfnStrMzbdoZ7YXWZD+zD4xYvfFjhTzOClX8J/QqY7DclrjaK2
ebBC8tyMKWNCKYxdoK6uNd/1OQTxCrrodrHy+DiFLNakyre5amdwhTCbugBA69mr9OtQ/QS31GxV
mH/I9Dl5Jo5UPfAPyMd+BEnjVxdu2E3eF6h/A/+7jT8L7hC2OcyNA8YmWzEqjsvOPQ9frYGA3W7P
mO/jXTzJnZuJteVX74R+QBIFtESNVFLYQEeGaF3s6gXYfZXuWDyKleGG925za6fF4vCKs7lhXHCs
1G1MPQ3pntY4SxGutNj0NkUg1V0+kxM/VOYuyZvPAdLrPd4WBnhZykc18xCm6tO17sK6cV8D6e6S
2K5ON+hc6iNjFQZW/ZYXYog3cXRrbe2tIMVWM/H3bwBD8gBXYWbpfcYQZY28BIllX384rY+3BozP
JgeNu5E1a0M7xXhne+jlu7/GD39Z9PHvP9wHnqO3xHGIVTdZiNCFc6wcmOADHrvZqNYIaGY+DqjS
NiPbxQtQN/W/BiGoa1s/6C7vNoOS4dEN5aVLxSZwU77IwmQHYPHJlZP1IH+BMNhRCaJp5S8AnGLO
R1Av1ib0bzQbZ/xV5AysAxePnNthphcLQupi/GSkglC6ATxguFg2+mTeMV4V17haqIso2pSbP5qq
O0CjP5rlOG8Tq/jVOaZn1ysulej9LfB1Nse26HZpnG9dF9NZHRIz4ntDsFZG+5fn2Y9dwp4onCqq
Mu/OW1L4yp2F2cYLjiCwvT2S681kyPNcvGr2ZlkS7PoM51AI3GiNln+na/yj02xyFYw3xxCG8g4Q
aQl7gE+ovlH4aj6NgQH4gs9t/EL38CB640mWq3H8Noz+qtwPwoYOlYmXPV3o0AL0DtwGv6WXsv/u
cB+HpvvEdf8nLIzxsbfFvET5YffbIhx4a6b8M8g9CI3CANZfYyqtu2DVd0O9lyxuV6nHq9lj/5OX
2AdmnH0MXU2aDXQdaDzi42CND7OheBu0ey6mEPldDGjUUBTpmNECL7hmpbp3cPlfqbWY46UAS9Bm
r6Dfv3g9upY256z1IYu3ET5PDistZERL/M8NwRz2/XcXjruknVBWDcN+EuTb8lCPfsOwNFNfuS4d
1rD84klC2ma6byr6vnbM5A4yCxJzE7xJa+T8xua3ShBFFfN59uL3OgAa3Xfh3u75KjWaH9vN13Ho
Fq4GRljzkOkVd+62GYyWjctl0u8U4ewqeNSN5z7gncoaSKnF6IRIGT9SBqo3KeNjZ1W34d1HyJTW
bdBfJKD9Y7bjMHkoJoFC2W2Jl2tp1ggS/tHh/cviZyuEkzosIDkohuPKRuI2Hq3WP3pd0Byk7X8O
8EGhxg7rFjEnG6TqGTk++pj6ccjFPahlZxNCZa7Djvepy3EwoYYmBRW6AzzLUZhXfJnY4VHlp6VG
UT4vKK+XYQPm4I8UPcgkmO2H0t60U/yMHm2Vdv7rVA0ndMIwkrx56xbjuWxAR3qvc/01zTyw+eRf
LO1vvWR5YU38OrpIThyPmmvV+RBoZxAVpcIsq+WV5IE2mgeS3iYWythNz4ISc8n7dVA2X7S8NjSk
5VTHDdBbKi98w2Q1RAgjfofcxTYlrFVdQhH2scrw5dhL/1vI8lDfTvbEeO20k+zHWv3E1vPk0Y/K
rHmxc9LeknDeVXGxbzzaaXNA1qDUyRtINwgdfDn/w32HCQ9nffBdjw+6AOqNT2EV5s9pZb8Z1bLu
VbshhCHnyy7/IcWdcBE8dFb9VA3jdeq7F7tWYLvc8l25JvFLrn41tX032vKgQ/0Brbz4ptT51y7p
duHc39R8xbcVhjleXzi8McOrYaODmYR8GiuVnhiMQ2Z19bKKJ/FnY3yL7Bz3iRz2fkzaIv9x1yy6
wsOcxN8ET+OBuiE3LBvzDbrSMDSuI44/nhqkZQWBcnEf0tNNBa/BhkdOo7uta+4KJo5R40p7LcwC
WUgjXIDYFlcUrGEGHM2a3lRGsyz4f9DzRvFsMrvWwMebbjoHcYdNZYQxjrMycgK5nEhU30A1BNHV
cW8oTC67RMR0rx5D76rRzpFNnIXt7P/EY2hPFVycpNl6hImtJmP6TEWzx+CCISGcIuxJJMlRRG80
HQSo6gdpQteyMMGvnXJvFQ2Zsw34EdNY/saqjQ+Vm2d0GHjRWr7QytN0sClfHPCwLpX+AQPtJqQK
q5m/cdsiOiEzYOjVQ1ANj63Z3YRhCTRl58UMGU6bRVwioAvvdNt++yGiDL92nMj1JJYdXAorgwwb
wG/6rYJwFLrNXaersxZ+cUgCtW1DXL/CGsOdxV6rQOpFm8oDVttQvf1UPKYl6s3W0TxiJnuAqTk4
OZd2DMNWGtUev131UHSQlkIv/8k71irFSGOTjw1FtQ4eZDnv+t66Qsw9V/X8xH2w9ZM53zkWUOPO
jnEtOOnesT28sC1FUplu4F3MkW9+hBOdZLAA/eMx8oSeN4IlMjbj+Gx5vn80WbvjFSsi9Ft6pbvy
gxm5dagQL5qWuHSZxyBshMIatvkVZLlesSz0dlMVRPMHgZntVdsRugVQCU38iWPNATwm203l4S1c
bD7uykIK67cbOoLkEiTftjoUYiToguOs5AZeMyt9ntQyrGylqFVFXG6l4rJEjHQje24md2ShlU4i
qlrDi5LMNddLCzgwYa1eVylZMSlYPBte7obNfn1fCpPuf+iojWDEZDGGPV5LoU6DS+mzVM4MG1B9
ijG/ZUGdtuNXqTxIJuMM3G4hdTD+UyXL9YnnnbgiA/68Rt09YcDIrY1txDtucjC4LLAUdy77p+wl
nqvnlO8NQqg6RTdofrYh5AL2rWx7t6Kwv1m534SJnHJFBOey3htOxULoru+b+3m9LG3HXIzxaD6/
LG38hzHDxdeRvFYbBzDNpmA8u1vopooEOKfg913TO5yxTu/BC2bb2nUfhIamT+tjzKwxAWq+C9yf
BLmoFZm408bqePvb4UX7Bt/juggiYgMM27gOnc63FYXECqoWxKxEP90AShykFrEOGbTqCVl2hxDK
a6sduYuwVWxo7pCIn+dehTu3RNoGCFajvbKe0tamypqr39gevvqOlJauST7oeNa+Za57bLBR5Wec
KMQP2cwZ152kVZt6Z4XOBEWsA/9kTNwtkZAXImj2gYe0Aho/4LCbSEsEmbklPaCOxDA9J1b9V5Id
MxFvBCAv+7Ud+gK5AaDMRMiimvGNJt7A814XmXstp9C5xgrWduXeSae6xRpi7dcyJNITHnzsaXPH
9ndPa/HVL/19RuhIXW0mcPX7xH0VM9DSxF17out2ha+Ofg7/dbqtYq2Y/aNoJ7FVrrdrWK57i3vP
QJr9qV09eqY65GVfIQDHHTkxc1SuBKTOlYNQdsrGC9CpcRXbGAvSvTtr84Sf+MOwidX0eggCbiUf
XO8p7EGm5ubQRkhAE4svNMTw9aKm96BQj2OG/VWbnM1J+r24y7jV+NuMWq4zCowZdUNcfui5Lkmj
wDDrDac2HHjQXUbBS2Xdd4Pc2jni9ip81N5Au5EVLPiKbKal6n+7LgtWXt6cSjCHHc/QJtRI9zOr
X9iH3UtT4fBz3BTsDAMtSIFZnMSbztZYG4K16+ReFKeyiKamHiE6cl7WPbinElvefAOQLG47MUnt
j6EdzJATFRu/1Gz3uZ/95MOPk3oLjzTCQrPX8WqYHrN4SM6LAy/P14xb/QqG1ij+boGN92MAS9Bl
8LBOGJ9T8QgoJYQoyWGOCsX21Yq9d78DqpBY2Jmtxtiqftz4k+b0zrOZ91CKo1OCaQmaOsT9lsCV
yD0yloJsRBNKmus27dF9qrx3aWb5w/GI4oq9KV7bbe7PG64TezsECFoYk94PZUgc1QQTMi86lp12
t8qw0SGMdWxsJQNFz0igD2mta+rqg43hj3ebW5sE1K0uCvK5VBqf24wRxTLcT62/bYkJocTK7+Ic
vn+h7705vA/9Z28U69r1eQFJ+9gtw0uh0zupMDTm8AdjpFO7xXZ2pFfjusmxrWB0dz6MAHttrgR4
lcK5g2L3aCdGsJswQK613z9jkDnVoEFvVMKEkaq1H43C2E3pV+WSN6tJhtnAin4wlh/uxONsCLay
XnXsFLqJhCkOsJurLrx0Cy8JdRA+/g5YiO3ke0s2nzjRUXgN17EFX2qGYBr7vnqr5QvJFiXylPm0
0Pp06DlMv2nWmic7rJcvFq4D5MyNXRn+RlIWRZ7tbYzRPsip+SOtByX9DabgchbVIWoiCtmUhQ8W
dboDij1bzees3E6NGbkg79GbKfc8DvNHHD95dhzeWOmIuGLzLw/rf2HFrLp1SB0DnxSqTLx1VMkq
Hd5amTI4H+XOS/HzMVxsGUxi8iMQL+YimWokaAUeRsuCo56HVb/N55YsW6t1oaPTkXOuoc9PWX75
aOWXTK7bCfkPHbKLHP/RNbsHP8WzCMBOq8HYFiPXkiSib034Hfsolv5WE1+T1DiH3oMewL4VwS1V
KcZu09yFMPg3Ywa4xGmfY2V3x6Czd36GvbVxzYTYG/S0E5UZpt61N/yqEWorYSMtSZdTEbpbK8jf
Ynu+WFadwxHZELEuXgp1q4n0IZliTOh9n0Z5Xt05xXAfiplTVLw52EvNxyXXcuPb1cOkTWZoQKYi
JcV6WCxuS5Ww46AVM/K3ss3A4XKLO3nIh9oaG69cbipV67JYOyW8vT0VT6HDxGN23V3fDBcnxYRd
TfF9EvSPeYeIQvvDbykaVmfNqKIezEg9UFcr8czEayeG4WoFdURoO1slJoMSwda6ToFlCW/41wz+
vohw/NZrT9UZx/WCPbMXByUZlGnF/q+hznOJXE5HsBwqfEe5eefOyNnY6lmzQ6TgMXVNNg5cXggd
j7O85VfUw4NRUWpl3fJKOhbH7hXd55PhjH9F3H/XCu7MYHmfdUvbN8EZBrbfQ0ga9yxeI0PbBad5
d1tM5RfgqfO2ddNX33rFdv+dZu1CjJz/MQnOlJ7mg7iFYh9zCPR0xJFc0KwUWGIcj3yiAGhamQe/
Zu9m0ewP/KYSBgDnfljA1uzD7tF0X6sl4xhyl0PZUHEUjbnwKaVYQBboQsSMPHeivpvC5Y0NKbuO
KXmSfsaiBj3gesr4DiXxOW6xlrPHobUsPm2D/VQVXsxh/nP/N49Mw2OQZHh7vV+gs2JueUwZsaoQ
q4pdsQLBs1seAxPckN/A/4xtk/0p6DGiw2roUqlDyoHgc/GqDD0KSjqjJ8CB24ngt5Xbjj8EAUWo
JJJVZvHW2/XA+JqtAg480M1tVYMMEQNTcKiieXxXkBWxnrvgrFObo2Hxy52XfMQNMRVBDIsrc/Nf
z2FOq4P0aQnG+aC7Kj+VPW5p1eL4M4ynmgBf8g+H1YiluZ3pa4ySShWxZyXu7Gb+AnvTrH27yHle
bJ6XyfkEVvxsEH6yd8oTpcpT1STpnksJRkkCqtGLj1bqfy8NozfWGAH1hhOBc/2sSK/atYm8txgl
J8iVkipxdmxgIsyUhPb4DDM0gOSsKi9pZ56SISVK9wJC5aQbnD4We4d+6O8Lkw0ac1XTTI8BM5lh
uBmlCIFIWZDLLOWEraAdN9HgTa+dYMgEY38zlogj/Xw8jE24YUvjIhDzrbS+dIWJzqoGP5DK58Go
+JC84jWWw5v9bEDjiWKttyTLnD0Pk5pfLSS28FVfcnHn+e0jgNyXsWTv5tnjUWTikRk4CrcWcWrs
orudYueLY70dp194k18FJNuNe9Lt8iXm4B4VHKKogQAY05VHfNKSWJlVP7e7IEYjw/J5pcTMGQqv
rPTaqO/0DonZz1LXd1nCOkgoddAZcVCEyKC/NFbED9JMJmInJDFFbuzfV/2cRZ6HQYtKCrwXIp6J
1ff9ZPg2mzbN5CnXXz7nOLDpbuWN1KJNeJEmhKU208zQR4J3gVLfpvDDODaXVmeXagpORhyva5FN
t6K+YRSabDO4zpz/XA6gec5t1zSRsm0a27+UMDDaTz4YD/okStNDB5dtRb9EGpnPQiwGuV4YABd6
MLw0QU+dT27oLFhnq4QtkO+35BTMJ2xmBHfw9VUxt1fPFn5s99JOp23fzd4mzexqHYaSarMm986s
doHmZ5XYdfIbbSxzW6hv9X5of1Sr1xhZnoe0uKfYMZFB+p+WP+HK7zByuQHUCzTLSssPF8CCWddv
UZcVtFg5IUYe9nYDH42zKLVVkulUx64bSNArKjJa5+6PwGJzXQXNoxUOxMJ5Bujz8IuGYC/G7KMM
/VW8mPQYovq24f+t3akOV1Qp32amIaC05FkhTHmF30ljaZs/VYCHn037kZXbZakoWE1lILPD67uB
oE0jTfk2d759zqvqA2rvCdTVxJlqQsq+tQ9ZcNNjmUDsfO+rKxwgtSI5M5Iy+Ux4TlEuysmJWqol
MMMQpfzKg9PRFsfFwQjMCkNbx9Z3DBKGliDyuLln4nr2HCkvekzo3Ib8pwGhsCV4vcPIU/xjEI4A
gHGnGyyMzIZHYt2/48yFv5jzvUgTxDy6UUgiKjg/9W8bG09T4dcoosMzsKscvSl5e+xjPN60jbCS
Bx5xqGCjtRmQvS5QVrlPgRoxLN0qVktI+2eUyQ3DE3Q+E/VFYvxmNoCVtPqoK9Z7vkH1YSzLMdY1
EFF32AoZgkfHhOS31N450OhVAfokZ2yiTfXmpsUZCSPy0PIrJ+AnkqG10Q3HbxIPLeYf79LrdNkv
yDp6m868nbeGDYVfuMsFadKJo4sfa3dfjK57nCzli48xN3b1S4CcaZX5YBp7b/5rgA/qxLkbJkmn
vvyZPb7zpW6OaYvOdPLfWhNQeF4Hh7EYiagy74KFzDo7tUeOcZlGoZkdRzIBqlcrwwiMaIoLBtny
ytNQxJYSsSCvCOB3EuverkkK6q2tnXDmxDahFVNNgyMgE7+mQ8+u3c8/jWx6l66xfHukPI1m+CDg
ZWPXSw4s0Xcl2P+tEHzLRmtKjm5aUhsq7pMyO419dxo8/GRzBjcsvOl9w7xf9oDbzR0hzThwb+xw
CbUoSqDO0rQzj0yRuFpNs1s8m19dDsQ0yolsu+IrvDkTubUxCUGnwwE3bB2bgIBUc2dg5TeV25yn
1nbXiQCcV5a/A4XUSiNgXbPHcYiLQ/27iOyZ8TGkp2CMZqd+dT1KNqrlHwzCL0HLyKfz6T+564S4
9DYy4bymvIJDarF/hTPYkc6UlvHWDIeXvLptOiCmhXT1sJdxgMEzYRfbpN6LlU//6vSmTPNXTcFM
Kwj0k+UlpEjZO4kICTgw+v+m/ZlMeWfVg7UaOMGSAWX6jYZrktBMRTzx/QB5rt3sJKsyClIHaJhM
y6ie0z3Encit0mJdBAYDb+EduYTfhzgUF2NQmpoVeGZVD+vJCBnHJLhWgt6cjv//kY55uWOScF0a
P9uinjBZKA7tutUYPELcqi4DwlMef3r5XzX3/ikn9Y7pMgWiolnT5ixBKKqHeaw/R6jlaHx9ufHg
MvfzWN7NIuSTWaoVGCN4AQ3ju6YGm4iZ5YfRaLXnN3kog+Uh8U3Oczw4UdV1CInnwUZC0vwopoFR
niggKtKFlDcyshqd8bG+w+TNOnOGR5332TvCqYOLiYE15L30/Ccx9Oi6FIIjv0zmlShmecTyyMDa
y04QjzkeCCO2mYA0HGyrpmcyL+zuGusRe8OLUWSQeVXiEgyGmGuJrVPm4rKcJLNMvtj1gjcwTch/
sXF/u3b74ZlO91zZN3VJ8l5nKl41CRIjMTgkvwzZvdMGfx1q3jU7b1ISU2ywAPD0mL/MwfLSZKbc
Wnb6M+FH3GP0eE4QfyEGL5vIzEz91NzoR0MmgtVEM9tI9k6lI79AlRp3ppAfUxPw/DtAJJ3wrkDY
tJ7tkWG3zC49fVSLvibIF9aHnY9rUReQuAj2tMr2vpZBfGDa+NAttLyMdTq7865zTDKQ6roDgY1n
T+dYPFMjxLfs/JBDzLU1FzhjgG4ZfXYUXMq0YIWEMTb0Lxyp+4KLDjF3Bt91ZfjLsZco5VOV72zL
YGpq9udOWya921niFQGqPZRRhZS8aXAOE7ttbhlOd00xRCCrkAHwaW09Wz670kUgBM8ysrriGQrB
YQyXZNsTmAeYx6JLEww2vaRd2V0/sbGj7GE01AOfI6DguwmaFzo7C0tq9jqiSUOhlSLAabln1RaX
Z7DJx4kYaKY51GEgfHv9XmWcIeWoyfSo8GMByGv2wJx25hK/mIV5D3ihpgzrsKm3zb+6dN/9ghHw
VD8UlonNOvF2SEKqiB4asaqaX1PQ6/tQx0DS++Hs2qxXjMB8B0G0XOPFf1rmOmr1bY/gcsemVmwe
4RyuscdeJot4bUHbs2kMvoEEY0P/cHzyst8n4Ado5u3nZsxOk6Y2oP2hpCd2Z7GmDSfEx+jlz2Ax
vxOzezHMmr+niDu105cZLR7kP3h+lc2QpjfksQY8lxHusZrbxxjPyzIKmI3NhkhAbFYtwq6wgxPq
gWOH98oOIbkGpDZQ4XO9NjzyIZ8eMvtiQ4obK1FImiJlGQSji8kdelauGdPVx2ZunpX3Y7ATW+sB
JvtcYnpKFLSJ3iDme8nEPqh7XmRM0D05W2NmRi/j/nFGgAZaob2vKvEus+kKVpkfCsiLhoDiOwnj
cxEyZE7MZNe0wt6qhlNorgCUVdNNRjTtW+m9kC589Bt6Oa3ZlaYl4rAYdKmy2B93owlF3owjpqgQ
09qLfbugGUIxhUjSnZMhwHOaaeU2DYgy1E3rhdt+PViDOqU+dGWq5ne3x1OSULiwFh/ImGQx9f8f
Ve/25HkQ6HEKNPSpsj9OgjNr9f9//f8P+M7+vnV1cmf6VyiT2dGzjFdjmTqSs1ktityimO0BioO7
vhsN/dOBIkDAO7DSy5rD5DZ/ySDHrS3lB7d9uprTBrePm3yHYedGcd9+jaVlPCbk9MAK2JcEyaxg
hQpGnTKPMrfbeiN1Klhu+zpykUZlbwOqt6mfk455u4VZ3bPeUx94ebIk8dahCrRRJEZJnr8lCFxM
Mms2mRm/L0QAmMF81LF8WPIFnzMU6ForvCXeT6zaDzWTnmsGPVApNEqIt94mT73FHvTxqfSRbnTF
d2c6ZFghzE4g3e2BfTxNHN57iSRMxQBG2w6VVIUWaDMjqcG9l76watukpofrbAlRxCXuh+zNP33b
SRmExVE3EZiZDQ36uEf0i+/+oKAzDP/i0TmlA88DE1WsLvDDzlATAW6jmRgxI4XSw7co31h70WuP
5pfOkFra6i4j+g1NePLDe0kmU7bCTwk+f90Axl55PYj2oZte9TRdmwyV621Hw4pE/o49OaaLpVGo
zchv2SysuPPJq5GWIplNnIcGe6dGqlEt5HtbZcKCF66wUiifUayvNe+yYs+9mSb5DvSdXiK7JV2y
POCDCJQgUSJIOGoNj3liyE3CCxFKkF+KhngATWxAjiZzNZKxa+LrO/ODzZHnLasNJv/aGc4kExyn
GPJRwzS6TPCamInzVyFJspf+qexuZbRCwCjqRZLgMSIELxzCfCykfZYB+RDPUe99asPTl1r/pC2+
00WEcIQdcbZqhWyCyLUVnMug9C7zza/jkwfKbO/GEEmzk6/Zl5n0gxHb4CUilobF9NK/OV257Gg6
qjtDNtsChtBBCgKYIeQqFMrYKflYkE34zZMzUJNOjpFHhREfnaBTe4xlxjFAwd9mgh65z2BQ0sh1
jRteCjaDIA6Cz7rj1iskhrNiqL9K2wW5tzxhOC4Q3oCkxe0SlS52xsw/i7F8c8byi4LjzWDGGIM9
hVehDkSUXliMEcY+MjPo0EF2lXeciuDDNqytF4uzxAq9MYS6ciIDSImfuxKPapshYK4XDH9uhCmP
96mPP+dCf/ZKEdnhRwuziM5J5HpOYLeMozq6A+dwZ/GwMLO4ssb+qQh+k+1Py5G2ia0d6efNkr3Y
S/kGlgDlPBbMsuserJQiODHKq/b5h+Wk/mzPQ5qoumtRW38W7dlaUeUzMLevnWgIqrAX1LGI+9iv
/KCHz/fOXD1VHYzvEdoy25YO51G1TwriK9RI7sls3ntZup/ZqniGGYNNEdve18nGTGtOn7w/TYs1
37fTyQ3ThwICy5bf0N7ksfztkumz9jMPTAYjgKm0dk7F4HF0lnZnJx2JVGo5ml2QHCkPHpeumklL
IpBZUEV0gjscW0FYKXBXibuhb5VrNk67IWSRmNMljx1gmsD6NZryEfFeuXNrIXfNGE7M14Ji60pU
5QkejCJurffOJYy4VM/CTZrXyqyTu6UP0CU4JnLgxTePVsM0l+c0eyyTZm/KZcSDlo8sacz4vvDJ
7aiCbbtc7NZO1+aN3T6KctsvajxWPRT9QYOjNjhCHKs0TnoZ9uGcXmy0cCRD8+TYwx2rGnEs2R8t
LvbTFIQYidTBtpH0HvEgpyOms9ttPFdRDvtwO0vCf1ExHD0G/V8BgpxcK+9DLjVxik3lHcpZ1E9D
J14a4+KHyfjMAtJ+KGu1ycUIxT1jyTj1tfNoZ3W3IYXR2v7/l2m6MefCOE/oTFYalc8rXk51Ska+
XaQleUeXkGrux8Lfp6bmPSBk69WbFhXZgz3BZo29V6ZYyRodfBwlpTg7DEFgsOjNEvOxtVVpoRBC
simDV8dL5V1Y5CjPNJdDiJdwQdYDfnqrbR63oWrubdSbB7OZ8yMCcWbNCWF7YargLId2JFqWWFaG
Qkh61fDAAriIysConuaKk6MJW8mdlDFvnZ1/DecrOsi/Kjf8+2GR92XlIXmkwXwc1yOBAWelSNb1
BsveAWRFklXYT+QYEFiYed6zjAH8kr790jkF4BkmLTj9oTJSo22XKcx20kxJRHdG72EkDncXhMNr
t7g7wvpOju6mk9CN3HUF/mdDmb+tnOsnFBDc5TED/7qGoyLq/j5H53hpAeLrpE6eRytmAN8Rk1GI
GpWlqZItMUvlzY4zPHqEM2jH21Vlql80tXlnhidS+kjLLvSdrIYaUxN2BJN8PbNqK9Tc048F7nTN
vxyfrrb9A9vLh1CNMyrKAj/iaIhtp3ssIU0L0qQff4B4TydZyG1j3y1LIe6bsWArnLnlhhnVRdxg
Y2qCtdxDuUeCAAA0bFJ/b/DPsM3ITG+tQjwLyHzdg0VY68Ecegofb9laNORRuYRik3rlCqLZS1in
DUxrn0Xu7MmTcm+gdlviFXB/K6+Md/bC/Iu0qWm95Hb/0A3vzKD8o/YrHMt9duArQuq4i7mWxSIK
9VsoomxRuwnFr2ANs73v4kyvCXLWpxpjE3LxYdhiIgk3mZ90d2Z7DOMOoJFai9apruYQpAflsCMk
zai98ZxY+iTCZLNgoiMqSI8a+LLBJ//JuupZIK7P2RNnSfOU3vZkpo/zIgOC62iTwQn65HeJuzZP
cFNJXPSUaXiq2drUd21sF2c7pcZz8pRuX1QvTY0DojAAzaDK3Ex2z/y8TWgsl4XTIJzcy9hLsZET
94uc+n9ccuZWtpo5EKK3TeoYPwE/CHmac5vKk1ed3BKZhbXqmhA8rIVwrlKedRgmZ4OftHoaa+xG
5IFnm6oLjPtsuMGtAH1B1MKeYibj/GQHCZ5WWX5CPvJua/dtY6pma98KD3QEJGVb+cKMj3ypqu1f
67SeriXlxNWpwveZuU3d+NOb2bXiyNCUr5Ft3xKRCAwzxwXhV86wkmsbhZGtLpmwnvPaZQNUA/4n
sMO9WOk0RYbK71Qt44hK9XlmdbWTAI/OvH4VzXzX14idQDR3AFVb1D4cySkTAReyuXWj2I1+lj8x
Nlr2KTOTdRYHP54thucyM75ZWrrfIxcjCrHwVZVM51gyIR8e47cys+9TaYY/5gmd3n3mjPGjIWuW
rkBnTUdQng3zg4SLS1fpRlYRWDtAQa+JsCkvR+MhlX2/sW4tYwCt6TgEueYmouRFYfqYNCxbaEfy
A+lKjCbZ+oEqEUdydtoI2LAgfNVa7gyvvfrtVbWDv5Mp7Sn4++cWQTMCPye9gpL9aZVuDyKYXHrM
or+HuK7pCpydnN2ByJOpw95HlWw3PJhVfGqTPtj7TQCKnNeiVRMeOUnNuCpbarlsuWmzzKal6YWy
klX9wkl4Y1X7oM5p8mi/0AAAmZoO7QxoreTC6hafmWXPROs/9s5jR3okvaLvoj0FMoIMkgtt0tvK
LG82xF+OZNB78/Q62RpImpEBtNcA8wPdXV1dWckkv/juvec65nhtlXVu48pbKgPObTTZ6bYVHDdb
b5ze4AG8TQoFjBOpvmbxJq6T6CWKIrrgoGeXsKKfk4EsJlvafHYoBUYu2QxapE+Df53Jbhy5xeAL
BmqLTNNS2UBOaVN2g3t2h+F+DHMMp0QM1xMM20WcOuqUJNW7xK21amLPPsmRDVDXtddwSPxNN914
7U0ojyKrORhQ5YcX+eTaRXNW5DJmi23oaDjpprPhUOR+Ig54yAzYC9z7a73tjapbiVJy0su3Rm6e
6KgD4dYjSXQJhtjRoW/G1HDq5V4GaXNpHBa86Fu0aqo2POv6V8Ih7oI5+WHVd3ZCxhRRW+zzS8Wp
/1aik2BhM4vwtYcouhDg0yQ4EsLyyZIVTL6IwvjFiOri3FnvmmSh40/TElH3zmjcR5KXlMubqaI4
jZ5lAklEGZ3nONRfhYV46dvYy3zWu2rgo2kStTjk1XMwF/bzlCfYWQ37wy5GLoqIijevDYk2TbhQ
59C9t8MRRmMv1yTorH0mrQ87wCVPW8iynntQbbP9gWtpWpo13mdC8J9eOycLESv8UbZ31hOEbBbc
yEmJba+KoAaDanC3nmdvH8h47RWOvRg6vl9rp+0qG4dN5wR/jLoYthwrwC2wP8LA0QCPxqo3Ufp2
L+z+iJZ3irp04lw7U87rsMzup/rO9YLgONvlLvdGlFz3PlfhY0DzwAroud6DYF572ZZIytn22fhx
tpyoL3O3bDaXwwS9S7TuQzhotUqLdzOoP1zipCs91UjN8mxNCNLB6O/tDi3LCah/bEESzjNue4Ue
kdsUGUzLksVx7zBY2WngLwm23lelS2qBMFdLt4jp54CgM/lG/cSvYVafWlvffVbQxXVzt+W+fvK7
+t2I1bCKbiFpl17bfWJaTNyIE41vPoZzmwBKAuEeEExj0wKgVROTpEu0L72RT0y/US7zZFKBY5Av
Yz+9AQ9+09X42Cm+eiyr/YyRkEASk2Fk1BTOBSHZAO9M9Lq72Sq9kjon8dZN6nky4vYSNQwJOnL8
lUjUWzKXG7vonIU7etiS5vbOq8xlHAi81dVJYUTBjuewXJ0+2zLCVUjwoG2eCuUBEUOfK8tT7njn
OIjO4IuThRQcK7EEuxtp9OAl+1vzREA4cnR3eIsAP6TeXQE2lAG6XSVdC1DN+/KpqVq1cfKBLeWT
JTKxD8+7TGP2mFbiWo/yvu/EBln7GuvgJHKPRXDRXGSDmbXj+9gAkG9toK9hWC0j5e7bjLCP2a+H
ijILn0f7mHCcDEwbp6vrLDnX7HyHMrJ26jdF6XLdD+GRhsYPgcU36QEK8e0NqziRkO8FW6yQ3ZCe
Evp3LLmzEHcXHdEC4acrh/5AHG7FhcbMu4qw9trQEpQImG2Tu8XEobi39J1rA9+niWw1iQxjc0pi
YrbyBymsb1wM7VKp+Wxr/IJl8oD6eB2GG6jbeE8touHYoGhTePDrHaf4kWgGtUBu+513wbhJgE8g
fGzq1lnUmEkX+I4J+hq9PNbhGq4cH7bYO6OJNTZkd43BeCVV8tgWc3b31x+zRXdhG5C+oUZzcGAk
1tK7++sPOucZwQjkcu4iVNQN62hg6cvNfRFb2ZOdR/OqtrrhOOgGf5Zv8fvNqVp1+4xgl/aQLowb
uJMjPIY+3M0N2BkfWySx6W3vq+vg9vEKOQrmMae5Lpp2XngrAlORswKCXq/wwlnXRo2XQlOnRSDF
uvLoGncBowy1UeJPfWOMEbhYjy7gqSCh+5daxy1QMJPyxGo+h6g2fITzeDWI/mjQ57Wf8RzweEQy
sui3WPz1l9iW8kNFBmNh4UYZBzR4rtcKKKnDlr+mnop84EqOwcDxjj/8msYH3XC9lMKSB3sKBU1J
HY8YVRibbAjvPdU+ucWEqt7I16YdTDBB/BENabgy8hHcpf6ap64/NKXsD3bz4zCI7iubBK4sWdOj
hShyia7fAoKqfLoCKnol4JXsw5tCa0TNQZlVc5i2YW49YmaM13HQQHOc+XVbsNgM3glqQwt6X+KE
K2xSKxdf6F7pbheii91qfVlOF8YR3SSh4Moy9kmTHKo8+ULRqs5qdu2HyUt3j9PQ3hGXLqHjspp2
jFtHBAUat5dts+EhFOBTGyfdLFrxlvYcosrvvOqIVCM0YO0tH7raDGiamZ/yqXY3ukkAisFzlQJ0
rxd21XakJBwrG1QhMzknJPBW1BYCeCmdhZOz63VMgRzh3rZJozoSFT7b81cUAAEYKh8avlVZp/Fc
ZlG0bo36JXf9TdV285nCoHkp8BPnthCP+Mms6oWBgGLdHJK/gVlP8ii/M2jxsaMqOzfITE5rv/Gj
X8jKNQ5luG66yW5Vgp5Tcc+PIT0HxAtpOxbT9Fhwb49s6a19T3/TXAj71qKOi4QUg485Q8vRvx6i
0k6GP86AiOuFw5+q5CZmk2wn/1h8KzfZuzhgqpqHhREmv2YFsLXtMIfd5gf36kI4yEosjmOKO7Vh
BM1M3LdxG/4OXQySmsdVUmzUrRpbDRRzGvN0phnlwEG9XnQgqqkTHlZdTdQjyMTbOLrW8vYI2Xo0
ni5RTYLRO7fk8xc8ynvSB3ayhsE2A7FZpd5cbWA6eKuo6X/jWdxXY9fwSMfxWVp5sbNYZY8V4Awz
9HYiVxwXgmmjyuYJl/G9ldO1SDCyc7FLY9hBLtXvwYz3pDQdEgyt+UaJmb/uE7apCM6GTtbgi4a7
vLm6eUalXtO+167BGaaciJnYJK1Gdvt4+tLjUCdvFSfwpeGTLKIGAtv1pHu8/RzSK+XZ5zIMjknU
lGuS1Pei8plvp8AAoIQ2aroucXJ/RZsu9cKYjdRgPci8PxBc3VLIMq3GGNiFFMEfK7y4ndmtA6Wp
ZYDiUYI3Lo8zwDmk/UBs26HI1zaW4YXJA0yH2YMXQ1Yo2+I5LwA+FS1PDSubnhoKLYE907iKCpdD
LPDLddZiaYo0xtVpSrCBDPHWKqw3C3A1C/F2nTYmaw9MTYCcmf2n+U15xd4wSLZwUpsX7GnRBUce
caCuarifyy6X4datxLijtpqq5bEa10npQEZkRxzccMBedarbAMSCcM/08eIn6aEM0xxkwJVd8o95
bNIftiwwr60y+L3SGpi9Qq9czpitPdW81+CUE5PjgJnJ5NTi1J4HhOgZbhiAaxFU2PGzTwfbjY5x
PwUwWWRVE2aj4Acq72c91f62zAiWk0t6docQCy/8EsVEI7oMeFI8oqWiagGiajHl4Tg1Mm8d4SnB
ooKh2jJ+8rViGbOBO/3AYwfjMrLKB+fuchH4PX3kYfncRulu8sVbHNefTtO+9JonrnFDE4zTEG3R
vtSicP7Y4UxKrZ6vwFaekeUuJjn/oh2exdCdfKuFxZ5vx1x/lm556DNlraWEAaj0na74pZCEJCmP
qYXMBQ676NfOLUyK8cGRN55G5fwGfURJ6sySoKcbjP0a5VmywmtVl8SySaEvKqO/OJECE+ZAmRti
ivq4Fa4lfmpq9ezFGPPKWfOcXFJ9V5dHpZEK96SpzaJqEJe5fZMkiuyBK4gOkuhuYBZbmKqmojLI
g2XW2Y9DFz2ogChJT2M0UovJsJoU5bLGjA98bnrtlkmFXJ2AaJvAAx1MbbD7jx2PvKONMTc+J6Fj
bkUxvsVu0oONjWkaTD4dQmYTcfCO0MStwQejYmDFH31G0iCJPpr2theec5dGxNsmJ5yIBEQ5wDKn
f2TNe6y1BbAtyHqMdg1O4hR4DJa4yCLBZpaZuR2N4ZXjl89Wnp4TC6RXrggZ+Y13HmK4lv0IeLQ3
2Ath6cJq3VnrOnTOSebwuzQhlNi+G2z7LFwKQdDFoO1wJYPpt8Q4m/r8wpxsIskfvOCGIPKfRqi1
xnBJXeUyINWvU8fiTonZXUwJdy4TZzbsx2glB/U19Gzvima4ky0gv9wqdzJSZ2gRzsJ08guX0Vk0
+K5EcyXVfUUaWbhDXVF32h4pG7qpX/kx6qRehlUw7bHb7ZuOy9nNENx8cJsjS089TdCb4TIHfHIW
qZd+T1V8J1M0VkfMl67FVs42jMnaQIFXLSQOsJKLvhu/C9gfKWMuG0bJbODAZKkGdx8QwzStaV4b
dnoJ3PFkz6wZCL+xwexYLwd+8VHU+l5L22Otwz+Dz/IRUlbn3OqhKrp65iGb98ItXgqgiAt0aJR3
Mf6U6sFSwzek0z36H6MAwHpYaZiCrOww9Em5KrBAHLwofXUtfY4QurFYY3l2GdgWQdWcA3K5QvCF
lvIPkCjlZuR4tkwU0PGJBM0y029apWuVa0xukrDl5A/rkEMom6pf+sOzc9cEq4LvqSSYtwR3LxTS
jz4JuqWemDkIny2bQjz0IeQlyG5XdibXgTzXjxNbX7pv9jPGNpL5VsoO/hbXyIvDPM9vHu42CUUP
wlDw7WWPGYlgEijYSlMTm0IDp+bHZM1UMW8dAXviri6tDB27PBSJyFGk4qPdhs7SnhRURJPDVyYs
c9FIlMfWcx4MKlAowUufQ7u76MlfzJX7GSkrv8XSBE5jZhcPcrzVyXnfNNjOEuHsHSo9akkywjVF
uWoa82ywxFz6jYbUAAgJbQbfByet5Yh1c5V1SFnhpGlkGtUi8aq7wOU0mmbJT67Dl9nFTRxW9SUa
GpaTySaYPfY8Lg2WSfEV91PDrbN4wQH/GqQSFpYs3liVgyXNbna69kQl0WebJejoOSW1BiF4xZpx
U/vGFfpoucVXUu7iur5QOyDB3pnpUVbdI243Hi8leAvb3xkuaRPTYo9GSxW7NqW4woljE/87Bb0B
vIJiZtpp7rHrsnQnSDOGB5Ekxr6uixcCo9ADErjWQfwhoZ4C13y3qPdeZi2Lllv0sx05V0T9fUCQ
2jGtLys2TzVWuhpJvynuy2zc6xHqruFSLok0x9ZYme5iXYYJwU9IxoAuAEJWQi9NoktEHi99iVkR
995RuojE7JrQeIpbF/wmS1izM7SDwbGvLJ9pxOmVXDs/eUy0QU3zQz9vc/aJ/DJbHo0u5WMoGmuh
A46OLFUSZ+fQ3B2N+lnFwTvtkERqiOMbfOqC2Cy3bsRAMpZHajieHD/6tnjrg9tmwbBM4l+jWnWk
bdcCa6Mr59fYCbhIDTxX9vzSFN5d315mJBo2/92Vvmv2I5VkjiiGnWmgRPa6PN/+3/TkEQGpgZGp
Bp7WGkpMnybczO2oXfQNDgqrad5zt35UAG2iASSPcRsrQrYtBY/eZZZbn5w4j0B+KE7vCvruFZmk
gCxLC+LTT0jM+gL8l9UZyN08a4R17ZzzTGnXpHlBbQhH16O1BkIFgMasDHYejRHG1qYzTiiL5Md8
snDxYnwZrqXp06nVqqM7qF09TLwNDD37Up6nMoXvO9TU7ObyZ4zSe06oHQCtimqcnndIzVBqZLGD
4xEc6vpqZUovE8hZq67wjyrOrgAsTk2GPcc19ZqlNg9yi4RcISv/OYLZagD82piMDkvw16jz1mvb
cjE7JR2VRpK+wnn7HIuInlFL0pNaDdcUJ6lp1VRtApStFLgzP7sV/7UnhpRb9GZ6ESwsVh0PC2hK
3XylxkMfUtot+Yxf+yj9zYPsUjduvDaLkTHCnHaTXaWrTkBdrV0etYPHhRDWzP5eEELMtvSu8Lt8
g6rFDYLViLLT5zjgzW5nlwaz9qCcLtsRst0mAWPxjeInXY81lUUPgxXujOlVtaQXo8g+QHB40Q6b
rFE3TwRirrMnvho5bENaEyhdYVivvZ9a4wvtpre8cs7TjJmn7ZwHh6Xusmno6NUcAvltspXAxsbJ
ffPX5Ka1eOEZIcB/seR0tV6heb9akAVRsAY8P1jCM5d28Rj4hzM57Q7Z98UDPgQMwE80dSShsy/e
3UDzqAr6I4YDd5VNDQRPWrVbv3tjP9MdCitmZBCUnHA+WHSOYPE1g8fyaL9jyiAqmFABnyp7PVHP
4HjjsfQoSR2m7XhbRsPku1RjvpkC5m8W0yhNmGMQAK/U3gGydh/beWna1bC1251piW8JKeffCpj+
H975NJU///JPBKLytp4efsK4yP+OxemBzvyf4Z3Xn7r7L1/+N3Sn8oBwusJVyrKk8GgX+3d0p2f9
M3VKNrORcFGKpPsfsH3DpKYNyp3J/yzLofHKlDA3/8bbNyzvnyXDpfAdCY5feur/1MZm/z1vXzFr
ock6Lv4Qx7Idkh7/9Hf0TjiBgdF3EDeqgZqjyIHxNYQlBzelt0QOX5sZcbc24nRrVcLlgRUvq6Ss
17As8bx4IM9paWN1eMqxuELy/jJCb8Yl3D2YhqQVur127peos88RC20Sdo+56H57kBpxp9dBGW/D
QrzN0uXW2mNItDrqCCWYhMXtMZUxdha5/9JXLvBwVx1b8ZJNYb3uqUVsE2Nj+W9OU9asyB29WP2n
9/G/axz7x1+N8qQpeSd8x7FNy5X/ADaFvx2OBlvStT+m3DTHjZG5R9o5jr3E8w5ZaYkMbB+ZQ22o
0wtOXusibn/C3AXSFczT2h9IFlvDuU86nNqDA120+6pt0z2AcAzZ1W1a4UGaLq3goDXcAlFvfQPu
6P/+QqxbJ9t/dHcocllcJyyJQGTxYoAo/P177Ag/LiKXRCrbvRvskcRRKeihiic2ixS4cNal1jzR
4aF5MicXOYRFLe0t1u5//0F8YMz/8KO4jiRexSdBKK43y/uHnq9YNhDoAMusyWMesgdlOsMr2vBa
JdFThHFgF9kM337R2pzxTbHFz0csAL1mPSr/DnLSjC+UpSjP9hPHHA5iHCs7inTIt4a1/+qmLaxO
66mzU/nQb4ahd0lZVmLd2uvGGKlcy+tP0iPZrqk4cbOUrl80NOzKr0/5ZF70XCEQAtOB7+MljLv+
yq7Kbh/wLtPzzVsdZ+XeKSJzk4b5PY/nIZYJwnyxHmX20s9IaXYdvJ1z0eKCEbToBjxDLCaMG5sC
2R3xKgXe8Oyn9VeFILw2PIwNRVNbjNTpCvm/ozci8k+hy4ei7kmBUzJbhXITcJXCjLTrfUfWdkP/
RbLJPPEcWnO06swKtQZs7F0fzCvoFJiNp3neujPA6KDVfyiDT8+N89gyvD3llygwUBnT7s9YuvFJ
eSQL0RXtZTW/106LG9ihQSLTmBf9WC7LaHyrqKjdhiTy7qnP4AxGUNmrx0vAU3nhkSRY51mJY9Oi
EnUwkycnTki3B5Ih1G9w0PrOG5IhgpLKj5ndsW3n0VyYuMom6XyrtnoI5eBheeOdmFTWnIw2Ddbw
V6l0LdnG+gpBxrmlsbClVhhkNjBh9wW0kTWdrR52UsmJFnnam0JKrULrD9tO5HZnCJB2k37t4dpc
miLmYIAeb1QgapOyGvFTJcSwgHTq8MlMOT4XJr1jDX6Mpi9fjNhi3sypXya3EGzCuv02BqiQbvfI
DS6npEJRnAT2YtmWmnokZmigoUe4knzgp2VH8RRhV/sS2YW/iRxumK6J57tx8ug6h0SdzRuDFugB
zwOG496/GPg0p0E9eVlwV1VN8wou4cHwPPjyQchJp8DYqaOeahBh0bpo+vvhiz3kZ5RThSkmhk9v
YBppevXQZIDhihKxXPrt71hgDJ48XNeGPAYMDHjwFwlYQUHLMns365dPz0ekecH9KaDXZHODO8Xw
huGDrNj/DcCP9WbUNS3YOvSXZj6RAOIDUwcR7htVe+Q2L6yo0mt4Y6whM+B9KZr0QnPUyujY3uD1
q1aDFb+1rOh2vgcmOBm9NS3A5SEqsBc7wj7HvbZOZSz/eCqc7srvovXNlezo4cVo9t1HFEDjFF5T
0H4Zc/EGvBYDGxEKkNPR2uTgSxIgw1TZyDfPSkHyK7kYhMYrX/qfvoH9vpGHwomoJYLXsHYUeVdt
QnCZO42RTr9JNKgNpXv3LNGTG6AgvWamvYK46v34gf80FzjgknHOr03lHPsenyga4FNCjIULiyWc
0Tn3wuR6mywN021Y2v0oLviTTixlYQGy8XU5rW0S3/3VwxuY/e6UaeD4Q+twd8u7TTiBhrYb91mO
LHJal49BxXeFZ8UmBxK/tQnzYxs4IBNjKDTjONfPYXP7qE5Nts/EU2tm9/YscTwR+PSA9CqBzqXx
Y4wcDom+TnRTy3yFTQMkpcYd3mR/OP6v04QlWTd3r0J6X9hBw+cuypNDmwSvlfQubqo3ZW39CRJQ
qNKn2ymof1IBMoi7z6fJ9m4xo3TT2/gY9MI6eFMVgdNPJwIrtB8bnD8Yh8ptJMP5XnN9cylmb2Aw
MhQpmPl+YJ1ivJzrwaN0uMyAp9nTtEv7bgebAZHYHF5J8TarUmEu1fZ3JwbzRQVFcSXx+qCiskSj
bRBZTUBswSTdQ6cpwdG2WGiBOJ6iHgP8yFa0eaKnt8d+yI1DaiqxK5P2SKDhdvVrIrFlYf3xINrW
Rrg2UlKYwahogS95rOvmEcJN8mbocp1791PW+1+2G6FYQ7kk6m3gYdDN1iO9s6Zh0mM4oPq9uEDg
xodbleVK+Jd8/HJK89NLQlRigntprDh+E+yd5HF27v3KuUSC4NBg+DNdXzUlp4Bbg2b6KHoCJ4CG
cb917J0MECaCAMaBJOzWUoV71ytxwMvykgL9wE0IqjG9nYAxrTxKYoGcWPWy4tj3OktrBN2eq61/
56VZuOmL7I9RmSU3KwDaXFvYTzpWsRS2fzW3MCgrEzI8jXhnI3nX4+A5Svw+18RqzX0CyYJNw7LK
9DbCN0N4juGT74k7xSZf17AVu3hUtT0kaC4nsDWksenRk7c/uvQukrh7IhVAYKiLv/3toZ3Y9Ttl
uv/rXzR7o8ZKyQ8IW5vTp1de//raGeDayWvGl6khaG27L+3YpHf+5MfPNfhonZjDG4N2vTfzXrGL
54ntEv3e5fCMCbonFZo62RFWyQcC/yNYNNLb5ohtMInunSF+dhuagThtDnvIPC+Bsi6YPMmrRH27
LfX8Rmz3OagDtRkjGiChXFKB0YK44H6QjPq9QgxMg16vxVB/CDd5KlxM97jhIAjBA1RhhrcDUqlh
1w+iK6Zda3+XbIq9CrArEDLmi/BRs/le1lRTlHl9mAesNL4ysYLPgicl++HOK9IjwNWFETv5WnsE
zvLExITp4jIr2sdZ9peow8zWOfqnj7FuWE3ODvqnc9FvyW/ywyjzk2cpIATvt3frYiP7F64mvS7y
BlYW8dutTkndcA/9NRkJoCqWa8cmYwXtmBIR/lZqufBnYu5mRJgx6X30XRFzDhg/KQrKrpFbA/Kn
HCjImu+O3anVQCKYJpx0utj5NdZeWQ/dvRi8+yQJ6xVqjXmyDfNS5yTzKJMhMDnzIkXWcN2l5Yn+
qO6h91hx1uy7yrr5xZkWblCF6Oujjl5nuKaMx6waLV7XV9+7PABTsPJVknziEIBlPaU/s2ripTEm
WELMEE6UBrDZOIlajZouA9esrzJWtP00GYbN/g5x/mGIyk8/wietcVjx7Eq/u3DO7wR7TDdpqQy0
k306KFAuafGtqV4EL8KDqg/5V9w4YzTwqn0YmoC7JTNuEs/0J7sXhX1zm47WY4RbmeKj9h7zdXvs
6hJEC4HEtYFrykhA6PdyNRWETubykkW42VJT4jy6VQz35C5Ragim1DgLWiv2Vjr20ecky1aS+5+N
7jZ45a69svmc58HtTIdftB0iUl0hLGxoWXgAO/NPVLAzVTESAMvbAPznYZiddSNwnYjW/AGKs+GG
a7BcL/O7IkQpqxt59lh2LY0yf50hwXRF556N0d6wTw8emzlkBam2jp0Hm6AUdNELQgVFCKkwMEOF
nYBMkVboyRgmsA+jt+oc7meZ2aAEUidYKjhyq9iOT7rSN1pfsU6HSe1dB3OumaYPWA2XiUB3AkBx
6FSVXUDlUY+a+N6mQZjeqDB4S/HqHhIl8PfRfoTecIsuQYEajBj4BjpoSmKsCpKHKVbbaIrZIhPJ
dCu9Q40i7sFYCONY5gdwuV+WTxEV+NgLYydZtzZ+ABBQkwMgT9IQPAIRui8koUXTyH8id2rvxuTm
nR8xKQc91XBxe+RHfylzlHUxQ4S30vwhMcmz2UO+06iHBSGQlZII7pU1xZvch8+bdlT+FOI658EL
6waMpy57TzqGjiWt8SscUqC1CvxoBT412D65tQXwzuWD95d8nReDhajoQPZBfdnekeY7jHOYI7ZS
+svu2biFqMwSM7bLYI9UgvcwRsPk6cZdOP/wplt1aqGofctBhVB5i0C+LSgWJU98qzwYIUDlXvxW
Rr77QEZyN+Xp/YBVOYxhWSQtv9WoGSiwYbS1Idgncl9zTl0BFWwpq0uXdhcdbvY2vCfyajTtRxqu
S3BJUriAEIky94O+81zB4M7iHFDnJs74Pq6IVjxOVtzDKnYHF7MhQtdjyNGj/Gl646PR2VHMKWCA
aFxMMLqXAtzrWg/BbyDvuShxk5AlPRh8wDbVaDLPZqu5beK95nvhkwtfxttagjnm3JjOnyBIL0nJ
A6WnRSdLih+rebxFCRy8XgIyC8XwCGnO3qyyAfeJ9Yf9IeMiO1yKmSacMEN2mx62nSxf4txYOqXY
2/xosUmdq5zpZmJH8AKoKLx4fLzyYu854pUV09phI7joBXd8OzZIMIOXnqyjJWPGMEJknSFWM3ay
petNd2nWv5OBg1fBjR5vg0Z4dO+jwXn0G/WHYqSLVbmPkq4wmDJPDnpj4Ph3bsaDMIJ9mIoHx2i6
pbDe0yQsF2QP4Sckr5Mn9s0oH9vberUzyerpmEFHT/s5Dzmc2vPCNfIndlp6ZfjZ1sjsJ4OwLGWp
vLpYiTOHdhljm491dyns9ClownshTTbKlUkihJN+UYB2U3chHVpjEf8JnOoxpgBpYTbVJaz5glG1
98hnaiWZSuXtA9Ym+zatjpGnto2TfomY9UfTE0v6MRP85obW92OA2Qvs5Y2nKYkggr0ay4dsvtoI
Dy3g7bHproaHV1TDZ8vi9mRGiKrKUJxLEdUrRknCqLt5i5JwkNolE+12f/DA7kN/ojGu8LZGwmvA
JcBT1el2ZslGfrT8FYb2qirESrNgHjivh9Ehu2FpijABxR/G+bpKezbSZr5yQlpgwch+BIq6nLJh
UER8sFqQH5aHoQ5EPDTo+T1JiouOS1w3wzrB572EJM+r0PcOFx0FWKwjvpIWWCb8AabWW3dbC92d
RLRP6a6D2kHvuWc58bKMb0YQqTjHYH+ZiB5GRb6XRHdJ5Rn1oio3TRt/3QCgkMPcRROXd7d31vRs
6mQ6tUmTimO9sVX5sB06bG8DCBpV6q2Z4f/pHXtZyBspReSUxoAzdaJplaiwWQuHPALHFnRCEjXd
+DXM1VvA5Oa2VQX1ACSq0NhmawCuVf5nKAYytlEQr6W9FEM/Mdj630Y/7I0hp6ayo552KHNBkc+0
jdiH8vvwWKz4E9qjeosinKiZK56bFgO8WfyaffUKSLFdhZn7YrrW76zH10L0S1r54k3UG1+eju6j
0aLr2fwkF4q1J0yQgRU7gqrot9nsvdIGeQ/vAxu2a37gSMGlhf+xUVR8VGrYOLkClc06Wjgl2AJQ
3+GU3LnW+NGr9Cdo2eUUtngee/MQeJhTaJ0uZvsrvXmCs7kFKAilci1zFFCbMEv1PXC4gJU118j0
MUE7lWzMZDqHFfnHrCYj6ACgswBt08+Zy/yhGjqq3HpsX8W7bmHlOUY3rfIwPYQ4MsPCgkqSZQUK
b5Ov0r2enHf8GHJLuVwgASShtGGvK9S4oBeAMCp85VoZS1sYaFUJII7CSEi7cUGZPQOcZ/3GdZWf
K7TvIHX0YxUm7nNAUKWKlPOouc6ereaVztSWaJDRIoEUzbPNf5un5vQAXax+JpJwSNzaus4RsnFZ
lNEhlf57VhPP0H4SPfPmwQKaW+fw119aU45r1vFi+qf5p407ZZvYLPYAjXxS7GAdKtex0d47sYpc
PBRCDn8KiaNjQsoVFJ9K9o1Lu3b8B05sJ1n4fM662N7Nlpu9W9zovMIHYlda5VFPwucta7P3ETSN
4Trc2SZRstgg0wug133u4vhY08pzj7/xzbWD5g5eBLo5tnKc3EinE+SFfpD5e5moK/xqBeTP3Wqr
bo9DjrVxvP1X3XIE0xkXxiGJjfkVRS+cy/w9b3hKGy06M0LciPrsDe+ejh9Fq8yHmXwr+FPwgciZ
3ZNNjl1n5IDrvm9P4L+9p2GWu2wMyxOCfr0ky9LsqAJ/sEbn0fA6xo7JfoO2ebBk7z0OygyP+NF2
ww3u6NTjXWyo5rFqOJY4w4QTtnTYwIguPAnBGKAqljd5kdzOi/muxSi27hjY3wcTFsVk+ffc3BmC
hfcZJzyN/vrSoNH0SvfenS9ibI9GND4jT+8rWTQfGD6tZVCaV6gN6xpgwzqZfXM9QB/aV9W/EnVm
TXEr6Rb9RYpQatZrzSMFFFVAvSiMAaWk1Dzr198ld9/olxM+7tMGU1LmN+y9Nvs63zHuwpwcYrqM
iaswiD5RdIfLKdXo9FxMraqibS/dsF5Qh9t0vUf8TgxbhRL4EEhrcmsbjHfxtwfYuxzNIF9OPm5R
Ntm8G+4fyyG+jy/zhpVazk/IeYK0uI6H5ABEJT7VcAA3kcOis2JII8nLSaYYr7nZzhmA0yHqwiuC
dp8TrvwVwUiEsYuBMkZ+J930istr2GZZxxol/IXJW2xEjDM2dItLpNGTZi/IQPDdGdQPtYVMMEwz
8xRTSjAinLep3mhux7woNoMHI4VRzBvT3+o86F17FaG/pY7Mj6qun8as/yKBwl3XHzmQ65XbTA7z
WmdHHC3iZIrmMKwQKXrYgIh5AD//6OIUvDccuDOxK8vGdrONGNUI1btmKFxbex+aE4pEPxLEDaUQ
UrLMXOdW1JBT5VuYS/QVoU00ndaMM28JrglxwO/c0nsfZBltLbawidL1mxgB4o1ow02bGNDJSdhO
o/1LXdHupWJkagoX4l7ivtaVc2ev96SZvbZ0eAvXqVFc2lAM8+Az2GJMf1AHf8b11L91aXcxUv0h
q97bt7MWLa+McOFzgAoqsmWcykPTeDUf+VXNVVNYWFs7FNGGyREUF6RPpMygQSSK4hJm9FvQrSwY
rOisjV7BUoCScqzJQnBiw99h3mVN7WL8ORAtzPvipnu7SqYDUSQGNx/T84JSE/pat4S+LhacAxmB
Cr4K93XBQJRBOc2K/eHibVg1lcZFHSZnMwvibc6jq/gjmxxlHfQgy2/fNPe3tY5Z5Pi7f18mT5oJ
hxme4JbIiYFSnKU5hoRDY9sSjmRrSYKGmovRm/zoYfDkCg35VARk7QDsW6YiUsx1EpsFIKFFUw1q
f+Y8maCDGIyVeyoh48D+DVj7/I8m45g1Mb4iApgbeb632kryA3Eh+eE//0oY9wKiHBI+5Xi7lgcC
ppHcOv14cZvu1PQp1Pkqnk2yWc5ahNdl51GtDyOpxHpePFEmtqyIXtIs/k77PyhG3V1fGsm6reqn
PBZbAoNYhOuwQaH9ZrQYnsqQJAVg+NIMuN0Ytl+dIpewa+x7kPbXbkK2hfGLVRJKmwU0CmzIeoon
t0V6coUBUm1cdr3LkRxwjB/FBisheXI5Z2lTICbKIvBYJhgJvrFFW4/vYeyhHw2Fi6C5vUT1tyGc
m81YMiwY2HC0WRVqHOrgmz8zqhBPQzwb/zS+2ayhS760XoS4LgNg7Og0D0NKsZ2TfddnLqznyIVw
LjGhBG3FETtQtuKiOvmTj/bxcyTNeZEG8TtpEMjHDfHbGem5Yzy8cEL1YyXNrvRwHSdhbs9+ZbkA
obgDWJ1gyykHsJcNBoXAe1NZjYN09M5Ja3TroTL2bGbMZQ24aOdLIF85UbwbVRIzxJORrXtZ8+qN
6bYO47dJt+ITDoKFNnoDo1BMUES7Ukyaw0/bdeGR2wgerr8t7Sh9KdzkTz7Gb4aeHa3JMI4ggxcx
KsaLWW1CnwloowcbInGIi5DI+jobyEEeAk9VSWpusPDO4y8caHqHMbMF8O6VKVltI4rcpzyagpeB
PeNEYiYcm5kkPlfHVu1QNicw+rxZIYOLH8cS9PbBzxH9msneizFDw2xeTSmx5AYRa68O9xybAHr1
1tpUnmVs7NT5ybpX3NXpNsqralPPhjwTmmVZ3SSnywbxiE8GjjFu0nT2qo0YnJpwOvSUWIWmyrcp
ki/6HDdUS9afmP13jWtxp8KyLfPJRrOHyteFFW+qeU0PSpmF7TXR8TXGzqufhA5kWfVCIINGYGFw
7qQWrqp81t2ODl4Wlb3z7Ptp+iFK2BKM68C/hvn4hD8HWwLODeLM+yBGaoJgya6AyM5qXkci65nQ
xIcIvg8lY6VElUA0OhOhfzIbzWW2buoi3clWewQVh3mDhXNtF1mAx7mE6po1q1gjHPEzzmAsGwkL
FfjjINQJXkfw7ybZqSL/bs35VSPqE+XKLNG/phEofDrfZZ2xayHng7mngXeVPuZ38msMZQWHXoJl
PKv07QgwCGTl/HtNF+YHKHbDvjIuxeRTkP77rWr+/X+/imrF5KsPMOMzuvn3+2BuMtQ4//+vXGps
VJnBLAIyFQ5F6gbJf3757z8shVYyQbeQ7bAZ/O//8p9fZqo7Oqj1twlUfOJm4iA95D0y1X+/4rj+
Y9Xxxc5DfZsb01lq5DaMkzcsuqxJz43qGUqDftAZ9KCZsnkfKR6KtBQbra8JxR6To5hlcU6A2wR8
x5fT4+AwLTSceaNeOiftlrpjY/zKN6oInlPPGzcV+WLwkaefIm2RMjcJrxIgxBB1KIYYk29FIuHS
3fHqRc+eLRzcpi1XkgMSUads5BqLF5ngVQFH0OJNVnjmsawqxA0nI9B/QMtyizcOgQG++DGCyVyn
lRPT8tf7gpqSB/DZhO5x6h1eUgsJ5FB2w6YT/I2mUtunsevCVgBRxOtKpNtwq8F5OT1O7jKlGseY
ELF/jUAImT8OZjVgNjBYjBRbf6QVERZDfa8F5R/ftXa0elD6GTD5nuqP3OjPRitL7iXCWiYktbmq
jr40WUWXwYku2qP0MOwljy2zE7slvCKipqFqY6tH7bjI7KBeyhpzIIyYb1gH1aYYTzll03Fshr/C
c+cSMPuC5c236+mvEURAzovOWlXFe5KIA4hN/tQuAFvkpf4Wjc2bX2eIXaIZaBbQSVWDr3aQ7JKo
l8u8X1stns2glwyK5se2MIb/Prv8f509Kkfrf4/6/NT+7wmffGhSjs7IYn6kjbrm+f/3YP/7h2bC
kO4ZpFGqTT4iCDHC99N3JOUV67pQO+YcSDBH2B4GqmFWINEqSqtmVY+8e2NAm2RofUnegUky+TSd
OpUBYA7+1JquHdyWW6mDU0mqGcztIoh3wuXwwunFW8Fg54m0PgZYDCiwt0zewtPGb5Ha3XnwLJZD
Xflbl99p5hMlUgGXmDXFXUhXPzob0+RQTUwymvSIwAivMO/2RFZpnhneBgLQ37LOiKdyy7+DtBbl
zK5CrhHs+pFnsSess2XRhJ+lfm1a3BGNwl9tgJncaFV/J/DcXwyKH/fYW6DIhc7MtIB802i4GVQ5
PSPZRRitT3AwIsgc3XMbfzHsUxtDA7NjdTurFxaLjK49W1W7VxzGq8AscEA/pJ+VeM/AYOitOrWQ
ZZai7lH1Po1uJdehVMNhsHZuStXDG3XtQTrAtuVv2rX4R30l78hr8VtCndlaVTcrY1jXAp29aZnC
NCgDtt49tOo2jHHyhN6y0VLo9UKkO7qnf4IPFl/V2i4TUmZkfypGEdzTcJ9uDYiDJJcNBNH1FNjs
AaN6YXW6QGbBPFLnJyJpkpkJ0qL52Y/i9oCjFN85m71DTZwzfl/uxE6tXH0ATsO4d2OWqb3ssu7C
Uha2JDmGpJIMGiSq/Cs2SpftTQQCd3ZvhwbbMYwFa8F1mUrX2Q97AyhO6I0DP9ZiYOXf7bWJoUTc
xbBBApuRNmA51sTdmlh0nk8r7ekCjJ0bkTQ1jNmJU/W76QM2u2H8EWn6gE/6Qd8HI4NMlh7CQG0E
d0YbeNFqZkE17J9lzoOwMQt5i3F6MyTo7bVqkhheWpXtCiuBi9+3G5F+GEn4hquh3wZ5f9Lawjn4
qJAJrgaZG+ZZvol1TvCcIJ0um0CJNlDfhdcux2j8DkiL+HHlp9kigK50r9rHmfzFXnGIRMzRFCT3
gvRJVOTF30CUDely4OI6y89XErLkFk+9RrTF9MkuQz3P/ti08NIDiK9ihQT4WDSy3wOp+ZN2wY+N
McXqxKtVGG+DHNleMalpHDCEvZhYDPL5esDjEM9Nb+4Meld4LmuqgzRQrwZWzC3qN8yC0NPyutxy
8rn0kmxXVRSa27QlrSjIBA6S3GCES82Gljh4UfOzqmNFMIrpyqVIo0SO7LpTPvQMdek142QxV9mL
lARIYyQ2SPP9u4ciwux5Jyt3eqmr6VgQldJn1Yzyh/7Ik70J8SitjNBjmaVAAyGaWVAwJTS6Agv/
NbaE2tRRwBMzMvAvc35uhvlDYXBEFw1wq5RPGjvcRRRNSAoa6bPJx5VNq1XGOZFRSmxqP/nwHKPf
2SOKvdCAQqyG3N5pfK1BJyRkEhxw9YCKw7LOUndRdmHBh09q1Evq5d9c/4hjLXyhBgZ/ZhY4sajM
hM/7oGTsoN5u6zXxQYpcUSyQSCm8ilekKitcTJYJJSnpBN8h6DMk7CNa3248YnMOIUcOn76lXB4B
kB3u0KKrbkhsqCby8WyCCRZWUR1jxRoLQSn5QgiFS6RJjVF+WcgWS/2PrqY18es3PyQXbfICQo+Y
pMgUd94MiluQK3QFy7MH+dRhNnOqHQehuYllzt2A9qlJIqKMHJmvFGeJZ9erCDDcahzB+7J89vb4
9iV0s+ioB5PYDXHoLkcfe7IWsNtzkNgPQfPhIWpHYlVkq2YqED9X0c7x7O9ErNmfnUlt+htXxDko
Hamo5//UOVmCOmhR2AtHuybAkFFXvW7s8pjYDJolEjysf3g+uwSuHgR/q6AZagbkYhCsDhPE8oX0
+mPJaoIPkX7eivrdlCSvCF8ZyQhS6eZxxVR9WihyjNb/CmG4BpHSt6yJBJI31S+w85b8XnHsycAY
te46OKig+ARLFinGR+jGs3ZVMjMIim0NLp73BKa8Zbu8UYa2JHrTZR3e7sueFF7ZO3+qZDCOeAv4
jD0mFJyOJvc6I7VTiqefMDi5rUvk8FOcglUpiDFNEMU4FawEX/EDraaBc5wrvmGZJ2iXFxI4OYsM
+i1qxqCAwN+w764R4rH0iLt941m/2FnEYQDDYHHPd+LJS3vGOqyTt9b83/McHsZAR46O+zfsu4ew
oufO0HB7R7eGt42MdgA3SU6klOWgMoP/ZCwEq9mlIJsBWEELDDnRg6VtiWthMC/jAdyYanqZGtRd
lZk1O0IOvC1v61s6dEdhY0wHW0OyIqa1Kvo1i4DVb8Ybhx4KqH5JEggUnRjPvR+x+CNiIjffsENo
W+gkS/YCVAMlF5UzyNeRII9kCob1NBDeG+VkDXdRtim9FBGeLe7SEO9DxTsv9dg7DY7AWNQzPwuJ
49MjcUKQdmlFGGz4g4CXquBW9RkSFWiM0RQSvdyotdZGyCYQUbYOm+q+JjTdLWgJGQctUXHwqyrd
2W30PhQ50kFPOzPMOk7gftsoTlZ6iGG1o+Nd6WO20qFNzktF9M5E+ixYwMNFiPuXpiOwLkQbAsNo
30LLR/ZzIibRJXaeC0RT69hMb0A7Vq5QX7bFVEgrc+Za4XtL/NnCAgJOpW1xNjnqm2Imfu2Sxlga
MQaOygu8heFp95ocTaBpPpgul9g8c3xPXI2clnoZBFx0RfRG/km/yD2S02X8BilwBavvOt46y1NY
HMFMC80jIV4vzwFfy+EKrTPSaecXLgEOj4uie4ZzdEsF6GVLC5ZFmJIhZzdPolRMUoRF45BnV9Nt
PnLnjSymrzRp211laitAV6uemVDDuOog65VRMn6RgiRdMHrqPlR6d8RPvR8hwhtBj12rHGHW2CiI
1MTKNscjbNn1zjDxPGY1mMnIlj6bpXGD24ZW3DO/daslm7MECtEbxsZPe48BJURqJ2++E7s2OCeL
o6kMB+Z481RMFGQlw/CRzdEyhiiSdpAYIYijB82aM0Z3H0vMFCYe7UgBsc2ON4hMedU6TyyI6RlQ
eqlTNIgeSx5lTKC5VzrYDesD/GEeeAwyjOngPqSe/oC5DQ4oB+ebEGVEnXhoGjTfYFCNcZ3URReG
FH78MuCzi2hEszfHyOM1ufSSf2gXjbEz83ASTYRV7YScXgKQOtLUoKC4qBx7RnAQ150E/rBXbEU1
IHKMrITMCKS6EhoWCIuVO8zqV/OAk5/k1Z64ZgXT2SP+fSFyY51whi+mBkyECg0YMvl1GKKb0ln+
NxleuvYatu6dPxHDLwgA2Bewv5yMtiRM0/0w0Lq28fRWpdo18uYlA5F6hJRXDQAHcx7G9EyyET+u
m6rGR1cQsFs21XIs1YvWe8tQsz4sl8jn2P8lCOrRSLgrDqIKZ3i4fnKxCy4qhsBvTRt+JwmRGyai
GT3sP0rpg2hvdQYg6lRq6akAAlONnKRewwYSScymSuInisN8g+aBgb+799VwNuJyN4zHSeGa0B06
G8rTXdEBsY+tX72aPyRld7syUzzuaFg2siwoFolWs4I96y4gCSmqchPpjl/+klzL1dGXX0IOX07p
b7FXtQdXl58D8jzedAdWHHqDijnpQkNSsuaP2zmuesucUTwhjjuyY+y2JGJ5lIssdAjpnHPVQ98k
4Deez+9qpQX9VdYkcqNQtII/xBeAxkW+v3Zq+dZFrXb0IY0vOlKSpNXGZ82o/zCIXrJz+oUxKva1
x5znja3ehsv9L9knK7Csb3RyA7ck5EVzOBh0m6B1mgdaV/6Cc5JmXFTphjN/Hejym53WUw/Wb6N3
TEKLXWgGf4hEAvTfQfh06pLra8xRZXv82Kp3+n1S1gpu7YkydAmGTI0euvWSjUW8AxO6Mw1/w5fK
ySpB99AFzaG0RbG0nYIxHFFvRfTgadH3QBJdXmtEHcGItikxrvODokXjM7RQGD6SuZrBDI+oanfs
bn0IwZX8L/bpwd1JUYXCEdRb96nsS5SxiXrTC3YbVUn94oMeYT6CZpmZas0E1sR6imkSSwxZekVO
7jAP6rwdiR+SFfASektMpbsdIoqwxuX7QXD2E4AubobPXGdzBppxH3o6noCF4/pnomvIMMbBGva/
qWCg13isfVDondC477D7Mps01QHB276xgNckzBSIdXkd/QZ4q9zP/2PUeZtKu0VDzkA0SK+6dH/N
UXtJSlmuGGJj3dXLaZVY8xIZKHNZj9tq4GK08KhaXI5k8+1Lgo8WmLxXGcBCxsE/Oj53SIfl81jm
9NnWcxzKL2B8Lh87DtZMjZvQAMbYWMDhID9s3DJ8TawPzP24lodrqoK/kF2gg0om0P0Y3jLUUf6Q
fGRFTp0uk21KeNhoEFM8Tt3PVEwfaTPIdVmHhLlPOkpHRpdhyd65auTaM45E3cJW6NKHN9QHV2JP
r4MCSpnlIXAqqXQmFA6Fe/dM4nI5w3+iIXiKR+1rPrKmtDqgJtymMWppTU5XE0NMWbAXnKdJY0tI
STOgo9ZfGlZaS6UZuwDGWhhm/mzkeepdx2OWndycvqeIz7+9WieYq2eQlLbAe8fub5GBNWqHCy/c
k9G90gXw4VbCYqxu/QWH8VwJr1rXIUR2ARtQUHkBkUY6IXWSeymEPYMahQQGc/wbDxZJMHZ7beD4
2BH0IT/mQnZnnnXhs7ontHijaK37/F1MU7IzWu+ta+H2Jz4N7Vxaat0zVuInLMBU+TStbBSAi2lW
yVEev/ZRvxEEDaB/aQLrArIzW6VqQCsAqWSZBQ9p5A/mOOgli1l6UYAxdzBAjFV7D8je0duUTbSQ
B9f6zkifhGnAbV90yrowflm5cfXX18ePRAJ+aJzgOj8nVsvmnO5m1UuSR4xY9ynekYEL89KzbpQ5
bMKmjbrNbIeOTTAfXgIjlr94Qo+SaVvXJKRMm32UJs1dXC5rS7yMM9NsYOy7II1kNILvqYOcr1pM
Aj1fjk3wwgJJM6RP9AanSFpbs7S3qAYI1/Gma1B5MLknDQbX0og8rNPJSUKiOvpOxrY1sFZJM+BF
rgC2Ss5kJrQ9FRjxGa55jVv/qAGZjDVJAIUBCjrfI0qYnatEhUiioHTtzEqTyBCR30TKHCd3FbhL
ZHMjWlHefeaCaf4tjWafqn4JEZrRrHt1h/Lsj+6FU2XNiHJhOwNIhZkXpCmw9xEvWcd2GhDes2lK
ZLAV7T+EuZtN+2x2yWvKSjqf6oO0BeXlUO3NLNuLAhLilB7RHj5FIwNoCMeSb21a+wn1FHDI7Xx4
CiN9//dDrPTKBG9L/HxBGkfQH6EENMTEE9kDRAamARiu8ikpJzBK5ksQ94RWIy5KBgiVIGeiVNCG
Sr4MSTYZhAh++LvGcFiYApgIchuVcBj8Jd7s4FnVavLUwcEhtXFtcQ456Rwf6LN0d7Vlkzo6PtDR
z/u059RtTgj7ln2OCClfR6H3hLvsr+aeU2U+IekMlm5KoqGqDsXEIRONOkPpUGdgDnCdT8SwUkRl
DdfqvHSJyPIpUI8t/LbZhDkpUnV/98fsm9du72pyjcnr7qfjTxzwxIrSWWbKPmeT82kS5LgcO3Un
9wBldBk8TUwVzEH7HB1zFpXol9zz4TLgrEkS89SaEFfUcDdtPurStiBesJCb6kCDZ+I/Nx6ByQjf
D5Zt7fwWfmn+O8bsTWkHmYtwp9C48J4MSNrYhWd6dzLmy8rB9Qr8E1+5UVxZCX9BYSZXm7/JxFDG
LgGhKHHDtSdXlLSvtvBnzBdsHzNLdj0zAmJdOKSnyf1jtpSFhvEQSQshKus/XK/OFqy1HhFSFb90
TrSC7yITwAV/LE1z1j5RTqzVQ7Wqyicrh2eyBIVRxxP1Y+JfCO5Z+A18cjkSNRcP2DasqMzXIJWI
LI7c50ggD3HdvRf1/CWIgB2a93wafyARbWfNNe8o015eC4iSzBYC+6XFQZMSkwFKybg6VHRRPx6x
oe1VSNqKb75l/kC66MHWYa/MqCKTXc1U/KIhuTlWZy8NyzOZ/QyscBvtp7O0lzJrvlHWJpz7zsoq
8j9gUg7RyI0m5INUB2sNaaJOHyO5BUigzs1YXDLsQ/tRd3m0Co+IiA0kCiIU6/EY2wKXRB6snKCB
IDX59wqMFFAepgtutIs8EP3RxxCSeB4quU/wl/rCeCYr4jt1w/2IDNc3/QCdb3wZweyP+Rzw1ELy
D+CmV45OnSK/rNjeFwP+w0mHAZR72bHtmTkFo7ZqvPCg+eWDDfGhhtOcdPpHE7OAtMbkzrQD4WzC
sWB0eMQa36vXvfNkGN1TFjNYgwV/zwkHg0FH4QARBzXWbiSn2HXLW1V21b7j5GALAU0/e1gCMXef
sBuwXeOueUMIcowNbptAH6xa59axrIJxyFM6olYUenuqKBGA2M/jwOzdAQ2odJKp+yy+RK5283zG
j3kJrbH5deecU5FNjHbsc1dYz6kzDyNCvqtMeSwq1BuapOfMkZSAASrXaBOb7acMT2Dr8yc1dZeM
K1dh7S388KtLnLfGFPcpSQ8DhGO7aYFpVPzKQ15FkWqCLL6ZfmQcm9Ej4nNgsxYx4ME5CDQN3WZe
Mu9VEPrBCOqk9yWHJDnqpbs22ycZIdqtGEyWzDiqkXGnB9ZiWdBf+UbVrOkUX0OXnw8zzYfekMMy
2e0H3c5OOtDHo5ZGZCqxzCEHp8MeZiw2y4lEPFI2OcS9NaRXNeuxSwBH0Qt3roE10LmjztgbTQVk
eOof+ZjnR8JK86L+COmHuZTWYWe8mnH2MiOCkNBZrMLHm5kR4p5bV7PVm6WM7tQDhJA37Z0cY9xR
8lqo6NI46pDDOQkQYw/8IHXLPGVW/WF3JKdWA/vZ8ls5xsdcwVRRg2Zu6OqNZXfvs5cjmH/GxKgj
4g2tT5HZd6eXjwIeYtIVx8KetHU4pPs2bk5F179HY8qH7Qn+5MLeJXb4x7PPLJY4VLD4uCL7yovo
w5PauCmZBAF3t1hF21vNci9M+2jD/ZLNr7jC3V8JjfbTBt/eiy/U1bj3zgS+P1I5XjAuou7vtJog
SaJDgoQXVoJPI2vELNTVzPuL6AJUIUw44UQwFQ1jZOju3hwAWFbpI03XjaGdK/aDbszSVT2qNkS2
Kl7tpOu3VcrSeIIk5pjOGh7Zt55Pd6d1nj2neYZg9/C65tmFKAsuyoN33SPoNcZdkODL9ynzkGGE
5S1TIXYWoZ35eKnf9HilMyfcsijGNs24gfhR3l2i1bkTMBF45Rezx4Np63fGr/BOULvgkWyxfODF
Wj78fg5MTcbP3NWcTZDHF5ygDHh8651ZRobJiHGzjty8cFNrAYqHdNBxUaprQt0SBUh6VcIMhi+l
xUxk7GHmYWbdMzUr16X4CHp9XDkwU4OgKxY1vPrMRpyG6Wwh7LM55Td7QgDnVNFNa+gsympEosps
kzwu5KlkFxnKR42N9ShnVOZpyTNrge+a8Q5KK0wK0r8OBvZvpHw0Kap90l8GQojwHFaYatH3lUl4
i7zg1ak146gzmFxoUGn4KT1Jho8FcXWWr2EZoxaD6uAfOm7qIrm3tvuwsKxAYkEznmTpqZO2iWai
ZNLBf8tATy0CRZ0QOeO+msTbEGUvSgYHGWGcDcuWAIAMh2dewkZkRTffODHMc+lkd9OcjJ2lU45G
nvYEarxYWHe/wYFNvM1biiQSZ271KOlg47Ep935DElRvvLt6c3FM+8nyaNMkAQjHuDNtoMoKTBX1
qWXALUrJ0ZiKnWibR1KAvbPBoiPpTbl/vZyNQzP88dixhnADl1YDpVekv1y926AX54o1+tkshmem
sE9Jx1mEzfBRTeinTZIH/QGy8MRcTXeA6+CmNKIK6e7wwe4Y39w03nuxFSTwgemrkaCXHdgWgpUQ
vO+YCiDXWpCZG3iYpvTDCHs8M7VP3miOZZTxRWWcIkapMO39ZTBiR8+Hg6NFm7qyr9MobinxvVEy
zZYVD/0DCVdNHPNUOlG0SR2fbEbu26x67RPErdZybqI7T3vvGhaV9nwfIW9nQmkkm9gJWTVb5rFP
SNCM6gt1KnfXu9+awy7S0n3GCIoXYaWs5FJL887ZTiPWJgs0TEe3jfa1BjC/q0+mFrHITUJ26+69
JKU818eRODf0NDy9AGfXfsuuBf1ZuSjM/tK4Cm1kVO6Nclh5CqN8Zh0sNwRfVGDRq4r+G2zSt8Qm
Y89ISq92tEPuEMwkUDZ7nUEMC0fdUsbtocd/nyNZrgpG7pmP1ErJkWdqND55S3+muARTaKmDm9pY
DKfox0/x74dmRdRyYrO4y/5WNZ8iCO9V0WrQbRu2h5phYnrty5tT9ve2JKLE93FhDGRLL2osBhTo
1U0Qn02DwGYlCsoK+dcfVYbPJpCAlRNrZy9J211KIrgNxNgAZi6LP7VTnjSvuqDquiQ58VWJg4Is
DLE8wy+q0cD4d7CCR0eomzFwQ8+ZDjkkS6KaUeGLNREEN6I7z1VE1ZB2IOpIvsJ9gO2QW3qcCKbT
UTixE7rknF0o1emH4/5WJO1R08ZnQJf0IA0k6mynFa6xVsp8T+LqxFxtUbrTjVh0SUPHIsdFgueU
Xr8wpPcUON1HNxFQpttPYxF/+4TeLV0E0UvfDnYEAKhdOaX7onlxPShPrdrqboHIlJRgIs3fc7I5
yE/dsn9fmKnK+Uibd+BFRCOzl0HrMF2Q4INiS5Bcegz9NRn9dlXzqC2d+RZuL98aeiBvGrU1aQQ1
+TaUOc61Jdmw9uU5jOiD9KnfpERjErJ5EQr2UoAf2DN4b1VxKDADjELDEFRr6F1xuswuYo3ashpp
UFD0MOMxz7AV0wVZOdqip/ftPICj6KZpgU5Ow5tVzoCksFvxyPmkzFv1xqEx9EK1N1sM3QPGaow+
hCU9t4kPoB5WVYxLf0T+PkIvyjUkNQMQuQGgd2fVhGmNzrOe5J/G1BlL9rGMapy83hErgZMR8yTT
DPGliLBY5e48J6Rd3Xi6fLWUnm3FkKtNx3Ba4fjYoU4iNak9qG9etNdU5wmp0M7CEI1vzF/0vRF/
e2ibGH3afMbpqPhrhMt26sK9LMIjXg7K2kR9IDbxF65HRnrUx2In4K0LlRMO1rT9om0zFNvd7+Aj
RDZQuqGc+5RSc6GY7+Nu6HZ9pLIVxmnL1BEBl+tKco/FNrtc3BXMsF1mB/akik1gD0ct4gmLTBud
Vzcd1Zhj5ewD/BYXHctERXbAxui5c4l3itYBao6lGI0Pq8u8OaWBXfN8uzVyM8XCZ1ZO9MLocLhS
24sYbT8R2EWfHcLx4OZFu85x8yi9Hneak2QYurm3C7cK0FIxPNI8DOekjZVWGGEMyzjB/soGYhpK
wjdEXpJYT6y6bc7PxjZ2ft+fK56YTDM/NVN/jp0GDhBIjyhkh6cqf1i4Ts3OVH05FtImVbou6Qgw
VI5+xplI4+9vURV/Qh+96325gmXHCVhD+EwC92z0AoMiHaLRSSye5AaAjV51HiFvGcJEcoxJDR+W
QxvhuyKhUxIBSmvJSxI6w7IglcokCHJhDMjpdS95DB6yB7yIqzBPy5OKs70qqjeJKKXz3/xUuOve
yuCrw1fDXboUiNl1m1gxNj/riSIfbU35YN91UoKZHhTneRPLcqDE37nsxPAamCwg0sb8Goj3Pgz+
WzZV0SYQAXiGsUDz1R9HlG3MzGjZ9Aoc40T1Nc+sO6g5AJbI3zKSmy6jkD6Bf8N4D7chi+XzWBXP
ZavrV90HI8sNpi+LlsGyZZKwoLO+P+NyXhfAEy+zzHShpbr22UyYys1YZefKjbxXr5RvFAmctqkl
L9WEnsayjALFZGfcEv2SmMCMZ9BcECXdKTXybTX6bG547mUsv7LeaLE1iBn+6+qH/m7bfvtZ9Vqx
T9KwWsqWGaqZpw9i7c+uP5ZvWD2sY9gjR/V7Rz002lIyIJtFlQ31flR99SRBES7SavA+6YtCIG6W
ce5Yx22RXOBScuwPXZP9o/cJZcP5kp0mNyqPjtHFC9vL3pTV5f9H0pk1N4qkUfQXEcEO+SoJbZZk
ybJdsl8IL1VAspPsv34OPS8T0dPd1bYEmd9y77mfqEl6kioM7Tg7ZfUWCv3QgpqWnVm+t9gTsF3w
I05ZDKuBTzFHSuQj0fn0PF/u2KFg4V8+yVT/tEmmehjgVg65nk/rZPAJ1K7Cjzwzn8bWHV5RG2tP
uc6MxxuH6j0i9N1J2nqFpmu+TK5ixTvW1sayxgs0cSNAH4G4UvtodFJ32jq8TRUzPpHTP0/jwZ9u
8BQEbnCwyMjwGNBrrLs6pG2madxsUojy4dnN2Mc7BDesvA71iJ08OuXK/ThHZLggd3PEsJpH91ws
qu7Wi1/UNNZHBnwMFGH9JqVa9wmrkQah2xqi10M0dIQCVUQjP/son1g/j5/UUocGSYHk9ZDYKzHT
0ujN8c6OrbdJWD23rHFbkLwORdUxLMjOhjo4OQ3DAvEBlGdb4xGltmEfaO8bvEP8nuwDYp741ejP
vDSoSfWYuDhuQD8yGCsM5VWYELRxioPtQfYp3K9euneKM5eTjP8DV3yGqcJZvGb9ARSYRx+HjgZN
BSKYogms8WdMDJ+PoU/WsIvJjKEEndi4oBTAJR/uGVU+FPDoo++HVwMeND+F8ezbg9r2SE8nwwIX
kxFVWiM0yzSIBrwDwG69R5tAetL/SEjuM9hcJ2byb+IQsYVOFcGKk2FkZmCZS92bcN2cLKYXiUOe
d5IAX383So1wOL4Vs0Ff51g8eEn6z2EkpJAFEYI0/Cb444n+NFeILPNNZDG4JVEg8DQu96pKA8wo
RD5Cc1qN5sCAQeT2xv0voyFCGN6lcuMnoib+lPlkM1GgMMUigGMiCTNiTc1+h2Zq7IKU7CKkQgwp
EypQo5AA1r/dYuwJROxGOLk9e4WePseuzrU2Xtj7sS23/nZuiL21eDc0usYsMeCxd9beKtQjJApc
z0c9MCsdgZ5PrnE52uilbwjG7I0J6HBX02wiq8Qch9SF7ARmew4mwhT7uNdudROWwxDyhjj1lrTx
X2auCWc9gimnbA6pxPLhZigjRyXfGZY8wnq64rVg0c0b3A6vlsOwzhrvGgDrmQDD3LffR1SMm2gE
5228w3P9O8+9trbajgAbpoMmbg3TOZvNiN80fUJoKNnKlfYKzL9ett8NnqN9ZXg3dOLWwTiR8ffa
pxzqqIHekd8RMHkr4D1cUzKYuLDQSzDhr6N/XWj++AmfpNkrTLaQN7HpRtTRASQEGmYoXSmDNBP1
EAljNKzRYrzQoxd+qhpZ5+jMr0Rf9mtvKAjkqsNDrtS+ELSPLil9OGzxYdCBgv2FhEClw9v/t2DQ
bTGeZRt0KUT9mrH7ZVdVqU1p2QjnZfuCeJFvoG1C1JnqrikBPwcVQPsfFQlSvpJEObVNfAnj2tnM
HRFsVI25km9p7+PUgZF2aKqDOTrlhdmanYK65bC5kXPQrf1YfWSasbcb9VvY8u4g915EuwwdKvkN
eefUz/vQ+h08otqKTheI6ZxbGNneiokZV3v2Ae6aNU3J+QeKJCYD4z+lJQEE8J7S3sME/2/IGMe1
jb6NOxxaIQpue6J8ShPaor4RPx3mj2jMjE3ie7+WcNalCtuVzvLaJmZ1I28+98PK4p32M08tOkta
sExjHSYjUKnh5/zWG86XsuqnChEESGBURVoVJCMpVVpxiHuiyMpkiJb9LUjpFtVsTQQ2kppiXZjV
u+3a73lnYt6P/jLuenf18c4kFQfcbJyMHmcOGmOO9rpbKQsjOnPOjGH6SjU6y8h/kwmQKgmxtrDW
qiDasSYrflvmK4TCbIBxjwGhIsa2a+/gHagbLUYo0hyfXaxxjnVGTyrRni3b2tJnCYGExNGQ3iIl
WqfNR5L7zc6X4WsoxJFAksfkW7fBNF6Jhz4mahx5VXkApfpjNA5uX1n/spOlfVQw9EnsI/dlxT4i
2Tcm/ZIWsYerfvqSx6ufgrkhHXfEhem3y10l6jVOs7/I/DgR7PkuJ5S9pPg9WRBj0AOR/Iti7aMk
x3lu8kc8RixZnPnH7jsX/TuQQtf78j47yRnalc4Znf2PH19yl/0k38+w4nmoHz0pr5tq4nAiKSAn
sWEL2h054Ugp3Zco+li8erO6EJh1LlQbsMXCeFSjvZs7HLmssBg9hxt9OJNmgKPWh001phgQrEU9
mQ78082AdKOZi0/Vn/Hv/9Ps8SOCHwy3m791jAVZpk4DSYs4kbUcxluSoJ2eok/h0jvKAEgf/w0Y
UuAx0rttVN7emOIHd9iZYmcvJVT7hggOo6HjMa2vIQJspEvcXX6FckQU6GMlJK3KQiRIDB9WR5Gs
mnhqDvDYTuwWTzi4A9AeG3yJYKxh2FKGZg/EEMaGH9jj4jz4qKo0fi49tF5KxpRrhEp7hrV/Gc77
jkVcAv/YPrXuGmBGxt0SL2venu1UY3uEi1/NCOinUhDQ9yftyJjQimFLaN3Naln8wdBg/NBk+5E9
3m5w2nvxn1EpxYOgnE3uUPtM8Gk32cjy0RHiDVrKH1U1zRH/Kzcn0vCopznvbcZCFIgB6XxvaTy+
yDl/ZbuytoZ8R5fdsuJ/FBPFVWtymfoh2FvUvRDV8MKVsCEMKGmzFgMN0AYECbjRm0Pig3/oyW3S
2QmreNjooYuLA0IA3Bv9gEz7QDGCkuWazrQoviyfa97HFIoSG8NL545kSn1Nnv7eJwq3AkS/SzOp
J6f35mcMY+/hXHzpXvOdmhzwoVFpB65+bTNsm0Y8h/l0arkTsXONZMLMe7ft7okRQ2uPsd7RM1u2
+a4y3BrZD+lqDp4y1UHymA0+FelpDLSr5zIuiB7Li3AzzNjbx8ajnVV8MEoxtleHMcw+PcTK4aD2
EUj20VWHZBozRC/x25y4N0qaxUMKU+ghZBVC2hxVYABcGkPD2nRGcpQ9MNVZHRrGL7aPb3WuaHBR
erSIMnY5eLPEGegX1LE2/GjjRmgwa1abnf/eOtU3vdi1ijHdLZaXQIdlXTGNlSXRx6CUGCiTT4Xb
ZOtlhdw5xrQvhiRoepTbuY9bFgtpsaKceW9qLg7R4C9HZyJZ6XHTpmvDLn6N0r8XgvnihDljooZa
o6oiiRNRtZqfInSdVWu/I/V785Z5TKHMHwOZrJklv4oSoPXbq+XLZwTZu9LNKZIReLJaPuEfupdY
EDs/PjhWdHMtJFa6yVWflGTeONplzlA0pdKET+7tXIMSVExgA7GOBp7/pM3ypPfmw8/5p3r7irTP
I2tiOPREsJfoTDfY1l4mc/iu7fZeMqAYFPMMkfHmWwDjojF8hVpGvcLTQUYgWRByo7Qw0LSZWn12
WGSZ6piE7g8En2dS7Usgcgg4YD5Uds9dXwXzXKMzKW/Cwx41mNRaS5nSW4xnyYWh93bkM9zfE0gx
rCKGzwvvvOmiueYtUQuTeIsKrcSzXT2lTfNNebxKq/bRyJyqElvaiJ4+7reFOXM3WcJfszW79sNE
ILGL/y3OE/z9oUZYC15mEzirzUcaGmekUiZ5be4pktptSAoEHSEp3JF3IceQMyEvlxCw7YDkwzLZ
K3iu9pizmzdl73WCxqguiYtEXoEziVJwsK+OfjT1fwJbHztUXjDcex4VsT541OTZS00mmlJoodw0
WkN9fWH9DfAkpp+EPE9qMBSp8rn3IB2hKYAKELXkm82QgCYqsZDYD+huJfmblA4GWLa+/CWC7FMY
xl9j1SG54fKQzxkq6AHr2MpnhL22NG9Al09oEVLsQku/I6aJaBrA0uKAQKkzaGl7aAUSEdQKkAZg
Ee7c3v5HtrECLds8ahH/GY32VGbdXdk8uk1p5evxnzszt2yyTcs2C1cp6UwhpXuJyUARRJtW8YUY
DO77+iVu0BuUsti7GdU/m+anXnqnaglsrjzmKRrKAP7IuPdyBBzNZ25FTuCGkELjLGL0iyau97EK
OEIdETv+Jj3bdy1CHaVZ2sXHg2162odttmcTek+JCTU0pk8Eh685dRpeAHtb4mhfD+LZmvRkO8Rk
oMrsEz/pG+D0AfEXnYVvvpuxN/BnWn8tiXlyBl8O8+oHj9G8sjuqDBUTJRE1EbJQLTvJ1km2pWDJ
Xj5iK3kpWv9S+TXjvjHajRrpEyUuajCyT6XiB27T+Q8pbfquI8uE4MsPl/omWkg69Rupt2nAwobO
bDRvs2l4O2j1D999i7X2j26CNetRVWyIuNqbfBk7J+NAGr/M2Hkrc7oQfufG1L5CN372yqMfcRZq
KALXnVG9jXI695mLolNagRnr1yahxWKViRewxB4x0OnYJCSwPbTH6NtuiKYMIQOxp7vjjzm5sf5w
5/bUeYCxanwLKTqtEAwunrF+1zj8AKzNtk3V/2BWWV7bJOc2zW0QX6mlfnpiHgH7VLzpUP0V2cDT
Uy2dh9SanV1zVWSznALF8m/4cUJuwZQ5PZMK7djDZNkIxyLQk/XCVLMMKp+NaNnhAyFhd93pAfZG
htLe1Gwcu3weel67Ae28C5Z05frA6qPMpAjPEfDo98Z1mmAA0rqya6PfCPdfR11AkbnviHqhiqPY
90n26hMmglPvHhuzespG5gA9gzA5t2ctJCzOGElQqNUr7lnYgnTEwdYpjZNsuJLipDhE4zCtUmcT
ed1DMB1hXMd0HzV9MrAlJUYC7Tm7DvpgVjud2jQ2uqTSyv45k/hEAozdm7UynQiFbVwPQd+vpcGh
7LXkZKMDI3ZTBB25GNNYfJSR9op5hTOL+cVgaFc0GEdSR9G9YAdfh7P7vpRUqsGRiNxcC9zJxviT
snnRzJfSmIbFPcVBY60KTcJqi/h4TCv/lbZzzOL+By/S/T/6hDJTmJfLdoQEaqxOJYdSgjQZxw9C
sbMW48B18/YuRsYKOfNGFsGolgZm0g5hKET2LTY2096a9TkT1audcfwRxk7NTBjB8nu4enNYduFt
ax5EwYiGTvmnifO3qaedJNv2CX332Y7Lo+M4f0OejBqr2Mp1hycAQqirtPbEUn3ZzZWLPIb9V07O
z+D8wdi0yypvXhtW9SybGQlyfUvc8NBHzo9PCqmt2bsxTx6iThD5ayyYIwiq7JdSnowpjBS2JwAg
fmsdsYjH7tLiyf7oEzG3sjUrpAgk9sb3tCmYlH0Wy7A9jD5TrJ+nAQ+Ip9xzU4UsLKh+k8QMuebZ
F+mIW3vju/OmL9sn46Gd6gUl0wdN83+CMHNaT/sTerZJLMx7Vy3OSbj3m8pmX0xdaPYHOXfDaRry
7WzgZuh01r1lY99oAt4mr8/XJpt7xEvJW9cyy56gyLJ+SYIp4jno8MCTP27+E4JcRY0Zh4LE7Ds2
qubLmGOfj00oCKzOrwBprlZT7ASZ5StNM69hXl09u31EFYpMnYbc0M8pYqMM+YU2Js/8OAzuxye9
cv+0mjws4wB4kgXoCUSvLrLjRG8eU5Fjj/PjbdQqRc1Gu+4icuprZGI9SU2k8e04UNYMFnvw6Pwq
vRXeGITxJTg/0Difhhx6mw/vUp8DQyMhaa6Lh4dyemxaYw0xqIwzCdhE/xltuqcCaPeyCv/UQ5xJ
kHmBaIgeyqV2gf5aR/TO2mIXMAztJZTFj9xEe9UQy6PSZdeS8NgL7AHN4H8C8aIeTKc7lpUTtpZp
TBBhciOtCC77yIoMCUAxvg8xZB/d5gEtqXLcNPkd2MJsMs/aZE7+3cLz3EQ6eovRJNdXMroH3S99
ApQVaScJCpAeQvfsG7cIzSKwAXoJNR5Cm8zX1EvkhgPp3Q8VXJqMNWcr1pnLVrAsmeE6DSoz9iGT
kcggjtqrWbV3V/O/UtbsYqD6tWa4Z4t635GEZE6ahlZ2qj5IDfzwkDRODS/opMJ4nTNCXk0OH5jq
jI+8UG++Xdzcob2Dll10MqwO8Nc/Bj8oR84uq3SvOfqbzUy6lDAZDLtW+nASZhgRyzacpey6apyw
3nuioeqKgZXaFoVPQpdsZ/gn/FnurdojWTeOOELNoHsDPvUN23bZl8lnv/aWHE+SKmsH8HH0EevL
We04BVCMd5cJPvvWOsgVt4rlQ9+3uqsYIYgkgEFXRWtNmxzXQs7wxq6o3Iu726ohUENmUudeZrOo
9xylaDA0DaYGDM9w0VLMNv65m5fVHxkKykqziDt0u2lbqHzTtiumW+y3auIBmuqXwQXAzhlGzRJG
XqMFXTUZbgolwidTMdZj441hcdlPUaLo2Inpo5lpkqspQm/nu+kbc57vxKXntQlWi9S7kPHnlKIV
0ysuBc3VITnGT7ja0g3IjH2t4G/KfD+1rEfZzUMwPBN1htpXyp2WoEfAEJcehhrvg4u1aJRDQ+Wr
HZtykSfSPbWi+Y1scTNLUo5i46cLi19WFjVkzmOah38jF7VYPCExaa+2FZ+oav7mKesFL6xyLOUF
Xq22v1aTuNnDnTyqeiO76JgK+1RhR9VttNMtC6wkmn6p5baugzDLxQSNPruYdt6IXTX0NaKBvsxR
pd+9fe4iRNAiYgFp+x2/FhK52I14oDEtM7Br1qHhXuuW0dgIqHa0WQFUR195f3QGAhdopDtXDC/T
ENXMHBXWmoWKmdjbNlclIlLuP69f+GDyHhvg+yNuWVezmAZj4wgJdCyklzBxbM90zURPudYaeWVE
fQPtJgRkjMWHlV/XS6gQ6uR4PV9f/+6hZq+KFI7UUD1kTFHWD4gDIFuGU4uzWZzUopsaTPtHhDF3
EScrATBfsuCmTZs/JGWIoJLiK/bjt57JRdPF32bGqsF3t1NG39Noz7lO0iFAzj+ScVWDbWIFY53n
LjuolAepRxxm9//IS/8yCJ9w0jxdz1DsMD0b9F5VC1/dZUSZxthMfJv+2rWm9yld6mOKoJkQBx0g
BmGntCD8eZO9BKDbxV+FJpH6hDVMO121CFGeU+vPneb5K5tmqMhR8rJz42MT6hqnjBIwQTcK8p/w
YIbEDHxNxbWepM22XAz5svuO6/ra9vgV8MFrudhQqr2BvvlA8vGes3s85LYOY5Nq2p+rHZo+zqK5
+yUKnFWE+tRosdZJVO5cy/riXTo50XTrQSEum+S7HVLI0y3dSS34GZxyF1b9uOOJvDW5HXRefZ+w
9YKAFGqF+3vt+NUPzoH90NfTwYojfd2Bw3XNVQXLdAPC0B6qxarB1ykgOy4GSxfFY0JEYmbGXF++
425UJ17R2ASeYoOiUymFJbelX8pd11pAqVVD6GGds4eJruVbt3wT3SLu8frPdup+PNH/1bCvS2jp
GlQgwqisBtkvUczM8Vq0v6HP2xTXYDNBDmCZjDOoYcydXV4nI2e9VB9w9G9FiymCqAIHw4/zlKfI
BE0tu2swDClc84sGOVWamnitI7bNQLK7mtWGALbtGz4SdfsJ5B9tptVfSHqKtn7OCe/DWzD5OfqY
sMLI2HAflRU4PVWwRI3we0ZF9Mbs61ArhISOfHNsi8RhaCm2GI9K1+6+VUZ4+Xuyvuzn0gzJD2MI
TsmX7MvU+pk841yAahrj8DT25blqm23rppC2eMnkedQqiWbVpg3PzrgpdqmjPyfUJa9TU99ZFPYG
6C+zWbciQYwsbab8THwLDiEowem2NUhTBQtJxlW5unIw5OtiGJ6ruKMfwmeUw08FM83IJ2VzqzPU
cwBpZGrEtYx9zBx0lzghDwfPqL22LAQRhRDogl6QyaxIYLoxDosc6x6m/T21YbdmkVMGKmUpqcQT
TDmcuDl5s02BKb2lbGRHircWfvFI3gBI1F67z0jB1kmS+bAAzK2dNj8Ge3eeO4YCJgR0gBHhCRX1
Tpjje6LzDVYZy1kTa4qDu0DLugqRPtZeMse15YGVs7X+7xnDKvqVuROUtwt48y9fIwUealRg2+q7
r5PXadb0bVVb8qlkwo/bW7/n0fiBQwtVvJjyYITccvTSm+n57ESjySQ2gCrHbZps60d2GyTx+E48
tHlxEs5Z2nRmdhM3TJTG1AoIhoowJoV16rgHiWILF2VmVSX+jufUYrd3wPPfskRoyRCA9DJQ21Us
8PRUvInBYCTb9XmgbMEpGxjYz/u+KDbKXHqlMf80poQZs7g0cfKiMw/Dd6sZ3Jrlllobg1xCfQKx
Y82A1vVKqHwCUUXYm7sJlFLDTBiH+zoLF/x389FiDB7BxJrcRnVvHC0mLiRwFldZszU0bHHIl2Q3
i0O5zoudz1Qg4ofp++qnqkCVAhZB2d7yZzGb8bbLpR4zUps4RKMi/HBGRm/FUq5rzuzvS4O+k1XQ
1IcfGeU4xMDvwuEDiaRDbmabXgzNi3e9xPMS5zurTI+2QzXhpuXb3HY9q0T9x0SzWlQWJqoiRIrC
49L38YEClg7X7M9SIbOxFjtVUWbMIFCjLwcqJRRI9Ti86FW4G0M+V/cr7Kk544q6ZpIAuNJm+F74
Gvasa2s11PdOuv/6fH7pKAy7tthl7ivWmVM6Fe3OZptrhOkcxIra3FpWzC003mMqwzdXTSxeuvDV
LQvqPlt/wVCfrTtRkPGCYN4mFlaHaGf6sE2UL6eLjog3xJ6zmqVNTLmqkyOJYX8GK9FRpva/mQEw
CibHUs51LynaViwIu5CF1qEKj1U3+mSAtGf8MRdX8kL3k33OVcQUwiWuQp/cB2DndT3R4szqXSuS
/GTrP17hBFVowyvujHsXpc8OEK1F7WRtxq7fE236U+l6s/FL46NnSMRE5pPcFAL+hrY7jhloqLl8
TUpGZXb6C+zTy0M98Flz6JW4GcxRQr1ZR0VsAYyyf0Yk4N0i++mxCGC7+xiZRyx1wMwADgyXfrXZ
Dm5N4KxAz8ZghARqpbt+RCrPmD+Atvys1eQlLkoZCzfr6IIHdnL2EOa6teBAzHh/gsmNTkAUTm3q
/5N8QJHHWsJl+MLNPqyX7hLEzIn68GrbGfAfg/jrbPBxCb4hr4kZt8+COCNWOjoAtpVTij/KBJW8
tCxePge17v1tx5LDvtOW+KW/TQOdoTS8swdMO06H/WCvtYhVbeVq6E6Q0ztpxC3HQqJJ6lMxU4cb
E5ggrr6mCB+lML91fzmtKoqHWL3PVfw5NtqTHIE+2WRQxnHM3tlOt46WY5RkhR67i+wt2fTjjQMK
aoCPJRFQAmM/OvzQX+j7Awx/nfK8jKieyL5FWbQo9TCwm5b3w6yEXsxMiXFggdCqayUoJPqhzo9O
xCaofRorXspxFGeE4mg+hPzsevePkRTHUUfsPsp/TmpuVM370+pcMqqpdlrNc9Lq4gxYlNvPPOsO
KRmdXzx3jgDJs4B4bhlJQBuntEguVriiS0I/Nak9JsfiENSwsxtsm4rm3TNs7+glOnxHGFAsbVmm
exWBFSxVYWn1z1mNt7IqHsiMbGZONi2Csl5iTFFSdPfZGU5dW91TlpZF5aLby4gwt+8Vqsdwym9N
52PtrxiBemvLGy5g25+5eiHkieYRLqIvMaHI4CilwKbyjdJ3qUefTgYeRmf7i6U1mGxjYmE4zNvY
+B6d4TwnVfGjjySheU+9295sT+OOJS5rgXXIk48ZLciqkUyhfP40RxOFnOHn4NsmXOnoPMj4M8fL
lGeb0QHbxet+qbkKn0wLqVY6sqi2mwjxS+p715YccqwfXKSNysXWJEN5Xf7mlUdlmg/qijiFoe4U
5ge3DeI4S65isKerM6JOz6TfBm7HltrEcG4mlDV17MtrzZYbCiFWemG43mmQ2eG/ZFJo0fPVoCw9
AkB7IOr/dFCjtfHxv/8SS0BSYcBy8H55e4zBxBS8ZfFCZJDNHYOEvZqaLCCg/jVKJLtUMR1nIUXA
573CEkygYT8cIt0+D47BownKvS8h0PQgkWa4haxCDYT1+d9ESufdaZzb7E1PviYflSRD3U/NHBvd
2Jxo9tS5SDss782Png3RZ8sra/2Tkg2Zj/7lKesjivfoVkzTeMei7W4BYhZgv/Afp4rekPphAilU
yZ82PoOsNl9cQqIwh/veKk0Rl+dp6AcpFHBzcI3DQEbVLnGc6jXFAsO4yO9/ERYG7JBDeFrHevCt
TZUemA4MmzCnD2PMraFa0qtzrNjJm7OZf4atGVTLY08oQRNMvhjWzvKDShwEa9Z76Es7/6iXXrFD
1X3uTKJ/1Zh3V1pr0rQzxHZGMl6Rb9F5IEmy7WQkGyFemPrAa3LNxLGZjPl+eUGJIC9/MVEgWEsc
92C6HjTwiHUWMB1uy6z+FiTjYjApLnmXupdT15WIgYzhV9ccJ0AxjAtM2ED1ouZmZ7n+i6zlaqp4
+iPoJvlcYvxXaUsGXNmRka0TPtKAEWlJj7pqTckVXj8ZddL8Crf7skDQvo3Zkqvniddc75ItUqT+
WVbRdtZjeLcd2tO0dcXNYQyJE9iuhSSypywvopAkmxEm9JJWptxTbsz7GWvpuXTqi1HhoCv554fe
n7/D5hC5EImQCc6bpg+bLY9nhlBs8LHP63owR86XNzLc04z+TKu+jIRgr2h7T++Mm1DInhwOtEKx
rFfgYEJ3RhJWUUM3GKlXtZTGzepJ6Sx4X3f//SVQQWbqwiCnw1o8OS4EUQSZUGSLvD4gKljghJHO
mg4qF7FF5//+Ki4dlr8C9LUM/zCGLgPTldOG4aKy85tPgrUTE5JXWyljDhpvRmD+MGFv98V0cyLi
gX3LgQ4liHTJm+qZ82DN7my+5ghGngto0QO2czNp5UW0sGPwqr37XV/yp2jhc8s3UuChS5Uzb3Ix
gJUlngkzvGahYwUvhNSlacz+Bix0uOFTUBd+wS22SuZFozGx0ZQ4cxtFiAcw8bNYoryf0XoxbsN6
MaPTvIGVUSjmtcN/f2VwQUMcTE7O5AF4Vs5lBobcETS4oakOA/xjya0QtnPxCIyokHifnGFczwun
zqv7W+tkLbJHWBuA1SLEjRuz6PV9JEq+wFDQXlXmySFZ+QbqrNdmRggFQ3TBli/J85cR2gVhAd28
Rqr8SjSZuugiIm0NJxRyCWLe6uzajDETFYN1SZkzp63UkzVwdNlK9b9Ttl2+D6ua9Es6MCBDIfPW
kQpFAyXTE8xUQkm1/tTxJQ8Ya03bDD/6Ejf7VJ/Nqm/OU4zjCgDQ2uP0rOxlwDxr05lEUKAwI+U+
M7NsRmpjG66+UUTrHR3Mf+7v7KecLHOJH8Ucr9gngxAiSsLsb2OD7F75wv0x53uSghwbdwIVzlPu
snFSCXZTHchTbvFjgnOHZ+MhLRalALjJrKMuEE8aifNiVECTQtfbGRGKsmRK/BNmV3R1Jnejx7pF
QB5GD9SMAJr9vYySl7TpPsOw+Ay7/NJATlrlPPyb3GPZrM0pwDvsWSjAZgmAe1xMCaazK0xc0QTT
GWfNQ8cEWRE0i+5PG6m6w9CD1/dqcLpc3ZeR6HL+0+g+cj0J1xG2tKJD7zp1IZHWDlAnfIY4+THF
C7pwDfw5+rRmbzPw9uMnDTXWanC7K1JHcK8csbp9x/vDItfBUqFNEVoeLUNu0+HbGLSvqEm+HQiE
K05awKT8G1imh0BG01dqZWdmVOgBy8jam3mCy6odNx0/syK4Yw0bY1374AuGJou2qjzZkLE2k8mf
XBdmEEsOtqqgMWYsDJyFMKjGZV8vOg75dDjoOcsUyYiwhJJIbMq8VnXO348cdf7vf2qi/rw4XiTk
TQA8FZ82vfFUoI1yVAuYtpmveOVZuvmsZiC/nrFSHA2TsHfftIx1F8ND8WfnRHgGymqKUoad5IBU
wzdy1ISg92Ha9NNXTbLumSRUPHleexhL6z0yIUMBjGb5iz4HQ5Pd9smCIf8unczAQfnPAxaukOS4
xNqfTQIZtDo/lIuTiVOEvBxkUasx505VcaD0nH2hgoA/zQC5KI1uEfDG7dhil0ha14Hcx07CJaYQ
GSAFogZrIyiQmOMiSX3EPuKe5EiQq8gQe5vZHl1Cz4+3m+LuE9Q5CTVzSdc/VNZbmL7FgrbQspx5
3yUMlZYcq9rjX6EDO7BDpeFvqe1A8q9zqXsHScmbjP6BpQ5fkeHTSgwmweRat1xZa5ek15Pl3nta
9H0Tp+D7u9+SjNg1S6s/oRSfFZ+rUzFdq0DXeYwXVpNuE6NMx0oy65YAKH6jloJKujjYl/+pBr6j
ZtBgn7PUWXfdADV4eQwqb4vud7EKkzHE+uu55o7n7cG/4EPla8kF1YuZvjh2d5ixMNlLbaOXDUUu
NuOdniGQIWLDoJFkWZeVNgqH6FfT3Y3blxCMfZ2VELLqNUhyMPgZRUumiAnzfLg4Q1N84W4EJzn7
EPMm9JClSRHCZM0DxZhdgeqzLLD5fuMqJzBlUQyBYOgYGGKM1wYS7C21q/Tw4XncPGlMSGPRv4W0
EJGY0eYA01m3lfMXQkgReBAp3KIvbgu6EXTiVpTsYMv5GsW8ftGbpZLy6KlyZ7fNd6IzXcmJtlcj
XqVJ0OsZ0J/d5Euo6uqDbER7pcxtbMXDRTPlLsfhkU/9QP4RTkyn0U8GohWuhfy5NDhwpmkwV60V
IlSBpFC7M6Z3bCJ+2UfbzmL3MmicBSVF70YofVy7i6MjGnFpyNFwYSxZkJg4h5CuUVjvmh59WOhQ
0sPRX4uKa9jvBzRq5vyrZfOR3q3clPzazOWQGo85+rqRJZGRHvGyVhwoMRoPHAXgugMHo06ezidz
GAkry5nUdiyEy1eGIFcYE2TmuXBXlMeQ1ZE8yUbIMhExxJKzcDAbl4e2cvH6EPe5Tieyvs22emBi
XOpKlAsWv+E8vM19a2/zRH/XiYeBBI4E1CPRDvB1vM8sL3BdogJn8apKCcLI6K4GODQ/9sQhnQU6
50H/yXUHTNX/GDuvHdfRNMu+SuJcD6vpTaOyLkLeS6FQuBsi3Pnp7U/79L2orO5C9QCDSSSEULij
kCjyM3uvnbKOlyka4xaHH5gBrOfIlFb4vejqSD7uEByrnnJWI53roBWcPO2D+L9kCWr32aB8inRE
CJmLWxK2U+1Y44JxOfURu1w8ySUxUj7G9c49EXwZznFqrpLAeuCUuZzg/pxUv7SmmSZMOVV7VB+N
Krx4lVkelOmmbvQDAbyIYJP8CC1mnCvsnmYY7putzqwn9DSLTDyCCBrxAk9J37Il02ciF6i8NKIL
udq5i9Q+t6AfZr1hQWVLyEPwHPKjTLV6H5QSta5/IKFmkVTGBX4YvoWQIeFT1I0xYcPyxFWduc2o
vFaF+SZbkENMd8tNnIBL6dw5LGikB1m6gSvANi2LzCmDdg19VjPaT5njcMs9pHwRupA2EhNzQt9Y
ZClZRjUn/npKiq4xSyHcIbwIuoitfmOchmc+Bu2koLxZCktz34tuPGU1fQbsufe8jt9TxZqrgU6G
SEHxReQwHnowEgbmuIauVshuzpz1N6E3n50ur3VEUi/9PfsFLkDktmxMIA2Nz7XTToAvmBrsn0Q5
gwDiuUI8EQhMCMrQ53Moppyl7H2ktRo7VsEW0IhpW/RvXe2+sXMMWoeKTGPSHjisyizCLYpiZXDY
YRvvS3apQbw2FLbtcY9G2pI23hG7XHVjyoSS6i0e8x/Wz8ChNawZFWHsM89XxodBqd5y+D1F2I0v
I8kXoaWRojdO2xS3Y/E4h0pmLjyJ740qCncobH2CFVmc+3Rw7M689mwrPaZBHRdEF7Yz4ODY0kW0
zX3lhcRmpUfPRzmodYS7YgbGZtH8WCKYd6CF9qQ0YjIBvUQjjMxa8rjZCtZ47Fi7EfVX/Uj5URgb
+1uqZfTg1Zg9PIsoarUpgb5ShwVhcKMQ/5Rtd7VTVac25nRPFf0whtG6teoNwdfVh8Kri3Jup+JQ
mxaGF6C7GNwTGn5IxRspjScVrRcm0IiisoBANIArs8qSCg4PJ4fL8Jrm4rFh7Tle1IqpRNDPjSRC
H3TRYI5kvv7MpjsCoYkbIrxRv7z7WrbLWZzdYweszbTqCUx/zVX4rKv9tjE5h45O5K+rMQHum3Lc
5E9G6m8wbi0ijO74sp2nMHH0h1BBdh+RxhdzUYo5YTyMOsQTMroWU7UD6OrZzfG7amTI2kpLTgCq
+JQ5Hq84KxCSFbAV78ZwhEYRbkSjPhd52y1GG0fIpE6oFSZmbph+GwmvbDvit7bGFL33+FtVI3U5
SHlVeupK1G1ITBiW5w3agL1Is6+YgfC8AONUyHjbpbznyKCbG5XzU1rp2nXSZzUXhyaILxJ9DW7M
ZVUSfWzUZzR4kHIob/YjsXLEDiVIK7ddTS06dsHNdCL8f8oXww8UxclVUyhNOqmqDzpGENBr6zSN
8OaKsN7ZDbAmTatRFuJftcVF9ONnzi7WGbgKJU72W6qu+cBqyHAC5dGj1YaeoOxQxz/XGhx4ltoL
T81PprSbWQosdVwnXKlQcUJHtNnqDG67ikfg1U67ysqeRM6mX8me+B0Cr2cFbrIe/D9d+0Pe4pht
ZzhhXwX6JXK9P0vXBj3XY0YyHjyneB4Mnu84Z8sf+NHz10BnfKops118FDCJEp30CqbkGuoAXiKV
jbj6NmAYlVYa7jXWTUa5ilnq+ZF4JECSQUE57Ct/ehf3gNiTiLIXa80Ene/NEKi1IRZxBASeKwYX
czSkSt6/2BGW9S7DYiFwRSHqZyXGKVrF/ALGDijQgllStAn5V5G0eXs30V5bg2uAhF5ns4gn1LN4
UKcZNNMsVmAjiZOK+zNScEAU2QdBi/bf4k/LWEwUKhQ+tlk9EPuQOgA+TDhXkhOZ8QDFnPo3VPiV
d6oc7dOG4D3Tq0CbmajpuRq6+H9WvonFKo0ghKaOlu8h9HxbQ3Aq8ZwpjfMiqrRjWi5wuuU+gipJ
B97LudJXWxA3EwSR8UAbtZcu1Y2FeCwUZGJpR3OvuxUp8wYe0R4yKTs8+6Gtg52rt9csxZSLHgse
ZJmnjMzl3h4CyIypsR6j8TfyLhbYLfD1RvNOykAjA4M9DA4DM6k6Lz6bDPRNRryH13YfYYmRWliU
Mm5YBCwvdCYLGecCkYVHfWA563mg0NR4mzQltoRJXY3WVnh8wD6bB5pWM6vWaP3QqYwqGTPVaFJg
k36UstQvVXdu1d6T71soooNH6TCb6yfuWltSQvgcBnAtxRFS52ulRI+GDtIp1t/Bw6Vswu2M9y/V
X+U/qwFifb2Sl8hHr+mLlsFRwTtaTBubcY/A2NiY6RftPjpzLg1BOq7sPIdFFpnPkBNYXkc5GA6Z
OwxJoqNSnGCgQbW1RmdeZPTnEWWEW3bqzEpOjtvIOfH278yALlNFyIkeoCiwiMAB8NeXWr1WpIm4
UFeZTPUtYp1+3UU9Czt1kaswPckzWvhl9l3LmrRqoHeIJUyOnYZIP9v/pNW6+aWhPISjck7Z9A2T
KUJjTNsXKXAhrrBCxWhEKwPDkpQUfkmYhXNC/BAYJeoz8xJxkCXnm0E3nRXm1nRhcSo/IH/dZKz+
L0k6iC2RTyz+g4oKVG2GrUCWtO1QePaK0Bl0x8FjmHXqGRLk/U5gp/uRpfeVQVdsNO/wGZsVgE6O
D043gqnhTlTVM5E99sGvt7k+FAv4QzhkjDy4BqD52JgW3gKVwUuGxeOol45CYDH7TZFV7sXSWWXS
/cxbw+wOreZYu8QoOPq1LtqnPGhcTiYVG7gAUqswwvnKO9mc/lZDFvpYegBwXLT0KQ6QJQeXfivc
VxYX2D3puV8SOLBgj6GY3++2dYFgS1dc1vnFpooZXreAgWb6wIh0iGHjyxLFJdXIrDX07sjMa4Vj
M3q0jb7BLqZFS7VZiSBnHssHXahgSFKb6uKF+McVxoON65s7H4hHSibswoZWtifuYIA5zSSqjsNm
1wg0qZlWlTslG3DJDYLqvkqOlAQa0oAcxbPCnKANGuS8zLeVrhjmY+UXh2qE69MBPpzZugUVVYGJ
X1dNPXPiuWkpNEyFiUS5ZneQxmnLBiYwmPM3Xz5BCVjEM+tqx/7Ww8DCWLpqCwaGkY88eAjec0+V
+yGKT7bfKgclznGp1vVFoBJn7dwXbxKmAkqsHm4piiabgngWlN0KSGq/ViUabzd0KoSSxWde58GJ
tMHoULoSePSoqbco8OeKwi5KDCNrcM2MNqD9SJD26vIwmPWVFh2xPkmAH61KvnOchTkrmmGi9VAG
N2Ndb2pDVTdebXJ+qwyxauvOR6DmO3OXBdS8VX2OIa7jpxrY0YMqcYRHoISWdDrQ4iO5CejkmEcC
rYNoiHdCd75dguF/KufVRVW50hqXlVIsa41o3FFr126Q6axe64VCzNQuKlSXtBqPxhngAQdj5Z4V
PLqLzMY2m7kEoLk64KuGA+cDzPuyp5T9iYV+JoaH4YCKgmGkCzqQCYVqD13MM0xkl3P0wOioaheC
ofmJnqLeoWqgNyjC4R1H3Flh/PZUko8wk2OMxY8U2dkI0el11AZkl5msN2Y7kl9WTFHs6Jn2oOa0
HYXR/U6ll9qirl0HOT6+lIemaA5SuPJ8f7fYtFn3e3qKKlwEfjXLaCo3SgH9vJOa8pyqUkXFnb8T
Y/e7yrpdWyvWk2oN1lOPKVwZsycmdcpWYCJ56D0Tz5UZkETQ1Ru10q+iM6MvpzOvQceCQwinPUyf
drX+oHmWCrBaGTZtg3TbBARBZRs6yy4aaOOHpntOwnrcNoS6HO1CX1ep5V/uN7ryFjaoSbu0MZ+m
3G6EjXZxQZVNIiZO0gEF2VsnW3dGzY+4QbfSXTLqLG+mQs0gXWx6/OyoziqqVGbrqO/jksG80b6B
KRM/cVJz4I9mulQFfEDsEORPFDEAs7EHM8kCTULyhFQWDq92ini6HSrzxEbQ3DDYw6UefBuS/dP0
deIivFUjApJyInvhtDmn9MiyEIWHr3Htltf7pzQl/61XSKorUl0WFSu8J7936iVyPTgbmSaexjI2
D4WzD0rjGjua/SoRSC/NsjVWVUBuLzuXrdrH9lUprP7o6yG/a/o8u1XCF+p2joORlL4wj2+u1euE
MkwYwdoBAlPCr6pK3Pf3r1Y6aJya5QaMgQoJl2+7r2pDP53IzN1XdH83PR/n988TIvLCUAgwGxfw
VWVmOuSz5KLJQPsMUnQcTZS2FxtJ00Nl9eN8YIgIAzcq3pOI+NWi0z4jO7Nn/RjYB30sKSGAoyA1
kj6WeTvd+KQVIprllWd1Vixas4NaX5owB9zAWCVlH1y1Wn1PoEQtKg3tsRFa5RvOVUx2fYvNMCtP
Q8mT36leef0N5TGatayr31KBSKiCDLPXcqAkYS3W989jtqLUHxOGad3w3tXaVZNVc/VV8lOVlOlx
hJS1ciApIZLW91D9NC6BGd6u4R53QYUcY2r2lcy8hWiJ1KJrX/FhlutkC2+oPnlt3e4sx9ny1h0s
5qwVcotsjJfhYFR7JyZdJsMF4/PefGhR/608zsfHBhTIDPuwti75CnFACegT23R2XgrNvgmafgku
114pjPAHY0I+8NTcNNYjYVu1L2YbGXvCrmauRBqYsPh4LoVirNiW1Auv0rQDF5aYa2lRr0wR9QfR
K6fO96onRHtPQnGJGaOLKLWpFyYC+SFVqvQwSg3LN/ziJTUiHDwu/FjkuUtqNzE2dXxurNy8FQGl
FLlq1UeObcl1SvONJnlvGwH6QqN9cSYsgpe48NEC2b+MqrO03Mr6yMiVmzVJcOOKXKwrS9eOlomK
7X502b4/x4kfvgUsW1AZxAeta52dIUvGbIUWfNZ2cUC9r9zMtICt3hJlWTMU7XKAd7HJkMCXo/qp
R9Z8KMb6N7N29KQkPYiqNba4ZORK9APGo2rsXlKtWUag+PXe9U9lSYh0pHiPDI/1Qz7dcx3S+/wg
tdBdFEiOEtveBDT796uuj3hwUNRxNwJOnOOeLW94BBwaWFG8GXH2lYpx+GpGbSLv0GfSriP7aR+Z
pucfcY3Kvqjd+MUeefl00dTXrifNSl56kXX7cbq5f6RKr90XdhtOhMdkUWd18CyxqBc5M+tOhV4C
hhstOQjz1xpHgGk5PMXg98idUaq9NAOdtt+cBdJ/vx/7nGLZtza+d9TYEJ9kAR5RupX/ZIpy56Yo
lyrAyvuhqWgMfdU9qQ0xREZpnrV22IZWNgDibHU8WD3FKi75pcJClw1iaGFq8PV3mdTnxAvpC8A6
g49uX1jrs86stAsum3ClhSWEI/qLqOVVz5gLgWdErWSWhBZora2jy6tcxiWBQm8fxBB3PINAhhyG
m1NgF3acp/tlzpRFxq6bTBnIve6iZVrCfMt1UQ9oWwtU9aVHgogix7JWuYldpQ9SDIct4WClEW7o
jIalM+J0BhtMdzD2w6vsVXc5xkJZqEO+rlNdv5km/nbgxOouxpBnJm1aPaSWU2wD1e3PngmxAniK
siI5jrqGk8vQVSeDXwStuiwWMgt1RpCkQbHeeoYlUa5grT6GAWBcSv/hFUYqhDLNMbcMcYbXsTuU
HtTPPjE1IHqE2O21wpfLJsy7iCx4QThODteit4aKVUBKEn2iGztSmZqpXDre9yMWb5d929LYRZHk
xJYMlbYQJN6s/XqawqGpfSSx6bNODVY+depin77B7IXCyAcds4D7BwqAi7fAqG/oZR9bz+6PMm3b
J7NlIKKroUrSW3NJx5a1hZN/BpiZH0LPG15bjxCYNL7qbk0Y8f0ReL67CUM2N4ZmvHYIkHDMJPPC
aLMza9BwJ1TtZ2jMDeJL8+q6zaPoq3ipdGGxCSMl2d0/UlrMkCFraWQE4jBY0M4gPwfrIJPqIUy9
38oognVTsn9MOAglydfiIWhOvDnUbWMX6kpz9ZfawA5qjXlzSiBDgxmpuLKEAoyfQj4n7yMINU0U
rceRq4jHTEPBNYbA7gFb00QKw3jE4qzcNjXhMHCmi9X9DNlmn1rS+yBs6y829hyGQ2zXu8rWXzL8
Q7lhf7cYH/pMgswCGoB8NT/cb1LFhbfggaTTEBpdikJZjV6bHf2uc8gu0KOzi/lRk8jtiRJaNmRx
VQiTfH/919EI+KFbu2qBrL2y+4Ul2Tc3JFSX5HdfNS+bZkV9uLQgW2NfHJ2zPTzm0VPCwvOKwLC9
tiPLMVPE9Trsm1swOs2j6iUXYryHJzMf/U2ScR2OCy869jQoD61Ul76bZU/wPOyTW8dY1w3xrBYV
lkKrBeXMgQyDgwwPVYQb2fj13JxYcVybbPw0RrW9H0gAA1tmCpLX2YZf4UptlfmDmCs5JbGSKypE
29Yh76UzujWyvi2Rmta1ijVk3n2MZ9q4jRa+F1pNdJ5ST5b3uw4A6twGvUia/f216zyTgYwQyjqL
FVJ8APBlcX3sTAnLuKuQUjSVyXU0MPf3j1D5l/NedOHLWEXRyVIsADd9DPKfCL5Gl97aQRjBBONB
apDXbIcZ2tSNVU31kyvYsCHqwcRAEXSs2M5BPIVUxYa47WW30vQCZBA7vWOuMDTq8Ybiuayta5LP
ClUb1rk/lnO/J2Yqq+MLc2Qx4wVaZmHxgSuXRFbMkLYogkfdISFBDpn4shr7qLX4PMbQOcWIU89A
GN4aXL+vSGfHhcrm2UCmylm1dcUOsCqP0bdWbP+da2KyS/Sr7sMaK+1cmNqNkgf/uYf6/35km4lh
L6m27cW0pnyxhwLKlQGbw40SJm6WHW4DHc98HvfNOog17UnF3b8k4pdlKbNVYERQA5zR85YdiVDQ
1vRmizgTr5Fl7u51EBnV+ZH5MxZwhQWTAt7UKkOkEUnhffcpkV3Tied+Q17vrsM0tyq8HurskIAz
rZvy0WeaM8vxZpwhol1pTtjN954412aW7wIZNwvsPcDSo6NP9s8xNCJvZrbYrXDi+LvRPauuG+/6
pESBaNB76ojW6VG9+No4zZvIOF/DXgebVXozvWXbIuB7AwhbViIotuW0QchTC02ZUPOVW7s8M1z3
d40/PrW4IpdB1xkbpcmZNKuatRX2QeJ0f8z44+7XmSIdXsgC0VfKpAJW+kJ9F0Gw0DK7+g4wYrIM
qIpHL/j2e7hdMm+KW2ZPwMlKEFufkPOnTULwgEDuaxNSrdF4G1veufFO9nY0C7mIdoWT4/KSJVJ7
3qmLRmP73QMK2w1MX3c6nt3d/S4QabRvQ/00BqOxz9Vrh5/tEDV4KcpCBadyv19+Z2WH2BEmzawJ
sRY8pKWtbkI1eyG7Il+LDJXAfdTSqIjQrAbNtUEBdbPJHJ/1immuh0gPtuo0xejD7q1zdHejDKO6
DyR64toHXlHqjLWDYe2YqcqQo4iWtYME2UjbTTiJgivOSPvYhnzbO6mKElez5wGpw70+Y+wBbL3V
PJzG1jdmkJY9m/vqIjJhUI2mpX6uQwGXPkS0lXLmeXS9cm+huXxBx7/J8hosGW/l+YjLp6ayNEMi
OKYLam6m2lLmMp+GZfFSa7Nh3vdds8oNTt6OHz5nQUbJU6v7so7tfa5TqHXCUd96BGDAM55k2MbX
MeWv6BW0Q4LBK+tCa1dN1XaoYY+wM+EuW91kVVz3F1+X1AMI0Z8Ex/0ypFt6c633SOrVB4OsbtGw
gF4qSnBSlH7YKzncvMz0+78+wjox7Dt811kJH+v+HYMxRGu6pX9+b8gf6BadtQtQHELEo6W536AU
qE9q4qJ19kGIQvfaSiaaLwaclgUkdGvm5fDSDNIG3qpgXQ8yX/jCUnddx4PS/MRdTgbK25SaV8p4
4fW1sxKFoT4rKWaDTiUH/X7XJYsqi/xjM+b1UfOEcSvr/v1+Dw8balBN7fdktRdJO7znstGXDcud
NViO5M11WcbbZPxwHdlhVCQrI0lBYvJvvZWBNU8KTCTMia+65buwh0OIMFWdIJCIEarGbbuy4jbe
i9L0KOsYBmVZ8+wgAXngLMAsa7o7avYxorU73++5GCNDrsoYgYx3VZBrWQcquC7fWHilMB47vdxX
IFVe1S4LNph8HXBQ/q3AlHszrUOo+O6nW0BjaqxoRIpS+mcZUpiGrvfSxcGJHWF5Ig1AbAyLXWbk
uJv79TujwjkGusCokMarv4rE0jEcRi7QTTPfSbfk2qTbTE02Tmbk87KvrGvmg1Dx4+DmFLmcV9Mz
OAbqpsfg46lGcVANpX40wiBnfZmp88xiJF33Y3cp3H4ta9tE/oYD7v6qNAhi1kPpbHROGVBKh+qi
FPIjUP3wWIGSt1FMf2JxgwGqj84RAzELQ0GmL7rWYXY/XhPdPJHa42DwsMxNUxqPetbzUKo6e/V6
G5sI/xGmUopnh3RiZfq8hX0EbenorCQM+mToT83oiPP9hpx7Y9m5ZjqTsXHl6VP39yeL54VKaEzE
lno/uPpw9Sc4+htwdfKncSFoYfvK/Np8b1iQlTkTwLTPbcg9rbIOpR4t2K1Rkpvi2Lm+hlWyd7ai
0hggNlFz0bzuzWFCyvo1cHcakWA7YPtvDkIIDDBMdEfpnkYgVPMuQpM3DLn2pIWketcRpZYScaGs
64iMguTnXoTqKiFkIq9Ogp4dKxSK3AAyih9rEIrwoxyTtssP6EbZnk4EhouWWssh21gyCd6UUbU3
jpMbYGsN8RZ1tFWJMr6bmkkzUTv5c+i99VFhvDRWQ0+RxcAWw+5nIP7nGSadnmsTYcRTT8golZtO
2s9Ips5Bxf4SgfJ0GeQq7Rq7Rk49lqfp2rahPxPCwkQUL5+lZLAllTDa8j799OEhnbsyJpLT8uxV
JdiO1CBwd4JT6UuZB5s0GZXHWNTakSAJzmy6HK16SbMvDkINsnP6ggRva7g1lA9XYxayY4Qs1gUh
AI/2mNCP8DSbsvyx7SLcwiTRb9SOV4rk6qRb0rippbezxmjug5zeJJhljvcb7JXOEuIUZGCnAShn
t0cRNO01ZXe69OukYEngM9Jp6i+l3RSlVX1nGn7+sA4YXuO136Rx/1rFKGGDVHtIfT24DSGmGyfr
jRNuuZElTXwrWwDGmDKDQ2QMgheNhiXvh0uvhgPYXOK4/vWQcjDeuEaK/b8+b5WZt6o6EE16qxHK
FcoWP/R//5TZlS+hw9rXIlb6/qc7OVeTsjf/eosmWY3uKx++kza0lwrXuHVv1vKtt473DrUuOcN7
obMwx4EAyakB8vIeBWS8d/CvHNH4lhwGX7lXCUDABYLsCHKFDAVYw6HUzpUEZmF3dflZAyGJapds
JM0aQNwypiFURTum05guYA5FRs+2Lx2J5p9DAtGxfmjvrWzGzohVpX1J7dj+amT4btd4n1WEDysm
ecCafONcu3WyS8BVzzOioF9Vl8GnpYQQptBUtizse0V78yDHe6Eg2HA6OHRi2LFj9fvYss6FGut7
6Lj+pQ66eD30Ljwmyx0hoL7fDzMzSfNda03KTT09J1qdne+ftzMkYcjqyNmxSgDeTt0+dTQ5G0ul
V0KH1a/hD3urEEaLayX2lxKgKan02r4IkN4bfMzlsh6+79d8KXDMCYtaPBw2JEKAOsRV0sUFrOdU
vI90+cfEcKkCKKhXA2M5JkvcqNMNuuWzCQB/2l5v/DJ465pYh/4Xxo/oVnvcSRZ8VcMQ6/txDB+5
2teV+hkmNJScfJQ9qqtxEyU58FmifSl/MMGgLkuRNJwyg5FINNKuxK3HYFRm3cPcBO51HJUI7NoU
ZeJNEGwvabxPCX0tKlgFEcXwHjckX2mlNqwC7NvHoTOGI04uCjjU752Lb9my+s/EzB8tnQuOypuS
/FJc6L3J+q6ABn9fDXnUdpru28+G1QnUX2+g8e3HMRm2qu26F2zr0B8lulCokvN7SwO7ZJgllkeQ
rhduoU+KPXHZ5SKU0jvfP8pQ0OxVy37tUni5Zio7mMuTXbQVzn7I4uopkeZWS5X2LUhAqImeODbF
N1kfZ7H3BH+NXC/V6Rf3u10P7jfNpzEr+6iHulRD8ii5HMWKph68VovPkccT2lZJ9uHnXGQSgXF1
TPVwFbQBbKRBj9/VUtkzgj/++uM//vH3//jq/1P85Oc8GUSe1f/4O/e/coTdoQjk/7r7j6c85f/7
z/zP9/z7T/zjEH5VrOh+y//nd61+8uNH+lP/72+aHs3//Gb+9X8+uvmH/Pi3O4tMhnK4ND/V8PgD
w0/eHwV/x/Sd/79f/IN9LL/laSh+/vz1lTcZtILHH0Fw169/fmnz/ecvLJj3J+qv52n6/f/84vQH
/Pnr/FF9iOZj+L9+5Oejln/+oqz4m255hum5uu55rmo6v/7ofu5fsvW/MWBXHc+0mSQapuH++iMj
AiHgxzTvbzq0JcN1HB1vgqrytTpv7l/Tnb/ZKgs3Dxq8p1q6Y/z67z//317Gf72sf2RNes5DFgJ/
/jIdx/v1B+S86fWe/kDbtAwbFTH/noVThbmYzde/PljUC75f+z9VF3ptwAJj4eqMqbRCgqYj0lq3
oDAFuQpYoiHspcWGVnWgHkkJhrV27lTnGFWh+mAF5i5XhnXK3j9TXdL6zH1SNSi+1J0bQGuzk+Rl
sIoXFOYAS2353mhiEwXhRs27dymJPuh6cO2eZmw7JX9uCSV8aKSOhphrEtt10hoZQbtEoHb6o3DN
TyNsrqaB5C2yCCzxix+MfM9gqU+dYv4M45awqjcI5y+2mRzwzr8mBcyusTgLQ3sPu+JH9ybMhTSv
TRsu+xFFelafhOhNvC0qJPYkg2KQEmdDVj0Za/mpIT6K9m4iRQbLmGkJOcO4XFtzymJz390gjmdZ
gMaZRLVZWnoUcID3lRLFHYNTAj7YxNVhVE5tVcNigzSGCIOX1OsKYSxRh0C1l8I/+wTyOmJAy2O0
U4ZFgWKwQfAKmb2z9DePuL1oiF/BP6ylmUbLgVwItI0OTHFxNlUqpgq+dyZs6DMAYBxz8tUX34by
0/nW2VcMltFwJgcGGOpUCLsiWyhYvCO7eI1F9dFJf1MF5QKn14tIxY4JEmFCrdJh51S+FdwbNYYU
M0p5+jwBGor8oDw6SCv43Rf6h9Gob9HkeWnD3QAQTjjegeTzrWEpVwt/eVmirE3t51jxD2blvWVh
/VYqgGxjuHDYzWt6PsXkPCaZFepVi5snt29j4rwh/lNh5iMmpdiQoqfb7yqgBiM1npMqCEP7vepK
MOQdJ9OwHOuHsSLcts0ZCEbZqwpyH3LWm+1p1UqpW0D3BSHOHMcEpFhLdt/GDMM98xZM91bJS+aS
XoOgYNPlsEH13t8PlhuvgQygHGwVpAqMXf0WDR2ktIrEFSvAd1MWoUkwbnPpzfKIuhX8GHyNHDNO
YZZvqCTOjIdJF/O94YX+alfl3ZcW12RNVAKIMq/wVBs3ZbdMUDVhdxU/FpvEtP7oJ4WXI6qvIXJU
WF/GFnWGj0UeaHc2kIRMJ9jba42lnYTd6YzduuzaYzcN9gwETvGwGWP/2cyKWxjyG4DbzchJDB+a
gcJaQ/LPHvo77nhTOTUY18mCqoAw7TlKgAG9+o51GABKu+p3jyv0IUQ0U4f7KjLGecSySboXz5zW
z3TNmA2ZJGrGY6Li90v7b4wm6YwCsTSc30FlPU/SxjwYaFJHcEU53A7hWbvYHaip9N/RqBz0rpYP
GT5XNzGeUGu+aNZz749IkpmVkXRwHdlOWUnzrtk/RTNeZAX5zKmcT2h4JZwk+9GzOiLkgUB1mnzs
G4GEb0Qfqeuviu0/Vx1STfx935GmwC9of4yMTwymfetgbPauRR5iQTlRvoW9fhvTdop332lGgyhL
ew0xcIzyCR3dl2E6P7XHorq1cAzW/laJE8S/RvcbYAhd8necD90KpCogAnbyFKQrs5mkM4Ej5xmk
gYfOdck0sWNIJGhYCoTeNk06aH6N3MFEWXiu3OkBtGx0o+wD3JB9aw/q1n9RV3R0SL1F9NnqjeDn
DcZtkHjnbUl6YhpwGhogguQZQGLLPDf99Hr/jh35OIzylgXkEXrmdzLaVzvHOpOP1s/IW9mvP4AR
Xuo8PMacDzGRBrcEubjlM74MiYSlc29h9Mw91dmO5CKDEihJwPLOfVgvpNWeTcd4YmtyKJB/c+2B
DMEozh6+WCVsas09G5lyiluGOZhIQT2Vp7YDJiJfkwCoSdMfzL54lHZ7kzW85spPb1HZguQhfC4v
FmXnrjIi60Th/6DT/tDy6oNZHMs1rTpgGwsrhmyNzyrUHsWteCucBkdkiqfNM1m/qyYx61MCe6Sj
UTU7e47m+AP8BgecRg4vAW9XPcGiculT+Tse5VdEh4MD2OxnuX/MMlAmpJmd7Gx8EdK6OIJ3olZa
jCG65tiBCg+gngcOJ3qtMoK58EjsNpxXhtbD0gJYAPqY722pAUvbAW7pXlJTR6tHXOJMLT/jCFFv
XdFVmISTINVsCn7GQ0EcI0NwzBKbkSI4dzfusjablygp3tMJmAjZiWtveg77/iZ6e6/34beOzzuO
/oul81huHGmX6BNVRMEWsCVBLxpRXhuETAveezz9fzD3bhTTY3qkJlD1mcyTb4EGeLKahs+4q28h
tODGeExLtJxSc97iIn9zdKic8SiJA8Wtje3a6IidEsFJtuIlmMq3PmiuBQlQXZp8+Y7NDZUwySAE
IfVx4ukCeXIko3cOSkwS2ZNS1h8cuGNauHctBAYr2m0dQ+ibw5Q1evlS1vNjXOZnJcMHQ1/8RKI5
jhPtrz0ovC9EMykf3Hu6hE/aw88cImcMlxUKcp6N1vg34tgJf8F/2w9pvDaq6kbrgyU3LT3Ipi7p
guZLq71xCN/qhaeCSU9wDFt7Feo/oDF3nSKUps3oK8ElEdmKvKsO3GmtCpCNrarWCTkea79rX+xh
iRb/1kyqCOCucUyBUtglC5lgumOE4yiZ12i+Gk6c2FyCtbD/d1Q/RflCpPY+Jc6TiqHCtNLEYOma
4T1TBLaho8CzYLFii36c3qXa8jNSp9WvEOpqRmiPUxPcg1GfJ4DqYNqme8XUFiCGYKQkF0/d2OFQ
+uxazptgwQ8UOLwj2cgVzt8foaGmlPFHJfFxxzwiUgfJgaUD+2H+ycqTQJ8S1BICkhS1SJJDpbF1
lN1VcYsTbCia4qKDSKDzzgh0ms1S3tQ/RgG4vXhkecN965PplwJyGHMcIE2ow783v9MCj00VH4xx
0d2Dul+NVn7X/Sc8rB9Z2RwUYYwzJCviUnc6M4uVGP9FYXRqG0Beutli3pjnBSsHUINNRGX8NlpO
7o5ObxdUL20ltl3rXwJjQowc/QhL3VM7fYXo8TsH43lU0GcILYn6n2bQ4DtlH30TvRTDFxUp2+6e
N5rgAbLaxadZ6P8Be18A972CHabVH56lUe1ne3p3GJKTunOTELf06G+ssq/ExVJW31XXvKsGUxDF
09kaw+MMkn2bRj3AByBSwfAQ6Jg8/TDYDFGHbQmCCqLhYKMg0RPEh78xbfZ9O1wD9kNR/y9muFYn
46kKezj6xsFNmh1tNX47vP+ryDp2meauk5yoWhVZO63VEE9PH7NLmhJqqJteXmxz2rdJfRFuzlII
cYmkHKxGjGmR9pBW2Rv8CvTvC6rEHrOngQWDqzjtZQbKtUGXVIknfvp1nE4h6xrsARnrBxeBfzA0
52xi7RHGXyZukpqhPvXHwPYMwXnCIriX6jHM04ehVg+MbleW5VzMub2iY7g5EAHH3n9Eg37xG3tf
MeRpwNCCJYUCgzAVz3fyo9Uj4GMGJjrqTEb+YLgULjisMa9sxoDR2mDR7Fc4x6zX9GfATdRxkldt
mF+0nFKuyImLioNPe2Tgj94O1X78MglSTA3jRy/8rdGLLbVDVj/4YXl2eacdhOokOJr3IbbwLxcY
SprHsOq4GaR1C/r0BWfPNTKxIMRwrVbZYLwFvUX4WPBLau/zaJlbU35WiyCiYbAGjcmDC/2WlfIQ
NhkUm6T/iNv+7tv9zs0EMnnxhJgIV7f+m0bFvYiqoyOl7lXd9Gb19fMQOsTnqWVhS0oX5gZc+tit
2s4GeBnUE7zbre6Y/nryh3GjIreEeLOa/fTVDQJyfQHKyvZ9TGgcihb0TK1ZF2rka49FHNSIsSG5
A86qFYCRjVFfOLq5zjML6CNsG8ulzKxndzv5HRst6WrceeGZTEnWzC3WLmKcpBLSQ0HK7zaENz0h
e8EPRE9DZT0CnGL1Q/bw3jTx71jAInDZ4XklG2CZUgJUhPLTpVoKBxRmSnPxTZM/D5ctolb+c0Fd
r0xzUpvRxTIJv/SvjoOKEAgFatUEYS9mC9cqTJtt5mvg+0V1QQi+y2vFl1RxjWZLqZnehnn8mOjU
VtV/oPa0UJ4BBx+WNBGEVfUaaeZ7bsJ47xqidsxQvDDBQvTlYJLCobcqqVTCud4Hbfk6cL4CCcpf
ElLXvCQv8s3Q1iQeQi/bjn167EJTnOq4k7u6U9aqCImYAUXHPlwvPRi186C6B8NM1nWIKTkFkoO5
ty680eaqHUyc8oZdMfGrX6IaD6suLIyqOoD3oJi4FeSSbqyqU5oxzWP5kjWKJHh639lrFCgDOwcO
F2Y+ORqATCwXGW4RkCerj7vUwYaBDAfkiB8eM5KuEEcO7TEcKg34SPqElJhNMxp0w7xr+fgrNI2I
DFvf6Vr2HgXQ57SZmpulGB8MfNa+tW9xrV1aVKKrvjFtToFr43LOdFb0EUOl1igcqVWIwLYg3oXd
Ps6XN4hQiRhHL83hdFcuTiY9xAbop2xOAbntSrrStWUjRtfcHWPlr04rfn3QxKjXw3GTNgZOEl6Z
Bk2AO3LVuBFGKKtdVIcRyYmmKTHwpfkjwA1to4U2R5y0HtORlhpO2jcJhpTPLjcceloD4Q3YocSv
gk3vJx96LT2GEje7nEba/8nchE9JqFte6w+Yr8W4jsI04cZZgII8RSprz1aKvK1E35lMuLxCxWav
+kAp9JnE4C0trg5hH8heY2pStZi6B30bD6yCDJtyxcRAMVX934yNH8RNtRsZ4ZkAqVc6se40/Zgj
HRDR6a+mwWSNRY+SjVyTYvGTG6q+x1kEYj3LvnOC7T2Sie8aVkDFA0Gapx6II7kVT86k6dsiMg5x
dq7wta5L3aFoK7h/ch/uWo+SjFAsT4uDp5T8COXrXyXHf2Wmt4C7QTJ6BIrjZ+1zr5e/cY02ujT1
55FLqci1V0m83DZMzOc5dVzKx3sbzEibRxstnyb/ZiKRYGQE/r6SITHxEVbNCM28h04XcUnVnyqb
vBb8wjo5H4axdkr7UpvYM0kPtR9w8C3sCEzFNmBFGLuskcx8g9wbxlmDxmp0YUB3xkXVM8Rroi03
jRnB35/IVs66kRcLzTyP/Jaqj/xWw7EPWhi+dM58mNt5PllgMQll5wwsMVLPbZUjNkvkXvchiqAX
IDz1YTACan99eMgK62Dm2A6xi6/0mjfKb+2ZtpBLAZ1w0zhs5zidHRfpeDD8TKZ6r13ySX0SxL1I
I4UUtZJal5arqOTUmwwAyI35E1vt02xnjFikDvYJ80iukcGWusYhEFjjGOuRn5TNv3Hj/tg1FLU4
hpZZcnarMb07erIuGgdx5JLgBStzXdbmr26pW5iewV8jCHV00MFk2KIrY+FMKYr38otEBsXZTAlM
6OmHPxLWMBHOQ6uGy7owyf9VMIqmrkAa49KULj/XFIT/xJAhKx7IbxB9vBHDT58X5oMCN2dG+nx0
wFvxDJOEN9C3dhZMg57SxcosSlFR7JmXSxyclCy4eShgerS6PVFlgUlOyjCRIwDlYdsn1XeWuUTV
TaPBtxTf25YxjNTMe15ikgdf2a3R0xM102ofCYcEQLJ5FSAn34/1qqsduRkNhiNNMOHxcy8ilpdC
AsuW1Mf84Th0xsz3kBS+uHIHwxhJWx+jNbCeuNSomRZNeof6mURyeqLx1cdDni5KfWF2HYpjYZPZ
FJxy5qlrNcnfVrCfqZOlSrdH/r/hgPJLPYjO+YAu3216tz8T9w5rEzrXar5UafHVxml3lM30ZQ0/
0s1fLDStiXTwvLVHw9Cnza52qncCRnfKqqyNaRA7NFbUOcREULgZyY8iTwwrDEGTsEZdYN1r3SUv
BOU9/j2UNzqLlLE9KedHJBrJlZg0jGw8WzAaQ2Pp2fUeDQt1kcDlkujbSTH8M6T9K2ie++7Xl7Cr
HIN5J1KPtYo5zBghcwWK+sKJJb3QomuuysLDWu8fEtmcJiNlowO6JjGSLyep9mYYfHb6qZfiOU3A
QTHIfMxzDTeDWHRAP0H7As6n32gtnAqrIQevOtF/uvgzNKgN0CpBHdQ9KmYSFbb0KSPUu+RAGtTK
IOX3eZgw3M74/NImuhEgW5r4xtOqOc+p8aHFB3vCgY+V08ROzQkTMzXlHF9PpaDKmLl0Ahwiu3Gq
zEOBUrQZguchMO2zjCNnXSrSGGLASQ9ptwkT0htt3808Yx6PGsLlTWgC2WJWXqQUBnXTQMRI00On
0dzp2UCG2iDGTcAZb3TJQY7aCU3oDZAekGBT53nhVEjqjJe3yN5MsfgM+bSFwzmrahZbZsYtxVH9
WsYmUYtdc8Qz8NTG+Ow71GHUEEA7nhUWVKg54rmK4Z/oDA4njWQpxUBtVbvZ3QAwu1JdxyBdUJ6Z
wbMyGsYhCWVIT8NhVANzkYajrZM09qP9Jaa4eKhrsW1RnGxam7sinH4ynvUCNsPVatKXSNk2Vefo
Ikf6idLihHvmR8uNkxvmgMqQjXkzRD2/qf3DgXMo4QOGIcZM+zDYmjo20zngo97GuLw2iNr5VLnK
y7j6YSCNtdQknsjQxLW4zHv8p1CdUFZD7qIoSNEJEbu8R8ELe2j6CQsdpdxQAfax//RxCRDgkMAw
MqlDU0+vhk9IOWfyE/pQQbtmbgc5OfjpehqyUE0nt+VZKtvZY5OujBofSvI7jQHREpL3o1MQ+yTv
XqmRVG3XLkC59M03IIHEQrskwQzt4KMc/eaEXXs35t3GpG5bgxanaegELRIfBAS9J0y+9rYr5MPg
UIJpAyJXvzkkhX6ycs7ZQMfvMj6PMMU9fK9XE005Q9tij3wP70j4qos/JICBZ/Xke+KMCVa6RtEe
hJNkNuwenYnkAuUmsLWwxFo9NVvtj9WVnK171jnlb+sSSwTE2CkT8y1Dx4lg9FfvYh3BLG6wWQK6
sLQs3BYVQw1iJInXXkCZuFd9Czpqt5zkJdD5WX5GvrFmLRpt9VCk/HiX0te7hzlOx93UsI43yqOL
TluMGQI3a0EaN32wsSzjZSKLyKAjOAr/w8GBvUSymLvZFu9hnUrSUjP8g8kOQqbF7OjGGA7MZuPq
xxG3tTmeBiN+bMv6yXdT4D4lQDPH6YFNvLpqNi8DK1WsFKY3jAF1Xu8smnw8MmPnb3gHNu6AlDiW
X1NoP4clWN+sT1MPb+LaNLpzlmX+pheQ8YV+tW3Isl13cFv9mmLRRgTuFOvO3svYYCZX6vUxx9Xr
JQZIvcJ0uUFhHgp61W0TlAnawPojwSDDIr1dpQreB8ogRiFJ6FU97De3Kn/yknUh1ZObDWhTMqyC
c6c+zagq102qXREexttY7+GFsIoxjeY+JY22C1krruwasHSbHwGatuzGOLObCD0zMz3fs/J9SbvE
aV0C4MBI6fj+swIIG5pMSkFincI+xbrSUJj1bvnakmqmzcxeEhUyER7KHUKMOy7pg6rcz6aueZQX
vIktNGCoXJ96sJdhcJycAllWS34CdKImLaxtb46w5ZINKMFni59w51TRn+Mc4N4viqtmgG/K6XCt
2+IDAxcNmNiHo8uErVN3zXW8unXffD056MgDCRqu2altNYd0Ew6Hf5afUEK38U7Nfbhjs3kAzfmi
RS1Hp1WzlMhh87qgCVZlrZBauShSSmNr1/7H3DRnu8Rq5XYlk8A6e49h/iRZCo6sHa+RQSwD3xxb
vQu51Kt84iBRehE85MpTE2OCDLL32hj9r75vP0r3Mpcxw7kpZooVpHsWXTnvkwg3KPG44vm/cfGz
8Ky7gyzhzgapc+5S7KkNuK91V5XdvovH8jiW46/eCCwxeQbhqHyfsi8XORbwehfWEBkIIKX2ZDq/
utWNbbDjFQgkLEj0vbg11gSFuh6OGPpfIkTMK0IPtmQZd+eyaV8kSlGpD89pc2cUG2EyJkK1quQL
/pB/Zi0enb76mDP8DVlXH+Zm/nQA0iI45PyU7GTtnnwiFwz4ZC/0EIeU93YqI3gESbmvevnqhIrt
petsUjxk1HRscsaWK0ajGuuML12ZJjPf5tNU6abUBzBhLR0p47KCLtz5nAijGU36KwJMfShlayNh
bGAP+NErjl5ngv8j+tdQhjsbortIkbJayAjn+tE0ndEDWoAhzvxmuPrYLYldc9XMAIQwSxl7cOjD
3tacT3dyHK9VjxXsnyNnE+5dlKSzsn5cWOaqUXsEnJI1sxVv/J4djhU/xK7trDomTJixQMGOOX+h
7RxXPByhBLFECfGLVMbKmXOyeYA/juxZS1a5FWxaNyBMrlevLnzjGSR1MHE49G7DBmn+aDIeenbM
a7dmvEDX0jHACHvscVll7ISN78ZFea6kQgaIdtQk2iEvO65n3LreXFATCb34VuPSjRExNuTgx61f
5F9vsQKoZEnnVWuDi2IMFSd04OwVJqv6VWik9YmxXWn1X8UkX+NeMifGbi2a+QetykoXuUVJVwne
wS/htmQ9u+020cQ5s6cnLYk+aYq2oCmvhFwdENj9+JX5LoSxp6xoe+3L1rkmW616htQGAXZZK0Yu
dGq7OdopeBIyKzy/G+SKQRybMfdroHMrVHoFAdRv8Yx+aOg9+0rn+CCRbFdbofRifK/48RkWBnG0
cRwM19hSaj8+dHU+ey2xwR4yyWtsRNHaAP48g4pYhww4WaN/GgOHX7AxDPkwgQGnirR+BgyIehgd
rWT+Gf2nXpaPHOuB+6WX6svWMIFbkJ/KhrUHdF00z+daM/udWZABGlrEUCjm3iUWh2w/Cif0pJ1q
m0ITT0q4j043jyeYLR+RRb/lmxdjqo4yauEcuTDfxq47B63aoMfYIdZ7sBqgHf38mfXDN+ArRFmY
Qof5gEQn9BqHGTjg0MwjfupLsJRCLAea70IfKfpTFgUR36bFWgVevgm3dWk8DIrxdJH6A/YjqXDv
s4U7kMUCZ/9HJS4RkBVKBmigq8Zly9Eh0nQ0/W0KEp6dQJwTWaMfgmWZmW+TYwF4TaerPhsMgOpu
X3MS7LqovVaNQc+aJitq3ZFHuy9ZYUJL3cVItIm5MpZaF2p2qR/GGsirTypCqrzGJ3Mhsrtz3bSX
gGcFQzyjhiByTgxcvuuOJNgueUnI2gJlAHZxru+jW5JPzQa3bZ7dIn9KCYjY251zVk55NGouRhzW
R7BcHHCB8tw6+dZ74+Tg38eCswo1bTNAf2YYRq6yOT7D7SG+pQmeu4aZPAiMZ+wSyosl55PV3Qxi
JRidwkYhuKkOMq4/dn+1gZRloOqFdpKvbTAGQ/QuGgH0KM//kbXz0+OPNkKGZXMLw8WJyFUPY//D
p0SzC5a7cC/8FcBlQo40f4tVhgMtytZdEiFmDqHZ1xEXx1Tb/2A5k72LRd1LbxUpb5uoIP2jt5hb
t3yA5jj2K2U652lQwyrSOE9wxm/BX8KcXIDThotzgKl0MFBWB41P4dJ/aJZ/8tOQbU7yINkrWkb5
FETLEcZ0BAUQp2kd2ltHQDZ0mQ1IQOZpCvPYGWkP4uDa28FPkf/rZtyM+r+snhmDawUPjW8/6lM1
3gTz/dV2dAforlnyD/XMC01QtyvHxYngHnKXxKM0HC+id56FIZ/acib20UcraVPPaAqUnMvr2nUs
RgvwiaWetp7U3QM/aLq1mvEI1iTwej32SU5QzzIPnyt92js0gkxBYMdpGgtc+Y0AZD3bCPXLmts/
t4M/HxJDZYliKzGroUQxv6yAJAecueQxW2aKv6lfgo9kz3+DfCEAH2BWJwAfkFQz0CwGlAo5FP3K
keqpieSjr+x6a5C/BKhzJuS1mV8sSg4mze/zhJW38mPCLQdmp6V80gx1ddr6PcSykmL6fohiqO3V
OJ/HDKJHZ4kZCoRxmvpq8EaHj8zCOuXrO8Nn92bgiVoWSFyfWbl3tAIqlqz2VpBe8yo/jz5LOL3J
CNEBdNJKFDkZ97aZdGIRjzxzRzebhP9qSlNCbgmxxmtdsJxr3orEZlY3bORsfdIw8vHZPTwsd3Ax
2hjmpmwnMOrUtTDmVL5BcHWVQwipNXLeImaPbJVLkEIMzOoMZ0zYajX4kEZnpLVED7U2OESieycz
27tsEjGTa0iH98PAvIxehpQPHHA8if2RGDyvmBGAotMp9lkJAw8SEeBaxtya3ZNvIoLFR7FJWdEN
TpodnNa8BXPzErS8aXGmRZd5bmj9k4KZVlRucgZWGv/EBxlTMDHxhfPUTLp4b8oIXBR1ImRqY3DU
Xm0LwUySlZW5I7PBqXiMEmPZaVjdSZRgFGL3naaAQI2SFDMARENxhSOje1NmEL1XRJA342RDSK84
mEPEHkF/80Vb7yd//JWDfklyAEEF10TiWi9N77/IOvrQy3TVZejuzFlC3IPi4vRPZZWMB/jg764e
7xvumK/OPpnTnBzC+ixg8KFI5faY/wKOB0m/hVX4x6wZwIloQPUzkoua57+4MUOvz+uM5Af9Mgfi
gVue8XA0vetOC64MxXpbmYxK2YQm4ldz/W98QX9FZt6GxZTCuwKSLZVeq8X3NJrLVdUnm1pCz6+b
nqQ8kEIiCLnQ07DGRaCGXYWGvkG+ULfc/llO/+xa97niNo5UXixlDQvq4Wa66NMoomx8Cz0hqNmt
Hc2DEdXA0mbKnyiavsMkTTya18cB0Qm6ctaRefEhRuekUuZ6CkFWmbi3XLEINgT1/KREx+am+Cma
bg+iGtqrIWKQh/4xM5xrVi5TgemPbOZFMVOt2jw8NQpVRTgZLmahmY0l1jYxKCKD45C9FXPttob4
oRL70VgQVNyQ1XrEwY1jOKT3rT03ctA6J8atnEuxTnHBCHxGKFaosjK6P+CNEnNU2T+k7Lp1o3pC
pRme9MBvvcAB/764i1pBBlkk7c+8E2zzTU3iQLALb0gCbefTKghFNOxoWT9UWv4++AzsvmYkGJBJ
hpE1K5hXui30n5Sui8x7jg+gUbNtfeuCFSvznMeA8+OeuHgDS+i2cxF+KXXWilgRvsdc1l1UJq2l
jkViEsgNRK6tCLfpSLZfWXhtkas9+TalXRSYGNYHeA3A/NEplag/oUTi/8Dgky5ncDqiOsDBUxbc
g4Fxom4imn1a5qb4vdWFPxnqsILIGpO3x1H9k+P38AQiJvgRyOQ44rHjKBvYy5UPNVmBIiXJQszT
1daKv6ryWRWx62yXRQaT9Do3jm6n4bFQ0zpIWyqk5Kuf3fxQa5m5zEAIYNUKb+uEgmjPvPkrKD9t
N350dTZrWtyfaxwnil9ojdnAW2StNZeGi0LLfAka+09DA+mR1YQy3e5eke+uG/Avx5qZFVcMCiqS
vVZRSGmkJxwdkcVhmiy/q/iq02emwZLob1+sA4fud9TmkxaCXLZ9Yj8a9sEd+v81cOCEc4rHtQ5Y
K3Kgrc3Y2VRRRXPnNnSpE7FuHI6M/KZm09v4LVO5nygNV7Jwjpy67rZLY0I6zPCQ2tBnxiVXCYc1
i35r3ZUOFFiZ3P2wdx+MNIx2ln2E2zhtdTFd2qoM3ijWN8Pckf/U5+lTbjtbX9TtOjB7FhHze9w5
8SWlLmhcE6GAG+gXGY71m8UdOjXua9eYTG4i46HP5DkO/PC18WVF0mtHwNmNetGixboHnckXNX/2
kQ+dt1p8dUpL363Sf8xS4G9YsdyNrPAUyc6cTpnBWkCGcX2gHGbDq/uM5c1hAjdxNWR5dhZHUpL4
n4Hf4da3yFvIZ7c++z6L5MmaLawRGYMWTgeyiyf8O8B+bBZyR+aYDFm7MH2xilxcIhzsgymTl65N
gzs2uU01AtKxVA4YDMzgCzFg+Vep6viZkcn80le7uELBLzj7bzwml8R9lZ1RPevGLF/GgOXiOE53
njN+bP06pPVBtonckNSUeJaGqwNKK4EjGSN8JlBdQRigUZxmchxWFpalTWFO5WkA8XEyMnNhevL0
hNLkm54JJ+ADaIRXLf+OslV5+u+vOrRGu2xSNx1Y1gltGowSpTpO8bI9/fcFV7xWwg7m10FswoXg
9iJlhJRr/RAlyNaYW7an//7Gf19K09bXxEqAcG4KFu+RrXcne0j+/wueX7KKc5A44Fa7E1687hTr
yj74xMrNc6xdRWHhoed38ZTD7VNGVbRum0rf/vdPkV5r18gy5ZVy4K7MuT8OJT1aQJbQrkliedX8
VkId3Ft1KC7B8m/+93cCw75Jsi12LJKPwk7AxPWpSsh0iBjcVOZ81cTDDJvlUurRfM0bklJsONBr
QP7zdXCM6drga3pI53xv8iNzhUqyE7QMdCCdvo0H6GxMPkeBgN+/kb6JYCS+FXMeG8dK8A1t9NJ+
ikq3PcPeIGq5nMlpspcVHGJgdMJa8Zg6T0WrNWdX+Ey3wwaW3n9fatZrLIvjb0SLD7oz9ocZj+j5
vy84mprzgJphX9ojT8+UX/pB98wpY083s9jBqhqe/cIy1kIKCfWYDWEM0QHqQKwh3otZDxtGs9U5
6FcjFA+vLJAo963vjzxtVo+4jy+MgWgYycHY6KJyvHSkuxKtjqY9ICzqbGCCP9uIpTejyRGiT0W5
lTqlfp3jZSuXL6EfGtwtIvEyPf2OxTBC4viKEBes9FR+2DFg48JKYOLYNwfC2DoLhu456CSTxdl/
6BkBrnAYgoiuU525ojZu44qQy6yygruSbXCP4mwL2lFd/vsVY13jPDpUgNkeJoJ962rbvpG3at8A
j3vTQ9PGzbX0lbsjl9jlgV1qvKBiLy8rSJDQ5tiZwjwuQQnUdW8+0fLJBxjaX6mOhKXHguZJ3NZr
ggSRZTKY9mKSZn4gy3Wxkt+uTZJCMquCoMZzyDKO4xVFjaUYq9WtcmC1DN9Mcsntc8ju0PAwdqV2
5urVwKFGpPMZY3fLMhsbMtltpPwsH1X7GlFK3yPtFt2YMDtcxmwtkmK4MmWgE1qEqk6PvK7Bmf8Y
lA7Z432bf1NIv6AwtaxaPGUjEp6mYUDnh6HjDeSGh7PM33WX7Jsh28+OHN+wecJ9DUf0MtT1x1CJ
na2wV5Qsq75H4yPqB6bZgev+35e0mva9OQV7x+Cb7SeoUEn2auv8QqngvTOV9PhYPXooEruqHssZ
q16w7ro3Yv3GsxxrP3IyOlg4b3PD1sd37hhM5Vqi66c+J254NCjvrezSB4SJFOFoHEtUB8feOAdT
hrOAOwiQIftmLYYOOXWsWXRa6bim9N+X3BReRWoWokk4lkU5pF7mptqjsO17ZjN5Mk10I0Z1SRAS
8J+TU9cjP1Gm4glsfR7gZuNgZzgMzg8DvHZR4XaPiQXaN6DJEjbpL3BG7VUGRX3fyuwd/GYKNMF/
sCq631DsKOwD0hasv7KvxmPUlcFldqedqSXDI3jWlzG0xBaM4btpjeYutMwnrZyuLMW/mD0GACmQ
FEJaZNHWr8qsVge8tExTl+8jbaZk5xsEDCcUUPOchJu5XcKweU/sgEN9FMahjqtlhd622ymSsLld
sc7TOlpbLAzgMhb6o9aN2uMwTWiTra/KZabSZEXt+YTGokMMdE8HCTDJQp7rkty+XN0yfcDy6Lbd
Zhp128d3StVRE0BqlN99qbdexj6piJNzKay1L5WxTRRwfKt28ey2FISBIgOn8LuzJfv6cUzp9mpC
BBirf7ABwjAvAINHLQzQKQtwXDiwXOq+OGROdcZ2hGTTiAkcAaOWsglxVhSSjDdkSDLx8rMNkjwQ
I4RcVZBVoFKM/nlfYdxATRY49UPGBHl1KaM5vU3UT2sXGMm2J2PvFrfbPATRSjAiYq7xn48AfK0c
jKQNko5hQpigNBb4ZgB+lQj7nTFB7ZuLZFvZHKZdQkkxdsauLCd40cFfFob3nD8h5BZaRsyVdU6A
UG1s8jEObJJiu36MVKbvQxjGZlHdrNLYKZt3J/6Y4sD1cP7+TgXyUFEOwtNoxiDWIJiL0gGpGtns
BgjrXWwa+0n617Dq9302autGBPk6g50IxdELi8RdD53OfLBgde73AQKgVXzwNyqBF5Uv0e5NFM07
JGRrYCiqpKt2AZJwk70w58IcYJfftn7XrOK7GzmlrEw/Tba5H6ryDgXvSw3GKVfQIFXseGFFBySd
escGZVtnYqJemyJkPKrGkBOfIif446N9YLuXeDObyxjZAEwkdx/4VbbFZcC0nbkO+gm1D5zPYARl
BdO3mtgi1LQUuvQ31n/CD2xDVOXIBHp6cRQI+0wirWeV7mXL1jwPoR9W5SfsMR1qd73DF7WfDftU
T7DFAVB4Vj29J0O9k/F7C7l26/vdi7AWITIqcStisacbL04PIrnNryAAvnFkvReLxr1pNbqBwNk4
VkKhn9j/kJygRNlZ/tzvQAWyl8JRe6A3v8BBIKuUkPYiEw+9sqNNpbXfLYINRrGkeJMDb/gcUkXZ
/8a+lp5MhiclqtUdSYgBZpc8aD0c1pfMZknc1+MdrMvRb/1iZVb1j1WMtybNn/0qAjGqb3v8Dl3x
llmOl30ZHMcbU3Xffa026LsWZbnWviVjvhO+3nhFnaINdBzoMowuS/oezdfNTWp172UJzKzQlsSG
MUR0NhJh12Po6AAoG5F4jmykLtLeYYxCnifLhiViuG1gPG0k64ReOOzsoIjHde5FChhxk7R8jNBq
rLK4GRbWrWb27AxJVW4Y/qNfPwG2WxjTwW2Y8EdW0a1onzMj3sgOHuiEWL53Lv9j70x2I0fSbP1E
LJBmJI1cXnf67JJrlkIbQhEKcZ6N49P3x6zGBWpz0b2/m0RlJTJScifN/uGc73TpADTZnd5mD1ea
zSXMbYci01EMjVXIs1T1BFp1GGSniDjhlUgoIPNQ+HwKOL6pWf6RbnuJk4VIlwyUHgMSro9eXsCW
4cLSwZz7l7ZIf0zwkCRrkqqOVvCUNV1x8J3sI7VB4diQmj0DocJAPredo76OrLY8eg69eDsA5l2o
iIl4oHKX5m9O6jOX+LidUgRuMhc+2iki9pbXNK1FkAwg8i0fXLkvxtfZ/szqmFzfqnp18nnl+X7U
0q6YdZRvTeHu3M78Ez1DERgOzYwov2gHJgxNvle9J+FCoXfOpciRTxvGDhXEvn8WVg61NXdWtQVN
Kas9DpECdUCr4leOScL2Gn2Zwd21kMwX0JLYuEfyPnn2dvBW9/1gsv1t45jdNeINWtkkdtEqFVPz
4ilmtn5ufvIgrTv6B0vIF51VDwWDspS47A0q2XzPADJKm32Iyx2/UOsHCgf32DPe9XwvvTOi6pLF
yxvjmkfbrVcxEwlvyBEDAtexOYjh07fwcPo90jZ2B5s0fiS6iinKvJJUMfh10aXJwvGutsAhUYi2
BklVEy0Uzi3SdXr0Tti+ZggGcMHq5EKzGWrra5otsGku2vY4pYUPC9cO3FF8zoqwtHAgvKoWw+O4
5icwCU4uhl1/AOt4MMWsNpMmltklc9kiuQ8tmrBoROQzlIbxUPHDVfo9zsNPJefnxZETQ7Bmx7e0
t0kFRLbDTEbU5TXs9xL5uKYOh8nqv4uKkaaoJ+qe6NxGlR80xfQBCQr+WKYAJizWK8CNcu/28AeM
mF44IpNXEngSLN4MeYi9c9C44s6kJwtc3QasC0hOU8vJN+dP01xeGPFJ3CxJYOOnZLtStTsIQ+hD
nkBCfax7RF73A8kxkef8cQcYEwV+qaadT0bkHkFuOVhZkPHWSKOWuOAtTsrsFtfTqdTeuTV2hq5Z
56X5VY62xPTG0iMfPogCwCjcIimeO/NI1t3LsOJOQw+qR93S3ZUIcCIP4kFf3FVD9WwrFnxe28/H
Los/PZOQNywPm2ftZekZOokdHLMs4l2bGGYutXsJZQiYrJ74HVrmSjZeodwn8T4UvydD7BLHn49T
he5EW0T4zdO1L6v0HlfiycYdW81E4KlGAJlvc35+SF3kynkN9lxQRe+Rl/EKVPNZNXwPse21x8b/
5SeEndU5Rzu6bsmTiBrZXKPdpfGBIpsKMG156G15x/OEn9Fru4NOxN7RpBO0OFZwVKJXF6QK9yTL
z0NJrKhojgbJJBXchYZabzOQZu7Oc72nw7ii/4bULhBYeTOrMLJ02iTBqWoT/TtWTrWfmAA4NdFv
UQKUO7q5c/KnGIsbZ0/HKmfpgtn05qMcHs0ObQp01XddPCGVuQHPJJwYkSjc2J2abaTvRWIcnUTc
iXy4heXyik/F3y1MxPBk4BYMcXgOFlBiaGJ7FPzGrkltloJ66ZlxdNMezCZ7t5wccbcMb3na4usc
UI3SfuzqwWjOk0FxRPZfHZY4y4Ws8S6RBucxqaFN8o6Ykoa7xaMSbSuKlmyZT4R0oYwrOudUG+FZ
V9sMJR67M0BsttuSuOk+4ua3sJ5644GYW4AbnQPdr3zUrtcxhaN4n0YXfZ6OLobkL//8LxO23wXb
+zbhaj8PzVJgPZ/5bSfnZ/bdcs+UQlwKulDVPVp5WV2JK2xvo4OsRTrxMe2h6UYk3zb6zQtb5KEC
eKxn+eq9c3luE36Mu85M1PuaHd4571APb/0MYySs0C0aXKsAyxZY33CtD81Suu8aHSfb0kbeQxJs
4VhVGjHALzFPbF/Lfrki71w7cP52HAaXRy82D2Vj8InZNslNtfnjU9PfHE+pV+G9IDYmdykm4MAx
L0Saf7gExcYg8t4dI64vg2s224FzBvQdwDxLjw6xAriU+7wQJxl7xpsauu+xC9HfrKJu0JV0kwz/
LfvoNP9IcvNzqJjHLwIAY9yalB7Gj4wpimSFL5txaODz6qCkAMCewAshRyaZ9wulBRum36bN7q4O
2b5kCyMsoFGVRnwVidRFmAx+Ns5YHekeh0vGnzRN2TPTRm69DsWn41T+hqYtRVJO2tWszzaSrCAS
2gioM8gjWKd6C3AidFwNR3oBZGrtcYBlXBroYkB3rGJrDqbYMYL9Xc3lR+/X3iUyPsbQ+2WZA8nn
qn6caTyDdeuPMq4+zdqd9nnH4ntAieVrgi+zldI9UzSyUlyaGSFydqbLuLqMcdHVspd1Vwg4JP1d
r2G91at5aE0LyEbrrw0i4KYXc6eZJXIWAT7NLtwPbkB4/U0masu03T64dZ9txya6RM7K2q6jgRG3
TyfFhzBaiRukGcTBHI/UkPvMFuP0LTXF/TQtIMkGwPC2tZy18v/2FgrOZWZRkNQRD81i4LbtDfMW
YQocmzUDAnX0jhnfc1WM9ySPHBxreEhHQcuimK1URzIKLrXDY1fmCa2mqH+VqcMdUy7mMZuKS9fR
qLikpx55TE+QYudLSrYZcaPTVs/edzWzjZ1Ax+YsHezFezPmYp/EKVkFCB2GyHp32AeuqRLjwVHm
jX1DsPTjLmZHhcOeUUAEx2upbL0HA4Ru1FIQtTLMC77BoVuIXeG4y6rfhG0wMT2YE4Vc1OmPeWo1
QaYSfTSna63iX3ONYQo/IkGfyA7T+prHXoKyEFibqLNfJGdnJ2/snm1dxDuVe/rsJ3WwuN13Xe8h
0Pw2rMY+9CYButmVTvUhnthAzIpCuyP/xAiZKkLMYLzgakFaDUJdGl8aA6yQRwQ4FNN+s94KnbyK
XDw4Kj7W4Nx3HnlHWJrKd9rvDhEvHt0lO9eFA09DNARLjrdxKaLDXEB4tsSwwyOCtb5iPl8A26XM
Qz0QP9QlQzi2Bf62Aa4ly/YOm/7v2VyeYgBrpeXqY7I01yKh+vFysiAqfAogqZYLNJITc0Twf9k8
EMQC6zxq1z+LP1CG8nupw71dGKTGKdQ9kAbLnmDwpkbzH+egfSZ//svkCShBSpqZrgjm8PMndL7r
mkQ+tyIpDyMSYlr5khC3KX2fNCuUqje+mAykKRYZO72LoX3tUUcAshuaFUeKxjzBBVNE6R5h69Wt
ECI2sAendesZDv5PYkjyz4bTjOfq6O7krAFmNLna9RExfP65KnjzYVheysKdNjMxsxrgAwmGZTCZ
Rrw1Cfm7jLp5IuVyYoWKBHjuFBJbINW+gsA3lu5F5nXCSOY1WReaHei6M87Rbsu74USjeQmBpfUe
siCoUf5uaLpj6Ho/cnC2Rj0zQ2DozxgWdl4zX50SEZecoD8naNqXWEBvV1T27MmptGKU6HVlnasB
4IGDTT7vUdF54a+4m5P9CLCqQHHZ2NwGyKYQc3ZvRMRYjG/6V4eiEf8Dm7TYXG1YvNGp5/zwp8dU
gNbemFyYIh5zFVxaYsM84jDpfMVvJKyoODzHtTuZHAGmJyKmcRyO1EiUU4577/Q2G/EQsWDD/MGO
8t8CVK2bs23s3ZgQZ9ADF8far5uNrWaLtSstXvJ05FcgDR1mc2L0Jz7ZtxalG1J57wskH/s0IWhl
8OQ+eSPgkrH88nP7m5IPznn90hdFjD1KLhtJ8LMzEmobVcYpMcdsR5AoIaI63CGUwiDAQejkhr7G
lUXaNl6vbeaGB39BWzI2X1bqYR1Tg4tq2kFSuv4tJLdf84yRHFTrqhzItolJqC5Jf4hXrtzr+6pn
F5gnVhi4U/nk3mwii4TYuw1HE6aVI4VJsaFujRGR3+fx8m3RAbIBXr7iiIZ3P9fK5QxlQ4EKJTBH
nOjljC3RArW7aw0mDY5fBZja7KZJ9qlkOhIqWvUI4sHcuCSlK6c8u6lJ+HqzhiMZjEBxX2/RlDJw
5a5AKIQBHXA7YrMFg66JM9GHwB17NnkfxA3Sq5B1UCfHglkvuQQq3rGuRxTEyVojSmY4aW67yHju
yUm4VCCygspg1+/E+qhw9roD0Zu264jAiTSuK+xHdpUpxkN/R8f4U9rEvY7oCA/rYGklwM6hG0M9
d0eKafDFOSsqRGcCQRjPTo8AGU9OdvAISGTvWKoakazHoKrS1D82wYYytT67OO5uAjgsSrsvf1T2
HqXlKV1K9HcQLHZJ1zTb3FNszufib1yaz7OiXMcD8xalsd5KZzI2skiodls8rR3so7ssWxzERXjF
bONUXEu5YCBqWIE1eL0Wpcs9lq4vX2DjAsMWH4rBuOVOfdY2B23rcXnP6SQxWxOiu1QoAQ2TV2N2
p89qSt46G+MPCuuOBNqtPzCd61eBUR45OwIvn0UPatVJ3+oeDVGoEswMrj0doOjS9E/qKWTvDTE/
KC1uyLRbfls+yhrAkichO3vrI0RCiJ4/pdLZe6pGk5zh7m1C/MzKBJMuYtRYabUZfZjCStj9tsyq
v7myx6Mx/OaUFPdImHnztwAamm1h8oHEXxb6157LA1Alwcajg0DFYAcypIOxHQhIK0dW8QgEnrgM
31uBraTyrL/Z5OuTiw5jpH6kYSdCs43uVMaen3rsmjI0Jo6NFwPk391kOQlr7opRjdu/Til0cbMg
tjmJxN/RmjdotUh4PlWAiDd1RfZbw7LOX49/bdA7ps03C73dQOUTWAy6km7KDxOzEDtkMZ4iVwCo
RPcbwRoBjsEPyOlghAb8htb/NK/iSMDzxxQbkoWFRkDrd7Q46rdrkyVbncbJoTTKfqRH5AemFoXc
zTxESEuBPrrWdhVwjc3qgqMMEdI5D5gct8YYkibJpArbdlMGSyT3k+QRdko9rjNjfmyT+HEnwnPC
dgoQIQLkiWnSEqXPKiLh2Dc4cFOWPVRjayGdIKGqHWc+iDHGV6L3ZKOiDeHd8D2mlhHwpU1l+X+Z
PI0Mr6m5j7NWwI07/yEawwf2mTbu9CEA1oAA3KDjZj/dkd/4YJlU+r5nIN7BUhwiVuUKzL9VUl7T
nLSCAXYZ1gKxs+11thfh0uQ+M12VXkbgvp1d+JuiJuoutetzJh1/T4Bnt/fCs9Nw0XR+SibfuE4L
tHhzah9EVjMxeoNlE8QF0+r1+rIJNNqmWPwPQ49fNtH+eOaIOBaWRLW3vqzTUMJsx5Op+qHYDUtx
YxR6xAj2ak3M0Yy4u2+JC76SsxRUwnzyLE6A2ugevBA86nvcDt0OodoZHsMfXsVVpFAxjah5yRlZ
o38fPzh8iy7DSB1+aEbyl6TADoDY7kco/zxN3X0D0n4PxeAeWBpLKoUsjeACxdSFtN0W9JNTvdaQ
Os49oaTbMWFzTUJiv3TWk9P98fIwP9U211BuMTJNBHDyKL35yjSQctfdBj0L3zc76ccio2byrOla
lavCFogM0mXx5NrARrMG6ElYj/R0vr8lgwxGeODW6qPP8R7HIRIWyoRoOFeRx9VIZy5janTPKo9j
m31NdOw4UVoKHkZ2eW+gwMcUBqR6/k4b85eV9egsPPHjMU3cFL2Kt3AhX3rRMGJen127Jvo0jcvk
kIxhQ9lgcL6L7qFLK30SiWbIboljbke/Cg7hSxR2D8rpG96M2Kcjj+ftuORsyZbob+gW2X4Ujnc2
otdywLkypPUPChP5IWyFRYA4GCVQRJW4UWVnHvKOnbTVTC9JhvCQMQo+tiLaAoVZ7mqbOWNa8h64
4X0dCR6xse+vZekSZ+YMlNXTQ9Pa5qVxFvzuF02G0aO0RnKxMHECHQ3vZt1zvRg8coPd9ud6SgO/
Jip8drtr7DG1xKP8IZePZZjkVxMGgEckEckixE3EeQ9GqGUF/+TnIroVnlsGeDLpPjp11iVzujEG
dU2ZwG+zKwfZ/AIgzhsN3nYPT4xWy+HXtAqISXwukHKmYb5TzkTj5LdzkLm4q6RiRRnVR7Q0fDcN
y58wR6qK10Ea322JpEbb6bD3JWx01wYhTbKD3EEbyh6UyUYly+UxZWV2X9ePDpHMdzKf/sJhXvYM
2VgfDMdx4ithInhO/Ic4EuNRNNMVlm59UsmD4U7fDC2GZw7gnJAFK93ZMw/BvG6bSm/y77V8Hzup
LqNdf9PxR4EtupNBZsgOH6h6mFwLdUoXU1eWor8rKzb8BcsTQPJLcc9RN27MBqkGaYwXvCYd3ph6
z4P+wubU/Gr7+pm3mq8jeY4rPH6g5IgxyvAlyIlhVWsS02yQ+L3hBfcDn5NO64LGTiVnV7BTqpX4
doGfxa530rnwzlKhxXE0aSdeDfA/kqO46OqaxbG8NuO8KVVVnmVdbMkPJt0qY2+cNFTP3gqu6dPT
kMxIR9q9Pes/4YhCOZ3iL4GAbaAJlUo+gqZj8N56L0P14oA6CgFDbXSHL3QmyyKJ+psxDL9Qvf8R
RGJs0lW8Y8vVH7v23pN8J+SNd4BH2x4//IQkTJl5f6yObOMR1VJTMnGYWxK9Pfum0/lQuMwC/DFi
GdBz+XJHXkrnPuvIJ2ozTtaQ/yco+vgV/enR7sa/fSTPHbc6Pm7SkWcLX+08GhgnmbV5MQGAxMKA
139oLBzBhuU8kdF4pVx4/0Ht9JYg/K4RFfZ2g5LZDu9KoXfdUFHy2w9x5r8WdYMXziZ8QJjHxlLH
1HVhYDHELskQmLSCHQXfJ4HubPJVAATCdBLGBMI1h/+PKP0fIUrt/xeh9P/0nW6Tr/8AlPIv/JtP
aql/WbwXwhcuDhjHdfkn/8aT+v9yuMlNn7Jemb4P6uX/0klt/1+mpUywpsK1WIkrCKn/DSe13X9J
BeXUlAjahanM/xWbVEpH/AebVJlCmj7/DSmRCvu8FvI/2aRplOgYXUyK+SejzzLLYk9EwmYxChBc
YTFdQP2wp30Xk7nmBsynaKZodKZLOFgDN6B7rPKqOagGIQej1mCOuk9ZxPYBRDLhA9hGeMk3SnXw
BBTFsJWQKCsXWA9ReItM90n3CYY7R7z1Tv6CLHejY9YHceyaMGCwGKGVxhGVbfoR95Evk8fBLh7x
lUcMJekasqS/ztEIM02DSWOMQJmTrcvFBSckCSAXj4UMqiBYNspr6U7YUrDNySheS+cwZa/UfdzW
kbUXVf+eF7S5LQMPTyBGSt1In3R1K22NOr607j3fZdcT+ifW2zhKJUGgfo0TGPcZNnKlgSOsQwE0
PrGFM7GNXrtdbXnJ00hjX/q3uGjafe2zd/DjmP0rIyelm7uuXp5yc0YQFt9PTvFWlE14sKLsw4oH
PizkLe7Y7Ixh3jpMP9HKrr20lZZby3D3jO5Qh5jPU4RPVxEEfUCUFRRh+BtRPwCudmQ2SlNiSK8J
tNn3FHrsVohECHRLQ5hLZHvO6Pqs7RbA76UL0VMsVxbw1UlACt/koOusPimPyZgFKR5g7Ai5uR28
MbrqIjzYM/gxQpwJ3GMixbk9Pw5mYTGaXq4JqmAAPd9lDhzA0cyxF3gf1tQjlMlWosPM4s+Vlbgq
ChLIw4ggiEz7kyRMq1FEoX6PkRr4Pf4g+O/blhnsNkdpv5PTuUnRuA6DYC2XmK+yYEGdJQhMwso6
wv/GWCl9gakJ6h3WmuUwdJ1xND30MjA9kNxA/ybOxZ7TArcajiSmlt4AFxMlBlEiJVBKt/ene1R8
L1PoPxVaPalYM14lAdX1+H2GDA3acowEUNJBEcVogPxTs+o24KkfPVH6e7mEZ9Ar0bEDlbxRRgmZ
Rfs+a/I2SAvckZX0YgaZ2d9Q+PPJippmh1obRbZVdQdmc1utaRp0Vtp7CHEU3Xpgsme3Dya+OUo/
NoN2lg/byfM/i9zR26HX1ivd7HusuhlOY2Lt/CsbdwXpErZFKifmxFMb70PLzk+w8mCiM/jufY30
MoFOl63QihBOFIwFsawhTkGGvetXnBhwH1ObpOGKBHSbLeMMwJ/xelbteXG2Zd2kwSBrhAopZmQP
92/BqJhNBmtWWDm7iPld0DjjqorY5JMHvjVlc1yq7mV2y00v9GPfU1ODVMQVgfm8TeCKCUYSszsc
pZsiQWEYlhb11rV8mhk8iA/VyMRmDHFiVTkDLNY/u8oMMUvrMbz4NXAXQ2DPMZlw18ZSBwTTVgeR
yWlPM7L1AALOYf00QUF6d9Enp3x9VI9JdmjN5NFFOcUbiNrNX9Z8bBYwfFf3LPWPU4Smpu4deLfe
BKCo9MhLIewzW3o0veTnss5kxeAgAoOCD4LWU8BLcEHvwJJ+4D3/iv0i36WygFPGpKjUMZC/FJ1D
T653IP1z6hvdToR0wmidzlRMETAs8wZt4mloaNDNGJFBpkIipN9biRaRjKtTLcg2dePL0MD4WxA5
4nplIukMtFlR+gJJEn0MR8OG0luvLfY9On4T9BKjGo23BShsciQi+s2uGNyEjL83nscGYM7SrzDV
+VnMW2HBamrG+j4R2DfS0LhUA541jsKT6KxbOlE+YxqdCCzYoJxX1PVDfeBaeM8zsTIxqPmBaAWl
nL760PO3oaDw86rovYmXszWIZEvk1tPUA9DIrChBHLwNmRNBfrqUJqqyITFYXrTJvhvQU1QNHti4
HhFiRD0Ug7C9mB4TXJND2vOwH+g6fYA/WRxU6bXbnMSoTa7jsxvH0CrLlDhCad2F65yss9W7VaHd
9KsY84Mmq96ti9MCujihJGut8MgUE+WHtu4KMjgCj2SGO6u4EVrjBYZXZtvZIiYDfrBHKhKysA6t
CF2EcPLuLXHfnZbEN1xiG4kI/8S8+pDgttxD37k2GDUDkQKcH8so6KXzVA3Nj9nEoD91Atc/N6+D
TZdTsAlYJuN3xTI+iJh0A71EfMuioXU6HiS/f0j7f56s/GwyUREmtIyynW9EWiMAYAPGJpSebDyG
xnLPpNJ5HvUVRUB/pgDmcRWCQS+cZ61T6MQ1Id4+BLQNB8MGs2u+UXmLal9KOi/0yZ2p0j2aHEt/
ymiad8usIpKgsRRVsrjxOngHWuYfbRPJ0ZPyEGcJArxVHd/Vj0m70I4iJfBlSuY4LF8Kn0OGkzzQ
EVb8Am/axunomocBHrbNpmlgY0KKLFtGgyFESE5tAtLiVC9mHHBwUIpoFjOptyl78xLXxCxMtCrO
0aoMwrVNToZ+7UR72TNYoEbXKY1lXr2aaJD2SclTECfJU1yV6ZnMy2YPJANMV3LQRNIG0BDGLQ+r
1Xq7pIBlKJh5G9Oys1FeRQ36HwSuVtG/2hT1uFWzg6vi39LpwGs3ADYz8qE28YBYz0bggeMJy6Xt
XJWvXqmyMiN9ZwEwMQ4oNjF1RG1aBrFcisrM+YJEhnorRDPYmTlgQTjKqiMQxEBMqE5t4p1yqXdh
0nwNsbh2pVE9qC6+6sp6n9vU3zkDO9Iy8071gEE6W+e3VXkPmIXIXm1dyoQzYAwBAjuAvrPZg21o
h5xJNoF2AxQTYthuk2C+i4qeNO80yDgHg7nKo6POq/0wug9Zg91CJ162kbM6NPEMGjslQW2ynQ2i
/6Cd1q4XUsMqqkxOBngqLiWyvyIGYQS/vZnvnpsnx2EcvaPvstPIml24JOQArVa4ZIzeWsDN+7TI
w93IcoEahuFzhGWxTkn5owYCSbWCXsv0yPCfeN0On1xf/ohheI6icdyzOX01u67djRDCNtnwkKSk
YPZwbdiHj8R2kkAqUcBuYGtoHMDzvEGFgqLKYgi08IDNJNycowTfwug0AIHw8F1Hm3UlMVhoezA5
0MOllzZHRukuDL9ZW+9h3a5pI4yeZ+zMW8PA747k5R6orDjaNrRWFpqgQjgeaCKMu6ZDTj4u+NUE
WqG4tjhCIuk/hSFLj94GAVFGb7o0X7X5ZiKSOU+K6XUJy2TMDbC23aaUuj5NoOcwRWXbnCHOGSsZ
a8+qfqk6Kvi6RX+QW8zQiKwU3L5KBflwKGtlrpSENz8av40putopWZWxy2gJaOQpdjE+1QsgotSA
+tKwvLoXdo3VWnc38F8H6In74hDy5dy6EOy/gXxwasi4YmAXdfmpI1sRnf21rcCZuzhuAJ98FdoM
j6oLn0WMJ86fs6Ay3VWX6xCL57ybRgJZoC8fHAspvlNjOJM4XPBfbnQIkMDJ3yukT1SnYbIxW+R+
tgkONJr2yic32F4apIQ6u4PGJhPEpN7CUSu7NaDQirt9NoGw6n0GK2FRTEf2OjP28UvJ5c5gWF3i
kZMjZHS6ZTIizqiTDh4sME1NJi0TPg3DVyIG2ngrUo7H0Zfg3WKSSDzV/slsGnJjWcZbSauAaX3Y
pvyjYoyInO5yxPIxoX3o45ghyDXDkLPErc72iPMrrc99O0an0e+PhqjbbQulZmtqPrQYL0NHgbzj
TSF9bYg/KvPkFh47lo5VgF22P6kDRznRU3ZSHpIjexI/wIdQB/9D522zK2RzfFS9ybmMYiyPeLPL
AtZMBgZwUPMHAlx0Nl7ICqMCYhH3hyRdXqISbzEGZqYSc3rW66fgA3uwklBdMpsgvbLcj438owmi
L4Q3B2HBzwu64d1O9e+s4TYcraPESHuURfiz1tlto39yDLWcNQA0nUrkQbXiIZV/7CXGGsMWJUOs
9GnRdXgUrO+QhfAZ2N6baJAnlqF7VnOEiboe6NisZ3Ro5a6wYW7NvnzIjB/SST4nuAMp/YFLrB9y
e3mv0KzM03zwimteDdkRqe6Vj7O6EIl6KFqBc1faXwYdMgsT76TSyN53o32DIfkkFfUsQTFbqwN6
7C8/Xjgd4PQu27yt3A0+VAv2BxU4QMCRVitHE0o9mJjcWVOHmtKFgsIlzCY+Xj7zwThatpHv5t46
96huszFtTkPmhYe05i1rw1ejI2leE0C2Me6GrE+DsjVJclDk1A2rBEI2Tx2lTwBQ9cbwzTuOIj5W
LmTarIVbYP6SBfLNUtbIzRK+5Vg5f6dx5r8LngabKWlaYiTizB8XVt0147lijvVpKOoemJv51JOS
dnFoa6OuH/ZsFbdhUS4nchO+W1OA8hkRTEwqthl/GR+eEyNV6zlKCWTlCOZPGxg0RvqxlbrHwmNf
s8q9j3xFei8rydBihl9zYGy9F05DPyhjxYWzOJSfGXpIvLr1TiHLHofxNWTJFYCuBxXhYoURbQsq
baYrhriSXVrXwQvcT99z3FYQdsS9Bc3nUtTsfIZoeOio8G/N8GJFmCGs1HgZeaCgKwJ3s+X0p1fe
vWFbD12LvfV+6fV0lkhOIBVW1hWpEydoOD5Jw3z1dPVHtsm4iRvOlJ7jjMAKgsSTXeu0z23Oy+MV
3p9KYfN08ldj0Zw3Xf9GGQM2V1A5MM+MA1dNIJfwyqO3VesF750I1V4CY5kIRjECBF/hwbPll0Gb
IZknOzHja9sy8L0W+zbnSy0WFIJqtb4YKmD6uO5j87M0q5ocJIybVRSmuKIPy2LTWRUhS1Wb3hVa
0XkSZX2OyK04TD3qTEuhJWml6A/Ubc/A+PQ27Jp/xJisP7NflnTrU1/HxS5NXgy0qcdIs3utCjS0
RRgoORU7nWfnjlPiaEzdOTYxacXTVU0FDsO7VOGDqcoBnXvtX5Mprrdjq6x9cl5CJLWGrR+bZLHu
9Ez2LxYMFnd+x0GX3TUJCloUfeh3neZkfkdxmLD9QXcdo0v1jKMbG2kgLUBItsO0vFy/FBchIpJx
ABgaQcnWy4qJ8hsQXgLIMx4hHdXtRWqAZVVjbc1MveMEhtSvQLvhHZn3kQ+Z2VYgEllQ7EoqLtZX
0OZqebVd7ypT8ebPVFIzI5sWjd9mAK5HTeJf6UVOHd/AHq7CEYg9t5TF3nIBCZNU+NeFtD9rN0Kh
Saxhj5gIJRZ275b09YX7DvIpChqTooQs6iBv2DKZY/uBbgLszJSkR4/FvxmFp8nbk5J0NPwQg2T3
QxLAnW2ygoSwQfuG2tFWxX0+40lMmlM+TPfFuJ769gL8X9f0Umn4AaYEj3WIAWAY55OE9HJKZ+OS
u/5Xn/d3Szd322aazn3Oj0yCS8y4E5VH+16cqpDtlWt4f5HCoAuPEK7Q6EEXYehS2P4hR1AOsZvx
n+MPl85CE5VW6dmz4EOoNcik6cSR9v61X6C8JsfOw7RNxjv3+KAe3WQ6dxxXQZ4axX5pG8yl2PII
uSXpxprEzommAKtYu2/YkjJW41cLucwNtpUsi60nvcpe/bz8jcxzCuIkw/+VWc8lqHQep0qlnz7B
OLFhPlal5xx9m6V7iVBxiDAm99xx4dwiaS4RlZWo3pa2zS/oP/ehD4d68d0vxzmNsv/0+hheYv/q
0oZQqSXntALthoNjBTvYwOeCvuONRQgfZJZLPoXEpGrK72K1PzvoxfQH8yIUuiZA1XQ68+PtEdSj
3rM9uuLptzePhNSZ7s7R8IhiniUaLRwaSMAwBULyddGtGOrOWD04sMFZnHKKFt6hcnu01kYvDkQm
fwCk+5ldXUCFy7+LMHnvzaY/O0iYDFudDcZvuCw+oBhRRC4hvCMSFZCd+WEw1chQCj8krLHXFyzU
7HoTVkwaT+vQ3A8xVCK0hOPeww1wKLJWgeQrLmYfJUzysicVTfYGZNhZZswL/boebsjCtstU7iOc
Z+yoJVzLifokdc2t0rBoexXdSmQhm7rBdDCQ5LNNgXVvWo/IY9tG1QjqufbMr3TCiMsjw2CCUE5W
fbYpXpTBRmWsOABaZGYx+xDShFhOZT36OOKTNpkTn5wluTiD/5hXk3W2/f+i7UyWG0fWLP0qZblu
3HLAMbZV1kIEOJMSRQ2h2MAUkgLzPOPp+wMj62Zndtm12vQiaAJBKigQgLv//znfGT6SBy3N82+S
SZUZPkrKUfBqkBhUYXbtWsdjfg8cdSLqB702F6m+U/IENIINGsUR2K8hE84eYHQYDQ3BIPHFdLre
HWy7WBuGuRtC6s0MdNkBZC3TT6JpYxwse99wlozctTF3H6JqXrTeB5SGAJDaXqUul6cZftJnvfbK
/EPvZAZSkWOShcDRXyrzKCTkhqlSfFq1HfeuxjgJ5+eYRiSeK3hgSAEDnkK0tUV2DTIjIUkClhoy
lG5UPKDL9dGi1KrQfkPkiaXGjgnPCcscPCjqS18ZGrwyO65iMhoV+42PU2/48l1NLTYFRs47iSzP
0tWdTMxPB4Za2Ig7QS/xTulIM8odQ2WOMBzagM8nVfsIeDZzRcXZnBTlxwyb5i7SwG9HiyRGnT4B
fxKsUMlHNTBJsSm7n1XGbHJAzo6QxNgMOcmC41xtVNi3qNpz4Hg2BmQ0E95oKE/hjNHVIjSb+Aym
eM7nFEi0GH26qZDQLsqebZRwE7BAQ13Sutb2XOWAXgv9G5SJ7Ix25NhGOnpG1eyQGK0SldJgY/TV
nsax27QmCIQiR2owvI119R12n6K8kDHpKMOwAb9LBgNp33P0AO8y4k7ln9EuPwcZZdQUzoLkQ1AD
/xZ0MIIt+4dVTW/BiAmS1vVzYr70rcH0XUSgyZes9Ta6NAAQPNqAVCOd/JRDkwSUidbS5m7MJI+r
ddB+1OUX1nGqKy29Aqi1S+XE7YzwOe5oT2pDoq/8+q0LMZXO2hI00FCcXtj5QT8ElC7US9mKT7BD
Kwy76p2a4ySLN60yH6dePIY4oka/eG10sOgQtG6MDndUVUh7dbArJU6NfGBwyA1CxGs6PgRRHnSO
xpOempmbGank29lTY36iu71KO/DCzQL6G6EYZiNGWFLNCBp2WNlk6n6QznyYBiAzAZPYeCDcOomi
BGieK6b6tRe5ugcDfidURB9Kbl6MJNn5+fL9LgS4whzPFCjmlT1nqavBMRqj8AR66FHLQIARjyFW
JIvtxqTwMIxf7OtYAG+juvZuKyrrlOm7EU+HxRVmJOHGwBHgEL/A8b9i4ERaJYkaHbalxuqfmajs
9E1C6aZIDIy1ZnVuQjciZGy5/8zVz7SAtDxk6BwkC1LqLjtDrQ8aYxZEsfsi0X6Yyvw0CJLXerVd
j/wzGiPwGrgQQNCHgttDkm2UCWdPmy+uFqLB3CBAF7kdyMletRC6IsKHU/TzaNzMY4S04o6VZnqM
bP7Uod3aZSburdl+Q7Fmw6oSGo4b2dBVJrSCaso11zR3prKGPddTTI68IqfQ9dsESphzb+rd4Ibg
wdd6UU+PBPcp3F+CbUXh966/U6kMHJrazg89c/Uxnm0KmdNDTPtvcNpqB13gecbV/Gjn+mNtBIGX
au0DSAJW1ZEyY1tq8k1ozWcng/iv2NabJmBF1IW6sApP+RLOktmLiqqJ3wZ0bJWBrZAZhkgLechs
viYxPdVWL199pKoLZBs3BAej6cTWHIiOrgisd2rj3ioDby40/djp3cPYdCQNaoRrNRV038yJN8Eb
FX9A44VPDZFeQ5eMP0K9+lmoGv31Ztxm/vCKFQnWr/yycxQj+G3uukrFWdSFZwJgO7ec4x29JvU4
j+2b1ZQnaAHSS4Px+2z7x9mC8q4o5b0WZ1tqGgjyArp2NRJ36mvTltTDYtUW432z8GszY9iUak56
cGz4S8n0aaT//1CCbbobGdG3FLWFgAitU9B9rEB+djGAKaFxhZLWzKKNBizwpy4BnYY5CV0vkgF6
o7pNATxNA3uVOjr8FFtlqF/aq3I7ILCj6/Ssp8r7RMsDu8eX4ls7ZZLbFJ4vXO5wIwSG9kwyp8Lf
q+wk3AAv6SwDL11H/bZPKTVzvvZ0u35cNRI7DwpiiXUhh32+0NRynEhlSXYU8GyHcXJ0B+KZ7giA
710GowccbinHrJBvcXe0OhDHYZddymwAGTfy3oDGr0zNAaREeLIm8xFFVu0VbcDAjbzP6wgRIRuO
uqSq/My74h0Pn7Y1IWYQR+NQvkuqow6PgyWV/kwcG0CCIba32LbkiqggZNGm9iExBHlROmkbnJbo
2a2xuVeFRXsPs0ZKNq3nqB0ztoZgHUrIHh49wHpAgviUpUmHdh6qfieN5N1h/q5m9UaFUeONFOXJ
yHzvDRPhLqM3S4P4lah6uWjOWtaCgGPrDH9SID6mwtqUsdq5TS2LDdPtYwX2mTPfyNZGXJwyjuIO
k8W2BQuMOI+/hLFKISt4KSdAOgD9v0W6rW91GvVdZ62hPUVnzIO7yPafVMPGIlId1bqkBKzF9/TP
7rouyB5bQ5yzmrtJPQ577vm1CzHDcCnXvufmYBxNPT8Venif8Z16kVrHtJKDb1WrM7n39Tvfgdlm
BOdsQtFjKM2R5WW0iwJKIJ0w3gZyp+7qDseBD8UZ4sQ7146FVpchZVDlBX3BJ1pCjXM1vw/5WAXn
f6QtbOhu5go3j07Y9K6J67a0vgdDRpVK0iLwo/gjJ+7Fg4/MjWkIqBao2PmkbFaGE3KadSgG0V0w
8lhke6Q6GG1BCKqDUyJ9pF2BTUSb3XCk5GbNiIgMqo9upWKoCBceV5lTrIWlDYSUbhLNDqZJjNIp
OvpE8+hEizU3/a2q4kJpxuYCz+DLudThvQO9Fr8nNcYk/s610K96K7oqEalmc2NCODcuigGywuAc
lSpBmL/Msr147YlTcpuRYmhA90API4fVQwGYo23MC9MQdcjVNda7b5CrKGY6TM8mIJ1MqsnTc7Rv
9BIdD34jiKrosTNioFUd7JxKm+N9PgnstPV07MkEYdFaQiIIffmAl2Zrj8pb7XCfqOlarbRcEDnY
hBdBBfshGpjsJSqUrYhLiSCXnySmfm99lCSAgL6bWtYdzQUeFwX5e98BtZzhu7m0dKD0tnqzGxgk
Rw5vMFcfs4NTKHX6Y6SUsA/BXUbI7745nBmNnr6EmBtWkUP2a1RajRdEesr911V0m5a81Ql3WHgR
iqAfjaMFjWXwJotdZ1OqaOI9sSlNZFAyLmFchtO0zpTqMxdMxWLMAYQlxqWHaZaSXkiUIDqzHEJq
xUAX+keNsWtGs4+AkVktrem0KEM89eYToYe+l4CkIx0aTto8j8y6psCzRqDhMQtPqwL6mULRssQu
rWS8ge18rX2F9nY++CvRwZQuWXuG1Mwg+Po+wULTk4zhMvD5shQIjlN81EH3lONF2zDTIaYVMj41
XmGsZkdcG5i6cEoUDx00NdzFelvGoJKSjHqeMIxsb5tF7ZYjPfCUwMG5puxYYd8cp9SkBx8WHvoU
ihyYkNpP3I53A/F21EcWrEE1Rl6SAY+sWsrupi+oG9l1S6eSFPOkNDfaSFfd2NDC5K4StwJJSXSd
qm7emHGzYTGobRkK8dl4ojYTV9eDw2RcujYbtnWdMOTkDcDrdnHhOvmMHTok9gWj+joNgnlNhuw+
xceBDldpqM9Djhnyj3FJUTOVyYGfVjLv7YhRCA1a4lOu7BPhJOvCRmYj00UZoVN5DAmZQNxSfjhZ
BIMZbw+1IQRF/dRQT9bXKpKFu0adAActvUcI8rqvMwO2Ms5PXI2NyXouQIng6+rrkCAWL9EjrKOR
REvLmHIYAl/I2Ye9isWM/t4Pf+acJCvhUiy5gUNrqKcxmS4O1v67/hCO6YEpMAKCyHyMHPlFShKW
oUAFoLbP55gMGYw27rzoENqsYrmeBtm9nVufCHrGde6/RoqyYMKVPVkDGNtJW15XpJjVDbQ6zO8Q
oOeeBp1ToqAZTf604J7Eq3AHGx0VN7OiEeg3jbH3Plao/2eA7ZeIH4hI0apcGuRIPe9mikxNZnHP
qaYfToFaX02nk7JMStJhPJKT+DHnheZZkplXiG5sosHPqlI58xVUB4FYmzONxAou9X7eT4mRM7Pl
npwvWY+V/x4BEy/a4TTQKHOdnuZskk0/An987a0W/52TbcOy7DxsLgjYNdF52jiCbCbrfQOTEYpd
w8SmKS41MCLqd8V+NvRoM2J/I9YGoU4ZW9qqhyEXjdma8wjUEvYYukMBUtXmNWQ0cG0fUCM51vEF
0zxBmXp5NWYKwEkwUuegvjxyFiQW7XC6mDIiM7YdzG9BRpczLWs0ADNAHYNFDR4r4hQ1HGJj9+7Q
uXHrFGgzHa9s5wTMq5rUhEBPoGc5lLmHK6b0Hh2/aa5F9TyWyjGcw6PexbOH8yQPyvvJzowN1Mqf
1Kwqb/ZLqsGSiXayOPkm/zOrF82uMzwjUqZShOKjWpSzJXQOBCLwI2AqQKphCRGG3zTTqKF7MuIT
7moIijQtDFyGsbk9VErmTf2LmhJBzXK4xaTBKR6rkbFDH7G3NthQmY4FMydpZFMgbu3HxqwfpRod
4sTSVx1jq6ejrqESaHGfWlehsq3j2iEjiQKlibYqDMrL0JY0qFQqPawUqLAU8QNou2mt0u5bRRZd
QUkXUin0wKsUgA30VckeIl/NI2I8QDfhUi2u3RqGqYgf4xjSjNDVk2Yqa4t++QqccOA5EV8zQr9N
ZGmXPhpqKhjdwpCcDio3IBVjQtLNp6CW5DV1qbU3QgPrzpQ+VnA8cSzN7+jip02YkzWQZMdwHIwz
GkM9zzGHpOI6dM5wpI+6Q1fZ3nXkCa9aueiO4/k0a4q+DHX9ihzULUmyNvp2Ej1asU90sIAF0wcU
FUubMu49W/URnbC+ImSbs2K5hHSVipoCv27lh9EPJ7Ne/KEhQNO3mbcoxUEES6hc8HPqLHigWa95
sVpaS44qB5ZAZ18bvqPSAmZav+sVB1nkkqEyAQyM0O5dIPoa9VASYlaiDDS+oIi37rg4LRU/vTTA
vjY1JxHmnphKvn6yxp+FThGVKa9KWU6hkwrpcU3aLF5aE4DmHDpk4GFPMMbiHp9fcWcCA93GxTad
ssep7zeJk67TASCf3qiMUdFT2aALZb664r7Ru9Ls95URvkRJ4x+S+Cx6nWmvGfduCsdbi039rNFW
Ib8lUg+D6Jm1NUREInL4bmQjfJkG33VBKDzBJXvbN5HLmcnK4W4MFigCN6jXjLxm+axVrN/JYrx2
IFiswAJdY0e0Y+XggG9G5tJ19T6Ao4Rn4dz7JhpPlhAQtSyv0aSzUhO+A1sNtUNSDVz7YEJjcakj
vk1a0NSIysDahGZzqDQF2Rsf0vXtYXZpDjD6LnmjFREIK6r2GKsifUczt9sQ+5EcOka/XkdM57ed
5DzQiJgawT6MZIlCQRWeYArpwmfU3aJ97wf17GClRXQmt5pJ7EtvUtrTh7xwcX4958XgmZgdfBD/
/UDQT9QJKC+gaBV7Vo9xLjlpx57oD94VRWRTgbw5d7F0SxvMhNrKN7NK9wYaYKRfH5MQMBqzcSNy
3YcjnbiWudaDTWW2V0q3+aumUkdGZUlMWgMjuwPfTa/NJno2Ss1XzgD06sn86UTjgxV0n9gT6D0I
Ee5G61By3z2xOCPuOhWDtUUlI5gfDKe4tDjrQ1aJGo06dQmnJDzmdYjMPX8FnXKbrOGOBeACxLJr
lO+j0rt0Te4Vjf6aqkdYdmi22B3F8ZRkmyD+EcMRpzSqbyCzMjvHuH5nJpK5DPbz0nJ20UDhc3QY
73PQeTYuSKymVITcRq+WjEQWCx0uajKFlZVZjw2YcOTJlg2rZizSi4bEbA6namdN5Xbietiq9sTt
Q4z7Vp4B+FP6IeOOppb1ntQFc7AZvQJNXtbSmQATtiUqi7gDhZA6jKXvFEiHQ4i1irqzARZ1DbUD
ZuGEDwMfp6d0DOMkp6LzMwlGEs7BnkJi2jP7AQ8UcfIj57aqV8dZib3JOPnp/FClZQhmSJVIaVlX
I2fovDII900ogS/N03NqD7XXM0djwNVwofWLVCKy3ssEiBuC5P1A3RtqemWwqNQGUBP0aVuzOGqT
XuPkaxIPxtAYjG99NF9TjK6gDpB7KxNkRYUUipYxPWY1trFU8gMR1941ZeafljarVcDTQi4yz0y7
x2U4K5S8eyqXbqThLEyGuIYAnWO8AcQmKEHTeogOvgO8FEuQApAFQZ+R/miTZUpqju1qdMBFkCJG
cUu3QP/iVIHawIVF+9itmec4uYAU018yx/q57EjjeMQV032NGh67oLC1fagNJI2gDpmjwG3zRG5m
XKvYZBcDD4pWO2HQsLOVWsgvpLTzJh8xuZnWe6wyRaBene/oPiKiI2PRNRdVkB06Z+rjqzQZFgii
RFtP69GsV1o9b6QZ9d/UuGyW+41bcKauhK/CiAAU1Wb6dJdULWdBRnRJM8lTBNtK2jQy8tRVBI3P
eWrKdYBaGhuIeCGtfMlDZP0VjPlOToSdo7bX173G1QKt4pTaTboeVP3Jj1C4zgHGl0bXDlTXCxSh
hOEaMZY5ps3ML5tzGWR0WnzczV2+T8b4oNvmNQBSks/meWppDmAo7ehpd7sQcekW7Qd/XKaV60IX
qlsp9oaJs4WKMv2M1A1o0GQHnXytGwuufx7HjY3LznZg3zidRcCIUNbCUjF99WIj4/bJ9EtuFFW8
LdEqrrD/DHd9Tm+CeTk3iMp1QtEcJrXTtlZl7GODGEfSGjAc1Y7mhvSiRsDU67pvr8Y4laCv/HYt
Dbxe9sIvqup40/T9KxqsbcACbm6IqjWnmrqt6tLbVJWPJDerXaUFL2mU1xefv26xxilUkVdaImjl
2eSc+AQOl0rPIKBmzb7xpTfl9Cd7pBbrVjvj7g6OnL6X3EiWcFzTdI3JWRdDjpu2o4NMb+GDcFb4
iAHDUm2a1YnpLFKIGIPEIMkLNCB7hA6LDYA8wPdmHf8rDTg6Mh+x9aj3JE7jz9oYAYCpTrl0fIMu
ss95xeJlcrnWNdPeRtgINasBwmDjOAqcDB+06aMcyXZATPFTWjtAaeW5y8BN0OkNNwHB8SGfnjTE
omU5lj4yiBE9ZPbeFJQ7cy5Bn/p37Rh/qzV1QLRjM5RVE515Srt3YyxMV0vbF3ygiGQsWnUW6JeC
rknRISIrDe2i6gUWhP5Fo+n92qGZspzuJCdaqMtEmtK7+dot8oC53o1Od9T7xlrctdqWfgV50I2A
WSHovQywAZHlvrHO+BRpWe7whjbwW559QsWIYBoTJChYvbqOTnSIyoBBhBmBXhKEks3mqnGKaTsE
yAdHgayYBeRxKOlE0btT9nJB/OiGc82VOluV1Y51HYG/9fCJ4BlBWOepk03RlJJQ3hRrbdJwtyQD
2WrGA9AvD5oySw3tCUgF/2czqmdrIXUshh1mVXWO6LFFvLRIfAY7eahRHq+0lGvJpOKRkeFEnEGw
DeLhe5vU3EslCi50viCQOteXiv4QlxXBMJpBFcCX3Kjy5iry7rU2PrDmUb4IRmVdpO8JDEXqFtWm
TJpj5Di4FsVIGSuYTuoY/FBFcvSxGHqsFH5kdsnpA2LCbAizpUNUUWKCbVEk1GpmQqpWpGbgwdBQ
hScqt4LM1N66HrWsjyTeLDDWG/H3IpxppeE0WNITWAyAzUGlDWGYeIoYho2k4r/G6Xyo5+dOYihR
/LCmFH0eWjtb4/Q4q0JFsJ7bX/HQhRtbYxk9EypM2cQhxlCpD+ZA64sGfOvK4lMhrYEFX0mYMQVD
qrkznAVIp6xV9cmNRv9+krIEk472onlhtkRYX0DoBN5fDh3+mxocoq+WCqNcylodgFKAJLNT5yfs
+viN5EirDGDPqoj6D4pYhpeGuGbUdPEL1O/0vwVq/vd0Ts3LkMPW7eeBoYTSLnybH7PiIydRwjdj
vIhQ13YUv7HFMNgypBw4w8p7iqcvpjS/aZp2H9nVW5RVyTUxCZyduMYAedMUVV+DAQsW+Xde4Nvg
qUN9FUVOTbIG+nGsn1Qpm2E8sXAIWbZGkXmyfDiGTpYRjkz8jWswcPtGtquoMrhFEG8TROLj0HBW
JySTGNQp3XZ2wi3rs3ztsBiiqp5zQpbtWcmYkKngiPGYAN/PfBltKjl2rG+sAGwf7Ti1bwipsYgy
TE2Obj5QQZ6RvuMaGTfNUuJw5jZbB5M0XNYnnFWphrBPHxYdNzrg0VqAMeQIUUr6Yaa66Sl5RGEl
pElWOfivVEO0u1zJT1FC5TzRddaKlcFidASh7XDPE9X86dcSO7fe0KMll1Zt03vwk+QrRaI+zcMe
b/XMSIrXZ/K9LGw2ur9cH3at3pmwg7czLfFM0YKDJITnLle7Yj1MBdKkH1oIubYh0sUl0SmGEEyu
hF5STpZqfg58qAJGgk6qs47FwqGXkDTveuLwNkG16TMW96FDEI7m1M5uGKY1fU2uprFPPaOMf9oK
esS+MxI835V/wNgNTsa6b2vrtdKs0qtM0CZdsKzsGk6cOI5fSIVm4TNGV8YUnkG9D48KEOQoM2/M
Q6qZMEPa0iCmqasO8l6lwATk13SHrMy29VJT0ourXdkzioTs0+AkNWxyHHPVYdl3P00qEdYKvgBf
Q1Cmxq4WRQ+WGAzWM+QZKjj8nRASjGbQLeleQFg8jKlo9gSeJ24gIAhEmEqIjrlCktjOJjlqYhAS
DIeTeiPJCOjtGNV1G3nuJIxPweg9DFQKporhRRcZR0wZE0r6QXayPnWjXNdAxGCHNM1mQUfOWGkZ
xubC6fa+jsgwnarFa4GQVwhQL7RiWcQtIe7FmrJkvYersE/gtXnIRBEbOwll9W4AsWGMbxLywAHW
L0WMAhV7O43qNjVIAslzeN7Kp1CQrQY9vWiL0NNHrN14myum84mBv8DpHzrppNt8IvYQxVFG0/VJ
zLs6tS6ZDBXXT0CzKcMu9vmKNafwohGVHF4Yuv1IHbdtjJ8YditzxbGYjkFPPzB3RtJHe0Ezv5u8
SnTknwXQAlTyLGmsMl41S8QIFjM4kfk6TLItJZH2mNKd3WqT/xHE5O5R+z3hwvkMKglRcx6Q5krU
4vBSULfXqOqFFeTrpGjOhTUbNMV6kjeMNHBT4H1c01i5CEM5aeqIE916DurooSxR3QqqVKu2glAC
fIvycVc8VFF20lsbVYCZEyegWRutuGaxmNzJVA4mUjFMXMyhRmQNY+2ER9ZozFCDyqBgD4eyE8WW
Qapa/X8xNW++ivN79tX8x79/jP8bNtNUk4nT/ud//GXrFH3URVP8bP/+qr+8qfnP2+7gq3Df2/e/
bGBwxAZ46b5onX8RZfzrP/jjlf/Tnf/29T8yNeME/vfb5//j1//xtuWv/P23m6n5Pf2brZm3/GFr
Nux/YJ6UqNsNZI6LQfmXq1lVtX84uqMJqeMZUIWD3zkv6jb8/TdFFf8wcdtKx9DxRBPDbv3T1oxA
8R+Lrdm2hPlfv/G/PttDkU5BkXPUONZ81j+2/427/gMq6rb5/Tdd/MXVzG+xKMdIS6esSJmTqshf
Xc320JfRaBBlO5dhvada/0jbVfnKfWjRXIrvWUnpL4H0eHHUAXI8oXm7WCfUxmFuD22vuaRi6cGS
+brlfGwuTmTVv56rUfltNVQTZZ7D6RuyELPZAP28QSMipzr76PDTYHBINjOM4C10XkDzpRUgQdLK
t3aKd8GYzk9K0itLxBI6DUagN2LXIOtI2zw2CJnwCo3qdPi/vsH/5qgYfzsqfE1kahp4Xg0ofRKn
xF+PCoMTWgfVFle01F+WUMaradagdSeQxMKxH+xlix6u5dKFHta3nQLF3lnm8kEJ9OnX6+um/tAN
vzreXkB+2gxNsdZJAcmdbWT1uCA0H4HN8hDJhvZxW54MrQqu5dy0u5FvBh2hkjDQ4YyQDckmYGIY
waex6A+zEdPG0bGl3jbF8lwxTeO6MVhAzTlfDRmA98Qvas/L1jA1EupqLJ/9rPq1759btpa4//oY
OuZfzywbsqaUliFNYZs2dvq/HcPUgTbeQvd+drRKHJB9TQ9VVk/7si2+tSYxSx4V8E0SdjoawK7E
apyr+RokvhuFTbfTLVkRwpp2ctdo9bnQhgDDdDu/Iwrr7rJAiIeGxeMxxurr3nY0kbKxNDheJM2k
W5X2w4Y21ftkYfiMS0O8NCe4MP1LNwzy4oj4UHWZ+iLnHrWJjsn89hqwn9MuSRoytG5v0fE9s1Ko
1mqofqY1HKxiXFYuuXw2bd06NYr6acyt9txlrX1a9lUo8xChU/sQOurRoDe0t7/9FA4pCxUf6Kg2
J+kJplPpBUQ6vKCh/oQk53+VxmtMus3OWDCk9DzT85hF15oG8hPGmewppz2ilXl1uT01+XhscvLX
yg4gXAQL76GUff4QgdXZY1N/7uymOof+dA6mJCXiXdGvvairU2TLFwl94arz1dxXeHeoiDCfiUd7
lwwY2+FFZgDUWfp7//r0MP9+iXF6WFIDpqDbGIqlsZw+H++PEczb339T/xfFW93uO614HiIgzUFs
GE+VWhoYD3TSBiM2ozIp9z6j/q+93BOxYCJCrVSg6WVaIh+p7K9myYClcQl5OQWEpw3N/VDo+yKy
exKA2BqHgcuoG/19R70CKcQzyNfg1MtJ4uUA1Hnb/PMhAT11GvBVngYRD7QbiAYMnE49SLtziQMR
u8EsmHD/ei7R1YOFa9TNRVOd4AIQn5V3VNXvpl8/F4a4SycqVyHCpFF9ybWQiqiZmftANdPzvz6q
1jKelL9u+7vP33+z4SoI/NwMLoBqgFMK+6+HFSSqw45wejaHdoP+zn40LJblAKouty0UY+mGuVGI
zJSdvkXckaqa+9rEwEoLJfFCqMv03obUdvUu81m1TNP59qD/8yeNSCBM1miuZ7PA6u9hcZbPqsLV
PuXAvWzuOMsGe24bLHRvG4mZaw9MpS5dFop9qWCOVYiMfBoU9WeAzuZTo+WoILftHYDhWpXCyqqt
IxIhQGe2P31vIv39b8/LsnK+1TQcr6y5FMYlHBNJ70zfoTlt+3YMX/xYVXaFqvLJwA99h+u0LXBw
vNxej+yT9W689EXqkaiMqaKDTCwUIs3xVOWasYsbR0ER4GBTj2HlNaVg6FkenFRWeGT/uX37idLD
ZrZVexeGNT0sDnthGteeC/mspJyqSsvVtjwkiXjiHjOfbltaZvpeaSSd18vQuOaT3Z+rgnNcteks
z3Vf74Rat/sSEKWn95G+7exx+obTiL6FJIxWwxUg+h533vL87WURZ76H2n8zIpI7JH37x4OhSnBR
NVPY2w5dK6hP3H40u9CgLyS64zDNdKFpWK51P5JX0wB2FY1x98XEXMR9+FWPCqtxW8ZXeEzZJrNI
H7XzVN01Ay2JxGk/nDCbv/u38nIsTnpaNvexMzf3bUNBJwnyYn17boynn2WmBh6CtgeA9/7JsqA+
lWXorEWJXsnX1O6aaEP9GOaPt304vlmlBbWyHZlbPCjqC8LAAXwn4OL/d2sQnMVV1PRnWUqaUXHV
viuzcWbBhD5aX2DdNZUVx0moe2EWzyJssVZRZ6/TbJ5CTTePRIYQHbo85GV0McPOB8TbYDau+V8F
NYhHSfN3PZQpaX/kaXqRtXRiYExdA12/0k8l90ePhiuBxynd0qp0bzs7TVcfk2wfDNZzYznwkyhk
0zRGgr+qLD6aZQyOvXQDlhgHfVMGlbITJjmHA2D/qwEomoR7QlSFlRvXJscknFfNvVJqwxq2v7aP
FMM4S12G7tA02SFpCcgMdVnSC6evdcLLHYIRPidzU6EVWH4MLeM4OqLYKJLMAl/j3nn71jINzY7s
FHLsasV5rFG3HcBkxHcGlrvH23NAomiD5bLc3zYnau5HIiDQ9l3MQr8Edef8iKrgmxk587uVp1/M
v+rv4EWzO7M34renkXTd9iHypTxZGsBcEnoj/XTbhlQKnwErpAu5Xj/9uaN/EpM17Qmh0/ZyTAib
NXHl/9q+/YQMYvSCydFo1I7powmN9W5MMmdXkLLxGIs0fRTpdoiN/nLbMBBS76d5+Hnb35Gpeacm
xeIMDbT1JGNlozBx+P5IFFv+PaHMsE7NF6Ko1eMSvn28/cRMhvZtCdQrc0qByWDZM6e2OFY0Mrxy
AcU6xL2uikZtHgVFJaqYeXQ/qty1uVBIprQVbVebClJIqZIl1AFPzdS8ubdLrfTqpJWPNVPXFQZ9
5er7n1OyEMaS+YXsSv1hZNcfD/2nHo3t/e3pvB/nB/++lVb7lToK/Pm4erMxiLrFZGH+y8Z8P1QV
QI88y64mpnS8cv30Y3K+Sr9RTn8+KILpC3U3w1WreT7cdnSIxdEdZ9C7uZlRGGvinVk3ULJLJ/iu
ya8JVcv70KNdJV0aV0eoJ48yziKas7PxbiMQxCXitBcK3vIQ1Ant4H4Mrtao7WekRvtGUCnwZqVr
9vGIIAtPomz2t+3bQ2STtUSF8K/7f72LOeopF6pyAC7yLZqS8FjgRnhUnLw7Ueo5h+HAFq73x1qR
gdepuEVvr7jtSI1+awLI/vWykYXeftYpjN5eAe6et9q3vJCWVKnlN912ZPER2qF6uW3U+CcCo9GP
KiDoup8DemlaSiJn0Ydne3kwJ9wvSUZgYRil4fnPHbefCpC529CYXm9buWqUGzQH4x15093eXryy
nSQADpqqPhJGqAOkVCNJGbWTl5joSS+P6cLdnrs9SEFSUhpmAyL5hPfphJRRofVrojF4S7c8iAAe
RNbppz+fekRyjO9h+dV6WVonVCe722tvT/35Yf58R2gr42aYxb/4QLcXN6X84wP9+ftuH0pv8mb/
60P+Nx/oy2rF3z9QZVCzssaKDvGoGAsiRW8xSmEWQoUw8UUNUkeq2ZTUrGYI0U0yk3mh/B/Gzms5
bmSLsl+ECLiEeWV5X2QVjfSCEFtqeO/x9bOQ1Ii66rl9JzoCgTQA1awikHnOPmsr6nFqkohMfiUW
fdZ4e1NPZvidioOIEo1vypw4M4P2K+ojXDVc8AsuRMUvdbAFvD13N+lGlGm8COzUelJGdKqDU+FU
k47aDp2/tzbKMH92y/RrNw3Bd/APl0yNylcrwfqXrBE0mp4Nd5KR0bNbE4pUoMGLmZL4qXRF9JQ6
/VPcQEmUrdbwBeJjczH2ZXusI58IaN46T06UQtl0Y3YrA8ULq4+2pvBEbSCAsKKxqOyZK3gyVhNG
preUgIXDAZkvxgZzc6DY7Mms4oUcHCkpuoeiOY9IaC+yC/8kVDhDkLBFYX7rTCTLSaIAeadJOLCk
jtWhWnpuYuSe3XTvLu/zcbPEu41Qa9gwM54hkl5Y3dBt5WCfZ9rGNa17imSRp/ZYvPUtOBo8XaxD
5PvlG/Jvq2rFK4pLQPoDL2E5K+pcynRE3+9ks6nEegorFkciSy8ptQoP8mqca9GBGwNym/neel0+
a4GRPU4l+RzAmNucgNrRRLKzroj5PgWsShdjp2dfWtO5AzwkcN+/ezokSsT35VPfleYX2wMQGky9
+VQGCYHFJvSOSqBFe923M/zonOJiUYO0rJzaOICRPaLlJC+slNlenn0ePvuMiXePp2JECHLt5HRd
gk7RCf5C7sdG5C+n1cKlqpkqSVYAyQObOPFgiby4aCj8mtI9O3rCwkoHqxhHRniKaw0DMDkDG278
xIb6IFtBPxXAITlUgfKsK421k115XzeHKbIttoQU96pT+SwP5bur5eFzlg4sTvAC2Vv4kvUoCJ/k
sIL4QbQtVYQjIeua5MXDhOPKOkeXeDGqQEN4UqmXCX/NAgfIMq66zeeYPAM/ohReeGH7SFVfNAVr
ed1YWP0hh/v6OV314QlBaftOlTsGw02E8sZKOuQ3eUpJTpSyJvJzH1CyWx2Uzo93WVn940yOZnUf
7f4xL98hO+tIkrOazvq4+5Ik+Uqf41cizRXIr7lLHlhgBBHFVwxNeDfYk3aRBzLo5cXDesovtEtC
nTz5ExShpR9QDOlDHkcw+ZKBHbWXEVXfuWpk3xNOeExVX3HGIU2p1s0TdBh4CiLoDg1btGNY47wj
QlHc7IrPBjK2OLpG8TehohzxjGCHZ8Ekyz1eMLwl9JesxavRUXLnsa9UbUdlsn2wCCsc5Fne4Jam
si9dDt34s2/C7xTAyq85f7YD5S8FHV3djt3fXaHABMnNv4ZYGx5Cww7u6ZQEaxO01VEnyPdB1/yv
QUvxn5tcGS4VQiVsYKJcUoX1R2gJCa6G6bTufgXYFXzH5Ptiw8FFQhrGJ4XqA0AbZ0WJm7MIVgl7
eMqMiruOC96jzzKiqUl2ivpi89SkkIHK5UnNm8dRpza9Ldl5GC6kLNfut0NXb8Iiw8WT3+jH77bL
zygIHks9Cb4XgtKCCcEMTyDvB7Wbix7Udgq67kylp6gwvJyisHss/bPWO/WTogp9XeDttSiioJ59
7nBLnIxybceYalL91hyNTjdOURl9b53oVMeeSR2HYawy0dooikV6TdR4++8xA92YyZW/xQxsTWdl
wH+WRahTM7WZfPlbKMbDyzpzphIGoWrfnTqkMNkzxnuOJvwBfWn+o0SXjY118ldV9fFCkCJ+tD2o
CE3ZaVvVDvxHtQ/yBUFc8R4i04j5qv0YnYEyY8Nz7oRhEClhIYbPhnGZYrZsVjJmV034F3c0iGTO
Xf78umlLuFWQBbW9D/5pGc8B39ZFUqEPQHPw1BGEMdvX0Oi1xwpgjbeG93rS4zI/h6aXnz/OEJ9W
Y/6mlK7xatpZtaLSO92Wc62bQp3i5ATB1UkAg2hDXKzccjNqQ/8jmF1yBgX1I7lbHrFBm5zCyhP7
2omiTeY7pKuyIsIBKzK+ZaWyHtSx/tsJlQNV/8nXNPLWPHEoyHSo0c9zVEk+MtWPsylsu+fBoSw7
N8vkLuojKXD/ntQtXjCdqc0Zcf8elqp5bUwbIwnbv8uuwi3fIPMUJ8jO/n1ESsJCro3WcpCQOp7L
akOT7wbuqW66aYK4UZeY07unVuvaTRd0ERULhdduZCex9RU8//Lw0eoTeFtsLEoy/Q6wh9BDdfNs
92HyRRn6eEuUSF/XMmwSvRB0jT+6WdHjnN1FzqXkHcEOr3wI60l7Ldo03zcqZjNTK9QvqjC+OWRa
H6niDNi6UGoDbkb74uY5WMysrndRn34to/qJ8mC7RpQcrrBaSR+FHmV3XCERzKkKsEdVrVa6gVGY
ptjBCZjMfTTy4KY5bXUoOtLv5PyOeZSnLygvkq2q1DiDYnv3KpKUbFkTvHs1CsUyXWQTnoFTuLaH
QYBYTF2IlV3vrUWLqYJv4NQxIMj4Bqzp4qmmfXcDyp1GszNWcECqb1VzFKOTfy2tQV+7Qzls9c4R
LxGqQteo/Ce7VfI9xefdVh9w4ekwXw5WKd/2RVfw2SVzcFEe8jkIGY9Z8NG0CopEbEs5ykHZD40Z
Il5oRTxSTP8kDxTV7Ht4/LvPLqTnwceg7PPwDFp5dZ4uwa8SSLL84CBmT5JBG8RNHvC2wj4iXhI7
QZGHFREBw+4mEtvetGZIglVF1ruwkdd4enTzg7a7DT21aoGD82ZEGQDFeuObURAzH23FODe8xO4O
OghUMePbpOLDlGp6tfqchgvDX//+1HL+fGgJS59jx64FEtjQyYj950MrrETGl8IPjtisimOoJZQP
JAg7DkVPWZHvKS9FDVOdUuphJ5vTYP8gqGSeZavEKbTro+QZWrrz2BSsKOZrABqER81j9S2MXnnp
prLbVFi9ruSovCMPsvHjjuTUfujOquxCawuVlg2x3fTKKVQt5UQkr8UsCrNArOhcRFRzpxyenIkE
tG2tuhw/4HKOleLs0K/KWMEe2Oz0Z793u4+mX6h8r8qAtFNm2ZcSD/EmKidE9Py9sJ30igMkFvUm
6jzZBj52L7KpZENww9sNOZh6++hxKfqzMS/bTlWm3VJd5T3YOaBBfk3xYySBfsZmZVKo3pqqZktV
OljU3HjLPA9arsN+pw6S9LWs2o2adBjL5DWouYpFeGum4hrk1GX9++fsAnf+/eXkaKqh4+ujE9HW
Xe0faaQgaQWhK1shR2M6q95qh9MAgxWOzqmdG4Ea/CjxcF7orm88uzjGgMvSngzRGBCLraXdOLQC
VX/GROG3MVURS/xP2sUAQuholHWIlqjPIZyR05RJzBZ4zEefbJr65mNLqbdJ6j3kQV4cgtJI70lk
Q24o7epozU8tz8jwZS2dZC1Hraze5cKo9EvpjckjbqYo0fB7akD6te6rh0+h06ffoh5jzF7LPdQI
U/MYVHCnothq35OwvHtJ7d4VQgkbu/8W1na2sSo9fi2saC/n2O2IBQRxwIurU2yU9VjuyoF/3l3Y
urKM+TwF/D4jOGEzzLdHFY9eHnlXjMveQr7fb0h61TVYh5gCIf7W51kl1W57QFePDbIcAFVOPB4+
D+YwxQrwlJTHh0HdQWUrO6LH6b022vRO+e0ybs3xEUEkLQ2OoTo09s6Krfh/5G7tebXy22rG0TT0
S0IlcYudM9qlOfH022pmsK1+aP3IOiPlocKcGp2VzF585DUSp1uS0s6Pf2Q0tFps61i7+sLAoiZ3
F4WaNF8MpcWhoIMZaWDO+EScGEX6PKNoq+9t0Vc3nQwDlMgEExKxTuTv1cj64WlKs5WeauE1xdb4
VmA/vPFxBFrmc1MUSXDjmcYHjqjOa6y/g4m8SetNG72x+hfyGN05Mczvomh61LNozOugSNjTMRjl
fbjV0UWj27Pj51rDBL5BMu5Vtbs0DRPYb9fk8XKw4gZCsRWe0IXlRYVk0tCf+1bYb2NDvayPRuhR
CMNZt5qYDjFru0OhbsNRaOym+YrgiRE7x3FytohqSdfmbf0/csSa9edft80PoJpKszTLhuZt/5EF
jDAYqLomSW/UJqmbUjfHYz0fqrAbj7Ipz2SfYQ5rMoou/E4GZdfnDKAKZfsgRyq7nh4wvkXr8+t+
GrlBR52aJ8fFBsquQmPfqrH/qg3hc9dM6VW2dADPmftSAii8YhF6VypDefEr0mOe1TYL2SxQXlMO
breU+zNqzfej6BPn2bk5369tPbIQc4vwy6/7Ya1+sQKIiOHV4gl1Rn0U8McBGBf/ROjXsgkB/jAI
iyi6avh3ebDiVdL13c2k9nobwRx4IHIXnuUhd5LoXJvQjQjCjus/BmRTN4DSNa1GAjngy0sibXj1
rVbZACygnmFuAg9jWZqJ7CCbIiKlVOXdLSoH61E3yrPsTvFD2dsO9KBESUtQU2Wx61r/GjQN5kl2
s41tcm4aijBWDlp8JeMJPrwHt+D3hX0FqAAfbRTdN30i0UVq6gyLAXupLKb2wbXvflI3J2eWTlAZ
KdZlnajLZB4M+X488hVaYKGFpqn2W3bRI5DBQFfsi9qpL5Glv5T4Nn5xyiJYBUNksK2Le5JjZ7cZ
wfkVSr3NvAA3ILD1e5jXBJob3T4RabdPVOM6J9XR1pQs+QfZz2dREG/QExAhvntBYYjTdWk/6pFi
PSZTEB0CdXr/aM39ta6kGxYq48JCZfiog2Q+jf5wEtPY4mrV1F9aPvdDKDPqczNJq/CQpxpQhWrs
jnXl4W3uDuPVxe/u6GWtv5xMkiQ4JG21MQehBAF7S41g9z9er8Y//wBdzXAMRwhTFxpK9v98Wqpt
RSTPs4abklBOopP2sO3aIqDc+E8fh/bo4xj6CO/Bf+L3nhwzu7/n6eym0o99sClKXyzkVBN29TLR
zXzrm7VxbYajxc7osYl58A/9VJ2bZFonEXzriofLpE1HuFkT/7tOCxBwpF043bjLjWCPw2F96WBC
X+RZPJQvON7bO39OIJI+qimf40n372sNXUdX9R/vDkezDMNlyYHYXtVN48/HEc489qi70ZObergp
WzPsFc3HU42ockMlDlZjnuFfw9TF5kzE6rfJmjAOiNIfWWb/FcB4wT4VC8EqrdVDNEb1KaXcbmk0
bf/sizekjc4mmsDC1uTPgCYWfnwxR60+ejEB67mla1p0kf3yLJqqFfmfjvpDBuMsR6Q+xfkGXph3
VmPcfNQeanij2N5Z9n0csD46d+a1n0gmuqI8T0Y/bQtba5+MoaFyWGui71baLKlx0r+mc8FqYYzt
KShBEWHEyh5WyTB66kWwoRg/vfu1Gu3jZLYI8yhWggJugfyfpZ48KH4eCIv8PEM+Yi4ReM0sXaM/
JS26amWuQJ/FzztDNU4l6eUN2wYqfodCv3S6p13a+awdKdIRLl4/fwyQ8aL+C2TbVg5UbrhVy+Ss
Ff6wB27KellNp28DFc6lHr2zFAzht+jxYaw86oFYAihBcvg8VD50Or9wV9YsXFeEuncGUzsmfmlc
oWboVwT3wyL2cmrfdLBvJgj1FcDT5D6p47r2Kv+tsPtsr+SYw8qmaQ6Y8hES2CMYMVdJW0FCo2YW
8x0P6r8aT+BSRFmcs87nQCXqWTb7nlwFgceU2p8oneuWEFYTVsPixrfUY0L1ERbaVvCF0OAu0aPy
uwKOtPJL9a4WbQTBg/gv9h/oKrIKDiiFMy+TDRrCdkH7U+rknyZ1UI4x8LKOh0y004Lc3H005Ujo
whOfvBw8oB0ApCLEilYkDPbR5Hqg2idqemKD4vGPYXw7nLNDZPdkZFdITMiDyjE9oXNML0PYphdM
WSent86pgZiRCBD9mp+RE46Qr2E9OggqO31RGZcuLpPNqPbZ0RS1heIIUX3c1lTaVKlGfiUernlm
UHpgGBP+7QRb2YYmX2rsklPFZQWF4tZMXAeEGlrxvdrmxl5QVU+dLoKWFtpGUND/25SPUznx85Kf
U/HvwzCUP+tTHwYw3srCPE+1W5GQdWFp2Z4BV0oXJ32GaOVhs9cJnmx4xdmP1eSm6JKb9ltq8fYU
OIvZxIU8ShO/wj5VF3kBwO/fn1bEONR/aOw0sM+Wa6LQMZBQ/bnWFcqIWsywx3snePPpLk6RdmU2
e6RK9VkkFrCXtFPfJju+qK0YfkRVvm+NOVRnT/M7EWX0wu2p+HYKLXifaizXnaG685GXO3MA02P7
k/7FJTysGCn6vamh2qtOIxtu14vmVckPZ0DYrESd8Tz1KjjXwQ/P2WCZOyMc4i22Tdk1inmdlX5O
aaCDP18ytT5ROzW4BQLDl9glckfD68HbqVHo7eIQqpemxc1OunISAWPRPUUj0Vw8wQ0qHErdde+G
H0VPSAn2pWiVl9zusmOsUl5DyLF7wtGGSt9hOg7zIU7z6Sib8oyygU1glMZOtsoo/x4Q3duPTjY8
Wbhc1KIO7xHVKHffIsmrKF10lH2NoQb4P8CQlM1SbZSjPxTfxinwF4ixsFBzdWfJ/lM/WKrVXFP4
AlShifCsQ90FUzPYKCJ6iL6UYGX2UXbIM3se+hhPyIWNIJXiKDK/sOLiFZQV72aJRLPLdOfY6XVz
yckVLvp5QIzVkbVd81KUlrVpa01sKs3vX2pHORijmb/bTQr/wtHLizVZ3tEFJ8DTmYFCjRe6ygLJ
ybR0PXq+tqPiqb/ZUfouJ1Qhcoou9v0nlu7GXo86cAee2n5j//9xa9+FLRk15qFSBx0OhDWi7OXW
eqTeAm8gW9Y15tYdM9DpVRW98b+5/ri1NY0LNe/Cc0M0D4JgNyw+BgJ7jUGh/2ZSnLVmOaajDHW9
u5plt4+fOfM01TxSr25rWIeG7P2yjEP3LYqAwiYUiTlkaRAST6wn54Ok08umPKMoMVyWqhYvZVMe
4Jb9Po/kZ7CxFLxxESmaKJB+3asrHGWv1+mKxS65js/rfrtNayx9J4wPNurYrTvLffFgOLhWG1fU
0hHDGK1ql+CQhgbvc0SewuAErtL7tTjINm+Ab+FIZUkyT5RdH/2tMA+f037rawIoYv48TOA0WIg2
a5ZyouyTE2Uzn9BrE5XdpqliHeQhns/wM6n4qMSPz/7OL0kLy3ZZG5CcPoeKPrc/LibGVSzMnpKV
z3vJMycHh8bL9xbbenkj3HRs4sB6G+0QAwsEz+tubk5W92KPFBcbOSAlu9O/WeUk3kKX6gp2lcpG
zvJQlNhO+pgT+TmI3sebYoIJRW3MeJr8fjrJswxHrHVVUWRYh6F2LEybja3+HSaJehTU3EfncMjE
wameRNhN1Kk334IoLNdSLYTKyMMxG3+fSIxbqSoaHAvDomSiMrbww1UE3Hl2NBEHwiDYayuq8ZwY
2l+4EGXL3oFTMNnD14oA6NEGH3szoynfAYNwSbyqWCllRXw0/Kw/h65Ib0nYTBsBvm8hJ39cQR1z
0qoWmyau9yY8u2s+Teo/aep2E27xBXcf0Jl3ZzLYngZmNPfWk4W6jbubBpV+7PowH8L7Vo7Lqara
dOd2LK5p1gDObsL+jKkUDilwq5JTjTvEx8Woz6wNZgfRx0+Ql8nZeV4R2JzW/H7Qpav1uNGIa1w9
1E5Xo0+tg1L7p8+uiipNt1BCavjUKmpWk5k2T3A9cWFt4+6rb+cn3Hywzepd3N0rMp/uBIOTJMjw
rFhwoTxh1me1TYvdpPEUYQn1CvSKDyhrSarOB4pny8tFaefSF9kxeWZJ5vW7oqQhAr9qLrecu0Z9
LjyfrGPAt1kWDOLE4TSHmKLdRYLS/6z6vntsNBT+pmZb7wp7vyGs3m3d0pYQJfIjj+TqkmaoMwqz
tt7LlrQckdo3anfCdUVB0B7dUvCENXz58DEjE49p5ourwCFBI9G3iQv2czWL8b3Ri5cpjIeToimP
BulIvhdOPj5Uph/tMQ5Lb7kQDYVU2JpVvrByJCv5X6FHCZYKXGl6iUunObK7hCjbw4gRWqfDUa+S
xxIfKtmSgyCB/8bRMT7KgxN3nFWshPvw7bObJPXPCbJPt7IEcMXcKS9AJWf5RXFAJhn/7P+8FrwN
+R/ZzqJmnWfjrnFD79knPbMUXk8Vg9eOL30NK9TXB+som2rJZ9cH1lW2IvE0wGV7VvBAezLQ2ste
a+j1c+qOf8kWMVf/YLckcGQzqTRn01l6SAUctw9V9kmK75+gOfQ71cfTDMJrbu/LX4dKVax9Vw/2
XssjhuWIbKsjECgIU9Pys+9jjrxG8LXNwLlxuRxHygMyZeixmCQqjjhf6PsO1eTTNMcEO9xnvCpo
H7RKWNcOaPFxgsm3lAMRjnB52bVvIKuAk6pDutXwRHlpSmcnJ8RBiOP1pFBSDOP5ApLUfZADVFey
3A1R4YTegKleF669wBVffeJY8490+WOf40Q//yl10v72T+mj1roSQoU8MUUlkWFsRNCBLwmd/+Of
klrub/+UctTGU5E11aVUlR8VDKLRRNUG83146fT0ueoGcRFzyyCnFFdqcB9Jmt/jEKLi3B1qbXSN
k+wmL0l02MlawPtbDlJakOxKbEmWchRX+25dmx0WMGDnHoehv5s9LBMPY/vnPiOPprt1fEasRekv
SZltWlBGEVmIW2NkFm9hZj9XoCn/NpPbMHTFD6jnP6/uBpbHdmL8vJrEzVy52f+8OgrM4i3r3ec0
yc2/hXiyIqX4oY7UjmuZYz0P89Xi19XyZ2cE3z9+9lTMzr3yMTdGrXfOCsfbCp1YLjuI4K6XCBzV
qSWlDwYp7TLnbYRsu1K0Lj2qvemcfISPBG6D6tuMxpBTTQ0i9MCj+9EqsHuxFHQc8m5JE/282wRn
7/NuIYLNoyCQiMjRQjcbIVvzGjS3CgePqE5PbTVf/9B8nCj3elQops2HrDzLWb2uuFdjPMghOYlv
hoPGrD7DNMBH0KvKZhcYPRyD+a4fU0bisZlrwawvR585cA6WhJOBz88/Qc4ZiPg8BLwWdh//kPni
ire8iuHI8ePWavmjgvdDvJCxfErsMwxowIf/9xaAG8KDVgbvn/94SI/wiiP+DE1hnUKXHUFbhs1h
mFr7Ajwa65oRdc7EEq82Pe9LoSrl6r/NUGIqatJlE1XqHo8u+NBW0xFbqbR+SViiXbqK8FCTcJAD
LvGLPSXIMz7+Z9fUE5VtzLDdhTYu5EHe45ICYfmOUJRAnlpWWxDX1j2MdHWdGqJYxezo78PgBfsp
6kJUwLa41xkfR6eqz/LSScTVLa++yyEWatB5QofS23vkDv6rWoKThFb2LMPWCbYTeyXU8MObY9p4
qdTroVHxWZ6bA/s0wLaImiu9NB5HZ9x2ma0uC7cbIGS29SX34+Yiz1oenUtvRGUtFTJilsn8MSAn
CwXPsniABtiqk3EIXMc4WElqHtIGUuSD7EzK4XWIDW/9W5+cI2d/XqLYkwd18NctdCVGgOyq/L/N
t9YQyBGrwzGyB8pNQjXbVimO0yMy/StsuMJDxbislTS+GlUzXmW/TubiwTFSdfNzBuX629pkdyKH
5cHrzZGl0MelFKv9nTlp+KRmG1fnGTKU+IL72NChAcAtz+z1i+nX/TYBMbbz+nI4AyuylhEBD75k
gbXK+6Y8RPxVHrTQBkr32XZ5zq3yQWATO8+RhzpvgGLL00lOt7JXlVq3YzqHpB3THxbUR1N2khWi
2eRF0xIBBLw5R63tCYO9wbZZIMGvvLq+f4so1nq1FCPee3CPFhP8yVcQBeWqNDR8ceZR4Bf4OUeB
fQITHS4pLfZWwpoGxDPJsKqgx1DV3Fn9UgilP8nDkFQDHhVUVOdWwVJl0OptEGgvMu9aJr53QGj1
gE8zqXe/qvVjr4FoN7R7DxKd2ET1NDildldcdJJj3RhHOWhh3rrsZraRHOUnJbBXBrGUo+Bi60MY
YQApR9E8wYZg0boAoOo+Gx5RuNEuvrQRzlKW4TRQBWiiBThFbsrWFQnTKdcc1qd10+6nAqF9LMQp
1MbxXjlC2SdJOC3jqR/R7ovTlCjjvfR6ZR+V3SVvx1dk+f5JHkQQxkDM5zbW3/GuskFs9KLJX4UN
kkWe1UH7+5mvAKgzPMNaq6zwj+N80KhqPzpJ0M9+FKDZcgqUqP7of47IOWlh+oC+SnPtpyCgPvqw
oRdTfJRTKW5jwudNlcRGoWRp2NPMP+Nz4M+JsNGqDb71t9QAAanV5lmfD5Qi/TxUaWcsnGDIVp99
jT/4K5y+claBWcufFC+DJKiBRg3NVR5kPyW56YNNTcnuc8AkWLKtOh77n3355DRXR/hLC++6s+wn
+gRtqJimq5kNO4uSybewxIiqFXl85BXmnTRbSdFE+u030ZBDwSfuu8rTCbMF235Ez4nVl4Gj/TDn
QRu7u49dtSMoYjzNxkO3UPM3phkWr6rXJsd4AjJvzU24kuYalzZQCZYxPMaKbndPIETmupUqOM3M
0XrJoiM/OD6EXr8tNil2T+kcbjeTbOm5PYUcGQYnSycEXFGOQl/J0awZvLM8G+PO2cZV/f7Rj5vc
iAvVSeu7ZBvpRrVJETW+GgV5ED8O3zNL1xY6zKXTpKh4jNpgkmU4rve6I6uB9OX/caWcYIS+vgiK
ST+5RCnW7ZgoCyqmVfCwv1arUK67fUeEZF4If3bLhW+BYdZG1Rtn2ZlU3KJH2TUIF4r5UzePZTOY
x3w+yGaeDckS/x59QYkomGjsGesDKAuMY4W+pAo5eQ5sHSeXPKkXBcjbZwQJEXXbvA+quTkhxz63
YQGkjJatzR6/QXL1UsxgAU8/D2ToninZq5KmvPsuPX0c7b1mHK9yKLbMH1qhZqdhNJjdYxtiolnZ
y8FEM6CLJZq5kaNUhg+EPqHjJnryOq/uzey17dPygkT9vU7S/NWs+mSXxmO7lINDTthGKQpzK5v9
HHSE3miekbBbfF38RCH9RdnGE6VKX9VSY7kxtwDVeY8AIfsQV+fU1ooDMstvSMeDp8Cuv2oz0tYZ
i3qTUOy4cTS3/YJnhW8F7tfCzVkrUcK51fMgep1ceyX72zjcWRa1IpCj8CwWuhZsLaMNbkPtiTNq
oH1jey0kadvVltOoOvDFNe2gUTB8dWDBPCDL7947L7q48GOeuypwN6XVWRQKTtELOpUz/++IHPTB
gFuq1lc/TMQhcAYL1Ojw1ikpVfVmFb00aLimOla/mLGC+2raJBvZFFOxIhRYPzeW4e/KiltPqmE9
dpkaIAFx3Hcd5YVntOqPYFTfA2GlL2y7W7CsEL5DDbGV5o/B2rZ75Z55sz1d46k/ivYsjLz+jjxf
gyA+2kuvpUTag3R91iL0Wrhnj2+h2cHiHtJhW0SGd1dUdRkPA/aVlaWfUv7IEU44/q3I2TmMbTwd
Fcx+b5RjLNRZIORFSngz8Q8WgztUs2P3FzG/VOWbNbIKZ2u01V221JSaygf5QpZtMl8BbE/iNXWL
s/tYC+WELhCYDft+HBgoTy37FSJv54sgTUiElJqI2vB85KU5rOcBM7S2KF4sb6iOuT72T/g8JCee
gtdybskuxQRGqxHzW8nmx0WhyQeYmEd8wh96U7f28kBI6OfZZ1P+hfdBW8Lu/jUciGEzmHFGVZJi
jMeoILrfCgh9iNn1CgBQgQ9UFhnuITQb98DTsp3RL7dk7vrsh6j/ohjQB5QyhTAU6NpqaBR/rhbU
z4WSWNh3t29l4mBJmDv5heRjjXl9FW1NG8sRq8HyFf5l/q3GWIZfifdjoDBAK01xnQrFv2H3OTOB
zGoNFIcynElU066PhwynwZoabBR+b6IpcF4pTWPfzGWuaXcWntu+ylkdKqWFj1z0LVAVZZEmgbmf
SHAYOhhbMqLaMfh1oFqLAoOR2vaYkswjJavNMWo16oVKJ77lpkFJHJq6G2S7f5yRAcz/f+bJu+Cn
Gd/ICv7jLp93/pxHEVdW8Z72Rj29sjvPrvjmYuVptE887nxUB3SBlAv3I6LoB2PIb1PtFNeiM8TL
6O9ifItQD4I36HzjwP+2eKlQQ4BkJ1Ytm7qd4MLOJ7aU12SdUa3I1qobzsTLx1PH6EfyjrJuUZ6O
c93iNFcwgjUL1pU1vTtU3BgVfrNFwhK9gw+89Pzke9VrVvfkA0GbUAW8Do2Gt8to+K8sSJ2HYe6T
Z7JPjv7XeX5fH1M8qB+apuct/IAcsVkKh99jZPis6eYFXJdQ1poU46vVUE9R+qxooZmMX4mQLadJ
/71fzteb4VIYarrv0Fb9tgRSvabe+NQSPnyujXCBNXaB15510Q8JS6+sfM1jIvGWXUKQjm08ZaYw
eJbKwr7NH9Ku8m5SdTi3smTOT84PnAy+A3YY7VJQKj7vtsY6ZHUD8+BzdyU3W1FmuifdBoVekE7N
InM1WDgoQ83S51RC9saXlS/2+Ab3Pju40FkWXskCNWqy5OwV7e9TC3ah859LNJkBds9z1q4naWdr
OeYRoB0fyUM0ex+Ta9TeonlDCbi1Ojv563MGavB2XzgVMyI1eu27FpD/vuswPtsYBeYKSBao9sL2
fq6PDZrNrENfuOSnLQeLhSoZ4pMWzI4N80cCSvz7qGvisXIAXtRTQLRo/gjn+VMRWI8W/lP/dX6S
uGAY5QO2yb7jculslBq3OGGnbGccltO/4tD/h67zWo4cR9bwEzGCBnS35X2VvFo3DLWj955Pfz6i
ekazs3tuEAQSLHVLRRDI/A17oPSm6gBXzdYBu9eL8FC02GLm2G0YK7Ypn2mHCaiqeqV1ISn7iOSm
/tI5UCmRMnQh2NDl9I+0kvvQWvjcO9rQrUSnpjv5B1WQVL535V8bWfqflqXufJi+37KZSmYLjpHT
GF1rgO0LEZrlt7Ebk1WLj+PBN0T3xlK20BV+S/eCqtZMvOzRCYLtw9/lGpTuUXda8PCRXu/HMlGu
dxQGmyYA4XiyyK7eteNGUDm1y/HahHa2d3rjByD7AqRB509XVGf1DVxILOHlFD2vNl2An0fapu0V
sVNj0MQVce35q0HCHK4n2XjE3MD/qhV60Rn7cEuw+/Yw3jIHgT9wxrso4HyKrjN4wdgEZ99oZngr
qIUghjXph0pYbFWwBNqjjwDP3AiDp4bq19bp3M8hH3BGiqfPuOz1vZPpqg0nT1f3MTwwq6nX3t9M
e3mlsZde1205f9f/ouBHTTFuWBZOwDzzc12V+VletaENQs6qb/dxr2/3Sjy4O7ytxUOrCB+dVRiQ
sisbR1eSDTjBgmwHZ6LWTtVVywqGf8Hk/BYaSP6v7sTv9QCju3qgJm+gfND/6gM8VMe5kVdVUFH0
C1x8Veer/zX2FZC3hYOWLVq7gtA930H1Olj6GhL6Vdl56s0aO6xjOWEiMeAOyg4PdL4iUVco9rJI
+dLi17NXSDYcGoHmdRVX5Tf8VfDwEaZ9TVIzf0CX50OOi8jJ1mTnsavsYxSBA9XsHl32u0clU32k
XuPs4pT5dMNyBLnC+dlssx6hO3KMF4T4jZ0aUrX0Ju8om1qbLDxdPPy01Ni6ZJ5P1yrcP+GxQJrd
CfP6PPhUJ+w0/2E1CPLWYoihdeoWUuyRdeqtwD7oVZ9tlSbDWBKJwiVJnOSDJe4MnUj8bqNiJSwj
+2Hj2kot2vtzO8KS5olsi33gIJVty6AP931VQqoyEOEPcXtAA//P1ddY1JoOfn3/OYfTmbLWIRF3
WCtVaWbx8LnmvZFd1dU+QiucMGVnu7moMqdHOSd5Sqte7GRPNlnMAWrymxCRJypCcT+8DoPqXNxB
+2zmnjuA1x+GOljKoO2V+Q4RP3Mlo0aYirUh2DPKaFJxjhNQ9XmxRcOrn4O5LgXKcDIKpvYMMzB8
8GJMsAKnaTb4t0bnCCoBMnVRfAbKpiAqkIx4uzAmozLwry5o9RYNUkR7cRFkWdUS5HKjQmFRFVa1
slQ1WSqcI46yCWyuws7mj/3VH/JChTu8wadmWvm2H+2jrureat1+86wwvZlpOLyUCYD2ebiM/eic
O6iHlJxa31wYrTjI2FhCzVEPNucMwKhOsjvXVKc6HZ/rsUQD2K8edVLpJDGdo3yZyjenW6tr3pBU
dyWtD/d5pGwYY2M7AU/0rghyh+vaRjmx9dzqoZ8bOZbECgmluYv4AtJE4V7T3RSvWl/ZILPc3iKX
xd6t7eJFcR11wcpsfwjff0iKPvIxTXnIjVmVdbD7LVzx4QdKSSRGCxWR0VZBZ5V0CEIRvQkDrVXO
A++lXd+RplMzNeW7OnNiNa25oanbQcXB2+I/f0yNuqhPovUfP6aa9P6H5gThok2TeDP4GVX+3vGO
o5Mos9moR7GbVHDfkg34V0B2ZTNU7Yosh34ZtEFZtQ6UBcwfkePUKzBbI+i/3b2fJtE1pLJyQnvD
fvAKx3z4QAODF/aUR6chc3g7FFqKG2bVffSa/aSYMWX+IA1PCVq1Sznexs2bXwnjMWgDqCJDQcYJ
d8gPp8o/UfTsjvctSmx0WPfGWyuxzCeElPF+0rqfNgJ5p37uOchiIrimTlsZrBtQx6Of2EsZTVrh
X9xAvJjpdM3dJkE6dyZhKEjIdagpsjsG0Nu25visBlEEG7e/RnMQZflxp1Z8z8GXJNRBaBw7Q23R
DYL111g6Nsmt/IjdTAGhucLqVTvJ7CDV/wzTW1zM9UBA4WyWtqK7iwSh9J0URkrZ8Ky+umPuBqsy
1/5Ei1L8iQKLjdR6Lsy5zkOkcSCHRug+BH9f+XH9Z0xGh/ZiOLHzqqAbSgpwuilpBVsEF5hk0g34
IWl+HKk34rVEd8Kizupwaol6PFmKNNkJCNxna27kAqaY+u9W5NOyNez2AfX/b8X8SoFsW60d4FZ7
+Sax4kvW+Nl76LsNXqzsbMnW2vvcwr+jSCxnHXvkxOQOxcxD74hmVUwWNcueGwMqiHuBzB3cryt0
ARZab7F7yeCQCw2rP46gqzqxy++FuR3SaHolZIvdVGBQYrw4QEi/I3lsYfWgiUuSkC02RlVH4tTR
3+xaPctMIYown14fRS/pxPG7FLW6r8PWPKMmjt57NB7QN3BuKhAjBBHi9IehN1gwmT3fGyhDrvZc
lIr9cKcYWpgXkULwVk2dapfBBL066NoliGBYRzNXxsxRHx1LtmWyy25qG43jXpkK3JMMMPFVC9IR
ZpBTWFg+kuZfoeDNnjjv/zE+AGz/Gle6Lj1MXcCmW6uGgzlqjrbkNTwcWnvEaCeLKR8oLYq+GKSg
5oM1IOK4DjKOvTFewlnIpzSK5gDABc9ATL1J6hhvSV1X+2lA+VhT8/yjmRAwH+zupYh1E7s6kJbI
ReYfQ9w9xipZ1CYr6pMAE4vBg5V9aJ39KxrU6iFwQPk5qVAW8nOmoLyoufiMwsJCQM7ncFh4LAyy
n0jQe+uwjRzb/q+4aZEqkv1Ixvu/407k7zu/i4+dXTb8lzE+zMljsfYmYXqRzRhgZc17lCqGjLSO
kVCcq9OL4dX2enRK0lDz7K+A7PYNb++u1L1jn7CrKRwyrQHc189Rtd8UMhJPbou+XJz7+F5lIv3E
MHDNqty8USYghxY0CbnSycRMFJ2pWrfIBhn1xR/w90OtFr+2GokjLJxhM+djhUqjiDZN7ehI2aEd
MVnpj86yP/pea589HKNhRJm3gYQPxhfZLVBGyNVZ0libCk0eYEhhDI2ojR9Tg88HeTrt5Bi0vWFD
yc7eDpZaoTk9hlfKhNUG24L/voo5dJiJgplUR5lGs8qZ5+Q9tiRhx4Wa4nzkue7F9/PR32LGqp+Q
CTHF7r4iV3BsC/WtDTTcCUHyZtcsbLMrUrPLAbW+c0Ph+E+gFcGtRJ/pcB/D2D2/OmgoU0514919
ECvwdq+jQ3huGmWg1qY8QF717z0vKcPZh+Q9izxOvGnymsyQ2zHFq76MsXMRkSJs/Nyc6GLr4JsJ
ohQ+rZVJLdZ9XUe40oBePd4vsTdRVhlZ0KXfpg7ebXljXIMaYwXB3jIZgz1OkcZuxh1RtfTzI4+Q
w5M+X6KvAEVEjt4vWX166omoNMhBeZNIA3xk5SV5tXjW+Y23fZLgFT34zk10cbbDQivfw2lprmrk
I+bSqsE31OivHPOVX51ZcZQy0s9UJTOG83P0QCYm3KWO1uxNBD6uQzo+qNn4Zs56cc7UslCKficQ
Tcb/oh5/RjrPJ2d388lGDWUTFLGxknMbI7KuHXMHHECrpefVP33gRYdxMMud/Pa2uHzdUJ8NNyw1
5PTn76wMRPmIjgHpWVQfjfCKHwxi5PNyFY4h7qVjr139rIn+ZyDB4/OqxNwhOIccvFBBm1m4ztUi
t0KysbyQX3ABjNCgvW7sSlIj7GqZIfhfzZbDfbZsOOhvco/SY6VwpkVG4Ry19p+m7xP9XNS1s1AK
R6zLQqUWLAflHDvRjT2CEYdmznIu8nDEySq3R7B6NPJKjt2bLp6O8grZTGwNsTFUD33xLlDeJn0I
KF442SZBg+CNAnC8xEkXIVPHK9EfwD3F75zHydEDhGzmWibDaJxSB6+wm5M3leVQbljzrA2UxPIt
KnKTr2HcnWTUFwWuUbXyJGqbl51jHPK0evAzpMo7h6JAY/Jwyq7hpw0yjD1wtbHge+hOSB6E5hKu
VfSip9YItbT/aRrCfjMmPDkTTr1reacy4hbaVUN4ll2tXGaVWr9pQSXOmQMkS95kK0O1GcI63MpZ
k47dEwKCNopUQnnJLOQ553+VCExUsxSDJ2ru5qyf6yIe8QzTMZpIi/DV0hXjlhqT+RRl1f3DqMuj
uTm2S8sGuYI3MvU1ZTL8c07S7uw0QXAOyww3yFBAEvk7gGmHu9BtfkWmjUkcJ4PmprlNeBvMFomv
uSiRZyJaqUWfHRVfy19rHH6gVmjfUK7MtiaHjC002PqM4F6xxFV4fMg9Ts/kvcPvrMk/oOSHYFKD
9GDmlr52qRV8Yj/jYOv0YFEI2jiNlx9xjCvXGdS0Dw/PkLZKvO+6q/ZLJ8/0C9YB+kmgf7Oq+nb6
bvwWIKteYiN/d008JVWlsL6lqf197Dz/h5jKs99bzW8PvJA1OArAvqIBrTz3azh/vwP+tWbbBD/s
QXxnH2R9I+MyG5zB7cDnSIDyjPNLWyBBwjszv8huUj76mSjP985k/hmWXSXAvitGlXSeLe+Tw6xt
CLbj6glijuqn2sT83Di6zptqJNAYyqsoWrP51dZyzJ3H2kbZD5FTXmSvN7Pq2Pb6TzlhtNP+Eda4
suzUMNje58+f5tg6O9oW0bnONjYQFXxySSUa+L6wuqPq7u49qLbhKTIGR93PhVD0qcZ7ft/p7WET
eeQHZLo/T7pHsoveA2QE84YTzzc5LGeRLIBiOyc9079mOZQOVLu3D1ZbmiiV0fAA2Qs0h5x12PYU
qRPAlfdIplYF9aP111wZ++pSQkKOM/aypfwkGfi63UjRRWhh76E4plhk5Avr5teNS2mrMLayKwOx
V/sbGAAwIgzV4o1JY8YFS7MVfsienJu4lD2reCE7UDdQ2CnF9MqOVDnIMTm1rUEme5VabORne1RM
cN1KkkOBnOsh8TCpFA7HLfyci4MTtcG1KIv6KVWdDvNOIVaya0Z+9qgpT7JTyQnsgJYRgglbkm7V
k6uzgDhV+CqDcpoumt9xW9lH2fPMxtr1bZwtJ1XvwYFjf9AaFLLG3sGvrDcwVeg5m1yoiOWrrteb
VQaE+XKP4JtaXajTc/iB0rHp7ZDpsUadUt6Tes3vIkazVc6T98lx2dQOS1KWNwdRttqhEOIo1Y9H
8BmKh93GXQZ5FkSGZWCuB9N2l3KG7/NGT/h9bvTUyE6J7uenbG7kVZGyg0yH6fA1/jVNXllJCZzy
71v7HkRVOoLl+gp8RVtXPQwNOOZkBh6qNlAFF/uva2xzRhBKUb/HmfqIlGP0u/L6Vasn/XfUS5TF
NEujePUsP+TCLIvyKtnZyXAL4y48lDM53SBf/Y7yyAbsgP19iG28UqJUv+pm6B4rHKtXXqUj1KBe
c6Oyv/e4O6+ypuHYZwAWRLsfDco5YJk/NWQAP+O6xcwQefNj7bXhLepLpA7mCdqIZhy8rHfy8NUm
6HV04HVW4MZqoULXrG5jottLWO0cjdkgsnDNg3lXlOeg4YpTgsUKUh4qTS2S7VfAL+rHXPXJOMR+
sAprlCiRCNuYja1/jg0SZ5hJqqchzLob1ln9QkdX4dMs8x+5HjiPBsXPAzAnPHPn8ViFd5q1H5UC
jrTL0GPNUFx+GZLiJj+Q9wce1bhDA60CmF5WhnNp29q9dNOUH7vRgGAQuBfRQhL9E1XSN1wOawrd
zL0HQqvGFb6EsWRrVuquil4ZQL6HoH6z0UNwxoePn+MD2LtQC0VfXRIUjW85ZnKNbTuohovKobIP
k1OtsVaXUaud8bXdyG/dNF5DV6tYuBiSQUXx00OWZu+im/CYgcCOLS/J7u39o/Qq088K0I3BMtJN
ADqW9KlYgbMs3wZAUScUmw1SdmX5hqeiy1HBzDYyqmhtvPT1SDvKbtZNO1vRfgWFFx8Au5u4UbuR
fipzg3ddztu7hGq11MZGP8nANF99dTEhPoemD7c1r/y3EJM+krZuexddSXprgSWB+aw6ZvqoQVST
KitKNqsF9rhkSpWVzNC07aQhOW7Oziejn1r1Br9IZ13pirKOki4+BPxl4Se34LjHUPseatqLMFP7
eejUGroRkmMGXjqvLZQsOaHXgA5ZrS1uWIKXuwZvLsROnQvgcfui6TaEoiQ+y54CGeMS+K59GXFX
WToVjkshGAfK8nDgj7BX9vJWJ0HDHKtWJuIZ/Xsaum4nP0AOySv2RRwJenzD75O/fqQQbG8cN0Rg
av7kKm/8FcLu3qqtsGaxey8l0aU5h2Z2KZ6UPkDYThoWz43KlgZj9zkeKC2iifmILqXeroKgTN4z
kbQHO+ENA8g3eW+cUiy1aXQPMjpASB/yyHyxoqoiXcYvWGS8TDkLw53tx7WDq+F1YJv2iAJ2Bkk9
/JVXcGUCC6c5xTWwP5pPI1Xg/xqGCGXaWd5aHj9aC4cbGQxtYV5ZCXayJ2eg3v4DU9r2lM/zE8/R
N+rAOVsG0aRa2rrOdtTpnJOvmc7JU2nklWxkINEwUVLxU6AQ/Nc8GW3LcsIEfh6sdBNgeNPi3DB/
gMCfz9SjY5vb2kbL9BSapsaKhqcZoAN0OirHLvawN3S07pzh0ez6T0OpBpBnWf7i5PknDGb33LtT
/oJiPiVcJzKPMpgKtVzyQ6y9jFIkrVc+9vQ7JdYHzHIce2X4rjktzU4UB/JqoAf9OCgPsu9FXH11
7zNlX+mMDEqlqnLags22z/vqiKTkbHkWfBMl2vfu0H7rLbAw2GEOyxbpmkfFwv1H1yr1RB4Drm0z
ZTu/Rl20UVw8qrwwehl9app51UXfx8DYz26+/sIk/5bgKvyLsux3iyPqexUVOueeWn+waofyIkKy
J1cv+wNlKFhYqttd2yZH3kv1x20tYsyyVMfbQ1Xk6zfvviqNUr9uTBHV3J5tOQqRnMrBZKQq09Sw
u08T0KXv06xKq19qZWEgl7pQa9HucuTxr37SZ1d5NapYcg1anCE4ljCWmo6AUZQbK7VjPZIT75H5
vpwM1aaaFQbiKnX2nA+KlQ4Ai+Kkab92qu3gCY444VTW9qvuaJiVIUC01+auh7fuQhuN4jKS4n5t
eaTq1HGeujQU16T51WhNe4wtvT3iejGsAXqmCzkmm8mdidQy3Hchl5xLoqMzPCc9hietVxpvOnJZ
OJ5YOuJkdEuHP2bhFtcscs0XG5YdvmzizRKUP/510wAmZItXxj9uMqfGvNZmXC/8VMTPQkPALG6V
6H6lmFX8DBXBXsqoEyK28a95eah+lk10kjnqTFDZxfzBQn5PN17Cxja2fFuslRTwV4N0lVWIf4fA
HJcCpabntsq9U9Aav/S5V4H0f4ypKXcOv7alWSm7FK2Am5xahuGwcJGsOmbJoD2LMUmWlQ1cPakR
/nC7d4Nsxw8ddWjTGspnOM/skjAy2GajYn1NcAcdZ2kjQEfFdhdmGRxlPkw2saF1W9Bfw1KmzOQY
8J5i6aSegy/xnFvTimLnDshCckpeTKOJvi/EtFcUgRcupKX3qBY8akrXLznwhO/OoBbLMXyojGQ8
yKam4n6/+tcYVpt5uvgKQwV3Mc1NwwPHfdjOTRLwYFbZqVNKB8/F2HuudcxBpHCkvSWZm128lFfy
lE+P7WwAUlXNWrcc77NUakgh7aQ+NCqgMq2szD1pkvRyx66GPTXwYBjJ7ZUCInw+NN4G+upwdhTt
cRxBgxcWBHT5DMakqpdukvXHVrH692dk5dwD4OduNdn5h64rw3M3FuFcaMa8DkuMZ9vyvgXRlP6I
6+qjSad/TiiHsWWlia21XcQPaBtCa5tlO1LPRd12MvS1WcOSapu6vOUOhGa77PIPpUQfT8FiKCUh
41M/+aZYFTowHhQAtg2NHqZY+trxY9Vq1RkSQfDkwP0rLjlQ2+XszIK/R5rvSe0pWxiU1oMCVXsJ
1a/6kY78EXqn+WUg0495axG91EjqbBwvVI8qxILzxGt+3bRV+lYF5ovaxki3Jjb57Rw1K9kkXfPn
ygzt4T7mD0p/1BcynpcAqdiwMatD/mTdDT2buqbWDuA0ppWF6scHRKznph3cRw783snqkgYUjB9T
ODNJK2IEcGvrpr9yhm7ZxHED0Gts/Lq+O9eFUzwOU/4ubxgwCeSojo5FqzflCxzN/eq5YCk4ht6Y
nxPP5sEqRVogkk/fDAWwV4Rnl41qaHt3CD9i3sXPZWpnLC2F+2uvRKb3q5zYOGW+ZT2PueWu8WFJ
TkHSk6rVcmQyeSa80N2moBI/Ehe7U6U1vH1mi+jVFfaW38Cfcc9VvP1ke+ErAM7tyKlxUQ5qxlfT
y9EQCuMNmWfjTZho6HsRywVSJ+KN8hnSCtOrQyoGFZXBWSFZKZZRXYXfJ2/ajO3kvIk2zLcRYORd
X1TKi2jrs5wAKB0FUrfYmmFuXYWKc6XSW+ajvIqn9r+vHFfbWPD57kh+WbDLrbFeqn2hr2T33ii1
sq2h5FEje0ipFT4KE2OcCu1LZCEjAD4FrjleiRAKf3yDA2rRbhqIWYtIag86jYg46rqA4kx4nWHo
4xwiQQO+mn3v+rQ597avnbMGf03JTwoP9ZQGP1j6Us7E/ys+jvWfRHzq8i4n9xzuB5Iz2xgY5WuJ
0H/ARvih8kS/TLWufEN7tbI74y0F73sWPnxgBAyMtzFru43ZFc6mmKNuPfuRpqgSKOCs55vkrP/3
JhmFU/n/3pQMHKWS2DIf9BmXE7Yd/pqRb2w9U0FHrMnNaOdrqbqwu4K+O5kcYVXWS9U85HaIkXOS
Frhua3hZRZDdVo1/9ciqPmElHYlTQrJjBB0z816nqUd8T1XANzp2AolsbrTSgVf4dyPHhrrDmHia
xLOi6dMWwPy0jlMrf6sKvGHrfhgOsjuyoMCvLR7w/3Cexylejo2bP8AbOsp8OA9Qumltg6ronDIv
JhVNHY/nLMcC82hWlT5iq532Sy3DH02djaFGIK1QTAyx5VhmvPT/2f2KahBYX9BpMVe8PUJw9Z22
igr8PetMgEgABPFANp7CdZrNUu0dwKR8sv70y3mOnBi7BSmz+T55y6RF9cPX2L8+S3Umah4W6YIG
FR9A5bJRBIWRGkL0RqK3bMsuH6aiojaL1vWydBED6qPV8NpANHgplKexrYO3chL+Na/sH+rc8xNj
3IcO2hIyWLcDBJWxUbeTYRKN/Bwy+NbGrefix9rBgguLSZNKSWAeKv++Cp0MheG0O8lxgVbgQs2G
4pCMeBhMee5u4tqOXvIGTd4udIM1BlDRixNE1d63yP5qurbQWkM9yN2oqaIwzqG31MzypBhmujTV
Jl9PmRmAVsZSLDdiBV0Jz91yEGh3pdPFT6bw0sUUIWjdKpBxgrp5V0cx4czTlUcf0e+rjVQkUIkQ
pV5naKmyNu9CIOCr66R20kwBuu9X+bcQZkdU1Nn30cLVIUEO+NyYenENUz1YOr2bfu+r8eSIMac6
kufbiTLZhe+Vf8XazDh32c907kyGo4A4m4ONNn0mIgTqW6sNysW+uhgNrILSKd5FWps+CjdMH6Hv
gEcZxmHZ19afsc3JnvoT/6zove1tCr8VPhzevO3RBio+Ahn1k+w62ioE2fTmYoa84JtQ3Loh0IHG
CutRhWe7rfiDAkAunMukFNkq7Pr6GzZkKJFO3a+W8gywfe9dm5ALrFA0uVC8LfGEdsMtSjbpU+U2
44Ls1T7kpfEurJjdYgCWhCPr9FrxcKUkOd/dCRZEETspkp92DQO/azYkkRFo5p2N8yfIWj3XqC5q
TndUAjc/gIEp30y8SPPUaZ8BnQ4PU+temryu3hyFjLJagwqVs4BVdWuR6uZWRrHcwe/VHTD7+amO
t7xIycjMylWo8w54X9DchazmMZGYYPnrkMxuXv0JtF0ZUYWaJ1pz+OsTHGCeewFcsrP1jn+87U2H
bm5EqE/kc342toPfXJNjnyqHZPM1bZC3ycG21S4hp7kzHNV+76FiRgG90V6QwQRJqXISTEpLe2lD
3d5jga0C4uDdzC67CdToNVC8YdeJqFnJbunhJ1O5abOugyB+NSey0ppKsl1GcSbhuwFMZCujU54p
y7ABOyijBqJSSy8uxUFGLYGq86R3zUlGR89G+WUdoiYMkwCRHSqoK9mbutiBNEPz1RUCtCO1OZgo
VvVEZst80uYm0YJb6rvFRQ65Wjas04Havm000CHjzN7UY24vLLNPjuq8jMpuhMTI3osBbiO5s5Dg
FZQjtJWYYBJBBhfvVbGSQN060Zs9/IZoLTEtrlC/Y5jsP1SqFt3aFuMKOe3rbr0bv+42vKbZ4ygT
rfM6xS2WE90qUIrZAMozN81oD+9Ky3EyMtOHJGj7Bzuo0IOfXxW+v0WlATSry2tZq5WjiRzPUr5h
XQqsa08gdiLf0kU8fc/BhV27BrFZpT1EIaYjVpwbz7pGWi23E/tnHVirLLWSTzPWyWzHa97Efk/d
oCKjYVgOiTcHaSptFut1KvFQFBAy2dhPsL2gRmKY0X4ifz5rDYaUq6hvROZeS/vm2Y/Cp7bAmMh0
iu4fHnkqBevej8atnrsUhDURdssiwzjIdzFdRh/jmzrZzlKHBn+1lcndIXA/7DQLNSR17ACxqGE8
L2MGfxVAbKDPjVnwmK3+EJM/nR/sps3qf3RlVLQZiLfZjj6rO3wM295fUz1GLXCGKCHahOWb8m5r
lbfXrU6s5DBixdjiwFq4GWr+yUphL8JphE+f4eYVRwHuOTN6uM7V/HzvOz60IZ9a30ZGZOOw5Tq0
2HsZuCPk0KMnFTW15DPA6nzrZi4eyYrW7zr+rusi9z/MoWiKpd8pPzDAjE6TX1VPRRWaOzWbMiyy
vRLLNMZyMhhpPAy3Njaqp3FqjHXEariWwcDvgANE1VIG5U0mb3ikSbvGW/RsdnZWScJ3QQUsWNVk
oZeN3nRHHpL22ILguV/9a+x+S12UG6XwqUmE/W9e8MqrwYF33yUoTPWNpry2hhjWKliDrYyKuZxi
9nVM4ZrJSlofM7xsHmq96jBotNG9Hj2wEarmd0vg5uP63vdFby2tLq1QN8B4gV3mlKGG0eASVtlO
dpL9oJ60pVZx6DaqRzkMidZWz1Pl1KzpWAvOvjeyGa3pQyB+fpR+OLbdKbfIeZYhOWLWpthzkqoX
cszJvWr1Z4OmVtbBdQufxARHhF7ph00qcJnSpsk+IovZIt9beI82To2UZXXxOabAz/wk3VsFoHun
n7SjbPrAMMqFvNSEox0T0PWTMMPD1xQ5LrtmvvaneqE12I8Yo1U8hXpaPrWoeFfkj65ySIxpvymh
36zMeUYR1N5mRIUOoFht3JzwUim6dQ21HCEwG112zOB0b4eRqXGLAxfLalLH60hHxte1JgzURzzt
c6qUl9rq/3nlq7G+ITt0c1GSPcV1/qfB6QEOZVQu/zWuzNPkWKSYKikfP1uVkUECd26UHkZ6JRR/
C1L8uxyXQ1/Nv8aK1FMRkEcWyyuL5uwkrr6b8EiSPSTJmrO8UuYr2UUCQ5xSe+/aKbV0OeSK7ndt
tsEKTkV4teYm8Lp+PZX8A5OuDa+yGXTQnXrloQKrxC9ySFPwD7DrPN8ElOvPql5v2kDlyfu78Z0U
p1iRHb6G0I901wqoI8wZanUL2Txn7+Pbl2ZuTIxyhjLv9iCka2Ohp7p1CctQ3yAoicfO16C8xeMJ
KnANxdEClFAa+zgaNwKdC/TiXvBm+C1dX7P4hj719BNrl36B3IaxxwO2XeIzHyyqqoh+qFlIzqro
gwXaXqAzWEA5cWyjrgt/JsWEURtCkZaHQX0UN/0zcpPsLGEJRlORvdixn+DshidnMHddm/p7YZYI
ds/dMUchAneRV4Pt6GPYzaSTzrlKfhMJGuXqTOIqGS+mifsi8o35PuaV9QBYOl73QeSuYBfALJrH
vLqKtzpe8cuvMeElw14ZBPSEeYoMwIurTi2k8K8hT+uGa6CmlJ2Y9TWeGMoCk4QY9de/xtkL3Pq+
VY5ySH4gQFe2clUXLEolS2Aup/nFd1yyhUhobrRJjdVt4plAOfwg3JhlX+2GacwhyKDflA9Ds/dH
cnVNWwhAnCK66LqTb1A4aG5JWSHBRY3zkY2nvewsq39JwY6D8w2qd63wEsgDiLikrfmMwfLw09BG
xHtb118kZKMcNDfgKmTGmvR9DFocFGbUGMVrobHmQxzGpHju4sPi44Bs53uvjcvXXKc4lWQaqN05
WlXWb8NSILnOPU0HSedH7q2lMv/KNm+pADiHsFWpR7fytLU3qPHGKkLt2aprdMoDJWe10tTnMPWG
izN5jzIoh2bQ8DA8ozvsQ6MzwAD+2UvEKuKkICC9XaIr/lIdNTJ0OWadnKzC8xTX0WureE9+7Fk/
nSw/9cLQ3vllob2vBGh8dZ26ynzvis6sefxqjJlkoc1NLYy0gpURAkbMKLt+zbGzAnmcQr0A2qW2
Y6Gu0olOf4lSC1fYuVvNxrOmb2OE1Ro/fWtsVm6MoGjR6O0tVVSkAkM1+D44/mubp8VzaU7Vvvo/
ws5ryXFcW9NPxAh6cysvpaT0rm4YlZXV9BYkaJ5+PiL7dNbus2cmOoIBRyhbRYHAWr8RWHvBUwie
KzGBsc6AU/Lf6r+VIHD/P3qrfjMWUKPAoPel/hvo1FM/mTjBQZIhIWU4z5K956YOm/keUxkUqD3H
u3Ba6iF92/OpSJz2pjJdd192hXUdMza6hhdND2JszfUwCv8FqX4MK+3Y+Amw8Xayxnwd2d1rL/vw
xixinn5Fx1DMDMXJUBfWIMOIzBvVXBnBz8HBqhUqwnOgEfnk6wnYrTojmO5kurfizFgCk9avig0l
KNdw7+LeCaEd3YN+ERee7fCX5dvWgZOpba2U2oEW9O62RX/ya1znzg45c9abM8rlX23m6MB5c6oT
EXtSdCop16BOeDLx+am7NPgjx/evqpj9+DDLAa9aoF7za0ZMa1Ng68QRvG2fwMNeFS6xnYlfI9mb
3fBdtk/W6H21q/FwReM97+kPBH8l4Qk8uv0uEPBTB/FUCGDFFfvjjyDBPsMiY70SJsff3p5/CZd4
V+K607NRo6srLVee1WIYCqSTHAeZ72Wv6v9TW4QMSFd0K2U/5Y1OcpjTEv4+IinXIRjtqypNS6kM
gmfDn7ojgA4MNJZwadxWzYX/DSRqliAp+00YMUMX7Xn9Wa8aIoIrGVf11eoGpJNTszqn83SUC5zN
yJN+DWisvA69VV3L1unWMF6SDwCCx8DU/Jei1O09gCd73yHw9ZIkSAb/552tHdfXDJHv7zv7ec7X
RdHrrM6kyfSGI5PbQDXoJBQhqyH5ixIGzINifM7gnNyqzqA2NtasdY++lPWzLO6BHckXfZiae6vM
zvYyQWnYzmVRLwZAT2fQCvMURouA5NKrT1FMErVF2GPphY3obGGqajvV25NTXsFMWgFbSoC2mfHX
5bvKt77GKBclhmXEd/v3WNt7cXNOPwN4zFqK57k2y+fxbCx6OGsguyupV/rjYBrZzmhCKAMinc9E
g6dzHXXzmeQf4U6pkeBY2rDCajYxyeF1QcLs7ElzCRZjrk5OlPQ4TbMRA/rEb7tDU4K66jEspz2R
E+s4rZM6mcrs78u8VGNCpweeiiw9TLXvx6skWg/8rfEqRaUehr75gbMdEgd6Nb0OgNmQePLDhxRz
YMKcWrSLEMfY6WDALhDq0hHxBIqDD2czNnhuliOPl1T1RZXUOFWqTcvYGn7vrL7beisFezG04z4d
xujQp/O8dcMievPahsD+HJDrDUz3tb18tYLdOqexDkBlGWTwit62LmhoPGi3koRje0gcNkFF+DKx
9Xls3I71zj6rytjjwMY2eV6j1AGsdqk6oGDOVeh9qhEmsYbHCAONKRPo5M3de2U1+gq1BsCigbAe
HBtfXNTA+5dU+gNfnCt/CClenEH3Px0QZkITiIlXFxMvGzCpqBFEWEx/4nj9JhqZ/Bh5CwF1COOX
eoF41wKAktBKCWYQgP084tGrpXj0coDM94g/yBsryaqLusQpKm+WKb5qqknXuuoyzWY0rr7GGWbF
c1fru54/i7SXl29nXhrAAcikVz66RapEwqE/gQkOj6oURZN9HC64yEx3RM2MQ4PV86pOyfxvS+1J
M2t5KzIOPSu4oSkG2waCP/Ec3GWTTbajjntkR+TfJdXG0to9/6tkJzM2LgPfJWoKG6hdyEKXmPwM
puWep8myb1NsHlEiQrmGRNB9rwfxMzqPcJkKawNWF5sGrNHCWUvQbrGHW9C9Fjpt5HY7ko+G0buf
ug0UoumKg1MPyY1SFlAaA99qA03R1wenq+9V09aBJ3vl+2usDbKqP2RQbuzY19/k4sNjifgj9c0W
MsjcQAltmzt/DOGL9F78gVTNs98a3ZPh4inRjs2jU3u/wzDzP1HdJEi2oCB0nECjevA/EFRaeI2G
+5yyXdp0GDvdYvvLqlnBTyKsQ7gmDkI0dwJ9ZTdRuxEqXekXHm6r+vxl9jKak7eroTBteGmwVcpw
pRx9o736fROTkERuAmOiT2zHHqHPJ68z3ulbOx95xlvXgcmA0zxCV8aKiMq4az0X6FLcaOnBb/l6
Q5zTV3Cbi3M1CHaaHrpKHHexszVyF9XqEsV6A9x0nDrO0ywxD0V3Af5PQpUjBXnUUn9Wt47SbB4r
55fqmkQWHPWmHiCauI9icBPgde5jNNjpr2CwH1PcPVXLP13/FNSYZXAGF/na4pS7seLZWpu5GN40
03w1LKQ5cUzF1A7ncicxn3RdJu9Z341rZyqQBBQ67AXOBpBu42FT23XKrhooI/Hl+Cp6AT4plflK
FpgpIICZ70qj5ViGe+2dP03pQdiewy8nia4GAJ1tC2TkOdPgSRlmGP/W5repD71r2IzGdBNrUb03
oEeOG34AyDAMmn5XanjtelnrveSamaIVVSafLpaSncFubDVwyMxm3/jlIvpE0DEeX3wDiZAo18Rd
iW/xvk2bj9GpPlyXqORsGd6PEZX/qkUecYU30LQEQFae7j3V3tS9Z03PY5E13gMKKMEWnf36kqIo
CkWxcw5zk5Q7iSnzrkxfx6IoUKlbcj8eaJqSFFQ/kL8hKJLt58Q76LK3Xup6bg6F1KCTzkXxbmUu
8TBgn+h6+5sB1PdNL3qg3vb4u/TL+WfTkRpsqoUrX86/kE0aTjiRX5rFjKzsnPZuqamt9T810wc5
+ncmzlnUhhf9PeAF5b4EYIj25+IY1CK3fhtlD0ZLHGNbuH85mLdzYn2MIt9Bed7Xoo9UlsjBuYh7
h64Tre1WxO/4U2POp+v6DTCj9DW0UEIANP+OMHJxZK+VbVU16tx4RVozWnDT1j072RdzuT1KqmQH
Oyc66MR8dj1h4T3uvPhL4fwKcazICLH2kbUzeZWyq3bse3VJyAtvJMeF3aD1aboufE8SOwpLMg+5
8zWmKaJrXvhAXdQ05NbjWSICMJX10ahh1gVehmoeAsXlsSgw+TXxqJBtC0/UaIv70hc9/JS5evUa
vV75onUvlhfVrxoSPRgGQr4rXfvOlB44/r5+7fxygW9b3robmnFf1EjuTlkf3I6tze+h991dDFro
Vl/aVMdg/8hSA2vyf5rnAPvBvuRL7KJ+HUcmqIr/b2hQBQ7/NU4scUS90INjjmVD7ZjLltnY1/AJ
nEvfS383pDMhPyfK70ZYneC9jfZN1wayEJHzV2Q/QlMpf1s5mgRznjjPQ54m2wSruJ0lkjd+c9Od
j+v8xeCfACgDz4zfTT8TvS4QMiRJjDoz6l8NFoi9OpF69lTvUugiiQNMlnVFPJDM6k6+IDOkquri
FMJdCzljxp1EwxpQk0CiAIvn7Kc+NXiruuJGLJfZHv++tBDq/qiqju+2iiBgDY6NWxDtRM23tMzw
zjfH+WqWTnJMPU/Lj0HWRltUoRZ5+qLegVQixZ9yvEJZEq340SnQMvaPEyrlr///EaOtVTu3bP6c
gwP8i4sdOjZFRfBkRMcaL9JnFHW/K07UaVsRTB8VJQB0WosWHUauomnFbWy1rwhyEEnpSmMbkbkB
mBIjZteE8XyOmn5TW2muIefl/BxQ5j2wYIY3WIqDx6vNCfNSDLBnDkXrMRP+UyXguKu2797vkhqn
esfljgpiwIxZhMroREMd73MkS0Eeke4J7bq8Q9VsJ2bPJpKgO4/Bgh6tgpvKSeBtCBBch0WzsGtH
7xIWpXdJBu/vkmrjZLiuRnRI/9Ve+WJcDY1HJHp8smZ0No3OF2dd+PlayemwS0k2C1LjK2Pchl+j
Mn8SZwVwVIlkTQR/jkra57Dq/p4LBymIpIp6IpL0P+f6HuWiwwYA9A7odfqeQnxZjV2ZvVeT16xU
238rsc1qV5Vo8pWdDsE5x+/5XAbi0QkL48FbLvVcphsUo8PdkHj6VxuIih4nynvVgokj8mFsXqDe
MJ5dbrfJKg1XGV9HfWQBm6mLZ40lnMfOfQJGuSgsYTQdZFN2RgVphZ8TbLoxfewdh4OYO5UAoQV8
KvCzoPoc0BLm0qhK/2qTaqAjUZWvgGIcYyNL7uNiHm7Iaz666LhHOO3wU4JZawO0wao8fC2nptmZ
VRkeh1n490aDH2IJRe1XVcIXTWX4Ys4CGIMsG96arf0wZhhsqBFeMd67VRg+o7be7oUfQhZtvWfD
QHHGQ2nvoqdteunHssPS1fQRiNfTi+rA5FwMq0jWxbolKrgnhT1fbL2PoTrU99FgzhfEikhfm8gp
I8KG0rJrhNEWBKn52mfpsIYFnEIgrs3X2IGTIefwcXHzuod296iaB5hfBx1y6kbdpHXCYjtpGidh
I0xZJvlmaHUgqdDwV1JdizQzzxJHUhQXpk++4BO/zvANEwkQ6T7s2SgQ09kwm2w7jX37xqnobJXO
+Nn4wYu3RxUNfdShDNfdnIgb2xymlx7yYBxY4t1O8Bd1ITjuVLXUOBQGwnhktzpdCpvgpmrvi65d
E+yfz30++09ZWR/6gVMK/sO7tkMLj9hAYa5itxivSTmO14kX4Nqau3n71aMaVXeKBHKeTPqNavq+
OJ7jH6XQ774nqclHf00H+E1uoAXVG3WD6UGroBg9ljHZ8+9x6l7Tx/ikreEm/nO/eyOF3yL3VPFF
s5o56xKd1DdeyOD7bTmcTLSi3+yg2PQoZz8bEdzHZo6LVV5JECOe7Z3FjABWPOga1IOyfbaq4miU
ZfEjrOp52+l5xaHPid5CsP4idvIfetgGSIhoMBmWYabYalUyvoPyEIeqg16o7m56JH4d3X5xnDRG
RR6N869ZZYq11ZA/SSPybsKYv/Nr1nH4iF22PvFYuJdGgBpS43WMKsEPdPLWEkZ4a5rErtTnxh1m
P5ZrtxeBQ/dDLcM3NRG8/WJTNE10Qvq13mdept2rS7Kk+lotRrTd1+51kl0X2bhn1ZcOrCk6dBXO
pOTZASDh25KgEb6UjKFoj11uPyahEFdXpi1J2MKswEZig5xl/VUMfX+NG0M7zG7/qprUZVw6VQm6
htjWvYcgzWjZBqGF3fJcXFTnwD5z5btWvbNtp7t6uavZmyh1LqUckHT7ZxI1nbA6fNRtAu6YrqSA
v97w30jIi31ETge3oszKSxShB1/Ywl6rDtP+JGtBWrezo+0EIvFGmIOFdRUbQzWg1FEDSNLoPY7Z
tDvLUmEmebCem1q+iXwnMUx/LwG/HJkz2HRLFfso7OX9Ib/rc8AAY8bpdWnnXIL7YqZ7B/zl8ncI
/ysf4vRrpxf1jWstKgJ5Xrwb1gBtpSJjbslKPtrQetS0ndaYuwRTLn7ezKaZ5WGQsfUUSyu9ADBM
1qrdYUFYO7WNNHxhBs/mZG2maYTN4OlXdFqCh9TOcrwMShZdZwgerFTaV3bWR1VTl6AbsNbtZLNX
NyAEZtwVqVib5miWa8twvQ2arNlODS58x3xw7ltsmx++prCxWJsJUWxVVXXkA6LFoxPfq6YIe3Kc
wBfW25ge0slhe4yKCFFa6V7c5fJVimzw2xFf2r861GBSzvNZN35/j//XHMBh040XsICojn99jGoz
JzI8Tnj+vvN7aD+kFQdq4ODq0787vgcPZP5YpJtt7Q7VCjbjqczt6iZn3wJ9COGmdT1qNf5iS70v
Q7I0MtUQWvLi28RzYffiYzSgRJCjVBIQADWSp6m0w78K0Z6Krko/2OiCs6n6/rkg1rCpUPS4rULb
2MepoZ2GaCRDPdsZoP2EQIREOImsXfeC5yZZEicuf3UFZo3tgHK7xVEtFXH1O2/njxRE21sP4RTX
tjp9cAScd1DBwVm24sZp2kXbG7/cr9T8UiISXp2/2zTDibtVpNf7OXL6o+pQFzUO6UMHH88RLqOf
Nt1KBl5ztlFzOmfImK3gQmob/nUy+5L61d89EkjspkoGiXvvCBpU3UNCPl/LxKv3nSmdRbbFuQdV
aBw4jIIu7fz5QbT5COrHHT/jDgiMNo0fQuJ0m8/ZfOskenWKPM3cVfkYPRc4AqmhZRHsEccy3yuS
R8h6Qo3UUes+u9CIt3KWqEhO2q0a6nXmA4m96LVqrTcjmVlTsT9alJVvVKmoZYcT/VIvFy8lVUrn
SJDZ8x9FJ7NtpKF7/N35fe9/a1P3O5EvYByDH4SLtwfJ5Gdr14z7PZzYmYcqKB7a5dKTSQb4aBqH
0rfmQyDLeGvq07zR9MHdToPp3BtB49w3PgDJeXC8g6p28bzgCP1XsP3ztc7L+WpN9YntfXCSjdah
Jry04Y1aoa9WvKiaGpv9c0MBs2zt+fpuiDHKgFMbP1qG49y7w6uq6GVRX2UaH+cBmP2XfppSHQoF
+cROiwAZobfBkfvFyCKimxxgrzZWXmu0n8Yf/FjKlV230527dJhLRzgQ4UOlIzkpzCv0vsdUn/je
F9CsgryS6iEaTtM3UBazZfKdNf9aC3ZWtf9fmtSNXWDa53QQ1x7HZYIBGKjHPYwS1KawRZ+1EHiz
Uz2isy8vMhwfVC22uupxyCKI2Lk0T4Gf149zWbeg/mq5UkNUmyGC2y6z/ItqmlG/2PeoKqxVp2oz
8kWU3JBXzoyo4dcaVkZLzGVcLiZbdsAhXy3wuUZCMVzmGoWb1BuTg7l4IZSIuOkNWevGhvaXaOnA
spFY2z/qzVJXX4XW8kLLJSpEkGLiO6PsP0p9TN5yZ6jYIzYcaJfq4OPRVOtCXo1ucJ9d112pdiP3
gOINBO5VdarhAed5j5sM8DN/avch4liw2IMqRlR6Qj9d1RcJ5EPklNYq8PwAl5oqvOubKj/zx7IF
srlFn8bgztoXQeTefQ9CQ/a2FL6/T5bCbOt3wkkNAle8O2ePZL+qqo4q9uJj1mvlakYyCRLx/wxu
txHelV83qtbUJmhuEI87qJFqinAsUREDeL1WVdURDAb21IN1ymLCpnblWutpDsed25nFUw+YHYyD
6H5z2A9k1H16AzaAQ8sSlRuFJGDmuMfYElhlJgiDGUauvZvdfGwX6ooeawB7cvcKhuI+sacYO8Uq
RqCnhdouqlOq+X83fXdWSZOvU/zVt2qs6siWW1WJP0ffJV5IKmRp++5Qg5uBM3OaFRv/V4AdV7qK
3Afvfwp6zUZ5afFbApN5ZIJYm+Lwyosci7S6ulW170ueifAaFfqNadvhqVxqqkmN8Kak2WC9/ske
DkwUrgjK2iDLLcx1UDX/si74dkb4o17GdbM1u9T6sjv4vtkG+Lz70nKtwEWs4BBOIynXtth26OGv
v+phLMWFJx2Q0VLym2g+BsBDqsFktGqDiyrwkONS+ZIUkRmFLwO2AMVs1W9N56NvEOJbiQ2q+FEP
LrzVIXrNIzljp4oroqv74kcx9Ae01+1n17S6U6CxN+pTL4dIot1PtdHvJPnCVYd1hY04Si9Xpp0n
5HKXulEQKiKqEVcxZxtbevGh7oGxjJEYr0Iid7kpWhMjF8G/stmZ41X1xML55HfEUbPivAy6077E
NiQeq8vIk8+Y47o1/3KixwZ+cA17V4ToIY41Bw0HK7ZHWRT6esia+aWphmEl8Dj5MYzGqxn1/Wch
x72ned3viKWLFMPW6k3r3sYR/qkW6a/OSz9MfbBJyi8mlai+bUp/TM7qksgqIaPn/VkVrg/Ns+zL
dcBv5+LYyOAORU5COdL0U+OVzZrgVf9iyEnbR8BzvF6cXJYTiDISq4lhXKTP/ncZFTAPCwXIf8AK
uKhbvqslmcuvjvyf0n9rix2vO4aWu30PpYMPtu/8jsJoeMGQzsWcpBdXlpr56Ex1cahxRLqr+yjg
eJMEb2an3eekCn4ME9YPfX5aVthr6AvjISI2cprNpl2pqnRs4wH9NGeViLA4qja3ZgnLrHLLSd54
UE2tr43b0jTxRvCIkK7LJt63elfczkiYPwxVrR8BDcwrVVV3IP0AZozEOh7ZzBIkmcb6GexVpxoG
bxagVoXSc9vcl9J8IrnnXL8vIhfONXO838h4Ak9pbFhbYlHKNhxrPKSR/anGAi8GqJMY83OTRvL4
Ve2DcNqHdljzok53rT5BD0mCapNkk49Iou5dBRZta1ghxgekR5Rncu8t8qZyVyOxe/QKV38IUjdd
qRFDL95GI+2eigoSeUREfiEy3Eyua905cWHf1XICuWHhIaPa1AXYQ74bGxvblGWIamtgZsAyhiR7
yRP9RyLmfYIs4E9tQBTRDQbtTs4m0I8waY5dUwo06+tsEzpz/F60/jXp7PB3DNaZ13v60w3nfh3o
PXT9dDJOumPsUtsJ7jqUbp4wQ4J7tbSr6pigNtJPQKwjHEaeEl1HK7Fz+PUvg2HFzXe9ySqwdH41
sTFVs0VWIp/qUjcRBqr/nM3DJ2kLagdbX+cRIdI/J5zaRlcTzpk73UwDibWh9ZJ2WCdt3x+7UFzH
RRg7RlYByXS0SsBzFXeqrRVRiTfCxJqGCv9NtVxUyWjM6CYoq/hGlURWpnB4/qmrMf+6pevzhCfA
KK5O0bJ9DkfrJtL45XSkOjZaQvoHcfOVQCLrk0UDl55gEPd1mf6yxuyXT44cbb26fCraftg3PZq+
CJNhYFbiaqGEHUuYZbk7Tj85S+RYWCU93m+ut7IX8r6YQGiWfu1hfUlVXQDPfCR83RgAVNND1eTz
ZTCz6/eAvAVoYhaGTzDwf24ioLgTsmpuWZFtVjZkzIrasLc4F7WnRJ+Lh3FmPUozt/+wA/leZUny
pHd+fESoyt45Ffskt0/2AHS9x7QdcqTcx+BIMHfJs9V/lxBiHtnAD/zdVYckoSDFQHjEOknnPDSm
APEX0tT1mrhR9XYpyTk/ZchmHPqCmDbgq+LXMBw0mHUfUQEczcqQS60zNOFNZEPZp6I6+L8HRL6f
Xdndfw8YwHv8kPrD9yRqjPoURVf8j0mSSNjbCg7+nd5Hv/Rh1F7J3gD6qjr9vsy6eRfw4jw7/KGn
1jS1faJZ/W0BC2bTuBPyzsQzzUAbV7aRzS8oi6XHqGrKDYfg6SUY3BoMsyN3qhcdnoS4BdKVAHKg
CMUeQhGe6yC9RRUkwm2mN96d6kRURxjV8Izhn/OAoyeaCIwxcBa8amb3W01vhpN9moaqWatqWo36
fqy0aqvm8yuZgX3p76qoxi6gKkgipUVz5uiiH9EGkMc0nuQZz75kn+umhST6xMu0dcVj7aKhoZX4
UfQmsfS50hA8j5Jbo4vcv7qmX3kkpjd6nnYn4QyyvdHGCrywj1d9WLcAWoKOKBnbMVWTjcU5KifW
krl+fVBtZOL8BNmYi3SO348r9uSP5Nn4QpYn2MN24+y4+ctMVLJYN2m/LMPJTogy3KgR6qfAixud
cEO/U03FOGZHGJcAorQKOxc3DIhFsCOw6kS/T5I2OrFzx5IgN4N7gMzAwIX2Elp5Alsvs8kBjn24
H7GAezDbNLjzUMPVUHcDiVUjaw3aCGpKFNoPCI0Vp6ZxxnU4heGqaaruwRh88dAFs48uR+gcVDWv
kW8MIyI2/F+wXURc52Av7HJ1QVBB3Gph9meHatN7vV/BxgZE6tUkeDzcqHoEQB7Uhd3Jfp4m86pq
GeSLC2zn8wz17OzojcD4eARpDSFvP81RcJG96YNfLTGsNCdp7y3pPzZJq7/Gs1vtR6QZ9zZmge8w
jGcrNn+AZ3R3HfmCQ9rEybvMP/pkMH9kcd2RDTSSve16B17IqFIveTtOVsGm7z0MZQpMB1R1zpE3
bpfeMGdhUr1qsMRqaXCinyyYyasrOiRCXAwbiE4ehkoDFyayJx2G3F8mEKixIQHdke3CpSbE4Ayv
8Y2BythtjczRvjCKJ3vkVRL6WUrGHWxggNvaLaaC2iYJWiSEHRFwvM7iH61XPZnBKP+Kk884kBp6
56hXdKNX40+eoZnVpNpLnaacLaBXsYv2j1Y2TdChTOstJp2zGqYivAQ4Tz4Jzd9ly7DCigZiff5I
LpiqFcL8qQvLuh0l+wCrHG9VO0m5cm+yNn/d5Qf+U5Ak5j28zRiKF+m03JRwoXVdrKehuJMwEK/N
hKNj4sp2I6dU7kc88nCgY4/RIPPOp8wZnkExxpouAtHqVkwx3qFTYiy1jPVKmWwLGyqcmsmsXe3E
v7ZcffXOvsTX46tPDWgR8sJGKNJu1NxNm/jb0uvNreptUPI5Jw34Pcf3ZoG869WpeESHYPgsQ1yV
hnRq3sEYHxBY9kBpJ845QedGCUi+a6PI1lkexZdUK8YnMOJHi7VgRax7PhDZXkM1S8S2smC7+ZAB
AfMu+C+etGlX62AC67aTlzarT0DezLumBoCoL1SwWvhgMFozfwgrh6SQ6yCmsnRkYb+20K57ywcW
viJPskODMt2r4BkhiVofNVOGhwaqW0vGCWQPO/WhAQObgWd/c2S4bqU//wzxL0WNsYAgXVvhPTbs
kLf8jg9GSmg5GweEMeZzSJBvo8W18S7dNaIO2XvSscwbE/CzIbWMdz8ZH9NiMh4yHysKz5q81RB5
+nuIpgKBbbO4GHk+Pbq2fSVLSYhNOPsCJ79TtVxUqU71ylirYtvGfs5BZpKnv1tzCFYuB8V9r6fa
Me0DsUoGDIzWfTM0a2Eszls4jD+oSx8SARiih7Kf0EksZ/0wjWm09vOKPKQ7BLvcJMdkjs2Lxbvm
qFgiX00LN8SYS+AS7WysIJ4ybLnM8LisldWXG9Ovp/Ooqqo7MTlNeZ1XsDVhoJpGTThO8XDJ9IRH
v3WvDXT7jRc10cbGhPvCXubvixPV+aHw55fvJlVSw1qi8hgbmtjqlFE67VCqoP7VWi5TWKk3nQLU
5dwG3739V384jKiQDpz3BsLV40nNN17ChGTq171/TG6Vs0dWG9GYSGKQF03zfSuL+V7MOg8Y8pp7
VVUdelTxnsGo6KjaiAAyDrlpMDj5zXeTDmEtabzuIjkyJmuOvyvUYsJbNYfZwKPr4sfv4SGL1QXw
/cEGZ4bORODqNxx+XtRw9Rmaq/9F4AQhLs4LWx7l4tXTTX0dG/l4UtWg0e8HJwvvwBbJ50pPVxik
lK9Z1MBYYWfwVcXOoj0QqNY2qnfhCW0Cs+iPqur14Q/fYCsx90H2igLz8jn4Gve3HJl+Vst8TpKL
o4hRb/v6VEGKQCsRt1fVxGCt9+qiuKpqGgOhI8T/3E9senDAflAfMxVWfzJDCOcEnsrX1mQFcgQL
oOq1weyuhn45iy29Y5LAMiy0x6zwmgdHGqfZw0UUq68tpxL71pZ6s01tYJ9iqbZT6sBIp4Q2XrWq
Ur2DBvAfHXX/wwUAcP1uJu1enmSXIUbXGojr+sFl1HyBPKEtkRxy5YMI9fl+7Or53g7y8GiX+k0h
M+ucAt+89GYZEq3xQ/65A3GYe/NdNS2UDlxall6e1MPkzPbJdsi5L1rulSa7GzsdrWs8Be66jebx
I2heoKKnn7VEyVD6rXaHhZh+bBOESsfcip/LxvkZJ/E9T0G869sMoQctNZ8kojqX0BY/ck52T4PR
FY/h+Ft1qYszkLOPRHanaonZzCt0OOIbVZ0QKcWPZYz2qipd2RxCz9W+prbsyF4EzqKVmS3/6EaB
gYlT3YLqNS94BQQPKLOPR2y/TJZ66NZrI6g+Q1EDbuk9wtpGuBiahUALE6mXa5kPQIsHYq34cUtS
LCj56nqhnUneaWdvuYwR2CoZ+GRclg7grNpZlb6rSDusNM8s+FU19iupHLIhMZqVOkKhr8Xo3Xoy
MO+jYoweR16napRbVuXJBSK3UVXDwIpeZz0/ZgTryK3mj10x2KdgAAUIUY1t93JRJXVRHWoIdENv
HSa1sbU0bdgBV552bN74qfRAz6K4nW8adyheSW+fNOGVD3Zrp09tboDaDBFoLOPkElrasFI3VWVG
KL2JDWiZ2Le6VdtvY2+xOWqKxeWzTwf0oyiquhqDjFq77Tw2FarqZ0N8+SotM8C0w2qLgCl5QLfS
vsb8Mdn3PZ4ODbgKcKf8+hg1SH2WGqOqdtwkWy9psNtQ837/FWqMFumSlbZ/d9GY/wzZjz74En8q
p3dBQHtW/KvSzPw+Bgl/9iuSvU5dTzCuMCqOGhuBuRiyco6EH8I9ki23RQYelHR0w/uKKueSc5RX
yFZTiyUjkrCz1pZpj6j3e1QJgd5b05vqU6MSwC07azLdTWZUbOqtTu6TqMhhUWONaQrzPi3LzxKc
2V9ufkFwU/sMYsyvRkfvn7IG1Ua298VZghe9sWKt2HVeHz8RiWZbJYHeB+0PdXMVtT/jGnpGO6Qo
l8LfuE75XJzyUVsg2rUDbohoGChK/SfyoLsJb4q/jD67ujAT3wM0xdfCm2LAiClGK5gVHozCMG7H
PEvgSEfaG1TKO3UToIGtwSH2tkU6ZCXrLj/rbv/Lk1X7qC6O0/8ADLFYsOrwtxvEQUavxdpjGQH4
rXkkRLcmwhHdq6aJ/N5WlyXWF0unnVX6nSd4Oy/joySrt5pu2WsM1DjTI2MgbtRl1jjTR5N+LVhB
9sgA1sXO9Dj8q94/RuPMIG4KaMDp/2HsTHYjV7It+yuJHBdRxp58qFcD71u5y12KUGhChKJh3/f8
+lo0j7zKTOQD6g4It4ZUXMlJmp2zz9r7pNFIvkTzQn5u8nC/QANUTg5pzJ2fzIrH0YHnixb2Gb+l
1aM1d/FjfwaWO5wsJ/dfMsR962DohrWc0ateeuYb9yYHZRe5jw11TeIqW1phmsj9evJbHd+oIb5g
CxBd5UF4UXwtSp5GTpvom8+BqJ/FIZC9KicPEOWYlrbqrAKQf+AsfPbTRDOK4tizIqi9DEspUC3H
z4PWE3BaafaUIwbX6oOugVPnjtSARqESTBrfvVgunuB5ARTfdNJffY93U9ToB3N2o4pnx6osqvRj
DX5jLD1WpP/olmOyr7I9/AVKDXEwddbPGY4pLuz9CquXZ8hpyQkB1YsckofIrqptbzoDGqfee5Z9
YwR+z4PuupFn8V1V9w/rEgoWZwViQFgrjrNnJDnrSm+yF90V6UuID0IbOPmT7EpMu4K+IjoW1czX
y3TC1JjnxOME3Uif8wbHosLGHC5wultRkVqVcy3FQbkDSzxIJqR0CMV3rgGVTC88ikHh8W+hXxow
x8gksNhlN2FkzqIbO/99qMLXaXLj30HG/RhXsP8zlWIar2l/Vob6Q82b6orfAmFBb8aosl0Dahav
rLRIxFY2szr502Rdmh0G1fwmmX5G0b5ooRheEYrwyOCm2A2jIu5e0v9+QP+YgArtzwS9RiSqKsHv
MtbHG5Ei6gPJrGp2O91kVzqVzYpSXsw7yZ3d3Pmgti4UtXq61qSSnnDXwICesFpI2QgvPgKIxyZL
E3wtxIsx9eHKd7TyC/vQeiFaz/+oy+aERIYddLZ//M+DgD/mblh99ISDyToM4ktCyQauXfn4XGga
wSkrTc89KJ+9CKgrtPToQF6mx1nH089DmSTb0HSTRU6WGP+tuVMegvlTWKLpCYIg3ahgR7xDThXs
VCo7TVOPhcPbEyJngXJkPmDJ9efTf2p+9qX/Om90vF9To2NkrcH4zhoRrlwKOI9h4M7GXfPHTPYq
2ohQLE3UNZXsWHzNI2NaVN3m8dHt0Y+PXrjKoZthBs1BEzbVeIaK5jmIH13J/OmzqXotZU2f7bHt
7vZQia08X/bLMz6vGRfVn0tVRPLWVA3jRzs7Txd/HSwNS2qgURzmTzhnkxoDBSFnfM6Vg8J0MKj2
0PxsKyP9KadA4k23DxVgaaJqqA0v3LEcpUaq7looUn+1h5Fii3WV6X/GpXCaP/3CdqCdUrqbvjgT
5pZBa74DFeNGVPEmVse6v8nBMmaP107tcNAbAz7gjCQiwzM+JUbqbbBJhGZQ9omFANQZ2QIac1yw
wPVqnqP7egm4pdaaJ+sMdkndhJ5dLKBFuOjPZxV/xi3iLeXHRmI+IAQd7QcKZG7zD0pntvxSsXMk
s48/87/9XeUf2+1asUpwjF0IAtHlWX5DCjuqNwrlX6ssxbhXUYbx9G+fsjzBVDlywp389G+jSpS4
K2LnH0g3dBKA0d5s2+b6eaA4LYaiOyX/NBCgg9z2oyUWLsXw/zRZJNMSkVxOVMf8c5GIGVRbbMek
Crd5wDKlyOxn1U3CW1cP2nVM+vdy7rbRS22CISi3cnn01ywrSbVrB8IQIfQdezIXjwAk6G6d3K3S
sc597Vv3Hh30OnYrPBIiXjM8CqsFlbD4P9t2f9NakRJPsvSFH/T9zZ37iiQk2pZF4V724a0aYebx
SzYcLRtuSuCl28YQ9rIaVYW6uMpaNmmyL5QeMSVqkZMCnLZBoxB4zUJ2lMKgbhQ0Lefpb7h6d6fP
/s+m/DRa9pOSmRmptbKgjl4BYFq50xI8Q3J8NAkNBXphvtZ+NTzpc0Wx7J8wk9rkAt5iMp9VYEdC
FaRP3SCoa1eZbgY8r+tkYAptgDkvZomGPMCqzPC0TYq9bDqzgMMLRLKKxt5ZW36nXpN8gTl5dZlV
UIRuf0c1Bt25Y6HgevRj6hixdTvLFr9+BsaiWiqaCvBxPunz9GTIV/FoEwyb+z8HnaFct06nwwL8
x08q52KHye82YCxqCqX/cR3Zr4uZv1LgOPHXdYL5U+tUezesjePndWR/4frHUi/a4+PfXXV44WQa
jkoWwbIscswvvUuxFhlvf5PMzSaGgmfWQbsfKaT9YupTuiBnUB5cUR69vgnvaTp+03jQstj1gqXI
3OkpwBfyYiqesxDzQN8aJNe76ZZ7COXxTRpWst8hilTqI1WDFATsCMxrm8lp+/fM38rxrgz9jdZl
1R4BmPZaCRg3oZF/L1o2aYbq9KckD7FAZFFDTJsfZAhkPyqBsWs/1sOZFBVku3mgyu3nkIKRFwdf
qYOrmdVaXilzR1iPIfELP3rRFd0+q/OBJA+lsin/Tr6mZrNtjTo7i3AvZ1B4h75rdgku6loswezk
68TSpid5SPNAPD4RA124LuBu2VUho+RJXerd1snRjMjOfJ78GMkS3hPY39Tbz2vJT9NAVbiVD4vH
vM/ri7ys1sLNqEaZLxMOyg2fFWJEs6TxcWj8etXlBrUqbMkffW6rJoKiB+bITitqgpNLJdpfZ8lu
pUQcKfu8hyRSm4WRpk0xbjpN02pS67BZfM6SJ2mDWyWrqtDF3iyGzeeo2eMcoHTuRqBRuuaq3xBe
ipxXzakbtKJa8RHlyQGqHmyYfrqg5rR+h2PyYiXC/hajp6FEh4VgwU2ApkF9wu2xPZj8hVt0G/Zs
wKI+FS7YKA/K6vrRaRqud468A+Zb2pPCL19byHldr/BGdHQLblngUMYxeBsFWuUxsgwsfrOiV1mE
JqxaY43FlxPRiclHtAlJoCzLpkDdC7xgyzqH6HtiZgdKNQFUyGYaarfE/DHNDdkjcvt3HGv1yci8
6AUrOG0tev6NsgkFEqQW5alg6xmVZ1k8naCH3GVPSdYct/C2PzzGkiDYep5QV/La+FXGT7X9Z67s
0huod2msXoWikUJxXaype2Fijsj1ewSIu2acxFJejVrPJdHW/ihSnkN1klXr3B/dBXKGEMdV+gyC
Of0/tZWma2Y2HO/jv+bIifLw2Qedd6K2V+AxW1pc4XGdz0nlYDmLkhzV+rNPfvqnHziOqNcCAFvk
Tf/1XyFnygMbjO+eQYILtwyKq/r3brD7I/mc/ig/4fzx59P/2KeEnbUnbbD8PCHV4+H4ear89Nln
lsm6bWFOqLbuHnsCVY+DW0U61U2Rh7WW6Varz5GWWp2Ksklm/tNH2ZbXQBwi1lo4lAv9r0v+x4n4
9lHSLU+sKo96uSTeff4Yea3PK8gBpCjYtxedeh6qehuIevw2DKqNBd1ondwxwKV8ojBYg+vzjnnv
ZhpZYjYtIuvEmup7U4boQsldoEsuM57e6KdbcqA/m6hYpp5VYyjwBdRF9lzMXLOxG/dlmEfcirTg
k8aIjLr9BIcgXroU2G/tzIJdPyXxTU6Jm6yZMRlUYc5nyIH/4SJygjx8XkiYASD0/8+LDFG7lz9A
CB7BbHfxU/+K+20fLhQCairsul+8CZ9tkmTfHW7URe3n1VuskBVB8Qx826c2Db5SfNOisl2PhlNd
MJ8KtqVW2qdmhBqQteZ4SBzLPWRhOu70tqDEITONTecG5oXQTra2xnS8tWMN3zBtp9fKLPEMD3zn
rY4UQqCEC6EgxPHOy22gtjkeOwu/jdI1xDGkFmmeNye/mIcGqrGiyTa3I8V9aMH7VSkaBSl8DCop
T5N8lQ6WryAI7L0DAd8veBgeHBR805zp/q4U8GBwW8UJvL62WX4fgtH50hqYrPILSpZycBiKZGv4
ESjFee7Mk1y1sQJ7Zm72EZm6oTLTp24+tzarlTpW3t3QCRkNqrKWl1T8XDt3jpU9fh4ltuGe2AuR
gfka+Yh+Kgicfvv4gRb/B0jE7AXyHNJjIe8m3S6hslTF1qAK3PsIwz7eRsL72plY6O7bJoFt57i/
3EgJ73qAaY/ZkI0OMUQzHJtgs0/2OZzCO1bDi9TYZ2iWPhKtdJYzZvScsEp9AnsL93EeEIlFvpTs
n0j9YaO2gHjHxhTEmrIPiwLnjyxBqIyFibh5+IXvUhTD9dCMpEU7FjWEZj9YR0lrtdQzk1XWaiAZ
Cyt8CmfhDY9O7yNpP3oWm99T1Mer0mYpg1/f77zSOsTeg0VZWn02wcs/l3NXkGf60U7Ml88ubxTq
wS9gGWfYVM6T5JibEaUJeCEt5LVMo8pW0ZC027rpfdJjVVPv/uQvoqQ9TS1xxzRyd542Ew3qyFxT
9m1+KMKgEpByypegjFTM3LP8nEI8Wjbo9Td14Y/Hz8PUFX+aY0LyfPk5MnPbAh97D7aU5gDkLaVU
aaxGj8hq9N32FPutClMkFTyB74aZlevEKY0nAb1pF9utfuC7NB2NHj5JEBPadPhDr1L8Z6gkUSyA
ai2FaK57N1J14nce4OITntqm0a6PMmJanhXpV6lGmMdQpmpXrxmeTBTspN13dZ6kb1OgOseEMOZS
NjNkAauaROFeNge4zHoZpy99XU4XWxW/697HLTjttM2gCRDkzsg12uwnkP5TM2neQsPr4c4TF+2q
n79UXuveZVdUDfNyOb/IVlam2srQgTc7eYXTa1JfSHbvJxGoKKP7+iK7/upPnVI9fnbJGQHqBNho
3Fee6J8DJfuSmqXx4eJ1RGVuNt4IiZlIQCne1vtcvJHC2jSOrX8IATk6RMd/0QpAt7pwhhVkX/2D
aobS1z7iOyiq/IgGszwSXKuRQaY2+cm8oCgziyvqaJrqGOtWVbBHpP2Y1NiTsW89sG41BBs4rt1d
HiAebXxEolfZIlsxQGHFVFk2QRtpl7T0d5/z+xjOTecY9UH2ad6E3/E4PxLmS1K20d+xZCLgUKB+
n7uSKEjXQTWEG+gAmEYhTmaRhOMoCjyo2tQRy4PvVNWaFGM3437UR1/hYZlGVfNFzui58femi8xD
Ns0qEbtII2KB2iE+WfMhBRKGbZe2l63Pftl89CHSWih5VBwFf281+hqGU33xx+5jxJCAwtoiJl/H
t0w3wuKrUzTELWzf3clmXGJhUc5gDzXQoW1ZEFgbs30lOOn9ImOySHRgwosR1yA/xbRI6TFFKIbk
2xS6uLUR/7iTCArWuYb8M6vR5tQibY+2oZqHyp3vrL4RT0XG+yvo/F1hjtsBZ5NTmfT6WvW88qWA
BMg7w+9/UFq5tFgS/85z6lRS26X+L+yXnpo1z6Y3VdvEVtWDCrkm13ijpvlk3rB81TYBe97VIDpu
7rTODj0q2KcoVcxbkiWUVPkpKoFJeyrJ732pyvBbmLTxm9sP7jKPuGF7Nxq2bdTph3rIx9OYjMnG
TQ0yuhVezGy23Hc3Vo6R6oPe8AoQ962T3XpBNpZUzTkYIoSXDkaI8dj+Ju34xu9TvPFYGVGQ+N5z
GU79plCq6kQAdWTxPjrbvBQkkUthb1xM8i7yEHNfLBWRT+vPPnUoxjNPJ5j5ERCTDHHfMlPtcdOo
Fm0/AdXwH9u+Oc/vVfXPuG04/WXMW4fAt5NByjD6fTk1lrHL1UDZWU0Zn9DIxrxXIBHLT7IPTOi3
oq2jrewftardgWr/2hJlXCYqxojS/kY2TbfHnm6GoMhmXeTlgXCb/qrqbgbRVxWrPsaa3TcKdi+J
BYYj6LRT6RH9bmeemuOiPlaT4BtEAHVTaTATJ48apweBwlCC5EII4j2gmO0tpKRj6WGWcrOgZ6EQ
1dyzqDAkMdsaFzoChadeYMxKlafx7OC5Rdqrbb52FT6qYDWcH7rirG2cuvhyC2XRlhSPuFbzTmIe
SVWJOqhIS4/iMIxYPi+uzxevMZg/BVE1m0cHxrPR6iYA+C66tmrwBKYzXJfqBBw0pJyczNXeqBzt
3iaWeolgqi0M3a7exqqqeUoSXpPTUk15tcswfQ6nIbxpjsE7hbOxjnG2qc7u7TEr1Xj4qpH9hKpG
fdG6cGPNF3NZWOyhLYmVnGbpgb/seLCeWJS1X6vmIH9kqSTNUdEmvpXztSuz8tiQYv9H/SAPYo3b
E7GEcZYHR0l+J5mtbjtD/9Ml+2Uz7trx6HoII/+aP7HJ3yV47S1ZjIL/blv7Z6HlK81T2+/cadZS
GHV+QbpdALJJrI1WJOPGG5xgE5HUgs5TJIBCCwDCjq7ywLLhNHVpbdZra1onyhBfH6NhhlBfbfNm
Z422zBGKa5pW5gbX3hqAZ6pe5UBHucbZaVXSGNpEfYUVtU+50q5SA3edVBlPseb7z0mtomiIC0K9
dUXtwdzXVcZvK5osAkUYUfgdMZwJq5aF5tvVNyKQ3xJMJ34WFGaSzMfxCt3nokjN8TeguJvnm9b7
RDplYauB9qrB51j1qhM+t9k2cQOxNozAv0IeVdfBqA7X2FWqdd1P0bOhOHxxwl59pgjnQgz/5geB
uXIpTSExNqfcnTnlzuMSbrg7Z9UjBKePcSuesPJKtS46VoabXwhDNade1W/hXIZOkFV5rnOl2CLO
JSI8ath6C3+CkGmB0y3A/DwmFkPzotddgoaO0zStL56TYfd5DRaFwTHtlR/yFHnZyURs7OXoMGTF
u5wLN5zCel9Ld3IKNf5rH1cBorCJfvMVsz0ECO0WrW1qt8GjKtQAErZQud/2spmpfnGpEofnujMt
x6rrtm092IeC0tDDhJPKzN34qz1gJeYEaJSaWMtfB2MRUYD2IhsuTmsKkcOb74TFaxYETy32JxQO
MhH5y4/RY7lJxI7aaPJdFAmFlAQWV6O3BSqhWJxMpP8fvg87a8rK6auYwAlXRVbcNUzm1gm7hUtt
1NVWMTRAojY8gDqugz1PqhinA3zmTYVouTmKfuXjJPPCxhS+HHjeb1XrfW+qKvmZqBHGFdScswGG
Rk76Hec1FoNWm/+wchZcUQxQqwMI3Oetf5WHXI/Ci1M/9y7QV5IUpn9VYs9dj+0Auo9tcLYeyBrY
BjQNhQWIs6iRwIAn9r+iyE+ydRZ4xdIKxmEjT57cGs18qK3rxshZ0nJwuYsJprstpctuwC3TUj1G
nC1ZG1Yf/RmR0+Uht/Y6Aa4zNjr+qYAekVgi1xZK249PmQBEofnKvO1qmmUfpOOTHJCf5CGflI9y
UoadnFtAAbZwKx3KGwRC/+LbGMgtRJH6F12B7uvnYPLskHyxqi1CfhdP8XxQOpPyvPlT5TUgfoeR
mEqWHQyw8+Kf5nmwn9hFqkBa5smaHJYf44HNmFc2AFX+9aoRqaTdkCe/h7D7jr1kdwV21t5GLb+4
StkhwS2QN9cAajF27d6yuggWvNXExQ6D5l561qFApvNWGWG1w0hvWD/OCqMCkF8PidWrqhc3rbay
3+5jZRcKdO0QV7vFqDWUlhWk+tv5gMPazEomjvDnY+OZ7YJFq7MbandAgm4H4w4hEjVf8SWKW0gb
QYDeeJoAF1WQNyaV3TeBlugU2OkPZ7QznILosuvoN0hm8ronvi75i6dQugqec1yxGchfzMYR526E
2jMPFkZQvAQ+JFPXqG5ygkWcdxFb8OkjtTH3VhDWxBoNFOKPQ7w0+kQ7fPb7ohwPbUCmtRMJARob
J8+hufD9S25tg3ik8NO7mvrpTU4A6AdqTNTtY74c4PVcL2x/MPalY/vXpnL2WHMjbbHSEjfG9CdO
WNw1StHhVu5jE013ZDnODvpKuJZNvUqNRSD84uwSYPhiKt+nxCze+jCBiWvgmibkSaliUz5YWwc5
qrM/YWtTfmHPJc7pyP/546yGojNKt8TucRaQ/MkKw3ubmtW16evvPer0TTAlKHfTAeRnnv05GIh0
FmPnZpt/G5BTZJ8QGTbgREwo0YyaYRGBMqmcMDga6uhcKbfaaYqdnkVWuFfZ1enQmxIM7XdArkb+
/GFNWYDpKyufFIbCS3/i+Z4V8E2NLjvbTmudhK7W17Cv2AxQYLYfCJpexaBU124cil1kaN1C7cL0
VAbevfMc5eprbU/gpKo+Ss2857HivgC7ELu+xLMmU4X6VbWCnZxgFiqmn6A2nnAP6FAElPEyyfL4
RH1ava6jxvzagUzWknD4ibvKixsk6hcN85t17wXVEcer6qn0KV0aC819R9y3klP5GgE8b2oTOyav
obJA1Hs9GcwrX514qel18dO/yJmE0PxlhZDk2e+MeK8ZutiOTZzd4s6LtkWEp9QJOQVL/MQbl3FX
moemnMxDxjeRKvoEDJ+B92e2QL1ERzWPyVnyIMc/m3K0rYj4Z6gcZKtvEcsuH1eTF550yhWQk3ig
FlZ5P9mXJKKeNWpKnSIbLT7FgU6hnAoAO6v5Lmq9iN/6dvg+173+Yq+UJkjfF92gHOwayDWui0hM
IDa8VIUSrXlWiqfJ1cVOHwGT6K6an/EA41VhBcqtIqSxzCCMfsPW7hb21gjNc9OPKkjqQnnj5RVE
+6632YDLj4EtknWaKhtAghF2InrzXGlh+5zrXrdP9IYc+9wnD41PtUMjyn4xGdWfPsPE5LdBYMoX
j9NwMVHOBWsTXYmVE6tk/UDlBHTJUZulzm3DuxbLQ7greCXn+m9S3CsNV4GPwXfAezqpea/SMNwQ
8WhOZDbRiHnjiecudiTzAbvRu0rkYvfZ5XLBs4WGiOSWlRWkwYffj2YO0YfU8UTOlU1f1hjK14na
n0WsFMH3rqu/uImSobSr9giKVH/RVtUCrQC/B68+uqFtByh7ig1Bo/pXHJTUnvvRhzeV5LmQjr3l
emXwOk2iL3HVYONiqtW9RTy4MpLJuqqdgXg2HLonE8YwhpbWM4GZbI9Ln4Prem7eeB+XS8PmSmwp
3woXqWAW/+iARRDnMgh5d2b1EaYkwMHlsgFzggGrFdu75ODQidja8RHrGVIVoPG3fi3qa5FW5crJ
beK0YEG4p2vvI55gnXUGjJNSAC6xg+EX/KHvURd1b0pIRYRFqeeNqNxPI0IQxv3YfNX0/px5sM8V
HwB4omMIpmGysq31sdmVSZ3e5Vw5pVKSg/CH4g2AjbZWsbE+IqHOF1YTsKgHy+osWbznR1i0lX7l
KeMvUrPpz0lkectUEP01w94+Ot7kL6IyjMtlGsYXEWq/It+9C71Q1lXhDm941vhU804Wy7NQuWWA
rDW/Gt/I5jtbOc2Ym0XAhl5OA4WC3hZPg2nwTFxEhuesnDUOpChXhTCGI9U/5r0Op2etED0VJ7j0
Oi3Fg5N4K3Pd+hmy98G+vA/uiA7FtkgHXGFqotpanEH677Ir9Np+Z6PV4Sea6fVzIHKsF0Ta2kF2
ATfQtnHdtKuyvjvplPyMVG4YdgcGGwKRYxw0JIfAMMh55169cuEavzWj9RRjF/SrCdy9hzHQuxX6
HkxrZSTK5/I0bFN81SNNfU7LJMIrLzc/THwJ0vkkZcw+oqKEmTCM6qKy4/ec3NT8lYWDHRb+TjYd
1i5RGzYv8xsVqgIhNyrc7beIDMGqJv53kNO4640s8d9qlQe2ww5lCc/umhTU1/n+wDIzUhGxu7b5
pjboTcNpCo9wRIe36N2NWvPNYEt9YFsZAl5lkmZCnursNuEPSD2vNnu0UbKKEN+5+A1kAHnoFXPa
9rZaL5Mw8W+uTkG5AuaMSlaqS2RTDmSd9jXpPKpq51NxTIOycvPqf1xG1XW8ibX4PWK3FC1zs5s2
3dQg/5ovKK/g51G+zLjdt7JPXkezvbNeUSQtWwS342sY8YCaf4a8uNpBJS3tCrvjxhNb4FjVAm9F
8wAfzJxdeswDHgjVOgaAv1SQ+m5Ng9xVwlLvm5rd7EGY78qEhZuNl+6OsL7zlRX7Uvarraqu04oU
ia0UFe5C+la4ofWOz7OyahWjO1AbY5PXbs6ayK0dwUePqkJ3vAywY7fm2KoL0Y3Uts193D3jBXOc
YN2yIiSxTvNzIGiAVoVRW2/kQAJwb0vIL4Ciax6zSjOuXa3pr3+1ZGioiOHK9Lq7rvDVneDmWqF3
YDugXnQnWCmOhmekZ9jTrjdwr2sDN77V8yEZGyiuVkARwNycyiG++WFz5jEJamJupRgKPHVoqWWr
kqtGFGXbPlSK5edJOGfXCBbw05TzugH/t87nGTflgXOqatcDcm7Yu6lqNoNVi9k2MwOIqIIJ9Srs
Vw3l4BsUr6vBUH0NIktbTzNcVo42DuvPrOlAqc+jpZagM5vGVyvEQCOq6lfZXQ0OAgUfp1J5EgZu
Jn71lsayjJMcIX46mp1cKPKPvtYfspMlM7QHvY4pH6/yM6tGskBky1/dMQ5hPfofuBrjHKCGLqJN
7VWOWSq7AP58MGG0LF2b0xS8K3Gx4mlQ/+gzKviqvqivNdCpQ+JiWOZkyvjm9/5OzshARFBBHrEx
IFO7nHKMIpHI3uWBHCo5QNILh6bS5z7HP3bIybFXUZLHlDFzv9lTSXXrfJbNZnsvdNt7zJBn+bp2
JISMcmU+KUQcugWHRhx2PkH2TTDWUdL81gVugHqkHPWoUY5x1mWbutWt+yTweDDH2voRmWgneH38
xgnilf0grB1jLOFyatkFpXa8V/uRHSXWDNeePduyKcbom5cWxPA5SehiVTspyYdazE54rnvLeigC
atAXx7wpgUZCglo3dWOynAUIWLaF8lOw3CWj9RuO03dyQf5XS5+hLlnYIqppDFRDPrbKmeNclQiW
Txe58TsyWIBW/EiX+601Cgi95BDxG9P9m4C9vK2zbjoM1tieeXQX68hqjddcI4rGk5XX/B76f7dS
7ZrFeCS6uxoLcj7U/UxzywEMvBoNxC+E7vt75uvNU5U6ZznYell3z3lqzDaX5XEMQutPRrarxnqT
DSAqMRHiXRUEyTLRQus1s2bIvR3Gr04G3MRrVP1ZoA8DM6e2abDqh8hbjYOin8c4LRfSBLauVYeK
NCJZ3OPF15y8AcK5fsvufaMkfrnBWFh8G12Y9p0jXsKJUPiQQ1kI+0z9VpTlgPHxZD9ZWh+ta37j
qwwkig5++XVAQHjx3PFHOVvvxpPlbkenHNeySY6MSAAmnCdtLrqZT+rCAQYDwMbQEME9qUW/Hqq8
X2cTWcUl1TV6usWr3n7IeDUlUI6f2l2p2lVKspgqC6NF5KfUJ/q1+sX38Y+Qn5K5b7I98aVp3kSn
XaZi4SFwObHwm4jSO6l6mnKxiUwK2lThRLcQ2dclJUzf5hmRJh6O9k4QhlloBevZDNX+MbNIqim+
MXzzFZ0Ir4bLrIF482F4IGYDBHvAGpkVHE5oyMAf9ghyYCJUj3fZYCzJDicLz4UgAIzAOiqK6FYk
sKfvigZapgFTZ0/8UWrRmltuzR3JI4TWWArfY6CCyFGRWMhmKoL8XlU6T/nUvCD3Lp/ZfprbgrTt
siMTieGTYh6NhjRLFWXJvVIzfatMpG+MUFcpNQi1VeVl9VWOqpHZk/MKVMAf8+T5UAyHwImrW5xM
yZ2SrWZdjppYy7EQxs5zXH79nI0RRbvKlNLYPOYjJ79YBRpJHV1HPV4ywmM3MnxnpbJKgJZzy4+h
sRBDxIxmZJNZl8GOJwM2f21QPaNVXHZa4RNImFguxIp/i1IPeXKosUya++QB459jmU0gH+eucMAi
osmK1TRO6slIXe2qFxD/wQyKLxM/Z+lWVnJ3M5C2ZAJQgAbQLLBXj872TBEqpvQXZf5PLOqMQxsb
iI0wYL8rrILvkWZ9sYMQOrEeuhse+83a7ufkUxJ5pwwu82ugtSvCvPabU5rWDuhVtXbmpjto4QKi
Bc4SvK1uXto+y2kYK5obASJ5K5uA6lFH3/nqv1KHlr4P/J9ih2xSUNRS+m56JaGzPH3vBeptoanB
ASta44s9IMGe5wcRBDOlMeodxZNwixODt+bU1Es3AbNvOGG7KNOufW+M9m1wwP+jyNoPLdQxlOQf
jeEiOfM6lvOU4T7FrT/bx4hlWwuF19o3uCd4FlStQZ4uZBOakcex61b8rIbyHqaT873zQ17YWpx/
s5HvLMoaHZBOEetSAMfaNKFIt61a/lKHAXLvYGzrojRII+kjAX9EFw0hi5NPodZaVVvtq1FVl0Qo
5ervf/vf//f//Bj+y/+VA08b/Tz7W9am1zzMmvq//+4af/9b8eje//zvvzv8x/+I5eiuo7EwJRPJ
+I/vN1i6zFb/V53AUMz1MH/xWeosqEFTv+UqxEFfD/JznJr9Hd7xpeh8nJZtVV/niCd2xjyNrUwH
2ukl7SLUgQlvsr3LMidxxGm0EvWUulSkAynoo8WguNFTO4gHfDoOk3eou86XZGLB54aTdq7DnIJR
BRfwrMZEHqJlsA2NNv/qJCY8lt4j6GahLi1w/Aot547kzbkHg4fm2J2u4dxl63m4MuGhbuVg3FCu
qcxpctlsFVHDCsqCY0FV8qnSqzNryew5Ufzsmb9W8oQH0SYjrJFE4snVwuACmrY7oEVVNxQBGi+j
YP3FS8fe2EaHx4LakYLCfkldKpo7Yemkt1gKdyTCycauSdca34oguoytPt4FEvOzXtv50qm0/8fY
me1GjmRb9lcS+c5qGmcCXRdoDj7JNUseCr0QERo4j0Yah6/v5XnrXnQWGo0GEpEZKYWHy0maHTtn
77VNaFOjCAC2KHSCmgYfTP4sNaQao2bNCJ0c41Jp7RIOgwt6AO5vVCXNTLHnNfG4kRzCaPBZmZn9
bEjm6AsjASquvHv+69b4H3+7N+Rf98pH261Dnmbjv/32P17amn/+5/XP/Pf3/P1P/Mf+q737VX/J
/+c33eYfQyvb7/Hfv+tvr8zf/q93F/0af/3tN3Ez5uP6OH0N69OXnKrxv+7x63f+/37xj6+/XuVl
7b7++edHOzXj9dWoV5o///Wl6zNh2//HI3R9+X997fpT/vPPkNcYflV//K/vIf/41fzx9NVNv6v8
499f4euXHP/5p+H+g7YgKmvf0W1XGJ7/5x/z1/UrwvqHZeiIS3nqLDIFbePPP5p2GDO+JP6h667t
+KYwdYtfnT//kC3AT17vH4ah20AqdNu3dd9w3T//64P418P+n1fw//7wu7pn/u3xd00hDIO3oAvb
oa3J6PXvj/+8OJga+moP4+NQbNxfrcqZ8G1jUBqE1BilJL3R2THOmC8DpqNHuoE3NU3HCxIO79Z1
a7pJueI5T0yEFJpxcS1m+OWcHPP5yr5Llx/QVz+HsvSORJUEm72+wVedI9+mQOvNKr1o6WgeHc3S
scBeE5D75Q73ceC2m4gtc/uUihfyzK69ZJNRxxN0kv1fvyVizA87kU/Hv36rZ6OLUH1ewtbhBCEm
9xGu5Ha/rcOrMVyWmbEFMQTlj/dFZyA52uU99OX1qFbq3l4vyF7ffFwKznGhW/VQ5ry1YVhD6U8g
ZphFsnuRe+Ivyevo1ILWumvHVacKuM4WKeYWUdPETqPFg82iKDwZ+RV7rY0q4YfLiAnBFeMaieRK
9NpO5mrnN3/9oqEj3UkPGXMHVwpxznyPUiQ9wTPX9/7Y+3HezH2gREJGZFXfGwKiq+3UT3WxbJeG
MWNWwFveyidz2KdCDTtP4CpLxJYRIQcDdLOsJ7z3yPi3gvNjQRBSN7jTCSffrpy9AWJTe52nr6Af
E/245nhls0LhM/a0sHIJzbagzYemVXDYzxdiiz3owRUaf9ooFjGKxFcxUE6McKxmda02kAi5mMI5
I7EetlM8eowPbNMlZQyQYljVLVQJs8J6oegF9FVKQJn1PkI/D6zcn4/6OP7szfKX3fNzqNz63bpk
gefVcKeXJQ2aSS3h9D1c3ZPKKCn9OlCC9Oqj1TUlbB5HEfI0PsF0w8VhTzHBEsBlgYKEi2bTNW30
CMIIKmUNfmpnNllYNzTea4N86TaZb01jmsJO6+IV/EZUZmxUeYfcVflDgFoqg0/ExZg0B4cNAHVz
yMy4k+kdGeoNcz/KTXCvtxMZlwXzYJ/XcMWzTexlzFjSJqjb72JCWwhClubVfJm0TBmtcHYfB4lu
jEcAdkL/MBr+l0dkltnOxzYxLk1KAFa+Jh+ekm+IoHiUjMDqLLR+cKeeirnm3qqCwrcva589beMb
c4kCG/Z4XKfGQPgKCc6HKLZ35hw3kG9px864YB8/Fkq2EdO1w+b8LnLq7bTQDovXEerW4KGsOoKN
Gk3dc6h+aFewZrVHFqSe3lsokgL2ROfoOISV1P56RNhwbP02iT3gr0GSmi9DSqHf2w9FBfjVKaxP
vyAkjDssb8hvHcqCH2MDce7YgzytVOSBJvDJMRz56CUsGVxdXTiqOTKrwXmc6tbfSQ1xo7Lva6N7
kdSB8E67Gynz/CDrCRWEf7Vybn2L01GIqEXLwov2k3tedC87WWIGP0BPeqsRCCDkB2ju9UFWWpjD
E8bMwJeDjqt89tzsZaqPLja0G+VdLKQYYYdOLBwwcuwok/aoOBs+wlv4EgVhVOMMtaZb+zUgYP3V
27I9chiWUYV4vNTy4mZWmR0QI7BEnjM1N50VMZxgNmZxe5bDfJZa3ge6sTV7+Md0uAuPMRjODHt+
Mz3vEyLLnqyfoyY6FRrSfRd1XR3o9EJT86dnf+VUB2gm9NW8hYMosWZMuJd1MOxN5xLIVz4UrPdI
JlLUJ2mzcwpx1iHSXal0Dd6lnTvkP1kcFxFvmrdFo/CHWOXqDT3JnWqXXZYgjeY9tzcmAx+aPByr
DWQkUeHvGYLhdq1a/Vg5zRC5SQfRS+7GkUF/0WcgAhrqTM34Zs1Aj+IPTZAWVWwM265ZwWM5Vu+e
dCvdjUCGru0v/ndVR+JBbuUrLa4LkBmXs+bIESnPf+jpAA4rBQMxIzFryGwwM+YOoPXTWJub46Z7
RLCjOo3N0ThT2nb7ni4hwMkbb/UYYnVTIIwBdh6hfIYGbRD/NMj+VYB+R1U36hwbZqlwHtuUfv5w
x5TnBxo+ThQFwIOyRhadOvJhcQZxnsrTaE4zx56rUW5zL5ynntraxyNTzc+j5X1VtLQDYybmvajy
B30UVdQTLsyC7RA6nr6m+YbS38u/R6d9B/4ug7FqsoDjyHszdtMu8ZnNVdubT5vdrbAeFNpJbxKy
mI/K4onJponWCYEKCK/GwC8yxQmXMJ7e7x5I/6tus9sU+WZIivwPS8Hjw+CD7rq+79v+RSc7obSL
SzexkKJ3acpsCCqE/wkJm1DvmoBKhqOMMV0Ivj7Qws2vEyWy2yzzZs7WPFCD2HaLq2Jvc47lkEds
Sw5R3b1+opuB02+9ZNb4XC7Wg2YlL7qOzXYVHMpy9he2XXk/49DlQAF2w+uB9g4FeQXSNMJ0064x
mlWUVLgnyfXYE5z92ri+HtMN7HcezrF0cRnslEnoSgZM5txMN77ISdljD57qkqcCf25ZZDyMmfNY
YMXjRGgaUWWHwk0BqVRrNFU3DRJlZiKsdyhPD0mSXNNJFRYdV++PmCfvAfu8jBDuIlshl+54hjfh
o3m5sok9Z1NnVelVMJcBZi1rR9oai+4K7FBOOa6RUU+O/va5+Osc+wqzmKNLY6+mIUaaNev01RIW
1jyA78EGwqqBP3z8Xsx+ZxG/REiFI7ldjZCmG6kuOSu0TDTiAPviPpMaQpHV7OM+aZtwdDWDSBPY
2vlGndY27aFX4rAZ1q7PhXNYp4nhkj5e8mH8CfzYZ+y7Pdpli/wmU9OhUVDvV5jWgMtC8EEMP0oc
yT65XptYY5bOLDC0yeYBMApmwcvFNywkC6/l4C0PmUA5tH6VQP1iP1+qeMDkw1o04YfeHnu2gghS
0/1CquVTBy0tNCe334+k3aJ+p8E6w0oc2umca1AW9UEbaEUz3tyql2lT4jXp/V+mC7atXuWjlSVB
2sE1bd2hIcCIMkN2oeHU9lE3LCfW+vk4Z0KFBfiHkN33AehU6BTs+Q1BR76uNOYbyIZtY74nEWuM
RsklqN2Bsbz7SXDWElUzA2t9OY1Zfrb8Nd0bhf3YuN28J4Q93w3leuf7+kutjU7Q2nhDO4Unlbtr
sh1mv9anR6Fxn25EFQjrq7guBEkh1VEVv6aSifEyZF+1s6u81bmlhjy4vVeHVtE1oWVIeHlAIFhq
myaw0wkrjKFOmTmPQeG0903mwhvq7kyqhnuNGj3AEf9o5qLEsxZ0SveO1YMSgxFjaChCN51uatO9
aJkethXIOZN7LSIzjZznVP5KiUTBa+qqPAlLm7bAqJVBY4+wJarcDStn9hA+SrJdRCd2DILpaNoz
bq5k2NUsoJQdFGi0UdJp3KuM0dBk3eCrulgbZbkiw4YVS4X+rAn0rKsXGk0hIADpz5qEbA04f46d
1kLZtiGaLD6njTo/q50qAgYDxBJeBYAgxbhJGkdcLK/XhPu0KmNHzk1oELhnW/jpAYVGtAEGsuOu
qKFxJ3DixgycR7RIxevgDilLqdoV5tnLehUNdDKu2NK7rk8tBDh3fX6bJ5kEPDLrh5z+TEDWBxhL
OvNdLgsk5pUeAqvt8ICzb7uhrt+2V5GKZivum2sSDLGxDeNYYEik5e2KFV2h7/cvI5HGVbY+1w0x
TWC96tvUU8HQ2ccJAdjZlG22W2wkHjkrBH6dtSCipq+/xnXK2Xd0Oywt8bhVvxrDwjEms0+DHfFK
tcnjDH9ZUR4zG/ByThiGQUp3TBeS1chakKGsS+x6VhN0OS4PIr87Z4FnKBkDkWQQZM047/WNuVY5
ix09aJcnoVyCyfaXqFsllE8aM2ezF8Rsl/kb+EOavmrqD5MwvYPws8hvrBEHnoCrhdp47whiT6xE
lYdhN/rmsje96rlGTB0pDZlitwx305YDBrdqBmTZ8LLM6V7zlwPr97KzUMpHslnlCdsCAPNvIdOF
of48cmSDsZNKqFqEGCRBzfFkL4sKw6aNr5ppfZr4/h49cUwECzugQ4+pqiXhLA1SHz//3OopWGez
3vWy8oKriiXsJ7PcJa4xBRPwpCY7Oqlz0iC+nrRO3Iy8pf3E1bkG+b6MYCAOZEeGuW4UsV4mjxJ8
fpQhO+TCPXXONkS2Ntwbq/aW4yeIDWda93ZN97MS7ZOc1zm0SaYBIS9OSeuEZa6Ld1NbfreF+kgF
2KUFXmfcEtXe5XwowIIcOtzD0Z1xAZmV+dvn2FR5OOmQjV4Zht0CDS1/0tlvYxilWZ8SVwmt9TD2
xRjaKv/KDH3P4AmKC9wgojua9wLRe2BIPBaagHhouh5NeDA9IaLF6TA607fbOH6sqmrb9/6sDp5P
YOo8u9rO0ZErlEUFanRjtdW9V1aFYOwX4ojqKQOkTGBa0ScLXKiKCqzr7iDm1kwyHC221HBofdc6
tilWGAOS8cZGS6oJjGROwXJdoJ2bgsmeDbc6sZCazhcz11FQ3Gw5TojZ9RibtfrjCviwvFIKuSnS
FC4b7qZXUfTPqGJ/uVa9HEZrTR99SV2epz0a8Lw9O1yv7IpppRMdTnaXhb26Ep51LopH/LXsKaxU
+V0W9HnTWb0lNJXP2VkI2sa+fR7FurHKcmBFykv6cq+FjZZAgzNSIg6zryF3JP37fl/r0EdSdipm
I+nVmtrGbSEprRfAH54sfru+Np9yE03UstgHA8FTsLSUcmgEr6GWGgL1ttqtfbWGjkec4GY9CMui
SCP5Q2cHvmqi6D703Cl4/4qGs8Zirk1Q5DB5uymXAX3PLFpU9jlo5mNeDzU08JZhWkKWHDf5ySXN
DD50F+oz79W2ySgQ5oOLdKSX1h5J0FN/M7TDDdPheSdr65LMLZp8Rb6pxS2gt9601zQw/7pnEwxT
OedMx2BSpRb7jCDkZyPd22rHPWFoayTL7Yme5xgP1g+v1T70Rvs05nOq10lYNCbjMtGfitW5rCWH
A8dZYMPQlKN+ESwyGYmbZVrGDJXeAdkYyCu7NrAWxsl8nprTtZEd0JciKsxviTFlAJQPBNzVE5Cw
Po3pZvQh9x9jKflul+iIoNYhraJVwxrNw3ytaYtyOyTYvgPgBb/npdTJgvaiqfDqc+HLfcIs/qwn
+i+PiADxCnf5HmrV77KDrDAa232ZFrSAaGuw/+icj0CHq7lH/28CrxTMpIWOkbk1y0PqYrbDtCAC
3aaaG9BQLBvHeYyA9h6kbZ2mU6hM72vOCD3CtrFTPVpgYOTjSWu3Y61+8fj2oYfN5kxiGPPbGl1y
90MMJrnEzvIbjwQctzPcuW5PTsKbt2mvZCiWQe7kZtQ32vtMI4R7YfQZHxrHRm/NKBsteF00q3zT
mlCVML7v+neh8yH1vkIrpLaDZuX71CazBnVFu9cx0/qOFlnbQA2d4qqq/M2kJiyHqPUMknbNg9eu
tKAkSg37rc3JxiQfOkQRpN0as/NGmnOyU578cpJkOBXO/LoJBdU//2zZaCO1+R72xzqNfYmOhwYN
VCv5NjWyDcF1x+ic29M0wkg0lKCvQnXMszbtPO+nV3UzBSR8pOtWNEw1aAZjU3GxLt1JY3UiucAK
k9h02vqVjhM7PlPD1cGf71fzzpEu7azhp9LErbZcL+PA0jTZ2O26WqQxNBOYSkr+BjFn78vSvyE+
WGOLNIew8PDsbN17ZpobFkr/RsghP5iFcwcIhEdIp0bwjGt4TTsrtoWk5mqZNwYf9OIub6uh6THs
35hA6mrn+OtlHPhji5shLqutQzVmOx1l4JL8KnRO4gLXXERkHVBGZglhd3bVIuNuvJ4tBpQFCUEh
q46voN55q3Jvx7EHrWM1sW7jjz3IimQTz6G9ta1OEiWzdXDYIo5yZs/xkGhkCOrS5bGoK7SDC2kp
DmEe+VR8uCL5btYcbeaUcV7k15ClIAl8SXDycKpUmcRWAZ1myYNsJg2+zmiUldt87ooau2BpzDu4
Z6gjelAdT2M+4xIwiKydy5vaYp1BKbWFRTnGXUPcLnTIdk979Msfg3zOi8DjpIvde9lx4jKi1Kxe
clP7mmTtcpBF2u4aWRLPEl2hzbmo3YrftlYxmMoJtqcvtiKKm6rkl1Grm6mTzwozDR2aa7Cv/eiK
+icDept1P3HpzjbcMFN18eblW07oonTJ3z2uGC0WnZTPMgHQTGooJFx7itYpRVQxgzvWzOVWg1a+
Q2t5Zj/i4C97FoBhN9sUtF5fEaWFCZfFy7WiqT7UHOVDrfaZyoMNivxlussZeO70Vo0HGif0+VL7
tiib16GZoS9zvDl4Dg1oVYKTzlzFhs4DKZwnUdq0qwu/Paitfq1pTxpQrFzGlBF6Tjrv19t5AHUl
tHDB/3Tsx5tSq984eFHgkVw+5GXUpoziko2Pz+zUbhq1oBTrp5nASpeFNx/FR9kXcOGdegi6Zn2u
VgTZ42C4wWj+Ujpu9gpfZgiM5tv0Jz3ubAZqjtiLumTB7gxSGYV6G/nmxNGfG7nQh1rE3Sqp3YdF
vwWIMoQoA08eRAdWhSoHb1S3R8LI20PRnaU+mjGiNv+JFkzk10LGeEH8UFlTRC0i26UPizwlgWAh
+j3LnJepSb/hX/2QhijCxjaTAKGgD7JVzUfo53ZKP6Oehh13kL3vf6Rgf2MaukWQsThDS1kjBe8E
zms6Ba3xiE6pjAoz9aK0iQU5OlHfj2WM02iHBIsmvm3SzN4SD7HOFtUacd2chd+Q8ZO05C+fjLfx
R+26yu5vjKlg+SpZxzROfQ7DwgC8D9IXyWKnbvWk/Jk50tqZSf6Vd5LD71wRb+BV8Tp2UJCh1VsY
mmm09zF4PS1cU6vetdJ50p1i2OXLSr4rKEm6Em7EIxG5lnXdkBVtaJM7wn2oOYZCcim/2Q/SYMvY
FbpCi8FH/9S9aClQnNftygfiLZT9qTwDmVkCJHhlWOhQDNXyo1jSgtmAbseapKxiawhVVpqnAaJo
kLXtvTdwYnSykP7OBBCD6JatBKpVudYSJ6yT8P2+Feo3VH1K21uSo6hnWihL2Uc0veHsLgeaiRgB
ws4msdG0npZxG/c6OTjXQ7P2pAwXqPkg49wHxu7aJREd249cy/UH4b3i+eb82k/POU+MO7jznndU
B+XKzLqdtRIaf/WUukBW6pIHesm99MggGRU+xhRQfZykTORJyJjOk0PDw56eO2GcB+EUB9o7obuu
D8WUna1lBnCUE+unDzT0oFocBBnmvbGRPWYlHDh++vUCIM00SRWFIUrTcC6Yz2yYkcvYJo1pSCDf
OmpBf5iMJzVpdexqOcS4gSCR6pd9FaVch3WNRNVR6C7Nq5baZqgwpDdlRQE6PxdtOUeLhv7HLO19
7aHDc0aqgTRBh75mRriKF8u2QxPMDea4MjvJmUggq0x/SAR4AZl9yINLX4QOjOF4osIzCrqNW26e
R7Diq8xCOzHdiNE4bcehf/IJfA6APfdhJo24rTj5Wh1eLlPDFity1KF04CwvfS0T56BWD5FBeqsD
gQ6B0GsIN2ln8RLnVALU56l5kaS8OLR8fcu/IPjeLVN625roLwaacyHeMlyo9SNDBCQ9lb2FFs93
sPWoWm1uoL63HrYJJBczpEOn8SHpcDvGAUGpzXKyQ3p97z97U3uhHWQK7mcAaJfMHXhSt+wOjNpe
TF2OJrrmyKA3ONxhM+XVcfCZhSwNaZtDXEE+4cFmKR0Kg02pAAYqhl3qTuNNQlmNORA0UcnPI/1f
XZqudMO8t3lL3swVr63eO/vBq36jmX6wzWEKfE3pOwEmTSvHYd964dbQT9IH9Wy55RcIFC9ypuw1
I9z2lT5GswckQB/ReV86oFbO5lBh8KiHwFjxXRfJDSvBiJIBSyJH9oMJRlsmtkWnyayisUr2HTr7
YJkqmBLA0YtR/t5qw3jQe5c2fkEwTzqyE3cafZEiQFPJ6b7pYmXmX87gaI/+2VwKDLhteTIhc24i
5YkiDSdI2w+jfFwJwWLIzAysN0RcWuZTlQn/bvS9j6WfH/Kpf9h6dzjYgx0mTCbgBRdN3E1+JKr5
nBge0DuGwy6tCn4JewM9UzEwf/Rpee71xb6IdWQKxiowNu9qMT4M08Bihti9TyFW+bV2D1Wb8rM1
NPgSmxV4lfUi5c28Dbxdn2IDTIqk9J/roHVXk6msS7cqky9rLTlhJN4uLYYgFe0rB4aDCY9ZS83z
Vs5k9/QQawfrq7chRtE1M8yrH5TECMIYGQngX5WWdm3GMxDM8m+/QntU6X1kYWum21i4N+vT5PXv
aEgS9goUvNgX9mixLoRznW01VZGhcbyWyog4GRlhNhJf3TJWyY3TAK+rGhm/zCWOY69iOXB05Exr
zV89V2kwi9y9o2NqMj7dlcJ5M5nLBhS8O82e85AAFTdEWfbNKeqd8xVzD/ZqqO1QEwgYZScmFrLF
4T6Xd6ycIQT6kiADBsC2JQgG0Z6dlF5iBkVoTdyLPjhfNDjNsJkrCO7iiCyZ9jfi5c0b5xMI9p+Q
RgUxZ3S/Nxt4ikFFoEMXnNPttkX55hfbGV3ON4BcfhSvLKPFdLC+qpehH27XYaHJPmZPlTYy9TKe
027luKi/dSAwrO1rmT0gffN7mrafVjYBQadsdxEkxhteqcCZTGNX5+53ktTPHObao2zKX/y0+U5o
jRleL3rmr/WNYRIjwhk/sNKph0xMehmpxYHEJbCzBooiHs7XbqkZPelM1qly8FXoV8bWtNtaQaKb
rR6YpD81+nhHoZsEJWFPO2tkNioqQjudgWI/4Yq5zEo2xTxFa9XjbsryW9W7/s6qaUT6xnhbOFoe
FkxHozRNLxXEnj1spmhbxDnrDQO9p/4MyYFJhE80Zy2PXul8UTveq0b7GNuE/MXpq8ZxNPoLd8Q4
vzGUvG9okuea/sBILRIO8/u+7+97mzpHNbRz/E573tiBdJJuNe0FxEFKJzGYi0pGre7OoVzsj1r1
bLHmgYX3XrsqpYY1929p5qUeeja4kadrac2/43lo6GUv9es42pT1SnBMsRdwPBTRVHJBx0iZ/s9v
Patprht3IxVTbLXyrXZyVPclmC5Xv+0QU+1qObwXaN9KJU7Kybq9LY03t+uqIO8vnfJf0SA8l8J9
UkWF5oAjBZL0d20illeQkEkf4idq8o1GEnZKZRCL6uZP40JgTqm/JrTie6VukHtOAcBc1II6Euge
ii96NBqJ1aEl1JTo2hdbt2HaeJi8W42gZuKqblSpJzvLWE8Dt3lgvtK/G0LP9S4wJF+EXf3OUg6F
Hg2rLQc6ZhFt5YwcqXLMks0LU4EyJrLiobHMZ9hQdxKSIAZIba9BHOKJQ4OwPVfXuK90wwNVhNV1
xarbrokLqHoGW3MyVjvPN18HqFhRcx1J24Lyaa5Otlk+FdVCe/aKsgWkxS63PEykZ+BxqGPcaRZx
aKL8zCWOKh2cQb5OqM74QRZn/qRY3gvYRyHA8WsJbxf9UUj31if8nYnhFl7v+yqTQAO7HwoLzLEZ
qbCIK2ATvSZbiGQMr5VIXSWntXd+wGommScfQZJOu0V3HiwnyjpZHTP0SoHQrtthXDP1AymEJBNF
f2rQIIlzKv490o07hD83gw9JcoVuIq7TSnqh9ChHRbwVKyA0bfK0wGXfkqf7e2058BmSG2x8yDKE
RkQUv1jy1SdXRrLTnTpGb2J7LiqKgMHbvp9TwBPgNvJvoAd3WwEiyFePiUFlpE/uVTD0hQbkAiOG
eBV0IDR3+CmHgumXwX9N87lJS8q6ivnFZl9gH3GAHecbB914mGrlk4vrpqfRMCAgDYjKEtRVjJ+x
xe9AUr6uAzPX1NsxEDPBDbiPdKce0gmtLQg2UNfpnT/l26G2UUOX1Y8OmVU4ezTTID9wIPH1783P
Pr2hYsDW4A+21jCxd2DOLtosQ1Lo46rqZWD1LMGGXX7OjOJcI73L50+iaL4sp31V6+BEffEiiuG0
ORRtRlU8ExrwBneSRpl/oex77kt8Wl2TvF/7NrRBP8mPwKb80LqE0ntpfy+29SFLufpdRxC66t7s
lb55+oYZ4VonoRAq8/5QtV4WZoQOyd7HT9EfTKfb16PBH2t3RM9fmFDQWJjEpc1xvqyU7uPck9rl
33NMorxm6k8V0MjmNsceH7j9cDKn6VlNsg/t9nYpWtI9i/UhaefLPNfd/q/LJOriwmj52gp4qMrz
trOZ+gRjy2q89sA156WJrHrAhdnJn27dHDwRIgKgMWRGTbudU1sinvjubWShue87AaSUH4leviaJ
/9jCfOKVjRhHFcxM/yIWeRgsHztbT0+YTeGHmXeRB43GtdXZA8lDPZP/rtkxY9BRv8Zq5RRBl2sm
KAmRgtub+7lhSS5M+43W8NcKHKDLOYjqVEKV95GbPEQa0zpNtO+OYjR8vUJsHzoMetUUl2qJFDEU
QeuolVazurk+RU4ZOL3vnzQ7PYjSv52S6jV3jYMNSInhV3dv8qxGZQt1uuaWKQvtoyT72M0b3m8T
DhZxDHZ99Mfx6DY/9U3deIM8dW76aZExrqb2WPsJK9GKvamiPQBxKB4TlguteVsd66ZJappT69ui
yhnapPhBr5qY+oTOXpnLXZu6X53Hm5g/h4quJ+3fLaiG91Tf4mXkJlpH421xKHmcrWHuUtxbANev
WhzWEjZYSEX3Q+q/9hM4U9Hv0SG6VzfJwR1YoQYeiB7+tlM8OIl+xhzcgfK4MbF6Yi/hdRYNg++q
yZ1BSsy1H+53TEh7x7/11ibSVHukvP5os+lUaswjCIaK2hdwbu/tGz2XkzEATJwhXbA/vloeBLkS
mIfZrFPQkIESEN4SbZjs2P3lydDwgy4I/PWpZ6bJslav6qZXAx2SQ41ixNGNW1PdDDJ9ane2Lz98
e7wKa9YMQQlrrVs2AKa8X5uJuD9T/p1MZgD1MB22saFpawxgFxlFOOK5NcoQ6+R5Yz9tbPwJmX4W
jIbzitJOZfIpybUv13fYJF1ad5D7JM34PLjamZbWj2oXF96KSMkrf3f5PtOuMj8LsJ7eklOpnxVb
SzaSE2f515kQH5PGQue0IvZo3bBuhRUKITMBKgYqiLwu9UC7+5b6omrGPnA4UzPMqJDgiS1uG8of
AlPguFfTwaGvAFz7Ec//3mqWsw8yN0jIG1GJRd0tHmSlUVO6emxP1RcC3AvouhLNz+zhodINOjK6
vT2j9VyD9XrgXHFIVJ+IDPHIldUS6Caqqib9zI3sabRRaZn5dNNrHK0Toz3os3dbuNPb2vkfzhKn
1Fs7Zcj7dklf+47NQQc0WaI3tEc6bBxQUZn2NbucszLPt5/aQf+BwOOnxCJLGgHw5QZJFuZZwaCw
vyXB9KctxcWV9q010eedWojY1nRIZpOcqh7XqbyBxLFnPQJXVEz3dTLHY598+e6G2j7BG9eH+fIh
+xJ6K/VeolVUBOiWFN1l1wETjT7G1A7ZlfcrGz5iBlIgwp6wcN+T4ou+BI+LmN4EA+RoVHqILO95
liPl42TtFZCNpdYfiIg/WmjrUDIC50ytnz1mLXobw0kt+WsuqyeI8/yP5aYyzSI02/WZoT5Aagb2
0EK0G30NM4sSZva2Z79u7vx2ZpSCKzLofL+IivQ3cTzJ0aY4Q3LFJ6FUUKCzL6cWLQAsQsAty22W
CeSz1vi+2tfrIeBBMTdq0B/3WlLEvYI3mmqHzS5FhPnTh6NlvKbLat+iO0SPmCGL8k92K8U5tcw9
LjR1Q8A9sZApnVhfooPVC+uYG3mUUDPetJisglqbfLqB35zz5dlguBx2xYOpdCoXL8VsxdVcZ0Hk
7Ii7fCxSM+SevE5+qi2GruUwkAA6D9yzncmHn0+axLCo6fXHIKfvZOapS8b/zdF5bbeKbFH0ixgD
iiK9Sihalm05+4VxfOxDpshQfH1P+uGGvn2725agaoe15jL/Fhl9tscgJ1vHnsWgK2aeC+x2xkfZ
0t0Gq12VoWu/nBHZZfVGeiJ+V29tm7gXrD9ssHp745vUu207P4w9j3BgfazXQoXKZtPRQPHCfHaO
TT/riHcWJtvOQ6nIoMZnDDCxu1i8sADyGE/mk5lN/oHOZ9kWpGJtEp3/TTCobKZZvCOCiPfZSKpE
l82f2WBFb553j5YQ7HtHM+W5D1U+2JtMBeODO3RHy1PJLa4m8OqTsY/Nj6L0+ByDFuLNhDdd0fqx
1aK2q886Yq0JeSe4xyPJ/ccae1ingkHxEpiUng616JS7ySqufM7IV9yYLvluLhtBxk3BoekXeCeD
lLtYM8SoYu+PmbXMyQ+sFdNT5vj3D4qt9rl24NaSFIpuWO7yxVFXE4VTnghnr0Fb68K/dtfW6ufd
tD6AYI3/lnhA15La32dJv7cZzoRx5Ca7WDo5KwIvzGdcoSOd+8YwHhJ7tMNgiAU33OzAsFYcOs5S
Hx7aJPrEUzYjKPwuYrZXhj09gpo3iCh4zSyOLgSjH11scy0gTh9rcn1ZG3Rh3LFAqFsDrUGQc/fT
9sXlH0vg3g1K92cRCBSaCd2Dh94O45SH/rv4YhNJxDiYhZbybGuJmM+VC7LLLrlv4aj0g5wAk+FS
u0AMKfM22oXUh06MibpXPRDUd1nSIWBcDI4XuC37c9RrtBtDhfErIy0Dd+YP/0l+AwwSg/mSG6FZ
7sAf5mxPwkgl95N7NUCghLFAeGVHc0RoBI6XhB2eh9hnq9WTCcmLsYchD6nl7evAGna4/R/mgk0T
csEbiptToPKvvGUjxxLynBkDT0e3fBTkZ8Lm5EzJg51XsBusGCdvtPansPWcv6IrCOdOnV2JTmdj
RBbs3T7YNxg3H9XooeFr2Ws7DOoVWg/Uoz9p3hFrm37HQlUby29fKyXJn038rdUQ3YWwTc99xOFr
yW0PnlMNxpM1A2q1BOFF/dXjdN0JzUt2E8OnjzKbo9VX4chWKyqC76R21dkZkj99XMzs4BUj6ZGM
YVbsHLXdp3Dt1Sha3k0Iy0uOUag0R/SiPF5Eo25t0GwdA9UwUO8eREw0jnTpC9rIwuSd1ujhCKH6
tJn7U9gZxDxZMKRwT14MTMToEupt4mi2J45AzEmaUGgJ55dBDiCZXp2Ckr1Oq3rAKg4kk2xg1dl5
v8tC3dNICy509+gmLssxtl1b0GN4PWFtDFn13RdkeNNB/XHA6oeohl9QzARbbaJF0qxc7Gb8QQCQ
6n4AjObxPwb8Q4GT3zcxqH66b6T+Y3BP2/gN0Y5YH1xaSCPypCLWh6HhBArY9ndDQtOXFmzeGiSI
9Ajjgth1+ciddWCIEjFKz05fTQT1JpTBrUYVOjULWypk5qK605quVwVMPvDlcnYUBAJJ/eAlSD5a
gKvbAI/wwdb0z3ElUYM315J96kPd0FSBMEVlyKmkA/kgIL6AF4o2qK7/TbZxGnMPc7JcNza59bSz
RXIlJA3+QkfsLNHnaDT0hA4DWUiS2Nu+Gg8Wx1KcL+1xBFsalk197rU2doDwgwjlUMbEAYQA0bHz
hllOv01TlCLSeS1dQx1zZ1b7xibyBADo5Po/y1Kbj9OCOshwZ3OLInU4uVbt09wse1aeKBdJjC+r
ZnUAXFnY8vmmNlLFMn2Zfa4kLGsuKiTmCTiu2yh9ctvFZ2jckRYp8tfJ8IeNHKfkbMwghhuMEzok
rB2JL/WEbME3Ve3BLdlolW4Obzp2NkPt31SwSfbOWLy5AfLUgkqq9JMbrCRzq/kdC8vuzsiSJYcI
z9Nrh4qiZWjrZuJTF/Er6E2k7wsNvJVPetMkprud8/SfnrGmI4fhs625ayxiasYPD5vjPrL8T8g0
M2QFtgx58Kla76vNarijxm9RMCZk/PJAxgbUXoZzEheoigf3rpE9ozccUlC2DypjclZbCUcXMUxx
89NWDAzSCt226F1mNDA6YgLx+piyAbmWQduUKmdfjAQLT4tDQ4Tq324qOqi+eMUY4IYyIzZmpFAl
vA6YsMWgdRidPfkczxjGUe9J5fMNuTSfEU5+y3gXKDQGg9W0t6wd1ysaFGPr9izImsG9ShV8mMF8
N+oYDswyINqzUH/nDMVIZ1Wca6q7mFp+tPRoHpeU1lRWGvALVzujzwRd5ujXJBZUrEa4kRThNSeQ
rAjreiZmXcbPPKHfX3hBN0Sx4kkEebOUrIyKynTCRWln34k1UtXNH0VP9Tf6zq8i3oHnnkUhdfij
18GdXcYYMXE27hxrPqXS2EcNvwRGBCRaC1EHHsaW2HWwDNQ11yhvepfUZP+SGs7Cdp7v7JlQZc9F
iVRXv05PxTOStL5zGoBGee4SZ+WhKRq9bM2ZiJ/xjRyZET+Nw/jClcO8PLEwmpCGpPEu1BW9uJOa
37jD7FCXFcKhpXBJ1vB3CV/phhLtd1LPgdl9ZEBljmZB5B4R03T1K1NvnWt2OVtzo4vRjqJeci30
TBnSAsygm7rnEjWa5pbx15GFt4sUinZWd1/R9AHaYz6P7NFir3r1fZxLtnqXBKIy3EdH4Oo7N3J+
ZaycDSQjvRPBh9czz1BDvk1MOHdMK5nKyc1cxjSy5s4bBeYENcgt8TesCu6kf4eNBKUQIU6FLutw
LGicWWkwmf71zSHdK4LMWJnrce/WF+EgXB55/GSDa6XO/M8VHCGtkSW/5Fpp2Qp0iiRHwuzQLeGa
3ixdc4YzsY+RXm6HmJlCOZESLAg1djtnRx8/b+LfOE1/ctF+1e5pHJN/3Vq/2Ubx5WcIk43hu+EE
1mJCzE4OdF/pR1mYLrVLjdMDeSQRSlgE0xZLMYqxiHNhkBnWYiQeoiBf3TeSHwevLHDlg5egKjNq
41dq39mlogkbgQOOHXpUld+DYoyL0/3IgO2JPhhR9Fs0IvZlcils5CagkREd5U8ZjeymtKpX/Ntq
Y3LEq4bONqDPcOri2y/ZBg2tPfNjMZhI1fLhZPKoQZiwUI1+mzUUvFxIi7PdCcuyeIAwKm8zri2H
FBimHrMsvgKEc6nT4S/oeGAp7VrBaU/zy7jOcMuQepPVpN0cmK5/KBY58MSqL9f/sGfoGND+EGUR
msHlu54kBR9SiXEojrqDtJgWIFjCrmhsxvg+5YTeJB1MNdJMPav6Mmg1fT/7iZy22vse4r7GdRjy
vneTwsYph73Ghs+qmQ6+djGeaHzxEWdQv0IdGpHdJHRE0o5/omYKycrCSDnPz6he+fRV98WLlB98
sAuNlg9zF/9r++y7BUuhyvhj0frkAvnwUu9DtinMMR11CHIY8Tpmeo6bS5/b7bPtwcAxqCSRyu8C
MG0YUbz7kkzNDfjuK6r5XZmL20jEdxjPAv1YV+zQKosNKQ3JhrcqtKTz5mfrOxpVyLENBMk6mXd2
wfzDZUnoc5RB1euA//cgUGKEWZNdefQv3Xs1pIfRwUTYYBjswAE1uC5zkhGZFIlNC1Z8S9tckSMW
HIjwveuxqWKbcok8algsuN0pShirzuuT4HI4zEsX2vHyAatdhB0lFRnQ1b7VI/aRSN77SRkW7fSA
twnlkpuCDk/Po+D+49L6lHbrr3SCkycNtS2le2MM++0GyVHwfST/vwoy+qxbFmJAXBHC3IacUM35
WgD25rzlNR+6lImiQWZDkXNKWYDDoWT9VZSqFypkvgHpbZXGV8Sgsk6Lq61bJsxmPxx41J+tjrlT
5JO/srAdZbjtB9re+fVrSkAD0UDsxVJBjIzSdhK2BMnLGBunqpmvdZLsiqEcN9SVzrYkaA6Z+8Oy
fqWuQk3KdYJmXjOT2Wq5FNvSq907u4HDg3Xj1NQZ3N/K+mMrOTLZdhCZy4PIab0V9jk4ac4mIDDo
4Ajul7ILjugiNgo8amiskzpUii/Z6Bhnu/buO9qFZCqnQ5/oJ8/wz7ZTuUjVBkrsNsVOyMOSG3Z0
KcoBd+Cov018MrDfzdCvWXM7AfMUOfXv6NipGLGz7puYUXEdALprzgUtGCFi9R0OBw9lLrENFQK/
2VbTWa6pQUB8EXvw5wtOHQKbcByU7E1ZoPBbu9x4GqDH5MVMASRtsRGlu1z0dMus/UMzZnjaEO6b
TNbv7CoAoMxPGF53R2h5PCnwqjdG4Hao0ORvldbG3kjBPUjhpniCxLOBBoDYQ+Yf5CZxuB/YJjwF
OUe+rkt752UsJXPyt9mMA08kmJb9SdWwLS3S70RapFjaf5M5OY8jb0Ax509JFSU7NtnhZBinxCQj
ShrJr1sitok9ribbIPa7wcBQo8NOSN4Fk3612iB7Nn39z05tGCfok8MM4pA9RykfYjDtNGfYpjHo
L0zJErMjNawucRhhV1ukc9Wok+bGma5OxmyTNt84ssu+A5uGV6VVYltEvGBqPlUOFzUT36eKUOmd
m7uU1sCHVbmAugA4Grp871t6t3TfK+Ui1bg142Tvg3wg9YfvYKlae5/2mFhr6+p1isDV+C7zUnOP
UOY9W1qTg9xFTlPrYy2W9twvrF9PUx0MP5xmffVsd6iKCJR7HZh5xnlzZn5cK+plK6sES5gYIHgB
S5M648Sg3T+woyKEiCmirafT6OiTQBJa5ggzojhDLFasmyEunC3myRdZ+mgXCD6QQqEEEstpmEGH
M1ffNp1+LTrGF5hl4geMOMPmq0r9P/WkhwMwMPBJ4it2GM/aFieq49h0AQmvL4hWkE8uI0m88a4V
dvVyqoIoZqHA/69YP1K+zHuDqGoizNBcd4F5C4bgvRAe2r0oYfFETBijRYhdZvtP5bNxLfJlr0Aj
7xfPfA5UwX7P8HKEV9+N8prHoDx1Q+Icisg/6Goat0VtJiGhtb3dzE9zt7zFIEMjerpI8ZGYsDPo
Jq1yZ/Sk+TKoZ9vpPmmNrxpRZJsZXyXMOHr/1N1BUfz27B4BNez7nTCrPiR0dhA4KT00VQfFlWiv
wfQRToku1w6K8lTgaJq+vWkxD5bJ1N/Agsj66pyWwYXQmKjS/R3K9nhrtUa0t/ucIyaBuihGzIUC
D2zgV0jKOFaJSIhNJCl0fFbJJ4YWBDw3KqtcVgd+j34bOA022Ab5ZtOLsLat7qAz08KYO4g9jY3c
m2s2m50uB82OITXcm91S3EXod6Kxfhomce4L8c1KM0BvRb6aRPc5T2VAkJJ45sPOWYHYKNxr6yko
FZmwngu2jkSDeLwk0/gooAgehsH+5O18MyO7Pg3tsg5fqFVdes5u4X3Mk4Bku9kHbFybR2/Qj42E
HTsOjnNI7FPVQYoK7FK8IRy8+rnPKj2R2b31D73erm48Ii2aBp3r2Gwy3Z0mkb3Dd2dGEOPBnb3i
NZisfl9gdFoAps2BRBFdUwStiw22VwqTt8e0hqUv8GUKJx92X0e40L5QzKtLj9WAiZ9tx3dFSesA
8zLMU8NA5a6GGD0V/lvLJO8wKu7tjO1Xjy6hlWwZfGAAlpp0iC0Ti7ZnCjBMlPSQH1l7BfulnNyj
mvpbhyGDbxF4N9Ivc0dol7JKFE6Kdwt1E7KrtI0ekiX78kZ0oq5FXAOmG06xlXheUODhZ7ZCw4ND
q507ozTf4szfd8TrYpnd6gWYqjA/exuJDmEO//9ljnsfx/l8s2ue2m6nR8XEGKTvrhfNo2TyfGzb
z2EUxlkxZ5B9cxSOl28dMdSnvOvuCxze3eD2p3LQr13ers+x5W99QTEzVuU/JpY8HEzOAwzrKKBW
PLP5zCFzIuCyz4vo0V5+TZXeeW1vnCer8vhczDKs+TmA3Z4GE9pHS3TYXohzvFTfBTKPbT3ws1rd
bCIZCc3Wj/bIG8jCgza0RajAdVM53ELlUZiAkjOdsi4d/U0fafcWt/q1fqEbdV5ZnvI2QCbLUo5u
fwpgwefR5f//lo4zDSr5V///kemX9rixTTe4OOu/ccNzg1OnxTpBe4iq5hOHcN+n8o0qCNaAU8BM
mAasc4X45DJ+wi9f37LmnDdjdU0RPK6d7PCUJe07L/uA9DctzwLr3MeITq/18w9jBmKrV2jo4jVy
S2iFjxfGuSE/2ufj8ixwUh7bwPduopqeBhqzT89FkVg50XxEDCaOg/A4TAvjHoX8Y2Z1zUsSKOuM
7j9CecX+OImHGfd4993U+mcc5Us9g0xNETc9ppb607q06mmq563ns1YPemPrJUzMnXrOjx1cPAra
YtshsL4g6c/cXF+zxIl22q8ONlvfh6wk8dDIVtYtg88BLPu5F3nYtV0WeoG166mZz0ME81Fg+FOS
PZQq6hCsQ0aRoq1Lo7sLlqEPPKTBhq2m+eAmQGAjdct1XF/GeEJtqX9qNOL4zXhpc/88oN28+Fh1
uZrBMc9V7+8Jt2RCCnQ38XFkMM+0gWSxJhqQI47xKRNZR0O6GLcetorvsCNA5HeBXGaFMmjakBXV
nllDfGcNzasIGvqXXn4M5B2HFt3lFr1S+lAZVnSutUz3OmiHC0mUPY0N6w2yEL7Jr0eiZKMNnl0q
D6xoKP694Jklf7pxO39NfTYfdVcs9ww9z73HHV6gCKVZxu4zBBJBfuCHfhF8UMMUhzZnXW4WpKzh
wMiujWgAMytmRI1mYK7p2BI7voBq83lYnJu9AseTJjoxOndXrVi2r5jlscBnR9rHtAHS2nuVvZs7
cKe6JxAiLprkFJkGhBVgeIzTwJCTG2Vi+bcaF4ZV+2LxLZyn3r+hhKUhFHqPS+KSVs39jPRtCILQ
iYxr30Kh0hMDpaUtA0Am6ZYuS2zraMT1mjmnNmakN1NiHpoAuR5IlKL1+l2ZQH5Phr1MZzYhbfYI
vhLUiqSCtrE/C2ZQm9FgMZoxkKrQv9IyiO7gZ19qpYemXf5IIxazMeMAB2K0mtMKTJWLGYqE28vV
RX9U0Evi5t5Qgrl0Vj+yZ7cAtevPfI3l5dSHX4yTRNS+fWJpOeH5h4CamTCrCg5x9A5v5F3pYDkE
HSYckDzJNp+RQ6fKeyIDkQGTY4UDiPKzabmPnemKENxaBnvjY8RA3vtcnFZ3S9BfHglY/qO0uglz
hqO9qH+zOpsKcy3Vtzgk9TyjCuKP2orZ5YhxuI3v6zzGflSBFGJreyoJcDUzduGxTE0A7gShhJa2
FFkJ8q+Bv379oG5+z4FaTs2VSZLceL3L/rzjRksqFhCiJoygbKHP2KfRrPYkbRAmK7uDFwzo9Ai5
yZBmTI76tz5v7jB1mwGjAEy86iChXNKmwX0UY7MHRn4WTfXSTUV5jNpql7vTHdEy99XgLMc/BDMx
hTTz/VyuckHM6rsyxgkZ+29qXW1i2VOhlxtYcCdcsQPyCpgvlU/vOfZB2JUwEnryRDZ9YH7kLdtH
9dWAsAj16OpQKvsRlT3UgakINpYiK6UkcgQ8SrQlDQxzVrZ1Gvk+2j5c/3aPB+jeHmivRaP/IZ9R
W/Qi0nbAUI2q3ZqT91eNyCryNfQhcv9Kn4cJ7RAeWeW/Gbcy8H9MCc2cW+jetpNrJS3jGA3Rm+JU
3yv5nfnYqN3BrMNE9T/D7PK2JbnJUxkK16Lb7BreugQvNwd36I3Dt4w79zDU8bXoFfBcQayfl4WV
NINnFOAqfnCx+h1rxoSh03ifc3GNKvHXyPVhQBK+nWz7qTSD0Fw/jwx3M979Kt+1kbef0+w0eJnE
h9nYZ/QVZ6CjxVFa+Ejmxr7nG8M/uKx2sW46Jn43btPSI6rBvpq8AYeWNKPE48OVdNGaySXS0+XH
h1iOUo12P74fFjpQQUxQ1vfjEf33X919xBZPw/ruo/VlEODWb3pJ/jBieUaTeEcUyQrNtB61eONI
+EPGvNgOmjqqyX7yJXmvDCxSkiQgH6gDm3bgrk24/kk4vR9jALw/cAUISmfCdbScTK/kW4jYHXfd
Zv2WtIFvrxrLc7DoQ80iIMw4ePHS9ZuI93YSDN3TyHmLJ8yNshfH2iuxCzJ9cib/SmaCDxdn/pKW
BDziaDyNXrmLq/Sc1EgPSjBCzW9udg9Gg92fkRYebFVAguZKqJv+cULw0cW4J40Fn76F0p+RwNMw
jLdEM8KpE+/oLQoHsufjocPJ20UekjRH/k3rbtx4RXCP0+DOKa5cJoxx43HcQQbbrjb+wV7DAn98
e3xt7AS7tsfIIA/OmWec234Qm9Fy/gCQPCHvbjZOHZ3WzyzHfrdzm/tlLUgplx8Xe8KcApvbBnHt
QlFIYvT+CBNFGJkliuyq2+ZEiWxnp0YL2t9wtD0oRptsN8qfRjgkCPAA4Ev5mQyf9nWibvLG4rVD
teV4RY3rJvhumvqh94iEoiics5gTvJJIU+M/0hfzQXf4u0zjt7fjJ9rF7yoeX8foLpKPhBk+2r09
r8sCtlq8FNR0GQSRtvyOF1Su43gxV+9rhx42sPqLyCPAumUMP9zvtjU/r8B/SQiN89YuLpkOhU9K
KKF7+IEjTMf2WH61LQy0lOJxHii056cRFWE1oKhXNpD0KEhOfdSwS03N6+x7uOCnb1QX5c2suTAM
8VngjnggI1JvrGX5aWnK18MXR3Hp3ZnSLTdrDB2Dqw6HwtJsWgTiUZUGWA297BSrTw0gXLvwwuzA
uFrE+2Y6f+r5YPlKz61Vy8PQDR+Zsa5wlpsOSmLmhgrHfbo8Djq7Flq/Fd7ChDKxrlHtbpMhSC6e
Hk7EAz7FNipfpousYejD5+hvFKQ+zo2WZ725zZ60T5I8Cpgr/2qsXehl5/goO/1kK8EUOZs+koE8
6HTJD94kuzAH2dM142MXiC8h8u/MgztSugCSEsQTS/xP5j7LtADZccSY4ez/lVo9jNq4lpi/6zQ4
+vDPtkJ1/3SyfNGGB7kLzr/BVrXw4sPkIfoWT/SLT5ZK0HqvFoV0nIgPiktKxTI6cTgCQBvU2cqy
NQDoZapZC/npMhyC7MOd4992KW4sEM/NMMkwNY36AL4HWJwBPXcaadjmBLNcwd4tKqrPzg5+BdoS
B3I7pYbzzujlwt5uCaUIrvOcfnayOcsEBxDpDJy8xXUoV78vNegmbYcr2eabxlfToSTfxEoNxnJM
8s3bJPOfoWPKmxYXs7nn74Z9p5/Uyi5QGwYjr41b/StGXhnOZuYS0Sm223f+5fAqd+AG0uGm0ONu
kjoR4WBHx95iaONI0ILCcEmTcNz+uPQWgBBSVOHsfPdlY4Y8LGsPGo0UNGgk2CoOSpRYoId2E7Ss
zfOXpQKSO/DQopR6aSvr2UuNvWLQYyME3nZivDmxPYYZ+xJz9v8kGqZIVs4XLROoEevm2fGCXaUN
HDGy+re0WIAmr2b8jVh9A0kRaZ6tGalH/u+giHliU+6uIsCtJ/N3Fb1O0fQOufQ2B9Urzq1rWXRf
Q4oiE1EUFU/56pFkAJTV+SgZsrA8ETV+SjhpAhNBygAhnfv9YhWvZdnvR7eDuRGBkecIszNWaRKY
mj9/LIhVj02Z/ovXg51nl3Qy5PdN80l6BRtNsSy7ljEvbv3DzCqMmTG+kdb4MhosgJXGAp6a9Qef
FpUy31yK6m2o8EHXNslCafSZ6K2GgP4igtIO19EX2gQqz2ZMKXjjNjqgjNKUgSbwFx9jNSlIoULH
bjT9pwFdbTcAInNEwww0DglL8o7ER0I90WdLuMPexU6pc2b6FcClM4KY34WQmE51lE7ZiyHXTZdC
zUE7QGRFt0+jY9LO5bnVpzKR2DHLObQzRB9ew04uob8pUIxhFrIZ2KF7sQT21kmyhbatasPyPb24
GXFFEO6snIG3LfA7U1uwurAeW1Ts/Dz1P88KWBiRELHxFvHQuCjMTYPb30cOw76Da8BqfpN9jWd0
dJJiF/mMTLIl3WH95XkqUCZV2M3aYbEQ5tT7GdVpnSxvC5wVw39unSHbB17wd8ZwQ6i3zz6fRb5h
ACof7lh1PTbR3lTshgLk3RsvGs/CmlzSdaoS6VGvzzaqj7IftqLm05lbPznkvf8FLdTZsB4/JlH/
HYDApJ0vnjuovpvG8y92Yn0EFdDvCa+P4471Xi0gbMiyQXWIjtMc4WLSEWQlTYLlrgwTLogCq3Ho
r461juAzkxs4qFDKmJeq6HlIyU3lW2OzmkwPS4OrbhxZFBEh8jdgwgj4iHISHV4m0ueCYOEk/p/7
67wEUl0TwSyBZwqhBdZ7kMvHFDjyBu/384S/BDSLvkFIyGkSWibQGZHMgxBH2+9f0tTelBUrDc5o
ucqmOLK8ck/ODKjgWFPtB3O8y5W6c7NJ3QVMlxHTwZqwfm/Mxl+qSf3oql07M/fejYmnS0EcOotN
jFXEPW9DyIxTZqJysP+YZn7jLAaKFD3FCCzyFdmdWO+s4s9TVm4sO8bMq703Gc/HfD22DJjWii8p
cFgCdDitHN18+PYysgF2Qav1AkhJlf76gfwypXm0hms2vXaLKbYSyloW6JuZ6LNDjM5marHEOeJh
KCG3uROdTAGYnpP9lsu8Jl0DlNyv403PzPrkyczGvbXMwxkYA3no+bhhtHjvu8mvvSznsmEUgKEP
ijPdSZ+a70t353Hobr2pfVhmRHlWlV5ZqP/jG6AAm7IWi+W1MDKgtO6nwRiMl2fHvEHvCxuZPUFQ
V6TMlElBsitF++INZPxNSPi2VgDJB1k9XJ9zZuFgS538Ejj1RXIWoFMl7jgYH9s8vdn4gelyXkzP
OXUzYybgXBvyGfYLIvUjyKXfOJ5fFquGvOHuE1efKciwonv0/so7Yn0hFQyL7iF29T8P0QVkm+kz
qi1UTCZ3J8lTpCQHIe/pR5xxcM3Ln8xFLp/FqCaNce3GkrvBH8qQqBq0wq34ZlbCazFSSXvT92Qk
b/0OnC5n0ZSxHyfgu7V/hjq4MXo42wa/neqBK7I8+EG2ZwsAKnpcQohZDSvhEbFVe+eNbFSF/8bn
9bPk3WnmtGejcQGl+6oGemG6a90h6AM4BBCVTrDzxKMczLNXDj9Qb18I3H3LWs1vK+MTyEm+fXBu
yXgccn7coM2vbCFUd81ac1/JhIdg9b+Z7DzNyn/Xlb/ju35KlsZEizWSz9ZiprYcPDAu7txauldW
Sc/EQYBMnHF8m8E70kWLOT5RINj3G4j8OIrukj6/dwC9+E6wHLWLic3L7ZUrcRQ9bINhqbJTPv7a
XjvtrWY+zyLBNMQRCyDhRVF6cVMm3mWtansNW2PWFQKgdYLnOofKz4YdrT0W9oz0To8rFZznETfA
NbLiC2L7D8haj1nG/jWoJRx8dqbrnADNxoZQgwcPIbhjBn9tmdzjaeRYSEjDtZAAR3/n5hHi6w13
ESrOnnKnnvL3TPC0ZtM/1cJdYql+HHT/b7HKi3IZXDtsjywcLRuvwh/umBFrlIwHPsMuVUj+Ppat
UTTLilmtVUM5Qd5KHvJmiXD2FGb+q6fu0KQE4ZAdkrDMZGeBmi9wj77Pt+YrdU6AJ6eRdynb/60x
y2eytAUsBf0U1xVxWki/CQR6waqgbXL6FAGthuwx0rE0co3mxxFPAnXyxfX8L93Km845zeB8YRdg
mxfEUKzbo6Hqv4qiGqrbHf7bbxICyDNJ35dE3PGIbu1pChOGselAeJhCdNHNONpslJXmjA1ZcjSY
v4n5aVYORNZOPFtU5DQsCVD6hElmxbiIflpH/KPa5uxoHOpm9RQ7iJfm5pgw/NwWqj5VFc9LFc+P
8eS+y/SPpgfDNHiquD2aMr80rGATflabze/eqXvycZ5H3aAVKm8x1TsAjpRXE6eej9gExsmFkw9t
t1q9t52+uYKfBwDe0OF07wWxiXnUEvq9HVGwTTn6xv+/gGHgTfN70oDIfsYeEG0MUXO4lgASxuhd
F8AbJovVeCsGc+snrwGx3seyuAm7YFi9hpxsDYDXtP2IoMkHjba4ggG3kl3HAIRauKm8An2L8URM
DAwfZvsDrSjQhQHTa2VTKEAf4GO5DVHwwoHmHmauLjRT5XaZ6l/X6f9F/0vGUEoYRNZiNIefAuoX
DRyZ32iHyB1IjkzFTsVIh45kdnViIFmn8lbzM8cdwsVK/tUGU8cJP33Lpz4lAYlCMgJaBIfDS5v0
YGXFy9zh1AxWoAfTMlZ805ckEmQHcOoXLx1DS7GcqQuiWl8EqGpmfFDVAkyTjSCmlASqDThwr0Z2
EQHOGLRJLU7K6rNrQOeMZvMF5QWAI3vAKm0UfNH1BEILFombeH+FsSJ6F/luOEgBo9izd6MhWd4J
re8qk14rMCU0WaUQD3EDGoTz2UOa34m+vVnKZ5LWAwvVpWOeB9m1O9j3iC9ziLEl2L8QChCttSCV
Tx9HL7eAUvGT81n2dv0hG3YptTSAgTclLIMFt6pKXj3p4eNaNzO+BlUBQsI1sNKLr8wLIq7VaWtn
AC+oDGGI1piqMJHaMcgUVuU0PD6szwD/Y7BcelOGfRXdW238PoySnFIkwN2cXqKhQrVL39WO9ms/
IR9h3vpQTg5oGrjlRvw56pIJQPVaJui9HAf+IrLkPmTD9GqajP9nB9KaJwDQ4x8ekwE9lX9iIJVu
kbLCIncNrFeEHHb+ry998kUxiQcJYbfGTLLI/GxmyV07sj5hubaQ85IzIYu65dJE1Di1CT1vml7/
I+5MluNm1u36Kg6PjRNAAgkkptW3LLLYiOQEIVIUeiDRN0/vhd/Xvr7huAN74sFRhI6kn2RVIfNr
9l4bMfIjYpq3GbDlOm2NX35EaU2ViAlQ1peJd4Xg360v3EMQxlvL6948hlJNaxzr2bceTHJIM8ZE
boRsw4IfeBk9FgdTYz+nCcJKUxavpH88aRAuBLyDwuYZtZXx4o4YzYcQhQ8fXrZ+qbhEMV2QeSVP
Zohv3LI50Nah4M0s+DwJiydcc/f4s/ETy/GiYw04fn7PjeSO/5KQDtbIdFhHjOu7Cn4HMbib3q4/
SUz6tMfsSkmx8vyzW8MS6sGZ5fXa8DAPZ7bzWBfIJxy8h9qCWioD/0vVNwaBzGYlEp04qZp9UoPM
QcdtPSBvucN2OcYWHRAbTyL7PvAgIR3ACgAB/LVGsYCPPP5bMu/ibllKPdS4lfU9KS6yhA+MWpb+
fWpjkf2KA/M86/zIAOvugDXJRORvSdJ5AdXzhxiwzdhCFxhqHs+q+dJzM25mxY0SlC9NTYTOaBkv
alm9Voh0FXiw3m8eZhPDRCo45lvRUEsl/auwy5tbtcyQHQf58vQ4mMQzMtQ6tcGvtimrPYwDDomY
BCIy0LYj4bBpGCEr1MEbXv6fGpyfmCMWE9sJDMXBEMZLVp6QJQNkSc2FjzquhOOLa7dApKX+qnKP
e8RonyZDHOeJfWgUHcPUui6AWyO/eV31Lso8girLnc1uxYXHDmyDzEpRSHDoSF+tMb4RTYh+AQdJ
37nX3ozuQZBcMaFYbHmiO63mBIfF4GYqW7D0LQYmH8xR7/vbPJZH2BxyZaHJqMchPYzeLu/dD933
5T5Q0TErqxuaK0gqnnEGJwooGxsEJGO1Wb60gyZVN9x6TR8+UA3eyLA4t63/u2mJo3GccRUh6Izc
HOZGiWDa2lCzPhgYzTxdno3eQHAZjc94yx9FFt0y+1RauPkKM/kZ+Om8uEZk1+JQ1N4znuarUX85
9eKONIYQnFx6s2PvtQqubFxggc4zBpfgd4b4fCxsm8/KdPIN5GxVz2Qz1pB2Ou/H7Wa9RnwILOHi
L8pTIdRNsJG1VNjuJj0/yNFlwIOOuY2Mdt8xuGN6SyJjHhtvdQ8QrE8ZQXAl24n3ziKLhAVffw1x
9TmZzNoKAmVWjZ38BT/32iowclGIw0skoMcxF4cxBkt06JTIEVpW04fHSxQGQ/Q2YnSl451qmNFR
4UGhlOa5GvWRYVG140sfTYk6Vg4VJ01/CydVHxhetsxqcrkbsvFoIDNeme3C9g8f3EH2m9yPXm2b
Dt814YUWNHJ5Y2OOTiGu9ezYZWqvx0Q+eCbMoaSgpozhrf/jTY/hkQ5u+toE+ifBM4z+evhFlQod
yIt/Sdd8m6zxDZnGexoWG7IJwFfYtbvrcmS+IjHPTZWdSGvbtJNipLaAAtCS0F61aEVTO4ZH0iEW
kAmW6OQrYYSFc6i+xYKt5gg0K9KsKvRAXBuxcS7P4Mb3AEDMyvhRE6I1OKTuFP9VmlKD8cdauGF1
5lo4l4mD8dn4nbFvW3UIulTS7gkZwlploz+x8CH7LuVqz80ew3J6weO+raSi9mO6m9bRORTeEZhN
Pk/FeijEY1j+k9o8PZs6+Qyc4phX3F/Yngc58gNZabgdQ3M7kr8hGNytiljcVNDhyiiMjk1i+A0i
/QkwJkKVr4wUB0MxxqvLmAzr+Cur9B/sQ7wg0/DHT4fz3JZ7YzGIdDL6M+T5AVCIWnuA3rO/KjXk
UeVK7sksIW+Ix7HH274K+LzYSH64JQmICODhMjuS75rx9FYOAN6H8ZRaXb+DQ+HtG1adacgivxm6
g1d4d8xb6dJxoCoe3W2sM5bnM3kPsAimHY2RZpXXo+jeqqjJtxxwQ8yYpNGOv5Z6OPT54JzyGMiU
X8SHzFGPBN0iz+zoJhq56gkapTtA7+InRs0CykVErYkA7IZbm8rvedmwju17BQwW4ivzNrtkAlKY
7OAgZ3IQA6RlU3AoJZB7BZUHlsK1hejHhYy9J4XLDVcPrNgv1G7+ZfEoNYOl9hfBvBofF7EOWlo3
D+lYEKf1AyqlvDDVHtTllXoEdO94HhL7p5bDI9CYN9H5Lz3E4UjgJI9ixgW+kW8wkMfrth4xYnio
URZgD+DfHcaXeSUIcMFJhazhH4vmd5BUnwYisC5DcR1haYVmdDQzUxDkEG+HGO8l4N9x3VdsMBlD
BG6zAB+D+dQuRd3Yzb99RjQbUXkndNAvhocFU7VI0/vkgD/Hp6o+KVDm58k1kwOi7lM8o3nsyRmG
4eA9BljmnqOaU8ZO9U8trH43d+CIB8xPSrVn4WK8tNhALi9gqEoGIR9dWm10h8XdHxYTueou5uJ1
Vop5gbHthFsQpeLCiIn1UxikK8d/9Wr8xY2FvZ+4ZkZmPOV8rDoIyAgvHv1UPy78olWiKp/G3mWq
1jl/wUZdnHIgszJ0wWW9maVV7DyXOZQHhUnR+wfLWIBVhz6gtT6myDB1+YNm4jtzYrDc6gtZrLcp
taBujsFM2UoddTaxySmSR9QHB2HDF3FhBaE6zXbE8EAZgLOYNgf6IPPcZ+JMgUvPMlckWCbXvhre
64lcMM+6WaMGB9Zokiq84lG6TDhKfAS9TpGWZDd6cUwuioVVjPMJFkpl5dl+ZC/dOQGBFgS+LNqU
4ED7jKB8ZXuEy3ROOt1AGxr7dpqZ2g9ii1jWPeSt/5AItQ9ZJ5GsdxOcMKXihjZHVKeIfA8T3Wve
lBmZ2slepuotYLdEIsiHx3HPJg6tUwATvK1RnSu7erVE+agHgpMgg18za4guJUkZ/OPwPJrVzZ6T
Y8ULFLcG0NyY4CUL3rIvefFJAszorONfSY7Cjs9PtQzLq423JEG4Je06Oa5vfpo9JYqmi4Wyva6I
hYKBeJ9Mu7lORnF3kjt148Zys4j7ihQWiVHHwKm9a7E3bUDX5qVxqwXCOavoofESrew6XExTk3zO
bY+/vxwPZSkzDIkR4ysrfOannllydy+jbx7Jw2Zy7rDrzGFapkLVqMemC9JMooxcoqDCmSZ2hKS0
s40B7TSJJLbIXsEWLcyz8Hnokvx1YDZMoX0Jpsw/IcvqnkNTGNteg9vgqnK32kY2aOTJM1SJDlwi
l2geshZjewbGaD73M/h11vo7VuR41iwjfOsIQsTkA+YijhizkwaF1CBZMDADQs9gFtQULaF5roSK
wPaXf7qTXf6OwA29SQrGhCn/ba71o1MG1a6qjeIwySb6pFODi/HIYwK/gcFBhXx00/v0kb5nWiee
VuaFLap5odN9AAPo7soxv2OQO5axsV38BYe2gAq4PDSN35o7z5Itgc8Xmhrwn2xpMrt6J1IGGVHF
HDmtPErHeuuSgD3Zul1Hmp9aD+4+QfHvZTvDwvlWRcNb5bjPrWqeWjsCy5QYv5IHArfZZC0NTJTm
n0HKQz+ALcfOgCE1oYkJBUohBUtJqW6Xj4RgWI2Lb5wQCxTjstu3d1grD7mm/WmoDg9LJV/48Xkk
0FQz/kCnKKjIS9j4sug2hvlujWgA6Baa/dCN2MkW3xFTRRIvAaMg86cq4vY1TAecGiCkkQktchIc
uireiBIrFn363YrRh0LWZTIahmccW9kZFRsyZck4yGn92/K/vmTfS9sBJ9ppqKKgGuqGZn0sRug1
oX2D6foYYzA+EQhZr5Z9D6LYmPAm+cIMa9wF86XzgvbWeOY38lFsmUwwTha1LHNE7NSJ6TAjBnNC
biJc+pgNr+JIRm6i90VVo6+tqL9NqlXbY7fVqn7vzBhWPAs0aAwJmzhM/CdwudgeZEdzbm5xsfiQ
Lc6wGHNQ0c4xR7T5lFTjaz6rnC4G7F3xFYk02QeIAfZpn/MiNGB0Yi+4VOzOw0XWuvhwOm2/G2ay
L/5GiuPSYcWvkf86uFZwHDxlpsr2ucy/ODNIgcPq6he4ER3zZzQNWCZ0emMd85Lixa0xnC6IpiND
nZXO1SMNOswioP7o+Ch/O7+iJpLEjdhFuqoljbjKYohUiOIrZhtBUN4qizkRzzBMj+kZiVHMhzc9
hxlJTxPHo1bDYxNDGBMFm2OXGWPPnrlKGDtSIj7mnpZoHkEeEhZ7r3IMejPUVoOoNC7JoFqLK7ys
YpeYzObrqHxE3/eFJJR6K3F/mzL7NaiXqSMwfh4wYDjF8NvgoZ9Ws/ZQ3+euQi6FacBOYxbsgM5D
68twYDIp2ZiIlNF0kcs+nWYT8nrlfdH6voZ9l++YWKPmYzoTxe89A+pEfSYFUwOifG+TFe2mEA2/
2UreewTLm469OAYiBBz+DCptfI+bJ8ulKneQE4TVnoYIv2bqfA4doDM5gtIPf80SUgeFItZXl90j
lOajqdzfgCvEEUhpF0Foq+AeCYcxCyDb82TG7yORnGGi7WONiClHZpgbw/jg8GBxE0WHRlWcpsO7
UVO/RcreD1WQrCPiFRhkYIbh1LfB0dywIYRMEH6P1YOXBl/jLD/brtmOLD1XVsjfcv1lhZF011iP
hzwi8zmm0/CcQW6TOfiJohO+aD4PMUBhz2/eREi5bFNDodt79XRzyioen6jKDlPoUjQVprHXT6aM
jH2eut+ddTdDvh+eIPZLGQDlOf+0YYMlhHWCH/mOd46VwvPGO9EQi7grfcKz0obvzBiTxQY1XBv0
sGA2+B2zhhwyi7u20Ngj5QbPipVrwxAGD3Sgv3FEoYbmnBtR467MUtqbBPCKj6FIRC2yfShZ3VTc
Ki1vQrBDjeQtrDrW4j7p2A44O2zzgD+y5sRRTvaIGoCct0iTOhX+jV1kEIw8VuHQ8jHKcKuGFSVb
kxIAvqCiVFSyj1L945g2332AScbp3h2XhmBIGJX6V+y+i198fFT8uKI0351ckBhiDM9u5O/g4H2h
T+xPUYjcxZq+EjoHzjhzPiaL29xV7KeoOP0muJrSu9oBqWhFIHb8G07E7JtmDwE8lCI7GlnVehsF
m0kXMaRIvujKpVfJcN8GZAyvEt1au6A3vspYLAAVArCVBzix42hOJU9ttwHrPEs8rn550gCPKQmA
Z5CvLqdtbbDGSMt7JI4BRk0jfm8i96NR39CsEtoPL3L/Du54oRvGq21Hr43/+U/xmi3UKRSo5mh8
c9jshCtudVscGgsOpJmk9yzun6sZrWcyCPgteUHUbbDu6d0JTLr4YY6ic6mTpTR+8j46ynx8LWYD
5AxTuKJ1//JkRntbW3fP+IsFGYZxYv3JYbqjbLobmPXx6EjUnsLduWJgHgO+CwsrJbHh74wahaez
LGNQbbkZ1J043zRoG0Fc4NZq3hj6EmpfvxIiNBv2r7CEsYNAGF+sFveSQS6s+hfD2ttmVi9FJA7M
KK9Os91fySxgLOnwEYxnSA1yvHXhnUrd2dJbzajGw/VUlBQpGVb6GEllO4dbGHIhfu0nwcQEmGfR
7sfGVRvc92+zVfzx4JLccjXHG90vkR5diczGYSqUelm0E7NWG2nWZzkxjJ8N/Zl57hskpdd6QIkP
nQIG9j5N/LeEBB8iqeHHYrdyb3aWpU+Vrr7MGTMuHjb94LEP7AdOVCdKrA1WyNcwLdMPP/kOpm/H
sc0H+u1L0gvydmc6jam1PyNdc3gGRbsu5uyWefBlOJOhn/pMxNhMLeQ2HxtO84wKs38q8gWpkTrd
1S0c/zCYFpOYFgtxZGRg1om1YRJeHtFSY9EpscvPdjQtQK67Y3kxy3KITMak3DO39zkZT3Vqki6f
GvVDop2nOkXj5ylkZV1UbgWEhzXcWblcB7Tv+Lf+2hGu3pSy/tI4w6kyjPa3aXceRUoteEAnZ1uY
o03Ypxdu+5zIo47Ex00ZSXaJbCT2Bq6+bVrn1yzjUpesFhUmR0SIpOxN/SYQU/e3LPtbKnzwmqF3
9XQNoBx8qYXzbfrlq6YjGSgeTp2bOdvMtNXJ0pJUowBb0JB+18KApZl0JoNz/nVTPnrDBxXEV4Uo
82D1y71VrmXRQ8pF6YTmhhUoQ5G+GgdOtrlZZXz+ABXLH5PNpgwcehLE7aEtkJNGJywAaMPHkJP7
ZSh55BbyopWm7MJzgQ0pbTYDm7FG8LLFue0CCMgOLtu+O1FPT3HZ86/g4gz+3m4N8lSjHNcKpsy2
53cdR6mbwBccWKltiKkYfESGOdhlxTh/8PAbuqJHZ3CrUTKtRmni6vZxOmjH3jJvOwI5gHL9KAJB
XGQB3Ela4S3mvlxNo3EonOS1yo2vDP8Ha3u863EL1L3Gg76D9XUYXWA6hcF+erLaY9kIvDodpOfa
cvbSLrAfTryZcZDsrDC44aNKjnxZB0+872sSXgg1mALYuF22E4RebnHH0Vk2kCrIVnoebVz3rMA6
Dy93tMg2CuDE8NBK2743Ni5fgHwlFACZ6694RvYUzg79j34dSBJxAiZdtdpKIiND40xfcUTp/TvN
oY74+Z09WzrwEHlRPmziylpPU/pn6r0rclZvYwfPHWyFTejVBIEvMuJuUttcx0eP7ARSHYCqel52
LCqI5tzLYteNgPHNGEWFWTyIwPDQ8uKWjBSUQJSHOuGSAj4c7bM8+5VKgzCydZRquiviTdZixOcy
QW9Br4DsXG8IhfvrLr4pS35M4wS2c6byywQgGMf7Bfb8q4lzheYn/iAOIS05QIkO2pD+Yl8yP7Qo
v4zfASG+xgQpaXD6P27LeMpQySZzRPME0+VJEbvbAR595CSAFJeCZ6Bd2hBj8G2Z5i4VBdIr0b+U
I3yMqDF36F7gDmcj2a/m/MsDuFTaLKStWUK36mz4KYm5GgYHA53FmTsO53+iqv8tNPs/JED/r7ju
/4dI7/80rfs/xID/Z8Hfy3fzv3/1f/vu/n9Gegv1z+vEN0Yw9v8R6b3C5/wfEsCXv/4/8rvtfylp
ub6vSF3CXsJW+3/md5v/IoVDLn+kiM/2bBZW/x7gLf7lWCDH2P65KAOF8+8B3u6/hI28yzSl77qW
cqX4vwnwFrZ0/ut/0WU2hWWxZJV7gpmoZISPTN33pMf3yZ9//77HRdiQJP7fkjyIavxZK1uG01km
fUAQjkM0A+3ZgxM0H+xrDdRCqf2QZK546KCAJ7k6YNXwj44nXirSZY4gFT1287A41mXhU6WNzqsL
bekqC9R5NRI7z+jy62g2ziUYt/Mc+td/fmkQmNmum12KwPSvozsDwkMvN/HoP+TB/EMYTrmf59Y7
Sc9Z+80sLyFG74siTytEsbv/53f//P9pwYHWKmchNdbpuc7lhy8sizhEyz07SxgDr8H7oIaHAf9/
0qBB8gsLS3sf0IRDwmm2phhfoxmNo0qolqJlXhL4oweorL7Gsg43qq9JPMla75wEMXCnXiHejlV5
NlM0Kl3rH4mYCA/RmOBm7MOPoPYJe8pFco0ImTpFFsSK5XcDc2V6bDfZ861zYpaohlnOkNYYR8Ym
t2KO+HF+mj2G8exMIESY5Ly26e9Jy/hk5yR29+yneg7fHX5hTkAG9JdEmCdjcu5tgYCjzRlMI2+p
mb/snD59lNOYr1sd+SfT936V9bIvjMecdyYIXqqGtEkX8fok64aXbEGqTcZKgXHO8gCDb/Ijg7Y6
EfQBCMLbG3b/LYto26iAUpR3cC0bANVS+1+tT4Xrkcm+6u1oT6f9V0/hoVROQrYjuIrJv4Qx74Yx
Sm68vrkhIx0+Zki+BnPgtHKpJoYn3JvokGmkpJmApBY1ECCa6CKIC2h9DPTxVVWQ0pjxLGszNTo+
1FjviMmKG3cGwpO2+d4Sdn6uOsgIvYstJbfRggYVkinMcScjij5MMb3UeQdXqmyyY1zlR6cK/gSa
9HZCPza+BoyPJvxQjukVwTUACPUU24U4x4ax6UMk0hPRsUS1naZI23sIKVdcdlcJOygXVLUV0Ngs
Us4NYteuMw/uvLjxhxZWtdeKc9Nn5wr970GAZjKHXl7/+cXw/Q8xAeeuQ1L1JtYMK8zYdLqY5nLq
a2hhuVDT0fe/0VJZO+GF74L7GQQvv5TzeIcDBsiwpq/XAZ4IkpZQuRL1R5RF8YanI9hlOvwja7rk
Ns+/ENbA3gBknvImmkRnnLwQU0nYEXerS71NWoAMqf2XKl6dYs9mzmEfbANueGkuG4qEXtor2BUH
ACNNfM5z2G3tSr4WLF9WBSIFq6he47IYNg1exqPNT8UcFsUZ0gKsOiaub/RohmQKyHa6qkzzVIRh
chEmW5LU1lBeCpWf7ZYX1p4BmIGGG/ZSQiQMiKQ28bev0S8SgbCPZqRSUkTdutbOGwDnpfcIcBsB
h6xH/K1TbZJoIlmzeTOtUCbZKwvQ9v8AkBnMmYjqNsVcSqRH2dM8Fi78AYSPUcq4jDjbdc1QYuNQ
i+FAwehAePYqHnvkaVMRXeaXDlbAYCbhtTK67uZ0+LE9AzscQxtqISIwZPFSUJqAkRE7lAXsWz7M
uDgR9EQ6iEnKmj8dTGK+gAaHkjOHuoOY6XXvGdgENGtXLLyoEzXAOcYbj0YMEcAKimwfiOJjcKy7
LflLo1d+tgmoDwPnj5ngWxI5wrsakcUuSXK9Btl0MnXEhAIP7lqhiiaI3d8pZqGsZKgtzIjphpN7
fHkTLWHDFLLBrx8RBgi4A0m/p4E8VFPorwuRbZFMBofUcv+OTr3EcPMV+9J7r3Qh92qKcHwKJP8h
P4TtAHBHSwY8zpC7kgxYqMEp8xGez6RzzW1MReZEyOcy5Cu8RWgLrAowDYmLQ3G1IMGgCdXvpKT1
W9NhKz1Yj33p0k0D1UijkRA1kCLgVdJNlodfriugHNEbn8gCZxwyVvOwTe38GVcff3ClRSJBmxZ9
tny+HZq+kO48dWgvAXStTaykazDXjBB6EsgGUNa98JdUKwPbI0NI2aXvKWvtDWMKWmBpr9gh3eo0
c3ZBTH3qLWij0cojxASKVVWP0j5NwejYDGZna91j/16zA9Cruc2/Upr0LhgipP/w0gSixjZxFpzR
8MR4Mu7/dtl81nxG40U/B6J8M7SmycdTzkcK82c1sVuLWm/xZ6HNa9sTbvALGJU3pxYcle78XDIo
KU8BcCC0RBbiVXfvLTxpNaIzYZpWMC4IDDa3yHUgQxoyvpcOCy3XDdFJ8h9xfUm1DG3A1LchQqVi
WfE9Z0a8SZHEpR6YFKArqJfmdVGoYItl/GEhPYU2SkM+asc4ZrdidRE3m34lDJZtFZvZzeRiFAeS
wdbD2dg5YnO7G6EY5i5HuJHssM/YuLd7dnMjJOMpXtZL7KvmavEXnLvRAoLs9He2POMWNG3K5qwz
Lw7aP0QRjPeJej82ubGbhqqG7YSbtkyrW+JVf0pPWBsbPHrrfActyiLtNf2+WEhwHR0Srwrv2jRe
5Sj2g8jca2Kjuxz1PY0YtpKHUBB3XSWbXk/NtnWHF0cRF40WoN26CVh9GfbkDWMPi/I/JhEHgBaK
nI12CPHHAauhRGVvXRlu7ArqOmb7cp8Ilh8eQTORMzKznYNVxei0NS0P4xtTjSTM33ovFrskv2kx
huewMx9Cg0/97KNNAfOPzJCeO4et+BR951AsdrmJ4A2IYLGfIRMzLEguIdqsw4x8jffsu+o7mh+m
lWVfTchoQ4aDii0YOFArA8CmoumeD0sx9p2POegaE2tiiLAkDvRLXZYXz/B+eyLrNn3BwtfVD3CF
fkuNY1OLYRt4M8MNF/UgcXSsKR2sIP7g7ERL9eY1sUN+XPJkJAjAWq967VIyFtp83olEgZo1xasm
1XSLhuaX2XA1iBlEJuclg8sYZ3Ka/Ngifqxzx15bcqAt566DHVH/+DokliXOV6bfq4eSeKc+njG7
srxFfAdvQ1gQtP0s/NYTyovZybJ91seoYyIzOzbTjepHXhxpPtqNnzzNiYkvYXZ7st0UTjJScKI+
L7cOeWoY+yPJcZK/L3EsoF6zbRIgwJSieGlTOEZtMuwh025Sczo71iJHjjnKp3r+8uf6dcyJPedh
/oiyOEWCWsEfMMonQiJBhRe0tZE038CwP5PLwUwjcL7K3Ar3cmCL0kbD1sttxCkTiwlRIg3z0hNE
lRA4FiMOwrx2I53HFm/jmU80omOmp7WqnqrIeqqr+JezeJuN4JOlFKSuCAg3e1sX8dVhTPVnOtYb
ZCYs8+tUsSliZ1jaD7WgnplT8+S08fPYIVQh0GwfBEQusRc31gMLvUIQCFwWffSC0ZgNPAAoxySK
Zwa5AHK3gNzOIFQIEpu1G+YQDXEYQ7Q8NnX3Zc01tbHVbj0JLrFOwicrwdqOq3u4emQWWUAkA9RN
mwF7FVKuYcfPdinnLj6kGUVDQ94S33Q5Z97Wg21aMrcc0EgQzjy9xhy+T10ePwYGaoOyEregax/K
cMi2OiDQ2q6cnwge+FGzmVgbifMU1EhaBgfxvg9/SiftS+XzbHZ8ADZUUe6TXbFCMxR3SEu8WISy
IVZuRbxCs2F4eodDdM3xec9lhB5r11gG2X9hhWqjmXaauAfq7rfCzqwnKCgtaSdPqgv+JBjCg2BE
lT11XxF0SYb/xyYp7ZPfoYfLw2hcF1X1Sp75WQDgMmibtnbNzCFS8R3SF+qbHrtZ6qEgcZBbkY4S
HOoIvZkCtLiNlMF1QETdljXyQzHN+8CsqCmK4nvuBnW0A8nEM+XlJYbOiXD7UVVueNB/msF5HOBU
0JTY2DO1uXL5ZvaZU3+RZZ8RBsGkq0NOF7F/pjVao49BANpWaoWRfN64dY4gMZ+Y2iC08GbvGLv4
B2ydHtFV++dx/FYdtuwh1jRxebenKvgFnOdqCIt8iprmAAnfewMjmj0nP7Cp72OZIuzxXJAf/RIA
GUjIAhBnvCFigsjGrWmyC6K/x6lNy11Q3OPGtK4Ro9NNzmnY9bp+ZvX42kpj+hO6j0T2IBYwku/E
D0C+LMVCU4LVMxFvCQPGCOrtZlskBiGBKkNro1xkEUJfk7CrX4NI58jvC4SDYbF2dWFd2fGjQ4Km
vq9pWh8m2ivW6RM8leyvbnLsKfC6HqLecx+Sf36BOr7KApeyxp4+AJbjOF1+gTU6YvwUDH8ta3qI
ilnsnDwkNQ80lsE80CCfzcjwNKQkDqle3HmjGaxDsaWB8WYqmGI4odO4FO7wK8yjvdbttmwGUKht
DhtbftYl80M6XCJiDBZQXhw81hMT9CBJ/46Q3sESD3AvETOE9r6vrZckVpcsrc4Oy6ayxOVvRZLd
fNWyiSysTSQZFTN5x6anvXfXHDWSpJBFoXPO9OyeVdDwPHftLqJGqJbY8KY3qg0fg6SP3ykwrl0W
5TsXl2qckrFDIla6nRy5F97WarV8igVlTM2WwpcpqxzG1gEAcq45oqKGBZI7zeCaypGSeNy5qZUg
pvOOVold2+tPXTHBLlmSTIRxdOveIZIkKRcKIhaMPGiOmVibCvMHrzKa9ty9KGeCbDTvNXnT69Sy
QFjn/kEwzF/7OdQtUl7fSd++weY5sMsejlLUr0NL2TSa7caOnDcmPuJuFp0GNwrSgChYUcGs6qYu
3up2nMiNarfGosrj/PplmNzuAHZh0Cg1aRpfENtt8625rs/tHMxbg+AjGX6ogscHqTjrbNm828GT
G19Ze5yrAuWEqoFiI2Bo+gHe4zTgg5U5P2tgb9sEcfGAq6lknji2YXzuWEgggCS2JL0Rb7np4H3s
Y1RcG8xX8D3tZBNN4IEt8uaVnyECtaBPIDXYh37p09dIMs2w+W7GwrgkKfUwHIlwM/ohwMyQKyNh
sLw3XZeYCcv8AquHrBttHaF9mtC7asADEvpISroBA6lr4kSccix5dYiCjX5E8yTiM/vTWNJ78gOF
fmbYOxg2D4CTjnY4PvQmBAgX8SCsCpN02nTjV+krdXzEk4ObtiEt/dj23kNnwYoL8ItvG/RPW4dR
lEoLf5V1eld7drWZ+3ufDcMT8i5ioQd6raBCSzRMoK2ApJjnh64qT4oyNC+ZSkQROKnktai45IYQ
hDzC0C16PgwPbQon2vzIdNkefQqPrdnQ2kRFs+M7gljih1TyftaCR/POXuN9aqwvB9B8FSTgZ99u
ToP/G7YwBlDNgas0fJ4ekZ9IbHOVCdbGygGGYfH+yvQzsYZ5l5bjSUUh91ot/iZW9Dkr7uySafZS
WlisR5IvZuX8ufA4crPg1QrcC56Dl8wiTMQKLp1f30U+niIDa5+v0wB5nnOYp2/Vducs7ZGh85+3
HOaAcUeMxSwZyhPOgusCsCqsKHUZguqckjh/KBfJCpYoIl78cZPi9loyVq9T1rlHw2cZpkyDcAxe
2UvuzB/FyOrNMUOaxnleVMG995TO8aObXzs7gUJAfBxZCIyA4olSwfXx6s0NcQsuu9VurN40AQ4r
o6L6Tmbmd1XY4w5DR0z652o9ieQ+NPaZwpQUs2A82VQnq7AfjlVqvvIJMQRoHsckBqJ9LWqTZbdr
PbDAy2IHgcKMbWwiacvCyb+WZvE8oaVHWAfEzHn2HZdB4DpL0I8UCRDrzkFPY9kKGQdjtdm5dDV2
/7K6LJ/OoMzfeJp+JEmNfTRxDvDRlR27ZECSmNn78/It9H37nXibWqOmCxxr3GMJajFsxitenb+e
o28srR9jNd0naLtINX4Ryocot5MPfZGBiiz/QuNcXoH6qx6r5ywt0dFOj74Bs9u20VdCqg89iURq
gN06QMYGYUbxZj1QflQbxZxP9DlMqR9b21jdA6KsZGv+BAP6+Q6bKFk7ULorFIekaZEcntgItnLU
kWZz/e/sncmS3Eh3pV9Fpr3/DcABB2DW6kXMY2ZE5MwNjGSSmOcZT98fgmqpiiXVb9r3BpZBsrIy
IwD36/ee85056RIf01breqBH38fKemVL2Jq1jTxYVmi41FM6DNpb0TP3N6v60TdrlK6irCDpxOoh
r640Fftdg0+SodlVG+0LTYqzTg8TRJQo9+ZAokUV6iiw82ST+nzaOex3QFLyHQseGQoj5qWx0OWL
sroaf2C+6FI3fxhD8caohUJGa7WNKjt/k4Od5IzKhxklbxPflERcTLBpkHVnL27PXW+8eIo09sAT
aNzVWOwSes04QMddwq7i+h+tQSAR5P3j6P6MA3bFKDdPY/g90Ur5aImO/Ijh65Rp5MNW3m2mlbVG
SABg8lDPWg8B/c/Qj1VEUeNWql1qsrvhFlmVssrhbXa3gXauIGh4Mcy9IRfep2uK5yrpf8Zeu9NM
sUKa+sUoWFZ9N3wWBME4Wf2GAnwPx54jDN7KpefrR4ty1mv0m94YX0IvTRfGGJ9tlwAIVg9De0An
eQQfMRE+5YKXA5/UojqnFQ4lJ6cfMwTeCYmk2rlV85HCczTRY2ZTc0sjyF8xmK64Hxz8z8Oa22HH
iGHc+H52huu7cEf/es8ZqBNI8VVVnAnpEoi0aAsE5B4jF2Vhbm527tHMEMPR4JEoudPIR+OsjZX0
qYVIsejF9GUamCW3TOlMdp7umM6suv6HH3cHaC0PuvnRtnG6CnT+O0AytzylQYXYtmiefPpVzK8b
BJi6s7BTXJV1iVRsgHDF+fxTs25FWRocMqZHUUHE4PcviXfg97R1Il9HF4VfEb3EjfxO1uFuGsKH
qdd/SlEf0t54oiFLqItYRYYO9tcZv2Sl8ZJqg7bILJIzRoYTtTnPA0nPGIwzh3aSG4YeizzoRaMv
Px39hXMxpa76irt5W5N5EloKlpxgKWwxp7dA3WNhGJwBNobLsapA2Wj58MtL/0245nuWrNH5pNvI
lk/m1H9zEO07ybcQfOhKpdoREejZPkSwwONXs3QaBHfBbcJVCE42P49Q0ujM4sb04rRciRCMMYD0
QpXb1vr0mcDoPoeVyMScxsdxqitjXRf0kLSke7DJXvMbzIqVUd5qjRCKAsIHa/0KC9NL3w3f+gp7
Ww8qDHzPMieaG2qLZ3uC6av76YTO++hEuxAAgIcvWwviXUeWsFOy0zVed2yj6ug3GTvO2PBESvFU
eeMXYmOweidyHbSIl6b2Fo02nnn6mUsIrEtJ71pPHKpyldyInEWwGyP+1e4cJ0xodkPAWX9A2E3s
xmio7aSloBLyN30KKCbgclalv6tpV0DXZ2kYw/ihA1oQT/VnpbmXLkr3+iDf4PifoJtAekCXbluo
wBrTeE6inU9AwoKY33zjDsNlIm8IuUW286a2Ww4QWpCs2mwHkoGL8aVtx6cO//66c3LWSsFNFD8a
MdiZjMHSclDZN+RY+4m5xqKYgzpoB2By9RtyvwRuL/dJRy/bROo4AftZTpy60hCGs7CGlxD1jlam
OmIDIHpG3OiHsgcVXAO4BpXYVwqOW93Hm7TlgTUx7AQz6YbmUYwtr49Z9IXKb0Q9r8yywtDS2E+J
gEE9KeupMqHHVbAoWkQhREj7xwqIZwTWK4XNtzDsNli6HsKtvkqeaGjdJrLrIDaQPjnv/l04I56I
qXUI5YpQFxX1uMK1+p6ZZvNLn+IT2bH0qmpntmSeWwxT9wMUStCGBGcHrYbFE9dhNHPuqfGiHLfz
MD2mhD+uCz/4ovskyifBAE3RTQ65O+x042ujS5icosG9opzv2HSghOG8YxdZTSakDw0iy7qr3/p2
brQH6pTqCJHrntM9hDWag3iJoEY3IX13YBpMSKfPSWU7EPctIVJtKsDcJfoj2OsX+pBNP9vdNQWN
y2V2UY/kSzV0B9w+9NlDEpLmlE5jb2iJ/YvI8AnRwghfRy6rNVfMuIEpvzdZ2uyVjnyZT5DzT0Nf
BlM02Rweutyj0fLEw+X4afTQpsH5L51qwECoZ1/RRxlrJDjjOmkjYFDshEZgVrdA996zzCvf+gAF
AkJbJJas0T5xF8QOf6mQ7u8SvOpbcn4I+UWmyTOafCRuT6J2AecOUXpzhMhSdNVwqC+6iyS4G2Ht
4hGVK+xIHGQYDCxwVMJFhJjPDkwfuZXMT/rURMme4oLtxLVv4ViYZfYSFE50alFsb8PWolY169Mw
RSfEzXgi4eoS5scMTgs9DrUkbjFfaDZ8uwMft7YgITSCj5VO64zqm4a7JAuLEcMNjSJ2Wo1Tvt+k
PyMkbWrsd0UQm5dG0F+DUw2ywWOaY2d5zUFVNlsITpsW4Ms3C1Tbso0rRuYWXmKEkPzIjbM1OLLQ
xPAfmZ3zg5j0OFNw9WANsnMZRDvmlMXa6uiK1W5xZJs/6t2EcDgv6a87Ondn12B1j0ZzEyCE6mqn
RUA84hoeGHnVQfBSaXQ40yJBScmDup6i3t61aojepzo+I62mEsR0cNUFCyI8siXT4vKoK5px5Fvx
gJEQBlftU4dH8GDgn0YAyndujXI41g2Ura7OT01GJ9gyqA4dwU+pJ++1kUab2rXHNUO2T0xP545Q
py3S8WibwxAeg9RiPsolT/GaZ5G1MPxkJiDAN/Jdev9G4lgHtH3J1nQB6M+K9sDJO4ITRwcN/DSc
axs6RB522npyco63SXdwDMZwWOzFbO9f2TaS4QSuESnA0borOsFHVmSb0oWsG4DIGbNYPhUFifKt
i3NiDgoVNJUmHdUljf4AHhERmeGx7DHxZgPDGHb8L06RWitbz92lAA949oTAEJcRRdhPQ8/xRaxp
wif0LoBqjcNFmRVYG2MkxNiHDyDwG8dDczbd7JGPZZw9lNWKE4XFXUH2eT2W6WnSnG+9NfG8pN5m
Ir9tXfTQnMlQxtWiwVbshvytRbY4ztrcoQMaL60GIgvRN5vKqhDwxTFbVy/7HSY5GudUPMU01Kei
IpHQNUZ6wkRE9FVZvPoD6Ly46L+iRTWrBDXUvPKiYycOTVnnEJVkZrTP2EGfRiyjEpGmPnDuDmFk
M70ER0F63CJIDLEpG/WtLGnM9r0s13mY38xp5JYJy73DGYSZFZ1FGLXLFHLIOkVawPpcxc2h0FE/
ZLZNid3QDCQPYttE8iR1vT+4laQronJrbWjx0ayne9YBvlKkFtscOj6M6+hYKvtaKo2onykoELwm
TxZ6jAMU7hIKCqcWQnTrXVloTOQZn2LBs1b6yyiC6NAiUNmTQes3HiOlOBsOTGjfPA8lnK2NBIjU
1SlPnuvWF8w2hnWL2XLBiPWot/KjSxJKpyLdWlMpNgVyy1WWQHhKfTKusEJPwvDXNgc7MZszIxcm
jWb/DGtjPlqHAb+ruancmcWTKYQsMSgXNHpliA6spwWE16vgAJcT3EZzFfWsh10HNyaOMFId5K5j
3VcqTQDvos3No5KHgNbCStSNgVzFqiCGNf2ak9M3yOr54X6pQhAcuo7XzMmJHrKZ0YWGHhzTHnU0
M4xFBghvASgE+KUfPzRB7aCa42I0HYMzQlRHvX4vMrqdjcW0xc8IRx206GgOVXS0w4Jewf112u5K
o40OTTow7SS2bgvoec6bNK2j3iPSiArmz709EPagZQhkJNtGxeMGqJaIGTMsHXD2YI29wdrJViDP
Z6SlKPtLYw25SyD6RS3P03dppuElsfRyUyT5B3QDQ5xjZOL0m4xkg6G2hleZA3watQFubVdah1Kb
XWG+udXroDvI+QJDoP11UdqKCmBfa+R7elKfDqT3DoTlHTQ9zQ6JZdI91EYUuLTfiQIKOd4qmgEH
wfTjYHLHrBMdL5IqPReOWLnNLLpLZqhe0WE+JaM6Tf38/4voM6oGkU+BSbZ2cVNKeqMFoj1UyfpJ
ta5auzo5fVXorYZUuxTVSAnIIQRBS4qXA9lxNV4qUKITisasQXMw+dD28qC6FjSLFmFSP/cmmpXJ
Ua824CvqnZA3n6hlGuMM80dShCUuBMSKIX4aXcXA0CnGtcLmbDywz7vlJbWqb1ODNL83hhvTmJ0u
xifIcFR13nicJF2vCKg7p53wVlTkSQxQ9+sRR0vD9sb+40hEUvI1ydVLScIfi+kPWiqSmb9f0SH7
4QpO9IyyyNvKPTwBxqeTM8bpkwmTWnTRLQ7QgaR9xMRhTPPHltkOiwLWnVR8r0PIAjae3NxwPzzm
CcyqyX4njPBsO/LTEQyULA0Xf+u8ucz9HfGtr1GLRq61LXOnIoKHkYc46CL+mhBmBBc/3AB5/gnl
kImwe6VqfNEGJOcRUeOrpL23aLw9kVqveFF5CphPLdI0XLjudBF6QfwK1Z0dtLckC7aRwxzRYnJC
C4pAX2NtJPmu9fFHNjGVb+J5u7DXCR8gzwkRR21/H2LUMxXD/FloUC1NSUk4The8y8hnYBkWuyCN
r2ixiVwjTErD5QSNlTsk42mYourg9CTKaGl3HDJI+23/3ujqtXe1J4tQKT+aUQQ/86zYVTw5tOD2
WYumxiWeIHO/+jozB0s4x/KEkud1NuCkOaE5FiXrGoAh0DYwBSVsgVDmameK+BtAseKIHeczVg4D
IPA0C3Ce8F9vNp7k2f7ooIfdIe9IOqQkOTSZXRmus4QTWmYByxkldpYhHoDEzyVxgkxrSPZRK4lr
CrbMseWibKS17tuxWwTn0OmbpfekdebPaPD3Y8FT5qDbQMczUfUwkShNep60gL54jk+lKjxz640X
1WHrh8tAMg+6RLgiNytMCQxzxXFGnEomP7ztdrRp+HB07MMrQgDosWhQ10saL3lfr8qCR///a2hB
AzXj81j8+Ld//Z7TFanGG4lr+Z9FsbPA9X/9n//934hoX7Kw+fH5L1gi/c88RT97/56zRvWujP0l
p9X/YbvIVV3XcBAVGrYr/5+cVjj/UFKTLgB125BKGo7+H3Japf0DUI+Nl9XUlYYKl/+qztsm+Ld/
Nd1/uLphk6Sp28pAtSL/R3JadLl/ENNapgXgdP4xpI6m1jYM7c9iWlIzRjWCBVwyte1INe3zE5ja
hWQcczaHR0av0aNnGMROdDdRSfFK0MlbEQKI0a/tNLmPpek69DndnlN1ZnBIpZk3iin5Ptr+EzAT
68WBS7FFC7j3BidYl3lPk4ZJ4h/e+n+Xef9L1oJRwbs563ztv/wihjJtC2msgfDHUL/9IlonQ6WK
oKeNm/+0AgnTb2iupoyZlcDJbojzeiq8CfT8fKEaKHZFZTE2NpixBRyhDkWRW68iCr9J+hfbv//x
DOuvb7RyHMnnb9toOKXk1vqjahkHlJNkXk7jgTPRXnXsRilmnd6W8jIW2KM8SZTA/eX9khtykZSZ
eC/ng3UYVuJCX08syyK0VvSe6HBWmXxBic0O2JDaOOAyIpgsnr6kbnwtEmubiq46cQOmzxUBWssg
cbN5XPToW8N3vyc3ja6CBbKMbkOQSvIfmxSNCCJJcrGsnqZYGH6rvUhf0nLNN2aCbsPym0cHnwLZ
Kg+G3yGkRLIP3TxDmmuKaFsjB3s1XHGBg2ag5LrrtMYRiRaHuhoEaDzuizRG8dmLPUNDkN9BED+W
IfQjp9O/xJEKvyFOYXJX2vJo9/zcrm+96qYfPqVYnoVudsdQZWQ35lP8mrpUbghJIfwhMtoQjDTH
dPXhCfML9MYxtHDVSnKDfv1uFYQP2+rns2zSfkEnwflHvY9h6M81NXT1VrlXt4PpMHTuxi1DgXuV
BIayan+YitQes2lfHL3w1thf94EtQaQ7NOs5XBMbR0MwKGX6nGLieh7XbkewSzDG+E+lAECl8nA/
oRzY+D3WwDLr+RD8G4Ga404PgCqqRj0nTjddS5PEzUz3QdJjQaGPTwIWJvZ15/oBLEg4fU0qhssg
MLxqZf6YSoRe5D3pz1JUyRy3Rotlfhmz7z/ShXcfjU4ZLyoqvUdViV+vCKkZiZlLDwiCD9FYpDl5
025PsdGKLaBWHPN8smERHJHP7SeIwsqZphdk6NXWNKEH5/3RhVPwEE8ka94v2dT1y16EZ8INSeQq
WBIPpH0Wu7S1h7NqaaGNST++JxOZTqKg50X/jMQp3X42h76+5kylL3FEQqSFQA1VsHM2vaR+HGs8
Sxj7rb3wix+N7oBYbRKKOhvlIcHNXvipA83yGs15J5g2JSwgobxz7SfdMKGPmfFjQbqyrE6jVtYn
Pp7pgHV6JwTj8RJoOV+AF+ML9BiiQ7zc6S1GmM6wxLHx5HPrRNOusheZselLdcXjNH4f+YKUmOlD
0IcxuxDVWd1oNw6wqP9McIh1QfOEAQmYhsjWauJcQvtakLuh4vKKOdC+KiYzZ4xlZwIkGgxVU3ym
3g0gWalkpfvGjZ5bfbx/dokffarwhQaud9LmDzPjDyI3xpbZ1g9OUdhHmalzDfeaPCAuLjXsAt89
okQ9FUcvYNofZnPn0bZRDLZV8jXqCp7kqnzWhuhIY7Kk66BpLygqR2rQKPqa5+XFT9Lg298vhiYb
22+bDsugtDTN1Nl0nN/X6rZUopA1vfamqLeBZ6WLesT6PVVdtW9DIqym3qxO2IAdZA7OXtMMsTKd
utvZWK7B7s8amk6L3wNpfSgLC7zmVR8qjM23CHw7va/hxfTG4VHVJsMZIF5EetiGNXwxMiI4lFtn
tArNJ6uLq21fKLURDGGjWLXfWh3wkDM26Z516WoYPgx1CXvC7RSkWfVodU6wy1DmHf7+LZH4bf78
lrDNS5cNGEeL6/DW/Hl7oAFeyqH0i2U6x7sYdfABCXYzFj0585Mnt2FDsBnTzfAaEYyc9Ik8aqPj
rtoS7MeoZ9FJI0lsQ/djh7zS2feRox9jK5HkSbCmoeZOmcf22Xcemy0EZyIN0rI8kWsF0zo3d8Ng
4RiJh27tdbXaOJNDw6eS2snIeIatxjv6rmj3NgyYRa4zPYoLITl1K+f09+8EuMrf3wrLcfHGUBo5
6CsM/bedcgqJmOq1ESRx5aag/6LDwKADK6WeQabU5LaE1XqqrEi/yMhSm94mfrzsNP+Mrd998IOW
DR3t84tf0NQxYzKPg9q7xHL0z1UqsXQ3jQ6y0cRv3yTRPmpcZ1d1fPA4ExA7hhlWwfkr+uC0GjiM
tEz0m9QwXgLqtVUa+6QOReOSPgtTMLItK0MLn+q2AExeOV8SdjW70qvr/aLB3yS2E4lcUKfh2WSO
ce3F+D0l9Py9Yn/StOgjC0L9Qy9qZyWLQuyhr0Ug5L9iwLTR0UQ9ZgwmFG6Qua8tyYxLqTeI5AiZ
RqpQVnTBp/a1LxAfpGHKschOvnWRk17sTCNDEGzIwtRfK0hhEI2st6SvpxVJk86Z8CkFJwCTJ5sT
Ynv4aTMkN+ibPAZwhhHV8ewdwIR563YaeyE95JoJSZ9A4VpRM0beTFHk7ei+A1lq2W2Y6WyrwjD3
YHiNE4xRJgDwIq6T7MOVCjt6gzaCFlNDXWc5tPM1OyOdWiTIP4MOQ80RpY/xbQwZfJECYq6yvDXW
o+7LdRaG6aWfvxJsnNRRfnIuTbifvuNg14mi+pHWTMxwlMmCqUR8CVp8R3aGDtevsuJBwyOw8Wkh
ydKF4OWijta8GpN1wf6VPGoirl4b292PKhQ3CfIZyeTsZwpTcyMaiUpMclB0PL/f9QzunulauxtD
WGLltuD9PNu8OBY5yn3WNiuARau/fzIo7n9/MpQmUaHgWDbN2Uv32yKB4sTqFViMJfuKkM2xJNPo
uUyDYk211G36PLYe2ir/cODEL5u05ndyZLut3PEykKqJW5yKMSOycnd/iX57PIYwSFa4P0EUU2zt
izJvbgMJTYYPTWRodPGqPOQ8OO7y8/2lV8CJNY1XNVrmqaeJypi8AFsEEJbkMDui74HNFPdBFczw
zf+suSGqfE0bjZXY9jZonJiaqdS8+bGA1Gc18oXhyCKtmg1HqeID7sKPVlddsDTtsdxWyMNQ2pHs
0/rBCeMtDpHGMx8cInXnEqGpxKeEvIkQgSevHFN/M/QugvuO4OmiFBXnZay4AgXp8X7JxDDRFRQK
EEw7bByCxQiIzfM3OFyGF5CL45s/JRKtUdX6Z1Goa16jwaG/8THQ/FvkLUlvYGgg8zsZss+OULOu
Q8maarDkMolfOCXGgXm1e5tga4dadCtwVq6bvrNXA8XyLcInt0EnSO7V3PTqSpuIC41Sse5MFAKj
3/on17CZwPQI7uBeB6vEHpJrmmAexuVC+A3Wvw3upgsx7N3zaNfdc4vZORzT+lHr2p1PfNIuUbpc
243W0ac0K8IfIurBMMAXriGau7/Uh2kdF5r+SB4BwC6ghrrsyxN9372NMe46ND9xXDJGh2IyK0h0
duz7z2inFR+x0xWXnJ7OYmwt7WMMSG32ibI8ailKhDTvP2PT9c8cCtFY3J8oRXlp+uf7JSrghQRN
uxA0ZPbOkHYPOkdSKlunOeiZB3KWde/StR5j/fFVs6LqVfMDphOR/2HF4qGzupNoCmbZTf4cwpo8
9jG9sKKuvwvL6t9Dv4TNnKinFjWrHtjwroIUSuP95rq/Zi71SJXSLIz77+fgb1vr802oF+YtLeDA
KuSWV2YJq9ibvGM4X+5fsdyhqpyYGNeusNE22uXejdHBQPpbCyCObxYMEpRr/njGzeZvkqHslkUF
oMBvEFmIxC0+BJO75p7uW8bVG+QOqQn/RzTZB6P0rlgFtEcBKOexyjnKYhpfDPc3seU+3o9wEhaY
1c1lPiDbFxRBD20Q9ms819R/I5bHVU0CxFIjKgS5PUrhMM7RLYLoLskbSGMzhvWSa5dfnwx5ruT8
maQbRj4KM8L8xMFp8EsJpjVLYZTFJYB+sJvC8HW0y5vIKfR9R+tfM/CXPEsgtw46x7tj5WX2NYx5
nDIY5aQq8FKVjroi3S6XAtj80tDR9dI+FuAJYv1Uw4WBwKUj3Q1HChErHs56g0JIiRf9w+smEqay
DA9PtPz7lfWvBanS5jYL5QYtFaDxv5Ucvs9czyfocTl1+nATrJ6maJ2HydUQq7GbRpbUmEvn7iND
mwJGIZAxOEzp2qbkR1jgUfeXJuMkj+hDI7U/MUwyAa3Sh3xIy3PNd7aVVd88cCSLwSuLD0vDf1Jr
7TWGA32v8MPSy3bwcZFqhOpLggRxX8farNlP+k03Ae5NDmpe3FC8w8ZmjLm2kFeca3e0z6Onx//k
TZH/xW4z+6st06AsNazfOxa6FmgGfFOGUbahfRsDAp/HlrgRznLgbTTUZ8qn7HAH8yEd9YI9BT//
yBzuApB57QoixF09zY+S7/MSKpxRvSVRVpFBUJWI47pO/zk4kdolPEDrPqrdDRuMvzGzIjomolUP
Jt1v7FDcgr6TBswuIR+k9cvk+vKFaafD1rcmb2TaUPN1iAERaOVtP+w1XGT/5A75S/uGOwQZNBWp
o2zbVrMp/Q+mc9BCjWfMbwbJzwPGDruGWsolnFzzMHqXcV7QBy/o9joJnQvODPNMPDD2zKqDK+kg
hzJqzKdKGyBXJOEVoe/ByjT5cv97bqhdnzYHqgxnq+IuPgGKudpWfenj0j+HKQodfRsLBf6qthlE
13YlHtpV3MCZqD0ZXCpN887FRFZ7A4M78qP0e+ipixVp6avUiUmPpHxoUouQdWx9R4OgGhRYTrz/
+/fJoDH5+zmGmYXhaCZvFB3K396njnZ5rNv0ElAFyE3eDPnJI8R+VInO78RFohGb2lK8dU7xqTke
B2zpjMdEd+1r5cDlJ9QFFjPCL8dnuNQOclG5HlIbZTVnX4bnoCcGrldpfeoEs7K///nRVv/1F3CR
6XI2pcNq2PZvS4GeMBhX1VzU06wnawxf/P1S9vW/f/Wff2Z1qOe7AoTBLnApYBtrWEUtYtUqM6sr
nCVmp7Ddl2nE5IphmLZWRpo/GNz9hy7KLoM+WE9SfipVVrf7i85pUZZ4Xo19lL9To6rglwTIUECn
7UuJ24EZnDz6YTXsPNTej04C66UyCudxomQ8FcHwYDvotdImhP+IJzKAhPXRgSba3YuELGiAv01h
skJkFtzwpDvqEGM2wj3YviYCQ9ICsgfwDhoaiXqpZWy/tzZJYfjUxqsUubvpya5cF1UZbtLC5aAO
prD3DXnoRv19wqSHSHMwdp1oq1MzPJYtnIaM7W6Lhu/rvfLxvUxcQyyVFEWyBPyrSwIz9d4BIdSD
0iuj8agghqZViDMMncPxfvGpPdE4GcMVwqN2glzTkvZlI4kCvPusG/5DP+D0N0KoRVCxLD6bqlha
Guh6Nlpk6lFD2K8QiWIkVm8BCxH/M/dnHNJwA4OelgbvRdumJJ8sssmkc0en6iXtq3Dva627vHde
umEiwxRwAHGhc1dNy+vZAL0walFvgN2Ja87dsGTyVr+XavwiaUjujBYqAfSacCSuJarO90vfNx45
omCE6zJHik8sM6Qaj/VDbynNp8T8LvN+IiiCXCJE2KAVGUYQmZogW+66QHEXpWRSO8OebIyEHCO7
QHZulSvaG9qRut8+h7IMNv6UgF+O2njnJjWLpE3weeqU5UJD3Yk0vll7uMseU/C0/2ThlOBCflsQ
1DyrsCzTJhxZ/r4g4DhUra2x2deTZR2Lwti55jwYL93gySoIgbLcK3a/tSnsPF53NDzxgpX5AyV7
fEASUiMJZzEz5+WE1hpB9mbprzqUEmR/O9kDu/pxavUXZ5icW1eqVxzP45eCWfoyGBD/JJqGPyhK
bjkaMxBy6zEhLxR9LZgDXTc2WBOYN3fW+As882sWdPnFI/njQMKYF4pffzyPgJisKGXrks2T6Y4F
L2XeUf6wY3gCjUvdZ+kyjiCqLuoMOQWn6HmF838QDpE945/oH/OpPWr5MKwyzeMR8OjapCp/G6Ms
OwJ2/dI50XDBiGHcWqz1egrM0w2NYnvf+4MQ8VGrjJ9/vwr+5WdXjs6+rwxaUYwRbf23n92tet+3
QIQtI1E1Z0aL9davESmhDDKvbVt/NqojPQTg57MLdK+2U4Q35oTke8pz0uIkfITca1OSAD3rSJTW
l3RK4q1vThW4tuxrWpT2hbIjhk7qZf9k1qJr6vebTjmmMnVIeK7FTgTt9s/vvaYPqB1AQSw5d3wJ
bXKbSgTK13q+OKY77nttQOeBCuwqZ3NshfIVU7H+eP8X9z8quoHag2p2kaiETDEZoesZonbrZHp2
cfjo9y7puvdXIx6TMUvTrdt6BfAXdHSlicB87zejvMjqvc8d71q5LHqjmzsH69GqHsEinHEVIUjB
H3q05sv9q/sFcUO4rDTT3JiaUz2HfPRkR+x9Q2xD0WKmaAETizhgrA97id7lMO3kQD6d0wj7lUPj
J0K66ick3iZENJtEbru0BxvrZhKrVyTtD1nXOmv+Tb2Dci23Vu4olAMXgHQGvtHpq8j40enXSFjM
s5qFDQR01dTQfSbGbRblrUKaTFefxoppRNzNOu5oRowuGQtodAoGKisfCNhMe3CuUShXYWynz1mn
xJG/5GDt+d2ST8nbV+BiGSTJNyAIgCain2EbXny2/e9ZHV8ylq1fz5A/otWoY+8mtVxuoQeuIfkG
m/shCicDYK6sPeIIQsXVO7QDpwALmqvcrYkwDjlFN2IUapc5Z4B3+qOE+3TaLHv0n40KhYUJBwM9
Bflq9F/jtVbQTJKt3VG7ux+WE/eXfmweRd+SRtxUJ+Av9SOjGRzb5L/FGrrkcdKfAs3+weT/ytgB
WDZG1lgBMAxd01gOLFS7YLSLPZ6/eF8Ki4EfKYBuG4J4VJP71sO2WeCtJ8Okszj+NvjkQZ6B+BhI
BGFcFy39fAC4nKj8LCIYKYhS2hejqCVeaSdaNiq4sqwM+74mbbjnGX5ROPZPxmyea+eXjvejMXQL
4pwOHk0NiMoahY7tfpG4R/YFgh4tzrJLTWYjY48chOf8cpwvMEBz2EMGWcNIhhgfVI/0ovQtpLcB
HCI9oa7oTYA5V5yyyMWohB58t6kenDGsf32VaW611APkx/e/ted/gkA7QwZIN6/U1DkmluQ9yrth
1WkyfvBHqe+Ei9QRmWa+qbXUvIYChI9nBPFbleLSNaLCgsToXgBswJezDBCHbeudvW4f5nH9akft
yZVt8U1BOQLi7baPXRupU8AztEL/hZ2Mlqpue/beJ5p15VrBdKSQoEeF+/Q1KzzOXdUnccLrVsX+
sy+C+Ibs82j0fYWVmfpoLNzZMSFuKB+3qiJEzfPkHOJtT9DfkKF2lf08k1ieVeEENz22qhs+umg3
VNTL95eYPuubHoGmnDq73IGuAq473Von1p/ul6hKXpmqFef7K5dp4UYXpFSB33tqvSk5aH46LENN
J9q8KfqHKBDdr8tYkrYLHLM9uIVp7xAYTlu8LeVzN5SHkEooK1JiLXpZtKdfX7YGXU2bMtAOimKf
l2IfSec4st68aJWl7csOg0TV9D8psFBoikI7mvQ0jpg8tGMxZGPJFIlIRFy3LsOEyaazPBG6VNTi
IZDQ4nL4w0umYs75fvGGhyEqkx175Fc31VdlG5U/ZdRetKwETJUK+t704+CT7AQd0hXZUvrDxJni
oZ2G6UEtUhg2qMLxn3RlkD2bpcpPxHoFC68LbRKgabY1xfhkzhNx1StCR1oTUXDihviYvQQUN3Om
ylTNNgRp/CIzMsJE0lKiUTe+TO0EitfUuo0s7J/lZH81y5obpZ1FQk1fLabB/7+Enddy48gWZb8I
EUh4vNIbkZSXql4QKiN4l7CJr58FqGe6b92Jvh3RDFJVpZBIIPPkOXuvTWObW9KIuENTLXpR6r42
hXYvJo1Y5fDI0Sz5hlnGT5hP5kF66wa3O40pmiOdxO1Sm0BZ+jrogQkwatmj76lIQYPzgOKwBnir
V4xAEDDiwE0UCJ/65HvBo0yPXti8sp0BO+/MUxI6wxY5JjgEQyLB1J+quPup+8khAZ168LF6rcyS
5JXGw8+glTm5RebHFJL8J91pk1vOyhDlsPWnY66KD3OKh52WYHt1YaeTqU6P91Jk5rRHSPBhK2Fw
lCicI1NolBYTUqbCluYanbNal3JDzCTrdE2gz9iXv7OkdTZWBfqdFvqbn0Dh6ZroBsL5Q88ohLU0
PPfodXDGis8MrQNPNBrS2YsZunj7OSUWfK9zrLR72q1c/nX5q8V0d9Jtaw6+RRmlOjdEItWvfKv2
ma36jMNBlOz9iznpoNLQXW4ZMqerUuvEphIESJiPiAbYIhscWoJKehvMWWVVaVbXjDWexBt4NY5u
vehYWNe+bk+7gYbBxphBpYFxCEnDXTEF4UAxku3afyBAA/ni2m+Oqg2aZ9ZDErW/uQd/2P2hs26D
SSPMVDtayShM0VasdKSXqwGkCdsFY0AOnz4BqxsVWul2TBk3QerHeu0Fp6iFqB7WyQVgOxQOIklj
JJU28QcryYa4aez+0uXYbzg+9nflOcnAXvSmXe3aAt1YlJ0ryVmnqTQ6grO3BrCZTZDEuXWCJzJR
vGM/sT+q304zEg/T7wLbi/eYFj9FCFRA1fIuSBMCHV2NDcTyoE7QBJl8pCGYMDEOmK9Dm4cb3eoe
eOPZ2kSrY3RhVwmGM1oHJJtYLdHQdWtf0A13+UQ3NbNg0pA7slHNCaxNFNK8T763Tbit/XJiYBdU
ay2iA0c0pSpeBoPsVAB/LU5vA6wXqlZ6/DivhWzXHfKPdRj43/3203NRfJeZ/kjkZIyf1floO6/m
6BMRWUfuTZWQX3BwHIR0lOYxw2WvHeMHs/wd11O11SbmaqQ+CJJ4SHUBbQ0bRMIo0pqICoLI9zGp
nsuw+MDGRJpI+il9czpMwb3X2QfusOKQhUYJJRzWm16+myH+/MQhnJfCgPUCYUVptofWMWncPiYT
uSEWrDeEtsNK9f0Ppoz6euJe7OxO7TlE7ZOaHqhqJfQCmg+7NutnGDeTCAlv6y5rTCh7xTsWPcYf
LismYLrhKR0xZueddggDY8NH6pDPAFigqXIFLmdn9u2tD9LPwa8G4mtgMRF4dXQUGo2G0mHtdowp
FHqAEm02FRBXWQffG/wJP1xN21aZF88lBcLSJ8zJeDDKxkUkirrJk+KYRToOrmTrjIW+bV3vPTLG
BIOXe6rz8GZwMFjJoep3Y48rS5XYTBxcRFMT1KQm1+Q3Ebk5BPBa6ur7BIs/d4ytMGqWe+Mp9Y1P
u7O6A0GL75U+V3oCPFxGIlNIm5tFU4otkmXCMnBvQrF+MXKis9iqNrHJaTgbTrXKyK6ueqAMbUKT
GcRWkO8i9Bsc7/ZmQaJ66lJbd+U1pAeILAmse0i96+qfibajU0B0J+8mrmgHIXgG+cGip1WqNw/m
0rr2h51VVuHBAAu4DdL3xpr58BPrddCcrUIMe7S6AMiHCb273ziH3qRzKOUV656z1kzy+uJskudB
GadI154y6baMx0mzHBP0DSWUm3Ud1j1QaIfYmar+DNzaB7PqATpT3q8RLPpF1M6xTkDpJ+IpnHGO
hEN9klF/V3Bki51krRdyPHagqkGHEODtvQ4AQ1ZWhCgojWoYuFPbzi6RJ1J7nI1gSk0WcP1R2ma2
TuMBQfxYrEqvplnXcOCvMitgLdLrdedTtBnNK+x6583uMfUOCpu6SsN9NhLml0TlQ1cPKYi0fZg7
JFW48e+JXIbVKAV56zkGkkIbbn5UfbZlcksARuOsRfeQpLvMN16LzpvIKC2Y15fUFBrzMRLhWVNy
s96NWsf4gbgnf/BP1G7jPinDHwCMLszgHyJ0t6ln3VNDPLvtPFwe7BebNbBrzRzRfHgaCjq+UJPf
AtTHYiK30zffRQiFSQsPxA+9VQ2/IwlHL1oZ/oRnBjcCQSi3JJEPwnbATuIrTtzoVwwSA+5fdzSY
DuAmz46eH5wKLIZRSMyDN7rZugsNllmWwTg/8ZE+OqX5xJxEv4uC5A79AJOZDlPGphDSIi8ghg3R
PnRuuyfZtomrk4NJCyr92n50WvpeoIURxSORcWq7A7ZmExQTv+lmvVeQTUA47IG3zxyrhNj54Dwg
QRDtnlLNcJKQyREabzggSLSimRsovuOV0lYAUWMdmEDbo44XZp4AkcbAYNW1v45rxk56/Jv60t7S
LbzhlNpB+EjPrfXpulSn9A9wWPWhsVFoVCRpuAQHqR9zNGGXduPBsSAhKq0WrMe9uYs4CvLHqs52
k5GpAwvWvp6itxpHwVprXB/9CnSFIPVnPJF5YIBOsyV392zXVFzsPMbI4bPa1I7xSmbQN3cEDELe
irZOdESPSYPfm4LD7tpqg+mQT8tch+bQnRMyqv1mAsZSRGzUuYQXYB6q0R/XYYIDlYL/m2v1DMi6
aet6it5ALj60TAQbL2QCXpGuETiQa7qcCG3V9JgH0GJg6vjs2/RRx2Y8GdO6r2dDlK1wG4ggpRIs
1G7MnCvVqHkXWuEdR09gkk21jWNnhehnxjhy8HBY0jqMGxQNbF+mbRxqQUtvjOcIRnqjy/sSdayz
5tg3Z3ren1MZfueWhYIKzQN+FYmKqCtXFkzdFeLVPa1Ed2cdghhoJUZnNu1CqXVhnkX827TPTexC
yvIk/CZK1jCYzH3gONuuInyGlm50Gsz6jb4Y1gWHfxxh3Nx2k48GQNFG8dhz9PInocfjCsxRv3L7
p5hklRUi5bOh979l3208IyQeG7VfHyTbsHastVXb7/5EWePq49sUaLCBDDc+VqA8M5ljGUB10wOP
XgOMnClcObp/GJJRbYRUzr25RZ64tlLO6OFQdZvc1aBbJvTV+Cemj9schgnwuCYWxEN1vdxN+eTu
EmY6IZog1EVAWJRDoHGTk0KplT8DxvRhwzUqMrzEejLhdgEJALUDrldE3ROl7WenCZiDExkccxi7
5T1DiwtvLMHuynG+z3pGE0HNFmwwvak0a59aXepMv0mvWF6W89eCmiWsINJIjx5y2zGeR6dl7DU4
t3/v97l/CvIc39UNw2VQ4Vm4tv7sVcJU8zPyeAl7W6b6PQG/qYkRvGuH4rSMtrJepo9dvrU16DNV
Q5BUmhTqgKCB347RBEBZwA+FN1w019kAQrkaNOl2rIHlU9YQEdhpqGaD0TdpttvNSZr84sY8yFte
1gHmMxd+6mrw74IsFeBqx+eq1PxrNKFSKH0xI1Jn9UHndFDd5xDVEB9RVU+omw3yx7zwyR4DhKF6
lZ4iS4+elNc9lJNELJjpyVGrWuce+BKBbHm1j5jXrrIxbx6uSHSJMpx1qYRqf5OLjAtRQrWXXWQd
ycyy91YqjUNla99q0Y3Xrqu+RbVt39XW8O7iJrswifnrwQXFFLemc/j3T8j677GUL+gm00a3PJv/
/ujIDtoQaVXD8jCQaq+sVmvIJq63vb5rUZidIqXbmzGOvE2aBsFDMVNMQOsVByvOkOrHDXQMnQw/
Gjrtzm2j6KKa+nlpyXPb2IwVyODLQls/Lc+MwlJ7MD5jcFzUs6Pq1c0HMmA1ispY0nsc3GIj8bK8
eSGWm0reR1iAXwHIkF4497vBK6z0qYZa2xNpdIj9/NNopvxWjO8Kof6W7i8pgyYh7vr8zGjTYffv
75k5vyf/2YFn4CBMZtfCYJ7+51S/t4bYIUEcjgfsuvQUR4QNmpb+lmphcwBl7WxKmQcPy7PQN22g
lEYAPlrBfBzsVxNpxNXlrkCZPnx6YvhWtGNwzZGEXVVFpLhf0QTFDWQ/ZeRBWE3jPDtgZjaIF1qS
1CDgYMHfialLftWNXUIdicBGRtjAGVzJe+Hk8lKVxW6gyYHbF/bn/9BS/n+msf7cBbccj76rY//Z
xx9C2JN236eosViFytRYJz3HFmTqYp2UNICnwoSv2NnmhXrcugjSz/fEX6A1HBMf0kvyvqjj+si1
Lm3JCD8a8K3bcCL+aFgvnWxNBa///hku/pP/+AxddwbOz84Jnabd8hn/Y4pSaRzkTNgwJIvOcROd
Xl77YA9mEZnLrL7v2BaraAYhuXgqMa0wYfP/GrMUTdsfGt/+huvdPLI/JWrjN2FBLKW2Q43GADb/
nz4UMU+4//kTMzsxjXnuY2FIcVxvlrf+4ydGfKmCHFIngO6KVgfg6Ci06aLZbX5I0z7/4ehw3r7U
ohrE8wE7/DR3Vkts1bOAIQrZe6N8D8X7/y6K+tBHyApnCFNQm29M7tCu6Y9V4Hb7Qnjuo4WkRyuS
3TJWy0mYANdCgRNBNNz7uHa/TBBRRhdEsrWeg8kKwGjYw8FqxVuQVBSeYgjupKj0Z99EHmnB9qpH
tkcLkAY3MWOcOZsRbehxUXONuY/u2hLtgfSV/F4kXbQzGSMTKI4Zz5im7pJ3BqsBWL1vtGZaQljK
ZqX15QfaM3A+A3+tNpP06rTuj2wc4isGHnm1m+RX23RQxvLhMcXTgh85tk9OXU63FhIGvZIHT5ue
citJj8Pc52PUR7BpJmK4FimxPHH8ZM+NZAyZ7UF4xbPbxfUt8pmia42TPwR420GNUSvCPZ3qHZ7j
GB6am+6goCbvoEeOSSm9j0yQdRo2BH74m1GUwe8e7kaeyeK7p+qXwHpZbo2ZcwQVmF95HgbHnRsh
PyHcZXAY/NuuVn3Lu/qR2c92gLFCRko0Rtt/v0nEf5ufXMZchnBdZEyeQ/jYf15zsjWpoxpc/WXv
Wi+ENCwyJONheWZwmmBMNF3bWupv2OIhEvDyDHepucKuYiqZpPG5QZJ/recHZbZIgltycx4T3e5f
kZ0ze9D1g5LpNanBawuPg6WSNf1NPUO/ZlSncI5LmsW1HEzsc9di30+MlDTREWbz8jWCgnsG/R7A
BjVjY6JWrYc2feZHkHekQ8OnWaRlFSaxcWBK4dRXOs/ew9wA8cJxegTYe9KsqH1ThCdvSt8rTlXX
99cwhtCDVgnFTG6SEcCr5eu9ayb7zJVYUTKuNmg/HtmRTF7dfkBkV9OYiJn8YjKI6zcmGesh8RvK
2Traj7N+vrKtms5nie0otOH0ZKXP/KNKNl9bXBw+mqg5V6ENbdLCwUAedzbcNaNzG5l8EcZdUAPO
l0AW9AOwhOQeeZn91NDc37QQMPYQ06pvxhVS/MAsUNjEzhg+WsCR+XfLmz2cPB3xrcBMje7DofW4
CEhCAhTEyukGuVNGox/0PnHWyTSo726RvXe6PvsmEqbceU13Jw6L/mY7NbA6BB96jK00S9T/MjD8
VwnpUZ+wxTCT9Ano8P8oUAp0yWM+jIy7s+6m9UP9DUEd8IcpDq6u8VrBVjpJ0bisgY44W6F9b1Q9
tHHHmXYZ5L4XNwxeVdJ4R/Jj0i2pxdZVlwZBGMFpsJrdcnsB5U4f51eZ7SEXL6pvE2w1y9Z4+1Kt
IGCvk1sycH2omlSz/36beX/WE/PK7mDSED53GrfbH1PlsKSgLF00zYOfPXd2+a2GbntsgODeTI4/
aw8PIgtVuAOya30W43jSzbw9+zCeiN1N7TV97eZW9mFxQlPv7dwmbZ7tPLwM5jw0FRUZF76z5oMX
D9osJiGHwaHIpFDpXffDGXNOfYle7AWhG/cyHQCTNrb7DL2PM5ys7V2NwOFQWiLnKCjPwRiq85f0
tmI+IQtfnTpuujQX+XNECfIkCjpjtClfR6GcvTRouddIX7Ks1F4npE9H7AWEmc4qcGscL5y/uYyn
aDhXSRI9DtKPVl4mpg9gHSztQ/oiQTti5ScknUVRkcZKN+jCQgOrlBbeigMVczQtDR46iRpKF+Iq
mxjYMMbDlzJhHfblWF+W24KHGRY5PwgCjtq870FOadH9eK9PqAokKD2gR1Bt1PwS/Lr6H2K25QP9
51buckZBykblgYAF1+Yf1zRbrQOjhd2PMQWHQ9VZYAhbuS1mSr87Dc/60PyEbX4ieuN+5Oq5AOAx
iSkY/pf23zL0P20xroVYjVQ6h3Gyw+X3R13RA/wI1VjTjUBMluoSPqhziIau3LXtbPqSU3+SYXgN
wYaeWamtcygyZ+dnkfXgZfjpdE7FGfbdTR7rwTbu/OZSF+5huX6N3GmOcEi+2+2QbQzlRlu7tJvb
18VNuk7DApQSiooND/lZE/TmizvRdFteZpp49dwhn7VL4Y7jJULyaVZyBpW3603n7S9Fj0KL5lBP
m7Niv+5rZFlFmR4azhwrLw2ZzHuo1PUsQuknem3buIRJz3+XhvRAV6/wts3QV6Qe4uCycp+4Dzf6
4Xc9bj+UoXvyIfJdaZNonNgdmo0mV9uqJvmwVsxVvyyg6Oq8i0o7/6bPD3mXQn7M0Wnb9YOdaw9G
kqNobgPe169lNzS8J4f+zeydQGGeMEDflrJSaPgXc4iRcoRBOHpWXhYddHCO7jAhCECMbk9me4dS
Vzx7TvdoWVJclSrFMz20bI1HAW4wybacm4JNpHv6jiC4dJ8HFFbBQLijpkMoDOgpM9zAGEnOIGCR
UdpPMYLDNpPWLQe+B6HiRZQo8unK+4BqE3GodBnQem/Z6Gzt4sFZuknkALuv0/3kmdFuyDT3PvL9
jefE5llGFhxk2l2F2/7OZGIdA0N49zja45Pyda45ujbr1FcYL5uWaaZlDs1lCvHRtmFx13hVcWfK
6a9n0V2rEStCnjTxEASKrXyiR+8Cp5ouY8npIzZjBDAd8fA0mB+tUBSPu+VxssLy0U/xeQ5gqVdt
ASvTjcZ8X/ntd4Wq+Gb1CvRYZFsnvOQwUoqoRiRvHq2QK2uGLpmcNfvIJlcJbRDTARLsFk28FlRy
5/kFVHDloVhvrAxIK7l8XmyH28TwcEfonvEi57BHvapzINfbdK5dAYY9YjWaHilBJRIYPHdxLO6+
brr5mWapB1UTFbF8SWjtRmvd4XX0gVhV4HMqv8cMWurlpZV1eQGgA8ioQayfxQhr7FonczAP2Pc1
hIHrOJrQzSq7va/nhyH3Tl826iCIEX+Qd3MZvbx9yGBfxDVJ4Yr8haRmwO7HlYH+2iT5Tbnk6OXI
q9LKP9d1KvAb86A0y9yUTp1iZ7J0dO48dOAt2bjV/fJKt2kjkjekVhE23fmki54ouC7PQnwhpDrr
T17j3Jwy8J9TVmySerroMNnON2PRecsn1dBIxuVFyI2ea3d6WpvnoXCyMzaF4KKZjbU23FL8QBqp
YFwqgnpLM73PcU09Nmah0Wq1phsZjJDNMpSXwQXZSnPGPuGTntz2+HJzcigt7HRH9B/7epY5Gp6D
KS1XzHJLBicbq27Zg8jy6XeTMBp2LXu8t41ex6LuuxhMGTsF/Xc3nNQphhJ1YjJF63B5jRCPUGnV
/VoEy7lfUcuaqX2RpYlo0OrtKxIMLENkwe4dV0LGsfR7FLnqtPjje233dbqz6wD6IQXco7IZGMjs
oTCtl68/C9P4e2gMCIhygnMdaYDwoGe74oq1yQxh4jz/Ozla+QN822z2z7iMK3axA5NqeZmS3XOR
guwvmSqxTYmwv2SM0a3GFc+9tLOnuvit7JyFadbLtOMvGcQKfBj0t65ptJ9BwTRF9f6tsiiY0RzX
u2DEG5zMMi0Zj+rOrKzfwuvQTnDLa8GB8o0B4KDkQ+lm1Y3ASdD+j39/VfOM6FKxFNc/mEMRc1Fg
JEoacSwWmXDaZJvAiqp9hSD0YJajv5bB8I304e6d9svKHXX7O1VJhAH0KbXzeAOlYXzUQZhuY9F2
u0Anc0umoDdXOqElEN5gyBe5ti8sYu+ziRPd1I0eevx+CHZO4MNdne87IEhsOtXIEHu+A8ltwX5T
Mmj9KqRb2svQ27S7vHYpvGsv3wxwrGi9UpZbgyKhE3DcxuSjuuAjHMu9sHkjR9V9J09Vrv3Cn/3W
PLj/75lvmRarTI+RPiyMS0LA4h7NHtAXBkTo4VtpKVr1hAWp6ikIjPAwasl9zv19R5BDepcaqD5J
DNolskXIwE7+XPka9v3eY644oeXBY0dKy8ZEaPKJ7Hk99p53rzTn04cneheE5XDHwarbUlzrq+Xl
8gdN0D57jTBA/CJ8gB0o0jsPS6GMlHZpJ5RZUU6JYy8+dOYM0V7zqNCVxUVQRd0LMGziQoXZ3L72
PzqF+uGfv1Sd1hHx0yA0HNSlcOlZH1fLU6N7pTO/zabEnNE94WtcQkbtQ/P41fpt6aoR9qO9hF0l
fsxPCPHLbiQhlBsieaA2Ot1LKzsaAcQhd5pivkTHZ2CyBWiIcfpaGxwqsyKc8KvmIaqaqvyBvhek
kq4zxE0SWd3KT2n9gtNff2vjXhxA0YptP/kMdmgVb/EGXfrCn55dK7IYRibkj4AUmy54P4yt3kJL
a7oay4cumX/NhVfUJeNmTBomsG56iLsgezMCZCapsr1zbnUezRn1Ehj1ptPq4uRwl+Oh+fup8hmt
1rr7rlWuUa9CvxNnwJH2KUQay0rdNN2BKpzVrNH9iJm452/JHZN7hX53tTRfFrNvo5nqZlUfdZKL
V4Q/01G17OhwEEOtubcF5jr87skWOBgTE1EaA0u3bk2bogUcpfcIILPrPLF2ol1jofEQc3202APT
nDZJn5LCkTmqg+nFoX5VRzYW6EpGT1hfSGOMTP/O6WE90gDyxTnHeOBUPtDORl95VTicstk1Fw2j
wZpYU02ih/5yAP7tBWzdb4H3pvrU44ToMTjXWcqXl5nTcvhJLZwsUya0VUqTcu8E6HDo/LibJLOL
UyjS34tPwIo79eUYKA13POtxhircEHfCZYhh+ThM52KuUWb66PCq8cebUvjHXafHWtB0wbFq0CIt
L2Ppjg++mPpDBeJQZFn+Xgv9Mx5jZ/d1eTAAZcwDfspGQYbcTnhXzE5P6G1AltbQ61cThbqIpX2S
FZPV3tMuQUxSds+J8nubaWy4vqC8HbzdYiUrswZqQx6lXy8Ha5CH2LCYgE1h9aTK/oc/Su8Najtz
10yDzsxDOj+ouH/rZGReYBkk934Q/q4jU72HbKBcxZ2xt6tKvbsxLgg9NlCm8rew+P0ojUuUlPGl
Fun2y0nQF2nynVMDczvSzR+Yv1hHn674Tqf38xKqlthJNAhmREumd0ICqerhWNo5Gp08T19RhK8t
QlMeWtxbh8noiZooo/g5AJ3AYuDcyTa3rqHwI6Du0QORGdVRKrmlqyculdMKENq2flleJgWfxZDV
H3Rdi1sRd+TGxxXVssmwYXm5/IHWzEnZGH2V1x/U4IBHDlVOEsy6EbnxYxrH37D27xarPQ2fV4+j
02OSj/WVAs1cobRL4HTMIyis3vW2bhwTS00pD8B5SDNUjg43oTH5ydW0rdPBREELaEK7lqRG7aji
ELhJECMFIQTNVBonbtSv8xNVAUmdloJUrqXllfM5tC/XoMpvSrIHBhjtYRgOl7Kr2n0Z6gPBU3G7
j7SRACkx/iQwXF4oi6d12hryo/Sjm+COeunjTCCNIbnezDgZQCV5jirAojkQoMOXozp38k1X6Lyc
i7PlT+22mQ5gaLRdR1cRemvWz5U90BI7EK9a7PwqUGdeRSCNVzRXGyuX45Msx+4gU6aTs0fu7M0n
HLoWgFOaFJobr5avu2Nq1thH+Sv23089hMDhZvlbrf4ROr5+clTrEeaCM8zP3PC8PLjzszLJC2e9
PI11YqH/8/sv36P2m9/aMICxmP0fwD7Ka5Vq0OVKq2AXxBFTpzhywE59tbkVc/LG8Zxb7qbevcAZ
vihA2zlxUGvDrRe78gG+sOT8NxZrjl6w8sr6MYkS1BxN9CMogfllnblVOG92+mz7C/Pqr4flJaXj
sIbHPtIWCOZ4qeyhzXXtCIUAoHhbaWfsbeEW/mO/Z3c2X9KSjcQifsvV/PxCWVZeE8uBUohvfFtM
dYJXqSPGyrNCoOum+p66zpF7R73Y0PVkQVhZySaMbiSviN4KnF9eiwLcbds3G29qmKv6MFqeTsYc
DUdbz19SvfbPiCQeUKhFd4tBjbtgj9yLa1+Qw0NI1XQtSqmuVt4if6n9+/n/InPundQcT2UYaK+d
aF6t2NduHr6riwzzjwAVPjpJ55dlJZ8yTaOXFPnprq0d4qr7ne+644vb31tWXL0V4EMICIqfeWu3
Oi3331XDcWG2mk2ecXPsVN8FlRYeXbsmLCDVG+glg/9sd9mwzQnq2C2WE1P42UGJEYy6O6LH4EQc
1RUHppDhfUqU+ZoBSYzspXq3AELt29kdljUNLvg08ghvowM8YVY6qwF1DMqu/NkktwFOqIIakKMD
jUc7/0mcDEoyL3ppNftnFcm3KEs5FPnAjD1/IL+MZISnEDjNIxsCg4d60PdMsuLv4EgWE9LyZW8y
MSD5OHYDu38x0/B9GAfthkbBevkyn5Hoax7RSVlHr4wfC/y8N1/bL/MpmrgbkQXNvYvJ4MTwGgBK
iNWVYXvw6BCq+crcpGevhYxsxEX0jdsC9uvklqznrb9ySuQxchhTbFBVwVg+bT4isNDeUOuvOpk5
B4PyYx1W1Wdoa/oNqAGiwvkZVIZwNwW6fuOwzdcqnVN4CiYHozErK/PUj0bzgQll7i8UPpgn/NpA
7JC2B/DkF2GW0c1MRoTWbs9BAApv73cUmHAtT2nHN/PyEA43ZP+DPbdvkxaTvmRFzkIyeJmuDYfO
Fsk+lUhcCUuH8CA2HRnOd21G0B1qug+uVYh1IuppNWTkgLWnETX/a5qndAvHqT+zPEevhotkIjbh
1Cx/Cibsx1DaxV2IMMiby/VgfghHUSEwQSRGfHOz86Ox3ad8a7oKsdguxhVNPaIVi5/UlIPMccr8
yIhu9poVjCX2kVn1e29IeZOLNtiqSiV75dndocBk9jLSrRMc+X6ALWIYAVX7putkNuHr2WEaIQWz
HJxTWFG0lZ5B5CdzPWOyqkvljhZpCrb+FPgRjGRbe0/SqLp68/WQzdeDNl8PdNr7J5geqxErn+9Z
nARnvpRBrOV9O94VCiw+Z7hmhGnGv3H8/PB3dbeUeAV47H6BXjUpTpE6GZnQDGEM6bojnKYNjeQc
9731SE49PekyfXY9gVkx9uUeRBrVaVaUxDFKuzzUY/shocU++35HYCFr2p5TPkxQr7h1fk49JIrq
d8RHlnS/pZb2KyMPyPurmmI3lsSMOFqS/YJi7YGdB8abfzQI+De+74OexnF6TSFOrG0/zd/+2rB1
74KHRrs5quBwXwOP9ePUeSomM3gKffGcs11f4CP3F4DMhER7d0ggxjetkPmd4+DOrwOpvwrY+63o
XhdGGXEbw8YpEKmZuXhSUfvYNbb37Cb9XZy72WvQCFaARjxGdfdgz27GLB+hfkKgr2FPPvdut/b8
vjyTzcvRg2OLtwW+DTyC5NlzaGF70+zEvggnaolE1VvSOUCvEB50KOWwHxAHAQIv6HNBmmntWBHV
VlS75aW5MGd6AiZ+lE41XpjwhnAPTQjNKMzAAZUe1+rkb9FG1JexhifO2kpFPA8g+UyGvSY7KFsF
nTAbwt9ugV0Q8PrTBapFpDqQLWVyZ8K+Iv2CN2zq1BeKLc/MX7nX9zTPJv2uEi2BDbF8HrtrUmHY
YBZ2pYnbHMNRr0+8iJavTt01TCvnhYYAkbQVGN3Qt6IL7LHqdWL51TLWDaciOiytQnR/qrHfhI80
gRSPfhN6I/bDZLqr+1zfdEYqNpmV+rsC+ayNDK0HBjgZ5hvDlpFkWlfbJY5EY9nz24oB31VixL/Q
0eOSSS8hJqjH5YG7QN+wchKmB7b10b9ihAgYZDvbZUvoCb17aKQOQJDUk9hiJ1cjVmR80nz3oW5+
SoUXupFOe2A0OzJD6Y8NRusPnYgArTd1Z09liFyL6mh5QIyWUkh2znZ5GYj4NDaYn4H7q63iCPY0
jkZ4n2fGrrPd7kkQbrZMkBsdeeYyEYMUL6+MGLLCHC6TxLaj6sjfoEceIaHDq28XOJ499OkFA229
0qjQj7VvJ4/hUBBsuPxYCKEtbvESE7FHaHM02zIrLsuNJwmJ++I9cWJLaW3Od3au8vSugfKkD8j8
p5KUTQ3EUuJ26eXrKZDd9JIJJDzBwHJbx+gwwzg3voQNLLXdplLgAI8Pgr5eRCC2pJ9iSG3bBr58
0O2mu6BEOXYz13B58BOhbW1++PXfX2txWV+yKtpJnRYqzXWGAD0UmI0dj9bGyJXc2eyrGxb0lsIm
qc/5aMgNnfIfVWtGdwtEsrea6sTUAabmrBErRDdsGMmDaieTCk2AejcTE+ltTFyUaUbFnfR9jgTz
SX80JQZ7K/pkDhJQVQSQsyYRPFuNZnRkBEHbXIQck+FhHCKxbLO8bMWUHsApBoQLB3JndkO/rdwO
PKOs5AnJMes6yboP1ZAEILcNAsVk2P/gVL2dUsN5R+VBBLcrJQxlAMz2fLgduBD/8dAY/X0ukItO
jf4za63gt578HOLxsWGHOnUy3VQsyueYXGoF02U1McFlJ0fDsZtGxf48lvFB1yFVNHH3JWny8EE+
tQ1SlQzn0xErBgWZpqMSdhCC00xdHoAkPegN8cqM1V7Shh/5q73ppBahtjMFobOhRrvZfWvL9v+Q
dWbNjSLdFv1FRAAJJLxqnizLc9kvRFW5mnkeEvj1d4Hqfn2HF4WQ3dW2jDLznLP32o8KTSG7X3B2
57O+dFSMKmq+/vu0BOuUAJZ6CNzioZlG/doVRrcCje+dok5ndICwAGVNADeGSSbdRaRcj3nV7A3E
SaemoepbStxq1DEMKC25MOx6CevR44N96Qrs5CE2MTLWYDMzfsBikXfhZeiq6JLU/i83r6lIu2bc
1tKAOX2AK2n+qTz3RWr69NZa5b7Quz/Ln6/hePTsYrpx5o7rfF8/kS13pj8thhiDQKk5Z+k17S8D
4OCqCeL0A/KHyY1Cwq2Ct7khx+i8TB0SgJE3MzPPfWNSHGCoWHv9iDzLbXvMKQDL/Yy6qnGL89L7
hXHJIEbjt00xcF6anGG3nQTh54TKZZ1Vwjr7YI9eWo/60gmaJ730w0tGnprB7/HOcR29F0Ka5Yos
k2Egvi319Q6wBLQSN/0dul787afw/8ZE+4iIqttaqE+xTNnVFTYbsYfR68IfU5X1K5IDcVg1gvmk
KO3zVEEXcY3Wv+a+22/JmOqf87QkYtif+vdYp6PZ5jnTjFSkJFgU1VnKdrOcA5f9rLbfqtZQb4au
/9Yykig6LxJvVv+AGAQG6viNKHNgaa/MF6yBdOIJ/dg3Vr6vW1RrVtoyB5PeDAkdAHn0k0KHNb+4
fDkwbPdC1mq3sqYWBdl/mMDLswKpt3Q7+BuVraXfeIMyrdROymTDpqKYHxmj03OZX3VU6O6mpntP
TL96yC2d0fXApuLUxIEul8sXRp04EvIKquqhqWzvVBDis3z1329JFMPcetDeFPCP2wgm5qiRME97
o9Juy2uuGLoH/oz7cn7J0TswSHpQ7mU5dRc1uzaXZ1n7yfSnBefpMSgoXLe7NCk6Jm0s0QigNsYD
gLknMB3xloKNPDYhbfhy0L6Zr2ADiUoJriohttN2wrPmmcTy/ucBtVaNN1J+Lw3HINNnxhU4ykqd
x0KYZyUJe7VHp0s+zFB0j4pjw6Z1wb0tq4ldNMkFkNY/lT50ZDNFzToNuEnCMP5eJAd5E4tjlECq
g6IBbQg1x37Zh2CqJBeVmhi2iFL1y3TriC58oUd2zCFbXhaeUDi2w14X5AQvMFoPtXnz0YaDe+jN
U2tl5tpmUf8cNOtWDPnEL/HBmnIKJDbSkXrlJfJYqNVIb33Qu59BYbeHpPDNo+z6o7JJxKipHE4N
OSjb0GNEoRMpuxZNW3+6QfrB0d7ZTE6Z7GNtKp/cztks8jSkbRj0FSA2OcQPyvDqn4io+SxURvAQ
s/febI33PFXCPwpAy9tFRT1R/ayEwwTjb++XGn7bCeZ8mAAknaNhQlZfNefYQ0hB8i6ATrIq4lKo
R8JwrL0nAdIse+fSADcVITSTKH5rveadS8c9d5BqVnRQ7TPT5V9pU41MTLgqQS3jOraqRyP66Uf1
gO/b89bgH0763DatR7/cQgtgbNgxFDAAUfzSCn7FShV/6G7/04Vd9cbaGO8qG6kI7f/uQbO25Aiv
IhNb450fOTk0eVEDcPqZ91FSz5gHh2SZEzRQH+94wEYvUCXD7BCpuqq5k7GobRXK/k408jOwc0Lb
sRFfao3iwxitgTS/6G0YFFFWi5S9IxL9TOZFl9XOeztGeGDAisLONs8h1dcRaxIzcLpjZ1Y2uusZ
vLLGLB6WvolfsEGPGQ3sZFb5Lq/F9m/2yWGt21l4bfSR1K+xB5NThGT2ympb888SYWDbr3O3+YiG
fMQtwmU0+smDHXPmE81ubBE9oCMixwRfiX+g42k9KzPsH+evujINzoIEaibnwngpZH/wWi/64UFi
OBJk0W0YQZinCPnRxjbsz8SRyZunVLa3qqw8Mpx0nmAkE5TiI6pyAuugWamxTnvlbqPa1ZKtcPtH
1RNzrTrxoc1iUG9+WJ71riBdCfHehSHeO9KN6amRTnKrbEEKBVDrT1KIctIR7ItP4+ghNwgNBZgq
Pz2klWsFUPTc9l70poPRhe9hnBaZw10cqktzPLCtCY5u8XjrQ+3GtEd7N+vxc8gS/632Cfwkgnpl
OuAaPIcPT1rmfwu9yAOL8e+Beuk5ank07DFWvzXuOKOTG00dc2d4GqOrW5MxyLhXIXEOOFDMw7/l
We9UX53L4Gpp103SCK6Ofh4c7brA2ZisrOIpJGm6iuxLmQxHTMKkZ81A9BDpYiiN/Kk1dOPYzrNn
+sMQ2Kb8rXOwTyMT+FIVoPHaN6b9IkyOZQuIh0x4Og4k5ZpkKFcbKx6MNTjdYgbK3jqjnvgQsF4G
WjWnXAZTdYly/exWPuYcG7DPoY491uWyTi4kEZwLJOgHp8/8U0MhXmGNx7fP1zIkS5eyaq6lX4uO
esifWBH0kXvY705uA6eydTtilDQsMWycr67hQ2lc+EGRK6a1vM/KJCLQQmbBVnP7H3FosCK6v7Qx
fca0DgxP2Efg2yBJSITaZ2bwRyC83iGPIImjHMerXrXIEeKEPFp0aNZxga2PuEV6LQtPXp6cSNjh
NFprhnlM9PBvdSrdSe3vt8qdMAmcM6K3QLkzpkOzExMZzG1cyrXFbIgxqckntGNwjvGZ0Ej8JAEc
lOf5SkCXIhkGNzdnxcB8cgL9qRmAXNohqK6lTqIJP+wXfqhyArDhph5uwnkqL+jrXXxRy401ID73
fc4nDOSjC7I5m0MXcxO/JI50zD8Soj8ROUQZ20NJUiP5Nke/i19TxW1tk6cXkMR3XobqbkAbJkB7
eyzL5DVP668xcK1HI41pgZR6cdMYF1I6Ns0BhytRjaWDO7IWT1puhj8aR6O0p1qYSHh5ng2piwzL
r71oXbYt7umw+lWatE8tKsFX5kcvqREWR48z1V5kPqoomqMEQbXmG5GWhPLOau32UM4D/XKa9Ed+
DkL73O6HitTz/cuT73CnuPAESqmtxCSbI3E19xCFVmrv+D79fYhzzkJX7zSm852+CZQ6x8Dz031l
QGwNZt4E0MAKWHFD0LdsvXc1AK4FV+62Js5Lo7kV+sWaBTyiWBbSSdveQWLIEggkm1u0jrLDfcU7
sZlAtmziRA8ORp68p2GkXWn32GutmPytZmFsUz1jJkVqGxGO1qo3kWG5iJ2u9DHe9bTJbqWr3dxc
jSeaOohFVFl9mtAGV8tDWHRy2y54UIgeI22xu+gBTRY8cc4+q3A2Go2VbRwXrKPymBD5zCZBgxNG
i/2gMB4sbc8OUFwbxzzaNACPdyw7CaJ2UOw1v7NAFuinZfpg6339xHiVwHA+yvNYo8/6AYaOO+4T
hBnbqCWwqMZVjI8YRZAgn1oFPpxuBur3VkyFhOgY1vLaIv754cuR8L2w39w/RH1wiGMrBGRRio+w
oCNbai68W9scX8A87q16AuadYkVfRhE6ztSoCEhiUzQvtcz+UFoWf4cpSpQe0L4smRMuZEJfGsau
5Z7HPtg2Z/A/zbmxS3sTVJwi7MZpL8tDqOtfJiMRjuTQoFhck/YYCaR35EaBZ1MkgvQM8ceMmINF
PqnHzmhs4pqlz6BAqWbjhz0SZ96OKZ+2zHr0PB3/Ru08LR8tv7HYGXP12Pgbaevhs+z8uTKbb8g/
bher7yDHBGUbmnqCRzThxwUufb/HAl2LV5nAa8ruKdbd3JIIzCw9NCnWwYrletXiaCNHqhSHqEYi
jgkLexg12dHWZfOkhahXlkujhMSwcNPDOSM8arEbgPxaNbVy3tEGHGnG0wWuxs2icW2oQ7Ya48En
+lcm8B7em7Lmd0oy0iFxT9feozQyhuiLKjF1+ueu8rz/cckfQLvLyFVWpDSJOOuqFLR50Tvxeaqr
f5Y7tEB6xVRD0RojPA3reKCA1bpoc4unqnaZ6StBXGI86tt01uospC56Xt0hi57ZAEgeYB1mYi1o
9Lk4JFwTHKw3hN4NW9pvmjJ7FaBrkV4oz3HZ/TIdH/3yfGpSAftXmmIXI4eguBBtFDwzXN1plfhu
bczQsSX+W7iWJKSKRww089pk1JwOo8NPDYIxqgTWgjhCf2xlGekNtUFCZZ++ljkNWfIE7CP5sf0u
843uox8IQyew4jVs8vQFQhfmIdQPIW2+u3QqTshwvX8ystlA2CkAXsKFnBzOO/XfA2pBv6FKNXEU
inQSY4bS1UaI05VYYnr16Yvy2/CXFsxGwl7M7ne3P0XChrAzme+SUDg6UR45HVIM60XE8O/DImdY
LnNlvWkz6N4IKgA6sxeFDILgtcNpt4+qnh3f6pxdaLLNyhiW1QLmmogJaxp46wuhC5aBt61dVgxo
3mDW09y8jjV0HoUGsaXDcIi7Itr1JmEC85LkkWy5zqM43IZkGWCorUuogvDB0H2WRClH/URpMA+V
WSvOZeIX+6ZMs8+keq39otgVxZAybIleDFlofwSsrIZKe2XkFsIKhFb08ucmleaLWGMCGSMisLDs
an3gwjMRfGpmGUIIBtAtDbaNEtBToBrvQPZPvjdTS3vre+8pbi1Sqp28oMAPPQzVTVCdJ5lbe8qI
R4jbaE16K/QhtmDAtsO+2HtOaL1W/mfZ9PqfwNG+B/7oVw3pMCdXUpBzbCxvyzOCfmq6GQiuj7ZZ
qVUwj1A6hzWotsanNHP6F9myRNhpcuNW1RBEMqQNBudHXXrmYfFohGb2hMhhPN51ZBUqCz7xwRkC
nL0qKnP8mhIkpvqgeVh/O3ntnNymC7g2G1eyH4T6EVSbtkmK+DMkGKBc+271w5W1e5G45WtnBPTi
lMU25jyyW5pOlpzkQen495yAD6Rl03hBwF7ewPCit6ZukGCZ1mFppLhuUGkFoLCDPm63i2ZLK3h9
eRYIme4Uw9N1UE1fvdMND5WbRns/TIBzxSEj0b5+8Uv0ZmODt4puiDwBEDcJqBT4AHMGFZpfGE9F
FhtPiQmNjsVO+K25b6ClrBt2i2PkEf2zLEDRIH92tVNvmYY4z5lnPcip+E34q/UYQ5VG8JvwcckR
fSeW9A9tZ720U6yd07AnrtPlH9RTr/iBEfd3YTHuBie6DhMZPkf47fcM6M8mqsIDAOaKCi+6mand
E7STfteTLa69Y/3EIGUfBspYRICkEmici4HjJdnvpHcPGLiTH77fIbkZ6oLQmrJcNbYdMP2hMdDa
089O9yM0d1gIk2FIC4CC1spMcHvfzQouzOc8rm84SB56qzffUi2JN43Q5JHheQbLM7PWA8QyUia6
klE4ApDNJDz74HT1+EIHepckqKpM+IkXZaftLSox8OlQdrcoU8SbRjJelYU/XLo3I7G716W2Z4Gn
iFIvWv5HzWqizJh/NJnRp+0kLWWhkf4YvARpk7ymqc4Hc/Zi35c+pzPflpZ4RYgu0FkUFUtLnCyi
NfinvaFX3bGLWvfdIWgWhfj45QRILBG3aUetE9DVc5cJsG7dnMCtNyahLWcOUeGrxRtB/MNND8zk
I0uj9zKLh8+pJVgdktH0Yrlps+3HaOf33Un2trVGhP5lo0yhCd2GV1bM8Nr5BpmYvlPsc50ccGT8
3VXzs/41TBA4wEf8MXSIvnQ2u43uTVf2iedqqGglAMV5ygIXdbCU/b4TdvSSgqCicngwYdiuRw8a
apBrn4us/t4nGMtSh13RIw3usmznjsOVhmK2QwFOKlDnYieIG8i+JEeuB6+VN8cayNwecQBXJH2u
M9T/D8QvWU9pPX0vf4viP68rRnWwFSImAAHRVgvQFD3iOYoVvjNDXYTj/7RaPK2p74qrbmJQ142m
oipDxJg7PR0+7o4Np050rUBae9q76FX86UMwK4zQ6P6ICbFaxxl2e9zA/naIPFaH0PzQQoMRTlQ7
4QU0mzuMP2xo8H1fqEPftvG+NE08zejOrh2doLjMrtUQtYTXN2xa82YhMlql6LLB/kameRx682eY
asSFVHw8UQbmPzxjM6nG+DDs1rpIhOGAvtv8PfCmOSG9ak/BkBfPBJPCvEnN4dQXeCpFmTeX2M+e
Yr+pb2NTVRfZZc1GQ4i70arU3SbeYJ8Ehfd6iHz7HdYV5lVpyW3pNegbHOfDqNz6QrOkuQxmme6Y
zpMI5f1ZnCtitq9kuEFX3D7+GQKKDy1iTwhEui1sgXMxJu9TGuWTnoK8N03vt40J+eAH6A6XPsi/
bZGe7OBS1y6TXdKfHMQ+NSqDfiQNI63HXAf3Zp5jEGJtyaD88MBhxDS64GuLN6pWPG+uRbUG+HGd
Fdl0WFryQYzoNsZdGVAORPNpMS1q6zj6AzGyhTPsiqlnGa0gpeMZ79amW+DaidKbFsrwE7KlpRLo
yFrz90mSbzE4Bu+x1naPITgJ4BId1R+iNyKqVgYNpKd4bD89d25veUg2Az92L/dTOWrXmRogi1VU
WQLyqK12DmOM3RAW6UvDKdUTwbWcE/JIMCov9UTM93JpgPg+TEy3N/IIL7PKi3drDlQZfBNBJJmA
3X5iTX1ljs/wM7OKP0J7Htns13c/zn0tsiLWuVj4+qVPM7I2p1h/FX7xKhNGDUhLvqQbcqhL6NJU
FaKJPilflrcGCdwWQd6RtbN56unJARhP35neibdJzMyfvuOG06JZR9N2exYrNM+AEl4b/jpbqTnu
LhpyQDFToV0iou0sD1/4YpmgJPEPyQRXJhER2uI47xEc5faL1trHtOmHRyIxYHQ7UjJ/1hFJN9D5
WswLtyK30NjQHdaZ5x/HLBpvHOsxffa2h1WpBV7IfreX0mXS7wCGqlU3Pt1HZz6Al01Q1MNDm9L8
QvVQ7zl7ODvO3eN2MVnAHfx72bVT9zbdlgwAI0U5F0/MH8IZCxwHeTIjivAKZegg8LDR1yDJ74KB
OMNVia0qKAPqSL6wzhZdL9Kmau1GEYfRudOL2EqQaJv255gU5XyMFQgtUnYa2oFXtbifdFPxe/tE
vfimRI2TMgBrAqmvEyv+Em74YPej+GbTfQBEsbFkIS4LdMOviKupJ/cqahvzdj5C38K1OEqG94Tp
uM+aTvlW2qyOXXDM7lV1gPLIxYPK/7A4WSqMn3T8Nwjs9X6bZxbCJ4ZP7/dnMfKlZXk3zDpZlUGB
eDKtneeEA/9mKbeXnyNVAYFO5M6T3ILqxVD2mdlafWyD6rUo9K1CqwoH3Zk2rHbRdzn14GqqXp0k
SZk0PT0WjL74YeJFJvCZwe7SpeYEubm/P51rwRmfdx4jDpANsZucBsPf1UbVvE8IQY9uPTQcw21z
HSnourFZbR078P/Ulflc6vI1KMfq1fLSb9o2yU8sUd9qqKBbGepTc7ITu5v1EY9EfzFqZCY/hPE6
lPEGhFf61IvQfvFHD5NOO+j7vHBsMKJkOcy2Yz8Z0sceNSDYFkBnBnvWTnOzf9ScieSFtXXwGg8I
ZJzdzGFCyE+Ffe+a6UHecbNHFvgzv/8IqMaRRz7fySludyuFm65CZ0rfKad55/K8fuwwpB7MeIb1
wQXWOHi/VJ5fnwKyQlfVLOFbXgv6P7IAg42t9Z1EYmvHpO89wHKGI68SpCOTzaebWnwxFp56lWTI
QCMgeBGyPcj4DIVwyI+H+9pCuFX80KPGeXapv/dgoM5B4Q4IGphwKvXpdwEHu3EyN4RucLKGoVWi
fcnMnk6tkZgvg6R7n6TESyYtTfgI0uwO63Oy0bG1PFHZIFyc30uYtY8uWpVzXzbhVi+U+dXHctV1
abGnGkZpPws0pAOIcPBFfxDLNoGdTBSBeCYwWl8Lv0+OAZbcuYfpB5HNFKu3NliQ5L4OYqr6aEwu
lsvvauSye7JqxQzJKh+mNNc2fqlwLxluOp7uT32GxVvadWAXoGDXUf2NGg0OZpXvW6gQwIuY1c5r
pm6OHbaRq+xK/Voxyt+rNCemYWnWKImoX8YILwt0wndnkE2CYu0Ia1vOD3Xaj18KECJh7x6dmOP/
EeAnpp5v7zrHKRyvmZYgm/fMcfvvLKll4gE/nknObHnKuoEAKg6piP0Z3HXNcyZiKqfS7VYpaJLz
/SeDUbHyZwnS4rtpwgnzd6j3G3dpXqc6CEgiHg4qTOUqqAdxsaw0OCTMMu/PlkIIt0vDibhsnkI3
NM4mh0vXAzNyd7Z4ORKtMBzntmV5YkfqX3wdzmkQgGONjQy1RdXTynXAvk6hH4BWmLIVFZP9y0fI
57GbvvWl+gGXuUGhE8jtv+tO75vNphrkr8nGKtLbnf0sijRdu0nBXmeJaxTr+lp3mCAVAtOCgUyo
wYUBi2Iqn0UmICwbM+PMHzWyQj3xTYZje8qCpN3EWRPtU1E39A+T5pKSI0WdjZ08Mg1/zT+uXRus
wZytqfJpLpy1wsn+zE/yxsYylrRn9qR8eeV/f0kDdbx8z/LNtL8Y+5J+VhjE18ZT7tyCMKWjyVR8
i4yzYXmAnSQKbbjgbUGaRRPqk1sK2y8030fPjeUjPbGSmYbUPglQ4DD2L0lpeSZnulIst27x6GrA
/2PajI/2jFRAqd9cBHiPN9SAIaEqffiAV8o/t3nx5VMvn5eHODJhGKEHIiHHOvZhiXmr8q0jThh6
kS0n9xrJwlsiYZG2Dmu9BvboYbmEnfnDH+DcbGuH4xs5TPmnFfvos5BPjrrmH9NZNoJDkzjxGEKw
pZS4lCZij7i21D7tYCp6s+K/yfr3tMu851pF9SbTG/cg++4jnsrhlBhuTLtE15+hQhBJQNPcHLZO
TdAPHdj0xA2ZAP+twxfNRn9Bo3bbtbFzXrrJUhJu2OEZ536Erg3jQYAnEtzA5RoKEcN4s7cy+tH+
1yh6QhbQLIt1RXNj39flPx4Oua9RU1i2Ca+620w7xwgY9tJQQ60mN1BAq090V//4KT+LStWzXgOL
CRUmD2yYEEewj1VR9jbMF1rPy8s3BMqO78/+/Va97IZH0eTDBrtV9YGZeLNAK7zWdLZpPaTAJ9Oa
9p3aBAZ9XJwCCpQfIiJDMFmNHAByWd6zQv+/684qty9NZppvXfKodV63kaIVt1qO66kPp9/FqLNe
lJp+k0nRnDTQnjsooaChGQwfBl2lq66ZUz7qzlhj1Ij8rnxI9XCaI5eCbdFxyIVqH3/olaxWZtOP
D1GVxR9hRLyWYBTkmm2FNrY4VV6QfJTkm0DOhUS4fJdf5b863833pQL5aXmkxhjzBrI8tH7wWnLn
nIOk//tSKdpn6F3+OfUmqszQCp5wYiSX5fsTyXjg7g1rQ25HIiO6F+KioBm2G9M3J8T9ibo6jt0j
1IGOkrlMJTn3JBtrfo0D4ZeqU5h4NWHJOdZe5uO07RKaPow40R2qqlbr3sF1BFKzfykaNDym3fBR
GerdIv1YHto5YtIVOAbjLBl3effzPnFUpGmvxrJ1v0GaWnSS/1QxOi/eKvVaocFdKd2MDtqAvsSb
HzQliASyA9oxOKeSnCNDORqPUSbk0aQnCZcMLYfqevmVTM1BGGH2XpvDQEO3N7YZbuyTXkGxQbo2
a+RkLNH9Oc6Z7DG6Rq3y1ssl1r2mZus34XF69a6I0+k8pDQFUR8XDDGcBpBNN/FniDecgZ8KN1Y3
L86Zckd0YmCZEjbHSlSbOabMKrib8hvLDLdxGAwXqzXVZXkWLpcOW4PZZ090z+1nw9G+rCDdt95z
U+mCIoaHXpTT2alOLsOedSUKapsl4AfH9FOC33Vfh4FC+lUYn2N/MyfH/YrticmL89RCxnyQTPcx
0GD8Wak6CXfLi1pYh/tRQ9SblBVBeYjOqzqeVrqX5jtTpMNKtU1xyqwRS3LqUe1bD1HZGxv0+0x1
LDETKmenmBoYFTUrExHYZ6K58lAQi7iOSifZ+2lnTdseK39lsWS2WeY8F+TN7cK6EqfG98cHx6xx
C8ZiegdT+9O0NO1PY/E3kjR+QTz9NumCjkWOtRjH/YdXAJxQmfc4dM6cNToPswPvw6YlfWyx666M
Ga40SIP08BmFELc201YmKWNdUi0z5r9qwmFf6aHNmJJoHqHi5jRKaO20isa107fpKWokCCiVbhMa
FS/CavJ9UAJcoVr7ZUQJfoSOBlubjeI0lVZzu3eGStNZ9XPSfQaSEfubIrZ4voTI521kWoh9GxDg
Z5p9dcbdzLtHRsEBC6l+gHSv75rCILcxolftO1Z+g+kfAVAEC2olff0zyu2jrfD7dUyw9gVpsvtR
BcMRbZZz08cmWveGU32TRGvXOcoyL/UuQEShWw1RccS75+71fLTPRvs8G+R/1qPubyY0A2ci7okH
NKdjI5Fm6QnjuTq+RV2J2UIO7YsZBI8iF8Mnu9RYu+ia56IZYWE9ewnx0ruB91gJk198ftZK63fW
w9manMtsBHwHoHUOu9Al2tW032hRBQWOJZxkNT0531ynCrZe3vX5LjCc6CExzPFowuVYYYcd90bX
F6tlFI0+SlwUQpo7QSugllRDUDwO67SIwuclL4o5Gadvv99odlRhOuiD1+VBRzCL8/JluZA44fDw
GNYuqObpYgaIWBa9sQsSc1zdg7VpfTNSQEW6/Z9uW5N6raOoBoQlPp06Eh91aRQHjbk2OzGXgib8
OrE9/UyE+gUomURZi3SWvREmUHUMtJG2jPVr2ZSXDO5KH/PVSDT4XWDY9bOlELvyypk9sYsVdhwr
/5yzBOgzyIp8gPek8qzHoZ+qQy9bwhwD6a+X6b2WSPssYxQpy1tmOvC6rCbceNYABG4KZpd6danH
xyVRC/+OeCiG6rxcURhB+l/EUPdzrRS1dS7m/2oktg9DX1LsFuO60yPKVY71mWnm1zKVDGftaKph
vgD/j1GyFNa+yzu6sfOunGIrdNLspQaB20x6+RmR57HzM+/ajZZ3Gfs4Poyu2xxzQ6s2ldkzqqaL
VFVl8NE7OoxPC961zDX3mZSm7eJ4ikSw6/q2fGjS6KZNgzzEmg7z1G/ajbXwP0PDYRNwin/ulzBe
5oE77Lqc8GeI4chbO4EsM+zs/f1IUxj9y9LoBrjtrkF89fdGN9lU/CJTRJedro4SxDUyCdqTjvNU
4pOhLuaXpE0I2zK/xCi8Lhp4Wfq381OX/u/Fnx+YrLt7kTbvveczuZAxzmHPCsD1kvPYGIq6M08e
W7Oh1kjr4EybDT+WmLQNdIZ16lracZjLjCy1TMgfmaCbRE/bJbvjkZTr6jC2WrdvZEGkQpLfotbK
V6UcrQPGoTfHnQfTWhtCgQJVZiBErjGj5RHj2bFLS2slWogSqAPmCXU3+RtIRmXN1Ctr3I+7GGyM
wnQbVoOzClRwXGYARouqEOcWAiJjKoztPaBZWQ9zCaAVevk7crXnwGn9n4b/TiHzgKwn/rbN9if+
4PgtlVGwZ7AUbe5bmjeRRtM3HLMaCtXffKhuIS7Nd/7dUzupYt1Xsn5LRwWnQa+dPxaOSYmfbmK+
ucnZC/FwtWN9Xh56Jf8+k775Qotx2hfUCfaDG0bNxStsGudeNDPAZgdIqfr3jhvksJS7dlJa5PyS
E8Db8g+eA+NmFV2M98uV59ERH7EZ2BfLBDlgTSaB6pP6m9wEeuqfXHIEvb8tqBxo5xtEgi4PCH38
PWZBtcoG/+9ryxdGmWKaRZix7kL1xcqDfl1W+TnJh+C6FLuFRMFq2JhsicheZkeDmdhPUYrheEbS
VKl6b0LDQkft0Vb0HHFenumd/TrCYam38L/cc1IQFo6v1vgw0/BPC4v8D9XrGkfJJrenAfci1qTY
RtGIcl+RDDBbnf3ITtbL/1N0ICCbFAwQ//dt1zM+yfNIoi0g/uLe2ulGEIphmn0VsyuWWgB7Td6Y
5yobYFuEGaCRKTvjL4J1ujxlJWPypZ8IRhAPPawYejHNZZGHVW4+UhdZwzabsc2eTBxY3OE4hy9I
zF3NsB0oZSzgwop4kPmhMcNzg5f/zIAxBBbYtvkOGxD9wU5o/KVSELJYHsdM7pSu91cZdu2JQBP6
6lV/HeeXwjkOJ2DV3LSTIKKvBiSi1Zcq6sdLMz/0XTo/2M2qKnRnO9hjzW7HgCG37J+WoRWrQme3
DSJA4Dpcz3PRTGw6Gh+qJbYt0vNXYgiGm5lZ/ZkRHLPeuaETJZ2/1mu0WQntjBeYOatoXkUwhAUX
ZBI/A1Bvu+Xq39c1YyA8y5ArJDq44Up3LrdGQSJDmbjofRk6aPTNfw8kxEHglb97noQxr+Aot9nK
MqkPt9bMsmdNBk+LMKj2+2ZPdmy7Q5uQAYCrf+hIj2gb/x4AlaxduuRXPZ+A2vBpF71VmCskfuV2
8AJkOPNfrY0hrAJxI6e4yOxH4koYms4jUROV5LrpiUNc8MtaTBw5sB9yIsB25oqKshLhSyjFiGLD
+CjQCK1Kp8Tki/+LwJqKJBEDeUHQUXA4E92YinndWXmUgZ6Rb4ZMFA9LSGRsMNjk/j/Stp2TSwzG
/7OsrfBY6/yoRGXWseBBfNGuuewfGCP47wO1707P/AHJfrRbNOLuWD8HKU2WRWDoqPyYkz9UesMP
YN7+hoiD78DVqlMy83dI76GlN+bAq1yX4B9Dyx4cTbuUDCheKhn+rAzDvV8ZOoIMF2s6TTK+mITR
8IC06325Wh56JHL2pKzH5UpmBskTOWkqdgRXK02Hp3Ko/jFoXccxSWm0QWBe0mjUyUWaA9wfQg1B
WMWJ/4vz8Lqcc8YyTfEAmA85gmasKh8t+hpsdLcxc/qWVuIz+CVpzYJIfIqk3e1MaGfmtOdUlnJf
29a5kp9KYIbZxHMAU2srh77kzF+LmT+wYDHZy3IUXbr9NE2ufrQs7wNraYo9jjgpjp7qvxg7s+W4
kTRLv0pb3qMai2Nr66yLAGLnToqUeAOjKBKAw7HvePr5EMrpzlSNVY5VmUxMiWKQATj+5ZzvXHde
/hXdunfCf5Xv1szQzTQN8d5Z4dUk9jZ3Szc1d/2gm39HMf819c8Vnkl2q3CF0E3Ax78Q8tLJMBlk
cLGY9QxON6mOLZyy6wbd5p1yv6TrToXA9OZsDiqQRfY1JcDm7M2ec13kEbnmhn8YV0Lh5dCvyI05
YNazNpf/1muKvKPmpoyAO8c2E9PL70oxsV9BB/vTkTVZZf3ToYWIaAHVh7y3n9wcExUGRTFqcm9q
w93PObqKxrAShPnWZvV9KHM20/PEvrcoe2b4CJHk+su8oo1dL3NPALL+pCeOHKY4tmzZVtrcOa4n
Jc9u5E89zAfGtRUV4upL62LWWEzdrLu8A1zVuuj6pbgj/CXb0kiIn/iibIqcDcFDxbZCA9ZCj/hm
OnVFiEU0P6GOCLsxt7ZtUun7DlLMvydrOr+yDW00xXQJrscF4/n+r3Rz6YmB1eCoApZNOaTK1Ps6
JWTwTIjb4Y6+WqM+HkbySh7aYoDaUembqpy6u2aQ5UMpVv9ZnlIVimLrcBtdeS3mS5vt/xr9lT1U
qeGEzjyIbeTr2mFOOKwupfqYrXYNIyJkJzeuercrT4rgFmn7nNF19MbQezMRJvOQIMuH7pTsW8+C
DsW2+8QjqH0AjvfUsqN3SPkx/db95ng6zjpmSbf50BXHTlQPk6nr+5ThbfAz/bMlVDzO2Bx2BMuA
fqur8Ge8Ybc475fW9/KLq0jamFowdNCatAPPGft8OQPYV37VZD/uSZxENm2lTKyUh7Qrm/4OoW78
SwY4b4xnUfuYjm1hAPwFeZqunnnhVPhQeUxvvcUTXzIrPk7z+D40CwBow2kg+Fvv7ji9jnqS7lRq
EFrnDhZxKcQ7RklIhxZvMkw0j7OsrYPtOu3eTLu/yVu1fwXQcg0JIqdNx6cCsv8lszRyCGsqMkOR
wYAMZ1yfR+sSM16MCqk5HwrPL/djT/8OItq4Eq7/w24FLf2KErv80iVroEPhfrFsn0x6nFbnJauN
vWPjG1wY+cwD1h10aDTSI7Y85qyEtdHAXEsRuwR/ZlSIfORpBoL0Yu5IrIVcwOLVv3EtZdyzbTyO
bJoBc29od8ZbW/IIcMqSAzlxkEeMTXPdTOgYMoPdb7P+GKuSVDrFTuZw+ZD+7EtqO/q17nXdUdPM
v4FJm79Sbvk52gZYcgM6F//7lZpfEPCQU6MDqLwMo8ZOO8MbIccjyegaO1a7hcIMSlrvUWXotLOV
O8wPBormfZKqdNvg2t001aKdLIBu3+yyPHt6h7/P7ZOtuQ5yEnvXEyP0x81OXLZAydIu4tu/P1b+
X9+K8Dzbwn7twcf+9VthTFtZJtYX7o8185e2ao20qULupeS6L838oKGlCQYodJtpnKoHSUNxQE3n
orJsn8o+0oKLG8v16wPFqna8FALSPkPM45xacMeCLhYPciRI7I/cg9gVdwW4xaCgVjv8zXe03m9/
JtJyXesOjzfD8i1kfY7On/8JLp80ix+lJme+2clvNJ/Q1AYUerFDeKJuQ+b2s5gMomI/DCNbzQwQ
+AUo9nPagUHpOE5ns09Zk8dWE7pz6d5GlUOJoBHQx2zsyor9gvfLkH9zf5pifW2/vHbIybwbdE+c
JBfU/59eu10uY+w22uqA8PodWoPsylmj7p1nfv7qZSCArp/qg9blyT6ffIJ0UnFTDAWzX+xuwbDK
skdXPsbIa1Im0AwmlLqrWuY2PourM4onZ3fZ9laFiBlSwieL1rDeSBlTaHCOBZe17ezOpyqzimtH
Hqw6L0j+xuRA3gE5Mt2QHnlNbdBaPVSYvhvvJrpyPX+GSZBfDWTf7SecEmaDe4Hiyb6eTMT1ft5F
gF6X9poRJTFphDQjzHTOWPzzJ4bwIbq1G0ScoDhgKEFyWJbg4tkHHHQ1poZ1gyoyu+/jaDe0mv3U
rb/42PcRsjxrsvlO0lV73zoKN0WTlHuvhINGeqe5m4UmH+wEI97kYeBXuJ5EjfydEkbtc/T9VMfn
y+5yWheY9hrEljM9CZbRXQ4Xr8tFGFKYkRcmzIK9dVJwkdYwidB2BRrPYLQwpknYtM2PAVEtGq+C
EZBruUjp60NUatk11Z25rcaifMrHciGcK9W+ewvK1ZFYr6WrrzQwDacoKf74BTmxdtDm/MoqnDLs
atHcVdXY7l2RElgIdwaq81zdLrMFjjiq/GMyLAdRC3Wbyvi58wvmjQfLJkSmhVT2dQaoFKY2Zuwk
U3QbpQzrOCm+6bh3YNyQB2kD6v9G0tJD6i23hKmloB9A32SN93HZZpRzsxmaodoJo6kPGFfxYC0/
9S52Kf3Hy57fi0znuUfvAllwLm/GXbcCC7pixiTjjXxxoOGHi4UsqQXhf0Leq6xPzpz54TTUGb5/
ZASGo2zsot2z7uDindgosdKDL+DZzCG9KEsh5mqx2jardDUG/31Om2GT+FZ5NNJV8cjD3je9sKid
G93S2ofLL1jrR4mrL/bEAxqF4aZjVL5J0+krmZvqqoO8c5aO8VQqmhdNekhxMWoeislhBr9u8ctl
NevAKzqyNMDd2cTdUdjdd9ZS5W2Zo3wvkXIQbdWCbF5laX1BGiSdL6E4xe4yNtLidLy3CHoc/fG+
KOlTtx320KkgXbW1Zvmk9bCeBpYhl1awp1qG/9Y+2Pw0ti2iaGubemnxU6ADNLg+8fQjXxZ3jOca
GJP1yQ6QMIMXW5NmF5+NjpfE4uQZI6l4CQpy35+/lkzX//3Ba/+a6gF623RpKizX4ZkoxC8JC4Vv
aoVjMLuJB3vc9FoxhsPipFfl2H3EWD4PJWaaq8vvYgIlwqbuWfo7CMg1oJrfkBzvXPQn9PMKndGy
AKuOGuJIVhZVbyePfck8FNX80TZcdvvEo10Pvtpf6GYXQ5BZe3VomBKnlTGbV/m4VBtbg6jtO2uA
pdV8s8AbwJlvphD0k3MDpqgLEVPGR1/0j7DW7K9JnngYV9uj63vI9Iygr9L5VTRGtredu5/P+wrX
xS4n6uAsB/J/L79T6+8AWvzND9X815KNh7Jtk2xEmWGwhvjr00x3apU3eknJdgk4uFBo9Ei3z5FL
dHTviO+1q/tXSW2RG95oL5Y9wyvXInYFyKaskw1DedApS3THCyr+y7XooXfN81DeKYhr9wXEmE1a
xX/Xahr/0moahuDlWDb/smkZ7i+vfIaFbHLFI1EDVV5F1qmWgIc63Wa72aFoq+yCkt1qbjRTU+EY
2y3ABZlBT6ltNtKaOqoEKGTh/03ij2H98pClUKc4dR2uVde2nV8L9oyLwVdeTy54lvaHntqr8LKR
TRqr0YElC1rcyPU2Tt6fBAEUP0sw2YLNuKA7M4r9n+/yf75P/xV/lHc/n/DtP/+bj9/Lam6Qqna/
fPjPpzLn//+9fs7//J2/fsY/r9P3pmzLz+7f/q39R3nzln+0v/6lv/zLfPU/Xl341r395YMtzthu
vgcrNT98tL3qLq+C72P9m/+/f/gfH5d/5WmuPn7/7b3sQf7zr4FWKn7744+OP37/zeWa+c8///N/
/Nn6+n//LVg+3pP07ddP+Hhru99/M7x/eBhRfN/1TSB9wqEtGz8uf2L+Q/cdYphokxG3eIJOGs5Z
l/z+m238Q2fw5DEFMZj6C5tLoy0xkfz+m/D+YXOnrdUXn2bbwv3t/76wv7x///t+/kfR53cldpv2
998s3f5rGpmrm2tzwMsj3s23aNx/ufyXcuKlSfDPNaabjYuA1ADoQXokdpKu8o5jK6udg90vJJfm
vmxf8jZLAh1f0bayWB8lHoTeGPtvYAEFinN8Ph3ZUaaRZ8eu87dVkj92ms0mEylrOHcPUs8CSIPF
14xn2/hug4U5GZN2zyec9Vwe3S6m5AKpH2SeeY67oj5QKwTkTeC30cApWrr51HDgGiu+Dp6o1aN2
gFT1RiNCQCLHdKqcbZro0aY3qP9K8ps3jWD2TczU7dAk9kOh49c2CSVNNI5iLYL8PE/FbllQpVbV
cIuhhTYCg38By28zZdnD0sd0cggsVNa4+GDahDFYP+7cCDbfWLU3btVNG5WCCTZZ7fWoIy0iGzoF
WH/2YW8ir5SbymcNr/xMQ1tsfY0zL4xt9+R49qdZM8lDM/MSGeUPxDL5ZmmTz7bNv3bI+vfjzILL
lAeodH6IofHWHRiOQSC59uFcyoEpa8Q5Fha0RrpbbpWNlqO23C00UB/v7vJdKg7dvAUk4KHRk9MJ
4MHWN0n3nePxa6PsQ8Q2pfhIaGOZozhVgL2LUBImF4AsR2oFMj9kEaalcYxGeUrpagIk4V9apsd1
Ob0K+zj7zhuXGhFTAG9xrSnUG37gFLJFctWM2w5LbB+TickE4huDIqBzRMgc4CbdA5tCRZy/ZlYD
64RSy3hM00xtFPTsMFKIbjwX3Gxh0KD1WKzJnwJ0U20aH3wM6G5Af6tJz7HMrZPR/4haDrRt+Aak
lpOWkOahm/JNT/69vRDEPijSBxZLHiIfgd78pWnNg1bkMSnWGfriUoLfmpCz2j5MRovGMnficMyF
vx/rCDRanQR1ymJQkdfiCO2jdPASmyfCLV5izvXVW2wSnfXqpMtJb2EmRj7Mmy7+XhTkKYBbP/bj
jOyFOGAtIWDTneJvFTKzQAqkfGbFTzsbphuR4rCrmTibWP3ico1zHYOxqgxMugPGifYTQfJNhDB8
JQ7rMdwRM0CfmB7mCbcY9y4hWCRvSvL/wLcUNAwiQPCWEjKDLtUHy7PJFyoJTcWn0om3BBe+MoRf
08m0OrA03NB4wA5AOA96Rkmt4v5Yr2ieHp5wjXJ34+jafprhOAtpPsdzdDWwdSO0i+0ZCaQKzHsP
pHVbzpwM2YIZohhsfYPOWW2WzH3RwGfRAju3S9WssZ5Y1yp8bPTF7NJA7ZCKGkClBIqUcgDkNXG7
9ApySxGitnaiybUwOkxmYm619KzFUbpbfmDnQJDb2kGVcjmBMr1mQ9aBOsHd3MKaqlJU0JHo7ucI
1mpyGkBE7TBuYaet/Cu8a8U2dSsyaa+cKdewCl7FemVcS9mfWnSsuImzE56KfKuxhADAnePdsB6j
UWAqTskHxeBA/l11BML8bcTJLuKeyO3JhvHWe48DMMU9i+p4MwJwheuG8Xs0i+okG4ZHYzvA0WQ9
B8lcMu/fF5g7zkbRiwDHJ1e8rU76PMqN2SiP4Pb5Fhdtir11Jsw+3w1i0ogeYIZpjocIWZgrrLeC
mJh9X5KOMS1sAIoldCPvaE0ulj4N+W1LhbRRlLzE9zjkMacYPCJgSItfikDZT4VLELube++DTqa4
5pNnqi/p1h8OXdUjaeRNcT189J5Q79Kav0zR+EDwM8GWcWlcmRpRDnPfTSdx0zQCe71xV9n+jWVN
71YqW1z9BJklhtSe9JhVz0AMqNveGkM8gLRmqoe3+GwP5s2UNOVeWP2PPM8J2Br87DzPKt30U+Gg
7G+QR7YYJwg8LEKmJl8c20PtYFTAYuHT1ZaXbzgGZYDfAb3PU9lGLfe7rpGQipDdc/tbWTo3EbKY
oTeAJCfDvZmsaUtgM81GkJMK+dG1k1t91r52i2IjP3LyMtdYNr6pfvQjImLqwiAm82bno/Rh7zmd
sa7z1EOfaoqqO9Zstli9UrIbozvTAozurlIrq5oe4+Av3ocEHs2yiNw7EzNHsHzjuoBV5bj57WAm
B4x73kFrq9tmgmRCLPaDNxhQfei4pCOg92QLS/DbyWashRKJTrWJvqSciT2rRnTxsj52nGhTb5wm
jbo7SaODO7LQbgmyB2S5GVt0p4meIP1LK7FPZB6gqR3DrlxZWCnxk1lDjJNMARe5Ed4Xf/nU2/FN
6xtFHoixBcyMPlaQKpELunXviLuahWDtvuW+TTg27l6Bv+RsWP1VVg7ZoffPfhovew1/irJvalfJ
fYoW17eSI9vXV6l9Tr5Fdga+X9ioxRYlFm6djh2fTzhda58wNwLcJ+i81MoMhB1wkj4h5sIBH8As
Y9fnXOuacSgS0w7ZhFLJC0EObSazq3SZD44Zj49uZT+VTeKAnm5KkoUjAciLc7xdXJK25uYg5gav
k7HsFgLCEGF0JDOZyJCLsQu9us3P2dKNt5HNrYC8D4lzZr+lrrt1ZO++zQ4OTji4qkNfaXbaSS1g
8c3MeyJja9oKtmzh4gDLElUBk8eC4oTesAzjpdC3CMHDfMpNVie8hmmUBQm8o0Tq9zp1VhP0OPx5
/KHjG+SojpWeHssRh1CP89soJRp6kcnduOD3JSP+JtJ5+gw6YH+4LW3dEoUwjcZxSYq33CYDWFO2
ibqrvR7SloDHiqmAlU4HdxlXTq+Lm1OmnK4jUAViu65Jpo5QR7EKtwfvrbJSBZS2Y6oKmy0cFVHl
cx8Ro+AxhecW0GPfZ8E1nxZfn4+t2W5nwn1EDSXNLPHH6QXIPzDNZIUA8EAr0zkoNkuXU7YbdkKu
MQQJIa9Toj/4qvsUU6xAv1uvQEEmVA/kP04NlD0eqvrB7K5GLRY7bAbgQ2XW7i75GFVskx9Ty5dm
KEB0l6LGVkrgvFzQnHTUh0PkzLdFoe8jgleuY9e/pcJnRJ6p42iswlI1YSJL3IORyGlXdYC/UDDI
jfSF//NL5L1AtYbmO52cSzqneCiXeruIOjk40bidG1dRdLiSvPV8CPP5i2SUZdeAsnIsTOYwqgfR
5ClKuKQ/yXnwmQyK9uCPc2BgZMMRN44b4Lb+zlmWR2eOiGqrVXaoNO5WDdZExaD24Hp1fMrqH05Z
+wFUs/hkF/NVibVyTyrTsSQQgXQ7r2U1Xt6IfryiSSmu8aXhlo+59YveBcu87PSa57+MJHtIIDwB
0JAJpmKC32aZ3ugulmsYI9fEeJ6yRRSgb2kgXOQGLCiO7GQe9AhMmKc1R+XAs8htVYZgb+r+bKdG
suN5S8Q67LJbLY2vMXN3u1Kl7RlNAp66haloL9As6wJzDKBue5cNMT8TrJFD5YcEG7zxQrVD37hH
O2+L06KbH8qQMMKLeb2lZvhqIkG/YzksRu1U2yO2fm/HtAsjQyO8SHmHYlRaiGTXYKQqmquu0k9m
SdxeqRc4B2rtVoIdJJKpDK3YxpdFWlxWfugLc+T8ZfSJh/CK7ipvGYxNRtNvdMcK2AABEJDac9UC
dG6XtY2YvP2Q1F44KdlvUGwDT5uPkxkdgF11sC711zIF2SQHjO8WoUpTPtmhk5flFlYBhBefVHuN
Y3hwqJbQ0MdVeoVbPN12QwSFP403CBLnnTEfbBTqu8iIN27LULEBft80zi5dPHubl1iHZq0EFjMt
O6vZIyqpQrNNyQrX2ltJnj1QBSQLHAwffb1SF+oP6lGFXywmsZHR5iiyU+2oDDczOketozRIUzTk
aAewb9AjqGdSvduN8IvvKQERYd30NEnm0h1KVB2BbK0qyHoWLKLRrZBFyPymbiWAq7qqWlqmAlA4
p9OGyJ6YzSneF30CO8GNJ8FIER3OwoAUm+9k4zLatuf7qHJvqxgDSK+NzxHWPEBc8xe/rdgXYxUL
NajaoYmsbVtmzpGgzzufsIcMMadnBrHLrm+GA0BGHQdB1Ty6xd1MX2ZpSIvbqpeMxfUhSJfllkSY
ej85Puf0mF1hYd9EbjI84uAKrNp3w6RxZOh00zsCseTYmRX9UCFOfX8g28c463P0lEvI8zSRZ+zx
QenPVuhXn0IzD6VNldyAQWUqWAQVqWukD+F6nSmqCaB8rUy0655gaGgb3Y6Q8DPz/ceun7Ibjaw6
+sRP8UVQI4YjoWWbcdTsfVI5Ox3vYpSBPZj0dmvsc4lKRRTyC5G3uFsSF5BwQ+3Z4mlYX8G02B6i
Sgz7Sl8A/c7+flIN0QS8Ads1O7Ovl9V55rxpnGAxWSiB62C5GkfxEX3DDj1OKkMkyPfQZzV750EE
heyHAB1CfRSLjqoQ0NygBRY4Gd7M6LnSs+/Kpm4iQ+AcJx+p4vfxOG5La7hfOp7sxA5UJM8Ut7Eo
/aNLpKTOk9Wylw0Dayswnfx+djiKUwjAVok7s6vfbE28Nirb2TVUzKncWl1NrqeBMiPxEGoM8zv5
MZ8ag9Eq4fPmCfeOBgESVQByVYFwACos1tEMgEGs8aK+M2ZRQdvBX0t689nz2IvUMSVYvNwPSKWC
LB5vhxLRtg/TJkj1IdqqsWKXXmOxcv1TFvnV0ZvcPeubu5rEi401DMVmiKz3yqjkvse4PjpkdEsX
EHPcswxRHgmB6JY9xMuh6+FGtMqi3vqRvJ10sc9SFSiSiA5DwkACGMdTvFS3FZnthCu+IYH91rjZ
xGmU/RhszQnyOr1OvLWLMNurKKueIs1jCaPftF01gPjCsjuMHabjZm+kxIS38Zsr6uboiezrtPj9
zhIToakxnZw3ABus3tqqiIPBXEnyuDrPDc+9XJVfusT4EfuU81YMBAKu2YzGblUz2SURJwiZXMIU
NrXGdCRFNWKYdJxqrmruv6ELJ3IEdlCrnI2W6VvUIWx/FDOUtHT8Td+0S7AU5svUCNbvib716upu
RioykK1S4LTeeHlJYLJacTpOQwULacjw3jJHmQfP6kELGXvd7h38h73aWsJGUhtjrOvuJs/vKVtj
zNYcsJ2UGHtjLOUtDJN0dDl68+eSrNP9YMsodNz6MwMH1jKAynKp75rqsShMixvTYT3YcdQZLnAb
Kuu9y6BJi/0aKMnwYzKq9tRSs8L8TV6zLJZ4xopjxP4EmohKgh4SzAKbFRg95gaqgKXSSLheS/u0
+GYa6ta1W3+zxGKrMbfDtsUfOyiQrUJs/XREIi8d68RYHZMg2aroaI8FYZDHWR/M0IkRU0DOGzAm
5XnAgQtRoT952j3ctyF0zPmxaQcE9TuZ8GIWNT1OmfO90Xtja0uWg54J2ES13+IlDoVFLmAR/7CQ
NUO7ZcyxYPNhSsMY7tPUbQutlY6TcCRAG+wDTDSvObOQerbrNAsmlxC4LH4YMfVyKMGfsnnDRCtz
FMArbaE2hn21JNsGQ+328jfMtpSBjBGJxUYd6jpduOMEvV2lSN2ibTI23U4RybExJ26gKnK+eD0T
loFnPtV2W50o+q/rpZyPs2gflhb/veq1aJeVXY0ZqQqICO6eLGO7mHKBDluP8C56ltMNz1+dbrOH
l72ZTe/W6Yh7bET82ggi/2Tz7ALgzxbzpoV6Xg1v8C6ysIeMv1GES2z8Al0mvVJLSNW2YIbWFbYB
IzejVxGvSWZjDCokCq8uJ0i0WoP+7O+1Zn4nCMALlDsiewA7q4xvbf0KzOo4xAj3mpakSN/D3MQB
HcL0XPZ5Ht9BTXJvbJI3CyPZuyUAQwKkn2Jk3QcCju86IQnvaGTOd3kBCe5IaoT3hbdvW5kd3PtN
52AFjEfIYvOQPpQIFHEiJ9MVwFvJYDUBhpDGqDyHlJyMkreyXh+hIsEbAzM4i2GiGjetx3PMI6sK
cizGZ03IFw5a5FJ2fL0Y2p3toQke+9bbTQWbnnmZPpF8nvHEjsc8m3ZqbDwkJ5xtLfo+jeENu7eR
H83qCua6uJsQHEdM/DZ4OaINeZaPTu9Hm5Qm50jdwThFf89qrKymAT7PrSsGEWQiaAP7d+EwnxFU
WmQZ0YO0Hjy52tnXqspPrXb0UBeGwieyzUiYXjec8zvSlUMNd1/QkTqOomDEzwmB0oCe05ksoCtN
vfRGcuAJdpC6oLKaXiyvTEI3HvVA9ha9myjPXaYOCeBrhEmWsVOrLzTLaawGeVfKiYOVf5ivzAOi
6dg7Mu4SfYeu2fZeBATHsAc1sM9i6qDeYazJc9SBwRyyihuhbbQvYJ7z68Ik7MWWEKab4gqjXkae
ynhfCW3C/1S8FvUMUV+Pn8eh+7AIyIJahlU+uY7crrjR/Oh6JLcaetYVM3hjW5suNipPeyvHWA8N
Ig82Mt9VIsq3qm5f+mz4bMUKRO2ImGfqs+v85tUuO/itJA8UeeVus6ki/5xRMsKufEdxngUO7j4g
+xE7aHLeyHgtAtUyV/IYKASOBcik492S8/QJCh5RdqYfObdOPCRuTDIjkQrjwvbBDyeaqsLRYLzl
5uVJLyviUqTcJTp0yIE0oIDQyTvm249GP/EYqwDYZLZmBq4/pWGkT0zOVHly53z4QjdyiC1vCVMz
lgGClc+Oaz/O5oe+HSlrdfnJJVIFZtssgRGNO86fGUFYfGAFkpJUKDmQLb1DyUAWOI+3gzeTZpQw
IgthzGAIi+pVVJqkQeobdwWhnsyy+GhKxKsOYS/xqvusx2/tpb0WgKv+AUPtLnd5WMYGkw/IwMxM
8x3MnGtvoFNxS/tgs4eelNmQ2ibVFol7WYMEUgjhFb70sIAw1TNg9/A38HC0hvTZJFsaYXOo5522
wwCao/GLuz0SiTBOxvSAfSILY0YMGx2kp97M6joe3tzay0KIvQDt5Jm7r9zqroXKSg4kWt5nZdYF
Wj29mT1lm1/Hezfq9cNEYLGeLsghpwVCDfdlHjvqlElG5mkFQqs1+OpcHnQseXXb+ZA8kYFe62ae
Xcseg5DRl80etyQJbL6/w5y6K5uBKgXbNkM4YmbiPsOdxCoag6WxM9LuurIsMoEn8zYl4sHmjAoK
jUtXxO9WQpo2E8CMPPPI3LuaekKaOzJApWTAh//QRYpjZSwwYU8rxYkvetAcNBw5PHZU2+KUpDrG
7Tbm1meg1OEWJE8R7K+WOD+YlJsB6OywxUJaDOnCrGoxoRCqB8eYX0HbjTszlSQU42+1tPGKegCb
jsEMti9JA0bP+sBPuNnlaNPA1rjXPAGMbWmUD2ONA4cujOjZtNhhcCV5Bi9EpBkn136mt7hGOXLL
A48asXHOcTx7kIh9Y8/JbW8mT70UXrw1Ryvfdmb6jsZZbEj9wNqwWMTpdhiIvY4rdGCobjB7VRs/
YhbTKjHtly4/M5cA2aeyMuisabk3lfWorO6QY0DrCKQZauCimT++mk784hNZsSV1y/AJCGIl5nDE
8tlmdT/HDuR2RmyK/Jlwdr2bNqUOdciphveZ4zNyCfdge6grBdu+ax9V68ugNCkE6g7CsYk8aauP
/oNtugelWJsYWObIw8kCOA6cth73QDbRrSQebZYEVLCLPbq0QmuW0MDpnXzXRcxUBn8Sc/AY1ELv
NxsdxRn06++1cZZj4W6HjGtkhM3iFbm/qWVSHdheAnYqvgjgj4zPhl1lqhcDGdX5OCi72YC6JZW2
L0Jnadydd2VU+o+2Y7q0tCwp4Q4/dGTiUQxEW6CXM+Atp98Nfbztee95zMGMLFh5TKb1nHe3ls3q
E8BCLOeXoYQlvLDuCZTpPozd4NAe+1nAHgB5mvTvOqb5ev7kk521wRDfn41Y5Luonq1AS4tX3RyC
CHL3KTVYPWEK54tXTR7i1/riTd0TqhTsdHXJXKxqY8pCbWYuZe45SABMjtbNMjAVpBNPpu3cAzxh
PAO7h4VTTrPBnKrYGM1LZXvWpsiPHiXaqaJCn0oiiLxh3o1ci6OTvwGSeq+dumDszu2WuM6rVyEN
KrTW23QcmUPNpYL8FMy1U1jh6NqEKUdZGQK+77dAnGwK9+qRXPF6O8XjHfP5Kzc2r0GZg66F6FKS
tH0sE2jDjR/DPU5fE626zsrvRNpmNX7WvHFfEsT0+kI+gSmyV4KHP/nOjaCezMe4oPcD8oI23LUP
Q+x/gjY4mxEjq8L9arG/jCK8k1N/5VtM+LJ+fACtdKUZM0/aHgV835wzpzjmUeIeC3ukEfaraRu3
1ouONE/YTRWU6+NqndsWpW5iea9dyMUTNudah+WUmDdA34AY9MYa7gP92UBzvjGWKUi1xQmxOtNv
NckWw4jcOP5OloV5BnQQzJURenmPzdeDD9NbQxY62nQtKnYVVeurADjQSyt6OijdelnTy0SlU3ks
8lZZGAjQI8Vkk/U4b6runFOPwOb6ASWbSYDJ0oxF4cusY/tpegvtXU1Ou1ep925pT+Os4N1O/afq
tIYBAEUJprAvugvyvogei1SzeOR+5LYP+8lMXxa1yYdDZpRtAAtpA+bbY3Jxn1GmNTyCtDq6tTqA
xjVmp22eiq9DKYytY7TMbjk0Bv9HN4xHBIuw7mf7vekaf81e/1olmQhlMdFpJODAeht66WLp9zE0
xI3rovLJELZD+Cg62KT1mywjhgfqaX3AMRSveD4h4N1zKIT1BkfBt0LU/tbtGXlKE/5AMj5aTQrW
OVEBasArRnIoHKr0xAHzjrthh3zd35uOx/w/9/atE3PmFXMdaIIC3RifG6U5DJyc2yop7kXfvwiH
0rtanauilKRJtSbEhIhKSKBEZ4/SjNyNnUSTXSZHB5Ogl0QM6CKmXygMyZwy8jBuirApM4omIx2P
Zps/r85tZtPmS6bUpyatMzkjz2lefh37JA8sRQfV1vN1S5FVZmvsweq70akxpmL2GBn8IKNJZ4IP
U7h/x/GKIPOHDfIrsBs6Tacxb4w6P0utKg8p5rPK7a46nwQLtJr6brbXnNyZLir1cbtSoJdIJPUd
x15/HIjBLjzvOaGssv8Pc2e2HDeSZuknQhlWd+AWQCAW7hQ38QYmkhL2fcfTzwcoxzozpzrL5qr7
psyyLFMiAwH3fznnO4Py1oYOoRKoVHAN9p9lkbwZVuQcM/BUoVmdVGA1LsD6hnAItRgKjLWa9ODV
+oZMoCsL6TJSvbT4JCu7yl2yRC9atwR9XQwHx5bSnWggnCn353GK/bDqWIifB7UYcWc0DGr8JlY0
/sCpPWAHhZh5jvpV89AN64eilL9kwV1urBqPsECvTFTVVNSAfHLJV481BltmGAopel6dN9CkmJ3h
b8+x/SkHcZkttnOTY8dQ0LPoYKjs4odoaK42g0BGD4X1Bf7NYqlX8CDOS6TRkMASYhJDYMlMddHp
2VUvaAmEwtZcUyCIScXytVVsfOP+bea7E+gmn7PpFDVamBp6irr+yGooSiQ95KyQafeEUCRoYcxg
ertVnHYTEGhQljbocxzkY5OzJs9o3GvHXE86kZmWJT1OViKFmUgdoJqZR4VomM5QQw+Rawmksr4f
SvAOOYfPQaeXDsxyyF0SCf0kD/FvrTj3a/LqbAWijVEj4jdaStj8o1UkYpuIzC6LbTDTY52lg1W/
6DP6nmkoPZOTid8fmEgmsm/lbM+EJVcTGymwfHE5T0fdDr/rQS7rV8JH1INDDDxvReVqS69fz5Hx
uKoaxIWodNxSjWDybcdzxAV+qETr16n9LcMG78/oCVgSUpPZTepjQ7EYi971Hfl/Yace2g7dZBUT
Dy4ygBEluiCoN4hbQDptom2+lIumuZVGIO4a24PnREzKYeB+w45IsircbMaBrwW8WlfDLTu0j5M5
dX4Wx5Q7Zf9L1s1dKXqsie06MFIEbd5iUl9kGl2r8ljq+DZRVSxeAWqZyHdxEYp2q836S9JOLrKg
MFiU8ZMnezQdRWVnvX1ukd+Oww809AFQu8FR/DHDqWYD8PO69B2n4225jLqngLlwWcnn7sJ1WUyX
ig1aj9Tn4AzmG6udRzQDpCMPGrTsJyZtmbc4XyQ+kJoRK2d1MZDthjVgrvqlrKcvGEgHfeiCQaeb
1BvW7k2PmAj5V3GQ4HYsvnpw9oEoErJ2rbUke8D26gwW7jqbV7daQc+ZsXJsjLYO1CG7Ly3jRqlT
6s8KV8cgvtSOxWbllOjtxvAGTTbAKNqpoaFHMZ8bZxE+vl102V1On36YJpIdEjUufR3FlKvV5bZ9
MZGjaV8KZyNyjPK1WrdEJzYM64xqp7DZx1o0wTEhQxHGl4J0YE3jR28BlqUAUWfFeIb70wSdot1k
dvez4RT2V9gBQZw0lRcNConE8a90RVgO8OdShn2Qjv0TnZTVWQz+UAcIQO496xqlq26lymhTn6Tx
hFafwidmLYZIuCkAkjXdD21sxcGyIzgosB+R+JI6I9IgHyEFqnUQL6un8Jt5aG4i18Er45vSiTzT
YqTqkMfDb7ywy9M1+lCni3y4DMORfVw85nUg2V3h2nbeMy36Sg35MiGq0pzq1ULKE4mvLZLXH/Ho
xbpySetcnC2IW0YUfiIUma/GNXWgi5qfimF+Qy4IwG5D7q7lYz5aMEUTPOJRTEgmXzqOE84YS3+x
TNCnfZ0CR8Jh5a1s1kzNKL5lzvzFPFUhk9S4yS2bUbWwv5bKJE+CUTRKnRFY1zhf0qiIjko0fMx4
t4+Mmm8gbi1EV9cb05VseXuYdVcYZM3qhBuVIEwpnjiEWhuzJd4r8CAVRWk9PuIMZd+wMshutNSv
yoL84VE4l3lIr/SVKT7iR8onpIast47dJstQ9e24By8dd7zfVY6HXIu6s10pCryC9ckgBCVqp3PC
28ObDHBwScftJGSkqJn91/Td6lBvLHEIJUQL5XHgW+VKyou6oc64XfCoIOVn5k2uK1xAq+KIyusH
XPYs4LhuNVWjZEwBsbQdfaM19s/OFJPMKrLJtbOOMGRmhWEBWhB0TezmvCctTH63qrtHPTXhAIhI
Q9Qz6GTDyjOzNEgeY3IXmtFVXrNLcyD8uAWhAPRujhdKnEjrTd6Mb7POuqREDeYi4tAAR+bAppoM
yEDBqVgTPYYs+tMyERJm5XpX4NqiYd9YA3mheqL6rsKaydS1OxoSqH0d9Z46ECbXU3AwtHX8ojHL
a0H+DMvwJvPprPFbQBCxUo/0bm9NREyme/0pIGa6CgGUbipQTvWS49XpzFtWl0FcAeRWK5QjGIPX
27hAwSTn5gZ69bNsq3OTgvIuum/jmN6mVAKCHOZrVCh+4QzinESUL4ZFw2S28RfCnNdC6rew32LW
WCLzVD3HPIQko1CRTNpOeCx7h1vGIU+EA8OlCS/9js6N9/EyJ68Qr5gIlEwDJMFI4TgGdjVuJt+p
o0eSBPO2z+G0Nm4bn7KNr1eAK4u5r4J5iWvXgCrPo4ImrIzJQVZO4caN8wFt4yaZmRLisgf+Uz9b
Y4ywXsI519fqLTa2tWRknauGlr9kYGzKpALrM79C/avObHGExn5q4AHBFlDdxniql9dwit8QQKAd
YM6qzSjdrL45KkV3YKcZY3b6HtqyPmOfeZyQlKWK89iwqySu2jUHvncpxd45qhidqmjMzGWRMPUV
aFNDCQMkTA7IB4tDrMsSi9UNYvT7WhVbGIueoWehcJgBGaYh25Ompp+Wc0bS+Bhd6fSw2ESaJ0g8
8dEYOtRVMSxpc9OaDLYb9YWPSpcKK0S9mxnMhFa2ulmEIpgl8HZT9pdGGSCl61HQ5CUhbAsM2LgM
f4pMPNIyUNN3HRadjLwi65HYTIjvzpalFZalW2AGnqqHwnlmkMc6fwPSYfRnKG3pd0wKKebmioCC
wfzZ6vFnO6GcRRbhiokJc9YPgzcbDNa79Cva3KXSYj2E3sEF09Uz75xgdFv6+wJuphPmq6lmv6AI
vBTSLDxlGFpMbkgYMkeLLuhhv62GQhPOp221SJlnE61ztDCI0mjIKrV148IsTqHGXHsuAGtOtutU
xcTvlSoHKRRWmK04Am3n60ZarTpprbsIi/33tF7qnlQ3LUH20a6QAVCZ+4iTznrmjNcqsTQzl5Sq
9gdDDusjxe/66HRMpVqI1OxMSGKRywDPkWcSM/eIwglQgTUR3GWEnkhz/gDCWOgJ6HCZ1s6+0tFe
DmT0JXb9QZgabwlSvgnuGzpr3WOegZwbPhorxOqA9bA6zuRLe8SpDXi6tdqmW49fiQASblfk33E0
X7FjfMlNtCVltnzIUV71Fe7/tb9pud4MVLHLPB+5Ds9EBlAsDe+5ZNNIShRZpdLBxzvTmyTCee7T
6GEsF7aaHdOXIRdfAyW/p5NxHjX2ezONKA+LmpUeA8wJxXrdpg3gIWKOTeUxS9Jg7ftrM5OByXgh
tAdYkEWRHWEN33BUzjRQ582KgudQMzhQu/iEmtF30qQ4pArdYJJaDAhWIvpgDWFh9GVj2k/Sih5X
skb8cG4dn1v+bVZkfE2mQ9DobX9uM2O7iLaVR4vk1vrqJ2U5hHWKuDsDyxMr+qvT8Gsp5M8ERkiz
nHT3+qCLIwwXAhhruuYtrjEduk99mG7IBXQQ5SE8yHR50ZNuCLDo855RrtIXlL6hMRKP8pspzxlJ
DBKyrE071EzRK+GCrpGyupli8/vc8dIqcE3cSAg/09oZflD1K4QdfgpLJj9prRiHlV2nZwgtx8q/
VEQNkD/cc2ShEzsyNrrwxj/oDUtjGI6shNiuxbXClNG2AAukklNaT90F+8+RUSrdrZnLnzbZn0wG
Rc0khP+BWQz/p41f+8m8cGbcDaphuCy/fpp58h6SdxG0o3kJ9ZEoLHQisTCRzNLlML5namV2F+c8
EQV2FSHb9WECY+G9d2K+jVnJxG5x8ACoEvNkzjvljigombRm0ksFEt0yHB+iJquxG0BLx89rH7Gc
tqa1emNtc0sWaAY6YMEsGNQbK0QYNjDOYNWSRyzhIQQ62Ry/5gsaVTPdfqN9mZojxSMDwZuJ1z4p
mvxWTNzQZJU9LpLiC0M7H00UBxgSmEERdmMNiLlQ69umBC5ab7PUwzJrLDnMx75rz4uB0tfGg01P
oKaHUCmgWSnxO9MTv2gVkHHOJU3ThsARjdoCQwA72OhsjRChzE0vBHW6/xElZBDlnXouUEWv2+6k
itsZ6yb0QBlTsTKvZpaxZGdqs281uQsnQMqzk4CqAI8fm5sAmg39ktGrRoTRofigY5ll41V1cis2
SEHqxJ+6rbH6Ap0LQINx04Eg5Z/6GqaHxo4ZMuY/VNVkSDTSSpEiYeEd9wkgQ1qud/qtPgsY6JFz
QUd23ZhsoCujOBarfOyG7DjrDiyKan2Rfbr69pj9Shxq+VLjlHI2iY+uP+EKjM55BO3Z65UXohV7
N4TniZkVqG6YsHXJuZSWhkfCtro9VrkS0y6wVwOlUmgU4QS95gzIwd6rKpMUUztj9mr4ljZoEccL
oj1I50ZBvGctmZ5n+k3mMJBL1hfdKFwJSvNsIxfUxHCA7o0wbZHXMrGK27wy36jOOKMoAi9US9ND
nCGSr8OZ+LhxdCH25Ed65gMi6S+ygrSjwsIwWinCY7KjGpSnirRofGFVqkhIaZTW5sjJeImldRx1
Ej3rgoky35dfasTBYDfGY4oahe74C4Ls5AKjtzy1osXNq/qzU1SuNNg0PgF11/FKSLRiM7FeuBlC
PID+qmz6NW1E9Fm4fW98KaVxbh1JbBlWE52YoaqfWdEJUpVG5XufUisTc+0orOi6bUyCV+kEDXt1
hcxLN0zn+CBijXRGCFb9rBx0HQ2SCtbbq0iV0DKTBUsycwQjVcFqOeXkZK/Or7nqrBsdjavaouXI
4kI71uK6j19ATV4a7t1otgt/UNYPIctvsYi/6m28Xgw503ZPG8PwsjbdC/4OpqRV4FjOe23bxWX3
nv3PePT+Wyff/0KTnsCS+t+b9PyfZfGjzf5s0tv+gz9Mevq/wCBsJj0pdV3bmDa/PXr2v1SpA2cg
fdTZmDYaRrz/69GT/5IWzkxHl7bFGNj6L4+eZf7LQq6gEVvnEBnh4Pn7//Do2X8Ft8BAYaluYQLE
k6xtTJ3NJ/on2AIDihAT86wSZbIul6bqX6Y0N07dVjc65aidGmX9MULzDLaAVtTfkadrT2XUyVPb
K36fi/DSq9Vd1xO0tDBKLKdiuLbzECm1zK4GAtW8vC1WklWbGyupeTuatNCR3RRBZFTLaWiomfXm
WI4fMZ5Ejw7vwo4HP1dFkjG0dEOUa9DRuCLbIFkOZ+mRSKBPo3zRS08sW06q3fQHfaMlj05F1AzK
w64TzCYMsgXzcQ0v6BQ6D4jhQlEO5BgyzFGF23Ox4Jpt7GDKRKO7YHlYgkYO48+BRLLtPuPS698y
e7CvzIXsSEO7xkdy62g62QAIk911hRA6pubngsf9PlvvS4cg3OSJJYeKm4riyEhqYExrBoItDX+y
ET0TvYb9mhX62Zo7spqx1Mo+vKfSdW2RKW7X6/d/+jL+Ycz8sxHT/CsNBDSPyTbMFPB5HFXautxs
mn96yErXLi3pBSo+bhggbRKfByZ/vSmPUQ5fF99Aeov+kdm5uCq4Bs8C6dwCIuRkqUygZ5RKnjEz
Sl6a9EApyu1I/tApWYz3tAzfsF1zXyAzYmULSIL8xMehrvpDavcP2sqO3Snm/tBnKd12+csee/Pa
qZX3Ph4q1wyte7F2wltEJ25SG3925wQhPNuqkreJzF8dgYHynz8QBsh/sT9L3kdhSaHxFkmLjbe9
+bb/9Imw2TTNcCY0Zu2J0p3JpvVysfbM8RmZCsv8AUv7blXweNhtxpK2PkwORTsUVue4pMNdHpU/
whq5LhBQpA9KwTQJaQcP1TAGIF/rjRiz9lhmsPdALILUlsvnvBne5pU51aoOUdARUUSRBzs9eyZD
fA0qdKFsxKJvo1o4x7XYwhLV9QsQd3uunI61GNRLhL6I2HtGocJit7ceRNcTV7aQiOTMP4Td18cF
kSqj0BjntnKMpso5pinyQrVYgpBEpkOBohQ9ngTSIHKmH1tRZ1kKQgJ7elCRj0wWSlytLKezxj7q
kEJg98iQh58aLwogBvNDDhRsiq7fTdOsXS9VYEQLKruc4FtRt0eFAGnVzM/wy7RrUTindimmWyyx
eI8lQu3yI9Vz7GiZ8EeQrR4xRrBPMGZgC3EKSsbQuuRd9S1TCDJfBYP9LiL4pLEXfIhofLWWkkrP
PuK0TV2tqFZ0ZYxaiTp7L8rUvFIMBIXKmEMiy6yFdjZnzFX+Ii5k9jFwkqppdI9xl67o6VIAMtmn
rvErtuMmy0qWYM0dFKObRjWM+9emSZ+njBnPTDDCxUpafAGT9jzqC81pRVqVaZMvbkjKSasLLzGg
/CbRNqIDFFfRL1uCkvqkws/FRNRjS8DUbIcF+2sYb8eS2RroNcKvWdTMa9xh+/UcOO2GMs4vCeK3
UUf4SSLBDXM91ygaHvWIVmsrtsa2YQno9HxpBR9Fldnqoe8pUTaWXFyysVsYnbs9unwkKtsiqO4P
0YIwAC9DsH/lCxQzpNxtE0WnvF8X/nj2YQ/M04HjdgnarxiFV5GkTTCkIesk4FhNrvsd6CN25RyA
Ts7fv2DswBkML1VrTQRnsXNs0dyTNeLJhak82BlySMQHuD0+te0nbjtm6iL5ivD9YDnhDrLV+sRq
fPQ6UzwSPYxhkOU7oi5jM4V9DFi08MsV/DQiqBwiM51u4FO0Rn591WbmjHwDcQAq8EhVWX0g0Uwb
RGljqp6bkUQRUtYZo26vEvgSCGV5Rvc3IWWeu89ByHetpr9OFJrlpR2JReM1GHQ7R4snrpaS0T+8
O+MZxed1WiWK3xb80KR5dI8lbNq7pjCOzWTfZWREgyqZmvt0/iRW43qdkvDeNNXGzwhVO6QO+rnF
Wq1A0J4tpJ/xi+dYWbK3wiydo702txkmwdNs2jBX2IaSmoFuu4wj6ngh/XmKuVC1DmeFZnm93iOS
jtnudPPCNVPz7RYYfBdmVMvdfs/JOS+PEKFSL4wm7TpswdPanfaxJBVyR8H3vLBrwsiSmatze65w
VqAYp6zN9q+lDFFdmmmCtiZDDag4NhKOSjFu+ih+komukF5TB9rM6mfuiTnhUOTvW+CrjypxRgN2
QR+pW8XGCz3x/n0p4u1VqZOzFSL0yEPyQaKah61an5EKDmX/HQcoFQBQXpOO3KQB605GWmCpW9q1
M+DhCAe+8xYpOt5Qrg9yXb+GRccHsP0LXFDKwQB7jXb+SLOIrbtTeYAxL3o6YKVqDXQajtkzLfSH
Ws5Bt72FkwaPZTTUk0WJjY+wOjJ+4Cs8dh+UUHwzK/5NqMMyw5OmteFFsdvLAOj7gg4JBORWKY3F
TLSHPuEPR9qZmkX0IOvNb8HmhOgbhWCbOCDEcD2pC9NbBR770RgP6lAzjETKekKjY6AZ0ywfSOr1
QnAHWNXEOUphcN7nanutzcY3A48l/6KnNe03kSztGSYYJD2l99oN6VKPTntrsPxKVaZNjM+CglNQ
URM69Q0VF22xo4ViH3uW5Mc+CR+dubqKrVGekLx+x6G5XvoWqaVQERQ4TdwHmtL9tEv5iCwUhQTe
fyA8A5OGXgvIx3hNRPKOhAsRNR8kwp8bU8fytN8eaOHPka6BoUKwgLXewPe/HRqEj6AkvSvZaF71
hB15OAzwmG9vdMk5QJc1BV28/ZM2MG1Ui89VZmtQtiBsZslJZid+eoTxSVCnnmsfXZv2GKYo5XjH
98NuPxzrUTwR/yLxlY13bUZoo15YhN/kxlselzdVoz1Wg83dkPEoNIuePA9v2agjCwnXPy5fk2OE
02dqz4mGRIXI5SeyIb28UbugI+HJsyr7M9XW8LuaxU/FCJkGrciT2vOF20+SJqHAwNI6sYkPoTQ3
pcFcCbNCUw+HMJVHXvdhG3d4FrBbPzf4HQc5vsxirH6ftr8f8Pa67mcmC/YA5zizlu0D7VUDyyDp
rjHC1v022A9nIgE3PefjHv8uZN8fmtlozxn6N7U4xsgbL8w0UrebiUZalO4K9V7sl2r2vn/I6nYf
qCH125xGETfv/N4P/n5x6DUOj3kx7jp1YtI45QV/9Vxj+lBPOPEYN2AzdvW4obireavSmitUEcyq
645TzrClz0wm6dLyonA4u5GRDoHMmVPMZJ1ii8BgnFc3udMEiHaKa3hU15zN8l7vtZMxUtBb5imf
+Mz2j3KZdahY3VIcxET0LWJNfGwJg0nqMZuCCxFDl/yuNUc4YoE9sM/957pS+3uhTVkpNoCg6Qhc
OlAm/1pWDoj7F6JLeo8cORSwYjrooIMPBrf3kdU/bk9hX5Mz+TWHccRtKWZsAD1x7oXyH0pcbQNN
/RdF748KdyMzwk3CYO/8Db2S5WEvbWdEJhvm+lMttDdH6sTt8U0ZWKlDQcBeO0XAE6Kib4ngSL8r
KaFwic0EfNrUCzJSXv7D5/NXtN/vH8o26Fo1DeoQLe9fP5+YCJzBGbXeG4e08DRLN87GYDUBODCG
nn0M6GrVXkDktnSgyYHp9Bz884+g/9tHBOKR56OpprE3xH+q/AmdtqyUCbMXjlN4SfPwCnPILzM3
H6ZlOeTrxPJ36+r2o4kjaz6t40tf88qwoiW+o1d+DbY8r6FyjswBwhxO9nKd7UuzFJd2EumjXIe3
f/6hNWYEf3+Ytoa9AqaXpkrU+n/93Dr2SgsOAszL40xxt/CGoYTHH2iXbNfQDWEgVBtP2EAMyczC
Ljm0161aXzOqu0nkkN3Y5POyYAbcRpBPUGwSBSBpj//8c8p/8+GC5tV0iz0876/+t7YKYylosiRG
ZQzE7Li2lCBthTuvy7ub32dG2F3BZP6mQMzg4lArn6kgBYVCCrza1sNxkliQyGPRrvcybY51zsyZ
q2JoMOBhwQ663OqxJBPHsp16XVMsfmhNjz1yaJy4m+bzqm6puZPI7g/76dvYFkuBTDsALWdzLJKD
Afr+MIdcvuVA7N2wIBmrOIagAzJAtJ/qAk36OoLt7LpwOBqJdZE5duuGujF6I0ZhM3XFxgXL+5W5
Sfa6lXvfGYtDx+JLZO3LfrMndTb4MTtidwOBK21EeVHGp9EitG/rNmtt8LUakZ0258dx66T2/5vZ
Z5m1+vGfH86/OxFsy2TgpFsMfQxnA7r+6ZsfDlNSxrD8EH5uDWVBU7cf4VsEjk8k2E46n+R5Lj56
ixnpwNkwNfQ4Wda962nyH6YSf2Oj7YcB54BGq62bOkzev31ZQJQUmeE4o8eM1/IxOKMhMLPzSqOC
hiUEraKXjJ6G/sTeAuJ5+7NbWkpOORBkoN9MJnLOBhPDfzjE9e1l+tvJCb8P/ihnOAOTvx/ijRTN
vA5IcSgxMb6x7iR5F8nQoM6BCDGctpXh770ozpvmGDnZD7tCNBB1eXEMI2R4BiT/qrXhIiDCD2yo
aly7TkteWbIoqD+dTF5F43qFvM9w/8NTltr/O9uQsLbQ9zEk1DXd3m6GPz1nyG7UJbbOjrhSX6BH
nB1ePT+acuEzEh6u6VegpNoOZHyn/0jULvMtculuX1RCVG9l8o6XPjlk0CEOSdSfdNLENpka6RDU
YYaKPLIpfEdQuM5sZ1mXr0Gqpu/qurkaFlIWJtEfrC1aBxU0eW0M/6bItfq6PuwvdtveaGtBXVld
7XMLtMQJIaAUfCGVeHoiqIbDdi/zFMJPnLo77FUIO8LO56aE1o7gdeqzS4pkE+uc6s1TVJ6nVvtV
hY2N88Q0kBGOP/eS3BjBH0SDhIUzRvdlRGO+H0U1fJwA9fjj6Kx3+8lQmvrVaqOriAeSCLcHyTHK
QWIbia930WOvP0PGW4NWqrdJgvUHljiV6faxsEIz6W6blITpjJD6YToMEdE804L/rWbrk1SEpAnf
SZDKp7323al0YhdKTAgyav44DcjJlh0q5GEgO2akk7dliVGA/tffP4D9xlrD4h4HC0L/yYL8rOA0
JqbstWu1E9ZDWLW4bGIZ3Uhq52u8pA5b8Ic0hmizwdOgtVzUFbpajeBi7/Vz0WfeulVrRnxH9aVd
qwTToA8KgzjUOq/OKCerrd6enOSSrDqRqtiq8lphFrMQigxksYAjcGII2b3uPydysKvZoLap4rUO
lO11IdsixjHamV6EAuawT8qQ7bWHYcIqBwkIxo9V16yY+3erQfCkWfmMhGlufDG3axChWfRtXE0u
kMX30aT5rjoBmY2QLNVyloCPEVtLqKO0QsuTTCHJKUnEIc78EIBa8hBZaXueqxileEuwElVXVYyX
KKMYaTvZnlnfUoHO0YNO4wB6mAGuvtIJ2COq232AaSsz7f1iHBptVoNeHc+CtCy3jLXbmMk/soKx
/LaCWq6Nkz6Z6qNuRN03AtmDpqfXXzXmdFvjrsVj7bqDs+ZBazB/S8yxOCbKsLh5a19ZZLaQabae
0DiwwCTNj8EK0S0b4QcFnQ/NYfCpn9k3cahYiJxdZPM4+dU289i5YyPeGgtlQPEwQA4ogEi6s9Np
ZzzKDXgBZcZLPIM6QcTMmnC7avHRMe7W69zPSItYDW4kW7G+odXhlGrBk/FC0le256gGmVNDmlLB
9Z7278Be2m/NUOkg2qRQQjPdNKvndA6Oja3J38Kt+iUj56gAxiAdQ2MGl6eH/cOIiCPF9Abhby+4
VntKPL7veZt837+eqg3LT2JARbppYNsi0ntdcSXI+UR0NK3UNszRyxaNoupwr99PuepgksQ2lbTG
MSM4lx/KDAi4c8eCDOHRmVt32gas/TbuZ7x70lpnOZo9P/kEurtCh3ArUTt0NUnh1YWPrXMhUrPR
hUkQrGn4wPhDY7qtHRlzJ95mxLRWxG9VTVqqsrVnuIvCSzOCjG4S6hc7ZAYClMNLFQsVmYpQEh0T
t92qnJl6BvuvHt5z59f+/t9XFZKnCFVLq8Y+V3npAai72mcAVW0vcH4/SInvr60SmdFWHVmoSj2n
XShr2QQcHdW4oIrKzbK838ej+8glLRAOxXNfnEieQdU3z4CsKPYdqOXMLbDNIZvBqYEAQUWcNBS/
hhm82yBVpn3lEp5ShtXotcYN86d5XQKJbP/8h0wF7FToT46ldNfKnqtCvDoTXftVgNAGraOVwRgP
ITJLlakFhu798tgP4oZ0CeBBTJ3KsnsGxqAzw0OEqxKH5XZb5U0gsLWYJUxS+ZQ20ae1ohJse85d
ofcVXbubGtwyXIroX3KIkQX+6XqeqYPtp0yV2wNhkOE0rcvmtUNMUGfqB2RpfFToRC7rQGsUIpjx
p22eWofDY5Y7IpiYivpxikvJKiwOSHb4IXaohRLSh3mBxRtpjJaRieeQKODp/Z1WsI3H6rEeyhii
08BUxpx6gufYt/yuPjVdeKWB6WShpzbZ/R1EEt8SmpBkvM9QKb93DE9/33hYj5IzYKGuNpmuZwq4
pgmvtwX9SRD3eI+JJJT3UBd6JIOoz8R8P8juESnUczbAzypQKvjpLIgR3Tp4sjsuY6HVt+SNRUId
T/v3bgyZE1bjV5nP8SnWR+NKbLjkvQmqOcmRjJV+v81gUiTHDO9dEofz5HbQ+4SRhSx4qNskwNkm
2sSYvUyGXv0esu5Hd8+2ApiQyfCPlmmbueMSmg7QOM6jydqiRqLKY8YBh6SIvwQaalhuTypBoL89
DgWiRIdo5iyT7L5d3lJyPnmgEfJnsV4bqXEBj7kFOpVfrUW7gATpKWrq57SgPNlvZwvupNcJNGPI
E4l1R5p8EpiGBMon6jqAWmpr1zcIxm8w+mDfG1Vy44sG5mRenxmgyYOB/44WhkvTAPbjtH+86GIs
fy1Ct1moMEnTBmqmgmBg0jCN5Wgofj0ZjCEAgT8Mzq+xVPlOoOeCAuK8NSEO/oWTNSU6HW3IDLEP
5UfwO/zD3NZIrGgezNx5y9DcAQt63mfj+x2+/1r1LOmJLBVd7mqUMHeY7xVKh3wC4KK/V1DjPNfn
sqejaESnBBpKBU/p8e1PHHmGjMQpJOMc5G8OECY2odVJB3uYAqxH6Pk7z3i8WuVRM6rpYONrCRLa
qBVS3VWKjlnoRXU75tqr4hjhJadSDFIqCHd/bHEyFdA3af5Q2CbbFCq0DCiJOBBkizCKuBS/y/pj
u43Fpmrxm4QAmv08kQ5Pbj/tJoNs4YQe22sTPh5mUXvp0CDqu97PtIlE2wMJzjXiXE0c29P+ljl3
rW5bxwrlI4nH+Xcpn5W5IwFrwuu/AKrCvJmTXc1VRde4t0L7YBy/doMhhkOzBbO5RupPC104LskI
eU2iEBO7bY3l8rFI7Bt9xeBuMXkIc4sHWOWHdaXKaIHcjJaE5fCcltxDK47FVjDR3ReGas3Y3oLf
yOTHuVItLEQUe+FTXCZbxV5hpB3Ht3HA9klqc+GZuFHu9l8a1CmMg1KQqhJ+XytW6UQ6QX3ap60k
M82GvpBRobzE+xe/wkQq9R8xL9Y2h4TpA9tqqU6kjLMf2d7DSI9+VLHymZQNFpqCEWa9zcmHItEO
WJhOmTFgTyadRJ/vGoEgYH/PFVJiA2aNBeja9rFRh+n36rRaEMCtb6aoPjB3OJ5ZctzsBzypA3cN
+iM/GjHK0LscYXmyILpmEMnOQYWVA2qSySsUhwf2dzXSHWCp1Zjf0x7ix8HwvP9p+3YkqZx7Q9eR
I2+boqJTEOYYQLUSE9VNWP7smUD3la0BA6B3VSfxNC3aRc8z62ia1ZMASpUwivRXnc8s3qZdaibP
gqMkTvD92EVyGpsQRqlBebt/NZy2+pLJiHHl91Nkzq9Oz+laIM/dNglsqnkMSv2UVb+6bGo2PMO2
n1l+DfGin2eLi1yq0xe838R1uFmONas2r+zBBMzpLeYsDl4Fc5a68pHZEaNyUREIm53Kpud7tY1g
s3y4wzE3n+ZtQbGPNX53MVIpXGtqbtMmPnRbRTNp1kcF4AtRU7B/4/bKKTNw+G4nKZFwG/SSobSz
Dle9jclSbOv5SI4fjdB+7OsfuUEoJCLHMR1RwpszeIUiaxFHxMVpP3vSjFScovue6ipyAZlpfqsP
P/dX0lDqDymmDTQBEbUlGcurCZPrRIYOjDTRsJgvtNhgbzk1jr09HUYtC4q+7l4N+GKuNejPC5U/
/Zr9uY+KNYKjXUGessmOEYbdGjQQhY77CWEM9nXDRObCmTwSBpHiheWuymLk7TbgHx8iYXVoQlAj
e6Gx9ETIdWt/jGX4tJeYJMDytLbKvGY7d4Vnlsntezr4/4ew82qu20i36C9CFUIjvZ4cycMkknpB
SZSMnIFG+PV3NTh1y5ZV1oNdM2N7fMgDdH9h77UnT0sPpSozWujSYRW2p2kFFWtSmRbomKdXvSKG
DovJl6F3vaNshh9LS+i41X0AyQUPjhec/EiKDfYJduQhkQVM1wNmA2Rq+TPzPLWi5pHxXKaRzZA8
ZjktTeK0O1aKzbEP6rdEBxBg1hgnbCeLVg7L2VEtW+O8W1cgiTG3e5tleRKDDEbmTSRfS93Rwr2b
gWinZHEy7mFY1qjfWjY3xCx1HWwHD6VC0Y3rBM1r45q73vNiwAwWeQCtRBth4o2q+n6TSNKJ4qz8
aD1GdNagbcY4bo99129D9HtrXHkWBvDhCWdhS9uPRmJ0rlOOwKDFRQvINngyjUoeURG/xD1jNVtU
e1654VwWf2mEM6IYgFKS2t05NveJiRSlYrJZc10dBJ+5j5BH2EaM/98d1pHCbS//x0ZORxTGo7cx
dIIu8CFzf6oaAHLJBP6D6rbtwxdvatkBej2LowTQc2wNDHekXq0TK3lb3pE5hREJ3uBlKZRAHH4Q
ciyPnjyYE0NTsmboSQpyaus0f/rsVGz4UI3WPfgD50igqn57yu+KQd4PPf2hCWnDZjz/KLpk7cze
twwu/H7JDwv3GJpgmeGUR4ttoMKsNeT3fklCYlJqzYGn+1LCxNlb0MXAdHXuVa94xT5TPGceoW1p
cQEZcvY20kFlOM8Zy6Se8mHSKhpJ0B4tGBf2zU0FCRCGht3xRTfpc0weHFdyxc4/KlGOjuyMO2Zc
ptdx9vTEr6LXjvEtK+O02kYnSJ4uoY2Hum/GI5AbiIXRdFt+zRJ45rponI8JqyPPGLs7aCVUqPx4
KEjl81I3llX+xAo+ZLDeohQJwL9JmZ6yQTyDSa1eS8/vNnmWb+t5kjtcV/KkESu8wipv75b2pTIn
vk6O7U2Twpl2C0Ty9OQG/yLUACifJIZX19lLUhg3TgkWoK9joqdGdrleSnwB3JwMcXOt1oKD0izM
ASAbI8f1gu/QOEP6tkBJj0LNLPyVx8zni93EpzkbokfMD5es0vurQ4oODVS9ymRcIxCvvfuptb/Z
MmFGmGviarv89TyJbu5sABmJuU3TwWwvGeVD6HnHspyhNCTY5gOBg5/nWQEhNzy7AKbdxMFQMOIw
1lhOZPI05+aFGNEQ4Mts0PLGP53aTdeJDhRRkaX20UzesE5f3h2nSdQw5Yhq0NL6VhMBgyPG2A3o
yleWh1Dc1EZ/G8rp3ivsdjdYmE2z9Psw+9oWuok4+uzlpml6Tg3YQ3Zp6ad8BLk3XC3SJXeDN9io
yX06gZznWWBA34RFOdxrrYR9nM8r0QzlmS9Ybjokeagb7S3RxUDamSKMlo/KzdFxHM7lEx0/oSi4
a7ZGxEOseVVCe9k9DKJh2tc0A9+GP6FiL/pdHjtcee1wdCe/+VI18b5ke7U1AUwcbPouUnNtiBXg
814h33dvcw0FfrkYzUDf1ZNbAOOLVqLTILIk8Fs70HKA55jLM/I8kNOc7tyq+LpICFEbbJd8WqPH
uUKEDJoHyR5DT8pLV0ZvAdvdB/yQSIjz5sU1HuxMYHmaBzb6QTc/6eZMVHN6SSnrr1HQ5S9djWjK
tTXA/np4yPtZPM8FcmfQPV7TxEcSXe0nbt8IGzOJjo50v41kND9Ij6OALb23Rn8U3wYDVlkM30uf
w8MSFZemHOwJQx72K5J0cN/6KMw53YXwZs9SZyVC4EKzHkZSbHvjnLoCfqB6mROmg84Y7b0m0p4z
o0OTY/Gvn7vsNpVFcDSL8hLKttlnKosHEThcNCa3WKht3jtzqg8JC9kVZkxv7aX5zGq7Q+IVPZYm
q0aZDnB0dED8etY9DsiF3ORoEfd3yQ1447rDcpxT/0IjVWynUjuYRRfdk3KuK0BPvjGk0HZDG4Ol
SpPxoJddfhzTfC/cAcOUNegsJwii9NBnwFp0LpVVBdt0MqenyR5xkuSQkKFUHphWtLsOy84JNNS7
22bec966+r6q7eng5SZUU3eeztJxLlASrPuJoRGM+ODSScrl3OmNK20JkEkZXcI48244h6KYwdxU
lf5FDomG3y/GP8EgaF+m1HFqSL4CI4QlOfI7ZHqpe1r+BBh3ZzaJPCCjd1FymxG0YXZcMQkQZ02H
0iyTlkCuYA7I35qABaQkcpllymHShheeIOuwfFmz5WWHLMTInwKDPloY2y9FFT22c2FvBp6HXVES
sp5m2BW0kfiofKbcDCdzPjoam28v4YVu0mygcjEfglkE5+XZkaL+2phEQtahbeyaDo6Mr1mgzdiR
s190djmeDgCY9nDndcl4l/UR8D6lN3HCXu5GnoFemNrNawENzro/3xEtS8pAEDzliae/Vexr/BTV
SRLkxt3cRLehdsIj/pMzuzulneCjR6LHANJ39sGLyRTm0Ti2wNtvDI+eu4nvBP+X+WgNyNnMbzNK
AfjkVP99UxEf0GC69AI3+JK2JG4l+RMptP5TK2CcZANM7NnpOBtnSqUCT+AFOWh0zuhQmNLhHNI9
82VMSnsb1uMhlP60rcZmM5ZBtSN5OCNhsY/umTrjBdfTE3Px7RBTlPdmsPNiQiLCTguuo6sfOx+b
QWM32k3q8a6vmg9mxNZzYBuYE9z46pR42EuHEIykvE6ycB6w6DJC7K+uDOZrDsKJSU89bO2etf3s
8T7UAlpDkZonxgH2rqTfu4V4BIc2yC4kSJIJp/5TWdB4NllEnLujFA+L2GHQkXx6dWtc7TI2rmb+
3CMKwefkEE/XWEi8ipG/wapn4siicN50k8HZTT9woaXesd1laeoQ4+ozwjhrdUMzgLrjIBtq8QQ+
b4jD8wbBt+0EOImqAzQ0f9hszu76VAOeHpovZQ/X3mARv4MGuvLD/lulKwSMdM1tMOSAIW3DvTN8
G+dfUwOB6IOADZMN2t5xx0t/NAavfaQM6B7nKt242lafsx4SCXoWLZxIWayg1NSIYdsyd6+eRywn
EuL0IKpq2Ip4KHfQuZWWayRuEnD6ngYjBQqCg50AOQYKdnHImQPfsRQP7ixZYLlKy/FYz92mI3Xq
ZozdjLEGj4rQ2JwSHg8Zwo2Qvc7la5XG33PlHR8qkq7pf+juAjTTSrA+jFhs4oGHUwdbDaSDPQEI
3Q60i0xp8htZAqKgZVbQ2ea4VFNDiMGsg/8TkfdV41ADJ4xdrzlCZMDpjtc3Gx1I+xMVsS1YT8WO
TWeRMP29FG3bbR1JObxUp4Zq8FgEPtdDYl/F1N3NPlMzxEfauu7172NSWa8DEm4t3ca1bj5G2FfA
73v9VmMkv2XmB8S7H+/8Or25dDJ4XeCBnBtmElu9QR1CmLu+XiZ2VTV9E570Llk9e5+rHQyMwbrx
70WgI74vmDwoHdUu7TQs3k31DkREnJM8ZkOn5LxTcOzMvPjGmnKxvzVt7p1wFKzzzkcIMIzcT0hT
esBQB9ATGIyHmv6N6cHS2056gtCQ2QmS/fqNNZW/l0l+hIiG8XBGCGrkoBCq6NCPyNUKnF1HRr/w
Phg8zZrzDE2IHYKvt4e0mm4lI5514d2IjekM7b43f9rek1W+JKVHhEM3UlRhyYW/EjxLz8WnNxx7
28pPUcY2j6aO3XDFaKubhIc+jdjQVmqvyClJZQsgvgo7fmShEt2HGI48S41DNX62zC59jgkeW7vC
GKejcSIFsceT5IywJDmCAVU+IyXYe5mylpoFWc/jlr5j3Js6rlev2BvUWg+1DuG6ybJgW0pd2XHD
8KKJZgvC7N6CVX202vS+bqZ2r+vyZzobMzWGQJHOHoat3zoLdOM8ospaNWADAPCT4cqI8C330m4X
9ymDEVLK94ZWnAuofZflT0B/jb0x0jfIlDUbar9dDw171Rgiv1PYxaHJdNJHLf1sCUEdWtk/aWG7
0xJR0kT1CVBEsXU7VMhBa1enrje+eEYW3swCphWTaaIPxz7e58U0b2NtAqSgDdoNoLqZvaRdnm5N
Hz7xf+/S3X/LlTDOu74tHNcFTyx+2aR3TBm1TM9qGo4QXFmaURlrU7PKBkIrkbOSriJ/LgJZP8qJ
IZhgXH02h4Rk1hDuNiMt7cbqKkiuMxjInNUqbBRyfuxy5cjR3HYZHjSET2wQADjldg8Zj5PDMnqd
HZ4N2NXPLnQ59dZ7HkqGiMufRM73AyAdH00qccq5r+iP/a099CHJShCKTEFkJk/SZhGkLrf14NT6
WsxUB6nQ443n7pcXgDCdFjMu3o8kv80urtlYaUUF0Q4m3c9O1AIpjp7u29HCz1zWP3oCTZ4i1NuM
RGmNh2a81BpL5EFv9iA9HtqQdWo4ZsG7IyEZOHVT/0HK8huJhsAp4Kh8eM8iGfAXKYtgOZ/VOA3W
y5B7cGNt29XPUTvMhyrXYpoUgrfFmEXnymqPNgb7xMX36CpVegjDxy18Bjo+HXaZhdeBbVltaEi0
yzEF4G5jwQQWurJCQRqGGrX893P1S1q2Ur4I3zQtDwuKKxxbV8/d3xQaplMFBprwmkOLQSHDZV6Q
VoAkKCx8F7oPA0FpIJZHydHm8W5gsF5a/qGLKmxQKACwJMhNK9PjhBG1S4Qq74l5Zqlz/O/P+hun
jK0z5NZ9FHuei0bwn581aS0QTr2siE8YMAnphEP1hGdbZamvdI6iweamCds225oOyxHXO7hm/Q4q
f7wZSfkc8G7PUkccRX0PHVWzNotihNzSjWdOyMJtHJV14SVYUFA12ASJb2YGfhtEJiXJ80Q5bce5
eof+I/cxM8TcIQpuGWdpOL4hPjEgZe7B5pvFA1Hiacc4Scrv3ZR/DWvH2UV+9Wgoa45hFU/0czMi
bECIVjZcdTvqLmTzfFn0soXp0BKWxQ8tjK6a1Ps9YINiU1cYWv/7t/obQZ9tuQj5TIvcdDR9vzwB
3mzPhPiyGEO12hyXERSZCPBUU8QYqF9PbcTxD/CKngYRDaNoQmKs+WtGJvjyWZebw3Nnsk3xmNIB
/OED/ltEZFue7gp19KFnVd7Evz+isXDwPxOUtF4+Wx0QJjxQczAjgxcOE0ZjwrORlWDGrKi0ETeo
jaTqRCIhR9yyCmTp4HrFzyyPCR9jKvmHT6je8X/KtGzXQsrGAYDM1RS/yMfk0JJoFwOFgWKkkAXp
XwOwMIBhI87eB7wdaIA6dC1OoQOrmAcQ/aDo11UWhGzmfgYMsVAWUmuZw/SHr/c3IlNebfJKXW4z
JGzil6/X8eKgzQeYD0ZZ49qhdfdZmW91WW8z3jNMlRRQpBrh/dbfYoGyAf7HBFKkswDtGzVm6ZAW
Kk/uGA1p+ylz2ZXR1Oyc5CWM+rO0KG1Me/7yh9+p0t/+8jvFhmPBjeGzu47+64XnTx0tFKIq16mY
ZLX+QKGM1E4pBPoaOk5VmXJTBVp1sPz+r7VtEcL435/B/M2T5wmeOMPWPceynF++1zpjtSX7hv1E
+TzaPkx7zB2MoQ06KeJqnN6kOrjTpNFc6tLaVx7oMT73OlHbJNNkr8AuN9skWfTmZt14Y2IcnJRA
BWeZcard9myIvsbKel7mRJ3V5kyUrXWU/uEn8f/928QS4gkeUH6jpmepn/Rvx/xsuENXZDyhkASP
wIroYgsG0aJ374a+/MCUenQC/oe6czFCFt0+VUa7pRVY/ndJ+sZKhPZt6KO3LrQrKHucbWVv/9A4
EqnyMN8uO7llar1sPhOUHQSWUHrVsIAM1C68qnttrD46bMZEChFh5gQuGauILtqSQzHzxAWMebNy
OugAaBSXAiUL6w/Rh2D5y2TnEnq+XkyJUz0/B1MbPqANw701tvQfZfWzFyQAKDFcnKZEoBT683IE
oJZcZe2QHl2P6eKyx0om9hAxFEbUg2CJER3hSxnmLwFus0ZPTbCCrJ4mpf7LqnCnwo9XUisf2Mqo
jVTH1Jr0ek1jRjoH9teC1d9jrEwXbRjsyVlKrmHMJQ+QOgf2R15B39tghbpP+XEzotaGQdXwvjUP
dG3gl0Rj/uH1F7/54k1D57izOJ7wdf9yePKrTxKzQQBnpWj09BzYtlH7Zw0X9iX/GcrwsQavQpa7
990GnnIysQOQi8Oc1JK7UnVyNpphpCaQnHQoX6lPwrjLcldRymMzeLAN/23x1SzmPXRDK0qiYVNP
+g9DUoUXiX+dBH1lQAYZDR+GQ2mCRBiJcaLzhu+rrkxZuSyeWH6VPrMUGSAWqSYx/OG38ZtqB4eU
ixDVpMcQlvvLb8PvurD0yxKdnTLe9K2bb22rJgkPbqh64JfVG/DRbzjtoDaoRaUzuozvp/y7l9vk
4oz2m52xtV5chXEOn0+wHSxj90+3nq4Ol38egJw9OlWl4QuOHhWb+/dXtm7LavT0llYIDuqgQ7ic
lBcWqZdXo0nRSutteYcxDMNst8Q3xpA8uFnyuGgeQCoxtCi6r0gBOjhwxaaqsukKAAotnIxDmCFI
/WwsQKMaIKQW3kz+Be9ZaEGQbNnMdDNEeBIqdkNaOq9NXCZ3vM6wpKmymOCxtrabv3oepPWnsTds
HvNseiXriRZWyXAkIYvIjJkK+MV8UKnvuWaeKgBFa6fFI5vXV9TBGL5qxDZl/VISd7i3FyGBMv4R
Xx6zJ381bOtlUVmA98cGr5On0rg/ZwN0R5cMwMVq3Gm21qEhV/ZboXAwUz5fPCuDPqHa2iBtL8IY
y13psY3MjZpxdDG/ZD+XZ3YMgO9ZRsgEKr7VJaFDwhm8i4uuj8wqJsk0STjmifUwqve4Yh2qJKgM
zEqUxJhfU03zTolXvYFzefTaMb/3MBNuItv6VnM1MWpIfyxL4jqCbcmebNel47tV5MX6v+8rOK//
fmZYhQt8P4b/G0dJYqLH0DHBrZe1vzGAroTMvQXvrPH06LCfyruGv+vWptbVLctqzezgUYtFjDpp
do8kcHorkQ2YB2TEdyJJgeFtApfgFs9Gw2tC3ErzaIFwOc5ZWqyXZWPQSLGbx+ppGTc5if4t8+R7
MTLSJHDcOxhGi3kzqrVViZJ5lTe1vvHS7K8mMBDhir47FYYK9FOweyZSksAPPCGxjA9B1rf3Wv/G
TBuz2MwawPFUGou0tH1aFiAVIuO9CTV5YrN8yRDkkZGBqqdqkD/mhpEdF2XG4oVm02NKx3zBiCpb
4yvhGCFcXTWlcvl4Y2Hf4J4c8VVTt7uV9fBOMAS+9uBUWd7ZqgiQjGvR7jONvgdlBizfDKE3pvqp
aZSyJuKnVUmm+DN66AwpVEugSfgwpInSxLD6fWzK9wYnODFL+rB1uKhoM2YcxiETYhi7wsnEvVu0
KGWb7IQpErCYkqwHrAp2GuTMaSvGyCcqDil465kkNE1vy3/xm/nNKsXP5c0vkuC5V4bwHnMQTiLO
Cg3+1zKlDtQPjAkTQ0XzqcQLU/bzTk/wUqL2xsAK7dq/pRNcvqHSDsbovjC0NYAFVAmMOdKEo6hB
wc3yyEHuVVS9wqvSCymPYJwW77YxIexSS2iP7/KUlvC5LTiFqEWeIqV2IU2p3A559CoT43GYyD12
A/MjTDhIF729dKs3FHc7dvGnZS6gaVyVIaxfnSVSahcAQ7tPaTGJGNoBMNUPGyDcH0Yu1r9GLo5j
eSZlH0W97lr+LzWTEzldFImIRJykORnEQhIZATDcKFzQmC6YBi+ZXy0jKNiThE8mjJ5Fd4geKSAN
hQkEzNXd8vXwrW1z2fyIJOY6mxUKAEUMv3p4HAA3YytBZ888ZTESM6xGKJKbG2kLxD1ifl40z/99
UljmrweFg1LW8izL9B2Oi19dXHWESi+2QsIUXOKaK4Y+YzjGD3Ga/AhMrT/o1tdF6LVo4BbtwDIB
iNEUkBIhL3HsQjieHfzixoeFezNxm7/GIPg+uq63r0pkQaF9b6rEYBJmUVZW37ICnNNsNIihuGmz
htFS45PjVxlmtf/vH8/8V9XDj2e5fHcYDi3HW+7Wv5W7JSo9I2o7lJbV9CWtnXJjNkO8Scc53ItK
Sl48QsI6kjGV+mDRGS33jps3HDxhEx5TpbBIw/QJptdAVb1fYAedi0ebTpooyOjjvz/zvz1RfGbh
Ap3AIkzT4f4ySGqJFGDgidcn0uxDGszHfi6fMWqTzuxnzaGaA8za6FMnC42NFvf+dhBTec60niYk
YnkttT/WS6oe+kcN4jBsZLqlpi10tr86N2szG5OGu3et6zn5SPodqfFHlCTjLQ5bf5thJj6Arqe+
nebqUMGWUoSrZw2EKi9Hc/7Dr4g5yW8+kGOaDKsMn2d3ea7/9sUabte2Cdo0ZWcyMdR39jbjNDhp
pnPi9QkRdnbxGXNCsa5tmMC4IfTvy2hr8fdE+GIozaW/C20k50OEFbcp5JflMWAZeyVG695q3bfS
IC5xhk6xsdHfg9uJtsnAVMmogfq1rAKPzagRWUOfYQXfQ50dSR9X57QZkSUUM/J/b9bvdQikplH8
TMjy2i9HIsdicFp0JG6OUFQNPJcijjiDdKM68Kmr7yuLJIAxJ/KRiMV9obHMCdh5rGCqCkjAgweI
N2QaSh3flum3FBrfeQANtErNQnsmw+EFTR+UiDmQhzoZ2tciGt5hYXZwitlx9Gaubw3EMQyCOXoS
u9on9iN4of5lrMMfNqmoCMGS8uxwabETdU/L747uu1j10oB56FTi1P70w8xaW9Yg38y+/YL4hbsq
e6o9Wl8Gold2cn+NTN8b4Xbn0rfIJtbYUep+Wp8b5Ld5Zs2XMZeg5/z5CINC27kTdGQ5u+FNsFYj
xpU49R7poVq9MKUDUD1a26JpKBNKYm2nEgU8lc6HaD8az8+uDfFgq1wPk7MHkoMpUJfD59QwoXYC
bZfOInsw9zZ0bALafRZXE65Kis/7vGEIZ8joDtD/LcKyuuK/4N0IQ29DSLi/qWszPi1d41wQsW2D
maw7dlJ0OmbnTZ/iUr2xcIN7R8r0ddT0+9H0wMGG7FBghIJg5x5GILP0/yYL8AEx6cnBbZwrlSD/
ZpaQM1Q5x46vKf6O1eJ4HBUXo0/IGvoUO0bJES8Qd02uPUsrf49aSvhl9rx4KYcW6304ldehE98N
kvv2AmndyAIFiYF2EabkGOwQkPrmxWrJFg9XCI0FVR7TigK95EqKT+268nws5o9eJxkw5dIGR2Jt
5OC0rzUXRo/1a22TkX42v6Sk1n36X+KApnp51Jd92FLfoxaAwFJo17QpPhoDjobDH42Pd6DtYITa
sfkg50huK60GE8uMdzWFiPcxGKzdrL5bLiFt9sWmjIcT59EuGSLz4plyn/p2sFuU0/CN+GmsftU0
83wL9ZNvwl9ADPlul44Dy6WvV2Cwu1HqH/UAjSUzb8ANkjtQorew7/WTEcFQiDV7p6P+W9eagWpn
nq9zStVXjI5NjrH1XBODnaK1uVlNeWlaJPxVl5o7OCti1zf1YbDrce1ALTqyIDvIniF1GFrEVQYg
ZpCaLwPi2BTxmsyXjZ8RSZX14j0RpP3YSN/3tVYimO/7L1HFctcSwUdu3fX1NO8b2dY7O0WXUfmZ
huCAFbHbkCut1AQmnBE0k9ox18YdGZGPkKaRAAXjHpFdDHM1fFGMskYMR1HiWmqG/iOI8/zcz8VV
QFEsBy0+JtmV0n7PomW85anot/kcPqFyHeCQruKpFRfHqq2jwfDDzgn4RjLE5OHVmqPoHmA5Ab2q
0aDvRnEXzU+1QR1sQVbw2kLsYHCDSHGxZcIlfW2wO7HDvMAjJWqwDFCxBljXSfzsVtLQ9oTzpZew
Ls6ZGYYP0rLqUw6vRDA/ySMDCpIxkeBsRF/0GVaLEWzRy7AdqxT6NCcXR/bfl3pqgU5I5WawADc9
UoYpHSFTmuXw7qrhu+wtdqcoZ5chXF3VP+e5+mrlBA/3RREeE1KHlzKuDuwPXWsdXLe2tz8UMx4y
hEffliK1RlqA/MDeTMRLnwYs7jEBSkY5nyZDrz6hGUGsZPl5Wm+WxdboqQGU4T2DxWO1XKEji+KV
nvcaOCSdaA4C5mugvTX2uV72RxF2x0hZc3IyuVdOLSHLSPghI8JuGb70nVKbWr0DS6EiMCKZt2k1
c7irW+r/vRTLFeAN7kMyIFWUZL6UPW+Dz1R/6RD+p0A3Do2mQm3UqYRS2BpYGzoIbZZaaWmq+g75
mh4gA/Z8JgMJa7dlhb4UiohLoIYVKk205fusf2r52B6kwrsQ2cWlYxKY3nMCHgur/BrUxB0bTn3X
+4lxotHY2B5vFtxYtuZKkttX40W5aOsk7Q5V8qOvm00QjOQUhuEV1HV76hi3dV0hDxFy9YHqaK+Z
XrNu6+y8zGpDH28nS9EVIX2bpFMxkkqcu7gp4wiFropvrAP2pIns35fxBbkKVweTPUEANFOELT+l
JuVfRKzrulU8qWUMmZhRfi996mIdBP4qmxmQJbHG96h+Xcu6kwSuHWZCFFvefFzORpPlyskRpXsF
07gqsj6+N/xpX6gBiOIycs+qGoJd5idky+wU5z7RqVuL91yw1Mw0pijA7pCXMpLWklKs4xLx0ezF
P2ZmoNturuC9V544NEXyfdJTH542Dpp4nB9TLzlovOUc+UwNkff5iPKGDtSymVtnZl/+Xi/kTdes
+JwljY9MGQOSLhn/B5mxhiNC2uoYQFlzQagqubrIArzYIgEYbkDv6lSsmpD1ocVVY+GLR1P1l7KW
MPmYd31rrysRBpuh91Gz4t5dnhl7qnBSzOHPzkEx4T4TWlTtmQf8yNOw55eBUg0WMM5LPWqRJvQv
sPF0Moy3/Rzhs8USoGqdPO8cnMZTfS6sj6Ye85t48J9mXTMutWK9oE18NpIAVJkaUS0XJ0kBBrhm
zThPcbKvWh0I/TCfK+UBKzG0bnIvf7VqMweMUJ1y795GnHK1vfGeomQ4GYYwWT84+d6YmnBXmAm6
OuIgM3YBK1KOs1Nlkj3CbGxTRe1BFRybxSkTEE7XVoYKlXGQYM/doS5g5lbMr0rdqh/0ofzQkuKo
/lBaCppmyzvlVvs95Y9aJx6SJNu7jGutmUMTQxRnA9yxd5UquVusFAnjC7iDh3yAqTcOR2yYpFtP
KMwTFJKo8IvgtKjR7US/Hwpv5pe5jV3OSDTaP4tquiwjsq5EPBIRgLdxCWw6DmHyPIxhf8Tx9Sxb
SqmhYg8yiR99bph7Jhf5uiY+FXXJFofbeDdVuBzYRJ0dkyCPT8WeRzJehSN7QVAtYzoU8Q5yH3e3
eDdUoDbpgxRloR2f5DQ/L/9cz5N3wg5hHdngXuPAMw/w7A9LWRmFcPk7xY+fM4Q+WQR8DP0JwEdd
Y5uR806hpiZtq4LV5LqgXUqRPASkpEtZN1sBIXKXkI19JebM2we+9i2cSDquSSJdSTvzdqmdcLsT
EPQ/0humZhQv6OUDzTl4WyNOxC3PZ+KhlLW5Uxb3pY0WuYMzCfU+rOpsq2v2QzRF5Z1FHl8+TskO
HhR3eZlQlnURmF/qwVEts3ueWcvbcAih1VJa8XDEgwmorNT+J+9IZbWVo6F9mnX9CojoHNT7mKDn
s811bsg++gTImOzxvo6EgCx3GS72PQBmLB8o+NlNEw8mGPYvEL/JQ4hntRqpGnBZ8mNZU6h2dWht
bIlBcfl2CjxYcTS2n69u13OKJEl8Xd5mjjTkmSWqt5lrCG2n8nqUDXmvqtwcAApuZYb63W2d4+wl
NqEt2u7TFRIVEJN7gtxG5+sc4nbl4e32UBauy19vO7qWucJcOAsF6h9KNaoO9xh+iw3IdCoj3z+B
YsdobVv7xSIXi+IhYtl0w/rV2X4HZIyonNQWX9vIbE7Ac6gE6AMJsF27MeXmUkvhR6gHLP6pjJ4Y
j606Pvo1dMLt2LOnFZNFDlzojqZKctv3pUoAbN30AtcBxLrICDAJ8pI+odxhdY2+JD5qKdlRbEdZ
sA9EcF3eq2X+KPVmxtDGP1O4IrwiVQgPRLK/1qosW66LxUYP4XymbWsPrPIVm7BBQK4dCeXzDzrp
cUt3ME48djL3x4vb6Gu7rsSdM4R4iWtkcrmovwHJi09ahGwS0ehDis5m7EPO1dj4IebcvrGRVR6y
9tVIOdVdH1G28LMfXYqqORDn5fYPxTBtir5+jKXTX5pZQ6upzKPLJ6i5LvZGyT1ETuoyKHc8/1YL
97IsgYycyC1B0i6Rh4+LN8ib7NcmsyeidrBvYaGCw8qu2rJOy+ZtZHR5gl/4NGCiPsbVeEcQgo98
OyJVsSNxeCIOZtTvUlDVi8BoJlhqhacwOyQ+Gl1FdVtmUoKBSdumdxECIr7r5In9bHZOjXEHfyVf
O731gNrztQ3MiPoUcUfoT/U2MCBpt3HxuLAFHJcDNrYnuKG6TYsQ8J1ZsyQqLYWcqMNiW1dVoczA
Xn1iIlGglSq4FXcSFsauYVrTmfV4h5z7eXTi8NzbNPRjKY+GVvU7LbXH44JnSwUM9TiNXhbX8iiM
ah90rguejsS/bgbAjryaJIShtHYMngeSKGwGIUpEyESjPMy+9TDbbUkzEA18AjtbaxUD5jaYtp01
oZlPSsIVQTBvYCTNq5yrR1RA13wwkp9u3cgMcYkNDNQLDdU7KIPvEpHLoZFEwdPCw4vHzsU6COgc
3GILHrLhFgxceoXkjSQpUuD4FMNuOVf0UFwLXZzDNNPoRnnBW9FbG2YD5ymA7gexjdCEyAPYP10X
mOFSYxYeXXdsx+yRubekO98yRWaFlm4p7u/zJGRG7R+clw1k2uDFH8svtYIh9lP/FPfkjnsyLjc5
eVqHNLZ+0PK95A2/o87gKLeBBG8G8jCv9HcGBLf6sQpaGtXB/DwGnNFny0PpeZcHrLPThGs29XJn
b1S86A+q7ttHoUmCZZeV5z5mNeDwciMj5hhIUM+P7nCf4Tdbt7rhsCcOxcEJ1BRZWdkNLBW7Ob6l
kvsoTmnUTfYWMaR7ktc0dirt+OwnprUv6IPYHjfrpWjpeivbReotL3pa8OG0vDrLbL1IyL6Y448y
oHmcyuSsE/1zR3v1By3W7wbIFoxHh02TqTu6+YusJMua3h87nduwaImKTClLog9DrWlSdBuncj0q
juVy+S/7cvSe6uLH5K3kWFbsv+cKG5ujFCySL5qrhQdYVQcMOfqKSOkILIL5HufcjXoonW2E8ImR
f0aPNSM1bM2AdYjd3LIpTy9C/yO6aNmL/zr5RCsBCdUzCBL89ecTXQZV0jZHQLvuG+gRHOnZfNQH
7zkx6NpQKZk7Q2cc682IMi2duKxMF9dFI534LFnMoD39H3VntiM30m3nVzHOPX9wDJLGsS8ymfNQ
c0mqG6KrpeY8z3x6f8H6YaiqdCQb8I0baEGtbqmZTDJix95rfUvJRc3wLTGPikPdY9fKDeHayWE0
m+2Ie+muwUoJEAhtWR2mWwW9dmsfRY+damqtwxQiYKii4LDUEI4Y7zI2KPn/AJuZOWe1PkWWjkyd
HpEnDztS7ahX2T29R+3QZvmJTbPYhI7sknLiUZFMe10iFODa4jqbHap4QFKWlCKrfUY5d5vaPt2G
SWYfkGu2xtG1SrOm21W9SWUVkOGY5MYeuCtEgIKBTwF/F7lKn50AJJ7zEX01DTz2INEld2OjELRJ
OHAiMXuIBY5VIx6Vyd3reK73bkAEBpo+d7Wc0R0cb5aPOdHtXhaxQhJy+8160ohfaPzziMonugEk
lLnD/QA9B+camYYuPuMgKc56OCQbQ1Y7BmVPqevZagKFueoJsEPD6vcweyKSj53pEg6RwANWWFcQ
MZgpMFrsO8d6BcyE5VfWq2lcgqqCJavhT1jnJGB4k9YhNYtHdj1zpxtlsTepO7c9+qldzFppl5mN
qoqCOzB9pgZpsykG460xGEkdSDuBXCOotSrGr+j2kz8Mf/VfjHRsCADMPEyDx8/58EaCdtWHiL7p
G+GT1jNp2y7x0SMBluSs+OGW5BkcYFxKIkH0JCTBfZefVsM10cjWaYGBDwVvgwqj087x2O9Skh45
WhEoRfrZ95Sjggeds/qDPMnQPinoqAIEqgyJhSdVRnxQe7H/55z2oSUvLOXQ7sTGn3pqane6NhAk
0sapHjKT6qZTOAeygYxrTtPbucDyBZCZZx/QKw+acqrrlrzoMfiuzCn4XwuykMOkDW4JSJIUdQn4
eEL+9Orej2N7T2LxMh9wGrS2nUMERoOjYmOYI1EnDa/SfIxKhN9VBABZLWty1xezskhflJnTLacH
mV6o3hDt51KpLmUXApM0Htlrlf1URcXZNF90pbx1guyrPiSk41bBU6w7L06D12hRnnQtK0FKMeTx
rO+S0tXWZQMzu4Ut+o+gUAUVoj1AzLlImHPlQs/J+aLm7K0cL3NhQhwNbgMqfNAsMExNIn5pkT8X
guHt1AxYvcUPBqx0cKe/IOzk9MtQnSZf4mrg2HNYSBdLUyQARl8kGEVlF3rbli6xy/adcMf9MuSN
pSjbKL+kvMkbq85t0FdH3aUKkhxduqXAZCSgds7BPuBrezsijFVypMsHYEGO3uIWuyhpa28FZaTh
2CUCdDUQdQ48Ri6wsgVZStuHxLk3LstPTqoQXiYy1eZW+W4Mhn0qjND2gvBHEdjf4sAnjxxTAAXi
eJ05NmiQkt6a64mOcmzCcGda9ZcwQfaz1NWW9ITYFa0qMp42i2pswKC3Msvofpmgx7rk+hXqWhsI
1QVNhzBioD/LCJSjycIaz59oTkXH1HGQF0TRhulFiBXAmE7tzECb5tTWCMVdh659vxxgG2Or6wUI
Gvnb89LPt9hD67Afb8mnAV1GpaEyu5AymIR8XZkexJxIf3Hiod6h7WC7LcLj8ruRbtFxqvvHsDzm
LX8C4rnV1Kri4OYYQ7CWz9iKd4ygaKyEPsnoVF2rNoo0zgdI+a3+DKIRjLw9HLADsvNKjF5ZI3ti
fHtnMFSBFZjeBzPtrSW9AgqdsRZGBsOsxEzfnDU7cbe8QJclsSKm10P5McPvRzWJ5Uu8KftjKQ6w
NQzbb68hwoSgxZ40lw7VFZqAJMZIrHajV7lwCBckSN0aIfBv/1swQ/PBaIiNR7VBXPg1KJBaC6/V
3BH44D6CB/y3Qp34t4md1VLWZgBFZqn+hRmeJrYowPL9Y8bD2SKzeDuoLg/B0uJU0YN5ZdoFq2XW
pdLgLsxIOrrkH+jTtbECLAuyY2aqPnorv736LUupLwjVThT3dgwiMG320O8bI7uvZuyQc+4/qQFH
wybFZ94I/0LMTnlklgN4qy9OxAa+KuOE08qxIY3EEw19B97UuqcrdDuH9PuMSlUe7b75HtZjcmow
jy+1gEtC9KoDP3kNg+Zb5E7RW9VeRuKgjpp+n1v5E3B/whvhn3hCmrtqA8SO1fL0hmmNt6en1xmo
kEQazERzJopdGBctYWsIG7O+vQR5eCjG2nrAerItY9l8LE2MhkwP/yTLWziQ76st1yAb0USXbaLx
V+XY96ex7lzqA2I7ntcWeiJeDtq3yWQS+atmldd3xB6FndtsMznlKOP5JayM7FHQaAPsPByHikNV
ENG4stj1A/gTjxp4fqWB5j5nmcb5JlZPCXmttjJuOL8XxwYrJW8pvsDc3IOKBSqXcHhwzYjwR9z0
njNgHVYwyewV0WFZyq0nRXkh1svyaCbYCMzCeJvTZtmVdoD5Nbv2mCtuWp1yJZntY1twarEnR9tH
Cepv6VFNQtMEQWjX6zLozE2cMYWRnZHlX5rS8Bf0SX0su+x+GBDch/K5N4ynclDSN2QEmJgjCVrN
pgmJGQZgn+6GuPhizhzTlh6BnQEvUFIu11DIgxIvCy0RWUHukTTcNNY90+Z5s+hUytTyNzVKQrsI
pt2yngySrrc08TuiKXPdvWk4Cq/jSMbZjEwJGps0acr7ynTWRSeatTEltbe0WYbJ9jl4pl6GgMuf
o6tu0ctc1ncjb7KTReT5Si+6Jzcue3K//+60pyph84is3kBft+pBwKFhIlrjJpdFnSlthYtWpIBM
Xuq0XVo6dXUzfxmDnvy1uoSOoARbjEpLAbloOpFPd6fJDO+W8eMyQVXKftjoSnKAlf1aAqdZ51WA
rzMlatr004s10dXvmJa/CXCmLiHtsFkoRi1GQeaTgQW9C0lOnmTdDicO757U6ywtumAA0ON0w0Fn
qb/6opxXBRm3u1ottnNo3TL/pfUY0filsY+4JBqwCk1gdFDA0Yo1jHOlGiS1SitWM/bfxzpCyxFo
b8yZWR/F2phraYgMuZhIBnsl1XeqHSYRPkKawegKKKjbmVTNva/bAbLKnJSTUiTnRX7x/zpxa/ej
uP6V/Wj+81121hIM9XdRTjX5pu3//P8pcEtmFP3XgVvbKE//yr//HLglf8Nb4Jah/cvCd4+IVxW2
0IWLyPctcUtz/0Wxi+dGVzlmqvxX/ztxy1b/RZ6WKoF7NsFMFMT/8d8ahnDh//gPy/0XFHXbcLDC
oMixqKP/LxK3PmGPVR19D0lbQrM11OEyD+znZZceINAn00ScVsfmobKcW+IYYZ2C9yOadfoisQX0
aFAgqdVTrDBc96eixJ1PGzfqmnzjmyNaQrAFf2gvfBJwqdgtHHwKrsYR3NT1j1cGTLYWGSzmuVRX
BfaV/dTF5zi3gHk5MYpWv2lIuAPyEkUUhCR9gUhlJjCpTAq7VuU0HqsOYzrlHj92cFGCdkdzPjzk
UGNdHDEbp57Dbz998bdv+9XP4Va/vmoDB5CNJA7y+AcJFybKTm3LnquGd7AhLIiEPZdV8q0oL+v5
EGsQtutkuDYNXWvRlGfEBPeDwzY3TZBPOzRr2KMRPAt8VzQ+SHEDz9VdsKUNl6hhlvH7a/6EaDY0
xI06d9jWLYRVi+nup6230FNhTFNQb5gPeE5QQHIIu+Dk1OdmtqyTW6DBaHTx3axzWgGiWUG4KU4y
QWa9zAUa0/rmdDYgTqNVNqURP//hAuVX/XNtIC/QQc8Mzlk2ZHT3/UOq5HrktzWaU44bCNGqwT+Q
5Wlsy1nR1lRsCNgN67ECs3OM/Sq5iQCE0ZvzlceqRRDgT+VLMUUvE/mtRAuT26LjRf79NX4yCqko
0mQFYxnM+jRb/XD27sY0oUBTwg3q66PVDiPbz3CTKcwcmtozGWKcRiPegrN67iy3eNGgdhL4bB8U
3jk1dJWjoWTboRqpS4NoT+THP3av+pfCsDnxjmP7hp9UuwbtVwMKSzfqs2oHVMPy4PD7T2N8vON8
GlvDcqCx1OjYJD98GiBOXc/2FW2cEnkqR4YzhoxNZilPqlUiebXxW4omvJ0bjbNsjSNvnaEwf8j4
otY+h9ZSgmAWooekwSw8SgVZ9g2NhoJzZH1P1nX97JqwMBhVFrdmt8uQzYJlbRh4luJpmM65ifvA
UUYkNf0AOtEt9QPib4TkHTHeCFjDTQRNkkZsGSLAndI/fKfOR+2jijRW1VRDA1FP+uFHDSmA2hig
CMI/1m51G0wuPbG+DLdCLQX0pJ4I7RHoj5I842aaiGKDc5eehD0nZ5YI1zOQe64I72KuOjpf9Gl2
bsSon5aOpSoDiBJd0R6bLP2qT+SVuJOrH1UN2xEXNa9sxrN7I0aUQ4J4ilrIyacr+rr5lJuIUbHM
rYyhMHe+Hsy347GPnew2NkZ0OqBZlBQ3EZ3ndZL1/iGtuninGD+wrVjIYjrrRCICMV7M125SVvdV
q6vTFigN5Rbnmp0NN9Y1+3LXaIXw0pLokLhJmpVmNXet/P/MpoGkjZtx0siCShU1eeOB9AGMWizZ
HuA49HZ9fSIDq9CF9dWoGfuQPLUjV7w6R0W6SbhPO7Bb1llIT37ojCcITxERZDEfeekCoVMazya8
mD98s4th9OcVBY6+/EbpMkEOUT8t06lqpdi0oXm6SuI1k/t31jqEzA9YDKMOmFDQ+Uh/fC7ZFVb+
EMdMg3pQq44irv8Hm52mf1jh5PvmIlY2XQulOWat9ytcVJIm3QuX2hYSyT6sJyLnOQHlWm0hnGRQ
ujCiR6OyToNN3nwglDvbiaLrRH93+/uXX/uosF0uhmeT2Az6+5b+oRPnEH5OdkycbJaT+rJ0Uf/m
t25WI4Flmmvm2XjpeL5gNRzikLK1VTr9D93MX31HNATxKqIf0ykCPpwIh360jJGX03PVkSymKFQN
Tw99h85Rra3gtGh7YhNzoJushuroloy9jZTeL75pP0I8GXSG+gdZ+ed6SfAtaTzdmlANR/toySpU
JTYVdTS8ACPWQpzN6m3XQRdnWuCcywRABWFsBjmByteiwd3rlkB/Gl1bK/QIjuSAKVsDuNUf7pYh
C4v3T7QhDHxi7OE2Rs/FyvDTJj6h0+zqgXJpeXCWx0WZ8wBKX4rspXQfqB7IC1PGx6Z1sGT4bOyh
6157iYhue/XVF+mDn7vqmfle6KFMGrbcA/2RpXfjtG701VaDoxqK3jMVi/1AwpCd2ImvoVYHV9O8
mD0Mwj4JaQb5bn0XNkG99aWXL7Ps4FQjfArjdrpiyfH/UMF80oRTK/KgYmbQ+W5Mntz3r0+e5k5J
95YPL6+qptWzQXuCEiTxR5cNssooBogAL0K32AUG0VyBQY+u1gJ1x4b2lIKxb4kvjjX8Orr62taD
s9WwiXrc6vCYKWm0sTT/W6gP8bGY4v7sVMy8Ux8y6spymKUz/XnZJlnEej+3r1Xm6nvsqw9pbgwE
j/UtKIG+wVZbMWwcpm+FoHPpM/8rigkBXFl+o8/Y3Ghxo3qjIuKtEaGFa1LlZoGUFpKrWqf+11Sr
ZAs6sCgzMiIfBrv2kB5gppKDfnUaX7PevFE10zr5rdP72ymshpNjksRIviM2FRcSIZww9aznrYPA
lLhyzThb2pAdUZj4m2XPDeqWo//Qv+U1/z3+9+BH8YvieLEYv3tGdYczDQICU+dowzL3/mvyrXA0
xqJKNqZdRjs/BkeHcGtcNxGjL7UfzuB0pgOWy40YKe+0rN8rQ/6I0+Y27evkHuBhfK9oEdh9A0L4
HO0mhAQnTek7Nt5x3KXlJikYE4oWk7tvcTIRffsSCuWv1h6FV6ddzLiIjXNyJNI9rv92onw+JTM5
STF80CJT5ycm77dooR5+v6ou48KPH57zHJ+bNY1N58N5xiix7FHL8OGl1AQ813C0zfzA1C17qLk6
lKZW8lw7w1bNRgfITmDtme7Dl1L7Y+eCVIeAM6x8FHNXJsxiretli5S0OesBb2FbufUfFjtT7jrv
LtnieGqZHFzZlwx0iO+/L7cpwI36w+zpo2Gfa6MocdsHLRC67n4ypn0STo7nloN1ysd4pJAL9Yuk
tQ11ctdP7aXE446pvCOEQSnsvWsJZReiF91HuhU/zlryPVBZIedRIXm4bVo0s6G9og/m7BpLRA8d
7RkwcJCmAt3w4poeta7QvnaUKbw0nV5tBt36lk88DAxw12baZ/Sy8t7x8nAy93pRPbe5+AfpifVk
/8kZ84ujHmNv28JRL1xbAyH5/u4MYTppRj/oXpswMyusoL2Jx3QmodDw151cAuG4SX1tnD6XsXlO
3N7awzFH58eJhAF2m0OgT5j0KgZhGeRmXIyEqXFUlaflrGd34GbR4Pz+Qfw0aFOFvgBfQIFLb5T9
YXs3C9UOW1/XedqN4tBWKhjLDCcqnDhKyyihfZQPxQEphv1Q5f4Jbf5ldhEs8yuvQTtiPAg5qsBf
xYTROfUfFvNPOB158KcwFrI4EzrOu/f3Nc9ovjJvZAwmuwqOjW3ChdbLL34NC8yWfcFpo2m0lnEu
X3VhM3RTXftaEeGXwkE8KM74rEUlyCAsM/vWIiAgqKwzoNoVoZcrw+ncLUzGu7B0+j9sw59QKly8
tG7xF4ssDRr5Sv20DQcOdjOtnG2vzCfnoEB7OeRBekisiCQR05y+0vPgeQ6j+ii66Zs2WeKWT7aq
k5J0HBXw5qqIgRxMMJy2WdfVX8cB2Mqy0fzhOZCb4ru3W2imENS+THkE2VIfLlXn0TUbxuxeoonx
Vp+RbNnkM3VtZB6iPn8WssqbJ6+gGnc40gVzp+7dSv0aSoMHgW/TSwzstCOTW8PMslXhoK61NnMO
v79Q3qpPV0p3gnaKfF5dCnb573+6qUoGmCtLhEqDZNXi5r7H3dBjqmbCqAwKOCW5+8bEZyZzP98H
zJEW1oZgiSBJPoyuo19vbKycF8XSg7VWAQWGfTHdDOYuZ8VZzhpa2q+EmxZ7K1eNpxi1vdfnfEul
AO/bzYSOjHn5peRAeGgFixAz2/R5KbZ0JPwwDm78xHnN83FCuWyH+BAiE7SYnACWIURauNqHQA4t
RjTORLrjZ0W0fNX6Slu/pSw0mhIyGBgSDkROgPgUxInOxJNpkJsxv6NKqbZ56dKXCZsXur32odPV
bIvhG8P6OEePAF7SZ+QZjb4CdHAgOM4/OGHUnJ2YkGUxfNdbZfxWltDIiaZ1diEWFiRlmbrLyaLY
TcP8pUqYB7QuzorWEbdzYVOd+IGGcGenV8nFMNL0qnA+3I6dkxzAIqUJNEoM4+12KomlYfR+ymaC
CrWK82MZlrgZs1BlzJxf2qRP12XVpfvKtdjJbd/edvz6Un8igc/Wmd17o9mpZz9RbhTHvFY9r7gD
TWrXRPrJ1Msveq0917IVZlRIe52UJb+mpPXeflqRkLQJzbmGGxs1BNtgus40ewfwqYMMj/u6VbKr
Uifu3s0h+eb1/NrAeUX1YZkVXvi0uYkTZYSiCCHFSvrkzGrq7q0I3ljE2PhxDmwLyRvpYoSSInrc
kUyv427FoKmPxP/NosuOXTNFO8ZZW+LnQexOBrDtPrGY5GLdo4wnNpEV4bWr52d6SRhnUCaIIay2
kTs3N52S7p0QmXyN1dEzJJUaN7QHRvZ1QT3StUHJyCBqpVQjRpehg6dp4TaMuvmpaEIsA5GunUIm
fWtn1KUdvcXPVo/PTkvemV719ZGu81GfOvMKV806BAqJFvGQ/RBDMd63ODlOkSyIUv/e5NCOFKth
7EJsuVTREkaDb33wjfWAbO0kOkAO2qg/DS3j/Mjo6B+a+pelkG5844sa4Ccq3Nk9Lz9r+/afwZRB
Lb9fJj6xwdjXpJ9Zk012U/IP3q8S1piRyTpFGvd3ZH4ikbLka3aHqbdgwQpY/gEvsK6Eymn5lxM8
FjUZnG+uVe8n1Ui/ada9tdQQjVXB6cws9ziVtddLfHAgpr/VDkRYZg3NHvJQsIaW3T4uz27wZAJW
B6MpzNOYECqc2pPpoayK9jka1i3TNlqWI0ZHx7BHBAkT3H3ZTNzGambcM9im7xuP5uucTc/KFFiP
nNHLveOPD50YnbXbTuo3RmJr35pIq8AXKmxnOAV1PyGY0JRnwjbwKjKbTTNfP6ddDTfWxovyh1v8
qU0hKN1pyyP6g5P6KfkziZxyTED0YOB3nTOOqupeqM7DUs5XDiuJKQ7xBLC2LAUwD3vSOxBXNOWp
gf4C4NTvlt/odDqYEvA3sHcCc2s7SK2VeQLolDWISOlTe4zMno2gds6ynj7rlB5nY3IqqibQWVHU
QifzGzrOZZ2c69j/OtiVu63Q651g8976fnzvB1WzzyLLOQdzDZi+A8sPR+qpnWcA+cnsRdSUwez/
bRttc9JtvTnhbPkByqzZzxMlHFqkkrGtzPqVs5Hf30pDPo3vdl+aT2i1VGRa1L2ci94/rRVRJajE
1GCDTiZAnZbnbGgaAThMCEd0oJ41AOphsYeD3h6XxphNIqE6ze0N9qAI4Ptc7GZT28A1jO5bPWue
6sI8x8340ukIRlx0xms0KfpdAe5IL8McbRq+JbXmLZX70j/DSqS69ARp5anurJc/fEJZ/378hMzx
BS1UHhUo2B8+oVp0sxq0IXHq8piszXbr4WbLb/X+FbYSboPeguhqE4Dmkm+P4K5C5IUitGj3tia1
8IrTHuCR0wotEVwvb5psoUHKxYY8x8bDss3P7UT3pQ4NL1FTqYdioO7gJ7Uy1cvgLTyShJrcLCtv
kijz3pqSfDc0rOBaoCBlztrH33/yT0c95hRoYiGt0bWiarHla/RTvQLKWDepNlyP/wzlTlqBYoWL
HUOAwBUAevNatdl9GbjFweA1difLgNecuGfkEae2RLe3mpW68wRMph35nHDFkB2crVrblwkSpmSM
L7+/5AUe+vHLogVJwSr/pp3y/pKLxCkjnUwqAt3tELkLR+codsMd04vKo/tzG2oNqWSj323UIzVI
cTe19U0OZZiWeEPuVZidZzXzN8vIiFvsHnuTFLigRoSTAapZQc/dIP3AqDQo5RaZEBp/h8SISS8Y
aNMxuWmC6REH/kPrtK9TZyt7R0mRUhDYs3daSRGRrmvqHQJexFoVIjyUPpoGEqv0vZCd45QT8a6g
7MoUJES/v0O/qOx1ORBROZswMKUh+f4OYaLQnWxMDU8MJoYbuSf0SvhPuxQPpcgPMbzelwDMitnH
061OwY8govwmWhUBc6Me5nlg03MCWvskiKvnsW8HGlTy3fj9pX7SgTK3sC1qejBAjml+WltCIxuL
OJKGduhSR9WxO5bXinjM1gSbz0wV3RHuVJsTVUCzbK2zNUFIwowPZ2KXNHV4w/QVrnQc386gAWGS
F3q+SSK+OJX51ilRovjUZP2fjn6f9hcu3FZtGlCuAdvhI29F1Rp/JBIOO1KJThkcCQaDwL1tRRvf
BIWheIZCDevOMeZBxC+tV2k6InuovysCL3YYyLOnRnfuU2B2TjLfKFkodp3sTfMcPqQXQMXBze9v
tiEX6ndvjoCu5jAiw+/B0eRjcPCU4awRUUwbIE5TTzhYUssqqBArQ35Wafx6ja3Gm7jtilsSPGO4
Z2VfXBEsr0li5Pw6oO8IfQVtJJhYxIDWSYmRyTmKcZwtMVyKsDhUJCDGAT1tC0U4lD2TqAU5m8W8
yEwKH6CHQDoEXtZqu9C1b/3OIiK1zUnlsu3733/iz20hubTZtq7xurrorT6sFeD8K8L31GRjNUc9
zgaADV9bp4HcHk/pZhkgp7lgBouF9aHUiHJrDsGEJmvV2DbU7/RRACuKEVrd0+/5MeoEiIMTUC54
7RkGuT96ZwhuWvmDSQbbqDE6lf3rguIbDD06sfZMClG5R9LsXKscm9oQcV/JVsI91wSbyUEQlAUN
BOBiOnN03BsA8M62EO1xZIjnIG98U8b8l73NX3WDTAZJkCpd/Re9TRONl10Pton6dfIstne4GMHr
3Ij8VBLXgoyvzu+Xxgp8ErDpppZuar1Aw9uhoxXDAwRQ66SOsXNDui+xEGm0n5Na2Vqtw2RuVB8V
s/3r99/kL1tBjKsZZNBnoZGFauXdRgWVyNaQHxB4lnpLd3XG4GPQN4vCltOYY3G8nwFgowHzwGr/
Y5bqeG0IgisZe8BV9XQIp/LjRtffX9rSPfv5tZJ7KJKZRQHCMiY+tPQDmB0BnW0Kt5wcXTdK011R
jbcFhYrXWy6ckt5dsyQrG8NoZPxKC7CUFMmlJFD4OFagccPnPN4qE4mnZQq1Pi70Lwkgh5Oej7j0
59u49ON92ujFJdYbIjtq2Je//yCf7vHyQVDXyPGMRedXrnk/FQOtwQG+rjCsLTVc4rgYWOLoL2NW
n5fem2rm3tAb9Y2e5vqlsDOaomH1FMYaYgVBvGFFhp6tMAl3qfp+f3Gftn0ujqviVls2f4mP8h+h
DK0S9kQzLb22gEyCtojFqSQDdz8ZBe4U0CjhYDJHgHfuaMqjK89VmdmWnguu6IBv8nuSh4/O2EWn
ZT3TRgTmtsxiLEcAs24TXvLZNs9jOOyi2SzXPXClLR0G+9I6chrN01TJM0Kjod8IAmUD0aJY+7xs
2zRg2pRV4qGBuISsGddm59jrCkvM3QDPcxcEoXlpzME9ai6kO3OM/gAcolr9WMfKewRyGq8Tx0qp
RXr/BSKDb5JalceHyRRkrrPsdsMUHSojyFA5d7RIlCorzhV84bcf8kI8qDUoxgjQ7jFp4yMPlrVb
/imQv7T8DAv1qzH78XFOCMwbh/6hV5vyZCLpw5B9VRkG3UWiuJpsMCer69rbrim/2G00EQfKLy3T
WaUXL6DwOg9xhfpkJyMOBshJt8t4DsPSuDOnChf1qDMqRaU8oZVZDt8dPVT55daKNa9Ys+rd8o8a
1jScQL7YtWq3dQKh3tMHSjadTvZmCw3rGCM4jxqDg0uGDh37/7qYQvU8mGOwRr4TXyMXD1w9swGY
E5QBCBfjqRhe6LaUvoRdX508EI8zRa5WgbJ8m+4ate1zPimnk6JN04lE3+LfF+r4zikwsxfFBcIy
jOyn7jyDl0Ppe8g7G2k7CXJv38WAqP5Qh9NwLM1x39a9cfFj1Tpi7t8pUWJeFYB6XtNkOvh8Aris
TDFu+xEZu6nZ7aMBIcRN0+SRY8u0h9MUPXEyH/YksLT3AEc8nuzybg6U4mKB3Qukyhg78bgdYBDu
B61opHE2YKJof0eEOr302uz8+9ISUys2BthYzA+kByUmuhWoSPGNGlQ7pMjqPY36V3LGLNAea+q2
DFACs4UGFZwHbMXAsZlEX+AZPVRKZj24lfWMgmRj0vF41rvS93SMBmsE6bjJEO08kTS2GprwfsI7
eiGKRr0fHR9WUt906BweIlMNH5R5xtxte7bZnnB0ZscWss6lioPozDnU3iqtaXyxkdog+rq3CQbA
5TpYW5i28dZ1ZUJA5ZMb7ZKiyPGBrJus2hoCMyxzSbFR4eJtQWiqSPiV8G7CqRqOE3Ih5tIOp2tW
gRrr4HYcExe9iOg5zqleLbTsRu2D/CboSbmDoAB7tTHnUxrlX1qcYn1EeI8cliLiB0AnSyio3GJj
cotPyw/VoOzeTAZTr+80VYPchfm6roPsEtpPbWuqZ7unHq5D6CLL4KUyhzuLofohT3ofMzytyNEQ
p2iqSLAxhmcnL78NbnpSYTvfpXl+XQbNSQrGVFMpyCqtPoVVWqC4TjBT+90T7WT4ToR0nZuOxdsM
SVY1tWE8qyjAWI83MYam59LHqTQgKdguE/nlT3UWuUNAFgTuoT46JLpO91rkyso2aYb2osRR247J
loBbH9bPuhjbBJFNru3VSARrENPl0Rhn+zasYZNCCCHiwi5Melw2rQ0f5kVALNx32uB7Mc5fF4aJ
q20c7MJ3oSjEflKqmI3UTLbGrNtQNKPxhKgX5XdGjOPiT4a6uJnoF0NEDfUrJNp5G8mfDdhFPRyO
0TrFP0yyIoATU+nKXS9f+AV5EDQ0FJ1EOQ/5SCsG/ciGBsLfI5E0l2y+LAdITVHFZZERlAgq3vrD
Kq4vw3dlJET0Tya0yCMLIDpEukqTjyCi+UrglX8tgno6ZnSCNi6aIjJ60IZCh3VdwplMUfeoEEgr
W5YDunJfBQsvzfBsxA+UW0cic6RbvOkfUwDu0JmpNafoBvm1eWNMxos9NOWxmVmrc4NeSpT7XpC5
5bdpuOC1Ta/kj1HH9mc9qYqrQiQ2eV3Xtk0p86f6bsTbcFgao0vLOo+dfjOi7QYSROMeIWNwbDLL
vxsxSPDd5mwvozOuqnaw1mmyK91+/u47hU4c9Wjek9Sym6Iy2jRW1tD3Kk2UYa21Gn0HZjvd0K0I
+0fmiZwyyfNafkibFIBum9RAwSIwy2UybbI2o4HiTtBLGMXuAEw8oF8NxfhY6FUO+I8qzE1e0jBX
f9Aj+GHaICA4I/T0+KVItEUIYoT4A+XqQdJGcYEdmuCsluNYuPLNbu52gzEbtxxCy9Xy/pV2b68c
OTp+O0DP7PeniohTj5L5YVCZWRRk3y6LS5MRf7yo42tRSdZFPrAwMNojV5cABwXjcK6ji6IfpvLX
dsB9dOBUEow2rQCY54fRyJovXUJ0O4H3TR29AgSPvLrJbxEt+re4/7lQ3P4nZK4EFxWEHBC2TkDa
MO26yF0LOUNR3B5GxRwIlHmYhLTC/6GUT8vsqIhUsseqiOkZDWh13Zs5KhRwEXVbC/K1O42OMHF+
AhqAERT9KtX4fy/N9DlVnP0cQZEQoI0Zo6CzkrfF7zUo21hxATjXW10xHpdblBrmP0lUA1yWHtd5
treTIZTT8vxEwu8Zfg71TSl0MCeP40zxK/LqHgOd9dBC5yo1Yj14z4xBNh3dDlPkpO5j7ArnoUoS
b/lzGsffRrCg50J/rTuwvAmOI3Dfw4rUPuNIrYtZQQ/VvemCkRAarngsyuZar0POXv58TtNmraAR
PQI9JEuHuA5d8HwIKNbmVB71FkewH4BtqNNtVHdAU/NVS8QLfWQYJ0dCpUmEXCsmVFoysS9l/Wh3
zrqkxW2NNInFTSi0TRV+h7sACPgxHP8OX+UUmz+Rl6HeKpXnoZIYSuaqDvE1zg9xZ+TfWKNQ468c
5nnkDqO3GFXqg1r3IsA7K3N86Z3MxP0UfGdzDG/USaG3lApcRn2BRyUqt4qunYN0YiOKIQgaVvDa
VPG3xJn/SujNDXmwLSuC131KjUCfOGVox9D3xmZDnIa2rRLD2eAKm2+nsbnWIwTg3id/k6KYlO7c
Lw+D69u7rGQPFzbkLJyyyhGY4gCjf0YdyT5/IJ6x3+bu/2LrvHobV7oo+4sIMIdXiaSyJTnbL0S7
22aOxWL69bPoD5g7DwPca9hqR4msqnPO3mtn76YoHto0ynfd3EFhxjFu4f7G8JZBQHARSJgDx2gi
9qYNgW7Mz2ioFNZy5Ux9K1adkhPPb1U0G7uJhFyFtLh44XwQke0l5tdJS85WwiG/YdLH75PZ9EzL
6jwDvcgblZ4RAKIAOdy466dMfZ308kUR2mtfDKFj2sBVWprz9hYNpgJukajoNmEb5FUH0MkG9TA1
5I0Wi33KkP7OaXLjfCY2tOLDhcp4woCjaeQomFS/HTNyUsSDRgza2jq4uML5sezhDBL9wGM/aosQ
poNTnXUHkE13jAsvpVjzL9P0Bubz7hEVCVQRWUDTw7T35n9AptidYDeEeqdvNIdgGMUrHwwPv1gz
n42lCtKhVZ/zHjII6myS9Yh/vGI5Hcma81w/6omgtCmTOY6GsNVzQFJmyLzuKauj5zpzXn4vFFpm
jJVFhn6xVyOf9cs9ekhiCACLtrHbFvskBpaS3RS33mdVHXY1yYvWj2eNz97k3Lv4y5LRCd1XyF5K
jrN+1YlEZdAYLFAAXZOg4BF6iwmB1UJZUg+83GWJ9VYX05WX3cyAGJa55WxHdMIAUnhaDP2fh717
yxKl+WXnfeXp8sU8+VLP8nFU9RdHzxBnd4yhNKKuInlgDqpdxlStTxj/Cd0E8AE4yLQ21JXvVk/G
5FTPcWC1rn1XeqnsWkBIZElqIKZBpe8GXYvTLSGjb0quBjC1va30jCBTDUTIV8++mvVPRRiyW33Z
uXVMpYL3IfmcWjz0NNMv3oqIlk3AyRHx0LA32++5yUEp3s0V/G6eO2++ZVhUFf2nZyDqoRkpdkZV
nRadHnJV5I82mFKgROOOmIgPnq4YBxc866iHF6o3zsEiQXNZ2ouEBb+fdfeNkYIVdNixE6+YD4XV
o9lfK6liOjGdIGdyqf95dMddTW6N4TXGbUnz6iFGgLLCH5ixR4667QtGHwP+Gpn6EczWhnM5tycE
nPc+L73XWJtDDzTeC0m2yilucX2rZTl+6BFihzGeVY4U65x36G9GIp6zJu8/cjAo5I6hY7MLUR6r
Dv0QAjdc8OyfsrVwEC6zDClmATAgtS+9fq+XzisId34Pk2Q1cwczDixetB0sblbYUhHasu69xSZo
UZAbhFx2Edi+CRyXxwqJ2JFMzm2pPM2SP9cCRav5Y/Zm2xog/F73gsWk1ZLF41UyChAuG5OeVM8c
PPtD5DSqHwHsQ/+2TVaoFztEtZtS5ZDRajwQspbD+3Qy7h/3qNYR9kFBIqKzAl/7/dQt977r2WBm
RusKT15le68pIHsvcY0ALNe/ebSudOTp89F4w3wRWs4+qnG3ztWeZkZYMTI1V4ukR9hhy4Go/0cv
KLSIhB9RYTrDiMdCrge/0DWegfyD9PpMshfAyMVj2pYlrM0zwVEJFe/VTc1/gw0PrJX7r6xSfCut
/kRRT+5ume0wUJr3VJt3WH7VF08dAXlpdqB5f/ISz4c742gkF43hM4XoxuIgsLHiuTsOjXpSjHjZ
tWr23QIEkcSH1dZzlbfRReIn5K+uBAPQYZMM5DF2T1wwtu9yITvXWpntcKKlfqh6zJfUddkxdqsq
MNOKfFvGgZludvc+WvaqXLjYYorFxFadsHdftLEKtIblBiJQYmMZ0NFK9EPqnq2aq4NUKg2JDEZD
Txrjzu66rUMOFCxFPUejUd6LrPzqgbWEdR3D6TFq5W7U5OGodXKSgZWdnXZYi0AGd7+yvccM2M1x
qp4zaZMnfqG/t5jJtuhZo+uETqkLT6Renep+zzVIuNOmwXodw2FUMyTGkUcM6tHFCEPooF95K3es
VzhDj86m1WCxMCqAjeYuXVAbMkOWUQ1hmpS8NGzrpaJCR9UZQRHPNXDVBt4Vn0cHeVc8DnX64jnF
HTMJig3G6GGhGWLv6aaGrFsneJNoMIGy51OjpQpvicVFRi6JJzwOxxJVfhJfUib1UA45LqXzazUN
WIuj+FvYOqKRKW98jO8yHOVyiS2Wazagxy5Z7alv6s8w/mjuHTzUJp6+igyRwUzUpKWht+CMHqHi
wEMrLioK0WeMt1sNYFJbvpbyb62ILcCGiNvTSoojFTQAtxZdYs4ZEG1C5WSnHkeyHnuw68TQhnBZ
QcP0drVxoi5DuCAD9C/5q1NbOloJ1oRLoZLaWwwImSbYF8vs/BmrhNAzegJZOzHD90f1skSXzLNP
YFx8TP5X0hW39cq7tWt4MJlxt6aE8R/5OQMCLriu66/lTsZbMtP2ejOaMWf+RzpgSmvtzlFgV9EA
Pakzp/6ROWEI7hADHaVMZajKdpimf3aXf6nuQGHRE8itc4R0BVllOFR0p+V2bPnTH7L8vaKna4JB
axh5e7EF150lE19t4jFXvs+AwXrQWd3w0iN1zF6z6l9WvhuJCRnL0dOgnEZ5y5TklQRWAhUZM0Em
HYc3IpcvVVPtZB9ND62d6U95g2yXe17tOX2x5+dM3fSLm9mSchMmp3BVHWRyfzOVs9CLU7VAb3Xj
z07Q1+y95CWFkUN5v8ntEZhGWp7sHMdjUsHLdRyU3smy7IVgg1gtDmpaHubC18veCRk0b4CxFQib
Y7IdPfZEeC/HnBNKGYyjT9hjPPk28Zc09YwTsC+f3wMrZDvD0ky38b1dJXEc7hPodb6aaLAp4JAA
dThW6M08vWpAmavdC0OumpJNOv8U+2/DXfnj1sYzVSGVsf42NObGLHEFUnSSpBuMoLJmQEZQPYi2
Kuld8BsM304KlTIAWZlqx8m4gfn0lIOjPfWGhwjiSS1+YoWjP/4Oji50I1aF36lSQlbX0cmDsdlp
00PWvY/Rjdgx32Tn0pd9rO8UcDZFOMsXo34Gd5e2r/gWCiWcpyAdfSf24UJsSN8tkpLgHJQjg0FQ
4F9jWEnibNXdt2ODCmLn0a6z+w7Gc1NZf4B/KDKcrJ0LWag/jM5Jxu/xCaP4ypJjggMGzB/Fa4Tt
y/W5A53ujcYE3vi0PjX1R1o8kQK5Ai95uj0CXBc78R0IG57H4q8a0F0nE7WDDGUZ5895TdyUZIck
q1Uyfqnc98aaLlXamLDVSjsgIFLA3N+astzlTs/rVVNxVeCwYo3FUdyzTtN2s+3SLVxh2Vmpv5r9
8q8C/rrrLJQ5S1w2G4LBQVvW30W/Pn9k4lEj5Yc+KbwDZx3TN2ZzvE5UKru2hVKiBJpJjmuDVH8C
5SdoRZFVTgj7BhQkxOyS7uSifyEry2DF9FiDOjNMRis9l8x5j9NgWTtjSszrAlqDHEU6k1I+dZFp
4d31nIun4nUaFH6FhAVnK8eofoxM3JKmmRZgxNwTNmZyxOfmYkjtoOock4v4RLz0pq+wKsgomCUa
xnqAvaKzO71PdoGYiKY0fR8j0AYJY80iHEzbRM1MrfDcoEiIije1p/Kk/0tfeFtQ7XSl7xiHcrhE
JTPzGWB9LQnVVSGaWPCPun1uNvs6i8I2KU4cVgqWF5Hd0ZxMm4R05X2PEAK5Hbm9BICglJ7OGdPb
RxUl58KaIHYOgBEucfY9IMQRAfb1stO5X3rL2SzmC+u6mzmbwSioZiiztfbcqfT4MHoGlpGKUJUF
BTthyhxEXe1YmViG80ZSDcB7ba1tlLUBrz0s2fzSeQK48oLZD/lES+thcoPWqGqaBOxf8V7qA4C/
cgeYxm9EdRwH65KSeTTqT3UU7RJpQvtV/HwtYyHaSnbt9Xlm+BDUuQ4KlOuP9hRazrNcXxOvgVPK
pc8ZLCtjTAERoBoMWviu063uMv+tXspxY+mPmt5tsa4RBVAEg6EFFct8H5UU/NWOnA4/MqgSJsb8
kusz65ECIZrI9O20cBO75x6wOUYIvyISQaCnmKo7PVsI3s152hg1whC992eSXtvGPLJTBfGYbfE4
0rC+8F9afqbzU63jHydGW6sWMMSQb+KnEtlLKThWoslh1CSh/gzjFvsSZkVz644NGbuYy6RkSqEx
XC5DPUnPHBpoHuKNgNwHgEF82hl7NMURNk7uUrFzK9W3xlfO7uxE5q7J8nMpr5Ms4mOeVt29XN+I
ynnrIyBqJXxBRKNJR6NWAtlkP+n9xo3pkv6h1eFVAytPqqATHPekNS0XBWQ2VdoMnwdMxkjAIEyn
kyCaQalmgrsRJIA7qvg3zOnbwnBwxnsbu2voccOqqmIuQufgiXFfDb1vWwrx9GpQev9EReQdaKQh
xlBBCxfqpEtZNzmuv3AQSyJnC+g9lFwjSfxhpM851p0uMbcGDpeyQq1QEZtKCWeyvfVSABZb++1q
4NkGobImpo9rknyI6tHy0oDKHc7a5Jf28+rhydSaHjKTZr1A7GNtRPnFopTaN64D5wBsPwnHaQ6s
VHF9VbHOldGhlUuWPJjL7pLwS17WrR7UehRKTf+rjDwCAzLeGlNukhvGstY6CuHZdtk/tLVEBNiA
y1o/KuSiMWUYXPFAxrq1a+mkEbLdmvy4sSfz1GMs4ACl+8gNhqfwACtfWFI/rOnp6L26S5mTBzcu
RUwVxvYxOcbFnuP4m+nUbSY8L9eK+RQh0wDLNJWI/uu2388Vr60cnKe0zh+463dNuzNSTJed3EZu
9TAY6rnqkqNL70yK9FzTopyWnha0S8d5yJ+jbrWUTZ7wy1ankvpfVo3TXEUrXmwA0HdddKepNWcI
f/Ld0WrtefCeEQpFm0596t4sWV2VvD91i/ngxP0pUv6NXhIaRrnDA7NjmntSZLRRk79GSrWHpnCp
XQJhmwDa1NZA1lmRDhz39gNhl2cAx6w3T11mB5Uc/I5zGT0qJjjXGX4J0DRNf1RiVOT4FNXxrqCE
j2uWVHivVDHBxBUQDXd6MdQGh1IJyhHS17ahF47t4A8p0NSsHEdBJXty2sll0Tcy3qOJTq8iil5b
ifbMoJgJvEl4mxawBWbaAnRN8w5uSRxMcpVwUKEOBfbCWdqd76msv6Dvq+CJ4/pqD1p1LZ22vmbA
9QLX1HL/97GmhnzPFy5ba6qgNEakoUCOf2iYkcWMT09TLzuVI524eeTicLg3u5uomc522NTY2oq3
GvDjxu6JAxatlCB94cCa/9zWdUngFVrgJXydIgTBFVn3mTAwuA4MF171+lZMjv3CDy1Poilutcvd
Zg8ivXrOom6JpztBazYvXMNysywPIL0bH0dPdZP10AfF3PqxqRcv7uxxFMpfYloNp0VWYi2c42Ao
+zQUugNvnegWC93T+1S7BL3u08Q+xIn+MdCyv0SmqGnrRNolGgsSdfSTayWwqXShPBZlXYVa/JsL
gHIv8dDOM8a1T5Vb/IxuPgNWd6bT73vIcbWdVJWbfdNSFKkde79J6hD8e0IPCtumQMJlL52gsHKL
zqll0r68SjVrLibtb5B706lymoWnQAdwdLHolrUQleDXh1R1bV7/qbKKI3hqUeitb7CE7CJNDhsz
Mzir5UV1TlRZnWnBUpDbRjjXI9ELvZagtLTzbYw17a46yq3HOfqGDEcepLJvmJs9SqVT/Ci308Bc
YF5WCaipXHophv/sT4KymMEmbCOb3PhNXMYqbaFO7Ez7nDRwVZQewz9zFureCTS240ncmIKDV0Wn
auGVaFwcCeRvN2O/V6fmloUWPdUkQfnc6ss78K9C6fmLu+eROvVCvvvBiOVybdqqPi+598INPl2w
EsjtmL41Wnm3ZYp4PHEljDLK0dZNmNoLFcJQCv1xlihSG43To7SxTLY0TdKMXlVm5Ee2mhoLOAMh
M3XzN5inN2yt8/Ax9v130ixwlbOYmJwmni+FTFRcgEp+xpVLv8s2X4lCAHAyWpdYc042/MGU9hCn
xroP7b4gCkFv/yF8heCoADhyU7KZnDln9JWFndQNuh/kER/RQ4DGSEKRFnaQ9vPPmEV2MMzFqVZs
l9Mp4eX1qNElSqPy+Pvef28MqPYsHZkMiUQ+ppHTXmklDlbn01QJLS2rHpB9pwb6Vse7cx9kW2qC
yJfO9KWrObaR3CxD7InQFE0y7+LFLMh06pS3WKdyV/q9BW5z70JotunQXRONukdoSPwm/DagGfZj
otivhbunQBTPWqS+0ivSg26YDF5nT3sYpA5vE4jIEpnZzVn0/qFxeP6ZEtzm7itOXBY+SCv7eI4e
a9IXd47lMlAp1Ob4+56tZZjgFi/a/ApGWtvI/HIigFgxxxUgtRzIyvL2Ytbcl1GdxPYATyNEybGz
UOZCyTEbJGk68QmuuZXzZ10cxgw8yWujWByePB+yGGomX9AystnsswkbYd+GC3dGKMj9vNdTCgJb
d5IDW2P83jALMN2p+2Q9nMOL1sbjwSmSw+L1zd3J3xlgbI3IeHa0yguNrrUv9CYXwEeYiPT+bA/E
wxFfUwcDEHLqN9mHOZy4MyqjeNMIb0FE5zY726tOSFGGI0Chb2eMxy3bC8Z8onQe8VAGbq14DOjB
Cbp5/qp1wjzNlfPgNGl5LzFa8TdTXNsM4d/oIOM2aF49WgqnnP0Gv9LGHW0EFoSbeuVz2cl6Q2+V
XF+NFEZN2F9m5jJPKkqqjXo5pE64DFZ6mkrXAJaH8CNersiH1xYfoTXaZ7zX9NShmapC6uIlpf1o
HwYSEl7bOg6h226jVLuXaiIfIGmReF0zZyOyuXtNtebRjNW7bk6FP/ViAVhNbEtrIMOZGoqQQkCc
Xs3jNGac+ckbNf1hPXemcXnkNbxlUVp8sLTuZAS/cvaQBid1QlUx711OEuFQDFvwaIVaNA9169QP
BV2PYFizIjE+4Y//fZCfbh28wbj2wtoDRP07k9FQMOzTO4N+0frFv2+EikJCVANHIRPZSH8e/lZd
+Vr13LR0h8CnB1oSv5u1+GwcRQRl9lyy9EdGuTEl0gIoomk4OFg+FrcIpFE5QSOVCAAk8Ad1aN/m
2H2ZCpzSFhTikF28x8Dv1b6OrAky0KbQo42RJAzuAhqU6oZUBnjl0/SQlO24zYr4ey4iojjYx5vo
Sec0CA1p18k23g32dWSqxpdS1vd6cpyy+Ftpu71BeI+OS2ETZzUpE7+m02Ynmf3rMy4yrUe8T/PP
rkCIFNHSoXkyQLnONO8SDYwu9JbRNxsv9hXYpq3lMOLzLo1cxlB40DDV/C+qMALJNPXF4MDRCNzF
Ud3dU87jnYVYoFN3Dah4326SYeNMOUrp6a9pr/WUShe6hQ7gFoiMoNSYGSTtulIC6v5tBJi+iUmZ
6juMYZThdV7fjZTABaonssno8xYeaoTGyc7TGpGQjSFonahRXtVaMOEqB8FRsSY8zWMQbzY0STLM
ASTh0uGoS+3VyMpmmy3JkQSocBwYGRXlQ4kgualS/Zkth6GshOLJCHtN80kPYOhZbET1zpxMYzbO
uA91F2SnZPEt5LE8z84+h2RwJYb9Y6IKNwrjp6xKIl3UJZiI+yLWFFm9E7RzqYSdEpuvHem+esfU
ROFlXJi9U+LUOol3vASx9h7NKlvSX5P5gG28Q5Xco7wMhGFu9LnxbfPm5M8Yd4FkXlTjTaW5EeNz
dRiEZ9APE5uBuIJHAhzh0WJ40UXpN6xHFASF8oqJojz1ahY/5PcI+OkmBeTICeJTll/k7oAs4f60
o+SUXe0Uc5+rRfaNheDqFW7xEhOQmY1ustWrlLKeyc/RzJx657XKeV48O0xNc6HjuCDuFjpVBJia
QwlMYtOhOX/DZwEPEQjIoe0onmsLPVZHHMFhVDJSAZv8RsvaGb4BQH7Q4tnSceQLk3BmvGnS1Ilc
yi6D+0K9le1jZWN2a75mPI1KSfRxxmuv8w8VXbJXO+p9Nf3r8GQkuQX/4nG2PJTuv5XgUplILj5F
TBM/xbEd4dyAaoHtWcIFIA4ZGZzFLrDRTfR+jwkcSr9TOBg3SrqOG1mpQNBV1TZrlUNtiUDPb+AQ
fMl1KIttTw/B4UayizeCRTe9HbTdgwcSva7/CNfYD669rRaQnCh0CvNgFBVE/UF1bl02eZdy55hs
Ol4S5386rik3Bug9JeUF0RcCkNrr/dw2kj+ECxwGmNUvmKTkYck1jkG9A9syUT41F4auiV4isXIs
OagYEnOjUI0kkIzKQd3mdHRi0t6sW5S/ubtxeFTanRsfI88ipoML3SYSYDPMr13hPJskS/tdiWWl
tdSfnEU3Mwpz045+Z8UfCPwObfxTIX3rXLltMxrG2hcXrDL/W5hU1+mG7BOCUEZ/SPF4sWmWXRTW
UWP6ujdpW0Zn/QFZAOrEuHd2fTmRVm+34lGJnotKVHedpu9F6RumqlkWpieAczM3VIT/XH3q1fRl
MKqCFhl262EZxJe5mL4CBLjgAJk2txgVAsnNbnaQtoZWHIAgLaN0+hhm9ztBfHxretIs9ZwR1u/j
aYKzdGR2HbbFEyzry7AOQsEc4U1Rx48ezcwuayVCgvVDbv4jqlH5rA22AYSC1N3fx2cbFYkkWizR
Gu885/F8K6MBKxHc1kvk4XRRcuOeJ9N9NSkNqYfRCk7V3RqxXkslGz4ZcYhtJmf6wN1D5+UMORpG
+q/UyZuO/Y3WvIleFCDtpp4MNhYE4nYBDpSgmXCyxcYykm3mrARafYMLbevGzzPZF7SIvfnVnV+c
LNqSxrVJ+L/TqAK5fPAHxdxmNjoK01R9XpJtpZ4t56IxKG6GCs40M5rsDfHBVnXLgNgWzvoUBw3A
3pqTYY2gEHmWR+wK427GxRolyNDTmsA7XY0g2Tx/6iaQ08j3Wr+mB2f9W1mJpmRuRg5A38x+3NCA
YUgW0xRSkpRe3K2OfwzSnfr8c+3AS3cMYoSoGuPoEZUejSTyNLfOuGzTb2Lgtho5xvXalpEMJ4oi
bFOVNPhrUsVboMybngDN1fHtfCHU8ts5Plbw9x0+6dRxxOhS9tR3VslMe2C2vxHKq0Xfy+W4JXC6
xzyhHdMG2T3hN+c3jzaiB0Yufmrukqx97+s/0lMYUvVbcIWayNBhukTVXREohfOa/sQuE5GaqjN2
aAyEsTrgVft/W2AJE1zjdhIAVKdlzWHYGdTtqF254jJfssiv80a2Cd9iMEdF6gvD4gc9o2CpmN/n
QtKBR5Cu3RXMa33/QWeXkXVNs+3AjbDNIToQybA24Tdmm5Lk9GhOEGbNN8uGSXNQnJXhWpJ/gK4k
fnLs5zgfNvCGYRM88UxuWr6X1nQgrEDF4uaPXa56Vk01SuBnf6I35yWU+BkaElyD2vXXwemcHweu
bU0eCc/Z2ggQxhYwjvpoGuGKMhv4I/PMYzIqtjVHOTv/iXobvsOIA5NOCoB4x/uX8KcrEy2X9X5i
UDf+sc1PI/5bdMFERMn0InvGrMqDWxwMFJ7i95jw41Bb832EDZ3PQJLa3VDMb+zmT1sdLZKhNBRH
HEY3igpNhgN1535larudSOLJm3+dKHwkGaQPVL6ifYOQRDPj+lPyMigeVm57AxsCjoDCswmZruWH
AK0D7rxG52wrD3jVu+uSB8JPMTsD3zzpkyK0C674dERJ9t1pP/nECMMqfSI2OYnrgUrfh0POLotM
wtZQYUhCcRhywk12+An8kimhH9BsfbCo+NorDhqJ77mPsz3SzWSAV6PQbSFCVSYDlRL1VUhmdLKv
XNgdVuU9VGovXnQNPYnErh06RJV9RM0rU1oDMfyjFZUos9uBYkj/1hfvsDB2ecZlMD4vqfQnMjfR
wU8v+qKTlUuXYae1ifcWTdpnxGV4S6XZPbuGFUgr+8J/Fd+UNhqO3cRwUdry0pnmflgy5cBi/ACp
PH9U89xkXCtOajvlj1lbqnePJCVijna9Db2DST/CzYTajH6B4+zIX80eEROmjwgWD6RwousrqjZo
zSV5bBZdfVDAh2uQYR5/3wycwOyeGUacC/ViC/KQdVupGY1O3rPWLWxVbMrfHIA5Y9rRVzEChODe
4xSqTnKv0fjZW5Pu3hJXb3jp+vFLxHzGYENGGPddXWtHwNY/Sw+N1pFdyrDMwi2AI/OiYqz1dWYn
HWCElzad4DjM0b/ezq6j5EJlSl/s4lG1L/+9adQImXESgoFs//fw7yP/fYK5+jmBzkzb//6BvR21
C41xOsKGeRnXN8tU7OOxIelz/SgTa6TS77tTRUQVQon3308jaXXt6f+Nxq5mkBmrF8OxxpmVyH0n
r7Dap6O+XH7/oV1a9VKn1RfU/nbbAehC+gbMACXve51P6s4mAzLUrER5b2T6LBrjbzrF+Umz6HV5
bkTTSRuRNnU2YYD2aPm1kztbi/nNSkhqPpZNVnKb6WQrXZNetMc5GX74FT6sVnHequswfZdN9B0P
SQNHJzX3xVWZl+WmVeLHdET/0Q/LDrEDNm3wrB86u//YdY+mNL9qUhyDaSZSYnIVnt6ZPrve3ksj
ehxNpLX008QxU2hSgOhorrlN29NWtF1l077MI838I2yB5Z0YSSKYxWnJvHqvEkK1QxI4vuuEelkV
APcadUU2NAxeGnFFVe6QnLswx5H645oF+CdTzSAhKXLTT8K45IRon/Rcu1VxNDNr9ixaqT1hoeJ7
EnJ4hLNpbEWCYGjNHjijiFjOSUxHfQOTO95DY9DHR6Usafu76ACIiNvExMofR5IlmPt4aXMkt2Pc
YaPda4qx7WSTMx9ud0XVUV/xmdlCUKVokv00AqNYkccYPBXjwXaCrsQTb/qFZZDEOyh7rYnMXd8I
9/L7BssUHQ0d9tuIZPe3HfT7RolSujPucqZXipUqsgRrbpdb+6gHmKqvbSM8Xb27WfKq3ORgL9H/
01n6/WKroAsCyucMsp21+vd7Eeo0bgdHaxj88Hl1siD7rDJlzW62aSKYTog0zGXVSKddTtPYzy9O
K8iQI9VuU9ZS59irnMy60+6OZiJlo7x1+uFGBInqi7LXAmY7ta80aBY0F9Q5z50+RGtkTXaY++Gn
shmMd70Dqiclnc4pQldDk51OuD9dZd3sl+onXj/6fSjuH8nzo2doPOrAk57trPmuGSWfxVgieSQ8
d48xJvXxjlX7Ik2M566o14zFDOfK+qGdo7HtHEa8vx+mXJfX2dNOTWNhHGpA1CV0VJ/cLkw6lz1+
7GCKQT3RLZr/brqUH7NGZLVVe8lRc/uTJUR3zWDdgukbH5QKleJMvdk7JcrD1EHNMjtvcbkQLMSP
hKl/mqVAZzY5IfpMhXpVdS7GoPeMFs3yZldZGsz6aD4m2uBucfSyAXs1Ygl3HN5FZtIYknL5Y9eI
jKtqZEOKvzPXJvd5puFUF8bFMUEdcZTCDdXZ/XBwB/2BbA7j8vuvWPIQRgySK88bK3TOwC78/+fr
ft/9/WIu7JvZjtXh96H/3vx+L8UxlCNC5vD/+6WD5pVBLBpSc//vD/79xE6fr01crIGX8c51zM86
R5kLSCRxglFZQ1IZRrW6CmKcJ4/B/dheV4nXdRHmQ8fadfz9qHbkqm/Ric9KOu2UWc09Tjz7Zlbn
1Fmse02I395qaAtAPDIebYmx1WvnbC9767HCkfw5eIBGW1YyQjISTrL1Ut4HbVyxRd9LASczIZYE
GRe3PxCNf1SS4qgVdJSspRebtsmhUXufwlTmo5QXe0oSENRkjy4mCg0WejS4bfG3IxsIa4e+c/Tl
QXICPGo9jbdGE0ro5bIDZUjXQtdNX1ubGjQ5R0ztJsKnuEdFmhvEjEV/7YzwvU7t27NoU9J/lmYI
Oqx6R6nQfbHmNvYtWj2hK6EK2rHxjpZSCZPEOaPR/QtBItphEXFxz/UveoSx1hgssmw4GRqR9BFh
6QdX6/tTmnTNXu/aS5R33TVdYcHqQvpm3QF2mDta/NNkXSezbi613u0jZGG7uEEVlsYCsbqOaqep
33uW6NDxmnPpNLuFyemHa6BjNPIsOUDajZpuOOM0MM+mqEicaCpUJSa5unMqHuKOAO04z25Zzd0s
B+T5TU0I6WLFHYcdq7xEIOjrOkoRLa6KhJGYrkT0nOActK1sYArSn2RivYFhnrrUdYI4JVIY/hoT
+hDLpvnNWPuIkMorGHdowkEDn3qnYkE0Wk0Kqo76a7aVlqakMgbRKOp9VRAYNVBkVEWLKDV+alFG
EIfs/eiV8YzQtwqrifM8MrFNhf8jKcHXOYuxy0D77Fur1Y6i4xvq0XBOpFo8WLgS2p4XCzoTx2Mj
3aXaIg4Clt1Q9JovjQzUOjYSthl1PouKnTFTImLf1g/tKaINsL7XOz0H/v8+xqqr+uOTXmYLkSWL
Fajm8DJ6yJE4aYlQLGh1lCH70/b6smWV7jZm3Fh+plcemKMUhUmjXJoZu2Q3juZVJ7LEc4gb7HHn
TbNd3SdK7AeNWL+5uQ9eMhFWvzzA4FNO6hK3Gw5tOvm4kFZd1vnnCvAlsiCsVlmSjxctX77IDxx2
9cC4cLI7nIEcojdgsAukfKQn/x+uzmy5USXatl9ERNLDq/peclN2uV4Iuxr6NoEEvv4O8D2xT5wX
he1y2bIEmbnWmnNMzU7JM2o+K4b5R0v/hyS6vhCM1V4NHISdF42nOki7S07j4ogyDats8WpY9pyH
x8hLZtgOVJdS1Jbk2/jm3pK5IHRK/Kzn/dI1oxsm8xWYt19Bxf41aOgOVG+Ry0NNDBWDDkV8z6zo
RfR+dlBxyGy2SA6DU690qEJ3AN2ay9/TMBjg6VJYWzaeFdz8Vrg1nLAkS9KAnNVhXUOleMhmOn1D
Vh9GNm6PVASP0IILE2mSktnD9FJLOSHhdsdL4rDjrxiJHOJeajd/ig+9BIFhB+1bzGl0NRL1C4wk
pz1JNZ0x+WInaM7eQA1BnOoht3s6SqrOt8iXNcpV1Tby/FEDbFvXBJJTrBbpNg0IwWx0mrPOgOlp
wI7S0EV3W/efE+Tiijy+ZPqup91fZug5k6IpjLVtEUKT7Setxchg/ckVEddMT3ZRCpcD9veZWEGx
9jI9hnUi440RlvW6pRrygg4XXABXAKkVIhJ6qXF3KUbnOahNb5VyQJzr1BJNWbS2e3w5QwHFbGix
zU8oj7taN/ZDD8YRpZW/LfQUvRFVSUhzRuiQYvx85FWsbermKd7h2YC9X4RHBD7XzCXqMIPyi0YZ
yHos2zWrevfeK7WFqwtR3n3JR+M4BCzrOB+P7efQj+IqR/OZE2/xnqGhWZW5rG/Lp4X+0y29fuYh
6JRO5jYr5TUf/PYpikf7mjqItCbztS+V/aYah85LXGp7vzBOTNnoxuHM3MSgZw2ckuSbhR8IiPBW
e+NPk/zITa7r7sboecdFpHaG+8OrJnsVNdmVpANuaGO4g20jLWd2xbaI5CrinelF+S0Vs7jkYUHU
q8HNyQyXFn0snbUXpewjef7I7VKu/cF7KxQFNoNWa6toFeQRQXa009YdV7pNLbghdp42IhA9DD04
LyPnNQ1dchUn9TWGxQ+7qzapV3z2ScM4nebsCg3hOosbspcs2FUiDbl2ouCPmUNWtOZpdOa9gLMn
C2w6dnY3biJk3ejfAzoqIKfd4jYQrX4eev8pJO+p0z5rlkDilWxjPYFBWhVEZ4yFo2OEHe6ONJ1H
YbpbL8FglVh0QXpF42VodWPDwjDoclW04qbjQirplhK9Wa0hch2x7t9VrJOe1EQvujN9xZGOGNYH
vIVuKUmM8cD9fGhjORzRsT3rzZ+EQ8QRSlK+AuWB99miRlcDoqYhMiBH4H8sa30lx84DQszoAqrT
RI9v0LeSjsVdb7x3TPLeiR1lOElt+qH5ITJcTMcdlvrJ9nu8rPCx6xwPpijQTjewNtWUHg3tl5WP
5oZwxEKUH07hu2dYK69GQ9NgtOgXxTWQlLLq/llGMT1MCPEZdDU9bdQpzdtqZzXMCABLBYe+SzlY
uOSgE8xwNcbYfdISFlQtICq0ntmWgftIk9p7VPXwD4h2cIznz5avT5iBc+QSTV9fXD/JkGazMGct
zUjCIb8fqvkjB3dbj6eETnFSko6OUws50PyQROH/f1i+tnzqAMU/knvLIHrITzIRhGspfVznvnzV
Yr3bDkb26VeZ92RSnkAfzO6thqLClOMRHGC38XoCpVIdbj+FH211pR/gWCL2dCDwcWeLxLmlkcjO
JJexTi4fkubLbc7wE6n87AqJAUuA1+vxrdKKIBqTXDrA4deys/BAGbzIBcvvyQnD52KAxJH3XXlu
XDplUgE/jqQmr0RRyuvyETxu9taWS9Ez258YD5J31v2DKVx/7yf0c5ANlBtV28mbzl1jcT+ZDH//
5jx/DgHBV4/vph3OhGiPZzLIpvMIr7GwgtOQ9RK57fx1DMfT93cIXzUnQUDbssOgsk/vZD5OOkIs
OrLZ/b8vl379yGxPnv7P18Gf2LT1IFws/3sc3IzIHBt5TGe8W7NoM2necT3OY066Y8uXHQzL+wBM
3y4LiDbWNWBvVHzitDz4WoRLIxCCDizvKY2C5XH5cioLLAF1Sk9xCqLbfw/5lCb07tiTcp8Ew1UP
C0SsEC6lx2ZSL8s3BnbOWycL4k8a/TJ1Davu/MJ7RMGc81rbLF9aHhK7Bp6WohDD3GKRzOzBbmSj
jeicJwMK4AG0Z6VV+5LM8IONFATlqfUjTyrt0jnsxwUYxJ+OSoP1aE7heaRP9bP9wqWLh9ZnWBmO
r0GgyTdOn3Kna8GXkfbqjBCmXBehPr57ljswBvIdEG58OjmMC3DGurcA4Mibwi40FiMyZGVeRw9B
6vd3YZZDW8WMp+oengGhi8yMCTG9yUZVYcQy1YgLqCbMCNQf+pqScF3NYbQ0Btk+mUL9Bw5UDuYc
qi0qhJBz1T1NON/5aLo/JDqS9eDk+I16yNiRE+6Wr0/0efa+7yAtxz/2oZfETzKweXXLd4Hb6uLF
zf9+aFtICXFko+cghx3JDv+qj+J/vgWMH0lwpsEwnmKJUpl/Xn5MUxZ3q8Xi0KKO7FrLpeWReg8z
sLFku6XapJwvL3kx7HEkIxUPimg/uvn4pOaHgP4fSvp01zv2hIq9tZ98hW/EdeSTYzPPF7p/VKJ4
9r3ZXTT13apsh3Kb1T69ctptGzsdJe+m1f8O5Xtcd8Fnkg/3XmX3Do7R0wTG/MnIZLDN36XTlOex
DAQIVx0ZqSeqJxoh9IttFBvJgNFA89GRLA8UMc3e03Ased3IGzw//PevJapmMSUKG/n//Ifvj7qo
30QBi9h//wBBvr+Ro+eS+PbMMkCOZJs925qrLt38Gd2O5tFmkrY9ny3flQh27RZZFC2X/t1KkS1l
ffdiB0NJxwZzhaOTZe93fopLoUo3CQ7GDcrE+hj53W4REC0PtL4kvtBhIC7eFUfm2mvl7gjQau+m
bf/w6jK52jGnJzfpOxQWMBIm377wV+fbQTfavZNxfvWaWeZPF0Lr+2Ib9UZ2cCwk3HVD/FaCdoh8
ClIdXSY/k+9xeavEZqheqJ1qyLNtFcqmLE4YYfv92yRIYvemh+a7GxKe24tBsC7rde1e++QxaH8p
LMnd1GS29lP1lbXmr4Z+w06bQNGXiDJA/hfO2UdyYidcA+1IPQrdzi9S76QkVsg5VNwbWgzB0BGu
IfitLMy8k5Vyl1WieEo4mKHC5MDOQPWEdv2p1UBKlM4c0NoM8zCsw4JtsdGl5PqemxlvabVcDrmi
m+FRP68gC8QnXL0fZgS2hYJ+75G8g5mNvmrV/mXKnx6s+J6mPbYNSvRt7bnlJuLNXXtCAummKXcJ
/fdQOeIQcZ5w5pKE/sknSNAQgoVJqmceGVw09tYwA/25jxhXdHX6JyYZ+dVjZJQ4UYOZH8OcGFvj
YuENOxdYoozIGw/l+FW7yTEQfnNK+pfaNMuzY2ABa3WX43OWrrtE7jyRI5aS3r6XstqVFan1o5+I
k57kLy418ZY3XB2o35Ruv83ESyrjPldrryz/DZFklD/pDFHq9l1Q6saePyuxhb1u+wFkWxUwkDUL
6wTmaw2Q0DuDiqe5UYCNUIOVncnzJV+IcAU2oHn6gIjl5LLvq6E+udL29mPHqhmqqN0XDV2yniBN
2673Ycnurumd/aO05LEL6y8gNOUqq+ByBZx+mSdpHNaM9HdrOhOFPTZ4RyFsS5OXFO7wySAwHFm8
wVSzw4Q2jjga5BTugoSFApBvtupdfwdxgu8aEKPmLOgls4m9sshOKjOmhl58GDNkWK0ZnEfH6Q+A
CRuOUcNPtBsps3BT7Cpd4T9MxwN9r4rQ0lkYXY/lhuMgtfdmQAflJntok/a1FBbgCiwgCR2NEb3j
DjYgYh0h3TsRStBRXD3ZClJMti4HuDX6IPsmI/wxHZScLc655mGZ5BoV2Nl3NmAsXLI8TZwu1m1U
TKPQ5q1aI0h3gSpOEydzMQQ1oUDsaIlLN64oCPtqu26LIrFe81zqg6myCyVetu57oe1ITNoNMVQv
ydmELlFqwsSKJDuSbRQFutTgicwLG2RD/WPqiBln+mHxsqKYHVtan+41dwrxkGP61WSqXHcSfUiB
XJV7bZ8OGWjZDM8ZldAhMn336jhOuKU5Rg6Mz6LhptRmtstoQ8ONplU2fMvUV/ui41xjoh/UErgh
NLLQD7aZt9aadrxJJuKJO2ksCGC/Kb8OkwoQykYStSNd8AcU4mLdGG257yKP+n3UXyqHyTLlRUD7
MZmjShDhp9CFB8sECyS0q+2kw8XvKQVihfsY5eVDA1KIwlfPV53OyoPUB3YQE2e0G09DKX9btf9R
tpPaVj9yHXG8jQNk5cCIsHyynnH/panvXZOifS8L6DDk1ufX0A0/VWz8tGRa7g2ME9eJxVWnRnp2
1exVkijWiqagyMsy/0y3JD8mIrvUtgTzJUISdzEYcwb+GEX8C7fRD0rY+GrNDyVnbSjO3lq36aWZ
BkiXiaZFU402pigMTfBydkYetceox21ipyfYMAz2ixB7huInwow/gImHti/C/G5BHhAtdFI/dGFh
KnNjje4fuxZ/k8QPme3Fa9tP3zW7Lh+egu0RRQOo8vfBQ3HUGnCQ6OA/++EBC2Z14iRJZe8R+eAi
vj7ImjaYLLUSdev0YBr7W4cRRFNIXEjhNVajwHtSTeEjGg3sZo7kmXeSfkQgtWOUfw3upY30+hY6
En8xTCFfffR6jcQUQH8YUKc0RQJoFjl2UybYH95dY2yRVYezogwxVRlKnI4BclnfNHak+OoHAsZ+
2dPonKrxUOjlQLU4j/Np6Vo2KSEE7DJorF9TL0UmjyJUIgtT4jz1iGa6WV8Cp3Fdw3Hh/cSrIDR6
DpLrVcCUOYi03NQOM7+QudeqsSQEVVVdyd8j7NhozXXrYwsuIkKfM4fW88y8iDOO7EHDoJLwjxOO
fv9UmRyEhbYfaKbeAobfFnf8rcJDpReXoQ6M42gjCCnCKNloyjLOTv87ys3qWgtJEKNU6cZiM9tg
XzJWXuReI7IYTi2xMAey4ohvj+otIRLWxhPFe+A0SJ/H8aNTko5MhO+1B8SDQ6pCtw/mze1SlAhZ
/Ac9U7+zOHqzQaQVk/gx3wqqU5pUyTDjCSKwqO2+kg7pi170rzWMFv1vU+I4wRUcafD0Uk+u4jH+
l4eJt6vC4ReVgTzOPW+lz0xfp2M8lWlPJdaofdfieOp7v1+HQJ02Uo+fWlv8sjD4IR6rXjPs4Rel
ij06ld+xGD7hZey1EqEvmERj0+BnR2F9zEZX7aO+ryi66VbAPoWvUR5lRk9UR32+LSLd3suJHGHN
KEj9LND1VQN/k49mlbGj9qlpkXnQYsd+r4T7UtkJXpZSA5xBbNfREs607+fZdouyaZeHXnDXTRd7
sySIoR318SDb6Q1E+kNHGtyHVrsdVMo637Yzg5IAN1ILtnSgGffT1N20VWHs+mQTR9V2wMD0VLfy
xVFKHQ9U2AAbVPrqZzqoMJf3mx1hDzQq3SJtEKL/XWfI/0O62BRPrwSYh9bZzSTMPn0L98692Zr3
x8sna1W1wBTrWmnrVHhvQY0GIK40gibQNCuaLM99QXBrGX2ko+pvA25o2nPTGleJfuZ05+3Qo20c
cj9o8jSvAjMQbJUR1+L40POk2bkqx7uNTdIb3v0iqTd5qjN+Ah3iMv5ZNcb0qcJwXAXyfUqQxTlp
CuWi5HXr7V8jDqWdTPxmbSkDr39qAPRR5naKuueJMR0DNqdbj3IeyCrTXNl+/S/BZLTSnepvVbIM
iBZ5cfNpmkzOkbvLnUHODG09LsPEai9amfQr06kQycWRezSbndTNe5E60Y3p4heSxGnbchI00y66
BIl3NAbiIJrcq1a2xkFwebBCN3v4ofhbGZNzahoatlX1RrrbX1gb2toqk2HnSWNvkJrH+kFHvDM0
VKVlfAhslmUzjxlmJD12BvstVpI/hgMY6mISq8O/sdN218HUOIQKnqGd8p4iad1naHWNvNfOGRMV
qEew6ycW7+yPpYJ9Wekco6Li0+qNT04h8TbBoM5orFDnvmQ208Uftpr6e0OFIVwr3FmaJc9+F1+I
WdIRx3Gi6kNFdGV5U+MQ7dLG7l9pcTIpDseda4/Ek0HEeBOZje5Ydv+MpEs3uXUtmrq/ahpqe+oF
OMAanr4pvmJanzaoqBIsCtDGkYps9Cz3UKPYvxO2B/pjMHw8Xjuzpu2jD85hMipoNEkBQ6w9hj4o
RqSg40aEMIa1GvmnVuI7LBpekZCSHJftJpCYePxaf278yNgykD+oOgzIY4G5YCbaNXDZ3oGgMcea
UwHjL0KxJgbyHBJdmwYwUM2VB7V47bHEr1yvfmEvgKM4UaoxKn/RA4tEgAS0eloy1+eWL6ml0KhS
igomqh6QuQKsjSx1zJ4y0Jkd9gcKRoYHOf1Yg3WncTjUSjWSLOr475XRt7tSmzIIX+Yx6jBWIPwB
iBt9BTFpX05bz8GYCrNaO7bPyvBhhY/93s8NZ4sytbvWfo5mHGiYW7TM9+cHxpq/HCOz9yrhSp3p
Eyzf4iUtkYZHE4tVCiau1Lya7yTkjil5iuuA/n465Ma6sWHvYfbANztjrS3P9/eVW3l728Sr17nP
5E2LlwWMJvs5rSW1mdxaYbEjgszeO0pHfzfS9bai9I8D63/v+upYhkx8s1nVXCpLP5ER8TxmJgl8
c0qgQXrTpq+VubNQlaems+6J6QA16sTXvMD6M/Y65AiU3p2vko2TDNrdzdgh08rM3sL690DMyEtI
4BNuHeB1wBXhMpmc3bENOKsiN51NLHzvKcxohPTzr9Spc/eti6zPUPJu2Bh3+mhvzZRjp2BIM9hR
fm8yYK5AR+7sYDltxSJ6kFj1C1rfnRgg+6SozWfR2UK4dFtRbkzMK3cyVP+2jd+z+cqXOswK7gUp
X5bvsqNp2KEvCs4Fpt/G1ygn0xTw8VBx7tKS+4J9Gz3ttlAKHdM46cwjkG1qzXV50Zf0BN+QCPjg
dJHaUGoQlvzhUUQ0q2eEtdcRtunHcFyCKnhijVXMesJtkZkomFzt3KRpDLmAgU9dMdN1qvrWytC5
0nyeQ5xwkgGvvC9BOLRq1pYGI6K2A4Ltjapeg1ZDfdIhCJ9PoA7uVJu/bs3KSXk8Bzs1toUkvrbO
WhXfQ2VPJ0nl2VUg2TUzSa5Uq+UxwCqRWKQ8khnqZtt60MRBVS6pwnqA1ySW9nc2r0kmrdVojKPg
Tq/KOHjTy2q6TKiV9iS9vzdJO55iWPC7MLXINKna4ZtRqXyY79gL6cSx616Wj4II90fjVPnT0Lrb
0HD7V759uYiCUc2uOU5xy0PHQlGUyaqGUgQE3HtOC18/+XQfVlNPMVvNoUkkx0imkm61CYho71qN
VF7OLE86ZiMGNY54wQyC3UyPCGHOKT5zOvHnqdVPrkB1OuE6PU6ND/QJ25THaopl57n2TfFmTeNx
wBXZztF1scZTC5kQjFgRVmHAoRdS4bgTLSqQ3ED33CLcRYAdjRB/5/QrLekgOqYzYMsd9d1gYa2v
/TDHyMquEg9kcIQCKXWY/P7meRrmd47TEuYUp76OFHZsjwINkS58bCSWlWzC0NPY3jl2e338gSP7
rpkasjXuwev82dAlIYJoZrtjMgIYRc5YD439Ikfv1Yc7fZOcE3Fx2ucK8xBD5mrTdbRKMMcOFIgj
6icNc4eVQ4kROh5ZVPwbrgTkG3OOSDLx320zib+qGLR9Ze/0AKVMriXu9zsexZFPIUSqhWCf8JO0
uIVVIL6GMGMJQai3nlQETsLy//0Xia3l5ToedSakmUTkWevwHsco7HeTTgBIEZb5BpCad/Awi7xx
4qFNOgBlXxWVWaBvTca9JoppH1fqtZPiRJ4Jz9tEuTkoEe4SZrdXioHmEIv62MruvWLi+heU2jrw
V+lUg4aJQhKSVOpdEVGNW4P03LVKxvrpO6ywb+m9eqRNLw/CHIksItKM9FDYRpmIb5xZOVyP4TM7
CfTWYDLZMP3s+P38tTB7E9ZzzWiEsyUCLZ9Acxv+6yZqMcmiEeBdlCR/51GSHQbSGaDn6w/01tkO
tkKzLdTIMtJoKOqa9uAUU/CkgDXleJDtydc/WTcYCkzmuJ88+2/XmtoPmvpAgObXCypzRtOYa9gw
Xvy4dJ/S3j5EWXg0iI5bYSarkXfjZ/cja2vGGUIjZvY35vqPeQc/tiForNZHy6AZmM8Dzeb4Wv2t
fQt3OZfxY3m53bKXh+V2xyvM0HFu5djs5BXzoW1gMHZGGuHS78/x0qEerTzvx+S/BGMXbXTlyWdZ
AkX6Tvem40V4k9Tc/ffeFiBgKde4sh9U19EBBe+EQ9Vytykxl7vUxklTMdiitnbqg8Y/H5AdAy6B
ZbXuKlTN6WTv/Qxf5ErXkj9YnokS9GlHUIpPyGkbL6OX0Mlpn6Mqfs2BHB9HZTUXELnguoTY9Jib
0OTnDzFzaZcU6mUH0AzFC78s0tiwzJPyql0ehMZtCaPwG3xsg2vYa3KqnY1eBwezabWNFst+M2GL
vvtS/8tvh7bK6yBo8gBcCIbQ2Uxjqb8CdqCb3Jj9U1qWp1Dp7w4N0yetQxRS6upzUBFZvHQWWvf9
G5JszWerKS78q2pJT8CQ6+MBRp5g0NnZATd2H02LiD3RcjSVGoNJ39EIeMUQrxzrwCbzlSKufp9G
+thYN4gJREgFhnVevRsDASdBPT9KJiXtzEqfcLMyUufojPuZWAvTLjnJ1XF5SZNp/O1p2qobjQR5
8lcIBu1edGj8uiF0L4EcUFd3MycskJfUdZiWmyGKTHhQcG6hXaFxrD1+UfLDKOGF8N9GsYtxjxzK
iGFzSFltdnJ4WtZOfEFMGZIEtKCpYeSZGMcCXHgU85ZsxEm7KWJ7u0Q0DjFAqKiwd9/XmtHhus4t
6xcBzy6mQxPaTd7iQ2mZgU72iEFM89VhKIxfXaySLcwLQhfy7oSnjkNGiJNLTKZ1ikz0H9Vo4sfT
6CwlcfyHF9p8F5ZOeUZMuQ5Rp6Lnc9QMuzsIUWCmTy2w9sQsRpgTCyMwnooixDNgNOVTfygECXoa
Y4kt8T4oDTprZU4tPQbTLjAiCu0Q9FTKpdKQtlB2XioS32DocV8Mlug3ygQP4vbNGhHDcHO8+iz7
fTYY7Z2Mg2Rdx7EHupqTUo5fZnm1lqWQhqj4yiwj2fjzyhDoORYEx+5O6TCTjpN8W81cCvoqPfrW
yfgdmsBa1WZhF/O2c9UZfoSad4hurWdAHuvxzy4vW4qrbOuaB8L9qrsnqL670NwWidQP7rJSNcQo
1kysd7WBN8ebmbJ95cJBtkPyAzz/IJqC1Ozua2zjeJMn+sfyW3XD9veWntGEpyP3hui3uxq1Qc4W
d22l682RwEzCA0fvd9har2bndc9Oz20QBxEzXsTOnMYHecebOkMzmpvRj0ejKpy9Ndjp1ygROcZF
ij9VVfo27LLqMRYIjmLR2beuDz40mJpfA1xitAxC7XUuhpVqhnwH8B64zHzzDJRMGAPwkiZ1uI5K
lT2nVUlEAyqtwpbNk+yZAOq58+zpI1DNuTNMFNGm8orw0qHvvUEj/9KE3x0rAGU0uYko7yrIJqMb
bSYAh5eU0GI6aBy9zZ5NW3FY3BjubM2JvOGxvDSMKFFgTeG1mSfxpRDdgXzo9BymHIWS0NIOuZGU
2Bk4cPmUAmfNLq9RDT11kPJegL8GAsaTJU5ktjVcMTNsOriOazsx62OugzxtEjj22QxqnnD34ruA
lpkRkLNKcxQu1iTiY2hAyuiLDHcsIvNVrbufgCLdl9ZmUTCKaJ5X5v7ekToLC7SYU11GDgaJ2kKF
V/mMs2H3jn5hAVlBOkY0gsNZ15lWnlfHlzbHrWfo+Zs9yuFzWQEYXlXnAcfvtqu5M0ar6jeiRwDd
Giz/Mhm8TYYRB4+fk90qMtI4UrN2ZapBPm6a0wmQEmuygWKPVMShR1vhIFLAoJ7hPi6K/BK38QRj
Y0TJGqpHNZv4CtxpG92r+BG+BrVJ1QTtpPiRorIZrsm/lsXUST/cZuxufly46yK18wO4fQzSbKsr
H+vws2XXVx9BADHh+s1C/7Uu8PXseIr6gb71aqzVNnIpa5dXvImsEms/3vclNRUthrObCsGpdFLO
ld4mhj2B5tCjP7OtmqY6ls34h65NuC71viF4+g90YLSMPWkDNoifxtP8beCiu2I6X2OUKrDyh5Ld
IiArEnXnz7ZRYj8McY+nc4o+BIwuhAZcUOp5ItvwWWA625W9MTy+X62iJw9qKQbMusMqAyQAodB3
CQs49uyy+MISP9D6HzgTQDuprOIAQyE8p57FUUhvKC1ZaDeSo/t22Y/xT/FDcFaKQ4eclVuP2tJG
lt1+kq5tHKP5OC7sFpOr1BCOVg4Wy4HcqZFLs83sl7i20V2NNs9dR0c9r3kAvxtxi9ugvzY1mnIf
FsASSTBZlNYTkbGHAKjICswPkxeKBcso73TI/E3jYyrV+I6tqasIvPRM6RLBJazc6F626mC12hOY
14TpVw+fJEb8gmuItiqA20rLrZeEeGdMRw3BOFHerZeCs4+Suxd18hLKGpkegqzjUqSW0kS8GsYv
arwv13rh4dpVqoL7kwx3uqTueSlRgVIjBXOMiz9Hy3Gn6RuaxA0JFoD5lauxIc5OsSUJlGmotdVa
zAk+Xpp7qaJNO7ivJrfRs9XH9hUzwHMj9O7Ym/qFXm217hDcnSYIcOgXNXnu7PCtDottZY9YvIvO
uniG/VG6A1fEfIQyCSvCmK2foTU0Z1msC4njLLToRoIYofIREbzTfjgV0nvYwFRI1B3hyJsR71av
XUAvxlfYfjQSEP+jl7Mxuxh4SONGt26I4XtUoql2JLzFGjv7EmV1vfnuEDAEc8Gg3ZJWf4vHHChi
n8lbwXz32gRzINYH/ZSSLc3X7tFkYaYwpzejR7uOggPErtMhNqvDFhvpI2ww7Hu4EsLM2PQejAUU
XsFZoVBFTZ7N72yiUSzzF5Pr8GhL5W2xzVgIsdR2BNthN5n2yAyLt8Vz/HU82PJ9Wdqntn0b8vw4
Jal+HxD6rXMdV2k1kVBu2+ZzRRbU1iF8HuxsZp5EqP32SvE+xSL6sj1GvkUHqAd1zSvagLpFfuPA
wr6Luv5BYTVcrLyv9wHhDlD9aBONCRAXXfTqaEhrNUpc2GMOsfP7gKuV8YfGPfpe1N60ilPpXOmB
gg4dq49aZOo2NWTapzJCPm/+cHtA/+2YRw+Miu7WyOiNdZMbPupzflm2D+VByvle/FNnCvbmPJrz
Wpldl49kh8u0x5F5CKLeemhN+d4JI/4p0ZC6g7qnFvJNH+diUwLM50lr/F6CE8vBpvMHv15R7e/4
jp3NgXHW2sZn/IUHekPloYOzcx4iLTpT/RDwgMql14/D1MTP1ALJG0GoflKLNzd3DjHYN9NzCNw0
6K6GJEGtx1QfLsoekTcM4YB+rX2Vng6pRdUvGFKYI+A1hWYRqjdaMFicG3VMAoAzy3VihNjY22Hj
1GlBmEIGCLwnsTFNw99LKWXFzVdcfCy/Ce2S/lJYLImqe4mSyfBZ4obkis56T3NJ3xCswMRAY+BQ
hJDBrDmenLbZcF0aCEx2gXBwsa1ysk0vxGr/q3VGcaHRJrcxrpayh8LD0yHwuQOsR9a/lx7p0jZL
tX6nD1P//L0wR87aMHEWLxeXBp80Q7Gvahz86HvN8Ki3nB4QNeWvWKctDrhzUTT6k7HmSBJei+4H
s7VVqAJq20z/FbWgz+2h+uPMt2GKiGlPMoHJTttFLzAwyANsggsnLCBcPVt2VB8HG1deXtvvWRho
b6PHwSLi3UR7kPp3l6Mo/Dgj/D0lbwYxPH+mliVEtGnx7I0pZSm54odlcRTKC94Jn35zyiF7qiJH
ewI49iRLJX8mNWN2LGDhTsdq8TP2BoRkmojBSSnqRkRk8x6OLvmaAMIalwJtfigBnIxoNo5LGSgM
8ouywlRXLRpBOfn1m4cXZNlmpgTetWV1jbZKS2IIvuM+PEsQMl7BegnarZ/F6MfGrNzZkqEQBeR2
Cb3I2sY+lYN8McLF/yB0PF4Y7vqqPv/3UOUkFggGXWeUoHdUKQZ9iii9kFym71OnYHEeAc4CEd14
AYPLZWNsRvJXOY03h9z0jXXOLO8v8V0Ay8YG3LgkNTmMYCd6jNUvorRiBstRs0983jJ8MOpkiLm+
kqhqSz9mok+Pi/LJKtfulKCKoDPtnmGD+XuzbU99FGuQKMl4KzhDbCdRMLaqMCfEokr3hUUPoiw5
/AdzWzVRdkl7qntknmPse5+f5qCiWxlO1T5ob5V30XQ8vSGMfxUTZDKtR4dIk5n1xmyfk6a5Nmqa
7sC6AfNm+MZjVFInppnWK/tOsPFNJMedb9NX4ciwlD7O1B7COS/dEaM8ONBMaIhgFSlDZzhIheWj
yvr23E1etJntnJhqB8jTBXkJ6OK+mlLr1r1Dm5RrLf3RZSd/iS/Cygm0J3GhCFUWZhvIs2GvTceq
VNX3Dq8VSGFbR+IUNfS/y8UkHQhwSc/9Z4u+eSr65HdGiboxacKxIJjvaRDBNeKlZWfdJKaIfo7A
piJz/Ml6dojsJlmHqbBfzHB6zcAQnGjfNS9oSIPTcvHlDlirusreUsM2oKuj1dM13943CTIrlMKd
If446f/j7EyWI0eyLPsrJbFuZCkmBdBSmQszGg0cnaTPsYH4iHme8fV9YJFZSSIJQws3EeGkBwCd
VZ/ed27iwoQgoXG4m0OFf91IkDML5zH3g6u6MtQLr2MnHMZTc49d9KOt5/GV6ncWa7zt3xk2+BtA
t44JNq3DTXsvSbIAvKHXuzSq0zvDQ9ID+eYu7HP/6tQMlYLg2xzUW27QuJe2dXYH2EmCVqj3oWp4
R9Gn3v5k0VaEbNAIIXyAD2UdyYAI9rIxyfbi5GgZlnAFeSEB/o1P9cQ9VZiLR19m8qeQ1X2rg0pp
CMBdsO/cc1LTHmIbfVees8mNOOf6Q6x8KLik32UD4grYqXdxYT+UekeIMSQEdoqlwjgMsgejHoLD
mHU/gVjNGM0GG6aAjChkVD1ya6zZ0qR77HNO7cD/YmRmQvvoJV50SSFxI5mfYYt9r+Ma7HX6R84g
P+OUKDIS+AncBgdzESpEdp3Wvz2d5/6KLJR/5ji6PVUGXkFzGruSajenoKvOBngOflq9Oef6ZL8J
bLao0HXnbuzxDzh1stOu6DQ7KoYP3kxDu3X6WWyVRFwS+TiV1ueTe6uR+OWVHZMuCQL4ksPAJy6j
bSpRt+4Jw4HHqKCEn/6ohTbWM6kQMxPxawyP8HPLoZRsyvEa6d4NCbjZg8Q65kFlsT+9b7JB8oaR
UV54megfpDBDpEkYGgA2J8jW4sIjozF8CrPiQWoBSYWpQ2vVsypX1BdChs3BH7v8iPqi32Ea8QWp
PNlMI+v8aUSbpXlX6niHKdO9qrbyp+eljyRftyz6BIELeVNYnf4Za+onUoBh3fZWxx0JOLAobtCx
R1l5ZY7R97jJ0ysVnsx946FxYvW4Iu8UtK0g+oG94IVvNr8FEbknm2zDXR3rKg41RKJOTXh6l9lh
WeBxurgNLNHdnv7LkGTV/RXxlOi5SZep3yVyRJ+lEf4tM/UDbBXvLmdrx7zElcPpb5hI8OIEbobt
c/IP8X9DdEWmaNhMR6VDjw60PLz3GbhHHABQTM0TmkzibxM6rJOd1IT9QlnHePchEf5ioVuaPT04
Q2pZ7Z4+OeUCyO3ltTDC6fKv4enPHPwK/mqRdvH+NL2jaCowpffLm78MzpFgGrdh/quyAvurIIf4
skAor2EpA1oovuwjLbru0uE9Zq6fDLaUp2NMlozTfaegLK8u/bbkDCoG/Tbo8oljDP+datyXxp8T
sMx3iIK+9zqa07+2KYVTwNt0wv4hE4wX2WRfYg0puww5NyoRbMLT9pWkXoctgdVdNsl7XcGcopwx
XqcRl3EcJi+eMP1YPXZcCNyMxvgjJGn7gTQm6yFNpvCqNlS4x/HwrRDJHagV7hVU7DToqioRTv5h
kkl+n7cD515np3VS+zjZ4uGv1d6wtVsdlkzHYfe+zozqUdJT9pqNlcYpaG4kaMd7FsowtW9aNjlE
bmB7YN4qN5yataWRp9CFzg2YKm1bR1EgFpay3DuaqT7ZZAeGGTlvaawfBOpEzvoq/DgbW9Pm0+nM
i4LNvrTpHNj5cNydB0sS3PVJ/67vrZpkxmy6NPoBUp4m0itZcNKJlEOrSP2qbDvMpoF4pkH26xQV
P+/Yqtu4jT73xRVS5fZbs9Azcu+u2uKlG6lKhxFdPqIDgfaMNVQzlCgUCd5TcrdPmw/CVtygbTA/
UABT5c7wGa5fcfSDbHAb410m2/FoN0nwFZaIaylq/aEis+ku7BqTPsTPDS1Q0OPGEcGJ+jILwN0N
Rm3ehoP8pkTSoW/Jj3Fbgle3wJSHA4tPRfjispoGe+cNdvzeV7TrjMrZny51sziUl+er4TU3dkNX
seV0HOfUqi+roek8kbcqigpZc3+kJ1+y2uhvbCK0sIzM/svTaAc2/khSf0xjT7vQDYfrioitA6Fj
fATTFCqJHav3oYflTEH25L0dGRum0Op/+JlL3TBUR7ccYRi6eeqRP74xY/v13/9Q/w9B+6g021KS
I6dET4NmHTsRh0d/4rJfpEZ1bdtIKsbJ7Kgpy3ELTXyRZM5eO3zg1UaVvfYxpkGGkaEKboushY+t
sKI2UipVXpQpXpRdNUdjiSlfVhXGUZPeWXgy1NRl1ySHfrQtt0ljBw5yEF/lRZpu+CIb82h72ZHp
ylSPoVFDNp36ZQuGQkuIr7V4hpSlBkucU0LCsUBWY0y2XQ/xQ4GXywFZB8tD3tPpH70wvp2W5mLM
x6tqttgDrJTtCyM2sEvm0iex8OvLajA5XhffTKOqXZXJsNcH1XjXxxPGfmmh73y26hfgfciWNtCx
d3ZFVp+BnjWTSuUGUX0TR+hNldo7zgklF7HI8YwdryHl1+A42dGc9iOGI+4yK1PuQu7KZM+nTvmI
L1bSfaj6wHmwMe9DfxiGh/Ntqc+j/GXl6Yala8LUJPcf4tTxnnUshJ+T3wLpvTDU8nc9lPo1UYEE
oCWHnFaVt300q4cUboP13uxgsIflgVvyL2mZvpemZ9xrJP6owhA3+C9cYH/Dsi2BrQ9R/EmZgJIj
6VFvYC+S4ISrgal0AuI4h+s6hhIVKtFt6Bn51SlUZ0aaueG6rOqL8mnMcoR1HE1lxhbku7zsHF2o
l+x6fXEgcIRg3e+aA3oo9QJDYUIAhX+QQfaTU7R2M1n5R1vRvgAc0/al0RESs9GCnK9vbTnr8j3s
vzB/Vm3bkY5QX34PNwejVohGHEKiXLuev3EIuSWZnHeaH/aXA3vVi9AsE1KeswLXBmv863jPTpEc
BDW6QYn7PdQs6XJ7r11pc5dvjTC4SlF4DCP+TGUhcrJLQ85o2XfWHkw4OnN4gu3oHaUgL4IZZNif
L5Yl/7OapTYPQWGYwlKNxWLC1a1SioY84X6sr4dWztmsuNERvhsCHOt8Lb6IxwK1wlArFyyq3RU3
J8ND7Ggw3tuD1yrOtzEChXVaNtuREM1e1UrMeqVOvk52n6WkNlyneQyJmqgp0BR0o0aWf/RNctkK
E1cRri960ugrgpls9ZSnjkwN4eRQ5VJwxYrg2pgz5uXpGqe2ANWMU4Bz8GTq94Jq30k7b3aol+Gb
zZfwXNb9PkUUk7IGAamQmZD1UMY8dJIoHA4w70GVzRc+VoAAa2ZwaB0Obrbms/dir4nwf0huTKtw
YSH0N/VkfFXJw9oVYUSsL+ZeWw4/1STMKVyGwQu+Eyd5TM7FFMcyLoJESgoduZ8NO94qv9TYygD/
Novr862nLVtPSGzJmT4tw9YFm8tFp/RJChzbAb9dTXDjJjUs14Nw+KbFdusiYDikZfH5tHtVSJ/f
mXakXBQVN8+JmTTvU0uQPl6POObN4askCf7MI//Otrj+Od1efvXTZrwVXtJc5IaD8Df2/tTUsngS
vrGxmmvLtUCTQHyk6mhIyxzIyfN08Gw6qzKmgTohLwz8El3Q9pGIZ0Zxwd1W/8OsutEti+jasIrw
SLDqto7Ke4MT7se04CdtxUyUZ/4jVqb9O7NS0dEHxe3MAUg4jx8dvRpcRX8keaX4yi25unMMn6qY
B1ySiFs1iNRjVZTW1WkOOd9I6twIy5ma1c1k/iBBDizdy6KZ48glOcPvn6LDvg3pN6xAkaIRJgrz
C9XU9Csgif0xtLInIRC+WjJ6PP8Z2qufQQ6PaUr2TbpcfAbb0s63J1JEIYnFu8j4JMzBIC6RRO+V
4X1QQSchDKyi5gXBGKENOwxZjddCTrxJtPq16oASCR2MJVHCOzA08PHscJb+oOYEtE7NhKXuceOr
X9mycIslhEm8C52qar2svAEyThTGEXqXigwwHF+wPTToF8h7IdOkWGx0mKTv1KidPtaqglfipHxR
ufG5gxb0C49L/K6j2LoNFHJeNJMway27gqgTfETHUjjVBv512PsudMnx8+nj//vH8H/9X+Awk9HP
s/of/8Off+QFGEBQ3Is//uMu/IG7Zf67+Z/5f/vfv/byf/rH8Vd+/y39VZ/9Sx8gWuXp8q+8eCxv
/+fXXXxrvr34wyFroOE/tr+q8elX3SbN6RMox/w3/39/+V+/Tk/5MBa//v7Hj7zlboGn+WGe/fHP
X139/PsfGo30388f/8/fzUX8+x9347cs/VYt/4df3+qGHbFQ/6ZakiOxoIuSt8cy3P+af+No/EKz
DR2/KFWYhmQGyfKqCXif/TfTsJDD8XupW0iC/vivOm/nXzl/k+wxpWMJpkpuw2z5x78+7EX7/bs9
/ytr0weoeg3783mI/HskY+17mmj518tOCI56qLi8LdxKJrgq5HH6BR2eEW4sxi9Pp/9+/GLuy6LC
L2MRQ9/1o+JWgcTZw95MgJh3yD+bjW33PGJeK8Q80p7NsIGWW11Rs6iZ7D14QW03X4KUBNB9UWta
67a4o5gPTYgdy0a51qptsTppQ2TmspxyN4D0Z+x7TS1uggTb0Ytn/eefzfS8WRYz7L8rbrF5wRmC
+/9kzN0hRvfsNux7a9c0poK7O6XxrlXf7H/p3JN8ULDV/qJPspn96wIYrayq1afzn7FSzGVQQUHB
xQarLd0OryqQNRG7JxIuR/zDzr9gpX+IxTkp4FxeJY2Vu7qvd++z3mZ/k5TEsaWvkEb2tpcsJ9oi
ymQgg8ItocGToRMk9jvgIdh+p9wobCz3a1U172ee9cGGtB8U7nlJFoPavYOQ0T+YExmYbyvC4siQ
h0XTNUA18N8IjY/xmE7pMcpgyu1GawIadP4ta2WYf/6sDJjEB2xmvBw6DE7SEwiyC5Fk4dPbnr6Y
C6JIydTQirCYY8J5LNUCBnhgVbI6nH++utaZFtOAig+NMSp54Uqucfp3fmiO4gpmvqcfmjQtA3Sg
BVQT7kMQ+hCQ5iZUCQJ5bTigm2/MFJLcwUtIn9xlUwqBpVEadvSBiEm8Pf+JL7eE/zuqlyetMcx7
crWZqLzJhi7V5oJkxtjwcV6BLOnkf46B4XdgqxBD30osEAei6aE2bWyY5r74yjwpFpOKaQR9Z8d+
6Uogcdf96BmPkw2JuhhlcaMQrvh+vpiv9yPVmYv/rB+1yVTEUR+Vrs+h5wmpOafJgCwD+02zLwGW
l8/3QzQknHQKl81+gaOGmqUfwTvZG7Pe6/1IdRbzRdNLFOlRULp91XIp35lsI4Mq+tGPZboxW6y9
YjFbtKpfJfjFoXB2RjQaicKTSejqMRsIQBO/rRnmlz9rhmSqLCcL7MKNQhxZdqGpozWO05xYyvkX
rJViMV+w2MK38VgejJxQ62EC10YGQlpz1RyHIvr8trcs5g1NCGNMLLMADDEjYHulVe2bmq6c3MO2
9cKNVeJlNORfY5Pj2svaap2xsbxGZK5h9WQhmSpJXe8tdRisu2x0lJmyPmTVJZmwmnjsuNnI39gX
FnuJLhClqhce0xYWBx8sQkM6vMIB7mrqkIy8Uby5Z/3n2FedxdjnmEg0XSfy6MdF5g8zU4M0px7C
X3GRgrIbof7JZvzzfJutzAD2YgZAPVVo3lCWaPgQvR7wfDM8sqOD7OPbnr+YAYbCErqRa2xbSWEF
w1XU+U8jEb69UVtr37+YAohGFUpWhoUbAgPeIefCckgmyeH817++DKjs3F8MTKQfGik5Ue72KlWC
iNRXw+Gg2cQlPyaTMUk3Jl1rtoWOIN/FZWGPGEU5/dY6sDJulwHITPM7Q1VpHXxpnC8eHKOfvZgG
ZGmNrWysNWs1uJgbuO62ZMnB1oUi0Pv7iGuc696zrN9vq8LFpJAlXSwsHTqAHaIKAq9XG87BT4hp
71CI4b6i1yEXlJ5nq2SDxCPaXE/qP86/fGUs2YupIhjCeCwhw7rCUzUYjLIOAhdt3zg8kuvdK++t
oMnzp/MvW6vIxfRQKJrvWVlCVzTS6XvEieqjgILvbczhc49+ZV5YXrnJUlPCcmhKt0lGrDYG8Tkd
8Z0I6vwiK/OPCV6D58ux0umsxZSQQuFqx3nRtrHWbbDr7ZAZyrzk7oHI6tRcvO01i5lhxBZIGhVY
gpAs7V1rlR8b257ZYMkbX7CYGnQkHiA4aPzGgcu2kwKQMejaLg2OU9/E388XY6VZTsHtZ2s3YWYz
D3PO5b2ZpNlHshA6sBc5eZD7Rkk9lNu9p+PwkRlC2SjYSkez5oZ79kpgRlquq+zPRaRmT7h4qi3C
ej2tN3raWgeY3/vs+Q73hVYtOMMUo18BMoxVqyfrUCN+jdTFMB/O19xaMRYzA7lJhdZ4auHqXW4j
EpcZjr1l8cZCLIZ+nlYpwC1GY+ZlOtaccDiKKWs+5GMQvumsp1qLAY9sOQQdwXFVZv6M8VHKg9n0
75U6bC7fVkWLvUDAfWWpaHgiFcNIXoBliMuq9NWNp6+08xzNet7OHSM6helPA9S6fgM7Zp8kU7DX
82Rr97zSxHIxxgNFI0dfoaeGcVB+S8Wc5JoqYfbpTdUjFyMcDFzNqXdg35yO+bvcVPB4gMOytRNb
GdpyXlWejQM5KSpgi5SvH/vfmOGRBZ7V8PoHEG2Nd5cpwYY2RJ3b85W5XS5G9JjFiWNxNeUW5H9O
iK4RFF1qdvVQx/1t0WGaGGi/WUTBh6swWd5We4thHkHVId6CqcUQwYSLlO+TF28shWs9azG0G6MG
iJQwgwSWwcUUdpR7tVDUXaWEysb4nhvhtSpbjO926Eg0U9vcrdv+aKK7umj0Wl5p5IIU0ii/vq2O
FkO8yZUuQdlKOCcQiP4HU0XJCDTw/NPXyrAY3pbThZVesNXPy/AmUmSEQQQpgDR2ugudybs6/5qV
1jAX4zyTftcNxFvwa53ICiQdv3hXcsIASqyKNn5bdzIXY13p0F+po5m7ql0dtB4UoWT3/7bWNhcj
vdQL2wpqjXbw3xXqdJONJOAgCIu0eqMtVqYqczHYg6wxOkf2hZvaFSZ+6eQN3U2Wyqp3z7fCSqRY
NReD3DbLqOjLKncVfDfwHtNIZy0EYvE5o2lItORJx7D2nV0D2VOLSb6v9MYBWFMPn89/wVoR558/
m8/MAW5WlZGNUTfFyKSf10/tKIINudHKbGkuxrxqQW3I4eO5mp4qYENacsKwXcRMp+0ceNdhkxtf
i2noNjU8r88A5mIGAHKFwDwQvDBWy3FPsiRcTbthtF6er6+1cbMY/GZl+ROK1dx1ZIPVgWfmhzyE
Am5Gdn88/4q1JlnMAKiswwB3VsLqtjRQ6GM0AeLd3xj4K01yEj89a/AGRl4VmURKHDlFQOWtSw/z
tUQtW/Sp2fe4AgJzvhwrM9lSRlXgjSB6BVcKLUA6C2Cp34eW3t82vuF/HNhQHM6/Z55MXpn1jbmk
z0qUGyJwkn6gvkjcdjGqqMh1z7+QwXBtNg6a6bFx47IxP59/3UoPMBaTQlqT+tZhH+IGYQFrYxxU
fMizwe4/gmHy6rd1AmMxMYD+iLvIp/IGZbAx7PGNK8RD1sa8s9LFllf/TW0EIo3pYox967LgLv2K
tMr4bWPEWIx6USGZdzImZhK0yRrJKvOCE1HgWjaJ2G9rhMU415TcJPGKiQXGvIqtaBk85IUjoPVl
uXpx/h1rlbQY6hoMP1UfQdnWtT4g+51Nfa2s3igB7JSVfrsY5wUCy1oHN+5qiZM9YnTDm8CGuels
m6XFbX1sZ06/M+G0WOLssrOxKdmLwQq/DQpYLCJbmYUFoFWhAYor5MU7G334Ux2UcbTLI3ismCR4
/YduqmCx2rFxVMwIKu1UtB+TEOtCT3TDTZgY/YVv1dqPtq+rj13V++bsEKdhEdSwLwc+FWGYEXlY
0xaJ0t2RtmciyykmiNWp3yFmsdkQXZNaKlTkVriNtXpCprZn5+9UA/ZxOobtlymzEh+QTZN+KdNB
fxf0HuyQRCq/k77ER84uUvk4aorZHwx8a68T35o+dUPZfGqnIdcOpq/Jd3E/YUU8mn9W0SC+53E4
XvPu6M90DOzPoE2UPUBiH+c04hJmNhR7Csgm0HS8o9310InjCg50PIqbXIr4ypaJDeBXGTOgZpP2
ZAWG/RMdagFdVHOgEihDT4xqJlR6kqtcyDt6hBWNZVkfQgkYWsp4Qprp2Y2PgZTVyN+YBlnX2NqA
CkoUG9W5HmGj3EPSukxIQ3/0vaAtd2Oo259SqZfjlRI4uUneder9ypsw2IoHrMxS+mL+GGrDsDG9
St2Ge+cLMpqMCxgF/gEoR7Ox/1rbvOjzwHk28WZOrEw9RuquH+qKeW01dhzup8lKyqPwB5XLsQZ9
2JXWGpV3jGyv8i/yCeCtG5AgSp/VPXvSNz5m3re+sgjoi/1sUcM308CFuoU/NR8a7LLuCWB+86B2
gwDB7GNX9Cl2QUZROvdeVchkY5Vbq+jFFnckdJCFoZ+7MkphcHJBd5kDNtnjjFBvzNZrr1gscNgm
IvCPw9ydQBNZe8sHHI7blvHVroPIeGM5FstaXYk5RSbG6NFWY1KF9eYnlMHsZnIUcGVvmlH1xcKQ
QDVUOs1I3EmSRrxvdKsVe4STxde3PX+xKsCtDTvDHxPXQEB/FIYNBDpots7Ga11ssR6MXkeOBYaZ
ruOZn8n6yfdN75QXjY1/vYbBDonxor2s5z8mUWpsdOyVVeikt342yDxS4Ju+JvOvEB0ErW6sjhi4
bmUtzF3olWFzkj8+e3rbT4osVcRoJkyQYd/2UfMTELT6GJS6caxkb8hd2SKi2+gBK135pGZ+9j7F
K4cEQnPtGkMsItL8yg5gehjbJIrmafLpTf1g1n09n5hUM+xjDHdqkCqpeeMlVvLAPXTx/fzT5xHx
Wp0tRkqQwKKxnaBxC9OXyO1xj/VIEIA0Aw7ZyvZ5EcGIP/+utSjQMk8jMwH+tFGiHHHyzneOXnAd
h7/rlATfoIx/rBvwiWFeXLXsdnujeTz/2pVOpy1m9kkFqB/kg8eRIBmOua8oxzK0q41CrXWCxTQQ
m7UTwmGuYC8NWGo6qe2bB9tLHWMP9guw4vlCrNbdcjooCivB/LRyDVARN32XluW3Hu5LcWMD4/Cu
+zkCfJloTpzNjpuGfjWU2OE8tMFQTRsfsXI4WWqk4OGnLRdzWPNVSv1nOE14qVuQDg/lRJQ71Zvy
EEvZXEbEdYfL8wVfa73FRKWwb4VYWQeuX5bGB7XM8dRwtsbWWu9f7Fq9PAQ725eBWw4S0gSJyqQ+
6OSacuEeKs7n80VY6SLqYjk367A1rUr33XhivM1GzM3XpEx7HCi81NiQq6+9ZLF0201rIhsfIVaF
SIV1bA72STwYOys18ovz5VhpiqVMWO3hgZWN4RwHL+s+QTCCujs41sZ6t9IW6mImGlJPswwl9o6A
gcwvHRkZDft+rYkvSAQqu0udAGuxUZK1ypp//mzmdkrZkSom7GOZ4Tcx1ux+FWUiX8nRu41+u7IY
LeWsKlBgtcEqzh0Ejju/rI7L82uUR1k/UyULMHRE8turoWdvcr551t64mInqFAfP0um8YziT1LLa
NMCU1eANdp2usSaJBOo994Oy2xKRrXWIxZzUDXaQBGakHMlFhqzcwF8pcBQU8GvPF2ntBYvBH+DO
KsiUn32Rha1zVmliSNTDnLd+/gVrHWExAURYjVQFHp9HtLPNZezEjusH7XBjR90bJ7ClcrU0NSjh
I2ZzdZljYtbhvxHhkX44X4CVGhKL3YFphJYUjpIBYU8+dx38g1z22UbEc+3hiyE5dUPYawZW3YoY
23cmbiWXdepYG3W/9vTFIIy57ZFQlHm6FVU3nSMcFzaUulExKxpMkuwWY9wHECS8VDu2vky/NBYg
e61AyevEqLHhJ+Arb5EDTt5fsJOFqt3kGBBf47cUuY0dkn09xJAMne5zBRX9fGPN9fbKZkssRii8
RqHDx0/JE+8dBqfl9d/hXPqPsRrLX50fxnJjpV7p12IxMu1k7GunIghTGHPWp+/Zd5ZQjSvhhd7b
LoeXCtLMB9mDjIYQj+GkOy7/m9ukF9oH35/q3+fra60Ui9FJUAaxATOna/QEYhpLZkiBMRwYW8y0
zr/i9U4olgJRT+uFTcIDNPkMGchllgwGRm4Wvqsbvfz1NgdE/rIbplVrlsXACzAMaj+ZncRogu3S
Hnqj+S7J8y1Ry1pBFhNBFE4ak4wH/ySuMCMwc6hCFxL0u7VRU683hnDmAj5bM3NAua3EnsftJil/
4u1o3LaJpRLJTUm8O98aa++Yf/7sHcS3ClwnPdwTIIddYmEi4Ir3oznu81zKb297yWJisCqffHpu
u11A1AG6jNn7HaLlCBZU923dujj/mrUGWQx2o0RiookhcvW2MA5G30b7XgA8OP/0tZpaDPBYAk3J
hypyyTe0b5tuyt9xTlQfk6iUX86/Yq0Ai8VX65wh7jNegU3MtzIgcOKXxt3bnr0Y2YnfN1Kz0sjN
IMY/2APOHcLI6zdNTWKp+ewHlIt1JUPW8tICCJwblbWLRsWLwF+q5Va0bKWC5jSq570VsOlUFoUS
ulIE4KNi2/ZxslR0e+vKdmXusBdjmoCtFUSmHbieb3xz6qneVXF0awzDfQ86emOpeD0SRGDsZSnA
R9r2SFIKpQCuqva/+syw9ioW9aWtfq7Jn4Ql/x7ftg/nm36l5y4ln7iEcngN9NBtO4lknjx6/UYY
fvOnGLu3yfKFPbfYs3nEIqE/qRRuaYbJyfaTN1lHtbKnq/MlWGv3xcgetEgb1B7Yupar8K4xGXS5
eNY36metPRYj21cs1ZcJDHZrKp3kkA+yMa5nTvP3RkVifJ8aQfhYDoHz54hjGQTc0SZY754v2lrj
LMZ8E8Mi7iSnlk7Vhiut6iDZdV0ILD+yPp5/xTw6/nMTBIXmZduoetWZMdIipDMNGHDrVzYEyQ5L
gm+OQbbrGBHNBuWcbSwpK421FHtKsPaDSVDG5SakPyhq3352xnhTq7/2+MUckCcKJJCEHqAYkXNj
AvW8AJqSb+imXj/SEcd5WVekUpt+WeS+i7XSA+TnB7PGK9MX+pdgsj7DYtl4z0qzLzWeYO4bowmI
g+SKzC/qBqMj4REHAQVfbrTD2ivmnz8bkmkLXNsWguN9hkJjJ53Uuw8wQiZpJm+hzZ7vXGtvmZvp
2VsqGAxdUdWEWoQoXWuEQn3A5B0Pk3ZM6o0NxFqbL8Z/PzUF3NZROZp6M6IYLW/1fnybahi0wssS
WFxnk6DeKkduodKdV4bvkhSDjmj0Pp6vorWvXwzxsmPejWxeoOGNANhEVFf1MJTHtz19MbqrpOg7
NVKgHoZAs3UQxVelkm0Jd1e+fSnoTLH7mEjemq3jUnmJVZVE8IF9z5u+fSnmDFNpclOU+a7e5L/t
PMn3tlS3Yqdrn74YylrUkWCl1Moxk0lwLLwQ90HRhRsn9ZV+v1RyghtUs9abnGNV46cBnrMdygsl
DTjbNoC8ty4m1wqxGMRcDk49WTTEMiBMuB0cuEMOvPJtm8IlPKElp1d3otw5WlEUHbwGiGafatmb
AqRCLkativMwhC6PCQgoZ7Y3uwh/IHzAOohDGcvCxnZqrSUW49efNK0DIgtNZrR++10Kj7FQ7wpV
2bq5W2uDxfilZYHqlaEP4gbbbrXpyYP27Lcl0gm5GL9YDHWlUnBZUkm1/xLj4nSoTCy9p0BvHt40
zJZqTWtqbEyndQ88L8hq8uU/12Ojvq36lyLNHLeKDMqGdyxV/yOY/Bsj9T4ZaH/Pf/tK6y5lml6b
I2RyEt8t0BJjMaklN+zBJnfoxi2t9NorFvtxZ8SOFsIW+Op2egTUci3G8iopMKw6X4SV/rNUaTY2
rnp6iIEWdmvxLcixMdnpmAC99fnze58twaXud6SlsDpiFmt+qpvQfGrKuj+87esXozgzjN4ZAsn6
Uk3+LZDnEgofkuLzT185cC0Vl6k94og4sDbikR7vEAhxKVRYuI4V15mv5hsz0VoLLEawhr1Qr4YF
fRSMAcp3vDt2fjgO4o0tvBjDWhxkqEcqVniQgFcgj+/6KQwv31RFS8lliI9UpHksAWqo97usr9FX
efKxY0bag9b4cv4tK4NgKbfEyjMCfzjNnUg0X3OM4eu7Gtt1+9bk6LOVcbbSEEuxZZQUegcpyDtC
HvfxZm1NQqXWsNHMK5v3pbZSOt0If3SuKbMxrsys0h/LUMn2pR1Bx4PiXKo4yZ6vr5VD1VJhaaaG
5szo6WOARdBFocTVNSBt5QqTrvQg1ay/gvgyHiIQ4hsDcWWoLFWXY8ZUaDSpdzRM+WRCct01iY9v
XfkQOvgtnC/WWgMtRjsUGhE7gCWPmg1ZL2zV8CIx261w/NrTtZczFXhSmUQGzopdg/FHVIPo07GB
29iSrT19McrzHp+mDtHhsasK6+hJEr+6RE/u31YzizGOwKUq7JKrNz3DW+VIRBlnY9LGrWgjyLEi
OBBLEZoPhCKwwPoeda/72ubO58aZyoOjQJ3rR9dIM5wveu3DOEbXwht+ny/Wypg5YVmfLx59CVQ9
8JQjeVt5hUSVtJ3rBlpWfRGlgYEzjWnpAlc/c9A2Croy1eiLjTmezmaThb1yDHDZe3CcrneFoZRP
KhbxG69YGSv6/PNnpdKbUJ8IQTrHEAQhiLhGS/t96tXyq0Zx7vtsqjbqb+XWCxbay1eVtsf8PLF7
yEUpg6dy1Kr4gMY/HR8KUaYPnmIU6lUeZxhtKr1VYO2lSbjvdkji/9FPuQM7gJ0X3ZPfhkZzkcgg
FBfoTDZVUyvjYinH8fC67XMLa63Mb6pdqg44vFXTVkLhSmtqixljwHvG5FKRg5De3ipNcAN6+HqE
X3q+f658/FIlWtUjwVIMrY4pwv8/qyYmY01YTf7p/ONXYn9LTaGj5r6KaT3AfpicxmR8ryyFC4ro
QzRhRWSq3iMUyeJeCbu3Rcr1xRRoQOTtAqP0jrWevZ8CDN2c8r7HN+JtE7i+mAR17tHTIsWS2HfI
M9LMKTkqilNvPH2lsZdywhJxee2jaj8OU7kPO/tRYi3PyXorwL/y/KWgEGKXiZFQ5xy9Mnlq1fQK
I4hL0ys3Buva4xexQ7yvkbjbMfs0r5U7G2saIEdttRtKyKvnO9RKf12KB2XfwY2GF3601fpHqNGR
ZLWxvVn7+sWk1nTwFtuWmUbxgOlbZe65nZFlh3B0/I3eOT/qlVDxUi+YwweXnsg4jPaB9cHsRejq
luI8WNXwXc5W0ucraWXR0RaDQM+9pM4K1EC+8NXDUHawjsou3+sa6H8tIqNT89utdXWtRRYjwg4C
rzSqguBhEahfNd1Kv5ehZ21sOtYaZbEtiLyaezqNDAGTVOoLkeN8RywxP04y2dr4rRRgqWZzLD9D
w+3ZR1w6iw+GJ7V3gqjQ8U1tcQKSP1sqNWlkfabQq6qpBNZRtJnjDn5VE8X1Md02tTjZlaOlbMwg
a4VZLP6porUxTgOYa0s5HquhYAZMcLs7X5gFRv1fJB+x1LSFHZfAvZ8wn4u8/mX2Q2JeGSIcfk0x
dwaXkT8+aAIY96iGD45eWpjnBt6o7Adn1IIjSW0/rNaJq9uoyM1bRwG5D8fXaBucGSvzQ4gvmrHx
qSsd57SfeFbvUfL/ODu3Hjl1bQv/IkvgC5hXqCqqq9OddHe6k6wXlNsydwzGgPn1Z9TW0VE2J9Ul
1dOSekVQ+Do9Peb4FmH10gDF7EjxZe7L6AVSVoNEvVna4/vNcekd50744x3LQmxTFTBabgpuDxG3
Il54O+17clVTdOkVm+2/Zr0q53XCVJ6LIlGRegTd5V94Dl8Juy+sSFtDcLAC9Qr2HE49gzp7ts8x
EihrXE3Tk4Uhw+79hro0KjdrRAW+ZyaBAEhDn5xJR0sHgoLoryx3l56+WSOmMSx9vxGwXF8WxBKN
8l4yL+yf3//tFxbTrdwN9+ttmGkLngMvE0EGFB6BFxcv4eriAgch46u399904Tu2auRQKlaAui5T
ONrK716hxgPVefZy29M3K4PlIODCDBXfoeSbEHr5aDOZf37/4ReGkXf++x8zQU/gujQ+tuUgp/eu
nT8wRu8t6s7mjF+TNl5qnvMU+eMdJiAdkQ6hF0GdxyGE/dXDslrx+v4XXHr6+e9/PB0eMBSALoRe
EeNV2pS5jrXOov37T78wjbdCOTDiCCh3FlLWbBq/MPhNfqerJff9QPprefRL79js+oAxroGZI5ku
9VDfdU27xovo7L5DZ1+ZaZdesZ3HTebarhUSubL6JHi7B034W9j0V1rpUh9sJvLMfaHnUUdpDSDi
vQIM7i7TlXfLoZWC//HfPSxRCgKQLIKvsKz4aYEj6sMMh6YzjhdiFySSoitb/l9bCS/ahsElrlFh
Eo2UrjLfm7n5SjzvA4pdromI/3qowvO3M7mGDCvwK6ymWrddsgrI12OwWcM2bXUVRQnK7YDHQ/94
wyFDlYGJ+1Yj1/D+WP5rL9Foe4cfAN0p/AWYro4iuowaRz40Ohs+3fb0zUoCFi6rypyH6VmFuesV
YbuVVP6VHfuv6xSabvP0KMiQThhg7q6IKuLGhDimLGMbi2D5vCC9eNM3nJ2l/1xLiA0GPyOrTJHT
Gr4DMb8evXVyV84pl75hs1I1iw+TcolJyEl9p0pwgoOQHCOgaGIFUPmVXr70lk3g4SZCG17hVoWq
9uMwR69R0z/qjH62NYR/t7XTdsXKgymiA9LVvIn6fddnQTpEw3AltLkwTqPNYrV2weoPmcFi1Z8J
pGND93lQvN320zdLFQp45qChI8A8c2POQJyiLiH8gEHnlfa/8Ou3kj81T66ZuJVpPi3ZPi9Mn+ZN
NX6+6edvlX6a1MO00l6m1hn6QVRruw8m/yZ3VNCmNgsUspsLeB9QNcx5VxzKYgIYyCzNbaNmq+9b
swFEmgD9KoahAv1c0/Ts73rl4uHCuN+q+Qxw5MEglQQqUn5itT/FZogeeFjZxAXRt9uafzuFuUG0
UfdgMWem/OKDRPk0W62vLHIX9h+5mboDEOSocgwC1NKT5Smk+bAj0EHewzpquLLFXRqdm5lLPevN
2suxwhnJQKfslvwtaEDLvXH0b+auZ3B2NJwFqZwXq/bLMIDwCf3jcGX8X2qizfRlWe6HXCFN2Eor
vq2840dXSXWnl1U9vd/HF16x1emNauw5aiGw1WDvfQG0JwOxtS93+aSvKU8v9EK4CTS6kEcFEC8y
zWjXx+VszJl0ey3zfOnpm11sarGymfMOwFS4x8HhH3rG7rzfOBdm2ZYpxplb6nLByRnkOaviIaL5
XeFPNu2WMfGXqBZXFotLvbCZC5Oy1eppfASS3Ee3hHun+29Rw368/x2X2mgzD6psaeqxAprbwTj0
rWllWR5GgIzrK3v9uSf/X8IQsdZmHpi1rWdSIjcVhHRHCP8wy+Vnv9bfcGd9rKVL+8i/MfDaTAm/
VANkpUGIpCGrmpiRoa5j1+aed1tXbLVuIclQkdDhfNIvfh9PeZM6X+6XLLhtUd2q3fjC2tm6ELNh
QT5ml0cjVFEw+OU3kSlotDUvtNUgwZeWCLzCqT2Dt4DZjew1c6wLI3WreKsYVDJgkyINSUDmtbL6
6jzxJUTp+JX2vzDntpaFhtlS9wtiXxby56U1ExiNwakbQZ8kzruy91yYEFvJW1+N8JEYka8aV4Ii
qgFFal4G6MT70+0/eca/zIet5i2bXVA32YyLxyrKFezxBDydFhWC8hP4cOy5lz5YKxAtA99QtxLu
Em1fB29aR2T4F+UN9KuaNaxfMy71XQklzE/Oh8jfy2hubqqTodFW6oG633mUIDykkszrKWq4XOJ5
mcGje78RLjTxVuThKh6sAysF0kQVkivSc+IbePGNt3//+ZcG4mZN6xvLpgZIzrTtUJe6C9F/FvQm
AEDjPgRR5MoWcOEzgs3SJmAKuKCkC+mKdjKvGaPTt2adgyvx+aWP2KxmckDuVymKudrnjxgySNix
4j4vxuf3G+nCr99q/oxzJNCmlalXuwCeH0HzdibjXln2Lz19s7FLwGd8D3qhNGdAziVRVKo50XO4
RreNoa3sr7ABrTXMdlKkn6LfCAzdZ9my6fX9xrnQ+FtnxroM5xW+klGqndQnNvfefiobyAuB877t
iL0V/WWw2UF9Qo50XVapEQU9EGbHfVUIedvwFOeu+SMf6Cju5CLU7KcdHFHScAHZoW2Ka+4Xl1qI
/ffTVR8Ci2chqu2qManO8OthOgubr3Tv+aD1l2VyK/uLvJra0GsFmIzrXZBFGjx4moZDf8obo3a5
nm8LcsVmEjPAgdWUEZGibH5OG4LLj4pz76MRa3/jYNrM5GYuyQocOrb1uZ5exUT8KgaWNAJoZl3I
1/dHbPT3BtuKAGuzhizPZ6DndSvuZsf4bzoOxkv0FO5JNKKWen5BZVcWz11THt5/6YVZvtXTgeEA
LYrES71wweUs68eEEX3tOvvSJ52H3h8DuD/DGOlZajb6b1m9wipqPEY5UtsT38PafBfiaDv4VzWa
F0b0Vj5XO1o60+F1nIPwEE/jDEtRMoQN3FJDfmVVv9Rim2mz2gGMnQXFGLyrp0MhzXAUms7/vN8f
G/zy/95uYufe7HwS18B8kjJIO2djK7yDm5vE1N9dPcZTZmJp+f1I9d06mLhTwwdca90kU8erNxOp
WXGMm8vw/Grn45aARTEIFjCxMkN243DbTKTAFbUeJA9SGOprpArZr6yKbnINotFWXFeMrO/Y6PPU
NnW/hyumSYYpq2NsKp/e750L43mrpNNLx90Ix6WUATPcq/qQMU/HnSiPJWiuVbM8RqvcFexaCuLS
aNjq6BA4jkM+ICeJ/FUVpHXltd2+tIXWMVvJUiYFrUgWV7qMVpjtD92SuGxFvVzgNd3rXNESRWez
l7lbpFpo4uC/J3SNw36DSnukHAOI+8oSxtA4el7z7LwwtbY6O4GSC6jk8iDt5+GAje6t4uZKSu3S
o89//2MlQllxNK0CudI6WNweZkdTYsx8Tb+9QZX+36zdaswCDzhbviIUQw2btHvpqkZ9g+cfDFwk
3H/72BbE/xSoAqTwLORZdgcYUAg8aT54YUwC4pEErC5f7IrVUHDN8wj+dFVBxXgaVrf88JgMd4QG
n0Q2ripeEaV2yQyLyWD//tC+sHZuRWtDAUEZAX467Yb+6Gf1W7EsedxRcW0sX+qBzepSdKEXRCU/
v8D+9NHNMXIiNxUIYVxu1pXqnKpTQMTC58jAn1D+bFb1Evny5/uNc+G3bzVrdTgyLxpwrJ+kMKjb
HeYdqb1rhdXnyfOXSGlreYcsIPXDYQhSYCHGj0gOVXm8wFJ218Fibe9Aqr1t9d0K10RhynAVISKl
idMfPW4fvaRiCmPy/Wb6j1zpb1+yWR5QJwpNLKwsUkWBuNwT0do68aHo/OzDLeWxWWrH7+tmbMcv
ZChKta9X2j6WAVauHaghsFYREOk4EJOcJMmo7NDG4EVOoFvrvJGwSkVIvANbyQQAjLj5WoHTpR7Y
xCkkBwmdZ0Kk41i8nQf/efiEaurjvJxuO09tJbqLyta1aGmYVigMWsF7CqhNOCXjNbbBpUG6CUw6
NkUQbiJfbUYOI19EPHd1TtmVre/S0zdxSVRNChAXT6QrUouwpYvaE/x2yxsvdP+zsP6xPjt4+2Gr
O582vVL9nPWAnBZyyd4114cLyxvdLBAhhtI4zYvAnsXDeO7P+oE6jGI/8268E9pq+GAujXqjYAzS
LEccEs9wJfqW66y67SpxK+JzIch7lRnRAY3q71guxiQMxvaKKvRC925t6DSYSt4yGoECNjae1mWs
j+jwm7RXNNpK9kCeq1voinmqfZ7vMhKJnVy9Gw+yW5mdNGDSjC3GDoNdXw6n6rJRMe3aQp0qYYN/
31/cLoygrfccRPArKu5wX2ZpP71wFXrPIXXFTxjdqXb//jsupNr9zRSGEyTE3BUW6GEIvyOYq+EY
6nXwCl6biiOyy8VvG6niqw1nf7ryzks9v5nYEMPhmh17czpHed4njQ8HcITMA//9/jddWFv/4w39
x8wmU9/irI+bQDAPexkP1giW8HWNfgVhxz87iBTe3n/TpR7azHGU1eKslA9ISlbF+FggovkngJL2
OauC9rZJuBXiVSIIs15T3AmSwN4J5PRwteZXV240L3zAVnzXSm1c41F8wNyKIcmnOXuEuZn8RyLW
v7JHXxhiW287lJ8UAaihAt1dhihkD9T6b95RzmOxahfeqVXV2cM84IfEK6RJ11DQF4bBVp1Xy5Jh
YDksX4p/DHT3ONbhbsWmiHi4VMn7I+DCWPbODfvnWENyLyraGTmnwI8+ssbyg67FNTnvpaef//7H
0yPOG4xkRLCr9fMPkiv/aHNR7d//7RfyZVt5Xm6aZWpbn6WuDW1i4TN6CnjkH4DPtvthjLJDJLPy
tqmytbJjPChdC1N2SEd07ZI8L7plBx/SAga7kGVcQxVdGtCbmB8uYxbm9YqlEpPx7Lvxwqq6TopF
3jgfN1O+5kqspZpYOojC3emy0IDg8GvubH/vcLlV62V1tvjWb3nqdZU+VBNE5OHs9Yf3O/zS0zcJ
dg3ffbB6a56eSyb7mBaT/3kB7PhaIc+l558H2h/DtdIweyUKz8/ZM1/D5pGvsrspDyC3GjaoIIyf
qxJh5jAFUB7x3+YMOr6tYTazGAlvOAANiHTmYi3v/aooUEvfBVd++t/nmYw2s3jqlsVvJ+SlPdM1
a1Jm1SqhXutWTAbOnTiE3hh9ySc6/nj/c/5esABT2M2unmVBYVdfsrSyRSeha7dwZkCSlUzxOV/1
YDvZAD9AgWg0O80sEBhwZQUuaNcVlk8xB43A7GmOs1IczTRwSRnAsByBwQCUbFZ6cHpC1Sg7yWbM
f7//oy8MHrmducXQIpUB9DyKhMa9yzyxq5v+JssTtMgm5shLOC2B18rSOcRFX7zothrjoCvdbccJ
udXdmRrXVI03Y+EZy2HX+4YnpG2X3U2Ns4Ut05KTbhUYMOtMpyOKIpsn0VQ3wXGo3Kru6lmG8I3y
aApvm34HOMd4aldcn1R1ec1s7e9BgNxK72aNQ3/fcYo0XvXRWQ6RGS0egsF8zlpoCBs+0YO+eh//
911AbqV4zEKGFIQtS2Gow+5mS2iyZLw5SnzVlcjp79EF0uP/vdZNJW5OBjjGQ3wcNWHC20p/ibys
6xPWljAQ5F5grm1ql961WZ4MLHSMbZiftqK2O+k1IvEa6h4YMAg/5MTclVF2qdk2C1WgxqxcspCm
Zl1HXGHAWWSMZWRyluixNtNtq+1WqQdg/DiZ83CbccV7BHsj2+XQllz5iPOP/f8ZIbllKTfWQwGW
YV5KGimTnAfhDn1zTbx7qSu2279ZlAlwhZ8Cf9XCUMQ9GW+ad6BF4KL0mgn8hU/YiuhqUocGWB+K
g/fCX1G93yVhxrrXm9aSrX7OybziTef5aTCU06vmdflQLc01UtyFzW6rk59aWS1rZ/xURkMRr3pE
lnE0JLMxMcr77OX9NKFAnWRXSiUvtdVmHhaMCldOM943z5AkcNskuGYer1y4X+juLcJ4FhwUynL0
02os6j0P+H1fi8MscheHISSgt/XI+dv+iJvcqKSsF+2nPVH9iwPX+KMw87Uc6YVZHW6CgaELIbFr
8A2udsXDUhB573W+a2JUFd2m/pFbu7sVVRcLqDYUYbfiz2oY6wcdUPr9tvbZhAa5lZNG3OKlQLTX
hwa5rp2fV9d4CJfaZzOlGTZtPwykly6mXQ91FNUmngaXnQAbQZHETZ+wlQHWTsKbzLdeOtd+tgvA
T7tf+XQTOw8+15vAPhSDMlAH+Kg05PqLImv7inK9q6nSCy20lQDKuRPd1GWYY2IewCYTZjcDBoci
wNK7cqz6+z2n3OoAQ1HiYNvO6GKiw9cOMWmyTL2KAzJP96RgLZBrXnUyeqpeLXPXlKaXvuz89z9m
XkhqpYsGa2EBjgeNh74XPyLnj3myAF637N/v/AuryFYemHNDFOy/sCU55u58fy72BNUrh3lVw76d
Rnsl4X9h7d3qBNei9HGcIF7qV0A0HtcGoFsUjre22mc2bPs9fAlKCkPgc4j6/qddWH6DTVxdwRlv
0m3rpQWImkgdwc1rtPlwuO3pm4m/huEkPXU2/1+M+tgZ4r/Vzs1Xxtyl376Z+LZoFHzgCpr6oR32
vch/AMu5XmmYC32+lcqJvqcG9b+YM12o08Uj0bFpqxV1iaF8hInUTYbxFAVQ/z2C+xaVCLRRNB0a
jvxZ77qzFfq1RDcT/4nK/hJPbUVzRLZeAx9fmi5MqX89PgvkVOXoytrC7KI21ceiRzrhTizVtMTL
4ByOuD0p1pesNfW0c3k2eB/FHEY0cUPbTHt4uC6Q9+FEnCVwRAE1ojSiN18i1G16ceBKPu08Yst4
gbXCmOdewiVqCebymxncfRZmzf0csexJMuuewFIySTuEU9JN+RIPsq+wsWk/JlLPMUpyTkthvvm9
t8RtpKqkyqc+CYT7qSsChOLA51OwRh0k+d0D8jrLLsI11i6rsuPMbR6TivRx0HQZcGoh3bcRKI6d
q5MOatzJtF864ZFDVelfE5sXWN1XqEkk6qmY199tn53BeP6bcMNvUC6/iNF7HekcJBW1azx545yA
dxEk3Th/aA2FDZvPmwNBAbSg4N9C5tsmqhSnqSOfgpwNu3YKPoG4OsZDOTza3n+ufPFaa3iNCIog
tNaBSIawB4w58OZEde7Hqpb+RLzlq0SJ5D6MAOsc/fZV1tVbHlUfJ/z/PXCrw26hy5TqsY2Svnas
jStnAaojVRezYnZvajQ0VRw7Sqnsw5KJl6xYyF0OL2Pk8FlMA++pjGwdw6T7tQUKNelWqXCr2vc7
GQoSm2kgh065n52FO3TBvS62XjBCwaJONlqKuAhhEGfYj1JkM+zd6e8u408eb8Qj6ewJEVIBZzIG
8UfBfnuU9PBYqet0nKL7TC+n2kYnkL1/inr9RQy/G6qGpQsfZVwENQjf2Up3CwLTGLVNHT6xm5Ih
r74PpfR3duIu7jO41IFbVN41IXzTkdgXRwBZmlO+mHznF8WyZ6z6Fhb5B9MaGQejL2IhgOHgNP93
znkVl7RWT1bpZ5hDldAgiiauxrCPO1xCx2HZ/4JDk9uNup72Ye296nBaEnTbAtBmZWMXdctxMTbD
BaGRO2breufjaBeP5fhGhX3ps+GjID4kvSNytJhHEne5EExYmb8oMB5xPW2qnVjhie3BHDhV6/ji
w1Ys7ga41XX52sc69McP3A0PmFS/Q+0dQxXKZDiX+E/ANsVwD6N7Ytoppu34ueYNzk++/mmF+I7a
LaSFrOgSmKHCb5iiF62S36a2MfvWq/y9RooiKXjexXyu/ulpBF4ssci09Gts/GbEpGt/8w7nPKiI
HwfuP021BHBzWu+cmtokCqsPgkcHmMVU9+tAVSIYMpPZRO5dXq/HYTUfK5M/r4Q/rwGmDS7+27Qj
WPC8vv3lK8sgGW6HQ2ckYttOJCIcowMJcrvzSbkmcw31ktaKJEG9/hzpVMXkbJgP+MmnsfdeizB6
0tSN+wbcyTjH8pRYD6KR2UD9bdTID0HW/TLDXEKzOkAbowsBbhqfkhouJ/FqW5VQh8pdSR09Ml3k
u87x/DA66xIfiIG73g8GkD+dl5CGPzZBnsd1EP7sXPA29hmqT2DUjZFibTzBXCb1OUxhI7kUL0gn
iZO2xBTx4KF0RLPI++JDPftlyEpQS/3Mh//I0A/FUwTqI0+ENvRrIerSQC01Bg/OyOFUWFYeDKQk
z0OP1cZ6YzMlIUcOOwnh+JzHEwnUAdNfuYR5E3krJ+C4Q8UGhW6gQ1r7Cz9qOMuevL7zjgaoksPE
So4dJ8CvyFa7nqrlzIrPfCygCyQUdwHn44tw1TAkUYZaMwqJJDJv2nUfPD0g11goUfCYzdAoxXCn
jR4921b/rnku7kcNzUZsurBLOwAmdxyvLWIbsPxeWFocp5GGNvZxJP9EGPe/Nflk7qHbb/6N8l49
DVKLF1/JcgUL2/efVGTcY8sQzSZS6OaJS0V+cTdPn1U7h+hdST6KtajSGRgWhT1OlPfGQcIdt7p1
D+FQme5BA8gFFI8IGhKPlLEPUTjOR8OKpT4oYtgxWkd3pNasnycZ2dcR+OMPxKEoPgb0sQziRi3Z
bqBnloV2Ym32A5X97xBO5zbOi0XDO9/BZHCx2Qs5179ihXjMZ/GzHyFBaXrTJH4dlbEe9U+X9fNz
pReUhDBjY+p5wycNltsJPkEPqLR0MaNLKgP6JavZi8QAimH+N2DzwjeBlNbutO3fCC3oDhY3yHkb
jD8h269rTn6uGEj3XJknW7ZQTsHU+XPlZRgkQVicwODIYqBw6F57vhc3DsUSWMafRRWeMkHfUHlp
D7KBW3LhWncqTKjjfhZlYnrgdesed/Io5l6w7BbDJ+in+U5A45pgy/tuyuJjRZC1DoZQJxAK+/eO
D0B+ymBNmOieyg5Ay6brIYJvcVmleu9RBLTDXo7J2oNzedeF9eMILClqObLPyygaAKvpniPFvxut
FtjApyGha+FiatqfRkUod3VBmVg3TVjUmxH7Pw4hNTFpw7oi6YKexACpPtbrqJKsqkmCK3MSrxHq
05qOvRa1M8nqIbzo7NLcdXn/HTfDAFIpXHg2iE5ix8Z0DhD499KsSSGETGYA0HbQK3/WDrXlZb3C
N8yrv8tiAjK6G9Vel/4bTGCrOPf9Gtrilu9mMbdIlkZT0pDhnzHzf8E6QMWmcm4XDeQYCC1Bmq/K
3VhCCQhfwrcG3khxV9Nnz2fdCYUVkI+Owj0ETS2x07LSwSyo/aLCscGnDeEhX9h80J2uXjj0rfE6
LmmjWu8wYX+DxiR7mKBK/b3M6xBjk/eOECbkB0J1cOiHWhyznBLk8FHTEgWyqRNpdHhQ3ggmI0g6
agfGdlFilXelfuoqgnnRFzOu6BqwBKoH0bF2OErUrR+K9TxdcC48k86dEp/Y4vUaNQNwk0xEZcJn
DLJpR6mRdyzyz0f3ov01rX15F+TteoQS1e3drIbvXpDrJOyk/SQnzk40K+TRFWt310diffEY5R8N
XbrnDJzeMqajID+ywnTPi8+zR/hyBgcS9fnXFrWyR9Ays2dQd8fdiHzHxyzK29/wOsj3Td6vD7iK
Ge9huajgKNTjurnNGp1kXhnV8UBnrBBari8d43Byk21zP7lpNtiWgRGfVy+691TmpTD2mfczzJef
nCvmnY3qlWNl7O0Dxjr9alRlPiuN+EbXJSLxks0ozXMaUzjI30p/KF/Gtab7ZnIS1bGsTtAriPvK
FlmxwXTsXpJVHMZK+BiybnlQRmc7y4L2dfILeao7kRexFDlqWLCTf+hUoYvDyrpqp0olExZmNEGB
ZrmDh5g6wAxK4Mqb2j1dK3bXRFTvi3z8rjOS/WztsvysZ4V2UozuA8Bpf0TBHH2MkBHEyLDV6whe
zfPQVMNBRlm3r6I2T4ux0rtzPz+0QHghsghbCEQzcjRL3h/r3qKKjQ+w2WHBfEIFc41gZ4WEFZfk
+xx40wQhz7IbdMPfmLcG9xPm7k4a1j3qaex3BRln3EM0/qcRSv3EnA3pbDWH0AkGdGfDgDxFoQiO
9YhbqHhtIyyZKsvomynGqD/CkAfU9zEY5z2gvnUBkmmoqzjKjfclGOFmFK8oIH0oy5CcGq+sUXWo
vTmm2aQ+lessnnCDbH/xZfTeZl+w+3rxs+8LzfwvtPAi/60QqkPC19UUBADjCvJPWKExD73vsjYh
xIz0nzLya7crlij/kfvdpB8KX2u97xyqBOFMDFe/pMgF+QrMa1bjfKKqLwWrCOogFJI2J38SpN4X
yrZZjGCd8R2rlF1OGOZ1f2IS8NGEDm0uvFizrPyXQ5yDpZxUqDis87BwR+AnPR6bSAz5zjhU3CNO
pbrfz36ECoiqy1Viue3pEfQC+HRYMJ3b37QC+/zeTK7MjnU2+SQupmL6JwTv9GMVjgK14v1UBveK
u2A9DAvxy7hA3JfHg+N6eppWTu23EbnxJYGiBHFS15qxvJNtF/nxTMLGQKpJsWe1gKgBNFmcC/d6
GVaoRVQKRyTw5rW3c0u2YPhV6IJngm0IDrX5ALoCyuKjNvVNHv6qYag+Jyim9LsPDmYP2S7jedSc
uK1ke+rIKHXcNsQfk0iv/frIM59VKP/sog+d3yMwLJbB8ideM1SygvKDI8MaiRG7ZjgWXrMngylx
GVuT9SXq2wacBMFwry0ZX+2hIMznhylYlmeU7BP2A6pUXElT0YOHDTwvL/cNwvfuoPlCqqeS9LhH
aZcyy3bd4AcFUPd92ScTnYIh7XzNuh9eaUcPESZjPo4ea+HZZ5jmsfJUDbrA9U4Ph5iTtL6PMG6G
se2Lq+pFngai/CbtnenRCWVTlMtdG9Xcv8tqPcpHpAHCwo9rM9MomaOZmNgydFsMHVEAUKMruxzH
z2b4levQtQ9OiHF9pEELhHi8ennufrCWlXmSEYkFgbSDL0+Vaq2MI2EXKIRAquvhh4PlfU+XEScD
DzYYVVyRvD72NFMQpiNMAOZxbizWrn7us31NCVSj2AkxK1UxYR+eZtz8vayKeeTrGZPNDpb6CKa9
qmQ49jrNP9nMMvgj4/oiFjOR2QNznNa7vMW6cezMOk8xLsWbCqO9nDGoChUFezeUhiDbIdruTkKK
7P3IgHl5EFXjmZiBCozASYoxxzdp+BGttR+5gwcqFMWh328LDO816qc46G00Y/ZqeG1g5Z/0wfjj
+K8pxPRjHOCkvJthWZsdyxay8MegI1SeKIW7XwI1/zLFCOPY8gH8r9XfEaPz9qGYGjHCQULWzV07
Zo2/t8vEWkDUBm3fwtL57JUahjUMu/nsksko6QGlWYfqFAgGe2NO8J99BvNz+kHlXvdkqgj3mjhu
ZuaAXRnnPsZsVT6UxJHwZBFwlbA0qEACxxQMpztUydnPmamDL6RQU45MDTUimbwMlxEJGB7KHHCS
1u7nOuWMP+LyNNe/AQrx7W+YruPndeCm7akkUfGTrnX73Rc4H+5QCDWyWCxunR57D/VjH5sFar/E
BFKST8D/DmYns8IWCKm8FpflqEx22Awox74A9TcyTEtXosZoNq3aOcQyWApskRef4I9RDV+VBxOX
U9Eq/WMpo6J44i3tQTEUw9jsu7atx0S6rHOnVY6Vj44aqhqFnoVjsaMzWx/XTM8unZrWkVMduOpL
r4pRPU3zMLHY2nnWdxg7TMduLaJ8B56JWPb+OndzSvvK/5fp3PttJol/1/gIElOc7Uz4YQiNX+P0
PWMtWhtrxUM//Q9H57EcKbKF4SciAm+2mPIlL41aG6ItSeJdkvD099PdzGImelqqgsxzfotP47x4
c2deemfX+9kdq1EdTDc32jtPjOW9QDksYFd4xd1k8fzVzXx7KJe0Wk12eYdX/Yum2Wn7a5rIfd8E
oqY9Bj6u3GPo+BGZiMFCUruqa99E6GRO5BdXohmv7tyGe2pZc1Bm/qr76eb5y14mju8a4bm2G98k
Fq8L7WNvKZaBCPCGzcOY1v0gqPX740/12qVu340ud9Ai6hsc9+xcJt3PvMM791W6GHXlZXmwiyib
565bjgBzC0d97lU89cS9ilj0k3azUI6RzrB8DCwJhDoYMYyCOcZLDQx7ZTJwxa2oWCkSOa5qT83F
cN0MEaLxoIa6LI9RgR0l7spdwFQiQ5ziqTV9eWVq7ucTa6E7HZXTiS2tOfHZxAJdlNeydfcqNUpt
76Blbf7PdAxjzXw52G1adlX9o/Zk8YFZt7MSsXX2v0CgUIsbtcg5HUTgDKlYVucZD8Pw9/tfMvfS
L1lknhBGlfpuV3wGJMta8e773o/ZNavxrG3h9+m4DYqzV9SG1SdePTn/cPWvXqbg4EbW+BxUzXYE
0xG4YNFeNTEFzSGYFymP0+T15YWMJZ8vhbrRxU6WvJvLQxdEwt9jyWskMjUR1PPy3dMhzmNBehJH
rl+Mz0tEeVMCKWT59113uIqKbdIGogdtOhgo5qZW9oVF2AvSMeD3PUzE2TKCh83I/lSSvMQDSD0K
UdLD/tErKShrZ+P3Y6N0tfc1VjgdnxyiCPXBJaamekWjagUFUBnZB8lYzstLIDtkSJ5HdtFbLT05
nuoCK1SmorqW53EgwfKP5RWhdYkIGcb4ZDWV/KTqum4OnM8+kOPY2kTR80J2mVFI003lunTFIxcY
tdHSMMKujYlTJVeeAQTC/5YjW12TjVoLXoxIRsPvtnP87rTroNQYW7q9uxKiqJ3vk3ATTeJzfY0x
l3pfxhHTJhe37OT6zLpp8x9yCTlzaAATH5nouuIwAjHN8TLrbksHH338WTAtWhfXaIPh0oGsupfG
Lq0T/dPTrSaKtj13dcvZs9jOzvo54OTMnNaiWGjoPQfSofPy9jSPUxWgh+6813Xbe+b0uqt8ABZv
Bu6oVJ7HUtrVnPqW6wG1rvU4/pm9xTRSPs0yf6a5Dqiw7VzvtcOS33GFgHJm6CwK6wBxOnMq4h2T
Kflj5XRZwz7/LLlOxb2i0dZlOS2HICYheY8evKgcEH9vVr/EfRSq1Cns9UqfxtrEc7d2p2GKrD8g
4uYT4HbwaTdb53N5rkOmq0GRZl8P+/P3kNvFm2gRKpU+qHTQztGzGLa1i/M+ADwu3YpiUk+8RJ7v
EPBibr+DNiw+uVbUVdKJ95YblsmIW7bDsd/3gXlSTnvOAk2MoWys4mAbIsh8crDu5trlc8ypxNvr
cubTWDYb19FapfmNP1YiG+tc/pLDCkZSbXNwEx2JL0m5GB7wYa7NrMnNZeKOjcwMA/Ty0Vh2u7AU
jd5HPYFd5ArRZyZHaWTBPI2Xiu8V8iEcTR6ePIKxnyQdtATJBofB0yu7NSU9eJ6m5XFz7OE9r5r9
4IFRtJcqLwhqt5YFZMk17M+oWPb2MA1NDfMgptBmKdDgwnZoLxsTT7id/J1V7Ll3m+HiWTl7cWfK
N6PLaR4xSvmUt7Nx1obNYxiF7b2oVo+yED/E0jitgeLMa+0Ht4RBKJRl/qQVajmuCsv195H9LqX2
0h3y++rtnbzZ/L2cNb14DQbtPNM1kn+ZY/ev7UORqNXVSxyRC38aNmU6MRfgCv67RhwSRkCCssMl
BYf2Xu0uHLEw/YWYr0HddmkHv0Z/5MCpeu8QFe70q57b6WsZ2uIyu2L+UwchSLwO7RknKxtQrMNW
3wOWlJ8E6dqcmXod68M2NfiQiRQtnMQO5n5Lix2bFkPrsLjxpjx7j4fNEuK8lGEdZu2Y6/Xc0XO/
Hljnf8u9fJelO2b47JwHy9/rMLHwYmU9wnomQfa1Q9B3s5ntWCCDmPfNBh/e1tdwL6pP7Th1Gs1E
UBWhEq9kRrf/ejiY3+E+23/aemd41bVZcSV5Y2oOU82OVKvxLFbzZQ4NSN7S+W1zUd8Rj8E5l+72
n1OVY2KO0UQugrukteP0tC41UWKtRv7uBOV3+2217dm4LaQGCuKoYI1UvBsgS0Ht96e6diKABap3
+XHdg2ZRy6I2/+rNLYcMXMODNvcS8KisD9y/8ydmJOYXNP0PxZ6fAu2ZmampJfCMvYpVs2DOrwP1
ZVaFcVN8bNVsrtfa3NbTsrTjkuEYMGCKaMP7+y0R/GUTKp5NWAqzaaLTbA477+AbhjnEXhsGv3EL
+xHdo2N34Ixxs9Fwl9tCec55CLroMJcDypE2cBN4SP50XleXqvSNi7+E0xn2zTptDVFcmkmLlB3t
p3Yd5u9+Hy3niFhwXkuPpdz3ot90aLdBzN27f1aGs9MMRzUHf3j/47QcVlbL8hJAcMQREdYxFOTO
xDAb6c40cTQFy+ns9NOTb7ryPC37RAGM5m00KvexpViqhmcL+yMFYjpuSNZsEEJ0+wsjvJe2/MTZ
sioh2NoN46kdBnUNo8L5XMSyXAVLVqIbQ8ZrNbNA27LVv/dwX08tvTU3wzZ+NZYMPpTK9Vs7Fc+h
ay6Y+qG+ulKX7EB0QZX8TK9m7RXnzeuHJByb4dAPQ/8Juh8+bZ7oPiF9JjcNlce9QoFm6o+z32SD
pybzrZMNz5KpxvoYBk6YEb8hUiTcLamdXjhmDFNupozBeZlrL0qxbrYXIZedmTMqY9kGFgkz33hG
Pg1QOa5O+912Hua+WNKmXqsHQMn2KKzWSq1I/yyYCu4014unvVJOis9gOYnR1lnTstq0lhElwSB+
5ZvzIKaBHcaqnKTqdJXUFEd9h3IXR9fOm3ScZbXQWh6AFLc5wCKY+gazYdoRC52x8jWmriu83+tg
iHtUV/Zlzv3VBnb+Bv1XOz/YSIvTEkKOH63M/UQto/wz+mKPfWeuPtbR5lyCYTo7wZz/FdKaroQ5
9JdBfDNwOD7cj2DTDjyRYpVPgr4gkzlfrf2uvxt8PV2jG2HtfDFbx/30vKBf2CWx7CeBQ/OELu03
S3avjcfQnISgRYDc5aAojpLwLoHmeIn7lrjZuHAI84qtfliIxKiJf96WYvxDVcN+tZWs0kF3/gLT
N1FDD/ByHkMnp7l6tw9C1efQXOZXwzejD2srpl+lhGsbGE/TkMik47o3Bsa+crx3Cy8jLsX22rhG
cG4WKXhIZgiOCkjm1Y2cmp/QoOey5n+NxmMcsrz2offCbsoKu3gllyk6rIZ2N4jAMLi0IooAIwzp
ZCHxr1+da5F7RjlX4oFUElERGA+86GMcAOX/3l3DfB1axz+5BgfhuK7RRdEDcZhZ5K+7YwR3YL/p
3m0TJJNdnShsLRJi2/afoHMiMxcln0ynfm8aq75oOVRw5dP6NQ71Mz55WK5+pCwLrc2xaw11ZiLb
ZFxYu3+Qu/vecS7E0hny07hwYC2Rsn+IurHet2o1CGzvq0/flfWxrS2LyRhWAwHa9jM3Teef6Yd/
Z6KbYS6GIUi/sxVgdSK49Ug2h6U1p3tteevBo6MqibzGeVg44bmdusI8STnVKYIZ7E515PfH8LtJ
pzVld93JczsjESm+IkCuZ1X65DQPS/WlnVkdW+Vtr+Hq95fdmo1MtmX/GPWTkW6diVG5itJqKvcs
6EpkRpH8pGsojxF6lGlo8LLapQYYFszVtiODRySG+pCLtbjXefQr8J32Oei+QabIHtarUQT+tVoq
iD9wm2e37NeDkgqMvzSdJukYuTNR9Hyzfu2R1epyDoLRgahhupoyog2mP3ii7AcjiozD4pd1KiON
ZJmJ+BJ5lk8xQbB/WLBzbHMyvAki2z96EXa08RqZQ/tZ2thRc7Mt0g74S5zidxuGO1Zx56eSffvQ
rfVzY27uo7TpphnBmm7QBV42Nqs4uV7ufdCxFH15+5Q/bBXkZFMO3RkX5X6nslpcvsMNM9NsMyQm
wZNkFswMo1NHq+V2jO0RK7DZQqt0S/6jCSLAQ6W7P90I0KJdCebSViNQohLZ7rZWto7Qf62YlwN7
cX5j4wxOEwjjgfeCux8g6jyIdfurh4XwxHH3rmsDjS1b7nOzcBEFDIt/9uqthTEpD2rY6sPYjM7B
RbT1WU4zwJMMP1y/ik7YjvQDSvoo3atRxsOC7gaVAqwNqZjhQaE4ZG7c1B0gsnuoHDmdjLCoruAU
Ip6WumeN7mveB9LUOtTMyRQpGAd/L9KGyrMfwwg1MpZdndo5AxCBBFaybmAKgtvl5lvRe022NwKc
abwZEAmvhaK0MwYKXG62iORN9/vPYBQGgS75v2Czsm506hfLsXYit+A6DNv04ma3mgPqD1D6nTlM
iOmgy1yfRl/9HPpoAM6b7ATOaj3ue+8/4LIwwMEqVZ/2zjWycfd/89JIsoh1f4smczmxf62MElV9
BF12Xw3oqDNOeOiDOvisPGo+c7zrrA5UKSobz/FmbuPZqr+JjQ3aROu1BdPwljhn1X9rGnuKfUbT
c8QamyxgB7/AjqCL6UL4DKqw+ti+venCJI4lrybjysoRnj1m4udVFdZ55GA60M2JmsZg0byrOZLP
NXbXz0Av5VNd0oE5fiuu8mJoz9Dh9b0ch0crUvidhv2/gUEgA+Eskmb0jNOcRw+Tv0UHpDK/lzJY
U7OoxYfB1PFYEW92qEa4TB3U6qKhCE6lcD8Li1c/nxZlEwNTNSmkd5+GocM9JOb6L8Kr8Sg8OCoj
nOfTZqxcExgai5wBF8HA/mfpat8h+kAGlzKM2njdpfy793BgVifabHUJIvPtuT5Y0JlMIlJyurMZ
4PcrzqaDAqoGiJEssaJ9XH0HaLrwVYJ6awKnc4KktNr+1ubeeBtlnZ83rfTRVCHZ8a3AY4dD+IbR
ro9DlxZ7y7d1ogrDOrKJmE97SIHQ6vl+HweACJ+rhI4O6tZItWj/2ze7+h2YmlCcSLnF1RzWEGxk
ekbVEsR+nZdpkHt/HU2Ukm8H+3EqSp3KmWOuDmuG0naeDrupx4ObRz/6EEXSKKM1Mdi1gLL65XH5
/k112f4Xlp15CAmAegmbPLpPuz8m/jxDuJW7d4k284fHqgQ2OgEw5M3ZxP+cTEb5QH4kE6bVz6nT
rACjJLgynbWfTcg4u+zj2wjmmOoVFAvx/p7mbdn8JEOwewz7Io/3UOkPWRF+bzlOeak2ozvXYfXX
9lXB4O2/y8izs8DRDhqUcEidHiRnsjszs3uUeC2xNzedLyeD9O3nlha6lExmyZXFq7aaxYaEg8NE
KQJmfBE5/DqsGbCrVeL3Spyiyra4Xezq5hgamMXiHjdNi9gyT/6dLEMlngyLF8vk/CSwCm1droPl
sOMjS6duhCOl5i3dkSadG3QMCVCrH7d1012m78Spqdfo+eBcYpDm9tyu9XJsJe0R09hjtGnJdxGm
eCGPzUA30o5X7bnmbdaq+LLtiD+qBuC2kTDx1i3yw1r5+cfS4JbJc0ESpjfPzwvX+KUwmq8hgtud
5x3fRVnzZu1mnfaD50PAhPW1Nuxfvvb+c3zYHl14VmzZKFMRHGRRlCNZQ/7MXWH05DK1lrqYruM/
4p4P7sqr7DuF8CIpZ/N5kr46u6gM0zKKunQb3fY6mwAV7qJljKl0oe5egXMUaNHdqrG5J2s/jqDR
EEiY7RlsF6WQRcSgY7GiFsGkMtNFVdDSFOqv7Vcu0SGgdTPjAulJXKCQiBX2iMTA/84g2RT3qVyi
m+QSfJR+5Z2EztdPsyOmCLbD6h6/W2DjZWyUz+HUAGT23rK/B2bJhlYoOwMFMccbwrvoCfEYIgzL
HgkMzNfTzut9gcDbnkjSECgnzQNahvHeFvk/Ja3iDSmOlwYLl6GyLXkV1C5BNJIzV8x6fCmJfUym
nmTtWRj6ALaZ3yAtrdj14NVKy/hVTAB+au3Y6nXRdkQStbpBLkW6KkKMXwu/7As02nAWS1Emnpif
y5EvTJrNe7XO7lGWqOQ5CurvXL2f8Bcy8X3jGjZsU9D/WO1dXFX6q/yWbiy+mo9iEHXCp1ZD+3ou
ok/565txTaiad7jq/a9wHX65cK0PoS8bBtD+6gfWwzKSzuT1Oq6r/n1z9uedLLLUXpG4OOF4CIz5
vykw3wdTkcmlGTO23Xjqtx3jUt1CZEft8sAj5cAMOE7idf7fdhzK4xgaVuI6AOH0Is5xiyzyKCdx
b3T5X7CyGu2qH+LA9bu/JkWGN2ZfejDRYTw44dCw/CLq/Qwxub61up5NlK4R61mFsV9xp/1nTfN0
DAc1nLy6jDIYFe+kxyhMKgMRBoJNJOXJXu3ln67syUzexWokLnzj0ZiBSPexWKwHc4YtHdl4/kGr
9/ehYSpoTcev4txY+zT6v1zMQV0lZjVSLFiNUE6unyIbs8E/vAJMtQ/mr8gM4YPnhfVga9WLiYrw
J/l29c+xGL+veuVfxwLUDQFgbly2rnEYbja0mcqa3L8RzSP/uqKj+6tDFcwF5qsPq8GAwSFjUEZv
TIttppz13SGPchdaXxGz4Bit/qmotDqFdIaRGxdsZ1codDr+PunnufcHiPp1OKxuVR3zvTAT5sr6
BtRp36Vey9O2jg0jdjWhaqaKpD1YTu7/Q+FQnucKokv6/fiuonI5SSNAhtJytI5V5Dx3jPIXPeHw
XKduTd29UW/+am5AlPxdaejxqhqo+j9GbxN/YBeJApFNZAJkEhL/H5RN+07JZP9hCi/KnMWV6dIZ
69U0zX6Ou7Xa477opz8q2vsx9mdzsw7OViIZoxB237MJlSrBY1U5NHHR5sEJb8f0m9YNUFu+zool
mmWMSULcWc2Mq0EP5A1MskawJmcbWfce2T+3iKhh5KpyJcSpKh9zH0qRW6dHZsHA+SDC2T425Pi+
FMNkBqlHNDKIkgTnYNu141C09QdqpKGFmw9mlvGNuLvbtndmlADxdBFyjapdTxBp3U9dmPVHF5nL
vURpwHK3I40lVRI0NYGGRI/tD02wZo23RVAhXjBc3WZma4G8s4rYHGYBqyPMqM6ErIs5GZrB3T7M
lZk3jrRVBMkGaJNVW8NQKHjV5sTtKwdQ15PuwbJXtbCcVN1vlK3B8B3bbLMG9MEiEnNdFwqJitnv
0qqdy2xnDgT6qWc2BYbi5TS4S/eUT16QwTQ6D10Dh3XO9yAKkh5hgn9fTIBpRlNC/g6d35pRPE5R
dYnaggdYO7ACmd8qwDCHSkLJwLzCW/PCGj8kAGDzUuUC1HRs+VKSCdxHpUPde12KbVGFh5Xy0OXw
Pek9TVbnRtkwOuMTQvfoPE9F0KWtHvcmQfliRKm0DChiW5W1wzg5lz9dilG8uGcAb7OtDvWKuGXf
sBBIf4rOQVn6AVnQGFf5QOo+H3KOtzFyfiMtnavnEnhsi5Hx2O51CzvfTpCYuSqjlS1vEhVI8K25
m+UCyzc2yN+AfveHcqm68YTEvtYxgBqfU845rlPf75z8fe7sKX/Vbbh1P4RslNMgUlhrefBbWMNP
OFa9HIOSYWimeX4b5LHdKztMc9WWH7Koh6eOWJ+3shVBHRug9g+jUfJTcq4yKnmhCJq0sTpgbWfQ
4wc8kVOmoJ7jfla0ifRJs83ic5KWnScDHS/qMqxi3FKz0QHUdrRO8jc0r+s+B1Zg9o9Obub1cUUH
RgT9ZNTwB76PZJNSyW+iZMUOfslz/S3n3pjaacvs93dXb+avtavKozAGN7XswSZ9dn6pGsFvUpjy
lEdtkxKzM78FyEPT2RqeWbj11SfiJRtdPTFwTM+y6nKE6WGhMQZ47UEv0oxbtK4p7cagsPygCfhx
97Bri4Giajba/igefdReb20xExuYM7xxBqOtf3ibeuZCrE6lrZy3yfX0xVVF+DhRpoB5b0DRtOfD
seg9jtzFmd93IDYIaf21mAjAigphcitWkYbQr8gytRGL0JbHiuCm7xmRzLeq617hoRg3XVU9a8vo
U/QI6hAGYk913Rn31e1RaniYsVeFndLQyE6YJrqDKWVO6WvgMrsGo709zOwXj0U0r2sWDYH1A6rS
5ITtoLHsvB8+Z7mpc48ahGBIYxhu6CSNMWlRVtsJA3qXymUKMwMvvYUThsMuroe8+ELiOd7Kiq0P
RZG1PkTuNiC818v4tzSBzC2UlVayRGFpYXapMRTU5agR8ViaayKa1oMzefZjBJsBTskDBT+rXgtv
mjPV0VmDb8ZF+1/LN3sZivPob8153HrvT9XZDIV22z+2m+hvOVqsV98z/astFLfGatcTlxoLS2wp
txeHrnR7EvVsdaDtm4UNGR1l1YS4M/7Dw33pwK5Yq8Juv45a7V/uCKQVe9sW6ZhgzjyV0HhnLsMp
Y1f58Gw/H9LRX6ioo3Pv11ghyen72Xp1mTzZj5YgtbRHXm2AktorzPAjAJU/2iUFdNtcvuSR8UX8
SQUlV4kDWboPTcf8sW97cHYJtT1wMp4DZG8pcY55ZoJcsuV1fHndYzDKm6NaM5MmAkLZrgjYzHK+
sklgi7ACj43V+dmVJbL+zq6PnZr6WLrTU+R2S7r3Uqa+Wgi8WcL73jIxD1FRX2QY+Mkw+1tqzFOA
iad/CBf7jnAo62unPe1zdRrFmsoA4V83Ts4DOSVPbYuYmiKvj1o0LkG9nfUfdWs/N7j+2FV9mBhK
oJAKvDd4zjUzCNTM6F7/ibDo7k/70Vva4OwZ/W32/PcQYSupS3qE6hF3nvcNDLrFSzQWdrzl1nhy
wJjyZSnS0JGZt9Zvi1H9GoXJdAYhQlsZeKk425645ROCK7xod/jnIC4GyzyH/UbXGEfdHMMRBim5
JC7ElZvlTjkz6hlP3zpUdO+8YviSnWE4L70Qb6XfPTj7vCQU4VaJ5RSS+aR7zjVmr64Q8KF887EG
a4UemUQTy8EtM3dA1jdww0FrFc5hmr5PH68yyzsTzs/GLcHNuFUy2DuFCm0KQKLZ05yqN7itgN/d
XF3a0b333foztMo+LaLtR4RKUECcwk0XzrmMdlC+NfAOrRgxcAw9uIVbDskGK3yGhHeyPRRNtsyY
sZy1D/5ELcRWoPH+ENvrXEm76p93Hc5vfiFBu5QuU/JfllSs7oZKNbrLbtt52d0i+lgi76N3akol
WJqWA+qZmzKt/t0I6nu4NUWCxiqiq9k3f2z+2v8SYbEylbXWHfq6lje8E5yFUNK3oPNAhg1GxS3f
5MHOEffP2AC2qf5vigb9hO8H8hjtQqL9wrtoR1knJ3K2r5XT/w0SrUjlAG4flfbjgqsKGmw149kN
Bmjp0kZg2eMgGsRPBmyMYMUkypfRMC0caUj+pzYQOllbZM1XIAXYwnH5NaNZvLjY+Wblhodc2gis
xuVZIr3gmgvfmV2RixgI0euSdz2A6S/8bTm56zD9aUd7P/V2ccbndnfZW06WLeoHiaAEPdgP2VXv
Zt7/qLri2iIROkaoiu+kMy8peLRKw6XbfvDhWcedgTo1mvnbr9PPxmWolm6Jzc2z752NaVFUvKVB
syHgQ/MgbvjFeSXnAWvj7CLKDhw73erIO1XG6t2GMOhuMNtM+WKZfwe9WZyNye/+7R7Ph495+yHg
REqwTFkHpNciqZThgkcu/a1el/1vGUxyJAYbOA+S0kfiEOXiErqy/FItmRPtQm1T0zrdZyM5EP2g
gjXz/uFdKK5boO1/UP/60om8PrVsi8gmyex2CEM8zVpUiUdNzMMEPclfGXrn0sC2iDGjqOOJss5b
oHKWHbNs3C9l78wcgtrXYz5Pobw3uFjqhC5y81+zB6BtbrMOy4uuRgvhiIyiD91M3ntAeW8ZD12/
3TujUacIprE8VgN4EPS5WT7ZbtT+4sEp6mvQOcFLERTaR2noYaTLyWlb/BXLxnd+yjXXg38jhMx6
NlHud0nbaE0wUWmuqRe1AwYC3/jV+dTragwUG/tW4VVkNznNU1k34mtmpz4ppfa/074Otyqq5JKy
sYf/qXLvzaMU2wbIINHEKjN4snlop3iVC/iYwprAPGy5byjAIi/p2t1Clgb9x6wmBg+8YBwebFR2
b5UB8OJMfX3DpzCdwWpQj+Gdug+5bdz3ivaZUZRDjtltbPXByoWf9qYxjXzmgf3C0OlrGk2i8oeH
cvpau+Z0LltvO9okXaPMmUPnjoi3eXaWsE3DYcXcMHfO3RgD68aIii6hJCQB9QrimBWvJPb8aHpr
GXBTYX2jeqYZ9k89esUqWXvlp9My18lu25ALcwlh720/XJv9b9LD/FGK0Dh4m/z2Ta3hs2TzZcVx
IEtW7PKHttb/pD+Uz3WEeRdKMe//SqtnmphQ0zPNk41RmMPdst3y4olaX7xh9IgVcnHV5Z2+O/Zu
HHhGqszzQ2TK++6kM4EzH7LeaHPk/n+EiH71rKk8oeTdkeWUk3WqTFfhXgWGR5X923RbQBbBOrZ7
9ZqECkxvwIgRW7X/amLej3s14PdbQV8Gxy7eEPZ456rY7VcCW1Q2DSjgrVXNiaotyCPh4k9gHMKd
3G8ZWjmHZY3PYQRe+FYqAOcN/GZs5ewPHNdvyjGbVHSUkM4FSnZm846Rxy/OFhQrhwaAqmPb9pkq
YIAEf5uTHLHq02h5eosRmlh/uIb0Yappj/CWERDTYEmnXVuzV9RPYL7hgcWMzH04ILSDK6KLyL+V
E6DbIET0m965b1Qs17doFCoO7BxmliblAzkrTOk+1LfYl4dm30rEvD7DA9E+KY0/kr08gmAtrfwR
vcaa8M2L4yLMWyHHRwhnCRyKAktOEyO/Hzqv7jehVzflP8V6E7e6ItBcCYvXcSqPm2qc2MS0kswm
0iaU0lZWYEDkH7n/0Hd2g2QyCh7WynqPIhUkHSqrp5WP7wvtxz/n26LSFqx2Vmk+Ka8VhyBA6gcu
BPTJxhJbA6nRk1JFJhFtsjCEBkhJsD36JGJ2ckdDizFz+DZrTNa6xzQle/Fo8ti7NdhcLdWdeaKJ
x2Ilgnc9+RopWuEhz7OG6DTqij/msIi63ndJvXbvtDmVSa8weroD0aG523N99ME/DgKKnRrd/G28
UB3d3f/DPDw+Dk7Jx7kDtOC2mK+qwN08VuYTVS3hae7C4VyWeRWHfTew7toTVz1yr9BBeoPdiYEI
Fqc16pzHy5ushxoN4FGi500qvcHgffeTlys5RnrvP6v/cXZevZEj2bb+K4N+5xy6oDk4PQ+ZTKbP
lFKuVC+EpFLRM+jdr78fa+ae6S7c7r4YoCGUWi4NGbFj77W+1eVLxhIlZF6Yjy1HQC4QK9kObuwy
wEGHO3NEPpAm9wVCobtmczvSgu545mHhIU7IN7ZGggz2v5yC32CIT3rUJUH0+BZ1ih1TpbTiaNhD
dQPRqFzZmqddXHc1J9yqRcUYChaDAflWgTC45ay+xbt376AXOirCyejUZybFb8zxj87rPh/64jYi
r+pCVXBKYo1wWzqy3WwaawsvxIr6KIbPJZAn4KPb2k6kcPe6qvFiqVO+ZtbBnV7IkWk9toGyVAta
cLP9tXendDeQRHSZESzfxqzvPIVIqIs12oUPYZZsUg5qtBKyhn+OVo/XKkfbHUTTmsCO9DKqY0jh
lhSe7owzzJTW2EEweujmRvPU0V34BFKcTQxzaxTN9I11fGwc66NDFedntFNXkZaZHzdhuM0C7Zrm
1VlBzbY2NJxxzijZGGnO7BsVedcUO+2LjjWOQUPeIAfLk91oxvaqt4PpmgQywfVZUBYO3SpGwcnK
pvYbVu3zUCzNf5S1TY1wpshT+9jOtv7YRhwbsp5Q3zYuGQ1Ni2E6lbS264KGcqJ0W7pU7bZGlXVX
WBBOErPtV4nWXVEXvyiDom6aLFBWSNGas8Hr7tlmfpBG9ILqvVmrI+rrUlCO1FN7oek2PzSOXZ4a
GI+l3nwdLbfyU8y9tN2IcBkbup+hSVZ8oFN9BCwaYkYnhi/kNrKErtVkfCLa8l3E7OJWNJY+spd+
U6R5vzWy6ByYprHpHPEgwq7n5OHurNTMNnPqqr4aypC3o3oybb5ekmHs5sVLnaLKHIQ+bWp6BcLG
MFcRK7AxUKXs7CmN0dim+T5ooubJ7o0vcz2n6BmYPRRmi/iyd79p5CNTymnF2rS58KY5xd+Ovxd3
eMYS4YblrjRd+mFx/GCMY/2WmMXB0uPpDaNWegxSPTxoeuJ4uAnh2Mr6rdRSnYObqJm2TsaVXIn+
vR5l6s8cMV+TzOiPBZ4HX2JMfMhqHHOiRpQdKioqGUPouDHMK5wARtwukz+G8CuDcxo7FW5Bs9PW
umVcOVvkcBfoEvYEXuNN2lmBeQf2lHpn3Jaqfh8qrc/KeEAW/lw30UlL2OPQzsXrpkR2bPOqI61r
N/jbP8KxSNlE82Wn6leOljYe++oFay6qUzW56MAuOMixsJaBikl2VM7B3Htl2G7cqMdp0ikXksvF
pusbmrKtjnky3FpzghIv675b7MCAOOxxM1FreiP3/Yp4eN1zneQbzikO9hk4WmyH8EGyVJMbrZ3S
uzhuT1nucAWYXFWhwguBV/VrNetPrIVfBZNUP+hcPHyRYnqN1aHE4niL5DSPffbxmXlnGm7C0F0l
TWlcXCNiEKiFT5gtuEmybj46qfVglNOwDafpXkNpB9BBouqZmTnOaZpxZMd+XlZacaR2qxZ7TSZp
OQb9c9wRHNDoiAg0fUa1PVavTtx8ByeCTxYJpqN0KByyIDzNAQZQ1EnzGvMj3p+K1FubLNydWVjj
ugtzlVEgBUyeYUzRZom8CaHQypBqzGyreYrCOaGTN184hi2lU5+sA7ToG4FzeqU2xilrw3oVpcww
rUkp1wVGiBVd60cpDW3VBvodQexITzJ6jqkwceHQoluHefQaMn2P6WinI1r1SlnHnLs2Tuo4PgL1
Yi3y/DOQ8/PsWplPmMgy8MmuZqxXCEJLpHYpOtZYYCJ1g4oxrj77mjmPVzedrHVE2fRcG3O3LpU+
4O6aQs+oGPfader4MFDKI5M1fYUP3/LLGgM9Q14shK5+nMLaPqIsGBiURbGvogtkVRreq2EIMJqN
2dYw2+c+ze4q2omrnqbY4saPd7pevUlHfYqiDkviEM1roJwZVzWj7ElduBnNk9Pa9cY2e6w+i1C/
1DlX5zlFUj4/OwMACE54pEAEChN6odbbGaUVkZoJLWazz6nR6nI2t1neoAHGH+ganjJRLazGdOYm
UbQsvka2ypsYGVb2geuy+Uonq6gZuYsQcOpkH/EMsQLij9Q+Ytb03qsNs863SlcpmjfRn5JbvVKR
/YS9AnHGqd2W2ZUokmA/hFEHSjaN7QiNzljxPipG7W6F6KR7MYdQjEdNq/vnIeDyfUytHrmJngWt
tZKWEXQ+c/K4YeLgztxq9M8t+s0qoi/UH/FfMb//AK0kFirSb7haQSc0Q7c5XFtKhUzcddXp3cFH
9f3PuVB/gO0SP2G7JmUex1EVeKW1OUcfNfYn+nakEkVy+guwt7YQrP5f3KPlqf3mKYSZ3uPbReUW
q6aq7SiqE42rjibXekLAB7ZHxjUZfIUVv1Hslx91W00WPb1Az8+z1uXlFlzLeP/nz/iPcFI/QfyI
duCWpve0DaSk/nIrNjYxfORW/zob019w9v6AHyZ+gnkplBSpwxh+WxVmTvkYBM86zZp4lYUm3twy
SbnHtQrt+Z8/qT+6Sn7Ce4VRZadIUectNjeaF0o2e51Z6w//2W//Ce+lqcbAeLaet0VXWR5HHnOn
qjL+C77XH1yCP2fnUQ2ooZ5YvFY9AzI0pyp+Ipqdth38FZ/9D16enyNVs9qVqoOwZCs1Nye7DB+K
Tk2YRH/Bpf6Da8pcLoPfXOFKoRUY4vAqRtV9pHe71Cy9iXJsUP4q0fMPLqifs/4YomTwufIZfpvx
UQXMBLWL8mzofhXX8j+7iMyf1gLkyx06CEKh69SiBzEJZaMzFdj9+UX0R8/gp1VghM0hSjWZKc6W
Ubdo5HYCVLFFMTF5otYC0CJVufnP/thPN3mKXjIWLW9I0wsSDFW8Lh1khMMUhrHvlHlB66oP/0m/
+6+P8b/DT3n3z6Ws+cf/8PkHPbc6DqP2p0//cY4/atnI7+3/LD/2v9/2+x/6x6PM+e/nb/ndT/CL
//WHvbf27XefbJg+t9N991lPt086wO2P385DXL7z//eLf/v88Vsep/Lz119ghRXt8ttY+4pf/vWl
/bdff3F4l/7rt7/+X1+7vOX8mF+/FR+fP3//51vT/vqL+3csxC4uEc76LuL1JW9v+Fy+ooi/a4bt
INh1VBB9Fkq3X/5WyLqNfv1FaH9HJqIKVxUaG5u14E8b2S1fMrW/G4IxDgmDnDRNG7Dl/31gv3tr
/v1W/a3o8jsZo/r79Rft96uNMG2aZDYyFt0yVT77GaOdViKog5IxWZYP0643lr5pq9Ft6PXoNMRt
hCcQOa/s7P4B/RJK06+IJBTGm0QZr+x5ni7jVA4nOcMZ+s2L+K/H+uePTZiGrnE80W1sK3R0fr+c
qLlSto1knlLkzERCDDwe0XF3VTSp9zLLaeJNerUQSRiJ6zM2rqpXdkVdK8icnM6Dh+d4bSdSulCG
9her9I+cxH/v4rxUVLUO3kXe3uU/+6dbS1YixpyVYisr53FlNgbKvrmvL0HhiM30OrRqdEkMN9+A
U8LrVSrmQ6rgtRFPfdnTkuZQl42mrzi5dqoFjCPLeJLo9QkUZWZlVInhBU0T7nEDaBBFom6DX5Fg
xklttkxyMBQM1sEAM7GFdLDvCe7j7AmFGf+FezK0Ibr++OC6RK/FxqJs5b3+ixfhR6TS718EV9Nc
Fa8s52h8Nz/tt4bsrABACbqcH39aDRG+SGSfs3yJbGlfaqxKxEM86piJnsgGPGp55eypn+f9j2eT
N4zS0AfX92kSRAyLtNufX0M/KozfPUJLN7lNNFPnZnLtn0mpJDTbSVRj+cJhB05uQEO4DUN5Bp8w
M42pSVexOWirTstLG8lLnmmY7xEerDORDj5pb9qqwhRyoVGQezOAA+TW3XQsyIF5iOL83a2ta2aO
d+Bj6j0eXfsMCeWOjBDtxuFwGw75hGAwQYswh811CEaBTBVbQZOp60gvwlOTzOmljBPjSdWKw1wy
i527Vt8Ts45ckXZSiG76vYrmpyYq+iuWs42jGjG5nfrsMUdIbi4h7kCTshpdi+4RUJ8/Gt08/0Xs
5A/w508vpSBRFdElixarFWvSb3d3czRlTmSjXEVR/a1Xs/bWCHTMDX0lOU/agZE+nk6tuKtrAI4m
c7JrmTbf1SoYrp3V7LK0ldUqd5NiG9TuDZV/fYbR9JWftbbdBEUwtaN3ORfNGfkuU89+weSgfl1J
x1TOUnLM/9+3YzB4iVxUh5usGqOHUcdpYNXdyTSVaxYMJyOKxV1YM18R8iIW75wTPJIHUb3O9oQ+
sZnq1TwGqT+Ueus7ThX7aYHwm8aSbdX3dDyKKwqehxiKEnyHuMToVXxzs/EJ0ZB2CEUX/gVvXLjO
8gr++xW2dZWuhaqrNlJLRxiq9VOBSXiG5Y4CySEm4BmoDAp2UnMuuEjvGR+YnARnurTMEbfSaTy6
Ye5GmS9BimQobE+xNOEAapZxmkrtq0MvWAR9fi7FR22b8TmIcn1tSht02DBvkti1z1mjm6tOo7PQ
l9o7A/qIaR7eaivSv0fLjTzrwSu24I1tz91x1phKEBa0RceGkEGdGo+ogvpkoeUxImZlQYKKk+86
SaPWj13WPUaKztl8CQaV4uYkzlOPXAeK49cKitKOTr7jjXXyVLcqIhs4Qd0mBWK4EUI3VoXILx2N
rIFOXJQYDKTqm62mZ4ZJpaeZ9tFs0HPToJjN5hblw33pEiM8zdWJQXzmmYGxMVLnPUsS3rLsIY3C
F7gEeOhWkYKXhMCNkga+9tSk9YOtPVAqgfV07WCNcWrFnKNDt5fccx56k9MNGdqW/nK4blJtRGr8
vR9i81nDVmkjm1HZJwiG1u6wxyUYO+mSl31h7Al/ARVD+/tcF+3oR5mRrhPZFPdFcdZVJ4Fudx0d
pZ3vgp5sVHLLYKkhYCYBqOBBsApAX1Fie005iu1KTPpGCwd5p6vhtnSUtyFXXb+ppysmW/2Kvehf
H4QOqKIQ9lWWutzZfT5/0d3yYFcdkw1TNw8mmgEPM3N4ayL0450blVeaKcnWqDRx0mTj7oqqQAqs
OduhEzESjzK4w3+hrDU7a160iMStzHG+LcMwzCICztUFb1h0/fHBbQNzO068ysj06Fz3wanPAXat
rMJE4kFjbp2XQcjLvCy5kv51Oabmp5m+lGgxkKHm5Z5JRfitDLJXKLDyaywamtyZNJ+DHDCCYwp8
zX3g6XhXT51ZNBdId+ux0PLHplY0eiKufrKDg5aZ9mOk9q9mV44Xrbf0JyYtq2w2jrY79net0naP
cZ9udKsyX9KK3lPYzpwmjGoLO79BF+E+I1C0tyZerU3JnOxuZr933Vbc17CHrphjmNeN8lJ1hblu
ISRgXE03LJ/OnrxeZ507YlpnTD5IxzUin2mg/lDDd6ObNcRPZhC+oVuSX4NKv5eTltwZhmjowPT0
p4pO25ht/f3HZ/iocA/8+CdS16AYzAPAI6VYAblVDv/8oCuXyqALx9ohsDAu93iFhfGQ2cV9JxmU
p3lxDZFhnSqTpiuxdu6LG1yyEZYvcttgE7rzQQq3vcKGpCERyAEERzGh8NJxfDLcAI3QI0a3TdU5
/fMDI9c1eR6MRrte2uu26trzvz80yF53vYwa1Fq8OQBACFZNhy9Bo1q7hIeyRrioH5S+Ck6pSQsb
GFR/tHXtlMJpvk9UnqAelt1eR3i2t13zOdbulbj9tHOYJGOc3uPIra92XllHAZhgpUfaSas0/c3q
fTlG/XtcOTDJYOI0vskNsK0NNT2VpSkOZtIgEeazIuoCrzSn8a4zhK8kfQMKOtZOSS/Okl9/31bm
EVZbu49TNcLtMoV+KmZ6zJ3Ud5gWvzeo1ZcCR66dSrzIOHogewammGlOX8oZzYqOGmGdBRYFGtJB
MJB12x7wSLcHzemnnZojflSaBO3nPNyaZHS8EO/rdlwGUG75Ctr5U6txxepDc40MqhVNFFSPupod
KocLLyhz+vNNcSjHmhlrjODbqrcus8Fbqnhq07o3Ru03LL7VJnZle8dMsb2roV0gTNYBQbmFe4jb
JPTL0KGXmWgHjUPSep7yD8kmfAIGpu/1YZGxHdBg07V0GWFnfRzjGU7AyFkDDkMbdYFNQ/FLxizt
q4+xq3gU/QIlMKSyaZdP0xzHBpxH++ZOMYQa3r18pmOTj+HeiUyG6eV0/PGhs0mOQbmaPRutO2MV
6eRprMElMTtsvNB2q63pToXXjwaFxWAyeodd625NJ3ijwSvPM/r+c2jFJqtoAahoKIBLTsuErjb7
m25P8lCbbblaROs3JQnzU+hmL4yku5tUuu5m55TuMYScldJjf+/NqNrPgSqOUwoGuUqQcEHzMY+A
mMbtFLFdu12RHGPFbORKWf754/Mf/3KKAry5lm5G2YV32RDH3o+nFjRpdqrNl9qo+jctYXriOIPf
8JYCmtRPAqm6V8bp6KMMrrzA0SABV9Sb3B3uNkoZMtXaqPjgmqhW2Yx8RDzM7LJpONXM0bbom8Q/
a88Zvwb+ZvR46rhBi6OfqXRoRnf5cxUU9r0yzja0X0csO923H89TDct9lzj5nc1GgqmtVlFr2fX9
3OPJw8611fS22FRDaTyhrOUQCX7EYDh6dYeDronKj7NsWFW2U5x69Ap5OfcHpcrlSSdtfAtZhYTc
KioegwrKkhYzhQjbKPDR77hrJQrlKreM6iEcPbSI2o0sZsebNjlrO9OXOubWjh7nWp7Y0vpbQsTQ
NickBs+ec1+OUFMSdSj2UVVQws8GHnJ3vtSlWt63TnhkttOd4tzaEL5XvuZ9ehD9xtD7pwlkyMEc
sbu0DI98KSt2YsfILvaMKrNUysKP2unB5bhw5m6Ut7D4bEvNeklJT/f0cczuGMCV3gyy7QFEAWLr
MfymCvLgf3x7XuvxIbSW6qMZ3jttjk+g/auHONW+SlwDJ7eN6wcMT77hEDLL8Ub6WNfvVUpSD2b9
p7PEznY4iJnoXxF7onrkiMyuUk558wGx5BtE4ujREIhSIuQNYdWJQzP1l7qvcdlopXO20f6f6pSt
iwMI9LjKDwf7NU5aJOY67s626Jnuwg9F0oQqWBbbzKhvJhvpgRJlQKTEMALK+El1f2jME6BZKPZG
KAh6/AC/OYnMr+aYhHvk4PzNmBKxnKFBIWA2hg6Vgs1Ra4TAnDAnOasupSmGqyFK0qep7c9Nj1NZ
U7hZBjgX5NoxdlSlJ6sUHmkoTg2naybUMMpFoz9YifFscNUfee36mbESo38MSe0RU0R8KAdmfL7d
I84KJiKuklZuHKHly7jw3eX3wHHcuCRzd2GU8a4p+TJ7xP/aY7ZdDWBHzxN8DFflTAjRrD/R4sTW
1Y7TZi6RjDgUzOaseFjh8fwQ19nZbbFrUI2leNBBGYmD4cItdsEZM267xZ0G1MFFCK4VCmWarhxL
wxm3Ul7VTEXTAUEjs/NhLdCSUu/VyC8fxrCXXFvflUQ1YKcdApXpq6GhXaW4Y2imenQN2QWQ/iE0
nOCfqMnNYP6DDdKUN5oA9kHHaL7WJQ+li4b7asa4XBrlETSq3+qBcwDzSM2mbt2oA0QyFGjmLXZD
sBdefaxilAOxYKqamV7BJAOBePBgFaRQKJBSQ8gzeDC7r9ikbIZ82SdU/guGrhhJBMBYZAi+boYV
lkCPBq5YXIXzbsy+kZ/mKdAAT4UxP0ahgNUkATiNKCuCdhx38ZSdwA/jA+GytCeudicaLWbww6PW
NXIj3FfUoPSr4hJhpW06u0CTLwkKl3XvKjGCdcoYIMQIDr7WBkzEWARgkQlwGGGQZ2Qi9XGT+3M2
fSL+QFA6YI1StWeB/2adJHF9jJQSR4tzrw+wq3QjwECQ5NCK3HNQa092a0AgBom1rZrkmiDc3sS6
9b1jEdlEeo8No6Zam7TXwtCxUzfJl3hSTN4T0TFPng8GmEp8umOGWmg+VDBgl7Npf5qy4a5JPwar
vsRull+n9F1RE2dLXTc+5IX6VX3C2A0cfMBrGmHAK9zG8NWIQTF8/NM5YBQ+BpUDfZbpClNhTL+j
hOhYFiszmd8dNDiNBduS6YuDinoR6GpYYpCi0LHhCJW2+F9E6vdRNeJ5M27axAEtjdrVlBlL/V4I
lst2P0RIAIsSDh4GZvWSpM650cpH4faVb1XGRZRddchoGHY9l7NRjw1nI9ReBfSboJiOYdiOJ5ul
XsXxCQwtWw3T9ImWb6szeNybrYm0FWFCZbuQXo3KQKuGbtbAMUyX7wld6d3EyNnvO0P18Jt+wsnG
eVKhDGrycFs82npmrCOwhCH4h1VVIZUMACEsLuG5a9BVTppzYLKPbJb4JNRrWLWs0PJCjpjZXD6G
Kc82yMJ1aTTOCb8P/CKNuJteJA2l/iHH+7HNy+SpUAL3we3jlZWozU1JQ8BuDIk2Tv4+zIiyAGKi
T4JjfRindKW6abdfzkTAViWmZZs3P+EmSWF1C/SDA6lqq3nmEnZZjlaGFpSYd6eVFQa3BK3p0arQ
f4oS8kDP+h91qtzarvKGohf1GyYmV1T5EYhfSMtlmNd0T7/H9BbQiQp5bEc86qlzwr4wsxsYx4CB
3H1RWvcUVSoE3zfHdO5HTnC6zF5mad8njYVoZBShJ+y62E4O1YhjFN6MeOXcZDRi8yar1sXAYYpg
yS2iMZqBLXLSvvqQ7sDWyIGKaxJBZQcJqwB+itQTiVJsd+nZcp0Bm8+LId0WOw06hyzIxl3Ujh8V
kSYsCNU+JYYP60OOMMO5iCQ3V8Q8fFM1cQtJZ1gVMyW2ZYQwhGROX4hHvha4cCm/vdGopjVXCOkF
wF7hn+prTSKrbgBMpgU+ZCfJ9/3Sj1gAhl4KbCiWEb/JshnDF9VZSwJ1h3zjmPapuZ8G3jNRTwja
VQEqSqA5qIGkGa14pSkgV/r8tdHGdEvyXue3oQK/EplaJdx92OAUG5Bwboo535UiSG/wnTZl95Ja
QDqwLTa+M4t7B8kJx2eSjUe9IGteDzjfgodeoRxhbdTEGtwNKR8RPB6adtkKASg6DVTm67zJaXwj
Qt7oyGkzrCO4lJC6ZpA1CwAH68EZd9qis4uWKSDHZ692pppwipr3YIq/1Ooq6vvyvcW2vyLr0rd6
wHNGBKuhpEIfxznfIxjc4xt87RUvDcXnFOfVWkAOItHFcrI9EE4A+tYD0CCOMEMyrrVe25tGPnml
5aDSGnRAoy+ZnmJ4RkqyTp1mi+FZQzhLskaFPN9Bp+5bibnVaSzc7HK6D5OWEhbNsZdbi1YJU703
B6xlYPCjLjmjFBsRyiLgImHs0omKrchR5SZMkD6ibzbWYcPebSntPm04s5QSZyv1PWjdsUs9rbQ2
alHDbSGmfgdEZI/DCU1oRAeScUPsVMEhwS9fokF+GjTbr5u5XjuZUQLgAuMzRIs1p4UuN5Tnutnq
mtb4yGPjzZi7HoeC5khryEIWt617FtIYX6iPP5ZmlVoeWgdmpa2NL5PLBl8WvHZdTZwJ1lKuxRiw
LFJKR0UyPOjWaTaxqsKpaDe1RmWUohzaCMraQeOucErH1zJ8jrop0RrHfe/hv5K0X/Jxwwz1q573
qJKyrwWEFmSXCo9AIHzOKvMcmdLLe2YOjvXQTlCjTcBM3HCwaoJorTfzJhLLgkbT3ER4ihsTJWHe
NuvkxSLwihEjkIC4fcwn+6HtqueowDBGWDFpImQhiYl3WMy2tgsl5HE0XJkSnE32B98BouK0WJjN
RSI2QUDeJEJ912l9eVWthZvGWso6lTZ3aKYPbR/4FKfw/C1XOactZ4eZOggMg2OsSifd1EM7A3By
yOaNJ89kdWDxDzlrjSOtU4cMGVsLPbBfNcLX6uQk+pMSBagfy1mhdLOLc64aeNkK3dOUTrIBgV/v
I9Y4xyQFjVzwY7P4HyyEHTxBW0GOzZ6axyHs2AbtW6qpfqryM0r/ZLhJe4hC7iuB6H/QCNZpco66
oJqpZ3GD8PO7JqaWT7EtDnrSH0CVIdikrD41ubw0aksJCdKbYQ5/fZbKvBHjvMnV8EKlTzvQZGkf
bBgMC9sgZ+EbZnbCVuxKgwZOWY4lfV0SP+LW4iiLIrGcXitnuFNLuishPV06MQLMx3jFIXWIBZ63
clFPUW9OgbLN9Mhelal5toLuyJBAsKSl2O7jslkJE52PxWTKh0toXmjjbzjOProI1+mnsZdwKVWV
gqLIJMnYXgKTKD8PiiE5XGDwY/kJrUORIVdv0xALWu0UR62ciyO2vZHCnAWwHtxdOJv1bujamhKG
DJ4AUW6EXH2TSMfxUrV2/QxjqAqQ5WC21WvF+3NG7LhPRbRfjNfbWIn0M6qqdT/lyQH6hRdq1SsQ
h+kAmypdlVbOTa/m4UrRDhwjp2eoCaAfSg2aAcfLoGMBbgC53HG8jHfQa/D9NUD5entjQza/6EW6
ly6Cx5pExhWzpLvRukvnUSy6yO8hVl4Il9FFEFvRieFdEfWFw4FH1g5lL3pYNr+ol2+NqnUb8GgX
Co3VOCF5bM9RZ35pqvLNTskKBTMBshjoxiaJ7I9x4n8ZGXHE1rR3umHfQdspLfkIsuKDauxGGAKq
wm2fWZ8B8BEmA6/ox86NAec47J8bEeCTDO0TPvKWSoEnWY3FIyMebWUjCLaGqVoj7NfYlO3XZErt
Va1xPoaW0uXJbap0pKBkYhWXMgAXPGW0lTF221q/6kt6k9ZHOZjvTa8xtgwTSbqQpF9b3MCnjtxP
eTa+QDXDueioj23DsUVMe33KNPzkweTpVu4l1GUrK+dppvgIIuzAK1d7pAXGdcc63ufVJhzwNGKk
gdBg8SCTKYJxziZEcDMBUWhce5tYCpomVapiuh7p76vLjRFfzbteFiWmZUlOJzECKyPJHlu7vSr5
/WIZXdtDXa+AIAk/AU+4Dyr1IUuL58xWaCWP5QXNcLOunRgkHw52dswa/wJEQi8M2o8UA4wdEzBA
k2nZ/EzWlZ4ou7Q+C13ZRUhEfcPGFeBkPTMUzWj8TsmQ7AoJUoHYA9lr393Y0paGy4wvwrOHxk8Z
qDU1DNgMwve6MW2c9ZR+KwBOG7wYS1yA+U6tM/p19M44aWMMjnm1Pxr4yGusYOY+oi3vTXhmkCSo
a0KcrINiL/trcgEqF++TgRkc/Hx0teQsYcGnNM/cMbjEufxs52Bvjc2ZJDg/GcRzS/+cxwOhITMG
C+hn4LBUI7OPBPTLXIYXiFhyo7KA3RMNgIvobsIPe85CpIcVP4ul3ufZ5qdCIpSPq69DACFucJqr
2ujhgpP5BOyzH9T0LeB4SnE+fik5n66cBkAnTgt05Q0QhYEGuefG+Tpp4/Fc0wvH4cehXBogPid9
OuZNoLwERurbRkMNFihYiqzhxRz6o0voyUqRyEOjlBZwZbS3SY9Ln1AGhOKiQxTPCPbU9E/s5eGu
kQ7ULnyx7XvbxE/WaKYwFDlfhWH6XDUDADD9Ge6NelUjUB5hj9U0aXhNsmjE8jWNsW+jAmGV6J6j
iuNr0E9Xutnxdo7ezJp+alen6XqK4D0zhSBukzNRgLWQgTEXmd5UJ8MyvFzkGwdabtwOhDJAeKIF
gr7Otbyijh4CnRunKYmG4PV2Hmw7+9Y4aAmqbP4Ct+poQVWhY3t05EGnrbhS4QyPevJlnAzawfUD
Cmy89VqKE6lS7sw5lqumoww3p+DW6F1/rGVxkzoDABIpijXCfTgi0xoLz3CIxnFravjCMBrTIpCS
LMJSThTqAyfBtDugHkm8CgswT9DM17z0oLVzun640HtbhaL6ZEs5+Fo6446zHBbP0KWz4FAsYUxr
69AmwKpN/IqWitOhumBk7IH4xXdbvi1zxsD8YhDIutNB662w0vnQG18qHGarVMdC7Ay6h27nexu5
cgf25Ekv7EvWYXxk6E58YsERAcjptVbORtcdqk71w97BojuqXlPD3g0cBMDF4i3h2Gdz9Mjt8DHo
gi+ZHS0Vc/A9pC2D4ZWVsB1WtcLKIqhUVe0+78UXac7sRSnS6aatPQVlGAVAQqVO+yxwhT9pxJU5
94EkRo8gHi6Efr5NkuYzdeyrZS8szsJ2CdsjxKm6ydTI0KsHX0yMhtI6A+ldUCIpvTKDLtZc7Jyq
HLxhGgQticHXsS2mavuRVfVz6pTICZpm29A6WoMzbrZDXN4V2YIAbXMvDmDJ5Uh/wRmnR8h5j1bQ
3KhJgVzg5qtUEfgt8zq/L7FfcH4yUivydb2nikMyHg0DYZdJUVCOkKbn1sgfdMMmbSkpmHmCFNlI
NytWUDcF0zvERF1qDNewLOiOLXB0nVi+2aEnU7DojnMCu6tJLrKo4jWwmfWIFwP7dgn100GSTmsV
f04J2XJlDoCuQtC5fqZW3uS+RJF9bweutpO0JGhLgO7UYXF7VWINK3cIYHDrDwggwgNO8BzLV/jo
chjzhCBsb57qjQuRwdPAia1jmexBi/TEgsJLDf4PU2e23DaybdsvQgQSQCaAV3ZgL5Lq/YKwbAt9
3+Prz4Aqzj33hVuucm3LIpG5mjnH7C3SKBobO3+ews/Q+4tgsKeFjHGThcc9OMV4K/PGI7HtMdsl
P6Qq28UlppKUcbUrIkiRu6xBacLMTxAbs6YdeeDp/KWM9pujwV5zSKZruN41bhXxkTJXXss2T7Zx
fBI2e+VRrMzIYJSkv0xQb8FbcytNVrJz0u4znfuzBPrwNGBzjyf3zCA056qayXnhuiJzMvL9+Rh9
GWUqPJgr36o3Yi403d9WY3CHgfFoiAdYuXZqrdp2aV2UfgAWqe3ZiK4Qs4GJTCLOzewotHmfyug7
MLmFdVxJgy+G9RBzOkW0YsR7qz1EvpHOlYe/yvp0bc5lR9fBLsW/wb796mv2ZXbBGC1XSALSYJ68
oBl+xQAwOxh+2Duq9pjOCbF6KVhxPg7HscOsPFvGMbYi34uxyRGH6GEApEiZwIaExu8OH8UqgsHj
Kx9GpM6qpQCn0BwWmfJ6av+ggOuZS7iSsW/3GvJkSEGVZxuTcTFgHmPsTuSvlM30W5hVtwq2NwZr
HVIXg8ttFY/upjOJhAt05SUjRvIl100mtnENCrHUxp8SZNOhv/ltEsOSIKlwbGuyTQKLi1r1vBsL
ic9CT0VWlcmCCZ5CkGvXQCfYSI6w9+Yz6m21DcDeECLxXbBZwjnCyMDEOlq31nNuVScba+bP/47A
Rikbwk1d1+9aldKJWfAOFo+S1mftkURZ5bl5+izD+J4kmU3JxHaULcsW8r7YCrfVdvNpZiTvZA5L
sSJe7GCs0sk32BDS0tAHFWrd+hGZ2tk7FVR+6ob+mFk6oBuWqDy88W4etENRzb9J/x6wk1C0zyuW
OKsgQx6eNOyBE4O4k6+qdy8pzaNQwZ+wxFsAWG3rK+QHWGSaTVeLCLsH8y/8kCihSotPZEahYv2j
5d40ggk+o5BCu1fqIw6EQjeIyqPtZvk0QlEDkOtNeuTv3FoyNFPPYcZASNnENiw6PrfNm73ecZNP
yEEaR3tpfT+FklT028kZwjUdKkmHaf2vTCtGaWD+o4CtIiDRht/+IVoHu1GioVJ2em1bAo1gMTmA
thbJoX6Bi1FejNI9JDDaN2lHFB+fJg6T332a35yRQIi8JxEI4Z+1wo5ODW7A65M8KcSVotbIR+XJ
sLqgC9POg/NRNVVwNpKa2YePnz6puqd0QMfhqr8ZmISjXTe/A/c5LDAtIisl1ahW+kXq2Rv4WWMT
SQcIBFGXV8sN7iH+ZAxanf4BPeFNk8YebnbhuS0b3/JmUXet8TpBRMQhm+SbsFLvjYYkpaXysBx5
hPZz0hMZn4GdYCz5CmRAIecjgItCvmr86G8GAQxcI/pzQkf4WZ64f85prtqNnnBW419Zy8n6rkMn
PBDUGmzZeqwrWA2ajPprLqG7VUW6DbrhRngphnFFSoGN33Tv1v6p7Ib6YOUjq0wUAKZ8ytsJFD+2
vxU0WfKaMxncR9eLHI57FsT6Mamj/hjWgb81xxHOhn3CaXLMOrEqegNhhNW8Q7FClle0a21ur4jg
diUpjbu8Ay7oBNXin84hcwOj2AhwvzuM5WAYHD2/CyQ64D9ztTLV0DJxwgCu0XYkUIi2BIBBe+Ao
N7Vg3kQZzrjGrlZdrkWH3PmsWDGeCMQ6mJL2qjTCcUPO0FbN2jcRGjcxhd7AB3sHrX8fz+zZIAHx
bMzplvEZPPgRLPJsyOrAvn49D0R9Va6DIg7mXVufymT8xXHlYAKEoUlmGLCiJNmR1mduksoxLk2T
XJO05Vttd52M94OMcIwrygBTZ9yLYY1Lh5q2adNwPY3JOc6wnzNJ8DfN6xSrl8lNvyZBHqPq5MVk
kgezCvSQzox43S9TWYxMkARKGEcOuSRyeiWBbKpZzSUYUGPNcVe+s21yJIdprH3lAihCGSo2sbR0
YbVkCU1OwzzqOCYRighS83jQx3uotTf2xgaOp/h3NDtPLmMnRjQB01qD3XNXPAo4G4QFRhtTJ866
T5mcKv1rHOPbVGj6ZqDjQ1hMO6ibJQC1KdoQtXGZLerQwK2vuqafCEA72iEOB801srMm/StKqQd+
QA+GBGWXmj863ugi1PUV5Nyll60xaGndytJM+5KrPtog2qg3YmlV2yZ5A+N5JS5vUxTMpIyhftXm
Y9OFbxwTQIhqY9uyQjzmTUSiWNtZ21HnsIo6gj/ri4WhNB1Z28L64BqbLq0oPyPNPEfpgiAIh5e5
j/OjVdWnbordg0rsv8S+oYfDwL7KmJXDJLD1NQKRBmVY964IWblksKMwXhOhUdQjkjyMvUZg9odc
ZywODG1YhcrFX+0jL9ash5Tn1IaQM80+w9+y2xdNttfxM4OfyqI9/e8acyU2ttFstoNC2qNPWb1i
S1KtSAi8ST3d40z7TXE2rwZSEtiSZIiNKLqg/3APiFkvdxlx2kmo7TRLVxsocfOqs4x/qYo0XOXo
C2v3cwAYxxiUySnKb2h2dE8dojxsd2wpKRJQ7XXcU7Z2qxWWshEZZDjjqEy4x5AQHE3GSIwbtVNj
1e+YPfnQ4tpdZbZzmGbF+AQdTCRJbQd8e4iCYZMHbNmmgPosc1tsx6Hcm+HeSZEqZpX2pwjtEepn
6Y2xPDHc8ekEuNEqVPWrYSieBGNPuITuuitkuYsZDpwiJ3rjzV+gqHq4NXrrMcDAJQaCdJhMgKZH
+kD7sfF9Tt64IGZUjGnosRz1NyzD1/FYuazPIx5SKztlw0V2yAHU/C+LxIXzmDggxJk8A7+Sxn5v
5bwmTNk8hB29ZSvibdBUFVV7RgUYPjtWAH65zP84mbxFpWVt+oalUzUhRErMa6XF976dyx2AftaO
FlNIciwSjxFPpmvffpOrGxNZUdnE3wabVKOQbpkIi75gO7WGdS6vjp4B107YNWfcHG3YYpeGf+Yt
DnRjRA9F3OUSHmacYwnzuiVYmg7uRWTO77lL/7GCIUUbrDcKEiy2qTjSR1kEE4Nq1oP8b1WrF3sE
J2WbfABZenph+Nu1kCJEnc4mP3WgP9kBeEtFCoBgLDdn5RNj8H6SlQdQFm2P6SN0TcZ2+6/DcWTn
jeW1SrCtcDqy0JwYVhVTRHY/DCNcveaqcfNtvDyuVlXxtjFSU36JeRgt4IB/tbX5nq2oecWgj38U
ZD1TFrRKg3+PDYHaailOLeerNsdzuLSrLgrqrd3N+0KvT8mcfpNKYO+aod3N7akJ/WtYIplG4vIX
po/HPvOTwgyJ0jBseivPqSAbpmnVfQQHi/vQWK6jFCiXLqFVVWxe3KsR0bci+2HvAypm645RzOS/
fIfV/Ef3rXwna8bjQdBtOxPsbd5aaBSMIttb/btfR/4WvXaxghjAHeTm+9QsTmNEWZqxQGptvQf2
B/Mh64xzooZHodsdPIJ6gldffU6LKa2ciP403fYM0mDbaMw9NeJ6k169VSzJWZF9JOG30RJRPQxc
6X34NTVzQXwy5gqSZP/wIErPj1wGhGkN3AGly0qbku8KGB50FeUR+/JUOBqEtPmkpXq2G2X34Mrg
oEuWt8sSG1WafyY7RNXi8ED3KNBHa0TtcQCERlEMVjhrQ8CagBJhNYYfkwWYrqxbqjKxZUt/b43w
H8lCpxkPC0oU+5toF1nzQehaSE2pVaBVMGjnRy4HQEe5u7KWIbKe/7Hye/2WWf8QM73Wg35WAzOO
MZcIjZ3gNyu9wQ3R0cbdL5IQKFVHwJZWleDqJoZn0w8JGw0yQYFeJ5vYVGhqkxMjqG0AopKBifzt
hpSa2JH28aSWPI8ICi8D8TaPxW5ou5p3afxOejJCLD/5cNJA7Xf2zDdMqimRnAFQILf6IuLlsyHB
zcvNkfKidLfxiGStUOorYXlE1Oj8PlfoBEamXBocUyQgONH7XPzuxpbw3vIhars+yBLVFWMgjNEi
fPNhguBzDTYaz2fjs37ppvGt61mjYS1ptg8kzh+58F1s1Hayq0a0e/bI2HXSrSOz+OgaxdrDgH8m
eaChGXb++88+vNGmZ9GOv9Ius6EJ2ykpHPU/tv9v/NTSTYv+Zq0ooPl3cAWlXvjYGjKxXo9vpUm4
cCyuoZ3Yu9xlfJeX8oAL3mApyAcQS33qzYqGlhVvueHYPWoBSy7qVoNipmAd8JMa0IO0S+I3yBTa
OnTLHiagBRSMysRr+H4oDsM15JEPN9WS9cjpV/T6S14Xf3su8E0QOHfwZMQqu8PbctSupotjJssy
QnIrstsh/eXdgJIIrrG9ASppnOJhtMzXuiz/1Ap4/37f/Z1rmq7ZSAuv4qi5FBXpHbOtQRdYInHM
jot1NlY+oeOrvrsCQf8mnu+LaeFj6PSZ5x5tMQZ8f6VlpravLvjdl9Gwn2wmQD4sfOOtPSJLSlqd
a6SwvqR4AWnIzW03dzZa3TrrhkfkeNJSwdlx1M6nJ0eKTXuXkArvD/mrbY9ws2ToOcA26zo6ATGD
EbTwjxR089Set4n2nuX5s1MIm6nzTN8z8fT71SmeJzQy5tay+RtUGccqHMwctyNiSxKtkqbd10RK
uDVFcWkae6OsBmRl9JQg61xCRPI1UoKbPiGtYf181PnZz5k66moMdlh0mbILZr5mVb02tfmFCoyj
NSRiaKpz9q8ZWyPFLsJ3OdciwNqsghidaoQujU0Bgy6qzr3DRdVH3UFzh2VFxAqmFvcRYhIw2TD2
iOzeijjqvIDyH5SDeoT5yNzCp4colH3L0d5blhFvLFenq3CrVwbwzExnHutefVXtkg841qBfK/GC
U4AqA1hkncQPLFmPiE8R9XvNFHF+8Q1z25cgBIyR6QkupcvADhmoNvXFQi5+qpLgo5pDtRtGMLZl
/FYkW/aj6QE/jzezdTvVjnHUBSM3It1sahUuVxBcJ9inG0z1YBRHEqMwUIEI6eZyY9hpfSJjGVqP
1j+VyPp3iMY5/rRjU1E9SX16MXhfdJvULJ4lAZwxD4AJOZvCRvlaV+7T7JDdxaocpPPWmkIE/Vzb
jWWCCSWWWRk0lHDIv4Q5K29wkhykMrL4niqUqz3V0V1PAeR6y/lVBUuoK+zshdMq15q9gK5Fd3CY
Mx0hkV6sYMPAmt19BZZyiMMvZSJvKZfGqjbaWytouhzWkysCQfJN1rC1asszqN5Pwx6JHMPn1gft
dMhl9VH5cIRSN9jOXU7dvKPYA6d8Ka2+2zlajJEwFtt4AieKVARQsFb/KhdlPxrfdRcG1krJptwV
cbcmqBoA1kQ+ekZobP5mmfkSc8MPGqvBTZFE4iV232zM/G+Duwf7UvYq4cQ3Q4UA0OEPnnXwnDRx
CBrtQ084Gh30S2sZzzMwdGDaFDpF2763k+uNUf0Eac7yuBK2xEa9hbJ/7ytyICjtAE1p5aFS7Jf6
PtgQevdmG9l3aM2fzMjJDkjaa1oMTwD3SJ5wsh0WoiUcl0NWA4K9rlC+yyWniKJtrQ8UslV99Ovu
Xdqyv6CKcNdzy9zDsfu1sIp9kc3m1nCtAWVUE63DJnr0aIf599PWSXXqVDyiDiXEaiKPTnHSr0qq
A0qy8Z1KCsMYF1kZcJv2OuLtGOOcl48TMknxzeKNYypKEGpZ76OoV5oyY0RSw0NEDDsZF+XnzCTG
xr1qNTsuoqwY+3+FaX5XiRUwZ2bK2FdEo0w13EBWhlvQChphBNq7wt20s+ziyw0pr03QhyEMr4qc
9LPLMGUvR1b/5EmsRi5jRkgAaOwK6JO0LoOPzL6tO0SCmVorV1FpKD5AJVWsHROM3dCqdpIHrC+s
iDmpEkyysAa2SIkoV+dyTyYbqJuB7RMaEwBh5h+TqO244yNNwAJTxhOjRSj0y38wID3d2BWFctEE
pEIstzauwmSNKJQZhAPIVRuQQJgJM/e5cRfx8Y3tDfQIZndrx3V3rmYYqx5Qbux3f0Y8rLtcK7/M
bMkn+Va2laz1RoTr2g8tzLMRkVB22DHXp3RayudMo1fSRjYZXRwdnZLkki6dmPtaf7CxaJesGS8k
uFGpB9krixsWS/a2bRPEiektHJpr2EqqQH1dZuMVc0p6h/x/n/LYOppl/Nxr19EdH3Y3FXRA0SkE
kk7Am+/RM9gHggY/BsQtBxiU26xOLlMy8zGtQ32H3sI+6UUM+9dqtFWxSHo08z0xwtyj3PTKvN1i
MDxP7JTThpa3lFfCr5GoJuFrTwAS5yozGfkmcYV5KcHRaOmDNXxVkKTxQigkqCHmJ9Wj0GwDHkc1
b2ofYaVU8T4KRL+xsCkClal40KPskYWSXXCMlS20f8GA2hO8MTEIQu5FKsRlHMx+3Y3jl116vnL6
E8DVI0GrbKL07GFFQXRnEsTz5xzy8RyRsZbacU2qAAObLn4bSV3dOsMqNixnHXTO2VzIMKlTHPoe
mQ1LSwId++7skFOmxVnskQSnITS1104T8QV0uOcAPfkEjJgg7o3DqJ/he5gdp+I1mjuNVZ8i2y2s
zhMiQNGFUG/qH8P2U+mL3LMkf9dWP6HvIalLxcDcVLKNGp8KdGYcO5bZIbTyPb+HJjLu61VhQzb3
F3VxNVbWLhVc9rHjkOWAdgZZjHUsl7VA2Xf3JEQxyzJ12ZZCF+MMAM+JUcJs1tGEFwdxhUHtCuoN
GOavHP3PGuLhJ6YXF9H46H7bpKO9tazXCCXbVMMkvbRDPhDN00UjIynTLaY7NVAqHsOnsZOr0czi
de+0+s61g2fiB9TBLKlvCvN3EjmMG4Su7YRlwf3tokOGV3Qbw/Ue22Lj1dgMtkNeuTx3XbXS6DES
fZcF8VFryWOaXRh74BLZV/KGOYofNHYwcS3K3/og/xLL2aKzn3eab6Unvie0ldLI94oJPk0+hhSH
QcCo7xuj7E8oT7zczf9UuNUPY21uA0v8TDD/4Jx4EE645LiYjO0osKXW/S5t0juW3ToxXciaR0Fe
soZ2eKRAFsxIVlP2wh4Nn/6yy6ym+qvOCsSgLtoS2E1bmgRo0lFcrgVEH4OmK8IbBe21btkmTJ/A
yXNEXXXFAC85+l2J0ETqe8mlXbQ4OwqG4NtGujUoN/aMcUF5RgyIf8qoNLHkIwEOtU0hWjowlwks
YkLTywexAzgQrFxI69tQWPqONMzd3HAzlG2FXalJe9ZmigBkmz/MpKQy0JsaevGbP80KAFqCuKKZ
Hfe62+DQIYdrFfKnrYQZXfC2pCWaRiMx/moBMPXGP+YcOnzWZk83AfY3ICJVF23QUAy7sgtfu1p9
h0l1Q4Chj+ADI62vr3MIPYBTAQywQa7DqRroIaIaI5K1DRvWGipMdPY67UVvjM+y58Oj89tmYimE
350nIP9PqaaTMqMoxZK2/hCFQ6SSG10YKdvoprqJOx1l4/giqPXWyPnDleZUD4N1g+dD1MXTYb3g
zvsXm1Z4sPBN0Qsb3mQwXGeYivtwGJynODFPLuP/PY6HTw3pGHIiQPhXMHsIJCdRbfUkTK6BYGU7
JuFNaIG09vBiCqbhuEZny4G+p5iqEM4WPoGfXJdJAIKqL3hf3SS/Dz1ekbbXv3oaTYZH4RG1SUn+
kI+A16rug09MNcqke2G1F3+cqlPpt03JBTO9dFalsd1nPsKq9sgVS1KNTw7OiE5oEi0xa2EBjU9j
gxQYsLkQQbgBDSuAs7yN/wFHjA7SnceloyTOUSIvyNv+QddTIwsY8jWu+ehXRVTPaibf60lhTr8m
rfnLYi2ep2c+y8RbJvUfdIEk9sjxLEHH39hhfJVqxFKz/KqX/XqShnsislkn68gNdj2TbZ/FCglq
w7kaB0STSyBJVTPGCRHcbpmAoFBM4mnbz1p+JM++MVByBukeSbwLsJIJjUgqyOfLy89XvdCDI9Dq
y//981qzMg8jfrqPL3RZzXOlsPjMKPjXHcIXgQjnYY0oiRJ99JreQsvfGoHHPLkBBeD6h5S0UK9y
qR5QoWNRBQmxyYTR3RAUOlhf+X04j9i4JPHvxpXGlpKfkBqGpCvsNg4uxcjf6y019+iMBwgJG57n
7AvVP2cdArhEy9XLlM3o5c2l/25s+WLk7i8ykpb6x5jfzJSFgS6S6Grl5fyWc7oNUdY+osFWr4bj
/Uj5WG9GdxMsx89/UjjCOQ+TS8aMARIGpgHhSjI/2hIVoqhz8/X/+yXX3lWr7Le6M/p7Vh/MQOQP
In9yXINpcUDs86UjlDCnzrr6ulOcTPh/fQBaeiXcU6ep4NplrX3tTRMoxujvclSYJz93rUNikNiX
zKZahZBEhzBHiz8DY3dbax1VQp4EmOETTzw/2JFzN0ptQHb/72XsE+fUxw6iLpsUTTwTzCgdqz1g
yrMeedKpq7DVnuxrA7huPewjlaevJe52EiHMxzjo6StAlauVDOaT66ThVRn9WzXxxiu9E/u61caH
hMRyz/33ZJrHRzPJdG1lY7ObjNi+aMANPVas26Z3HqXMfBI/Yv+v4Ol1rDQ7WuBlDsmcyJVNItlu
VjbpL9Lx93KRMtnoRrZkfvf7OE2qzzLmInTq7B2D2bHoXeklGD02WRiJzwizOGTaBVGPzRSIuXDR
1zXsrqLmnprOnx+GBgK9xeb7GiUFRlUgBTZGYkb/k4vkMjFkvq9CEe+7lsS1nxdo1eK/r35+KVgB
rKKo3AuGYXttcF2kUCiR3ax/dcGVXxyXbZdE+rDprIYUMqEnO6wROmIaNbwZVR2hie6qg7LabdiV
3cLfrC7/92L7fKjJyuLvmx+EYwo0Iv/7Eizy1MHVL7B+tUP+Y5FHGQs2dYBmoEjQWniuE60AFst0
aNszmqVth7TkShjW8tctTypg5bjSC4xE0kUxjjQqDc8wH/dY0oO9ZVbySMCBcLY/X/ZRDuSXsV/j
AowQRLTADDa4ICQ4lqZs7lOK/C4vp+w4LJwW4ti+oAiVnrAccXKGWZxi7cMoISds3X7wX7nYtRXP
cnunYUPHEi+wICRV5VlOp8nP842uMZzVR0NfFzJPnmyT2dnMzkFw2/xsEqqoPWYLGJzI5jPC+u6f
YcqLnVnqXujzR2FMYPuDSH84nG/I04mDHmfNM+TVxj/0xl+OuA45DmfJLDeLrXeRdDqe1RS7hNah
O4arunZy9/c4hLCMsY2zXJhYFcK7JlRnOvRYCCgbQtqYDOAwLpYDqB/kdqOwnsoyd/ZGRiWeYetb
23mG/m75Ofy8BDoSnK4Cw23plB+LWbg31AVFvXGwFg944DOjjSLseULMzZqEWGuXtJ//HRYp7oEZ
fHRPgu8bGxjmBAsFpkJRAM+z7Nc/77w+NySfxaRlWKaJwB8rUXVid1U3e6MWbwnOJJZfZnZj0bjA
fX0SHFNVbRKyl+7sZy9EHYdbZwzHk47vZj0sE9eG9SxSE/eE1tc/EdCDNJug701s6FiEk+6BgDxE
ZCaDB4q5w0hSE3lvc3YpQsLdXDjPJw1VxdDZ0D9rj+RTVYv6/t/LUJRPkV0gHyYJpPGrGxlTwy2u
Z515duR6zTx/qlKZ+1b6uWdQ+jEps29ZYyPp1bsBxfBcnuchLjjJxkNMgsUbb1R4DAwt3OEJyPZp
JY6DaepvGysDNx1EFSzNwifVtagr5IrWZ1IODAghTbN3Ui+1CvrXkhiWjZqpK1vLfBek2RcJV6qV
y94DKVA8C8naiM1C1Grdm50w7h16kvuwg3yYown2HnjrQbbxW2TOICAm47kWQ3RN+RAF8F6+CPa6
xYxrD4Fgu+MkQ/JuUWNttanJd8jk1sE8pyeTBGUaUQdbL4QdlOb80iH3cj8P7d4azXUBbOVAhCkJ
vz+ndoFHpgPhnPuTsUlsW96KCkT2NDQ1w9uq9jqU4NcUkecVEwnfS6f/BWE1b7EhIHShRdiwMs/O
dViiS7IbKIALXCpJneDGWA9HKYMub5aTfKmjUa2Jr0EwNmXJudIy16sjm1IpG08WAK4tjyNLrbid
ronzhnlxuOS61NbpgEw0SzRx5ils3PCt1Uk7ohDtX0yto6ku7/3kwA82sDcIFUpMPdOQ7MeuEeuf
j71IIb0OTvtbaq18tuK/Q0fxKxlMl4guoPvglTMQQnJOhNjksphGtyAjYUE64EM1Tv8dPgn4hW7B
FTE4fGHoyijRHxrUOKSRWmA3GcOQGkroxy+F5MMwSVWrl1Zi7OBEzZR2Rz6aqc9v6QT7mOEQZol+
y7X2r0iRZZWBKc41QapUjLV8NqrkQhzIIswC22BhXbUridvDHZMj2ID8NschmUgobFD6YzSQov22
SxMtFn/Ly6TnUMAhRuzrzHz0BrYjKN34hYreP4UDaTEq/bEhM8jrgZkoR4cOU0jK+NzFRKui7UAm
ML4+gmywkBmbnzfWd/qHqQ/44ImwO/lqMj3Mk0sumG1uObB9DEQuLXDYaeeQFOvlcGAMqjfTebSo
wGLlI5loyj+NwSUf0AT8nFAdZ+GOCvjbEJG7CWMHXMls4zVoHf8gwlxb4ziaKYoHDBBTgxE7jD4D
CBfPBajLxWttH+BcgsDvTQHzgRctI5IZNeDCteoRJT05jUvDxdGnEeyOU1zIjUhT/TgSqvpDVRtD
wBWCkeDP4T+FM5EkDc+BkyK1CNxOnH5eRmOi/4bwzRDGpUxORMSevtakF1rDBxoOzGF1yBniSuhI
YYuW2THEMWSVuJ3UOJ+H5WVsnebYMuqUPnQG+mh7OsbLSI+4aijxuIE0aqKAzdATF32zGnVVHwH9
fqQwyi64S/JjjtZn1ZhK5yElMUDZVc8li4JC4vbz0qaZr1OxlNFDcAP243pFIKz/ep+Gh/Q1B36x
mBrfgBvISy9Uc89nsleo/n6OnDFsjrJrq20u0id/8tuDNAcGg2E9XvWBIBWHo8hrW8fxNHSv+mqZ
HjMOYxXjZ8mmS8S0J4j1XKEHeCAB19Ylv8sLSE0jky9XXl6pVRpSfDR93J7dUQ30YulzxsGzwdA0
vFHQVDswoyHTKQVLp5/OmF00r/QbucMAYj96hwNiTpaeXkY0m4oELwDonpGqTev3e6vuwwcxbhla
Plrw2F7PAD7PTU0yubnQL/77zsdo+DUuJyDy3dssDWrMiQYHdEQIaGcp8TTkwVWMyS2vy3GjL4+M
wMixT5dfmkROeJNG1BJSE//EFxWa9WRTV3kM9gJVs5BNR8VXwC4jjz0oWoaCEWlqiB5nTwHzpTKq
kzNrz/hAFvZ7YTGoHEPHPMaZis/8P9L+VqV11e3U3xBaNWIGyt4cnHJ73IIprT8YHGdCOV+SynmJ
IXgBxj73w+cwd/aTLJhf6EwqA4x6BCdQFdhGKcjvau2LP4CND3XjtY6N46CN+vuAoGrXdtYzJtr6
yWJSbSgF5ouqdMW3Nt5UmqWbqioWFS9ekQwFMuGiv0j0gOHkpvPe0cmhmXhgGQjGI/mVfAXofVRf
ixdoBtj9hOtL3QRl6U0lqPqq/DQSVIDM53//MfI4wExg19Ixo42H+B8TLnfs0j5ZDSY5jpOueXpE
fohqWYzRKZj7uHfNm2iq3URzdmGK5jVVXJ7jhZmHBcE/2YSnWnZNyQPbYpP3dQJeL0guGhpBjrMN
zGL1ohe9c8L0o9YRc+zPackHc9Q2c3N1hwRueF2LWaBWZcm+MvLPk+yqkzHX/c2Ji+zgUMsTNRf0
t5+XSpiXQM/+6el8tzKbnTfFpSvGW+rP/qmfGjhUEqWNO5WnSLWnIpb5qY479y7VsPu5DIa5AvD+
85R1hfUB2+zJ0Pg4iDZJXipp82YEhrNBC2x58D+Tg+lKuRkBQKFrnqAT1d3aKQd5MroUss7IUz0v
UYhFKViZuw3FH/Q85JJG/oiLWftk+snOQipI+fkM0z3DTFXV8eKkqoPrz4syRXBtA2s61kl9YOmq
k1JVQ3chpZCwXHNErGHE2p0nj1oi8R/uEgEuOrS+hT1XLAzxTMeVmDdaQC6C1kfJw7ReUoBxKLwJ
nl5oQS1bUs8oHIYpZZVQQieWOHWClU8suKtrhk5TTNbNLpw0tSMLMVmFy2caDyzgBhAYW0XZQWQu
aevRmJ7H5UV16SeHwsiVEyWn0i6qnVvOmLvRYbxMVA2dJNlHjU6zK4fO3WO7uatG+KfOoAO0kF4f
G7ynq2j5k8xFhFfZ1a8c0NxJml34HOE2X1dGFi4BT4BsEE95SIZQ5ur2EovkY9gBAYT01Uxvg7Ku
fUA+gQzdaVf7TXpzhbr+gKCSfux2Ua9Pp6hDtEVuoe21CTsBRW6IZ9b5W9VVQ3CQknA9OfbFmpTT
4oRILNiQc0tUO73TquzaflcyOc1JvLlmmezv2J5Kb0HDIB0yLn4k74x4mmdzZpYRxek/St/hM8Gb
NGhpChDP5WaFpqSJid7LSKujGNzveDLrcwsqG8cFeyv2u/Mh91GaZbUIN2JyqptFxq2n48881ioE
djEFZKgTs6vFefZE6L2z0WIDYFftOKufb51ULFh8Qxpufn6JwYYTLQ+Z87ZIKxAgJRuZ0xh2ClsT
39MFzzHjdsPdFIO0TomwC/zTJlJYpaGd9k24qbZvXjl2QT9UwBb7DJstoTLNrSfEsDcDnB5l676Z
AOqpndjDi9lBnbAo6temUasz5Zo6S9OPDmOYPauq2Ce++z/Uncly3MqWZX+lrMaFLADugAPT6DtG
sBFJUROYKJLo+x5fnwuhV/WuqJtXlcN6zyzskmoYQgDux8/Ze+3wdspI9BZ9wAZURxopNkgGc2Oq
jnrQlJsgsJjHO7DxdTP8iooUMAUCzfM4aN8ju9bWqWVlt70KttcFVQM7GRt2TwPirvB9/Qj+Pj5p
gX2D1H3up87/yhDTicWestIMhCFTK+ovV7pSmex7d5BnSEnkpJnEAaRK+jfSDJntu0yLUaU25Xgr
baJ7Y+fFszSql6pfKlOzd0nYng0jpWPV8DMwEDJ04fRCS0WIw1gfC7LeQEfqLSaLO73tmILOXS1O
LQs6JtrZaJsHt/BiFkzra22P0x4W9CHnb+wYlO851xKYeT1okUi0nGgU4H5xfcK8k1mz6ab9zmBu
eRxMh02NdZpmMrhGMX0bJ7AaVwxUa7q3hdD9Y+pZwcEm1Fb3a3tv+sl72XYr34rQSYOQrddWEncM
bHP3YnphdOOGOgAOjr6V2QFmkNOudlHlIIzPVz1Hl8OV22YL9VJOFZNC3NgEcDnNCeLoU4AB8hzN
L3ZtXwZZZYcSnojw+61QiXXhAehBDM2NTHx86aGsbVqO5Zy9BO1/iPvgYXxtsXNskozfqemkehh2
u1Yde0wBh3NsDO2pFPTIYD75zEGNJ69J/VsgSeHzkgzr8lhWZrIxER1s0gh01tWKnI1ZcNOyriXZ
dwXdozHQVi5rI3Qu//6SJOfuIEEz/SSfxXrnbgvGuDh5Em8b2MusbYpHw0R7axFGvG6BtPCBynop
9cbZmi6bbz2D1/O5oOji0gdFEOF6DYtH3Z8OWhChCkseZsXqGYN/eHt9iUcKAjsuBJFLlfaIOGiR
6rdao4JXgK2MYP363YzxJnZabO2MfKDNJrdB79M/gnEFRQDb38rL8GbamluucwI6+FwKGu7T2HYH
773s8+5QlU3zlQk1z6rzVdUYT4vESx9cpzjZesA5vCIz0otdifK7rHbEFVV3CSlTypjPKaP+kuuC
z8sN752UIb+quy9x3O2ySQNmR47A0gms+tA6pB0XpTXecOzyN74ED+fZrXdAFI4ZR0E1FFr1ldz3
bu+hr7qEHI6XSeJCTxvkdIxD74NOFZpx14W0xqLJYoz+zOgCB+1Qm5214WD1egmWBdCypiXMhqiG
tYUmzZPUYHqQ5/A9U+V0b4XiDGZVXgyU/QZU3J9fJRhkhZGQ8gud4OuU3dNCVS+ZpdNMHZJ+I4Za
vbT0hmBPWo/007CpymcweN06H5V4SImFIPWpCI9QDMDAMvNsw+RFaGO5rzDxrDLW9wzKz4OGD2p1
/a8wYlB4/a+elh/+3H4tG2TKkRWad9cXGVYoBhUqpvlb7eAk53kuW9kOQ8qyOVIspvdNOum3ITt2
G9UATdnBqZarEeBAp6MTm18mF8AAvehmSU1x19upvpEx8384djkSHSz5DpqBExIjRYAUiAa7D9x9
GkwGThpOBE0vmP9q/U3uDCdjQtApTcqhoSVXHaqenKuJsufY41bxFxvi0QsMkmd8xhrFAIiK0Eia
m3ik+u6Zz++I8Co3VomCXUBJwQqh3kssNrcdpXThv9F6DO+uL4xt5S6Y35DKhHurfwwKy2eo+d2d
JfAkBnTs71Atc7qcq7J4gK+SG8Mi8qP0R4wWdg6wiy8lZoIV59offW4XXzqtXaOWAz6deC70MNve
4G28tVCeKRLGEDXnq0l334c6zU5C+cXzSrYUUwhWnXu74SIWA0iHfH5I8ri843jlv3Yd9VgFBwp9
AglnVpE+lhGTexQHBjLqEFEhuAp9Ikhp0DAt1Mox6DOSaZtNFvcpkbd4rpF/JB24wQ7l4BryqkVA
FPrzWJVfY9xtSxG8V6iZj2SFZ1Zd3WU6/t9rHdzl9RkaMgcArXUl4q3CZqPkwKU737EtI9tVqE7p
vXnrbtCjYzm4EWp6hdC4Z5XuivRIzXFkJDRHubv7YO6WGVOQ764bRx0icfGovNeJlh+IqRq/Sj1r
lnXqMu6guCCIvb6vJ31k70enN0kX4TnG8gMWLJOf/66XgEL6wa2+WKglIZukR9NINVjca7v0+0Wi
owcYx9z4ojAnraOmNjbXLzszg6FWGQ9guOAhOkzTCbF1Xsuiu4Siy5/6uqi2teYgw66a6EvgjN9F
bVjnOrbSBf4zeU5H3E0ZmppdPiHZW7X5kKzjUb9hFowzZO6Llnld380gGc6NfE+z/PpuMO3kAJsI
MFmo+C1+o+26lI8z1dqT6Q4jYEF6oWnSWN/1aHylPi3vG1TN7lRfWO6KHQDPFClxUV9qxQKjTWGx
TU164zSicCzPkHFZcyADhowLcaTz3E/OU6SJm3ay0x811CxfmhuQQPo9dbtxj5gCmb+O8lq6TBQU
jIG7Kp9lkKUbfzfydtuVFI26YPrgVPF06qTCdDRf1lQNx84BMiSQ0CGHbc1NIcpXbCE4A3N/z9Lj
HALGvCt/Ut2DTt+mwsT7zBAXAYuBRd6vI/NIiyVdT7hxb4fi3WEEtoQT0j9TBMCmVqqUW2fgAw7z
vN20Zh7eADgKbxwvZ1L6769FGz1UNC1212/9+/vX/8qDhpmKBlbJTb1+A8yGQBxPn87/flE1oG1l
e2+R5jfkovGLgd0NDAmMd91sYm030oQ+DqiXj6NdE9LZSuMeBmn32H6vTBSCOAhwalbNeMuVZlrn
6MmCVa26eBnIJLdxw68deKSVH8h4T0acgIpd7zB97fSB0gIiinXved4Nm8P4tWMQSp1hAB/L3Yc8
Qspjirdc4Kvw9VY+mhEbfNjXO5v4SrrunFeR5Mt9O6hNztyWxw3VXE2K0unalCh1uB8jnpj7UmjN
XextjSf41O2PYjS6pRnRTTDsPDkipeB2sOFCdvTqri+9PsDZQGDLBX+kLbB389a9UfOL1umFvhpq
84P7UoLdN3N99fNXcEhv617HCP5/fze4rwlcwEQZQtb57aCmNxoe5v761fWFsHpjx3ZYsNPkRoEd
Ci1XZQ9H26jylRS4Ljucv8gHKnGgbX5Xx568XL91fUnywODhB7fz6ReU1zwadnmpCtDbThMEN9ok
fIgrybMzle2h0zu55uoSXxuaH300li+4l+j+T769L600fRlXyTy/zKVt7FVV3FKs0hlWpryvRcfp
ezLkE4oZ7jBNLx5Dld1PlbPJ24I0bNut11i1GWzD69vDptuMOHofpj5nj/ZGsblW11F2RCVNjqov
Dk1SondsEm2RjJVn4BRlSadX9SadgBOYmTU7f0QmAUfuA47VbLyrcug2onrWdX2v+cCzaiN/gMhS
L0XBVyBHGXoDamKEPmEZW0SVvI0jf1nq4mOwn2n9czQ1VbRNGlyA1JdIk2UkEMx30UGYSKc1vTqo
2X3MSMtFR5jMayoaVdLUvCp44VihY8m3aAfLVqEKEChBvFUKDw0j6FRttOhVMAneidABdMdkHNHK
KlCQVO0I97lLuemgmWO4jaGjAKYImiU/6qK+9XpSxJM6KJb5iLa64QHJe28mBiIJtjSxGEt3WDBE
FuQgchLV2tmeRpcO2XtzZ3slw/D5D2YgP2lRxGtXc35kc/dTtojyGfEvW6OC28HBcF3W1GxBwBm5
998G+t8WdSbheUAGcyDFVZeVZxxXMI1p73nuZRRaBBDTcfa6He9DCbKEAWhxSCyxdWCqLJ2qBFEy
nOhhdpcU81oeEU1YFlODMVWZ6AjTYE10YrBqkaO5Rg0QE8OLHVFAsZN99z3aNkT0NEghZuunHF8I
uZaLTDeKm7FAquwT0blrsCMnPbZQGpDkasr0bmpYLkLmuYWkFTZb4F0Z7TsvPdVtdir9mvxd6vTF
JAQUjJA9kv4bWXLvlUfiCDU1gN3cv2014Z50AkYKpwWo0nHKDwuc2lQzdCz1YRG22HgDhey8zfeR
oW/zgeAT6dTaJrd0sD7hULLgY+qyoNEvm7T8pusAJJJuTtU1C29NXi6/g9amZpxDFRfLwEfDaqOS
Hmwhv2l6t/TcOlrWUwQ82Kj3KUqOXR7i0OzEbcDs9tEJbHwXY0uvDem6UIgWrca7RStM83smik6e
Nkuv2NE4BG30uHf3ZWde6MEkW4aRCw0k/97Lw3Dfldqq4kyzcsgZwOgFfm1KgICMnvMSVOmykaJZ
95NUu7BYBcG7h2/83oNw2bdFuJ9aWAHS4Z/cYA88ZA0eBT8yFsks+8YrYzXYp4DQrjpyCE89RMbK
b2iXYjoqxxbci68GwK2Mn8dFlQ8V6on4HroBk6u0ewNj9w0IxwhCUTSbohwuQ4FJDoNoMnMsDZRZ
KzLdXxwZQEaMlTOrnA+OFT8i2JNriGesRR2Fa2+9c4ham6b1ZqOJWLkkb5LTvJFTbGxEVzfzkDRe
2RyCF2ZbSKxk6UYXnXfwSkSTCcA4Jn3gFkEQMuqbKOJE+hhrjI4z4b/gUKXVmL+TxyI3qjfbi0BH
qiS0xKlo3nGcW08FCyVZiNtp8p6jFLNoNTKotDBiEvxpvmgKG11uW7d+aKSY5jBga4Ek7V5xpQPt
m0ujdJMN7U4F3V0BVZiyONnEFT6Lg6FcQls5IRWTezI49n8TQbONmkitCW4mF5Wz2ijL99rp3r2Y
KSSZIe2y88nEKMZyC1rge6Cy18FKZhDIDEaCur4MUHPd5POj4OjCWFvwZBG9dNUeGPDzxLbcETKx
btWXgv7BRUQQ+H0T1AIU+40Z5PIUhh7C6WoAoEJiDRsAS5VZQLYR8L5KdNr2iCNC75JkUedkRvSS
JINuWdvFK9Ew51DYxS1kdXrGEYAjuhqAIqv4rZ7BPvac9mu0BtmilUKCbe2JA2sPbW9fxkyeCgMZ
PDOiW8eEUy7dKdw3pCjP8u7Zr0zJARQUpUF305JNtYgjpN96l96ToIPn3Su+dSU6jLHEBEqMa7kK
THM9VZk8QD9E9BwdM9Djs5rnTJTyrds24bqw/WNcGh8arZ911he7uE+0QzU63sHm0aOpM00rDPw9
nZ2KsiPvEX63qJEBr39owB9Bf7nHsnFCNOn6M3fScxnCLUQ7t3FsOCiyNhSPWp+BZ+WK1Ua1yk1U
fJK4cCpueCJt+gZzDVZhuMxKHzO1YYLbfaoLgLJJ2j7EpeYeGu9SVjit8YkUS1SlqJAsJhhuDHJw
6NUlKSHSjH6PBo51ZyNutZq9gx6Tf1+5aCVNBvLUe+ZekD2+x2SIiz+oTnqSuWcCn8K15xDWIO9b
nwQIyOo3k8mzZlRjdKMN2seQNJcC99m20ImPGHvjo8iyZzov6KK8+KNou8esmr5Wk3kWAV52LDqF
RP5MRTiTTgXcG8JqZQzJuCpfBuJW6W32X4mWVAejxpvW832MtXBtSQPeTQbPDqmXhzt3yhnEN3q2
SxXPh2p2TNjXqg+NI4/WA0AfThlJzSFrxFAAIQ7x/DYatf4QIQlzoszeg58+2ao/26j/D+gU4IJ7
4SF1BxIqfJwmjVZmhzYM202acS/FuFGHkXOGV6bnuLc3GBneJl+/bbriYvi5eePU8aGs/J0dZsaz
M8tDkOkkyKXDby4hpA99qK0ifu2h9/yMphXLOpo5kxbuItfCaDMITz+b4+NojIhLg5OldMSJOWsw
Wa9L+jToReCna/o9Pjy867ihd0OYvbpwfAi/VmurSZe6btJtNvNm65hUHqXW60uPSD2wscQV426+
kQXn9wwclF2ZyEWQjHR5+k6LsDt3DdpWSYYCDaylO9vxEVmu4LPeTTbxF5OK7jpMYN5wmppX8kKH
ZWrLTZ3q2yLxv3l68ZZZA2omsAi03uFCGNE502W8Y6CwiDVi2FsavJqfrE38F1smLXedZj5BqYuc
/NWMim/h0P0oBgtlDZacDc3aHjHzeNNXIGLJ4P3AkfcRiewONxROBGYCxI5TEXaNy3jfDYuDMVTF
gZqJEfJNif9lUbgQfkRFvgBCRGvjMKv4UgzmswFdGCt3Vq3oLice4O0szj0sz9M94loc1HG2i0PA
pEHn3EUJomg3d0EyAaNYm06PCMxCQWbJdtkUwz7t6M4qg3wYj0LwvpLMDgwdnuWwiiNs5Yyu7kID
HEJL+3RpWf6xqWq577Vua9dqaVfOdKrSGHVV5doXq6B7O10CRLJvXa/dYQBf98TRPDasXNUMoDTt
L9zW9blEZj8lUH7tztn0H41vNGtTAnVoUJHkKIWbzi32hYlZRQ7BKapzXkp/q7DHTvi1blyKq0UT
d+RbFPamslIAjZr+3fEL41Kknn4B3904mr9zYUgejCzeoKai9Bmnp2CCMFrJ+BuWH+1BGnWz9xG7
LAbPfm4Y261iz7ingUDSM6liO5Qm1m6sHXAKROIonpIdg1roxgVkEk8M/SXF1ZqmjThwXP5fQc9g
SMYzQqXJNmAt+32JFzXySfUZdbpgMOZCTO0aDRGrR6hOTEzqF2esfuKLnRfHTkHDGsQKdY8pkPMO
xmXIgmiXhWrPWXqTJy7DFUaZOz8mRSGf7u3Y4yAv6TmOm3+OejN+TR2lP+QI04ak5BrKtCDfzb/+
l/RRhFcK/B4G7WoiacZpAecEsVRrh0Qdpl/oShQ7IqJBP1vXXGrUzSgEstZ5MEfr1a+XjhkKhmYo
T+Jw+BmKSbjl3wctmr9leznC0vkBhsAOaTOC/fXdgYrh7DM2vDuffSOOBmj9fuLdtdYGcyGXslbh
xkr1dRrL8d4QDcqG8Nkyghu2HW1TF1D16L6dsA4YoFlYSTKTznKq7Yj/0J8nfDx4kYs/hJJJY84j
zZPRz7M5+JKr6jq67ZhK2ULXFW20X993Vdugf5IW9N51YAKHNj7j90Z/5o72CZ1Wes/i9B0rabab
qLB+amLg5cAH0yTJQbjnGFxbPX24atxoY2UfesetD9XQrVEjxV+kGX/x3TElhtx7Y2jVbljFW/SO
qX6PxVG/bzF2aTUMugmzNikWkBH00gHSmDx1utWd2izq8RLXJuwHK1hZDUhQzErAICVxBnkOXsBz
whOC7/To59OwKnFRUCiJdeuV+W3TGvUDF0AC7iIBQisAfdVRwSzcoEOZ6Fl4DOEeLtHPWVgn+5Al
e4BJ00QhqyK0th1Rzqjte7xPZeE4fLoWVLYSGzpnrebYZZCJ4tCYB7xwN3O3XYNgY20wY/fgYwiE
OAvSlr/DxOdkatsoF/XNZOfBVgajvwwS2WzQ05cHq9Bg8M8v1y/BqD9F6Bg3//5WEmTBht7ZE6wG
5mJNTBuNTYI8qvlPXf/89Y+qwCbHgNwY6U3BxZ5fygwLsGm2p6kqsGDkHE0NMN0rZ8wYbzJmYg0w
f5R97dwi+F+UczOx8nvnge4Q4R4GsHOT00/cNSOQdF6SGu5Ea6HMx8B2vra+CkOMe6NDSuLTyFgP
WpZQgrdEkYQmXYUcb+71xTbsR/TIcotXKlrj5skhrZRq59bajzrqUnzIkD4IvcwP1y9lHF5GxjFO
rQ+HKU3v28Yqd/Rq6aNq56khF2sS5k3nIgWFIPbVoBbcj4GA2G4UEYkGYPaHerTvzKpAuuGQ9AB2
wjtdX7IyAVKharCmMtBOqZ5TE+sNyTHUWXdVX4jHEKCiq0XTw5RlJoLCyVz51FJG4Ktvvmv2+LZA
oAifjB5zYNTUlP3SJrH4lNDxZsaJwn/ks3AneWsWN7HjOpfGzOVtPZ5VLLWN1TbuwRkQFPRVA7hW
2ANHakscSKOB8l5U4+l24K484VGuUDlbPvyAumo2jEC8djGpUJ4azmXaPCzF6pUcrjpMNls6MNNx
0PzsTKBYyfiwegc6SpapShs8GcXSLHvjMAgXL6k5avd0SxiL0g1d0qKMaFQTp5CVxrCM5+ekmZ+O
bO36drIjyS9/7oosXviMt0SVFvcSrCCcjIkohRkkwETJPVkYINY9yzmJWiVkfDLGAOvqXx0D8IXs
TOxZcKxvEx+3QJ7lahXY8xkmTKD11Qoh25TWS6WG6mBit12QvFCnNXTZysFIHaGvYBwbHkbHf6vZ
IVCnjKdpkih5YdWbZklQhp3vGyeq9qZbUJrT/dppY1ifQ6/GS5qjJPNKl4nJ/L2I9Yb8MqwnVe1w
VKGERgHqlCWfqyaOSnPPBM3FvNsiOKGh+OFZ8cAw+4aiQZ48aSFfTbIX5vDWUXm9D+2owhAY1+m6
klgiR86e3pwIKwrJ8UTP6nVICtd2SDMEGJrxjppi/BrMuHQ3TyVswZ4BDozg2hqwGqMGT5FSofN0
3OAD1665Y25Z7FMokque5WZZjxpMz14vbiMx+Tsss0eVuPVFhJVFsVrEj23AI6I1h1ymyQlxYbTp
akc/a4o2h1O5yUEoVLwy728ELnAsqYJQlzyCbDMeYieKXtoZ4DzGrSLGwKCrgd4BOzpaDtNrX68+
IAJfp0WkPRM3MMCoOjgjoiD4sVb7hNr3SMPN3bnpoLah3nx0QZfehclQnjNDV4tGiPaMglGux0aE
J6uPx11ndi95R+ej6zELD2pYpRgzR8+un+vsayiR7PqCM0bVJzn1CQTMpDs3VjtPV7R8i12juzi2
e/AC4yYkQuXieVLbj5lTESgSLHRPUDtAzTpTSzGRmzh1GH2m4X+ruk2at/MFnUeVAmOaRpgC/X/7
rYAtdIp6qFGN7/eHan6RdNCWbWdaa2gm7KCqNHYM29IvE3TuneLAQTYQpaLwQDMlJowh0Jj7kHyM
lUa74FXrdiB2siO9mnKbWt609EfUSvT4UVqn6Y3kKjynvQfQ1POGA4Na82fi7//+pY75FOb96cv/
IrWbv+HH/0kD/3+M/96+53OAdv3/QQC4Itn4vw4AX1foYN+//zUBfP4DPxPApSDnW9qmg2eShZsx
xP/8VwK4sP+Dr5TS6WYbjiutfweAG85/6IZpo07UXWpaQ/LXIQCcA8ANkwBw17J1foODPtsR/50A
cPPXAHBFa95G5K5MQwpTCbodv9Z3UdAKXQsA4XYBY9AuBpM6WuQUzOl6pRLqLpYApullEVfVvdGz
CHjyoEyOdlgSUtOtNIyJi8TBLTiGFSoFTC1ycrdXpRe62nqfjfUjMwGOdOnMqUnhvLGu/eV6/01W
uDnHbf+lTJ3/GbYhXAloB9GAaX6Kzq10P+3xLdoLgIjjBZ0BY6qNOZn5XiIhW5ekDe9J8O2PpqVv
4zo3zlFZwPUCfWS4lVjlIdrB3n0kWDTftyWYo2RUHGLKtz7mrUsbUhvLHE4lZozbf37zxt+9eS6l
IOgcoYlpfaqxXVZ117QZ0w+jbpxVYcpN5EbfQjqTSxkfad4Ui4xoYgQvpI7Ivv6OjA4pTgrFSXez
4z+/HfHpqDJfS2wDOs4pm//rnw9SAS1yjPrQGQTBdGDlix20shHhuvFDRQ0yWSw4BKaQeAVamFiM
uyRCEpTavJSQERpt6ceqfhhJwFxYSjv3VpeuGlqZ7G3S3XF1zTk+o1sTvQWOYwjpsQCFRE/K8Ych
4NTmZ1z4Ou4ecgMtzT02tvWHG+bzafH6j+TJs4mVdzk0yk/3fYP+iSZpRDB0OpVHGNHfigDFQ6i0
j0nvcfdR8m4qdzqGQS7Id2juidsAuzF05r0OsLGqh3yv4XFBYlK+/vMnYMx366e7GVIGGfOcE1Ed
mywZfz3KqqrK/G5Aii0LbKU66p7rpbreEHGIWQRaN00NkFJudGm7sPnTHfk3t4CrS1cJYUhXcqL+
9Q2AfSQiSVLV6haHvNxHo0wpVUBUXNt0dpY52Y3QgYkocroOgNb84XZpqtaiTZZ/uBifTqDzJ+Va
Bp+VZbkM/uz51/9yrs/TomgQfaNLZ3h2NFMobaDwly0YlBN5cbbTMFYibgbTCOMvj4GhHjFEvT7y
gyO8DW2dP12f359YFGfUNi5vxxaG/unuKSr+waIMOeOqKdl2ylmjBEASoH0n9dEEYE6B5wAhaGMZ
zVNGUuMbsqBDaq4qM6w/tT6uP+/XG4bIcMkSaDmWyVv6dMM4ecFwvYeg6KumXyudWCBcsIAxh/5c
XWoMEDkTn3MRMOdtPDqvXPUC7q5gumDAUR7mRa4SKYvKfI7WiCZehAmjElqdW5jgipNEghjNyIAm
3RASzrQjzrW9oO3bC6A99UTkTRxPOcUmKyiVNbyiGXw2EJkEEW+YUWhw5EBmYp3VPGCJRjBax0HZ
i1L2c/3rFbSo6GAi83vWYfjPqJJ8EPJo4OPPgb09Xm+9coqMXZ3AboW5xD/LwUht1PfkG30X4bBu
+nCXpZF+LOYlvwdFvGgkRTpRxgpsudZsTLAvKzeGfDMvosQrnHXrY8pL61iQv761nLMS44/MqKxj
m5XrmGnAVuUREAmYHU2S+LCdjXQ/0p4Rqgi32PvXIW3Qe4gBNnOFlnnugJw6jpwfNtzT7fWxFUDW
d9B2bZDVoMA7bTkKx1xWzUREaVE4d6LHftrLjd0heIHixTZUmzxkGfJoIOM71yy+KeZhGzySuOsw
0map/fSHZ+3v7mvXtLASsw867nVr+MuzFk41WnM9+9dO1Ff1SfNMoI1E82wZ6oHKcOgS9OpgjViC
vLS6rZlPQ/+17zpRXP7wbuae2Oe72nVYm3WlXJwPn1YhVTpda3U+apyhR+/SOyQc2B9RyjFqmOA6
usLStrN7Ec7s/EmWTJ0zb9l+YYIlaXChoIcjm5A39oc39vv6TGPMmp99U9D1cOai6i+XyfVyQcoN
suuaEeo+8gg0Fb3JYGAeZ3vuN8Mb7zOiLNY6ylhrzPL9P7+BeXn5dGFM1mfyX0m8Fs61oPjLz2+Y
eP8sGOh7Z2vPNzEwTNMm9qMHo0jjLbxoBmEdDrXrHfrPP/xvyhX2BXYmU5oGsw7z0+IXpJDpapPF
ZjBA70xYz+jweB9ydGNE/wZUbd+7YVCH41iliim0erJBHUbdax6Z0R+qFUP9vj9QtxoO9yv9VVOo
z9VTXg+oXrV/lSsMQcMtwrxwG1feaxMkA7NVQoF7dDjENGThJU9fkWDR3WOh64h/hlpIG2nezvUk
Pmu0U9f00amF54KYNs4pN+Fx5XiqzrVv7WPA7rti/gECADOWF03urn9X22UYp4UAnSoL98SkwzqC
QyZ8PGdTJHrKXRdMUldTBtm0HennKmDCSyqk4sUJkGyqPn4KWfSyyEtv3UbHM5W6I6RrMp4pe9dO
UOmU6QGtz0xgyjVUvx6ppk4hqYxQ+b+kbmW+dFm8Vbo+Ha8Lsd1GH66nJZjonDmsgZalzXiS1D9G
fC0Cni4n6CJW1hZXY3hT++5N1TOTbFRoQ6M6OmkR3F3fcVyDJq5KH3bK3On3yuLFhxKqZ/qzSSl1
58GdCti+N10pyC0fwKPlDCyv5fPk2UhaHLhgSNCfhtpl+6D7YLJdxMlALgr3GY6zEWsym7lmHio3
Knd+ukmrzjhDUVJDNC6FXdbLzvhC7RmgCZngUlm0drq0X9nMktZgqJPtddkPK1c/D4mEQSSDoHkc
aN9itOWvIDMGnwt/KdJoWEmzirfxtAdDz/Ll3IOEH9Q85vyYPPWYCQ7BZkBX1DMA3kZ7896P0Jj3
KjrluJTPXpM85eEcrIaLgwZjj3JjukEEFmy0jJ6Rz6azMtwWuOjUKTBmUbvRhqxdRWXrrAoz+kbH
5QijsT1YbN+EKLsmnMSsWsuYmKYGVu66iurHKWOKlPdv13o8t+kfTNp7YWbjtvcSki47D4i9E52K
0HAPRauphSio1MymfdJVRRJiRtlRmsYfZhrG71WikrohlWEJKXASzuv3X5ahZPB6SK0zPBsV8tJq
IY37Gs+RBamuMyCrGAiGIpsEyN4HwXWtEuMIlDIWIuNPazIn4s9rohSWA3hVcZCV6tNm4bZm6zEu
Y/gpp5WN9+jSOqO+85tmhn+CP/n53M17al4gyjXbWZlpWn9aj/7uojgu8xJ9Hkb9dpjTW3DQkIpg
ic2np8ps2N/diTIrWkUIhKHS2auJNuR8fLu7XpKZrmtrjfjvH3HmrZP6lA19Ptp/KgrLqRmqcgBZ
387leeHmzToFYzQzJzjRGgDIahIhvGEiQChFzuyTeNlrAUxJusReQzadozjlZaO1qbKfjaRf+kj/
I2vT2zzMmnruWvz2cTk0Pax5XqezlX6eh8nU8uG6EvZzLT2zZCL2al4Y/RgNGAmEpOVoBZVUxRNo
Mm6ePzccIvsRld0fbp35zvh1N6Uro1vSAnYhHZwHv97GIogAjREhtshHOKPDDKS4Gq+rDrhym7OL
Xj+mP+yiv29bdIMALeu2BSqFHfXXn6oa0YAib8hpKMcYlIaVQIKRxQviQbGRlnOvW+otSutwa7v6
D9OMxYqIDHb00juDlJ5TOOTtH97T/MD+eiVcLgSdJZ2TjSXcTw90aQ1RMUhXkD7wDWCddUABuR4T
dilo6qsqdMU+D/Fp+5E9LRlCbov+zYOkOI+RgBSXELB60fy0rP7zW/ubpgQKT4eaQ809nt8aPEOp
u1Wf0hXHGVOfgIDd1/rewABHc0BZJDaUyTocW3OtD+4NTSh/2c23jMzMRaNP5UqEqNH8NHolCSBb
5x5SQGOQp4TAYPZrnNzkq3mLKezxP5QM4cjCcWZRtvKxdxAmh9hxNgTFoEZGDVMiRrJ86eTZn067
v1fg/Dtd/mewmNm2++m2CLjVOC6iTc2L4plIizdUgcC/08k66gXQO6BAUJ9bxvi11YtlGltPVYmP
vfZIBkik+sOz8bfXnaqKTuTcJqRR+ettGrddKzvRc90759QRZLe7riZ510VcLcaYVWo8TRzCJh/r
5FRMe92dc4CRUnHCQ7CL6p60NcdJIBrUJ38ghQxNybafcrFKrGKfe45+jM3mCEHwIjw6c4qwSaVr
u9yPvyZJ+9poPYLk+UloPewI7hwN+8931+/1NJ1Dmz7HtdkiPh80bKPBWKIpsahnt4ut1BeZVVsV
5sU6buCXzmfBdIq6/ahbX/75R8+L8KdHzjIcTu82/V46wZ8+79xVlUfaOX2o+TTq/id7Z7IcOZNl
51eRaY8yxwwstIlAzByCM5kbGDPJdMwzHMPT9wdktarr75LKtNeGliSDQWYE4H793nO+s1yc6zFi
/Z1uGluBcIDDklP7b9uOf/3VJg1TLjDfdF0EibTC/vmtDXui4/zIsSCgkd1FJtl2CHOBdDT+ZnxQ
ntbjNkrYBSzNIpjkoM7A7DxUiQ0KcdndpghPv3RnEB2i/vQUwQ9DNbuH//tL9FftxNKEMnTHsnh5
HBZN5y/XoF4VfRuaFt2WWnCcXtS7jUsmyMIVOczT2N52rU7070TJtv5Z08A9EmfRJcQYY9RYDVwI
9Nl4H9J9uG/s9Klyp+5QeyLekUp6SAP+hn9XHhnuf+vjmbrtc4oXDus8W91f20RM27DbNalJYWzk
u6K9ReEGMzsk06KwlLY3G5JfEAbtp9e013B/JfZhgVLtSTapG7ZqY/ZwD1hFstfFpG3ZH6YAO9Vz
uSAdZr8RrHI2uqDmYvWOFzCk88BXyGOaThAmc3OHMd09h/NBWR4gj3C+tz0N/rn9FY6831gdvmsI
s4NvElSSTC+9shge2u4zQvEioyaeIPI1EceDdhxfdJJygqiJfsuBuKupfbSJNImS4YPmzu2kSXPr
FqDI7SxpbxH279tWnVpV26fGZNRttG/M7KybEQXpjeNNZNkTNv42J6xl08Kx74fuQ7JiWPq5oaIk
B4cca8UE9Wkaqk8xxdMN8cLDk1KVTvMh0SDfYLCgR3q0OzOQTXfvJZBLpizyycuhMi7Rek91HO9q
loxUVvI+saLxV1XgaeTe2hrgiK895fE2a9xHCZx8u/YXUwgSswmWKLMZ5EuOWYy529pvLklKmssC
ICslid/u0qupUvzRhVn7J0GIOZjNqiOxqjevRf2CMsy+rHVNaZOJMYF+/dMNSiPv4bBg+bd6139r
7vS63vWkIRY7FOrRNorH2/UHXZxftL/Ei4E3m0Y0iugS1ATyEec+csVXWeOjyrnK8Gzkv7tEvcRO
TUj4cnqlf5Aeuzq8sWwC10ZRxwfUYypoURAjqb7RJi0FYcdBOE+Hc2EWyK9DwQrIzDygpyWOhodG
MgJibFbZ+/JnDm5Z7Ah0hbfoIIVdP8U2ymExHXZrGde2YYf4G4RWh2Rz6w+JfZYDHs/afLL8unuR
doOdpl1EEjbuOjkiXvdi1Z+7obvlPm4zS71llQ9wokr3qplBr1jGeFbzrypEOatJBKtSJ6s1jMST
j9DhpMBlrifJMSNI1fZBxbcjYO6lV72+4I6B38rSQ2c3Jergo+W9rK2RqjPv7En5ZFOy56aLjHs9
NyNnaHdOwamzcr32NIXjxSjmjRZ1N+gIVRDp5svsPrBKi+NIP3ZXGlxEA4rTEH7wnsPWTICGPl70
cd6jK6KLsHyo9R54M3S/Q7aUKE3b4wLSUWZYUReRlR3pN1NcSwR7QB5aeC67XDPuEpbpHUllgFgk
PUOT7jeFmrtL/RlnDJlAQVuAM8IigbN2NH4KH9meBirpVTKpkxXZw6CzviPlX6ScNlij2gevgP9F
ePAvmBH3Fr2bu7wpPhxSLoihCB98nwZHLK6jKc1gdC46sePHOFHxoUD2sNNnE5sV1WiMwoTkC49D
Rodlc31EYnofpGJarFn0wybBVbT42QwQnxsmPsTdGeRUS1s5pIVpzR3ubDSC5ak16gmGR/Yl56VW
k1ReJVFr9mQUl9knFboKquXYbRaq2rZaa+0qyHfQa637RUKxz8ImAYNRggPckJhLOsA8+HvTITOk
ZG/t5voTAB0SJWs8rrf57E4nWrkkO6T1L9sT3bmfSX/WXCcAxNAvEu1fRRN2Ozy25Z//jaNhAYf4
oTZzh8YXNRxEX1rBh/Wq6Qlaa4ALH4zCLgIdHM+xNOzbUqro2I7Q/lDYHdh+PvLQ7A6TJ+gSQ+nY
QzbB4uxcQ2g2KxtQWeUrYZAsLmX924gQra5rwWhl29mGd44a7EZDpHvwKErXb/mSwWbii2g7cDME
iNNfXUJ9TiAJMN2tzHZdK3jZkJjkyO72pYv7nC6KQeVxHromvvOArONousUIfDvoOu6P0Ggw0gGO
B0J6GuNuPiIWcxvrHjE1aZ0gkxvmhHcuYAc21PyCLInDgrYlp9C98SbrAklSXTX7vs88MElinEHZ
4c8uSeu8G0PmSMtnCblc18iK+2A0cUnbRfyUVACFpjGw5n44jAaaYRDmEJcarifmvIwEngZDxltL
5T2HEAzz0knJTbQJJ8rGad7pUuMSwiS6db5jvKo3DdqvDf2i8oRIBaC+ne8NGIH7cMDcjF4+OzRk
Wh7AaMJY7Tkd1GlaXi3mrVpsyoMq7ZBejITRIcb2xvL6H/RttuSGx4jOfdaWJLc47Yc7EEoLybcr
b8yZvls+ZT5hXq+zDag4sTPyHKi4yK9t4eojPYrluetHQN+Wtafppd/NdXROJt27VllOKEWE+xdr
NokuVjhMt2bxruYmPmgTS6scGNPMNYfwFlXIus4tk4cTmRncOhDcENaAEwLAsGvxCeNeJk66IhFC
Nz1iZ8ujqkv7uB5uaz29kVYyLKkdHpOggTjmqZpv0MtfdZ3bHgjT1fKzmIT0FrttotRGr/CVZBYL
7lqs1nF5K1Q8nD04sxtt7G6bhhSKosxIpy3mBzHHaWAZJu24Ln2SYa+fJAj2DXDz/WTBHTY1INox
pwz0AT9nE7vMuDOTqn+esVEg5veLU48fcCtN0NuxrBZ5PfunNnE+smk7Ewek7zlAGfvetb/XtV8S
urTVEQQ/SZIHi+SDCV0FIes8L/sEmdaowfX093oHtVDq4SkuygCebEgu6zNYbEODmH9mdqZ2dth5
TxzmL34rfolWq54h4hg3kW7n1x4j2VIONLWuc8MJvBiaYvvT7Iu9WDAdL9o1y1gnpnJdLZ2kd2Lw
yHdrB2Qd/a9/x+BymBpzmqDQZsu2RMnQpqdS6G9hC9lybT0r5Z3tzNIIbyw17trc2y+rZWXvOC3Y
NKuxv2BXYq1vE4y+fWHvl/icpbuqK413uQafUTnTnjaWj09NI+R+aYhmpRPt6MwQ//LlNAL/u+3B
lZzIANKNdBeFiFdJt202uQPAMpzjG0aK6VFPvGizXgSSwxnjT93GlLr04HmNjnbVhQfAWNcuT4hp
zBd740gmi2E2d/b82HCc/jNVNizOeEWmT5u+HZNd7QL97obhuHbi12ICS5WP1ZNkg6UWYa9gsOcR
srIUO/NiFg6pxdIELlaN3PrPs0pya8becv+8nxGxMRfK0LsmUuMR3aFcStQDLX4ij+ZOv1vrMFoy
jI+seW9mONUqLahIJ0WDDI552dOqFN5gp+bTXKIAy61xz9tTnLrZSzeONV0a10yOHt2Q9a1tMVwL
J3ECiws/mL1OO9stKmRPz3at0w0HnzMPkGPrc4EapvbUwj1Kn/2irQ9hEUsGDSByOQDk50TT7pAJ
ke49lSf2chyyNuSNGY702kdfXsowhZBKQNDFZ6LaIi/aWpGnvbrNiPm6/spseJzdOGITAkCC2GJ+
RXZYX+TEboy2JYr5D65de/Cc41ar7HcLx8dJqgITls+pr28s+vae9SNpXRgMCkKGM36uP5Ia+A/S
uQPAtgyjfZbozIwRF9kRAGKihpEPMjLlxIgxpHJxo/f5T8+A6t1VUj/ERlpcVTpzlOTAuT4jcVag
IlyJrZoVJZxSvAhRmR4Mh1ycKsLJledmg8OLp13fFtLOcFmd5oGyRxTTCIiSMcck2+KhS8Jg1F59
Qu7urIhY5Uj1t7GZXEkE4YLQ7zm4pLcJsTuceEOiLWi6rPOEcYma8+nGBGIgfnu9FOs5k6QJjBTZ
xGYMHixgr0hvMRgfRz8t7iLTJeiuqQ+qMoazSDD0IewLii7+YY1+fnZxV3uKwVgydhM+QWPYzWOp
KDOxLU/2EvYwybehTp5ov9gnKx7dv5d5Wi+HYxqFXEouFmAEOFGPU2uhQIiXkANcWGbNebZrcoB0
3KZwaykVE+NYI2yk4GiWvQ74VNGqR1Wp8k5Z7btTh2I5Ij3m9Rg9dVVS3WEpORB7GhRsCXfr0XsO
EZy6MWPsRtec7WCRj14o9yS9cQBjH96sexCHChEUWX4YalCRlc6IVItim1BrprSVPjcXLWqOU6He
KyxEyGuNZuOGYExi1JxbfCVU3kvhrroxPlhhV1OAwv4qw3rfTsvcW8FrqkcQM37a7RmQII83nsuR
LlGZ1Cj4wQJd3Y5i1x5/cZOo/frHk6IAK7DerJdKOlpnztDdpmKmeFx/HSNUOpsTibaMugbMwkTP
Kx3leWsszLHtWntWJQQOM7TK/ejQ7UD2gAvUVs+y8m/l6O+iLAHxGmGNXT4bWwlkrk7Z3zVjhwfQ
weiGPAKES0W8SOxcbAdDm23oF4VrEVUNvARSpTYji/E2pGrfrX+6F/XaKRpwj+Qd8bpdouUb2xy0
1xw9+MZImqCv83QP5vpKeZ6dB5jFwE38W0J5yrs0Ne+U71ZnagCl19W5sZv7EjrweYjlqc+VejaG
vNgq8WsSP/x2rPfrgrpu7WSMRttuBr6zaNM81SFi8WntEee2LPCq7B8qri85ee5hXRikjRLZNkix
W8/aLb3i2zjzT+uBHITa++AnSCl0tVsfvu5JsqH+yoes2ZlhCppE49JlIvu4tj3prPx9QWrn/H7Q
pl8crgqKQS4RstQ8bp1DxYnZaZlyaFmfwvDLkLvTKqJsPahes/frr+Luajmyt+leh9W0L7242rRW
coY6eiMSx79gwY+OuRf9Ild4oVpEHrPhqt0b4Fp360m3VPyhkdl/tMLGJWQRsrJOgmPjuxcUNDh/
sAkI2CtOzuFCcCcwxjQ+yq5+p7UYnwg3usmr1oVxqeNX8JnCuHNRBT4hc3EZLYmH0rstIobOhXyU
HFu3xAsz6aTOnB3HvDawvilj8xP9MHMbWxwRl/Xwtq0zqob5WDitjfABGvT6CkyLXDE2aB6mL1ZD
LrOLMomoRJyWBuRP2yv9Y0hB3BgF0vwS2xpHdLqepa7tEYMqRp9Ge8EcCsVT14glS6ZrQlNjE499
fKzSPgZqNUyXuGO9FyphMjrYW/QiyXMyNQR7QFgvlP6J9ye9zzoRbsTCy8ECwilKOncF9IMugQqR
k04D1yNOCMxt2uew+swcOjQ+GtgbZCkMFfTcPM/4WazYNS46pdQ+s+vH0u3ro1cRR4I1BaBVoR2c
kEMFxwn3A+YODE2z2YHm1Q61EVXHHKCJ54gEWy8aidSe33F9waPSpHfU8I/BsqG0NWQynDm/fdSV
2z9A5AJHZbzFi5Ipwk3B4goxn+PmMc7HGEsDdwKlZJdju1Vt/aeGKDVzwA1IJE+rUxT9KfWckZF5
bX1SgJUn3owZB3YPTixfSMBe+0xJJjBcBbLt5EPsu/l+LlznVoi2OvpWLi8ufYqz8OnDAzmp8t4O
4LcdaiVvucbTO6SWcIZdpEnoF59zK6qeyZTamFk9PlpTZV4F7olSyuTGINK6uJSuEnTA4uklRarR
YJVq2jR6bFv3p3IZiEQVnvS0fo7StrsbSphCIyTOlru4Sswdlb5BDFR4Ghovvs2ijGNY8uyIkps/
wostYa66AykEuheTYqBPvxM9vtdqIqdnAwlUb7yl7s2MbuGWWLJz7jQoxmQRglSfnKAqJF1bqwtM
XU0HX8ptr+W/uK/KjYuwi+k/9Hgt4r6JaX3GPlyXPiXXoAFyrLDauJMR3+jDT8fkr9S6EcymmLJD
Pw3fNv9L3hb/DpfZLyOGHSAtE5zACFyEFxzfPMr/S1Fp8pLUrX2oxPw6x2q5HcKX3ICQ2kSnLHNf
sH3SvYhhvDR+JDcZt/0ma1hIrerYe5I4LmDPtm5B/WlgZTameCa85sHRSbXrTxG1Pys1G9MmEfnO
smiAZFVk7aM87IEvhDDymSTbnHUOVZ+hmnD8cZfEJ5wH5pK+zmm3xO2WYIvYWxHJYY5F75NGSL/1
FcGOsicNvDWjizh57dLdrOGFSxKYblAmvROJmZFwh5fO0zhlJmX97oW1oBURP0OKnzErKZ93Krsd
rC38gebkkpvlIWFmfBM+NVqb4gjetIQNEMdlfSVCe56k5p4Tv4DttHxYPx0w825LDcvlOHE9zg1o
9sXYhy5mh83UvF8/S3qalWl3jMn4um1MdZm8W9vjRRVY/oA128ARpHofIhBf0i3KwMlbGLFaxaLZ
obBo6Dx3JK+jMM8DRvAwBLEsEV/OfgcOpk/b5zwJid+tLp45pNtiZMvtan7cTn8a8sNs2oeGXZKs
VZyjHSSQLoN1bzlA6AdykcjRUrtU4L9K0vmc18Q+qaYCU2O8Upt9aeLHmGfN3uroGdgAwPoGV5nf
UUzGzgAcY072VmuQQB2mL0NMAouXZd4u7MaLZ88SLpsgfzClY44B1R2aJfCRcWfvi+U0+KiEpHhy
LS0orIogo3zaQJNP75eUCTwhB6snlMrJ1XYMO+MRol25aUWL0bacOC4M+JWJeI1ueq7C1FZdIKR5
9duuwm+KtmTq6lPmMITrR8KCYu0imuI5JoQT9HuW7ZPpayBwYmciPa5TOLhdI75UIt+wKb2ZLDRp
NmtsmMkWWxFWcB0ImNWPOCEHcB9TsRVWgs7TmRZ/oDhjbQlqXC17VMTNyYItxOoovMvsJS++yKvb
mLpv9E1YpgwpqO+wkAlrx1kNHRUHhixB+TR/DrqJ4sZCJu1WLPTuYoH1wmi8sSwIYM4BVw6pUmi+
sLXXFL7z0xiSbxC20Z5e4CGvzz0o/Fv036/wc0L0/Z4b2CyBtSSMsLUY2WjeO3HnGPZKj9KjchmM
EeQHsvG5q/EXp7nxNPj6L9/NyEg1CQnwvfLb0GpYOp23j8k3OMH9ujR18pqQphJkbflqWPIrTLAb
SJ0hBzrD6R75v3aAl3/XCbDszcyNrC/MIv6iyzh2RKFaJQ+1zfvB8RibhmED0P0omRWTv6H/8qKf
SEpTeN0XIsGiK+NU9wj6p9+EPj0CKfrz2ZmS5uLMw2U25+aeAIWP3iL904ZjS9873FTkeFklXbPZ
rtSRAOXA05UVoPL96Yd9eAuD4017thpPbocUJ53fMy9NvRHrUcZbxfiuvPdFeyvnVhy8qSZ+qmCM
RMrKhCy8LL8xxWrHPqbjLWiE4cK/a2jSBkPfwWWi0yXY3zaqniSRcS3sutOU2d0PIlTkponq5yzn
CFkngig2UdKnw0oYV8V8GgrE3vlI5CZZ98qJcG759l1ZhS4Q1q5+cKyRnmuUxNvZL/od6XRTQNik
ee1j27mIbriPls9iWZtXiwrl0tmUhJx1h+ZjMPqzS90L7CZsOasvVA1CF9mneuS9bhiIvNb3nn+I
fL16UUKTwQAMbm8mClYhsJZ92NcDe65ipFeHv1uNDa5xNrEf9S+0qE8QjfJTardFkCnDem0EDvvQ
wZc7QRV5qJYkD5mYZzbbB3dos+OQRybC7Dp6Vm1LhoXv3vbOd2Vx6KsS5Vz1OXNBuMD7Ian7sH4p
FYi8XcNptpbvmNuRNT/wNIAXkx1fgJ2i379q+ahfR15IvPOVsdfzOIClA3jSQdsMGpuAA8R0N34l
nadK7oFLa0eS0gk9RaW4KWXWsmrCS8kVoYJO6PmwXECyaQiMAGKw1BG3Bt5HkghrBBonRqxqkVi6
QD+WxFuSAd7akJQ4GK3oYbSJi1W8OrPxaSIUu00aXpWiidtLlg/FBokIQPEKfG0vOnEsK+uFfVqd
XZ1w0s6Zb+a+HXr+J7xd9D5/yho6fwZ/P89b4ziWZHZ6xnyp98RkGTAb+JBpY3RCcxgg72v2dusC
Dovr9tZ1B+cAvuldABlltJc3ZDz++XeC/HcH6LEi00KLbvyetAeL1PadQ5l8gTYdb9rJ14IO9Iyf
GSPOXTJTsgEPJkecoKu5jkCccJk4J5CyrP8QvTZlKttbc/nVShEC2NJ8Ik7NoWtbQ03OwW7dWAqZ
s8c8jjFX5pwUPThfed4TFNuZZmJskqfhW+mt6Mp6Z0JKOsbZY6EJzOjOAWOW0vIXgnsuBdRAM+8N
0E71CQrVow4Mw7lEMZ5sSgIS/IziARvtm2rIRAhl9F6TdRcA3yHPKXWyAEyjRX5y6lNnlgpHZ5Q+
uz6sCBX+mJJQ0prytsZgJLv+kvpSBFFWuhuyhO691EY7IOn8G6SeW/lCIKWhjOXfvKst1COWk3Pk
m9Ph0uXQOEmfzgKcjtEyVgQcRA1dOEuVnhuPTl59+LTb6UExuoECthsN895JgDuHZn3j+Yl7mBYk
SmogEIIXymQKwHVkfVhRpoMUQ+xZaLAu/I6/zsZ9u108URt/GNHgjNpXWM8fPuI9BwXRDvjyokOd
CKGLpj1wUDZoBY+jyOn8wW/80ZuRPDP1ePKFuiaYVY9hb964OfR+/GvhQaj+MxmjaWPP7GNO0t5z
ft0RYuHupINGsrY9AmDViyUqOkdpSYGE6IrhpBEIhutPoDivkWvBqW/3g524r6RXkNT3SDMyRDoQ
Pg8jibqqJJ+ZdNIf7ugQbm12XyBRbpyk+yUyR2x6xoau1kMlao230fN/iC58xFamtlITe6CmO0T5
gdtDX2E7ZPcB5eylQ7EtswpVq54yJwRv2LJNaAX5s4IGlgN3fW8nkEGLDr8g//BjakNPUOhS0V+9
gfBNzQCAhovC0qwZ0a/X7HpOxZvaVKfOUcFA069t36xm+GxppADUmx7LpOGMZ+hQjOxt4nJugxFr
SPnR4RAjUcl7gcn2jITvEbzjQ1mk70CYuoBj7ndqZl8udbHjPJgauChz9rWX0q2IvI8Yr7kO7RQR
9KMBl9iPofwXNOwWfkMP0pA/J5J0IGb/3Sqyj9YhGqW20vsYzfM8dMlF95cUibwMui5S2zLXfkIZ
MoLYcbH9pj8m1FiIVhjD8LqRHP+h5elbZGePPkUcQo6pB3znk9mKDesAzKejGQBRTzPcswarmkMD
NVRDphid0enLm4KFuBxl6bUM/afcVV914nzVeVZvrY51HD/9fkxCLIKIHClpWP7k/FAb0/CIPNgi
5ndx+cw4SbaFS96RGqbuhJBheOTco1+jCpAO9q6cc5CQh7GjbBjdfHhcHxIlxi+0nAq3Dl8KCaq4
q/34sj77+iVE82qnjwA45/VXxCIkK1uzbtfvYlVno9X1H39+g10MWVBCDd7/+byPuq2br8jP5dn9
1DzVGT3ofzx9MS6VtJYOx/VrOietx9YD9BQ5p3EiL02a3NiZTvOg768GbSSSF79qIP90ycajByt5
O1KwsxD/6rnv8rA5lF71JQMfZ/xWeum3D0NWl5gAPVJQBKGNwI+I6jw13fBuuOInIshDnSC6oc3+
McfyoRigPaZwCUuHdz0M6a01WvJWd9pNbdLBzXQDPTyQiyadyYcAoe415e9Uq9/IbdYCrQPHp+YM
8jvyG8P0jhAmQDXK8YdnO9qOBdId/DQwCD2+eDjeFynOHN+5vnt1R3uE/uK3m5qqVTf0W33sokB2
j2FCoMqkpj1evJnX4hV6kWD3Hmf3y8qvjlb6HJ3CcavM8DWBkbtPrPCCrkZ36FWEbkolptAO2BFX
Ev0EZsMmo8Rep+tuKSKufNBb2vhjTpr+ED+ZE4oUeClb0itQnDSutkeBXQe5zjC5vdTeSDR5dY5n
9Va7Kfi31rnaDHIDUl40rny4zIa7j0pUm07ksMYkMJurWfzOnCUTu0F5udFa1BHwNjFvlWSCo+W8
yeLODbrsZxlBNpMpJ6Uu8hnIE1KvAa3dtJ46MfLID71dLAFbdCsFymuTInFjFMa3yFEDwMXAVtHn
T3WaQSxOHJws2KuQb0ixcQiCsQjypcYHIuNfhxiwQtmUh5Q3goFD9xER38sArb8lQ/vaWpD4mhzV
jacb58LIA5KYt3NYsR238CtdEyimnU82XQoACp4/gRNPT3bNKFZS1qRd/xlyIKhavBD0BZkw6P3V
nmN22qRcUniMXWrFeMDEjGuExBTsCdmyrXHMUuVPxHDAM0c3AVOC0GryyFqqwWfMJhEFodR+KCV/
Jlqt7aIuWTxBHMcFfNiKQCNYf5x4UrjubEI76GEeOqK420C8C88ypfmT+A8CozSLGO82ivOzLPNx
NzQ1oNTino3de8rAyCNNovjDHbNlZqao4Y1HTaXswolRbUYGe3YvICfOaBmz8dlx5nlbhyZJYjWI
K1EkNefHZjtii1D2w6iV72GFz6K7oeyFIZU5LoFc3YuAWRzQwlN1/ktoisyrWD80BTK/DvZDpmlB
2xAxRBboVoU0HLBBDmQueg9DkkZ7GqwAlivUivOzRsswgUEYRD0hsBqsMyOnox8tKRYF5JZ9HBto
eDIEgrYBgwbiXzGdTTGLDUeyD8LkaPmxq6R9hJFk5Mplz8C3jekxIdySooWWVzZaOyMaXSQXkPL6
RN7Pw1g/qGj8CBVAxr7uCPwkFYQ5ILqVYXap0mdCpjqPxhPju3lRbwBH3xHLZp2w5lwqobFyVDBa
QPx3PysSF9J3MHfhTvb+b9+/aeuJzBiDh1sQ6zaNFm2imXS3ZpRfANibyj7RpUb8Z7stB5hleh6H
rxrWft4L7eRDKQqMZriDd0c8VA3UHg47ubMIfoVps0UK0cGoQAFK+6lNh3qbJOk1nrJPz2dpwV1k
bEKul8nVOI6XsAe3CXX90TLNJshFji8kzt7rmhkx5kFkBMUDem+Ozjl7rmGPL6rpgbeOvw1zpuWT
c2poBroTyCp0L8ib/COt41fd1L5xahm2JJVS1N8dIoL0gWTu8FHk9AbLXDyAJ/jUE1ie0m2GIHQ7
Sp/BDrfKaI4VfnzOnsTVaxm3hOjym8KimZ0CENMa1yYYa6bdLbWfY3uZbEa19hKu4+BCyMZgpgr1
NO3MnHc3pHPyAxDiN9Y07NCJz5KYNRdpOfqdLf27UZDTtX6m+J0nDLrUsdSMYWy08KSMhat6YIlF
0EnPBMxL+p306s4jrOo09Ah6wtmZdrmVP5dl6cCJAggzUCpOdn4ySji1RgYCs+kFJVtW7tyGSQzd
Tnnsl/Uxi41LEsdPkWfcdZk4lbNNDGBsmAy37EfHVJ84UgmqNsaHbu6Dto2vwGRnonkKf9+krznS
W45kOnmIIe2oFj8tBy12I3JljwkHxw13GF2kOKKtnA+XTDIBaUoExaPRPhYZVq+EbWDKupfYRGsP
Yf2KX2zeNSSz5xwNaWiQww5zaEP4hQDTPH+EHkrZuvocKFSgnzGk03XuaY1scWQ/+jJ81ibIK78T
JocDq9xWOPLNjDTaeDX9w+GpYYQwJj4NAcxv+9ScnimSd30ssFZVTRs4ytCPGqjVRcNe7cqOyPo4
z0i0xM+9MfvAa6PwCd5L+NSZy7YxjxMerS58kpM7M78us8BdPkV2l14T4R0E3ctNWzOYGpdLqBCZ
upi9lzFuNJybSfffdFO2T+sHoB5fEMDkjTGL5inpR/NI7hWx08sjDLdtn2ApBoyAnev6iKjV1E6o
ghHi8gipNepqeWGwfjYvXyJDJ2XqUkCDWz7N4taEO0Zy7/ps69dAsHGqUOntn58afefg2Khu10/X
D4b+IgXpHX9/AN6tqPeWAatDDp9VlBcpnM+ORsmzjzwCVUbjHcJmdp/JuH83pib/tTygHNr6WW/1
/CgREPz7B+hW/l+eAerXp1p+haF5+b/8FSh4LDFX/+oB3UyIwf/+I//FM/zzA/7xRxKqPOy6ManJ
Qs6r+8gZ38rRqzlcRf1Nhi4J6ajRvHqt8k54HXQGBXyX9wbJgmOlO8C+zauqFlmrB4J6/S6cwTzg
Ro5OxUBgVuINGaO+7BSRRxRt+v7OUvEUbxxwvXQh29+lXgCRAjTldsZ3GfFUM0pwgg1ORIYwoaPV
tEnmdEnsGkP47nn/BTP7xU6c+jM1beZ5pUO2ToFeSeL1f+lt22Y+6kVPFfIckEiauNYWbCCkY93d
aHNpOgrTmSncCmuiUi9dpMuL6mlDZJqrXnRUpySKEoO4ftdHMX3Lloi9dXkwXdnqrjatD7+J1UsD
9PfebsTD+plwE/M6xvGlzDvmB43oTllpjXfACca71GXwg3YCZ6DlkOm1fnH9UOGaha/7QayE/8qS
Csvuw3Yr/5Q76LDrFHytMy5DjaFsrvSYrSuz/a/16/xntQDf3Xwql4cZbwIl5IegLjx1NWgrLSON
df1hfZqb61hShPa5mwSQaJFQ+o/8r4ddL/ThruogB3phSHvBX4RzhfGSqulioDRpqzHQ5g7hcVuA
/+7j9zybs6e5DhsiGVFrLceQ0KCyknG2yxSL42QP+SX5bg1BNtEYqeeiBPZsA4SosjI7I5DZqZyn
lmh6fZEei3KaHkcXpWxiB4ZTV7xySJ5QwBXcjeWbhLO46cMh2zl4RXWXyRU5neZBNtXHLMM/Ds//
j3t6nqrv//U/f5V90TXT47cEovZf6U2GhVvv/8x7eini7vvrfzx1n913+99+7g/2SXOcv/kuPjo8
U76BwwdGwPDddlghXeNvQFVcH1+a4WNpwXdTIBOA7eTqsJ0sF9UZY+0F1fSfzCfvb7AYcJD4uFsX
V6n7/8J8wj7zT6Yjy/F49gUsBfIJA5D3V75MpidQSIbU/q7N8tYuBLFwdWYEFXXiQVeO8QIL0IAM
2IDDWL4rPI2kpOW7xpIht36XwIu/f/df/ew/Hvyvflb3P2NJjqdUFWqG5QOzsLra/ONz0m7qi7t8
+MvXEjlX//lArb1xim48rklx//iAdaBBzEp63Pohtoj9KdOjX/vmm0RVe2M6/0HZeXW3jXPh+hdx
LfZyK6vYqrYcO45vuNKGvXf++vMAyliJ5jsz59xggA2QdsYSCez9FlR7cYE3PldTjvrgEDrgySrz
s+60P5KckgA0Ndhr4apw6hj/jWF6tyCj5i2v8T4Y1xbVUY7eqjObFGNwV5mEabrsIXnlY20U4K1w
HaPSa2wFYw5AQrAyHdy02xpVuaX0jB9TzanWGizRi4d8aHcnpfDVb2USxfdTbOYYoaITKcUiQ5/T
RKqiuH8zIYeykcqSSZkgGCW7IAcCPDnlXIodFHBi0JUSGDUas3uMG3TsAoA+x1D05nEcF7UnTlHa
pmiM5tVTK+WRM36ySZSwWIwSMyYaCS/yHQ6+Vgn6v23xyC4XZsaGgQOotzHa9qgF7XwMSsV81ooI
Q5DeD9a1cMoOg3I4BGXzUpEdXaqhavXnBGH57RjeIaTbnDth2s2/A3+3KIouMTkhvisLL4oBBYp1
FAqC879dJG+UWv29URdowoAyR80ZkPducJPfGxkrdYyLrhMy1pvly6+/uWscpxiHYm1IT7URhc++
r8COYrPPWdMOn5ERBXo7gO+M9QGKWdIaO02jjlQ6Q3+P2E50hGVr4802F2cdfaI7S0nCz0nqYMg7
ev2uzCscWfURpRwKqq+yhzD7rx6ckOgSu/aox+v3cRpCy0jrSLwUrI0X+niXyPGAyfIGO/LgvtfA
tfdkaHiBDeGzM7KLm+u+ug+ovp7J59YLqgPxj3BkN1SF2Tu8aG0ZYpR4sFr8PgMDf0m/ndjhdCZI
DbioGtU4Trx86It1merFMURDG7tjVAcm0VTOwEnAq8u1nKjdKdT43jADlcZaYI783enGQ+Wn7xhg
cjIqvUrZimGe97gjYjmrbDEOeefryT/oY4i1QP3UzA8a0IHdDP0LyWvhChfnqaiuoCK7MoaZ7IYI
XubjRvtmY6Zy74giAhAoGy1GJXY3lvJdabPxIFUqM962buyk8yuuYylYnShw84UbYEiiWSXlGCuZ
Hr3ZGi9Nbi65Ivo9EmAxUMDeA0bB0hG/9tHUpw3ObNFT4Rf6Qm6VI9Q/R7b+n/FVO8I93iTSpUk0
PPX8nSWeIzKWyYfJdcwf8OTPOYzlWiNB0mvZIaw52PO6md8CX93bQn8yjOZnc7aiz5nrDSsVCPq+
mOvsECGIdlna5/Mesnnx+bdX4eOFuvoHs/9GH8aEju7pJox+6ok2LyxVvH1+k4VwKB92oR26PxM7
Sh8iL4nZnArheIV64rZNcKfiiEz3dny79LfxP7q31zYTBmIce82VaczqC7Io58qaxlMWRfELho9+
BlbVL6CIosliHGWDw5DJMyxL9nnaXuKZTo4IFz2WuOKKUcHBTq67XvZxxTVu6XOA7cf/28+o8vpQ
5UP+PAnWXtMXw1Ok1/Xet/FttOy2/Bok/TaAevUKKzl64KiHOHbtll/7Hcev5GuTFZjhRIV7b2NM
/qoo2UOGoNYwt88jYruPCq6B5yzsMO51urfJwm0c7KC50py2e8tJnQFEasJTZuEUXAcOdpw1qT3y
gOF77zcTMCl13Pc55pFZUj06It6weV2pGTSgKrLyz3On3sl4R31tPZFV3GAeH75r7WmYRucNPQXU
Vckgr2Q46M2HNi6jl8BD4LXFRGaJ+m30bujx8j8+fe6fwhJ8+hxHSCkiiwS7WeOj+Oenb4Z91iC6
EP2ItQQoC/YMnM+T+Z1DI4jlSWfPUPrGuZupbAbF9K6mAMdwdWv2czMZZzI+nye+sGuSHPFySn2o
Q4aaANrE6F32ZIzT6WOSI+d2E5crxs4eqcSIa6/TnNMegSLyf/x/3E7GVMyhy7B7ciyzWI1dN+zJ
SlnCZTmGcTkHb60dn5C7sn9YvvVY2ab6WS7VQ/PX0p5s0nUpDC/nByjEx7jMtM8I9OKsDChkWYfY
f1NqMpW5zB/dbnjgK7keYhOZW9FTUxNETtCFv3p/zt6uU8ZoPSYUruW119nCbbStXncUu3J85pRp
/r3xSu0hNuz64SZ+XZv4pbqXQ9tC9n7M/PsomSibXZdcr5Uxq8hP+pCO+DxzqZyU8dvLMk89Kwke
HiNnMX9Op0+8PDHScLX6zZ5aztytO3wLyvYwJwHVkzgB9IwkfbTIQAzjN0mtPMrqO8XKX7R4jE96
qOovH6NZkB2jqHrROdmdpJWfmJMjTn7GdeX/03Wz+Akfd7n+vICfIEcfc9efJ+auo4/fzMpT5yEp
IzgH5K0ObhmYd6OlYyQD3fEgY7J3bRI5EaSI5Wnjr3X/a3E4+v79v3+TpWDPVRnB5OxkILHI+cRG
g1Icev78Io/gKvSwNpQfUaw+t/jlPblOHB/w7uvv5DeaLcH3LjfcJ7Y+1Go+4i7x5iMOQALwIYVD
sYX4PoIT/W29jBuB8z31vyIadfZajCoXfLm1vf/xqb30REydmwr4JQQ+L2xUFooPtZyWjfy0yZ5c
yNsREB/Cf8CwxM0uN3c17EsxXcchtmBTXKUJaIYeFddKbIqzwlA3oWpEEBwYqtgmPSHgfxkVImT4
aEpHeN3uIut9bjGQ89FRTKu2OQ36UN61UZJ9r6yQqr09vmdskxHG+nuFDfHf2pLGAnZu4A/Uaraw
oP4Yl8Z/7AasPyVl5F9RHHYRUkK9AW2dm79iiTqMwzPI/YElDWZ8lOMqfSVPkYW2STtd+SQHSXI/
YE/wCQnG4jmavvaZg3hDHBxsu2ZX+DEsfZVfOB78y6wXYZTqBdNS5X1jzZW+N8w0uG9KVd9bomeI
mOzJ2HUWgJiyua6TvSEazloOoGYAmHbnmPoIPrRuTpKtJxs5QXpq5FAY/JqQS4AxsDsVE6WVjoC8
xHWaCMrbyNVyoZdM3uLfvym2ECgqPjw6xP9jh8Oh6aIjbSGi5tzI9sCkjhR1DI0fVk7Br4kibd99
NHYT8UmV41YYnthlsDLaCJdssUSGqpw/TBoBKZ4jy8TeJTFhoCERYITNAaQCFvWikfEopiTmTZp5
dzMhZ0eYsG2NaH/beQoAgzly0qOK5egy0rM3LDE0AIdWc2rGDtF50RNxFNMmrHLFWhR5k5PZJbse
7f8XxJa9R8eJdvVQGi8GtIxHMVep7m9zjRiZ5kB5JJ3g4SvVQwNgbid78TD96uGb+qt3nb32AkTd
UKFp6v/QLtGkWvKffxyh8oQ0rUvOEYXqG2Xq0An9NJ7U+kfS5jOcdRKasKYn5ZC61WOpjD36Gowu
IUfzgW7k3bQMKBPfpZfxx3ycRBPkHrwrclc5GCAJ+s3kFb/dRk7Ie0W2bi7bAhKiX9YAc4tZ+QKk
64xrkAaich9MrcN/gQGPel69Dz6GSGmbq89qCO82LxQgn6WK6F2UV/BaQgPxkoQKxBDXz0aW4xDU
hBBIuGOYOAKjuTf9IMHzNqw3JqDsRTtQozVVdVONOHJGPYJ6s+JAq0htqMRiRVrbwzGNBR9bflzF
x3M0O3XvyM/sUE0lAI4gXXcfM9eFhd6lSwNW4l0+oGfgjcUCkkP4bFZe+KwPANsiz23WMvaxoh1R
7dBG/1yJ86M1h+TcfT+CWMdQxqIUzkWF1DfgY3HiDD7G0gFbLpQxxYvj5azFzZOcuN4Lp1MeUblu
QpLCSMGswhUmdfmxC0bOw6Ln6FlxxKISNikeizdxuUJOiivl0utFlriyFld+3FaukHG5TMdnSN5W
hm4u//O2jVf8xzvb/cfTXqgPuxbKVciD6tatfmxrRxhTJ7kPgwr9A82xC8BmFSd0eBY7WxjwyGFl
4VoLRh6Nl5mD4EJO3yykcoFh3GW5XDSKe8iV1+XylnIob+mW1inVjWwdxe10jEyjRP3LT7tjuZOR
eTCmYyLDTim8QrEbwUKxqYCAiSvkPFlbOJMOsNRZi6bjZfrXXRCE6WEUZdaqCFZlTY2WjElX7zW4
E9ABRFc2OP35uyxYyYE6mPX+t8XXZZOYCRHi3SmAE8uS28nQpevjGbVuHRSs/SYtDk2eT+uSPTtw
9744yJhsLDIL40J23cHZl+pUP9hhG/6KXReGHkbX8g4yBo3L2/77q0gz/9Qv411kITnI8YvzP08o
w7153AXeHFte2SrfoDCvWnIXuM7USMFS1KF4It4s13eJ23vj0X2XgSgvWSrfKVNmIB07Y9Qk18uY
7M3RPB777zxJxF2v9/rz/pcfGsXOXw5/0mTMmqdMNL1zDlWzerzsGcTGgSP4NRK4WfJYxnsTFuHI
3+UpaVPr2VP6gOJngX2171nP+WyjC1Chbi1nR21EfYkLqKs1lwvIuHLBMC/Spskv6XLFS7ol3xlw
iyJ7HmRVt9RTrbiHZGG8hP7fszLzfp2VmXc5q4rFN9dqKNS8FNmQPczliGefnj2GaphfGuDQP+Yy
0R5kSE5Siu4fqJf/lWlN/piq+ryEdWDwL8kKZH9iDPR6sXOM4UfeTYDDT5BRu52D6uvKavzgvRFo
Gj803vBjXQa41m98dFiXvFzC574ywmcNmquHZ/1JhsZoLNjIlgD8rZh3XAeGyWu7fB2C00eMtfBO
FdoKJ0f0SisIFmRT0ofrxJh45qHCaEguu8blTRCb6X+bIFc4LwxVYQMRIWmy6+uK7EbCbg6Vi0dV
sb+3uN6+TX2Rr1EznSCPltOb3xUnu3OHcxKG//EgdP5UlEMSFZ8301RNS0N6giPMTQ6sG3y3Vqt5
/DbWZPoFjAEDW6gI1oF92lNhZX5557TmX0Yf4qYeq/0zadvmHsFktBfEUDZ9+cnO5+osBzDNuiW6
p/5aDkMttw5BbD3JUefn/XMf+X8ladXt9F4pj+RWzUuea5qUVTEMipAjRu5I5qpw7AjXYQ9O57rO
kDNeJ+y2Rc10KzdhGRAKTJFTdSn3XcWfQ2/yMHdwyjVlL+tgpMWzTO7LpkyyxwCO1FGOfP4Eq9Rw
7NWlGhDX9nV9oU1gD9mNbs0YQ0HZy+zR/VRN9R6v0+ldxs0pMbde67ufWre8jRuDynYoRuIeX8jA
/6+dnPWnXp74myIHZhuqkAk1UAu9+Zu6ld7gB2kX35ppcJc5JJyHNuuO8Tgl02LMw/EQFPV4kD0M
yhoK982R81xjbeViMRTuPBPC5edUTZ2DV0TZPQJAIdTsITs48WyvnDwbn3mzeIs6irKvTjbukq5s
2GClGNP1if7DmXArz1XrqJMTPJDEzwUCZaKuxI6kmqEQLex0yh8xkEbxft50ma9jsYnp3U+IwO0y
n8D5zuLVc23sMGr2rmiusR5st6qN+CbqWH96bO/ac9HbD7lf32f6CPMrDovlVJrWg5UqxufWdvc+
vgLnLgVXjKjqjkdg8lo6J8eZkz2/SrKXPdm4UIKbBUSZXdGk2r2M1V5PhUgP1M3l2Ezh6VNaNj5y
N38ftOXZ/DqUB2t57v5YK0Nyha2UKxQj24cGvd3dtZn7ctplKHmC5EQpzAiA8V5nL2MnpGCFMd6D
FQ/mabaxssuz6mCIkQy1vHWgD40HOeIZ8ysOTDZaT7Hg5X3E5BJqOO9aNzWbgRxv/S021Hw1tCMy
vIAsFmk5BV8yIzfAMkXTrpiy/LMGi1DGC9+HLRzGMcLQQfjFKBpyUcgPn8wst580E2sEEbdIkKwT
b/Q3ueLgZaZPIZYlfjVq064fB/s5N4roBaScTDyZjSYHMn8EXjYUM3KQimVB/9uyIELEDEWtf98t
oC17c3LVxLMR8pGDwyRWIre+FaMx5KWXz8a3LOT74piqu5eN4sKWrACNLa4xJNKQ3dJJhF/W5Gmq
7vnmWR9XybU3Q7neUqd8kWb8k5yqfQ6VecKVwiMxKhrsju6QZB1xd/s7ZEeNupgqPQdwjg2fnAgN
O1nbKsbmMgaDVBMQrQq+NjIp5dhkD9pYeZ8qW1GhKpZUdMWwnM0aVqsbcuxgGE859cACTJscdigk
n3rVBMHNZBLOxafAulwoI0AiBT3feQy86DsU4XyX2SSdOxPCniyBTeIAchODh8Bm5M9115iC7z2S
EaLWdnNdZ7jTzsInbjErwZcuyZLXpu+VlaaHvFImRP3tWe0RbU3UL+ocPKhaZ//4c2ni8PYxxVLU
R/plNI7DxkU/kspLHx5d0VQq6VwVWGOIQOfRxvRPRbCECTke3PHIYc98UGod3K+MwWQOj7WCqa8R
Tvnqt+sq6BKb1AUHUGEDDY24fZ/Rm36NbbZpCNuhliaGdTmYGydBEl0OkaCDyuoO/uayOPXDOz3t
650cBkr15lhhd7KDWnuF9455o/Wz8zuKiZZhPSPNEh1KW3uTbzEZoja343wbnQCQO/sgMaHaQ8sE
ns9hDxypCoCRXNL1pHY9lslZHa7n+ua8pvjYl4xa5G4R+ePp02JAt60i8yEcodzFukvJfWp2hmgC
FCUoGNKbiwQdvdJbXkOyJ5fJFXIoG7V1mp3va82Gqnu0iIPO3ei+Y6wKGDVvNhJDSH1M8yEZAv/V
mxCb7KM31bf83ezn+Z0cIpsE6tRWswc5LNoc2KHmn+M6/uI39tdEm5wlKMpx64VFBsIs3dVpP73L
eCTiOCn/z7hDTn0bKcaM8Ajl0NH2EqCxDGVNVFZD5cS1bHqNdXN7D40A+3HVOPjIY6x5+UGAFsNr
430MkbxET6Uyo42cDch9TJfVdaXHhzl68MvKOODJVa2C0cxXxmy4Byy0kTgahuoLiQMA0qHt73oy
ky9lBzRzjKovZqKYm1hP23Uzq+WXSjcPEW/2ZxeS/uXyWSy7uTzrlKWMs1UyV1aEpmGFeKuEOsjG
KPAsjTPH2MohOwHt1MyIjgkwxJQ7mF/P7BLdLkhOTvcSjb7jLjiVczig2LiEIFavULLIHmXMsjUq
GM6L1xV/LMutt2Tg5IMEhOI9mdN5JrkHRtXLlWWCW/raghj6jNSkLyYrgX3we/u/LGCk99nv6TOd
IzwQKVtFD9v+p068kyl5BSGufC99/Mkz9l87ROZy0PaRRnvp2z6yzb1Tqnd6aJt3lpy6LJBTl6a2
yk08RCkSFyHkugyiozxUIR5TbVw+myt55PILu9xAhE5X8kBmQ6a7zMZ9ViCMOa4lfkHiGWSva7qX
2umih2v8CoUY/p6U6yUm4rrMU4eXeG5gWeXITiTRC77QK6fPECXRUr5TUaaQ4qqnN28AjO6R4z0m
3nBZpsxOf8hGBVc1UVxgd6GuYctGl/qYjF13QjcVjevim+3UzfB6Z95TINbFD7reFHWIfYuH/Mkb
26OsS2bR8IRqyvDZrK1qZcZpu4e25aHYOoVwS+LsrTHqY9SQ4O9kgjgP2uDs8y5daGVbnbAaHEF4
q1ve2tOb0VjZfTMh3iGHchlKosO+1CDII+FekdYes8frZxlU7Etfjur28mE20Ai6NzLOuHKJbFrx
wQ/t4qUbCnV7jV/XyntevjSKVVzuh4pCdNfMYY3ORJqcyURry7GxcHQRduGy0bPofc4Qf5Mjf0DB
0U/e5EBeEzq+/mC0sLausZv7jHmi/scWy7oxeKTyApgQ0okHyMgQabmbU0syIo3qh0X53oZ6tiUv
Fx5S0wsOYyPUGDh8LK0GwcWlDP6vaTnRltaXBqnlnTxott6ps4P+LAcJYPuljkwU8uwcQpWx0w6q
P54vh9wkUX9WhRPs+9pFG05DBhPpaWtYxl4XLI2qLKB9TjbM/u5zxNFnVUQhAJ559k6WOWgO+UPj
s5sj0yRjtkgXxJNCLc6vNnI0TyZ0Ox+Vy+XQlzwBi6IxsRjxzCc3nPH45pfKdDIPaoK4oTwtQ2EM
YQRR1SyC4VmuqM2UAk6OxLkcVo7tbgeR6JFDDf47yhfRsEnNOd8jfLls2S0d7XIia1i15Bm1UB2g
4EAkCN0ut5dyqkEVxCtd837yAtxagyC8Lyaww8E4aufQafrlTHLnHCRTj643vVjEkMTXD4rctjsJ
li66GVFKT8NHK9Qpm4imEfUlGefQ9yhHUIVW1LG9nWsnzuOs9F/ko6Mpgnndl0q20eoh2HVtbD+E
uf8EC6s5SMhaq+cJHiU1FGXxSJeNkvlPCS6OBzm6rpCQN3nVxz3kiiiAJWHwjV9cn4vyYadrTXho
/R83YTl0ej08kKqSg+sjUz4f5Zzf/bg+LGWvMg9949b2UbysSjdO9kLpd8u5ETBMbA0HFa+XdeCm
I/m+MOJ/qhW/dqHZo5xWFV+rrH30UtP/y26hWU/w5xQN+gcIwh9Nq73ntpd/CRLYhzkFjy0OPfES
Y2fnMOmxc4id1jlEVlM85Fry5Ca5gfyiiMmJ3H22Q/aAqECIA/iIHEve68Hmmpob83RdeP2BT8GT
G4Qm2nS/OmkQXyLx3x0xhZDMCWvWZGerqXtQwqbDzawmtdhZSs1RhKCngeBcQgMt1zk6S09RbFnb
Uh0jeGytmt41JtZQCqoSa7k54OlTP8XTKVXcTQWIbX99/jn831iz38vuLo++vjm3yEauHA2Y5RAl
6SfWv2m+2X3rIuyzkM1PzpbpNVtHLY1VVVNDgsW7kCuKTouWbV0nBxg+ztH2zfIO/3b9QXFhtOv4
mu1KTq67WjRyeG1qBIiQUsHbUiyTTYe278aY6mh+1eqm25DwXpF8C4861cjHkUr2o6sgMIPWtrPp
0cjxF/Aw+nVY2eqdnDbFwmgMY04eAYXMKt64iNItDARKNrBO562W5fk+TVpt3UELeupN07xrLN+B
uWp9x0Qn/1kmxsLxgPEt5mC6V6p6/JYoYCl0GFLLiaQ45K+ifi7g23m6bj+ljVs9F3EXrdQuSdZy
0oC6evIVDwt1JmUo0FA4aElIPsihoqbDzkLhbZENSMmTp0lf0thID3OFPXlpgcddVw1iUVFGOSRM
Ka5gAUQNRXZlUDY4UWW7Sw9nzWJR5hRfrmvkkMetvXHNUdkmfqg7i9HEwDeM4rcRzsHJrzLv1Ite
pUfKnZqU00pODEkx3mMiiY5wBmERPSAeKy7G5DhWc5JxPpe97u+QkkZZgRRPlZkx6lm5CvvO0uOz
bALlpfMr/1Eh6XxuLeTYtal+v84btemuBiT+ljKmq81Xtxgh1i+cYRo3KcyZCXPtry1eUyhY6MU+
GlTnqGnoJvJJyb7/jxVloGrroTTfDI5n54D8p8Eh40WOYiv4bSTm2GlQchYrCw2e4cdIzE22nfzM
SOLu0qKLHzswc5fvW5WS9B/JhF626xJ4jMzmzjcB7MEHPk6tprxabnNXo/LzyVea/iyUY1NkfF/N
3Bohj6faYhCr4nJwNnEFXVXOpujHL8OmBF1cAiGQt9aLNH3EQOC3w0E/9AXk5vjXbxAHuLG3QRLD
3HON/Tjr5y6DhsRfBopKb1Pq1Qa3OcuGeulxLAtr1eKbYUngSt1QIQujluS92PxdgkifFJtep5Tq
BzGvMBsRQindWhp9DhRWGU4xQuZCzPUavi4NNSu7TKSZNoqlqqMgTFLCjbiPClVfkSOHrG/b6c8G
cJlW+D+dzIWcabfti5V6QPa1bt6P0AJ3kEzH7o5NIv6cAuRjpNHWs+f+RQ2cetsH7m9xczTiQzEX
37IgM868fGC2Gt4nmWkpXB/FiqE8y1HsO29a7/uXvIxOEvSu76piKyf7oPVgI2L8KoeRYbebGFHC
pbybPdXT1tExYbNcv1mjIBqT0kRbZvZra6+aVFZqR7MxDmzDb3z3nhCgDl5MgxdYqWP9pEZFdZhE
hYvT9KZBROyHg9wXGhVp9+zPgbLpwmm6B4XUn9PZhe4ulsQJ2RZQIO/poPAX6UPAa3rW/0cO3LzN
17GZdFTHQZ/U5IVhaDdIEwNcZ4DwRfoeRSgd91X3CA+3OSetnmzLBjF+UEstBEJi6Bmgr1ihaCyH
cmI2nNurRij2eHq1yrOFgEs+w5LyMtj3yKP93QFbkT0ZaqCvyEYBCYBOjySlaPzMqtaFpX6dFaXZ
5YGDMgz2cM1OFY1cIodm3nKd7F4v/u0aeR8sar/8e35Tk+CO4jdkju7wHoL9Aw4aZOo//n81tdqE
Q2YMX/Q+x80w0FAhEfsJTTSyV4Ypr/VIbc915MQPMhaJTcVQWUxQB0A4STEQRhfBLolQ99ANZ5/0
qAX5RcBh1NZON71eT/VLbPzo/f+vG/Qas9kAgwNRp7QABC9Ck8SaPBbLIYrx+Bd+zGKsEP82lLPX
xddr26JHhe7Pxddh0KBRF6aKj0aBho0ArOeTi0WaFCaWDfl6nK88w9iQgA2fU4S9sCUw7kxdrb7V
yaQswCi3T/A0dCRKOUSGrplwLjAMqPm9/QNVg4a/9g8b050FrN94W2o8kpF6RcxmTPO3YOKRr4Sj
tpHDfHQ+KYWTP+U6xTjQeUdMlbK3KC2a+1DpoBrIodB6tAd/OgxxP70a+c84m/O3AavenWG64pPN
rWEaRMsCWZytnJ3QcPfCvAYwqo4cJ/gN5M3ULEJnS/wGl6HpfSrcPn/qvLw6N711hBZvrSwLLcgO
YN2yHh0sqtLSf4xigZGFIv+NL8eXyC2MZ0ONjQc70sI12oL1u+t8U1on/HZzIYL8n//984+B1U1+
nxSVrQurWEtXdfyyb54Xs8FTU/Hs7NUe2Yu8mjjcrZswRuU0SJdYi/k7xTb8XdhXT2EQoN8hRjJO
Zc2pF9cxbBoy78DA7ofBxH3Zxro9D80iu3P0TkNUcW4ejN4az1Vll48Foo1BnU5nGcqLsV/3So6S
qFghJ0zde0bGDcCgCCH01e+bcH6RI9mMvlZC7iKr0gP5RaoK3pIzN86m6Px5hf+K8ZlNJtoEapvu
LcAIn8cIVIKbTS8g6YKHCrGiu7DvrVbAoeY73XTcpfwSX77y8qsctcXGNBEL6FQdhZAgw8IDGW+T
otelQdIcD1PMB36bkErf8gpHXCEX56X9DX0p+670SvhxfdBRnPLQCm4/erWckWMKva5757rO97H0
AHyLhSgwHlvVfrzJA8jhNRZNixkU215GCl5Hh2vKoIV9T5UNHd/QzcMtDBDlFT2Gd5Nn/0mOuvaU
moWLgqqfPalOeKLspLzqXTjuVNWM7mqrU14hKUUbm1RrM4BOPUPAyc88q+Onhj9ImKjWsxLTVOGA
A3QZVzsZy0pvU7TZtPHjst8pvtLtlGLqdx7mNMIp6O+x7F3XuGK1HHLsO4YkmfVeG+8vhzh8V9Rt
6JcvEkYhgROyZ4ZdtRgLD6T5VHLYC0glX9dZBQywRolntgeaedIieNh2zQ4KoSXzJBu1DawTOp5P
AtG7nWorcrATSJA97f3FzbK4Ql3rwo5TkbjZJU0dnmSTj3WCacujHJANJO1MZvkVOZ35IZ8xS1zI
GScSxSdTI20rLvX4MO3cNkZkU43PYwPbuxjSRzkq7SSjfhGJp1F8lg3ijtV6hl/F9uLvmFki3teh
+5MlfXhAcfxH4/fGS2KXSFczQn3FeIlRjb+OqLldRk2mQ6hO/N/mekhRS1KvqB6X9ry1wljdyl6L
8NulJ2PwMI2FOuBBEnVptXUst9wahYZuve10ObINsq+Z8BSzOM0XDjXvB7eapocx69K97vrw8ZTJ
P3ZDNq8USp3nIiujpZmH7UtuITGEGUz8ZeyjnzHnye9WrvFxHlsYABH2K5Ku39Ro1aOWg0hl2u2z
SnG/2WHzl2+37lvuoR9kllr2UsASW/ouZKR/f6D+g7nrGiCqODzyUOVhyvQNvCqx/TAfqsZ5QbBU
XchX71DiOJ8OcbqV6etR2KaW6Dhs5atXzmZR82tW1VAMk7PXa+UswisPnV6USO/88/rrBaEOwtiq
a33a5dUIrqXF6f6GEWB3QO45DPf64pLEcmNv2Js6ejicl4eXssbvIfBs9Cg4tHeAXRVFx4MqKj/P
bjRvRwelKTkkU4jtdWBMPCSZtQOEGf2qrQ4YdRSfLRw40bpB0dlqvRUOw/Y93J9qY/W6/YKw3Fke
BKd2DhcugOfneLCs+yZQq03Qxs6L0hvnCKrUfWCF5r0xVltcnvIvlgI0P2KbezCNXEelHLtlr7D7
V9SGX2WW+2Np1uS/lmIXIQTNWep6aEcMOIbAmETm0oWCvNRSuFNx0e1adD9J3wiJd50S7MFoB/eb
ns1nBA7Sb6pR/XTC0f5ioOuNHI4/f4a1BiXStvuX0YGEkXl694zDwLSsOpIUqtL2K7cKzVOeK/0a
YHB49OtSxX7bRO5vMJ17DCq8rec6GG8oxfjgDIO6c6uquJ9syIAe0tmbbiydI56OygpTvvlRBxZM
CXDozuiBpoisue2npkaqJtfz4ZUHF5KHyIW+RQ4a8k05KO/OPL/xL6m/swE4OHPl/ET0YG12RbgN
KNrcVwP/nB4VvdNUTNVTXlbfxtjQvmiBqS6bQKu2SQMRUkMVXMazsXU2Ndi29Rg46pcwsO7D1A0/
Dd0Jfe7kATGj+L6EOg1TCjtuilq4mFXdIqyS7udUuRi62l35EvlpgNSCYuzaKkecIbCyVapWwWdk
N19Rb8N2D8nCrrPMtV3E+v3EmeauMJLunBW+sTY6tUdtfUp4IAbluqvD8rnJhDhGaGTfLKyjNHTf
d1imCA3t0t1R+EdyVjRyaFONYw9ihUsZ01DNqReyq2YxXbno0vXE5UY757sEVb2P28ieG7VYbqhF
+qArXrMcB7U++mqkbzs719doVWefADzmvHDM/KcRfhnmcP6e82K+G+tcfdJRpLlXYtO9N5VAf8S9
jK9e5VTfmgAFe3ENDpV/dbpavJSZmaw7Pno7xEWHg6LlDhDecCQdXau8FuNsy9PwORIbFGCeJKLF
LkXG625+voaucaqSz3I0oIphQTFoLvf4v8bkTeRPGPv0LTOACdiRi26aagSfur5qjm3mPupKHH6S
Idtqtw3F5JMqQq5Xo1gJBnkjJ2PLzYCTUQyQQ0+fyMfZG9NR4+auQbEQet3RSOf2ZKP/89xiVRCk
CWksrU/vkacyVr3IakGdjhe97jWnCj3PZ737P6Sd13LjSNZunwgR8OZc0pMiJcqVSnWDKAvvTQJ4
+rOQVBfV6umenvhvEEgLiiKAzL0/E7zr1qFAgn79i5E4I5pS6SnzEDRGG8utj4MFdk0eZDFLRv5/
FsZwhI+Ms6+hHIc4OdRc4pWyCoeSLwby/291k82NDgygWstWVhnlfzErJ87w5wW6C2HEBeVJapWb
U9PUGfP2jqtbGXk2FTEaJ+Q/ScZseNaWBzHhtUbc7b6aX+ST522hbb6V5rZraW6TPdv5tT78qedf
x8mezTzn7yv8HhclSr0VNR6Lfu+TTvE7QXrFO6pND2bStcdbWSMPI6CorRKnSBH8uaGxU3YBMlDs
umh7enWO35oFk2FO03GDF7dW7e9kSR4wnLK2PCiQQrVCNOH7Fjme3nNH1Li15WQ7LhzAzrtzxsg/
4BR0H+Wxdyer5JkSka7pAsTPrw1Et+pNngXjbew1azOb9HMwr1rHDEE3GwVIYCcouYZarN6wfkhm
qbxvNXHep0hzf06tHj7XWi82Y+5rB81PrFucPkIQw0GzL9H7QmgT4QOjtR6cMisfkzLfJpldvNi5
iI9WR2xQFlEowgitRhm3HvLyZZz0aKloB7so8ZtI82xFTEoHf1/Y3ObCKm6Dej1pDZDRRlH2LCXa
dZ9Bgt2O0/QVkiDOe0nfrolMu89dqT8YJFu/I/gcshKGEgI0yN6lBpn0/9CD6CY6qb6mbyHyaJup
bElq6Fl2Yg+MdlipZp94l/2AKOL/1PXXru2acwqz2Nz5To3LkllaRG9S6yzSQjugT+isIV1Yn9US
xcnByr5rSvrWg0+vHmbS2dqxSV81Jfp1IS7Z7O6B/BJS75Z4vZJYKAG5gDmNFFfcXCByftgFx2gc
joMaVAEhgmjR4vmFkDNy5cko9F+BZt4SZk6+1XB7Fz1Q2Be3rJC3F2nyNPaRtvL5Y85p5LWbHOj4
yQqzcTe0QFnGqMeOeLCKXeEW7olwI7L6NZIA/McQZUBKczUGuKptWINPJ6PC2qvQC2MfqMr4ORl4
B5SDR8zcr08D/ANk4Kg3cTpZGeFAt/nBNVTDu25qgjJ+Oz/BlDFnttZ664Y5MCt37xev9uTF5CtE
RKF+RZsazSJc6o4tOqe3qZb4kF86/ZuG8giiWt8jVS2WU5t4IKM8/dBgGcmH1auXpMhuMzuxv2dp
+jNXRP3kVHjI/Jelr/WBWcCjCk90U0fP1FXxKDM/PKraIdGctCvGZ9A63kNtfnKNjgcvchkHq/dg
DKRJ9ZpFcblAs6q760Vl3A+6hrQG9cmEStcoViE8jKVRDslebkRkMWqs90XZahftTRWV997kpkdf
i8QmrIfyIa0TNCqJdrwa2XQfSVyu5+5Ly6l+NXb51RhT90WB4rnMBMruJH9+tW2j3igqEu9lV45f
QgfnehSDHuu5PgSMvwpMY/zSHysEWe+ESuhd7uiLZFI3uKQHF2cvGRcgwTWgwTUrOKaO2W6tAgfR
yjLirZP2rCwhjpOrdPEuvwTTHaFhROD3RyfOAxZI6iBgoVL2g0LgxW51ZCWG+GOD7GKjjclqe+7Y
evWwztzhuTVtxOxBF0rsISx3fJaoUiAN3IelkyIx4YoV5Ev15DpttXbUeTOkqgiAetHwo41gruqB
9ctxq4fYd5XPCApY+PXV2nmCrM7zXyMW93t45IMZk8P55i7DbSswf6E49jAZY3DX4Ym5c6Ihv2ug
FSBEb+efa9RLN65jZ1ulbvLPoWO/dr4pzph9osoNbVZWj17u7hBPQOJnHpSP7P5MvcYpOVTbl6jY
mYafffaK0r4hS4x2/lwclPER/s1dPAsCYQx768RW9RSINr0RmtGvZH2QB3eA6qonox1XuTdpCEaW
uIK0LMFZyR8Bj78/XOtUp8W/qKgRWZy7XBtkEaSoWMNZcla5aDAB17P03qtyb81yQ+VFGfXbKM6q
Y1DhDJiwLDxkIBduDG7QnRF3HRohyIyqQe8CX56y9ZjFw0Oaev6ydPPmOWkL9KE1rfushljj4AVu
fNX9OQdcFj9rPLDGxPfRybW2LpqW0cIYZ0eVIMKdpSAJg7bm9y6IHo1+yuNfPWCKvcyYDQ15Ab9L
7tU5f4bj1sHn+XYv28joXNoQFX3XJnNyfx3nJXil9wINxGDWEvLMCOWzwgt3EoEJN9Y4FGUIOWvm
SLcBUsSmSDGeXPCL7FBjD/Ys44NfMBX3oV9Er8RCNB4UQ3KbeqlxUJG22WSx7jy6NVnsCGmWn7G9
5O53ftRapS4mPVceXG0qti2LgcOApuxtULHexGxsfMU46wYX2PbUqImxdYjkIe2qBL+AnGa5afxS
yva1ILn8gutJifNjN90ZTjnuJkMv94bfmRuc4cMblFKiTRo22o1RaxES/hX670OYvBgi/YQOQPcT
lMumS8zw65ig24GDZ3iGGMGTppr9QOreuHcwAGFbrFvfHPGFJTN0gzQ3xCmSNAV7KMXNnJ8UM19B
NoAIejsztXFA36CYFupo2eceP/a69IbPvTviFJqbxBpnXFarmSu1U7ynMRXVEV5TtFRbM/rcFTFw
NX4eO1n0pvrUNYF4wEG5vRdF8qjPvWYZ513WIrgoexG8I/KphN9zCyMs8gl8FSVkpCtIaopGh0wz
RgayTh7Grl8pSE7dyZKTO9GuTsMtuQLjJk0GCBeB423NsuHJoKaIAmtd95TYgz2bCYkvbVDex/w6
gkWprJMkKXAvjcub0UAnuZ00iP1BZD6r0+1lYaAk33lQf/Jb03gpW23adVke4txD0fP6bqko3GmX
Vv4skQf2RYfv+/D/gp/Ff9DUsf/y7rMNgwCxDoJf89S/MLw1MUGRtivlSaDCDLYJP9CxQnJRFVly
aETtb6BLFk9+wbLE1DPnRwkuMGi5ia99R3iN+zG5ZVlAd7xTnsoqTBGBNuxr90xFkUpOnUJwPVz6
zlNbM5sEZ3dccyVRO586IPVpetMS8f1Zt9ph6IrkS9v05jJq4/xsJrW+K9h37IJCi88BrNElAuTB
lwwedsCiXA7qhZMQBQWnMYGb0OcnQWll0ZMTxAt9zs6HCF49JfgcS2aCbPtdwmn0Y9s8DpSL819k
ZYDMfdwowTgx0DBQgdOpSKt8gNERvvFN4ITOk0Fqd5V0Y1K+zJZUQMySLUCx5sZVBdxMeVp3pCPb
+XBpyfFXR2x8LqcNmchpRHU+s0CS2tNJQlwkHEaefcDEfCgKYY2oR7S2uYMshTZQhw8Gxobuo6Pp
LDrdvrvRlMo5tond41ijmc9IlQSLeRf0MyuPiDFYP+SgTIkY5MTdRsUG5DKoSQJuy9A1np20ZKmf
3ul6Gf7ohFi7esNdUgXF0h4Bw8Du++pgtvLZ01r8wWF+PKhjAi02iexTG5vKDv6huk/UJDxZwAU2
eLErBy80P4U+UbIUkM2REJ13Az4USdJsEk85nDjelWL86QNvbk1+IODxwHv08bNIPGsdefXbIALh
0WUQ29bq96BRIgVqpLrqVI8ug+L5SvO26XIlX1fEk4qr46IHALTtTS9b5wA7o09TG3zVLNwGhZHE
h6mMUd2co4yNz1q2GdBTljHICvehhVXhrSlbkZdazPvN5xKJUkzpVGCumv257H81M8697dphUxNP
2blW7MzVlREX58BMPmdO5iOPBle3afQXZAz9W1klD7LoZemGwHt8/FBvNjomvJmo1/n4kHTGeBPO
YodkQCATz2fXg6zDxrHcJfmRJ5Tbs29THzFDAXCc+tZRm5O3jg2eVndz+6j3tv4sW8dOtY619xjU
Q7PXswTXnMnbkKSzH9XBCe/rUDxia0MSzGy8nZYlNtKourFWOvSAirLOd4L4+0retZo75jtvdLtL
UbZmdrn3tXFrle0va96aDQD1N4RxbKooKrF2qsB/Yjfxw0BK/Nh4o3OSC9xQ20SOWp0ua17dtVFL
NXsdww4UmZckfKO1UGPU05oQdDVLNXaZwQq5gvBYxmH2aE3x+/qJXd+QW9nj3N/qMu/V1BHRB+Gf
tXBs0XdHM3r+RFFW7ln6uyth9OrOxgNynSNXvcja1j21SVg8K22wlvvMMe/KfUZ8eCkSvXsch7Dc
lq6BQ8qcKPSTzFhkiekdE76ylzw+l3gjfgJ99nRZt4P1MlaTgRkLa2PngBmgcsJ6le1ljJGo1SZn
9GK7n31cHuwst15FMsQAxb3orvIjf+8pDWa6gWc+pDkKuy5YlR+tvjGT5lcO1+E1Lx4IBheQCP84
UZSPNe+bctALODG865NXrfOqQu6TKQewL3OOyCHcOv+c8oaUkR5pwUa29tAkq2L85jqLHM3y7z7/
ziVUgvY2jZzk2FlFhPZa47x2Wb1u0lb7nhWdit1yMt2nLJIAAtruJo2E95y1/ZPsUWcRG9YofW7L
tNp2bh7ttbSrHro5+CZ7OAhPlFY/nkqeaat21hup54NQIdOoYaatXC0c2dfPHjxYrhvLtHPiZ+w8
bw09rc7y5VNQYkB5lj/jue1aao3gXen3ON/nh/jPW19Pdf76/p/hNmR+NBJ1f9VCMiylUQJ1GJ8m
71Armuj2UQYmyfPMftUXsX0jiRHyLOh8NkAmHCfcrHzMk9re33Q5sj+QU+DhE5u4qczBJXuuPiUO
1lo2j6rtaLbxRtqnSzCxBBnHs8ZNi5l6XkFYixA1urF5sn7CBOJT7ib6nSypOM8befyURERtNDv3
Dzy361WQO9YrjOsfDkC5+9JrlNtk6odFBsPsFmcstLaT4T5s+wbyX/fDQqn2tSayBnahH19iA2up
qE7PyRiI2yKGhR65bnFbe46/izXR7Gt2pxl7yPXYVf3joEtjkO6LhrHo41jlOqaYfbCxPbIKJe+6
H57dLAy+u12ixQpW2O23sUYHDl39ku8jwAxA8+qvGnd7rpfOizma/hY6cL5FhLm7D+3ylALlfU0z
YyXzSjjHhctRFOHZiat7oYTxXjo6+zlcFHng9QlCsaiQW5t5QjOvqv8ldN63ZGiiyvscFj5Cm4Za
37jO2BJUt3mV4sW6Niw8mOvEN+9qnk5L4c8WnQJEwQLWNqpNXeI8uL56ZwCD+6oBmFkUZZEvfKcs
2fCMm0J18RrK+2+uiw9kJepmHU9dvLVrvOx4AogXz7ajRW2G/fcAOnwdVHjldMZTn5veL6tX7tkU
71qy86vRgbEwJvqybbV2IbLQ3SZm690UQzPsbFc5+FORr7URFnva9AsVdPXLlHfDpgcXtyn8jh14
3t7pJfg97Myib10izi7J1p+knIjZODjS+KG7QS6oPaTAYiTbjw5/0ALzceqhLaTHIQjje3moKlW7
URIgfHNVoig14v2utS6tQjsJZ4R/IMrPg1ueKzsvn0DlPmm1l94hoqQ+F4r2qQg051aPy+Y0WvUZ
IgCQ/iyO2cL9jNUuxxw1ePDgde8DJ4uwdokK86gQgPbWU2hnr8Imalx2ar2RRWW079yS7aGt9+K2
s1scr/ATeTWVGF8GtQtvdK87AdN0wT+jIiYZNCGuH7AWjR9JGQbbbBRv9bIxIYhJuGbuIsuojX1R
nCJf9f74TGYkv6vS+JnVSXM7StX6SWgHIZr+k+rypAYanm0JkmAblYv7DIfV0zA4OyvFjXmJoBYB
PRPk+dyojr647wfHOZRT8o0cIz0ECgl7L0KX7FKOUMRdjLAmF/6Q99ivudUnljHdGug9r7W5aBu2
h4Gj1u1z9Jk3kVeOS9E2CvIvtpHfXE4ds2ObxIrLXYq5Ngl4Qbm6sgzFbSlC75A347kaY+vOzdot
u0/MZY0fhcAoW43bb8K0+vPUZuVSL9x6U0evUw3QN2anM3Zx80uYj8J1xDP+xd6x8ie4w1UKrSLB
BKWLeaQj4efvVBFli5Lb+ZwpXXnO5zPH1M4ZD/0bWSUbe8zqt0IYwVIWATdlt/hFfEtICReNYz3V
idrvRYOtoiw6UTAReUu+xkpuP6EtLB6yrsCQhlJZwNiMgr5bD+qgHKf5AJrs7SxNjH7bhxgn/K66
drv29WAUk9rg6r+7OXZzA4r3V+WX7mGomnjvdr4HJRQB+8jUgpOIomYb1gZ2XTaGGUZpVHeTWztr
L0PaQ4jg7PFm3hUY5t6gR9weQm7/XRcV7tFAKXWjj+p0N1Q40/iAPx66KUF62hTqU5ne17UF6sCd
snt0reNdb9b1Pg689m6Muoi4V1q/6n5+Uivu9CQFW6DlzZe47owlSL3sbJB23QGkUnd9OTu2F7jz
aURR9xpeB0jBKfMrA2sZ1zG0rzYbC12t7Z9umT1qrCGWDVHBszCUNeIi5S8TUlnIs/A16PmEIkyK
s5VH3Q7vOnyoFHWb6K7YYnkwnlXHJbZghzgEWM033c7iXzn22k2IwAI389km9/zqhLgrVr3WPCD3
0m2qtC2OeFndeDE5QfyUmjMMow4PQDIBVTEsw6JOf6oh2yyM3tJn2zXzDfTCAqM5wzrp4EhWoSe0
z6YYT8RAXBKVnsYje9OomDdEoTWthatWB8KUzkPeiJ9wK3hQkrVnR9zY91nTxTdGFKDkl/XjbebN
2xfL+hZrZQAtox13Wth2WztgiYRk0X0HSve7B0wOb51sfBgzE/8cXKk3dd53L4QnSJDQI5oXzm5V
ZPe6aApwAM1OdYLZpcKz99o0O09FXbId1da+88zKW0VilqsaYm+Hs/Z4zEvg+Jgo+0+WaTZnpx4O
CcxUYYiFUZHuDYY2xee+0rdkkNu1BHcFfJcrW0TV7NClfOoQNgcp4raIWgH9anCf6tA0fVJxO3lQ
/YKQaYtffd2nS8Psxb7rtGA9uVr+ChHjJ1mX4Vx5UDsKI/wRzc9cC3vesldKjEaJw46eikNm1I/b
oU/yh0AXHvHKrvluezVinp32EyvTn5UaOc+Vak5rDWtDd6zLVZEb3jmbDxDsxUKP+aH6tqIrCwJB
2mqqnXId+rV3lh09zza3bozd4bUOZTf4LRYPlnkW2S21BvvsXua+TJba2jYA1dCL6WVUgnDtFmV+
UgICgHAGWT/3Rnr0Yu8LzmzeKTLYX4fN42QY0VKfdARrPVjutX9wPFc7lRBUlhP62kBPEMX30kbf
53063pXzIdrlY5Zv2BxHu5Kdwsq0O/0FudOvRj0Mv8jPTSCVWaiw266VNFs0rVesBbFvHpdpMB2U
lAe1qVj3A8+RnToq8SqtbO3ZjgNn5ydKjkjjbA6upZ8BwqSryW1YcKnleJx80COZYTmb2DYG9ICS
YuOqo3Msqq7rUVLqHq3CwXRjrrsetMb9o0vj6sTVHOBfrEZQJMQk0m0ELjuOGX3qEXVf9ZllnBMv
ZIsKFgI89xYnaigCEBLA9yAEKfQKb7WoPYnaYAtIhOoxI8+0gJQ97GWdlhk2vvFYosHgwrszcn6S
i8IFYdn6gfsQGKySI139qioY1II8nQ6mAtNk4aOdHI1zaKJSBAvB5LPSROmrUEMA68CBZuCySwA8
PIBK7xFAM+xlMuB9aYOht8KIhGSQRUe1HPJ9NOEN45aqsqqcCdPz0PMfRkc8BHZwQnErwDkqVgiw
JN3W1+rinngalGSlyuGx4UA42ayaoNTWz3YxxqeBuAahkLZ+TsrCvfUS84nfj/2EiZw608H/YIg7
s1rMlQpWsYtbVT0JYEkQlw1x1fi3bfldFuwwVNeFI5KV49TTOUEaa2FoLS5WoTGdL3WofWz11AV7
MXeRDewW0EhR0IChpsSQbalaOQvgWTVt8Jzq2HXp21lqlMka2UgLmS+B/7fscznlScTvKlX7DZL5
6CbigrtQVKjdmeb5J3ngZ+DtO5hWBtoiJ6u2eQFk8T2W3Qm3P49FVrDOvTYNiKPwzeyt2nLuZV3r
Fgc9aaZdEbs6AlMwu7rUJgs/oAan5miqVOMtWSfjrI6jtTT8MLgP+dTb0RnTncLWstKDCTbaOIcQ
7kCwrnpLNXlNg9z0Sh0uTmy+9pD6TmH/YzQKEq0YzuEkS+C2jBLn0PgNa7H5TEuQz7lUyrI8tM4t
WV4MHruoXRM2JUVRwoQUSvrqJ2HyBTOBWRFFaT/xvNeWLT68j2BRorUZ1/6drfKjiJKvbK5IwHc1
4P3O4tUyF+VBeDqoWssjOgCvjSZ9cOxDLlaKSPWz0TxEZgOxUbWRXvH5gpFEQDlZ9ep079s6bqaT
hlVnOREPMBMrxbRUMe7loQqhBLLa6jZaoL7V1W2HT/OgV3vs88xLP6FptyT07GNSWN6mjGecuKOZ
hzYi0uKhYf2khXbzIBqM2BDBfTKdfu0lqnI/L9T9rtFeDBCrRwIE/qVolVm2jEcRbzK9jPFN73HA
KJH/3yLBlJKLLb67flzgHCDEgXstYsdsDvcWShrL0cP20/J89yaplU9hXCQPAoak2dXNUzCO9VMB
Gqk0Wu22DJT6yTOEtezRqOYJSxEXFn+r9YRm/Na/tQpAVVC3/Nsc51ZtmuKXIIvrfaSGZIS8IHmx
YcusTdFEO9kKIwLtztAsQa/Qis0EKreJ8qi6pvrA+wMYC9WD08NbDDGGs9lo3jjKBGCwt4ydZTTp
ChURG8ZU0iDYBHoMHrj9nBFKwL/CxT13Llr4m2/Lgte7kjgWIZYQ/U5goms5Vvf6YFtqZbe+jO0A
nfG2J843d2aF12yKCWS8bE16Yn/mOFWXIjAtXljjoG5kZ2xfyW8OJnKG83XVIMnXdUdg7DJ2GPyV
Q0J7Kzsbfauv6tD1L62p3XToW2TV7jI2EiTeelJC8k9IplDBBrdNtpjx7CzH6+96pO83WTSVRze5
AX0SPeFs32uqeFI0p3/K6uETLCrvVJj5sKt6yJuKMYi7rkWCLuo9uENKZF/qWu1rNaGndqnqESu4
NWd3abVE5zZmxwzQPDy4whV3cg6cylM0T/Jo6+bDMnNywRIvclbAp9MbDF61B1hv33OCU1/LMsQO
ojCsu8y34l00uIe2nbJzZyXPnZoEL/CR9QMWFihee0PwUidtuyHWPm5kK+CBZkmO0DvI1sKsH7Om
6M9B5Bqfuq9NlQU7PSzUVSmsGsUQu1418Fa3TUySE08LZJC8EneQdWw5f5ym86mpZZW+fNfh3amZ
aeUmGQkfBNaDDwnzk82fR0IWGO/gBZ8Mfm33foq7w1xSLGHexcH4IEvxlCOBmovvslTzR0PfjirS
rVX4aarRDnIHcnRy1ridjI0PMmUV24pxN/rq28FU9o4igrtrNQv+8pD6wbPsdK1PzU5bhyOZ4g8N
RRDjPu/DFrh2ll2IR7DXQcdM/L6c37NhtGpNe4YPv4lEO766k+2vJgxH8fXL1ZOqE+4CO71y0XqB
/15jcz+7oMgDvkpvZ6lhudzeOe9wB/8T2ar9PkuLzFsPPYSSDw2ys2wVnRK8a4Xsg/2KLRqiEsRe
L7M2jbtImwngXgepmADLOOUH5MLeDjFLBdzuOciza8O137XhQ79/0eU6/QQgPlnI+a/jZPHa53ql
f9Hlw1TXsX/7Kf/2atdPcO3yYfommIF5H5o/XOk6zfXDfJjm2uV/+z7+dpp/vpIcJj+l1o/Vpguj
h+ufIOuvxb+9xN92uTZ8+CL+96muf8aHqa5f2P90tQ+f4H8a+8/fy99O9c+fFHmHmtWhUSwRCGFp
F823oTz8Q/ldE6koRuWp+zbqUu7MpLjMcilfBrwb9h+vICvlVO9H/f0nul712kcl7zytry3vZ/q/
Xp/NDFtvYcaszq9XvMx6uc71uu9r/6/XvVzx/V8ir97CgbAq0W+uV71+qg911+LHD/q3Q2TDu49+
nUK2pPO//EOdbPgXdf+iy/8+FZj6bjXi8LMw47G57YbQWdcg4peyGPazZICZNyB3aAWjZS3VCmta
xW0KfZs2mPo1tceKcm6WHYcxABMHeOUISb0+6AWeTSvZHPRr00y9E5hfGHSyqp+89KbyWAWWeqlv
9dFwViZJpSW8vyVpBqCXs13bxcxN+rpJ5zY4e0h6ylNrmLAkv/q56c7bwGvV1QrO940YleMm/epH
jbI3kXxe5lmWbMlJEY9Ss+IBVObOrPL2FrGl/EEh+nK0vPYs22Svijt349n1sIIWnj/IbnqClVhI
sOUgu+i+yhIpZ2nKrLJDWhZguMwYsOB8EdnwL6+uu/3ZsXSfIOp/uLI3oryk+9+C3CACl7viNIHE
Ghc22h8nWcZsMlwO+DRfmq8N5u8utqnQpRjoUoi3YXKsPMh+3u9ZrGo2Wjch72oljBajjskCyFN5
IEqISOm1/K5T4ron0Jfj9t0YkKd/dH9Xi7hi6i4HQxXI9KHhj8ubfdtrkXMrz1K8K/o+704f6lkQ
RSvWp/yGPgwY2vDYJwFqDX/MIXvIQ8n2FhUou99e6+RZmDr9Dhrkzw/1cpKycW/qcrIPslFWOanY
ZOoo9hV4ezCT5AkxcrL4ipxlbtfepV42ynp5dj0Ar7NvZHGSAnjy1CWZ4tfx21g5rDEjfxUZdYvn
WTZsgAD0yyiedG+Bvl5zXlQaQRJMjRR+tUCoCdvZA771RXsWgdqea610Dk7vPsmqaz3yW09YoLvs
NegqDxlw5I1tBv1ynEfKuss15EzXSnkd1wnGy3Vkg1pOn7OibraSpivP0IG6f+PrfqDuIsLnlYtL
2+VccnYlexdZWNAO7cpDlzMkh3tQW8NI0TWvsuagVIrNua+o9Z/OW82o1aXs7rd1P9y0mo63etNj
dR0bb9zpROk8l+gG7OjrwSgbxDqJ5suqd10+Mq9lexC70LHfdTUUX8jhkoiNfMEiQucf4zRi1qYB
UbpJXfsmnEEROESqX7ICdaDZSePaI7Q1DdFgkS31/QfQT5IBPt/ISme2DIX/ahEAWRW/sUFoGt3k
dkDmaI4Acqc8RGRREa5EFk8eEGTP8JVr+4toXin1pOd+LdmwSz+gFmKN6kmDdFzZ3M8KBZuoreNV
iNQ71hdOkgMHyeKV8L36vhRjfS/rtLmug9SN5RAx2o0sy+YP8wxqfNd0frDv7UYce9Xqj54gQ7yQ
5RgV+hvs7IuuGPLVpYHgE3iAwem+hZjbkLjXe/SXg3J1naHL47e5PtSF83y+fvuh2lYjZavow333
2yX03XvlzUUU4+slMQTt3Rvm8tohBXhz6SPL70ZeXjLCj9RlAOhpCcMPfVyFjGmWRi8CXtg2n83m
5CH9fTZKU7lrWTb3IrmM+FAvi+yg+y3I/8+N6NxpQeAT1pSHclJmRsrpesj95q1oBph9AxM5ykZZ
fxnbw8ZZBlM9ra/DiKr7q76stOVF7daEcAgNSiAGaBpRBAhYq9aK07waY5cFhzZ3xDGPczamUVPt
4ymt9omRuuqDsIgdqIObL2Wfeu6YSKrC6IGM7si6EYe8lVVuqBdLFqMCeZBGU7Olp9voFQ/OtOM1
p91BZtXv5FmGDyhu5d3pWq9j3XbMdAvtIrp6KqDahTaU1tbhY0Pxo/J6IKzHXwLqexUp3pwZmJsj
00Oq8vfVZF0zX3IoFFIyXO36AcI6b459Y16u9q4+TyvQMfjiiUnfT2lUofGB747X4fDeK779Q8fO
I+wy8c1tc7GsIfWf/d99I8OZPvQVzueay6QVesqBRgqgaxBHS72GcFIe7Az0msSlubIjIpIgHd7q
CohVxVDhsDOPuAyW84hwDupVobto5pYaHTNtJWe0h3Anu3wcMs8NtTZC9Z0RsrWwqlWqO85g34FZ
z9dug9Aw/zr7hx3CE9GS6mtox+h6WE16V9UJ3r+YGW4seC5Psq+Ua/lzX7WfLNI0QB8UvVYWjsYr
SXIGGlwPIMMkFGcYsWqgqyZbJdtAtjouQAfZKscWHXlI1TNMr176zLM0yZMv6tlPing9EfgK/NS1
KFur2YlKtmYFrjK1CaCp0VD59bqF6afNHUIlMHjms2vDtS6cW0FwaFs7hq0g+8mDQI350gB348dE
hm8SgiTqdYC8xIeZ5CVG1E5QhGZi2fl67XT+UKCvmlMFrMlwzHJtj8DxInuIX+FBYQejvgZ8ASQL
I6SGRae9VpYGyKocH8dCwM9TkpRMeKC9OrnqkPxU/VOQTioGiPxg5+Fy1rzN6/1AvPffzeoPOtoY
ioK/D4vHvSVca6v5Pcxs8FkL9MP6Y6RHwUtYTvugItrfuvH0VFTFcpiF0eDPFbd6h21UMPeCtMja
2cZjRrZ6iV7xpzClbJVTwsoTR9kameq7KfMxJ1HMHG5b/CClkJJh8AoQ9E73oCI4vu/c0N5gdmV/
UqboVr6Hrz1SgJ/7MnKsTdhYiC6bqFOJRT1Z1Vauk6c4Mm5MJ19+WCtDqmQFPqmqcWPFb61vdbIl
aup3LePA62dxWaqT8NkZRfOYzPaNRpqiomM2h1YVirj9XSQpGpzkYcqdPeTo8mQr+NkxUbFrNDd6
kAcPgEeZgMWTpWiM9FNltjdGb2IAk43ZsM060fOQZcDE/f/gZGm7nP23tgVSdJjEtOqhbDvnJLuM
ui9ubXfaXgfo9pTseILCqpcDfLWwli3y6Zc+l+tOyV1ZFOFlEgN5x7twJPEpP4UDDB/bdt9ayL7y
AGo6XYFtEhtznn5S3HI54IrwqKQrNcY4pega8TgGtb6MBMa3sm4AcXsEFfXDm/VeZVVVmEgFZerJ
masE6PRNUtusIudiyabvwbA+yzbZ3YzhkXoZlJ1W9c3DmPmvaIeIGy/4/7R92XKcTLPtExEBVYy3
DXSrJ7VakiVbN4Snj3kei6ffqxJZyLL/7z8nYu8bgsrMKtpyN1CZK9cKx6MIJqDQ6ZQOuL0rCnQt
3gI+RtVvHoqhYVB2Yb2hMajOYp8Z87CsucbkZSICd51N6xqNeP0cyxI0rnLrUR2bcPchxGxVPFFD
51NkNFBS6R39YA9KDOzgrOKUDuuY/BRJbgtUWa+RNDbXyMVFoShICFcLwTNCQbQGna2XhDaBwt2/
Xo0isUeNwDoIZKLK2uligWDQSyYt9Wk4OBFsA58ugz1bmxEcFNsPjmDMfkSot+w/2svpEFW5dmyK
JjMhp4JFJvuBiWq8DVnYAZyUW1sHO8srSO2bTdDM456GdEh7+17Vh+REozpJtGtvTF4BAaFLKUeO
HoZXNGauU2qwcJz73rgJRDvHrtN3YBlw8q8a2r9jFxwvM34iDGR/NF1eeNKjcdvGOXBKdeMC3jNe
G0uNHtAIAFxl8EAHnpgdEERGcMikzW4BVJ1nBeIucohqfX8pQnaoded1AhsAYTAgNEgmtKLlvjUP
oI2V8cDeFqehtP5Z49EaCHiXCXU7GVAPtXDDIRI3NJy7qgcYzYxdGip2xu+L6ilPs9ergRWpRvrS
tPY861KgbkqOpI0tdcvAJZrgX5aEHijWyzPZ4tIAiHgd63uORjlw9SMgkJMoioZ04LGZAEdTht4H
xzqEdou+jQwTGMEnrtnQyRE8hFSKjWLTBB57A8BHrxvbeYsqPKjr7Ti6qrG9SUSV/+GluTokeSg2
43b4QPPR3P9xPkVEIKddItYrvF2fnOsaAAWDyxcgdAdU/1sjAodX2kBCb2OieedsK52PzowQRALG
+L3pkvCQSIz1hqJ7M7ZcEfHpjg4dWFPPVdCC1r4Td4WJJo88CfIdfSZQTEOSwWhOy8hGGa1VjGmT
0p/jzUufLv+LN0NK7N3cXs4d5Z+uUFPjBrXqEB1OGVpv0qo5AC4IbikAYO+nyM1iWfCXllJNnIM5
Ff+Qawlqgt7Pajv21znhWGYbMYSv65ADZMb/h+us157+++fph1l1uQGGsjoz+Kls2W5ImLHvAo73
rWwY+EnUWAavXhk/ZSZPDhNagCELyU9kGsm7xFB4jaYcX+sc9JLIKRRJa9NQmaAe4dUhCJ+6tBY+
Gcm9XJHCJzQh+Wi+ajaxHaevd+lKAOezqXQubqCJ4UP9LtZdJDX0Q1znBqDbuOd3IR55kJjA2KH7
O/mRyxG2X9Vdd/P6XhNM8R5ZPuUWP5DwYveZvZ3KjoPr+JdNlQ7o36Ezp2GLvQDzDsSSZQgUzD8P
zKj2NJ9MNEHD18fDNwW0KHI+OcYht08mE8o2ySf0c4zVCViJ+jRrRnX625AcFCLAam02M1pr/3ss
rZTF4VfLBCNaYz5UCldcOtMBWlnOCmmrMgXif2/ef4+DHqwCVDCSmXbmf+DGoiEDjFcpYgBm5Xsc
mejQREP4ToY7A7QgCzho2/LwrFlh9Yxe442u58A4TzoHgDl54NIc5H16ENhLuzQ0arTegyNJAYB5
Lp+ZhiQ8skAgHJXBeKNf1pjxTnOXWNFDiGalZxxS/Gx1vMdA4cLMofe2Kyvrvg1MqEmuQ/DO74cQ
hCY7pXUWbwiysmti6sYJFOHT3QyaFEPw/ggSNHEX6Di0sQIW7DpmnjVUuHlNiZmeZvt1As2ig82z
ZSqNaP5kpIlvAUrjVXadIdfZi12pxfxaodHK7yvkyXTDgKSetAWK3rlVabZLCDkEFtiAma04VEz8
7ENDOyA1zK8gNT2oSaSetb6zY7d8FugVu3bSJfpOOWvmdNNxy4khpJ2LQ6qwf5ZIHc1aQKfrpUvX
XD9MFoLrOwEspgKG/Uj2rHM6t4bEx25Zav0w5KYPmFjZ8kHW5cpnzUmtfZGwEIQJ2NhxuZ+0Y2W4
Qack+rYUbOk3q1ETM3C3tF+kcGC+EQnS+iVmXWJ1rLZ1Gaj9JJsZv1No3U9PSKE9o6FSeexKYezK
Xq9uurzJHpUZnGUAPn7/PWCKIXjRhEjLEBWQUNEnw0HkRWSAamRyz6zz90NdDimYvBS8Dsn7YW5p
Ap7eAWPtjr3Bz3kKPNAU2J+Bb9WCQ6iBLh1NPGD5aipFIE2T6GfkdvmZotup89KGj8ey+ycrDf0Q
geLpiE5S/FfVCnQq0RlaNiARgxU65tMRKSHyChlCZ3Ro2kDqzrwZ343NuOMHc/gOSTMTfdEyjpaj
MZJIPVqh60MiQtC1h+mQow0aBz5rkXIz1UjYz3iOuINRF/Y/WabnR6CBK6Q+4zw/tkBEuakVaC5N
au3M8eO+j/FuVViKfoZWM7rWR4EOQKmQLodgjRIXJwqgYgwVrMVrqENznSENcEYD3jN2neXnPk/m
jVbGwXPfA46kDaV4DurY2DhdWzwHFmQHyzJ0oKLQKhvFQM9uz9HRhLKBc9CgTrv0aetJEixDjage
wFbzbrh6qa/u/3VuloWxa43Ykney+5P3gMfwJtbwruBYZ1OynaB8BhS7QM3wOIa1T7YJkMvZW9xy
Sj6Umt/IFXQ0dPmOxhrfbpTqBvQptp+ibfcLS5OnFi0GV3Wo2WXM62xD9iIfdC9XASN3JKgX7c94
NdM+B3PdHfAHaKFUkqdf0N3WbtrQCW6BBZzvK6W7kj1keb3NAt1AYgwXidtu2+uAE3Xg2XyOX3iU
TD/GOYRcAW5r16Hq5huon9Q3qp6H99gOAkNvFuaP+IV14D+hSNCbiauZgBbm9c0afJPofIKmowcK
iww9UG/y82REq0HmC2FlZ6DxrEtRK4qrhAaeZm9nYYFUKdnit7PVu5wlU3nuC5BjxaF5jfD2usd3
kd/SAU3s+q2RBFBthHLg5oODhiIJrlWV23uKXSPA845MmAHM6ZCF9yD3Kx60Jkv8QAXsv2zROJYo
VeUag5V976bEnXUxvYRQF/PnJn0f0coSyb9GEE9UlsRuHkdQEw0VNHwUoNrcgd0mx69IUaNLQDrL
kWN5hgpOsEVEOaLNibVqLofob1Bi4+iAM7T3HOkgr5PZ+NFkzVkoVYOmELmneTdNro0a8HRsm3Mn
pXbZgIQvr53qXgCYuB9thW2nuVKekMFaIjiafja5APGQmaAlqkB9WJPc6lAB/4rSs3YEs253Dx5F
cQvu8xte4GO7ainKrSHY6FEsHbiafQWFnXakUd3HM3oqhxvwubd32Fy6w9ygLBlAzI2EcrsWebiS
Izsyt534ZLHCoxZo0KNiOww5FY+6nG1maRvbNNUzGhTdLNIG5SEOhPDBul+a6JQBLS4dIlNVD4oh
D8Ca57iL4BTYWp2hpaD/luPeiEqB9FC47Gn/T6dFCBHIBu2w6HutxXSN5f0aZF8GajiZgW09GheK
n3PQFdtV0nMG7hbqfjW0AoV1Q/aPqp8UUiR8OmYi0jczWDg8CiTHuhSdhWm7S96W+hCW2hfF0fI2
3oFyhSVelxte15nFnVFl2GjqabJrWJd5LYux01QzNM73KnRG9ebbWOXOlg3qDCkC6FOTdjXZOmeY
3UmZ2is5/qNNlXPR4YfW1DWGpmRNO7q9mDSPCo8rQfRStnxXx4ygXrQNxvETVS0X98Id/ef5Ut7U
OSTpFs7pvuzN7VD2n+zYA/nlxmBTdh7FMER+qqDV0yr+GKayy7gYkaHLhm5Ho7fQDq+bl0Ye3uy0
Io3IThFv8WTXpUDSWzxdkkKdF7MGAVMlWavpUFaB6bdDM29WG51J/swzKx3Q2FKMYYOXEP36r/M6
e0RTEEWOaQ0prTG1/LJO38esK3YgXtuhGvUDegnmoa6N2+XvQUOwXqEtGn+A9V+EKtsSRia7sFAF
eJu6DMnzwYaM79cgbOqNxkbVbzvc2YhdoGr5DwDqh0sIaDEwrNqGOAjasM5Pug6eUIqiSVY4gH1B
MhT8Oalr0/NrqUSLNSh96wXa3apUQEMK8sybtDKnM41DyONsB4FSItkUGfM+EF3XPu5W1jKb3MgJ
a6gsIv8G7DUH8VDyU0flba8Ugt/RYe4Gy7PGNvRXW4P2OpQQ1XCTF6qObTGk2kcpHEYHZKvBt9og
511MARgcpXBYZKYcYtQvFPDO3A/aFnS2uUu2dQ3k5IB7ai1rWYMcZqE5ZxbiVVNeqn+7HlBA2Xae
9fGjA+8c31F6Hfbr4rWDn0Gl9/jyOewGDEqghJG0aiA1bK6cleiztvRLW0CFHuKQzVUGkIkC6JBY
700UKicCrGwsE39fa13+97VE2X124kQ72CzaWKbR3tMh0Uoo3mtB/6pr05UgRWKzo+97NevuhyF3
7oY8kjkqaMmMIfRVAxXRyxiJK9TiC+012kI7zl2JrczH6PV6NEOV65NN6JNzN2F9GvWV9hzn0fOU
xtZ1GvG6V6c82tOQWnec2TqiC609Uw9PnjjhNdGONKCgCMz06GXUH2PZ90N2RAe7dABqqjHQDOb2
kM7ztBa/HJpBMehAfr3UupS8lIUkLmS38WG0royuQYM+P7mGis6r04jL5I6sbKlBsQ3VCCAL4PTv
ony4beZMHMlEhwqsTjuIYjOQOSIMmUdwySeIUw2AB1LFqg/1pCcWlIQhu31DW4mUHnF0SgdwOAZe
p2nahrYpZKO9CZ2ttnXGBxstoKPqt1HtsvcjNIACMgS+sHekYWgWtfaNmkGZQdKJod31lTCsFI1v
GAwUmQPEBbcK+ie3jSyQzmmVb9FmkG5rWU1dvSJk3ycNCBqU9GIXfUqW/wEmT0PyVig5Lt4VJk9w
elRpo2XuB8eylPSmM77J0DZEdgtdRNA0eporMHUFGhj97UEznoKevUCQqbiQs+/YBiR57LHOG+de
sGhH5iiHEB8f0Yc7sdh8mkq13RdqlXrkNcJW8UMnQR1NXiCA9vFygWXJyfpwARQT310gtlt7CypT
oF7R5tKdjCh1MUTahYa5AUCf0JibpcMBBJ72qQ9E7LVGHH+r0cgxM/CfQghO346sNEFqUaafJqW5
UgAAlBbILkJ+WWdCHjD6VmvYBDuB/jmbc2MLcRd8rQyw1mdTDn4YiVkZJNhlPZCtmJDlTZxit9qd
uBm3NYCSyHNBHOzDVBoqBKaUc9GnC72ot4XFfRLjy2T0YVNteqlPQQez7JGootMmAQSrk4fVTTYx
h5E3j0gEkePjEss6VYNCMbLQHmcNeBTfDmM/tIehAnTpzRQCjXTiE4j2vF+naDkc5vZdTNnF0y7t
nG9DOJW34Epm50bZ0gDU0JB5NvE6vtjrfEd2stBZJ+eMacvOeLdZzSEEJcFphyLrb4u+W2+1/7Zo
CEGsoWhj23IZOqfknoI2IEZgm7tpSl/ItB4+7D/QKPwZol/A08qZwJexbZxMyBbL4RprydXqKH5Z
dkDkXfYzQz16ADTZx4TnNVI6RfPQZmjgU5UZzSh5bYFHuLYehYnOdBDW/AMJO/uThvsncnhacJqT
pjkyDiAk9Iv4A/7m4yZSOvWH0l1I50vOMWr2OifQlODUhjGkudNS+NooXJGX2BUjo/3S4f68GUDi
cmnaAXQeaojdV5TPL60F7gfwRQo3a8HlaI2i9FBRSS6AHk970xbKjlltebU1p8bOB31Y3AHdsiQP
E/F4Nw0t+/xhktY1CthW9fLaNeA9sAWz9vroiByqE3iBRH9QY21To+BPaTPdZsLOvqc8RScl3t7u
wa/ZoMcUEZGi8qdmHG4pf/a3iLc1/mMEmthst0AXsGf36SfwUuR3BHTofRXVrSdDtA0awKJHAlSU
kWoeJnBsLTCHvOKAekINY8snsFf14NvdVbwY3LLUobYtkRBJES+L0vzOo0UF0JK0KGEo0NhpLYv2
muj9BKIlwA7jNUW1xrtQrYsTtA2wA4E42TIkkXrijdVgQu4EDCvydYfs0tQkanGiJd7WIRMEPV0r
UTT8mUHfbwL0iMYrkHyEp9lk6aWVQnp9FBXf+wiIqc5xXsSsBl6GjdYSYXTqsIkA0nGAtNuabYIG
qrd8KugA2ktZZRockJETlD9djQZ4sCFzqWDrQrNRtKk3DJwP8oEcml45zUiviTy/5BW4REnXvK+T
CYCqPx2NqWAvIR0hMmrLjHRw8C2WjjCp9BPj4CE+T0hV5WWrtg+v+Z2RW/l2QoGa9O68YBDq1y59
hlJo/h2ZPtWNHTHfasA3ndDADoqw14BiiP0mU4DnUxJ7J7p+a6iddTRFYFge0iXptgCRIlBG0Jgn
d6ww6xjj3wP6IehVZmi922cMTez0LwPM2udA/z/3E5g+Vju4cXw9S6Pnv8Sb0s5ipwSysQUXWQl6
jyxt8CuVOUkaq3bYbFA2NiBoh9yFU2nTRjfzDpKxNX9uUXlpOiQhkRy4jZq+2hDLJnhWQGmlgO+Q
hrqp//ukWtMBzivEGUmqEvS38qCApxLwQuhndPMvm3QkkCmDIswI2JNq+gLsxpVm16ekFeIayUMx
GX5blWB3lyM6APCvxy1eOqXFyXv10qNWTCNQOoKPA8g+SCKHx9WUTE1+HAf1C5noYPZOubdV1i0z
27iJ9kVj/IRET38E9ydkjPopHSAOWvYuiNAN1JjGCvl2aSQPRdLZEk5jPcx/FpmqAi+TTidsmTS/
nodxQ1hLbUT3Dd7L4aExxdAZHcCSBt6C9LSaQd8LAGfV968TmhYS2/WsXlJmQcpI6RwL92SF4S/X
N4Ev6tD2kpSLx3aIkEc1nCtTgeWKpgrsoaamHMk5j6qKhkoIrZPXBv3TDUSrA5e8Nh41Z1NYX9FZ
LB4NcEE/QA6gbJqmd8tGudQjuMUosjTQnV2LQt3TOqzBT6c1RuGTl7X9eNDQ7wo2THwi4DiSu4RV
B1qWIoCEBGGfUt/TKC5ARIktZ32i1ZCz6kFiXwvQaJnQG9Whh2doA7Zhc8Q+BWhmRcEjBk0UlEhv
RnyR9xw0umd0ZePW3ITVYw1yjI06QpmtxB8tQMInhFxQ66lhMt30YQHAhcypYjutuXEc1WDFwzBn
ZcQ3QDOkZzyUwNdS6Wi2UXTLS7pEc7Mg/y0wsiACENT5Vi1qqADLEpwiS3CBLM1lyAE5w9Tdkomc
ZgsCG9XRxy1FkMPsQeRE88m2LqIZPTC6eX9LdrVVRkjSQDML/fraqenr4qaKgmswKzqov4jSKswZ
iKw0cKTOQfI9x7Mc5CrSE7UOTqEFk25NaAdvyAjuZoTT6RIK6srC73uUpSBP7TnOc1R24rKmAISi
oy0giJUbShyQI271CULYbePhBsvvyJGxFjXvUnsGQUZ2sMqywI3PYTs9753bqoOuQW7EEFQI5tlV
Gyt57ka73FhzHnyt7fp2HJGQ30zzS4UNH/6qZYcOkqH+mer5kzGmxUuv4L8W/cviE/YDuRcVWXvt
hxIJAd3QznY0zTcitPpDrTojVHnZH1cuJ/39lQ15ZSWqbitRIs9SZi8o2r+/8tCnT0mVq25S6MNl
jostSMzAxj3ryk4vhfKVj/ieO33KQIbd2D4o/p0Tev6HA+roEBUcE/UuBaGZa7V19dlo+2cJ2sb8
f0BthErnnH5VNEV9Dgcr9Rh+9HdhFig79G8nhzhN2vPUJbNvOHP5aEUBCKMjXfsGIY3Xj6HhYyhB
GH7rOZKAHz6GmJ0/Pkas2+VvH6PBi82Z4z3Z7Sf8nusR8hUoQuSPoIItr7zDbUWOdEfFAVi+whLF
LZnwttV6Tsv7HQ1pejQDq0TDjk/LdPR1W60rp6IxAD3mIEW2Zj32Bh4ZD0Gp5VdstQBM6IwH6AkY
D0MokzAQQTqSrQlDifqVXFcgOX4Awii/msHrdEiCoZ4YG8gm6L166jv99dDKsxTwd1MZgC6VIzMe
ZuRWMo7EqfSAnAeqPZq6V8FS6ZGug64hu4ASyHwCGyw09dTvZIa6KKRiZBTp1FBUMQtxqmr1iveW
wI2rCnyYYtSb0yBZVujAumHA+zHIoGPQP+5XB6QREK2+RYup8csuuIFcZ+9y5M/2VLzLUnBfgWHC
BhkqcNbkBee1s6fCX85myPHaoJc1g8BfgAPzGEWbIBjtXRlrDfdI712TRmgq2DsSdiexeDojLwOL
26aT3roDdqYfO6iugyTsMkf8kRFLrRwJU30kClvyydHqk5HqW+Tv8yAwvERWvOFoJAMsLBgN4acd
OJToFXB5GyTjFFfQCZEvi1Qqp8MSrXccXb4oza8HRyjCFxXefsfIvEl0hQOkEIsXALu8KnPSZxE3
FVr9YCdu2jR2wGRRZ4vdFpJhzA7Ei7Sv8RrTf+L1bcQ9DLmXSTK206FLGbpFxj5Gug221RvKuNzq
ZoAdaLdYZHl0G2p4cHXdiE4LYU2fHScIvYnn7EDVHau8m2fRPn+IGq1E1hYPGXbwVwX/aT03Ubiw
Y0v37CJCgbOWe3zeTtda4L+UyhoDw56NymsTV6xrpqv8ASw7voLnDTRTjP6kZNivkVINyzS8zrEI
TURSxwayLwWg6VF7JG+XGQcB2or7MIx0WoPMA6RFT1GONWhJjjwY8EhpvsmjMoWCVR89VKKuQb8D
oFLN4+ihBHE/yFpsd57APuvWfICmYRBY21o3X70pttU0lUx/my8jyGmhwc43oEmD3oHG6ir5T2kX
AnOr1OsT/intwlmuGlFzIu8sK+PkRXUcwRH4zVcv/ZpoGFns/dy/BdNvDXe19DQei9ia3MJ0lEcl
FH+ciYm92sa3sw9xSgIt96ltpl1bpPwYTTZId+SXFjiIe1FN4sEYOn6sepFB1RBfzgZ03xy7l3d2
+jIHv+LHBFyg81COpupXpoUEEUhMjnMbsaNgnelBEp5vyLY6/jZELoHVG5q3unkxm14XQSH7g0OT
62d44nqdzSHxpWjRhQ55mT2if9UC4vGXic7A6+a44JTP/JL0MslYJS1oU0wbFGi/R8cRwO6Z+W01
cxHG6xVyq3y9gmUAuyVZ4xyXhVHm04w12FTyh3DM94oClk10LyWbOp+SbQeVT2jJ2WzfzWp9q8pK
rxLlzlHtATGQlV48adv7FjknyCzU0G2VEeTIW32voYdsmYT24t5rIW4mtDm4hRxpt1Eyp/rSVShH
GiyPjnkwVM/QI1vsjYBKEQSJdL9Om/pLhXdVTSvLe14EYCvKBZDG0j7I6eiACtfpNSRXH0Kzf4LI
RelBey99GFWkW+iMbKO0CWmjs/+dOKVEeqFQwTU9TZHmOnwG3b68oxm7eRDdZ51F4ihUYJbJmma5
5k4j7ihVxKFf4fczSLAdiPAoIMjbNm2i7UjoYrb4raGV6n2aT+ld3LIfZKYoO7bVXaHr4rOMUh1r
x3PgYUpFf8C7ZnHUDNwEUI83HshWRpE3ocnxyg1uPCQQavYsoK53FEETdIF0pxSAfSCbnDCYYG9d
8gA2C2OA+FIfrN3RM+DSzT4YGuZHMvVlwW50xnt7iW3Ri4z/m32cM6jP1sEmmqL+Ni1Ge5uyofTL
Iso/gcaQ30CX0nGjoMs/jVGDpmUrtDaKg2EyB0hKVKDHpGCNg89nyMdbcqZVMt+nICEL8eo0QmfL
y8OSPbJ+jK+j1Y03Q2raKtJwZneo8LDMNqMWBnud7zSjbYcf5FBK0F0dczZ1hyUcsn3Qm4EIFdBT
NVhY5mq61eOyf+48c9LHZ1VpOwhOTdmGhmHVS4ZJBTKw0gtV0griCmhloWE+QcEsNMYHVKadq92b
ZzLjrwuGohAg9yptsKQNFbQcQjA35LU08RLootumGfZ36+MW2ZFMbGJkSKAF8O4xTE/b9eEbTL5s
6n0XQL6IFFjgnCHzsjyraSJDDjoGGdJJB7s79pDauB1klS3vp+4+noNt10fhhUy9akPvOGp+kI9M
66TV9vukbprro9aPPyj+/3dS3AMtBrYHfLS+tZEntaaLk4SAelTtyOtvogmPSoK3zYci6MrHIg3+
0eRbV2018cbGy+QZdIJ8GZq/D8m7BiNj1Z7X4Zii40zLwtpzlH2gy87iidvzHUYh9RkPfx1xqyg2
Y2bW94CEMNfII3a1mSa2kJVuTiCCGw5jC7Ecx7LbC/LL3FMAmPg01xDSEGXdfLPraN9qwNtuSsC5
wU8AodCcf4PyTvTZZBZzU5TbliUHRdI+WsXrkuMMwFI/Gq9LoqX8FOK7G3ft+Fkp2QBqRpwJ9OBt
oHMwfi5aXJPORmn7a1zJZ9DEOiAsdacuj7akDRYgrXI2LVBc1CBO9mnY9A2EwqHISUphpBFe5cw6
v9lJWsxEAgMP4zTBu+DZLiAbvMGJHuD5s4FUx3Ly3vUvMSoAP4dhjvk27HnvRbMV7GPHEZ8tyFn3
Y1k9tVqZnDMwRG8m6Hp8prA4TpU9OIKhs6lbm4oNzk2SsmAXoVnRQ2Oy7sdjhf/rKpt7j5cZdD9o
LDq9B62IrvsTRIWgC2rOPletHbBMPwJDhHvirQfoqrvQ2Zt9NZF9NrQlnijuyWRIwMgEO56q4Z7s
ZCLnf7V/WB/f8Xef5/f16XM6hOh4W3tkxtZBV9tWU0wdX8hfhwFEtoL1l75IwftejzZKF0XyreFW
kPrAtiP/0/QgGZETlhg+JxB6SSyowiS4S/+51Gp5W26ZnoDS15xyKIRLNQS9NOS3qK1cR7OzLdlI
O6EH8+ntmKkbPjDwYuNRyvVQ26M0qi64sdHO9I3R2v3ZAsv8p7jmrw/gpHoNW2BkMszpyv4M1hDz
U/orbO6mP1b7PYyml0GI/2IT334+Y2MMBaZLVxnQpOe1dY3bWL8C7Tmifxhf9FI9ZR2YLSiy1Xl3
Y5rcBlciw6ZExjdzDKrDqAHXLcUIxTA3TQs0HUONZYmRVwD7svHuCqq3hGdjMJ9AG3FH0bTs5OC+
xZfikNpOh8kCakUPlPwmgw7mk1qhJBFYQXimIaj+dk3exQ8KFOkecsE9IXtc04wzdD215YaG86zx
G5Axq4s3myIAYaaiuCEvLRlBcONMQ7mkyMDJR0sWoNfJ+rA7G2EAWhTFQbIichnlTeShbXLAxCEH
d6JcSh9WMzTx4nBLQy2NxiNToVk01FHxGKJu9KBnSyqFApoalM/r9LatVdexel/rOFQKw8S5TjVa
1ZhUC63GAbQTVgegcT+A/eHPiNHujs2ER/2HCCCnkBaXJY+/rGFh/+5NMYc+PN5ZcuYDiYOUisl1
HGdJuz8kypaI9Bfb4gepPkj26wYssEahaDuj1lGVYGA1RR2sPlk0RMlkGRLChjA10WgsphVT8zaJ
0DoU9WaiEYW+TWRoRzhFIVqpE1Ze+iw9Qn7QegA02HqwGHtCG1dzBkmsBcny2vaR3558cnaW4pwF
UladdJKpKLLb0soYWGkxO42NxEdLfbOl6bbaatiJNt+W2XISpDR2gPfHd2RS7QEvVSB+3tEnmAa7
P0bQA96Ql9ZgqMEVKhuuZBorBR1Eo5Xe0EeAunZ9MJipAgDy6xOB9AeqX8o9WTo1h+rT/C1I4mFP
CbgWBLm7ue6rJYE3xry7xYP2Sk76kqEaC9H3JLrSFyxKO7R9/D69zavKi0wG+uYitfcxngPA7tr7
zqnzR4MlxWOO9yQ+pdMlrDm+4wbTXYNF7Q05gZCebziIElya8DYd96scJK7C8m2zTG45fyDQBMND
yAOkdwb7Dvju0xpF5Wac4m+gwf1q9tD3AdGIs88jqDFaWaa9YCL5aaKoFNszEoBmCk9RE7Y3JARf
U2pxg7K4JqEX7RV1YWMTVE22tcFaMEIG6XOfxhxspxkqGJlUkpJSLtIOZC17Z/89HjXDM3OaqN+j
dXkChDUFUkFm/j7kACsrrlweo6CxOt4lCxvKBFojWDWLGPfwYSjBpTEGV6h4BVdTQ5UFr8fOboCM
7RUcAcj5m2j9Gm3nRBEsSLS7qf86C8NI3MyJTEkf/jOwRjNxDckO3MglKZbWoCWNuoFmn7xCPTAk
b3uodwcDmt7kzg73JRMyfmG3p2HDVC8CK+ynGDsPvLb8GUaPisGAgraTd38Nq+VqBGR+C5P7mGU1
stNFlV5v14vSav0ARuUhHQGcgDDZrpvT9AhdsOyYa4q+E0AhXKKxBIy91OyHPkDqumZG+YXF0Zc4
GqufdQK9u9Saog2fAIFuovJn79RfhBIVX/K6SCCNk1oPguHHXClRdoFAxetVam16fxVTjxMfdbAG
9McvNVdfWWOgND0egdkijph3ZmhDLrQyf7PRJEnBYYcaJDYc28+Qe3uASEx5MFCygTCPoT+QLWw/
d6M+3I8aHgeOAdnhZgYX1hoP6StAGlsVb6mN1lyXw/PQzRAtLfU7Q0zmgcuXVRPYja2WigRl7Lm9
oNg+Ae36u3ERjycjl5GJrx+m1rZ/lKl6UsFysp5YprZYnF8nv8WUiSOe4q5+oXdkelumF2UxQGy+
DdQ92UfHvkTcBvYhm7/0IWQH1vQupYGlXWcQO9fNcEudB2J8qkIoVUAqQvNi1BkhOZfMtzxoVZcC
DOcp7WrdjQo0qzdtmLntrIbbOTb0WwWI2+WgOSw6Oa3uD3mA9BY5KGSE3JJb4Ee2JduA/j9PNeIQ
wnR9exlG0IV0Rjpty6LF368uFSQgW3HAS6P4DPZcCxKVhnLo5ZCxbe1M1nMF8pqjYUO9L5La0Vo+
W27fgsJ/tpQCTFjVz0pw5UWe2Gn1eqKBHzdtIQhiaKguFlqmPdV213lR3+qXUYO2QNrE+QEFAzA6
BLPjVwyqCIkWFG5WgXwnlPJ0hTzrbaC9AeTBWNVQ9EsmVfP/cwwF0iFJwHYSyeh1MTqL8q9F0TnY
bvETbTmHMprvmDKfSIYsTZi4kz7aYZKvYfi2yM3pm+/f5oEPBSz3k/7SQJZhA+Kj6CHigb0VNjA2
I2gMzyxxYr+vW+2pVPqveTlBzTwGDx7e6r6D7plvJjlJYb8mAXw7ndHQk4BZU1Gf5mlaJkFWdZnU
lEhoAW6iBEN6jGtDcbN5TFzknNJjGPwPa1+2JKmuLPtFmDELXnOea+7q7hesR2YxCCHg668rqFXU
6t37Hjtm5wVDoZDIykpAivBwH0DSTj1dlI1vp9Q15SYCKF45nZwBCTSuyyorA4XgqQXhdWiBpZcw
AoOGUYr20XCzel3VIvk6luqOeaj1WvXqWy+C7hdKpn4ngRd8YoUDHuZgcO9yZubQfRLJCd9sfc1H
x94KN2BPdiZe0yjeTzp/RAdVjSGwNQnqxqldOEgX595wsigD9cHnvTsJkvFErc6E4nw3htOeIEHV
AJ3yvkVEb0YIafgQKFn+bhM+GChIlJqcyW94H0uoI5qP/P7rfF6LNXqQdxfwb6A8xWTGZomw9K75
DJZ0YG50kIa7AAVWng+qMo2O1gcaFEHbabvYpiy8WcbXBtvuUxqENXbJpjHgO4w3c3NQpX83qjJD
5W4aIlwA4qRUH6gDTHbRyvF4sv/gjdXyph2L/ro4e0wTe+f10wc3CLmn28ErW3CBv4IgJryKqvac
VYd4wDF0otfatqPbKLBv2QB+v/MdMJDNLqi5mlZZGhl4uozlBngiiBosz6fBLmqQWW/pwdSR3R2l
e+NFV26UdqaeqEAGbmUKAAQzMTv/8fCj2UvbsUC2iLJ0zXboa3rE2Oaoy6RTk4gPly4yKitzgeoD
NkMPIQ28D35Jb1XJhhy91EJ5kFMz52i7arbNMzhjfWgh0+Ymq7IuITdhWe59mk/NwUu74sgdb7yb
IAQJjbis+TJA7pEZsfErUM3Br2z2tWPlsKZBpZ81B1VYYB4J5XjnYMp5UGn6V3oiuLw7IEbkz4Mi
4Nruw2zc2lDoW5W6UsHXlQp0qIdmjaBVeHVcZQFXo7f24NpIQH+F0gMQMr75YdcE5hJRN8CbI+Sz
eh9sVqnaQx8N8sZI59wBMzzclblqrrYPhXphlz7Ed0CBYqbteKpC84FavjbRGXhLioP0dXmCHkqT
UAc34nxn1oDfsajlb7OERdFtbIlIamoFUbrlLjaaQ26DkHC5FHJL+DRA0BxotmHMDlGWiZsAqcI2
CFS6pTuq0reVmfInKLnZF2q1UdhdeSPB+4c+OoSNqbY+EBfbrArfbKhcfYgqI5jvRVTV8ms9OXfk
T7ciyOPFNk5Us10mUpG4dyBbfKV5EBwG/cbIMgSZQKlSa/4rK09/C5Wxe6+HeLeIwFpPduF7bG21
ln1uYz682Fmy78bA+lIoC0rWvB335JYjhV5Y2Ni3U2+f/tu0k23UK1+BhoumLSPFTw7BAltDOgdU
DUbb0pu6HbGQUTNDbP1DM9FNoiwz2ybaLr2RQlDC5L9jvBZeemgKnUSOv5KaboJoeeUHKETQvZmn
OSKTGrhE3TQzYA+FpumnJlIG6TWvu3xuxqMyr3Ft/JpnQsbjlsX8G7Vi4Xm3vjM/sWmaXjouujsD
OmLUl1hOct8W4Y36BiAX79vRAWcArghGjeYBC6xDBIKVl9SYDGCKxh31lb1tPfogDKRx0pPt09il
a+qrpzh99svfNX55e5UB6y4j3j+pkueg5Sr6s6/JnQAbdg6Z7dbQ0gFf1OyCaprG8bwHamW8sIEB
TK0dNXsLGG6ehzdq0SCOBfoKAYL+TE2akgXygeXZ86hpT4q+zR8NHbXldeLuscDoIXeT1McBtfs3
ckFSJrlBg+K4DOhKYe5RCAAEhZ6EDrJMxTxJXDb90QF0eQWGiRCp7NpfZU0INHPtusbKNrwEIlsi
3Lhyiu7rooruUS1ZHFLIG61M8mlslNnxWt6olw7kPJ54GPv3s1Pe4uHS4jcwz5uHYEoyvTw+LIOW
a3F9GSsDhW2Yc2+DgitgSMLYtM8evpz3tUCpUqC1qf3h7T+kY7GVDEHwujP3mSz6g49qoac48X4m
2VT+4GaIzAGrXkrQpf3NIW/ZSzhW9eyAF29/qEdsuvQMBTZLjww8MqvUh6Y9t+L6ygrDebXFborK
9LVuhuY2pDFw2tosuUr2OYDjOySjnNdl0FsTq/UMkaxpqs7zm3GwQ9wjaVKhvA/ySB8OMgLgLelH
qPyio9XvVjqDzDu7YcOTOkO4IUto21jn5FW1jwoONTzPDSHrWoitJ+zsRZRYCqZd3P2sEKsybNf9
LZDGqtmYffE6BDUK4LOx05bYHmL5fbLqFsV2engEsZt5+BSY7QtSHv02K7DabzUWwtf4CNG6eF0y
eaMWM8GmMHW5WFujBXyH7pWBeuuNY5TLN14FxJQe+j4+DAa+M0MwmKagsEYsAIXwva5RKRzQquAG
eULePgBXFPYCPbPNr1I9U38EbreN7YTTmQYWemBHxS3T8NwU6Xhiuqyi6QJ+8/QZNWM/wn0a9Rdr
gtY2WDjAz9hU6kJu5DEZcbXvJMhijwAfyXXglQ0ynqMx1wZERVatUstU91Yf1DdgXwygWZE69VVd
4fdZa3HSf0Y4cR4+gBAQHOaF+4OJQJzp5STbNLxBBm3fJXjTr1s77ndg0ms3y1JPD/BV0Z3JpEDT
tzMDByBphEdF5g9fo6I+gnjH+GV51gXCpdMXAWaBNUO9/x14s4yDJ83+gPJSoDb1IOahbjEzm+M0
JNXdFLl8lY88uRa6KjVPAY9WkASaW+92T3hcbEpVnrgDLsWFZAawUOj6GJKBXdXkJ+oo8PPaVoWL
HL8dQclVmuO1AUPaq/xdK0u+xvYQgyMXrGhhEzqvAvxfu8xSw46cwNr6Nsb2G/fV+uHGxUE1PH2Q
jZM82aUDYHxhgr6qzdKnQlTtBU+cL9Q5JUl9BUX1lQ9+cXHGvNhAGRcCi7oZSrwBV3RKh8jI8AjT
PeOQo4dBuFML9fhbMvbed0Diigd3ZM2tAH501fWh+TlpB2NTNTY/UjNHxgLqmOolt/QWDDjbVQJm
mM9R1gzAVpjBkSVBdkbVqb/GcmglcyE+TWWcXE1jDEGgCxgAhGS7jVEF8anSTe0mtJsZN8kV8Upo
osUtkmFAYW1AZZOcqPnuZunZABYDNxqBCqb2Oyo7wLBVV99CHzF1HTHPzFYBaSWD2xDy6oKKOH/z
7oGUBEoAMqXWvvaIOlDKkwc0iapvcfM2B3kYUJwDFxE4kvFAMh87JNO2U4MakKFqrEeU0luPhQh3
LaKUd+RRppkDxEE4rBCdAs8uy/xphafNeCRn10FNthhbYK4wlEa0ek6EI9utW6mpXNe+sRt674sN
Ta1jDjqmVaeZYbwpqs/UhEiN8+JJ8daMhzHdpShV3gyN8A81h2AY7dV9/NUHUal0Qxt56qUm7dYX
Z7dT0RlBnWxFWa3O7UAVnPF+l7aBAZByKU/CdYKzCdTWnB3LI1ByDciw0gCyU+qsHYd0PwIDNM+0
DPhzTkSKoEq4yRMse+wCQLek7PP7MMcbbZjYQxNxmIAhOA928HUx9ZkPSQS3VOu4K2S2ZkkpNpnR
5bu5XceT5ixPnePctiK8fJuK32iKqvTz+3GQ2B/qwcDbzfMXKLEFSd1wKtJzGav8gtXO22EKMoB9
/mwnVd2fy/ZMdhrRRaEDGlWTqGacG9Ng86mPIBjMUEvpRIa9IpunO/Dvr9YcoKjtQgNCZwijI40K
pF2Slk+TN3rPgwBMZkzvpDC8Z7I4xnQEfYS8F9rUO2azymrJzuTBkZHYtAJKaK3R+lhRoVRSNOCQ
oqEJpGRPKMYKV9RESax1+x+uxJxG3qeAuLTIwoey8FApPTXludOHdHDQlmNSAjM0lWc6o+7KlQPI
iZ0BvI3vY2Jyp37yrKcafD5/nlK/0fbNFlJa6d4t4nxDuuHHUleH1fidbOzWVFcJAP7VK4p8U5i2
cx786peIcnmxlHw7xJkrL2TzA/DreW5xps5Je0iwNSCO9u5CPQMq6EDpDF610nhY0lRTz5KzOTZf
xHtluYs0A5koTUUHowNFpfaiFrnSwCnp5oFzRuufuZbp/z0X2d+vuMxl/3NFmtnm3DmjFhuPTzyM
mhyVt4TgDd6b2O7YL1mHx8rSi+XExyb1IiGeFHZ7dT1DXQdbREe82k6dnQGxQ7b5NABA5ZhZ1ols
dOB+jXpmfUCZAUhKX5MOOwjwdgk2vhiA3weZ8Vp3TfWdO8FrgB/Cd1BBzyfAk84n/+oyo4F9glTG
SXdzPfJ/mOL/3AcSYKjyAn/31pOed2kG310R0UOZFMmuhU7tzA7hMCi71LXp3Tr8yZ/s4DmdbOf1
b4OiwG5ndoj/HDRktfMaO256URzFl7I0hns6dCkroJW5XiwTAnH3fqoX5HmiRV9NzWbJa2tvpdij
+soaPwwt5NqImiqap+wtcHWYgw5K6CvomN59EyXWPo9ABEs2FxnKVdsxDmpQXm971NQfIyaKT6Mx
7XljA9Sq7aaTh4tdxdWbnYGx7dgAX/fJq7CHfLcv/v+2Vw3q1yh7NSe+dPYKlJfQZB7nZFkD2tqL
DNvnJX9W9Haz771gWC/5M4UUJqKwabBbkmLSjb8UsTucyTTbk3UVoaKMcm6TEeWXxKmfl0tLPHD2
TZOM62WaNuo/Tk0do1XMU9NEJqic76VvrycLFYLCnxAYLABJuRW176+NVpSoAxii29yDJ9R4RF3L
S6lt5NfaERQUgSDZ0wzzWJrgfRYFdh8UNOlJ3w9Yns4zLaZlzibN93jfsDN1Agf2mHmFvPQo498M
JcOKWy9k5pUHXnz16CI1q00BeKYPVTGCqks3abni8Ri5NhXlZ7L5AQgOAAq/o87ZTc/rIxW+W2zc
/r1Ma4zBx2lpUGggmJUpkWMfhWUQTduD0Zo66dC9TxsJbBXGGquqoTO8Y91hZUfrmSAGDoKatJ6h
ph/0CoVISE0sTepFLRvul/wSxNj19Kgg3kfD9C3ssCWKmdlfQCiONR61mTbSGR3SiEMiNm/3NDQC
yzpeG3oItZcZogoE/07fPv5hn2f+cJGxCNMVC7jaIcTRHwcWP9lub35lEGINIy/9UcqsX7dDFtwg
+NtdQOOBcsKxCr9ZzZUcPKgSrysGTvlmqOsrh47Ihjr8vQONqe9Qdm42fqPSa5jE5S2ZgD1Aaiv9
4dvPfW1N3xwUpW+gY8v1sjnaI0WM2IOAcCfeuePX0nTFKs2d+J5z371RB7YAqK3QHQZK7OaO2gD/
cmSjjmJoTsxKQK3oaQjUINQj2VTnAWU39uNjg8jgzokNdRcViX1nteaD0IvaDKkkaqnOSHYGGPOh
CAyRx5gx+4SoypGKWpZCF2pC3dk7gfx87iR/stNhRGrp5KX+4U+7nhbs0MapsrrDB39tpwvkk5Gc
UZAzd/4xHNW7yB+bav54S70NuQESyc9TXeyXaW1g6q9ZoNaNIYar7yOhMwCTf9dHeF2j0Cx9FHkI
2G8FxYahDfnacq36lYkWZXyqLb4GAVAASvEfYQ7yJO7L39LlmzwvGfRDH5EMyrBLKcS6Dp3oN1Jn
gHEX+fch/YkavebFlXLcJng0XhqTV2cL2dXdFLhYVIJ8YBWXQffDseO1MRXlb3Bwf5Le6L6GxoDg
PiLvN98wzWPlonSfYU/2kPGgX6vOtL6Obn9UvlX8Ntl0kmPYfAVoEwJdYD9kUqwS1U9Pps2zfeQ2
+alhIr9zgyTeWGGvvgJJvx/rvPhljslnWWTjp14NI3afFr+ElnQvuLOrLetZ9cokwoHa1emmY8qC
5Ny0qbeu40yCAtsT5zSwpqdOWE/g6fC+QqMZak6R212gH1Y/gqbtO9nxxyAq0zfqykFb99CKBEDq
NNgYIYrrQIAZ34ySp9fGSrDZd5z+e+tt/SzlPwCugUyWdrCFP+5RQ5lsMzvn9yh+4fdVhAIvBBxq
xOu98t6C9lqwqkt84qm4IxNquAxkplXoJKvBqA6x0WU7pUEf+FcbD3ZQpCuEjdXJ0e+9uSNCtcAU
VffUSvyoupZ2cl0GFRXe+mOSgsTzfSKOhPEGN1O2MwgiggX128TkwxJLrMqg/UFkb5Om3qxzOZ67
csU9Tfk2E7/NR/Khw4d2PcTTWQDrKq3gBAmbleeDxaMqnNuMWZggjYHgQLYjjEPMbXFFgcYn6iST
n1hX2+nf/AUQ7kiTxd7ZaANvTXQUbtV+rlLXerQRNLv8xd43/KM9s7vPXiHe/BsAgNbEXoHfzecw
yuzHIUY11RzJ4lEv3vhdkQS5MB/coIRJoFK1EvwLXduBeyJy7/HFVC89JJkOHUq4d93oWJ8nPHhj
yZLveIWBPkXkxmWU3nQHleoARBkoSNYjkdOtXgY9UlQIDMV+PY8kBy9CERiNdICouJMZRMfZPyPp
miYDRJFGeklgfhYAH5EDVnqovYi3Zdy6j0CIZzv8M8KLylPwDUO8+uAIp0ZeIHGgFi5N6FE7oFd1
7PwHpIt2Y82mGDWJyRYcXdaPzEVlIRCz2SdvMtUmtJV9V6nY2PdT3538phsvyLNDfJxVzWODxzzK
83r+BcuI5ygHuHeVPE6yBWNYzWqtKuJ+EYbJ13/7bJN0/uOzxbX54bOlhgGRXV37RaVbySDKtXCS
7jQXZ+kmUPPdicq+hG08oo5EHGuV52qFyCoo5ChcF7Ss2TopGANmo4+07TYYEmOFNDbHrrVjuwFi
ZutkiPCtk1FUKd7RsXeZtIrXoA9cmmwnYoids3rYOwPjJwOQkKvy5XClMzrIrAJDWeT7m6WjaaLv
qTCjVdmyYedksXMMWJ08BqMuaRtB9QvkyQUlnvUreYyuYyO/6byg+ketoccenwY8Spwlrf8hxj+f
ktMEJ0oBsCz1dmpIsO0HG92I4K7HAtSgRMW20bBi4YhuZXVABvaABT37HiDSbj59JrfIBM2pV9eI
wPXYa6Rp19067dbHqOXTw//mNuDO33NAESFjxeRLW5Z7lHIjr4c7b2d7ybQvdVMV9TqDbshrzhvz
lNs+ZMeNyfxiesOvMQuDeySahzuwaaNiXfs7VuivhWTIXOlpS8n35D9m7G3aCnHjw1Sish3U2mDY
3QXAjK2RXUyPtLWlZm1m2XHe+OpeVGykH5qIZabHrDGRiW5QXRoQcDVOvX5lWb23DXloXjxCu+Il
0fs7lGfcv10R6jTnuEOcppjs7oIiE9BLlCCqvkCgM7J3cY2i8ooNakf9dDBY+i3za3s/cFuihgWH
lMf9tRJNhVL+wgODTOAPKzKmlXjzcXwp17UQyP5qb+qQLB7AfwmlhbxG8hZa6/IqVQQwIfSl1l0F
iUaVA82P1D1OsfLqdmB861YBQpPDioyt7qGzAEiZY9Wwu8VeWzaoP+Ze6WysGkDDASsDD6/xs6Ab
DbdQcu1yF/ccnSbBU+0UGRTOEDenA3JUhUJI9592B34hDl5/snwYSe0pTy1olq9prmUMhIQQitcH
u2TO1h0Kv7iBHqzbmeACv9VW5FxN+WJpuBcdyExnU6KctZ+NfJtipcKwB4mCyxSXa3LJyTaGvIV+
T+Julxna1HzB7iQBTV8g+cqAKtkp1Ac6i3Ov42BS8GHEfi7ckrWbWhfwXe3lMRdK52I8kA+ZXK/6
ZzRNubTJh5pVVXrueunxLVZtLB+Ckq1Cwkjx9O2QIRrZol4e7WIIGhAOxb9mW0E95O61rNr1pfGb
IpAfgpR5mkLlJwF5egc0+wV7x4/RzD+CmzQ48OIXIzU+AQXtXG0D/IDKSUYoxY/ZtRkLDu4laTyg
CM1eN11iI8ZTxCswRvKfQ5xvAVLkwH6kEK7xouSXzJrvVex3n9sReXvDT8xHLHgCcE8KE//HKj/i
pdWDBadFNT/Ltz5errgfPI7vIlPjZT41HGmcrBZrKp43qCTSPXTwFZBZI2jxBuwGu9RG0R7oML4A
ePkAsc72KZjq8IJiwXZNdkOCfLFqk+Yuj5zpPvQGrF/0gARcAcgYVd7ZRX3xc1BBTleZ/CWupnY1
gJHvQodRGeXF1IfFRk2ppFh7hb2rJgDCFRdX4cfVSwgU7KMIorVptwlwLZvW58WLN3TVCyKvgDfW
8pEc46q4ASUV3FGrzdqfA2/GeRLo1YFWtUhwH+o5K72hxYNIHalZTN60ARbI3VOzC2qkBxHg3lFz
TCOB3VgbbBx9UXCFpkdkN5w19SITb5yaCvQW1Bv4fXrtOqxQqdcc7PYOIYMH6sTSNV3V3mgeSsNw
JrAt5y0KMtpTh8UBQkllHl3x24qudGao+jP4stXBtipvWtlN1CMAP4IJ3iqxMSyhzKzP6BBDFeAU
pTgszb/5LcNoBLnQsKX5v59queQfU/3xCZZr/OFHHUwoeeytpyiByLIBlZBqRafLAcQf3qZy6mEF
oYTivHSwFJT0TVX+M4TaS3egZ1yadPbnBYoOGUmLgeXw/z9N0rx/MLoKfZLZuFyVjH7buNXKd62H
SabYu+kPsQyh5uxCpzSkrrNXKG82R8NJq/sO0pAeUkEXrhk76VCPHlAgRlSvR9t5syk6y/KdAVGj
66jvAGCjpdi1MketxPtYGlFlQMsNzL4u9slE7fZU4ElEV106RtDrKF/lNx4kWJnLpPe3eZ2G6/mK
7xMjSoXCbXB4K7p2ITl2yY2VbeapaHAivxRMJXfzVIW06m2SGs3sEhrhzQEJ0R4ME/LkS1Oe5jNW
9G9nf7GRyxC4rMCNjXF04O9ni83X0yyzUsdia8ASus5c3PGgdwsf656BmyoBkzo1Iy8PH6UNCW2V
23eJ9mggr3ZIOq9fU2fjBuFjhXhL2SjzOg9SEkqBKOJB5AsQUS4Fvwsc5waalOZnPXk3wzfrn65k
t4ThhMMSRJm4sLQAN1NoRkfWDi8ESCcYeqyx6IgEzPbFRB5kL5vpDlXmK3PEhqDwsnsQ6LkPWZqx
Gx5IW2rRwZjA5lw43c9+jHNk+jog8uqwEevAj8BiwMr43Bau3s83/pfu/SzPrDcbnfWF639JkrFY
mVXJvsy98d60wqdcyvzB87z8AbzX/kV005lMEIfIHzoA8e8iPMugmjfEa3Lr+4cEZEz35EWHrhWH
3KnUlVpDmuUPLa9eK8bBpKFnJtMgwFnhG3Z8XGx95bTrIDPzPblQRyFLFF1UKOIhG82ZNJATjTs3
3yxXjZl09vkABuplvtgp7COzBuC1rAAfOKum4Oz63QMNoz8JuIgGSqX1h9mtBjS82fwRlj8hx45S
gf3rtph41N4PIUsuyyeTLEpXFmgSUZOKL4x8hd9GK8Pw2Ye/qrEjwEht0FWRCx3CCRwgwhLW/FfR
pKwPIbpXlnK9XNbseHAwGuDWl7+0b3vjZAbq8/LFIUAK3n9ZHJdPN3AvvKviLzTX/D8Mh1pHXce7
uTnV7gkMG0oX06gjsyGSYFTl8C0T3bNdlPlzBsnGEzNNIHS1HXp2jlF1twnrcIA/A7HrQGV0DMra
fZEguiMn07etdeeb7TV1PGNjeFW5khDge+oH65PqRn5VuuXX4bQDVgTMyU1oPbX+0N4HIL3qgtx6
IlNvgdorLuP0TLahj+tDmVbmeh7g2fHTYO0iKS0wcQKih3V1nx1pcnDi5idERawVNWlAiB+L4VvD
A5n6CaHEYujbPU2OapPykjn8F3XSxzVS64wUbnw3X71zFNBmqb+lyQKWq5vp1jfyp0OYZd+qnFkX
ag1YHu4jZvegE8EfNBlD/ACkyoY6yVRBInPlttFwomY+1c6BpQjWkQt9BIXKOHN6IoPBoPESNpN5
oA8AWg/zFMsBW0nsqVT6aqZO/zC5TN7Xk/oZqTD8DGn3cQtFwPEQD2gm0tiAdAsYzSwML3VbQoEP
FdSfwVPoghK37M51nwK6Zj/M5h4KfLJpwBeCGM36bccNCrXDjNNbsPk5Uh/nnterD0A9JxMQE7ec
RwMfu46jV8pfxyb/LoWsnmsk2Q5SQOIHUdrwWTtQahtrwO+u+GogyPk98wCAzJX7O3eKu64Y7S8y
60bogdr8wXfSfh809nCKGj9HnCI3wRroDs/5CGVcDoHOH3o4NErd3ymGsxLBYPxEo13kFPhpFCZK
EnQdeRoYYLawchSfFcnwCRoV4HKGfXFTuvq8CBnSiAiozW4+au/JDdURb7ON2m2ZLc1+RER0AMnj
ETTfKO8wVuX4s2QJ0KWh/QrZ4QagRKs8iKHLPzW9e2G1lXxHPU+xrgGPvklmm9fKGpFac8b0+/tI
VUCMgkZWfgzYtuOYGyPLkCCKefGJznjs5/OZ+ovtb36xaZl4btbFhzyb4TvjGcxghw9ZvTnH5o1P
hjf5R0qvzb0MWbKtZzQoM3nP0ZEzzVI04kD2IStWfEJi91b3db33QT/wapf1zGflF4G1zZ2gPQKF
BHHeopr5rLCWhj3rQKBth8Yn7R8gToYqNcAUvLECj7JdK3ursfPrxA/Bg90k+X9pq3UmV1Eqo3OY
Q3YEUJm8upWTh4SLpTbUgTxhdUuhIehssmnYAEMVnRe3aPSS3RgXbD24qOZUAGqcZdn3z4my+RYs
ZcNubk4gYnP9Fh/JZv2zVNYEAtfiQp10UAyEYSjqeqAWzTbk1ttsrqXeZosdI971kneIeAV2viLO
LMgPXVRgtTdqCbMQhyws2zU16YAgL4g5Y3FzmxCATe0hQCC2drWUCNn+MsfsoQf8e46/XcVpoP1a
9+CeTEa3fjJy60zcDBHUSQ85aq22g74poNGX6li0umsg2v3kqulsQvx1i4cjOyciTtZdMLkXkVfO
JxN06TNtneTVCSyU9SYGau4zuUVF414sM94HdtWjqN7/TneMEBCuaBCzeOhMszt3cR9szDhPv8vy
WjVO+LXPQbs6dVN6MsuCP+mB1N/mFTR0bMCFnDT3j3mBeXxh+z9jBHySpFPfkS1V694Nk/s8sCyI
uU5gGXWqCSLK+ZuvB0UWCTlGvrGQPO3B0AvuD9fcDHTmYKuquAwQLsDZ3KvPnOSb1w1QcQ9QJqQP
IMWU8V4A0Lv3OhdJWYknUYdlBPj92bQP8Zx5aBhS65ovbf5nJN24ET6CrvS/LJI+e4CynNbguvdC
0/tagGsXYorqqz0N5lrmmYKWXqwOnd8bBxOZzjuFkvA18nLTl2YYLsShHXKwd6aV+mo2BeQgUX9h
qKx85ii9R+k2zuK2hmwoHsnPRibfbEsvnXHTFFvFWzADuXhQokSjPNFHjvyiuPhN+23+xPpP8WuQ
fZFHmcgDFAuyl7CsL1VlhM8ZCJ9OeKLou1CNX7W9MPG2sJPEPfkMVCn/tk9IZKwqSzQHPP6GKxb8
w3XyfAV9aLfa53adrhpzgAgB9bAknVZd4yX7So3QNTOggxCEOqilm4uN5cV4ALatfej1QYBYH9kL
2KhJHYutEkzsmsju14RyI7wb9sAPzPWjI+HbFrvBsmlvAju8KoimdVG2Cp32Abk1seUST4/YsOw7
nnvGNtVnsT++nZHtb70AloI+B1jJfYZfzylA6mAnJla/tC3/6SDK+DNtxA6BOPXVKqN8A/zUeJNB
gMieVYkdL5i/tvlkrKKgtC4BMSJQoJjaHiJyWOfEJzLRgekoMp0hTQEt13qCEC3Aq7uMSVQr64I7
AnGRDQQA0L9x/CsCOdUt1I9fLu0v9tSZh8z18EiujSE/uqaBt0STQwO9F7ELMR0r+xnhrghs3/tW
h0m2sTyvvIW5GZyTqRLbQXKJWm/Ui0PN86cryt9j1XfPQZJ2+yiqymNcelBK05ORx+RAcT0V3jeE
9rNNxCa+YWYwHkAhSBh1OoScN9uIefaWmgrFe4/+m4PreHu/LAEXH7uniUco7c/T8oicBgoMofDw
AGWQN1vDrkaUHXnib/+mWRE5eNXqzkmn4hlPzA0gi8p4QnQN34JK43pDtf85UlcH5HptvMKg8gQi
xfYhQTBmtlGTOoBu7w7O2mAgQOjd3n5BGXh/cu1ac1MHCB+2kIZYmj4IFPG9OtfMiYGQDvxwnWuG
cUi1fvJFGz8xrysu/ZhHa2L09v+xy8opLpWj5ZkQgd+Cy7eAKGG9wm1rfQffhgTm3y7umfRHcL3g
H1F4af9kBi0Ih/SjdkzefPsEjMaOLZPHxAJ5tYyQyMLecPrqmlDmGeT4CrmYNzsBMcCROdvJf+JZ
tI2NCTUGXZcfXJUmOyQ5kNcLJjwXkSsHuw2KQvKiOFh52X0mj6RL3X0Gcb4VFlvleqae7wxz2P+1
TcTzyJehSsYLwoPtgxou8QXUz+grle3HJvUi4q+O9P03qfqP3j/GLs69nqoJDLmf4umkRiRdIYXe
nAdEAHa8tZwnDkgYZI759LOK7upBRb+cqfnteEHwIgsLO8t4iC5AgbfzGFnWxpaPqFSi+80c3Xaf
GUmF2JNeA0m94FH6UISTszbNb0vN9FJXXYNM4lg2EPdxUXmt/FJAoHiUb5XYix80GbA278sX1xQm
fqeqBTdN6ewKD+DiNG/qK4rg+Rawp+ZTy6wfVNpo+D/w2Mp/LmPMdEo2RuR9kT7+mVS1BoRxs1ua
oRiaHeSRk13B4vjijSi98oZXQr9XVQ9puiQab4EbqIstsZFJm8j6JvLZwRmezMFaIVvw/xg7r+W4
kW1Nv8qOfT2IgTcn5sxFec9i0Ym6Qci04L3H08+HBLtJSX16T0cHotICKhaAzLV+U4AQ4ZbIWGES
Ftbzk7ChSaaiMRVFq9bC7RSt7BXVJ9H6d2Mj0ydzkaQIqErphWUC60oMaNWit49FI7PUnOq70kQw
YKhfi8bOtB9NZNk3/GhXKNx6yb3vTQSGJjih1G3o31I4xCtkNfQ7Kcf1b5Cs6MmLs3KNk9R4hvIV
H8w8MrdjnmlXLcyNZWuY/murprckzvQfEPvBNzrNd7/4c7jlN8A32khFyJ93BfoIDqEYJzkZdeuC
Huifxe0v6lU9NbdWXs7uQ86gJle43cc0xRjp3ZAoyf16azQ+YrgjhkTvDUquY/ghXVGwQYkqB7VP
cGVRGEF3FMV6yN6KgnrI2+Fj6/BzUbSGMvSw/3FsNoLRKdJkhbTtyaisdO9MCyzQiDiy2UXin0VZ
HKYubjam+zCygpPC4lPoGYRN94drZP7V7Hr9Jo/RRYghaGmnbYGNhhvRa0jGP2DpeVfWtnMvUa0O
Gr36mF7TyvWvudCvmHulVW5uGrvS1kQoAQj3pfwSaGjDcV+796lfocfNw/8MR4YclNv6BF067TwC
FcccsdJudVbVy0xJ+0+ho31pHSv6Qy1qhk95KCMu2CrJ0XfTwWi19wwZQzaPe9qr0EbpBtIkrRKc
XUX6EkuuPi8o20hJTlnofxHLNLFBsGG5LmytjQ5isebo/AYhw+droeYldL2a3o3PUsmrYlL+EvV1
30DtmOr1zl6+dxX12HTGvBicYoFg77iFNJO8WNiLp4rtf01caNAWWmyXMPa7iw2BGqhB7X8NsQYw
ZLQ3VCtwtz+PjJRgvKaJ9pKysjkjwZSeWfWmZ3Yg4c7opWdbC4KjFgYbT02KhzgO26sZWQBaOpxB
e2Iuy9KV5Z1olVqjPnme/XlulQfzewX548jiiF2LqUtYXhIhE33FAeG6jdGl0p0oBYVjrv79r//9
f//Pt/6/vD+yKzBSL0v/lTbJNQvSuvrvf5vyv/+Vz9X77//9b92xNdswdDQsDAf1EdO0af/25UYS
nN7K//Jr9MZwI1If9CqrHmp1hQFB8j1MXQ9umlcQunX0neZMqgow6W91NEDDbRrrO6lz0ufpt1Za
zftYr/OjI4yVbSRWWJ1htDugZkZ8MUc/2dpCVw67VH3hD0WwnV0Go6D+qQyP+OIDhHlfZoSREa7I
xiQYhKBMJA5e5H6sE52LJF7J/MYP2BODnp0ORpr0Z2069GFdbjIeeigy/dkal80nxPSTndHKrNiN
xCzBI9nt3EWMFZ3FBLgpyIt//up19fev3jR1k1+WYZCDNvWfv3rk8TKpqyzzoe6CYUcS2AM1pYzr
RJeK1zIiaTItJ7oRHnRh6+VV9DDhPEHVloGJ/X2vMnWlQ+LbH+bp5ElmQ+sbzIqlg2FU/msclOoq
1KLubGGJeSxydDIGclPPI6LPfL3m96kr+tNgvKeusovTiBcPJ3GbKeVw1/ihdtB1lWculAbrP/wu
He3XL0eXifry7ehAQ0zDNH7+cjo7Kmyg8+nDvEg3cwNefqY/k6HI7nGUbe+h6j+Jx2FQpdJGPPJE
ceoFXCu9H3K8ilXf+UIMuFmbRpKimsaDyU8rzBoMo/6kNuXZmtaIvBRvaShnL4aUYxmUd3QdMv1Y
WVdfysorQPsNCXvjIZvU9Au0bZE7iNyjqEMyLNrWOfqPolUMKIN+Y0y6/ETNcK0tAx3enpYsCU6F
+9FKUe13UyiPvYtmhtZF5bJyYRH69QPe9cbDL3115VqZ6t7GueOXpb1wmFMbwzlMjcJ+bmw92Ekd
QQ+Wv/JJ0YM/ys5JHuvpQKQwL40QATAKSWC2ixbq4SFx8vRRbZRyIyljthatYnTXxfPoDPHeuzne
qOeqvFb1OvogLt/W1vRUVuqNaChU2f8Pvwjd+ekXYciyrfC/gWO2BQ3Z0qbb6cOTiieLOiAl4z0Y
vKKwj5P7S6cgryx4hkHxrDiV+kUswnSp7U+e4fYXyXdYokklVpBhdBausrNLrDCPne1hxcfSyfN8
UU9ubwEgQLx3ihBzmag4ikGiQRT/x7p5Mk+O3G1V2aBsBs2Od1Y3KkdZt5Wj+KT3kVYs0mAAbUWi
SN7pdrh/b/6tz1yhl832Pzx7fn7sT18mAlCmLpu2oyJE55g/f5mRX8pKnMjuzeqrgVRs4iwU+AtX
NZAcQN+Jsm5jJ33NZGMt1rqiR1n6sPQ6vUPhFuFZ0oi5Dfe4zXcVeYbpOVtOT9cPB0hG57bBvI0O
ohqPD4JOik84zRvTZRkpyLuqcnKvOFGwEMEW0SAn0lsD2ZmAKAGy7pLepMswz9GycZ343gTn8s/f
imP99hPTdEs2LEVFclfWtV++FVZUupfWsXmTscs9a5NhBtImERC2yeVWaKJ6Zhiu+vw+MMd49UF6
OcPQQMglizr08yDG2kjJC2ll1xrAwfVmvarKUEKLO6mWAgqYGchzYIXsHY0JMRh6W6vJrZf3XpUJ
Os2SsW7sptBQ7oaIYgSStxPFZqrrbBhK/qD9Vif65VOoae489RN1Q2Wz1Nal13KS915Y3qg/8BjG
V0T1QpS6zGIvWoICjy23xIZLtH7o7ehVhUGu7pz8Rp1+AsNnfk75JlSrcZcaAFWmejnrTZ4RBBVR
TWHHj2C/DRjfsBdt5fQP6kQgySEik7plpzSVprZuwEEprgnLYRHmeynyzp3i7jH3zi9NHSAzP9bu
0U6sT3Ha1DdRlfHqWsXkMDaiKBqUGAqVrHz559+Iavx26zj4bTgK5gKOobMLn9o/PIcGR+Z1N2jF
zfeVKeqcvoRVGXxNO0CHbm/KVzI/AfA8AMDo6/lfcxQxyO+7rzlppQ2+qahkWGbw+PNIp2xlNjDD
yUmkAI4rWixmF5bEpJCrFUU7GNd+3owPrW+hKuKlm2ByxMszKTsjEwvUdCqyw6h3tjWp3EzFpER8
tLCNfieKEI3ephRFrJDXAVCzta3xKxeMoMBVq3UwmvUH6jVscVZGZTkThwhUjftYh+o2U6+NBCEJ
nMCUmXqN21x252rGB+p17vXVuumSZj6FOM8AMQfctxpZr6pqNfem6nh3UQv/tYfE86o1Kk7hspyc
QChYj4pX7F0/V15RFak3PFPdregWhuif5+S6utoG79SygxD1pl5/eZ9W80YiwNNwMW3eZB6h+PxU
NfoIbhTrxqFo/Uc013XwOUTrSqvaDxUZAWgF1hL1i+A7y6d0kYyF+xS1o7pypT6+S8GG7pqsVfdi
JqMmA/g+Uycn3s3Je8jJ+GS1br9UMY0jOA032Z4Oot4o62FdGVqzVMzxrU40iH49ozRZ1uY57GCL
iVV1Z3tEUFK9ST4jAH8QzpB1WB+NfnReATGay9AafPgT2Kdadans+oCAvaJqGldgJ5/toDpUbvoE
mSG6k3kc3g9sjPC8wODayNpH8lwednZe9pglY4VNQN5uRdEs4mZftQDHRRETZu1aVfImbLTsngi7
ssrk2LqpRRbfyYW1VYbeuomqPnDrlau640ab6lS9qHDumLu7XZxe1Dzdi2AtpkGoG8bmXgSMfJEh
m+rq3gIb3coQwlks2Ui3vUqpch+UBkG9rNprbln8aNXoixaONpzXyl2yTdevhaJVWz2uJPBAI3IN
sDg3edBkt7+bJ472fZIXWwIW7bposcRLg/yWT2wUYJC4JE9ElFTKMG2s4pRbijpxMDAOEH3NkaeU
HRTk5Pvhk51lq3HIhqcwgqBhF6ZCroUdO6tbHYJGxot0Ejc04nwFsag/dGVdkoHr2i46V2FWLCtF
du7RJ/W3mp0HOM5kwylSic4DSbQeTJVEgZn59lc4Ves48fQfXuMc25qMjBgOHMC51z0/2AJoGjf/
/CTUfn1bsmrQZU3mxWAqisIz5ecHIWGoolZ7qcUwXiHE2rmklwRlALmpq+M3yg6pMCIioq7FO8qv
28exNgsMb1DJN61cuQ/blPVAVyTfMn6VgMv0l/ceYPg9EtVusLMmiRWhs9Igssr+p3XWQlSlmQxs
xScsHDHGXXpVlczrCA308bLRh+jS+LV6FQ0yGZDrP38Nyq/r0ulrMGTWDdN/pil22B/eB1bfg/O2
5ebyhmm3nIlJyi0v43yMiBdhAE0d0ct8v+ljT1vpvVb8+jAQI/IYkL+4+/0cPTsyZeHyny9ZV35Z
51iKrdg2fzmbh4f+284TpqmC0WAQXuYF/ehaJUroXvCZmHA8BeVR24m2hePK2z+rxTu+VIBS/V7t
ods4V8taE3zGauO9dxXW1soIihSNprUIcyaWEzypBlouWbwe/ArhYFIeqzRS/JvkFW+fMELQV10D
zSP1FH01TJ/e+6VY5P2H7bjYP7xHQgze6WyDdTYWmunoMuWff87dMPZBORrRbnChehlLDVOWdsRq
22KhSQDJunVjh6HuRDjpmugK6K18fu/hSvpIfkjtF53n4tqoQmUI+h4rJx+B6Zh3DizQzH8w5KQ4
dFOrKIqDRyJ4MHvv5OsyXlV/jU87I4InrChf5e74z78BdYou/PzP5ea1LVRCdNWy4GT9/M+FapEM
ZLK83czh0vLlHJEhtu+cVS8lcYmGSjkdotGr0AGnvh1SOG0IVC8iExVHr2kR5pMtwtaeqm0HtJx9
9gtQdz+U39sFJ8wu/8OvmT+SNkUDPvxjDFnlX+I4mkqER7ftX6NYMq6+mRX41TZuIv3QYBe+BCkE
gq0zvE9B4iCBB/DctkqYknofLEQ9CCBrgxYjCegg9T85chZjdmSYF4Wcw1NCXlR0SzMjPXo+YRdR
zAxkqauwkxF1DFgt93V+IGP2FbBV+CPJLywaeSOlnkZGyrVfJ6nhJZHB5qa7cb1J5KI41XFrHUgi
d9u61Mcr3GxvxaNcfZnmaWs3+DGOb/OoEkqPJsnEPL8ons8LBAXJ9gLQ/mx7UXZQubuVKTzUoEDl
NedReirR3biIXqJaFIemGHewn7+IelElGsVhaAt3pbDsX85nEJXVNGWl9O2iSVNvK+o+nMy26m0z
hNXxQ13SpsmplouV0RX4TYoh4lQG5K+tGpfJxzrRRzLKbPJAawlY/H7VWFGzJ7RlZ8tKq9h7MiqI
McwxXBwV+Jl2nK5g+6nGKcxVwvWR4iKT10jtUZQzO/OWtacErG6HdexWJq5qYzQsEVDmjWLWyYPV
+NZ51N07U/cpTVVN7CqLqpYNvEKMhPyNpx8lPfnx3qMz5B+IYFs82vWI9SIjScRZ+9rCZlnM4UwT
IZyOaEFjnEUPPS6iHbFxAtBTo6jTIn1N6Mq/zmdKnGGTDMO4mucIWPGGY3hnldugilCKm8aplZ2u
FUex1vMMmVvca/hbvk9qKWOwguiZb8Ws+pi7lyD2DrYhG9kSOiCOFLk77GJ5Pk/tufoJ65YX0V3M
05PWX9QIaR5E0fVtfWLtgOucLkEcCg89jdhUT2KUZ3vSrsz5m4irEnWaCh2BXPdF9A/0AHEOV/FX
4rsZevezllXByUYbjmdMu1F9Xb8h9KjftBEpLPwknHVtGn667KVogWNLci+6gDHQoLDhRhqoarZW
Q73eOi1qwlX8Je7ieNOPerDXJTV/jkeXBYgVfwEBWa3MOlOPuI72N6ltvyqFG30BF8VSIq2Vi+05
0R2rU3MhGlKz/9EWlnQfuFl0Gqs6XokTEBk/2hOcMWuHC1J9yNj3/CnESWL3McsdDfXVPt7Geeds
K13KP2G9vRzk0t2ocQW11CGNI9XHLizIPTQEA5c8XcK9ElkyHGu+MiKP8iLvA7lYujzEXMVL70Wr
YgbtymTnvxVFX3LAM2G8Ok9V8hsuiNFcbKeRHzDECDauSiBPFIu0lO+gNO7mvnUPPxurgGzjVto3
MZuVW9IWk11jyS5ceVClXr8l2lG0zTUpTIgExNt8qbZUpwf2LFitTFeuxeyvEBGBNlTx0iQe+3bN
U0w0JFm3FdfRZLJ+0vT07Zo7074DTpzO1zz9HDZoG2RrcdbYAME+WhaZ9OkE00FcN/Hmbr6uf7pm
MaivpN+u2YtKBPvJu93Vab/ppMjYNqWzz8nNwUFrcoAdUsvSQnwc4qYEtkpOJA8sY+eIFlvKYCum
MbZuc88aUkdo2B6ubRMuZJqjA1G9cQP7JdJ8jKRFnYy8qH8SH+favFXlBVA7N5WilR/wAtCih7Aq
4HOUqLyxBIkf4F3GD0WCI2Xn3IsOgAa0tQyVai2KuRypNwaLjmIIDmD2qvO7dCPqKptkcRMssUId
9lkbL9+GMW/l1+BymgLdbbWNH2TPqO8Gxdy+90iKoeGf2WQ7MVcz1s6ZbyRtl0WeH0U/MbT0euzY
5L7ai7q0l7vToIevYzE2e1sr4hWR3XCr171xkKM0OXt9yUq9X7lpvrejDHsrOU0WsZ8Pf/jjJk6t
6scQj9/YQavPdkZyISzdFEw4wndjpbOxVGvvvnfRkUlbNfmsKja5YgYBmGWnU6tfQkNDiL8ek5s4
cz9kxiEMe3OPNOA2t03khdTROtah/4fWqQVpUglxS9M2zgFvjY2eewpsOiyzh6hwlrIL5kGq1oWO
MEcMyuKL7ckXJLSn9CdRG7vnSw4BCviBmn2XGu9bgbPrJ7OXo6XeDe5DhT7lChsGGdrH+HZuWPz5
4ZfzBo1n38OHgDbn+90zKGEIzgqIgp/Oh0U3fL6syjfOkKNgjvr5pkQDZOXGWOikrcKCe2iVLxDz
Fm6rVq9OBdXeRzVuJxPLeHZ081Ak06yloyztEaMjrW+VuzSIyOWIkcQiXb8YHlxHyQ8WZtJrMSBJ
t6Ma2p+hlsQY5HTVHpi+/Tg65lW0j2ZITFcpuoufE56H3Yjf+XSmxPEQ+tKtR267et/LfrQp1NL9
7JabeaBmt2u1GbODIhPhwuTv03whoGYXUsoXF7EhOKvkb5bZNCHApUMWNOnzaPvDToUKvknqpnmN
8mEhOkga/Dy8+5Ij4kvFzbExnxKnqgzI2xWrhqsHBuJkooC5Eg2SUW0cnpovja3pWxup0q0f9dJL
pvOXn86JxF2xGn07JoUL4geP5GL+ujKM1RfgXbybKeFQ404mwmJEGYL4IZD0Wo+mt+3HvNzhQjI8
jxk+K9MXHSXoKiCAmZzNUXKA4IXqYuSV9ESy6qkYcPAIwBPsMi/CNmxOfJP9NtBOIJ5lkrqchGBE
g+JZD1KPOef0Ni2l0Ljl08GOWdsVWiitxeszcFoa7G++2VfzCzVPgnGbofuzFINErxb07sBy8ixK
Zt84uG50vIazTN2yzFUOMKgWFqiYp1iXpPvIy4+K23ovvZXx5UD2nGORZakAc5KTfi1azcSLVxKp
u70IPoIk/RHntnwRpWlGFRTFUzrNiDwdwurEL42C8/5JFo99/CYhhZzAntqnxmhZnbZFr+46q7lT
pwa4bpDIPjRLfb7joW/uxzzEww5cln1yDfXPj4Nv4rIz9t895XOne4h9N21CEMzRoqVv+fXS5h25
LTRZj5bYMW7V1tYuFXyT21jK/llL5Lu3zqlEwq9vktVcVokXwtAsapxupsmqFB9SObyPAye+kRon
4O87fzRmTJva2MlarSt+ZuJElZ59a/JaWYNEl9fgnTWUuMzwJfYkc51IToaxDcWiQ5Ld9aP8JIq9
pu7AoLGKylzjIR3zdTak0Yvnl2QyJlMvFtLRC24J9raU3bfWMO6jFYpNw160trL1Rc/88k4Mlbz1
qMkwFuIivxJ8eRLnSVK9OIiLSqb5oYz//UWJ1oToo7goCYVPFgtRsXWHUT4JlOeM95yKKQnwhctO
ZhYLEF1mGYEPyFBPcgmwT50sISbwPtHcScwZTJ2MJBlXRe2t2dIvgSWFD+BAxicNtHtUww4WJbnL
WKKhxi5KtqLttVGO5lKcDyfNy7qraHNr5w69LvtOlFRPfiiQlpxLoCpfmt5SLqIt9ZKvim8Es2q4
jMM8uRG9O8+nkMt4wb3hnoQ2OAKr5SJ1BgAh08W5TYZmgRLbR9Ga8p5fKIlOnka04v/OPRWDtG08
+cm0nHiZyOfaLKM9qbHscTStcBtJsrISRS+W67Ndup8s2Qz4FeNT6g2ojYlGueZUmVY5h7SSssc+
arNNGhKiF62dqyWnauCJNo+t0Umx40fRNUmRKidQz8J9OqnfdO0ax4eY7DsTOSgwHED/x2VXXWIN
a4E4SpQV+fXqYhT4/ALK4WPog7EYcGzYzJWF79BUVMo1TFp9T+hhwBJumkMGCJJoyaey8/f9CEYd
ccT0QXG65FIE/kWWFCkDLDqyYVM07ISmViOo6qM7gDhzkyJ7EHUYXX02EhUg1lQVOB2m8dNGaBAT
DAqsBTWrePoyvleATrk+5o6iKEao+caPWvkmahSftd5gxNFGtPlD1F0Jg8zdRY+ux/C6yYkkiaJN
2BPh/vY2Wv1npHLqk6iuJWCN/EDbgyh6VaHDNIIuIIri0JXqo1bH8VmcyRmhVwS8vaAscaHiIBsr
vDdW/FDia6f38lqTm3bNk6bYpHVmrcTANlOkW/fH/K+tCmdcDZDNgeUxyxhq6l0Uh1vVH9IH0d1I
Scyq8qi+Xb7t6eyBjBcnwm9qCV8UPr63xNkJZW9L066RNSGzJfvwXiU+Rb21AcnXn0VprsJwg7Rh
328h1L4NR+dfAzo+tEuUDvZ+3lvrWIfnMICCvbahncwHt7InwwX34DQZMjNJhdxd36dv/TSn6TaN
hbGf4+fBqos85Uw+uz6DBExWUR/739y9CDO/t8t6+4/tYjyv5oTNX5xtyHJZq4IU0bGp4eYLd/T3
ohDReS9CHUJ+ZuoMTZHOLL+f3lvF2ApY5qp05H5vk8G6qzTlh0gJm7aPRFtZmluREmbVdh4wIrjV
rEJFLze0noYOvWIv6ZzN7KGkKk9tE9T3ju4U97EWPwskTB569sbKc2fT8OokJbsYTGiVkIyz7bvO
ViyVycln2xJFgZ+DAvqzi9DYinq/WCGF06+HLouGheWkV3QPw70ASM11AiZl9nW1ms3d8PwGIJL3
KKCbss2XhpCyP+pAdlOIM+j+aU+iFYsxDI7xdYijztv0HnG6XOpQ01TUTD77kbNWyI5dtekwoH5x
9ZL866CW0UGURL3dqG9DRZ04yKbUrwY2bXeGhtZxgDj1cbCq9tGImmpdF3616aaiLinW3gy9YCla
Mz107opSP4hGUZW37crRZOVelPDLQZ53SLIjHuwfZ5OVTeCV5j1O2fVNis6Nmnb3ymR/3iWk0B23
lheiTdSZnoSNVdAREJr6izonOtdlo57aMLm8DzSHXl6I4i8DtdQgLc4g+GAdYYrx7UxiQJik7i5T
bTu+pKwTEF1QCGF51k6SUvWYup352ydW+BvFckF/1USPiKQRpZhYCMADuqI1TqLU9JJxxBjjiyiJ
A5D/YRnidL7Vkg6h7tb2bi3x1GmwmMYNamm6u4NVW0Wobk8z1r5hnLpO8m+mD0gqTvGAHJ9V8U8K
kbVe6b5pI4HK1ycOYVkeY02TzqI0dPBo+055FqXS6tpTmdnjNiZzdgo8H0fJ6RD99ckInGZbR8Wr
6BErxVsPURzieGnoeYgtoV4jQQsJaMSyduGgln3piti5k6eGZGrIdMCsCMJC08865w6y8dsI2K4/
xlyFrmPE+3aCKGjKqN/rqF+OanVLJpiCxaN9V+WEUUQHUddNYkASWNh5UJVJ+r3lbFLrbBr90ozU
ALB0ql/EoXN6bNjw0N20GCqxoafBtyeg8zC16PAXe42QmugnWgEXPra4su2EslbqmFiimPZRCGs5
Chr7C9EgylOr5HrfwHzCv/fxEkqdTn14/+RJg7/KpzrJo1WPnI+t7/36zDhhdvPV77rileAs6RD+
/BfyruqtIBsp6ks86AmbVflO7oPi1WeblPS5+dw2LHiQ4GTLPdW/D09xqTmWQLOvtYpizYiP0wsb
CQTQp0/lVCc+iTrRKvp1ben/2mo73dvYrHTLpdP56lYaNUhytY9IEkr8BwAoa1H1Xi8+ZWbtnRtb
r7aOEY2PeuyeJUw6vk8fgEx24gOm8HONVeLkO1uRu/wlmrDxD1KpXGOXPUQg/nLiY+WMmPXYQ0eA
hL+pOR1Egzaq/sH5c4TNv/QyU4EsjFvAeGjjSs36etvZhfLIn1LadrGXrkQxrkAaG4RtFqJY9RHb
NFYKXhmozVKT1E3XhSHYIYY6IBwXBXfeUao15VFMXIYFgdWp6JtM7KTE2l0ivOgED/YVgbF17qv9
xZnIQVGPRahseKsW1hOpbLfWtRcUw5A0jJJ8qTix/iKZKdFaKS3guRXaS5lXr4OhxVeP+Ofj3wyS
lEFepZlqnlNstSUpjFgrrTwP1CV3zCoQH7pxxRvL3JmaaWwSSU23Axhv4uO8fEVRq3R2VtPLVxRr
/FSXY+IX98MQ6wc1dqQlMlDDJxnRpGXbGMmJkEv7AiYt1fFMEL38XJegmzn9J8dGtBfBp+SktZLo
JQb/XS9NgguSKqZPNCRqX3TpLGbI6+bttKL4y2npVcVdtimkTlmRP0wu74dQQw8ul8/vNYnCe3wB
JmtZlkZ+Eg24i6QXyO/NSUbY91OacC/znnnCJczcJUNhbCIyn5/aslrFE2YptDAx8PLaPoUowd71
LZbnM5iJkW4ZRk9xUb+NVNxkHik6xH+NLNREm0cKtBMWk/dDVu8CvCq+VOm2R7DqR4kT5aLIW/PJ
QKVjnbVdcC4LKTqWUq9uHMPMHoi0kNuyWv1bMzYLMSrKhtfGH4OXmmD8ClSZf/F1UquKQfwOEmx0
CyvXX3pJXHwNOhuVBzJnkcsbVcqrT2PgFGi2VP4dcpHt3i6zVxb9yarodWJRGC+h9zTYn1lwgqlt
gh+T0UkE6+01TRRr6WZGcFVqV93ZdmTuMk0hSQT+Hpvern/VzQwbG96tiuS+NrwQGsVwLm6hZI8t
FIJljkfITnGy7FEmVQXd0xmXue7nj93QyXc1boncd9mj6GH09s4bh/gqqszSqZahbft70X/0WmNb
JEq8Eq0E8esL8mj34lSiyvb7FVY7zb0o1b7mwDfCx0TMHQSltDHxVEYalosxPS0DBJt/Fn37LCkv
SWDA+A4kDTOdIHkkdHVp4zT7rAVgpHUkfQ6lbYOtHSF1VEr2eXAH1DwbnR8FXh6fcvmr6C4pYJN6
m4W9KKLLYGV195ppTbHDWa/aiGp8TFe1HiZwKRJ1n6l+sRaTtpJxyLgZH820hpKn6XswZNEtynR8
e3TA3ZXV4k+VtS6vwoJ3NdHkW16DMvKHFpJX2kVL0yubHSpeEgnSqfz/OXieajrb306geLiAhnWG
+sqk2FDD7EfP4ilUECNrlNxYiPpU6cdV7nXa3K1M+w/dajv+2M1ksbSXWSefh0BYgpNE/B5EtbOo
LAW/hHrUX2Scd1P0oJ9l2fHvTLPwF+P0EGV90G4duBlrUTQLgzw8gYKTKLraU+uZ9bOvlfqlT7yI
NCaTtaYBmbhB4jBsFyY5/2+w2VeymhKcANh0DBXH+axruMlhnSjfEGtpN31US0fXKZoj5G57owW5
dB8OCL75cLw/G21zUcX4MUIGqgvK73mKRUVv1R0KrXgP566TXqx8aPbIWA+70K3qu2SQUBXGiuSZ
BNEfSdj6Pzx5Z6ga11Eo6pMd2z1uNNx70kQyC8NC2cIMaA61P+LW2qbGOkD781GeHhTs3vuvklmh
ZU1MDL/IdhdpsrsbpNJb1ZWqPaVBbe/ygiCEKA5AynaRFIVzEZNTbac6VTQXO4+7NMH6bCVnof4U
yz3Zci1Neb9SrI2wp2hmc2eLdPWuwEhxbjVLr95ZRITmsX5msc6LfawGp7G5SfakGhTsH6ergt6T
YBsntXNrYkAkbWwZFcqp1XHyYOcp0jC3xo4rbb1WkefWMQ7dLSl2yBjTzKVFIgRLcG1uNRScng0V
wXExlR/I2lau0VEVRd5tynZsKmQLprFp341b1XAxTZnOq7Rqv8W+DarWUO0rO6937pA+4T3U9wtY
ltVZHPjzvn0KtTurGvvTrz1ENx/K64JEXrwVxSrHZDj1DUyTJvvIRFftszPW4Ixy946Xr2YhjmIG
m8JD/FRUin7i4GXhVysAWSpKotGU0J9skm4TTuPfu4Yxsag4JBf2Xic+1ar8qKZYmr7PXeHMerR9
41AFLm880c0N4dwWaOWsxMRKwsNnEcAeT2BZH99P5mbYjxRSdo3YkH84PxSOCpGjNFyLvu8ns9Ro
b9hVfnqvbzwpOaBd/SzO/D53kKr2ksCYMs9hPbiWAlV0slsRBynAacV3cMkeJlbZn9Vx7Bv1QpRV
rDL++miQSkO/BckBTUpWMgCL0/xRdK3zWFr4NX58ouUfpqvjYKu6HqmF6ZTDNI/pNeyKRFkfJBuJ
EUddK6HN2gwdXKdTnH3h8SsXRdOILPZNfnaWDcd7LvFwE/VKb2v7opRZxgK++qRUUMHMCrgzKGf9
KSEaIOqjxOn3o99DDvx/lJ3XbuRI1m6fiAC9uSXTp5TyKlXfEFXV1Qx6E/RP/y+GekaNxuAA5ybA
MKRSacLs/Rn1cGx5yJGAKyQGwobWIBWgiqbPgrtuK1S17532oMcQxVXb1LYkqcnxN6Fu6jaRqcy7
z7zeu88LuRsCa72yCNvExrYON/bGPYEv1pW8Yp+tBqoeI8W2cRsttnu/2tVVEBt/36aqn/d2iXOx
azRXf7aFPC6Lqd0BaSh8u7xXxWKnCFZthbpSbSkJox046C76VwdS4xAQt3vV4Ewbj4ve1Jd/tasR
6lbS5PGhY7v8+Rf/1x9T9xpd8JMA4haZI/RbTPFy0Dd7xGUrwHX9XTTKQLGAVnJ2E33fqerXmMlK
9EgPtOloSi8LHcNJMZTukrPXlMVxEknxnsb5k6KUrDLO+Fr0/xwRAEb/f4+ItbbfLWuPPGyAgmgw
9ASv+qS6M3Vvb1t47X41eUWGOMJX/euOzsyHk1W399BjyjvV/jnYW3RvN5Y42jnD0D+iNQ+zxcax
YyZ2EpDu67wTtlR12C5O//jZ2FTyCKBvE3Klrd4K2RXpnjO2vlOP+ewwPPxjctS0V32zcdq8nWZt
0aOiiIfoqy3zhed91mvl3fTVZRjIqYbqTtX4j35VlxItjH897n8OnLdXoHpUoZ7oGv7fbV9VfnUs
7GqMX7U4whxyCGi7gIzLHDbJ0tzPuDGS2alb/drCTdEtQVX1DLE0h13Sd3Ar+ZQPqtHt3M0UZLGy
Xd6hfWpN8rlNdeYSM/XOfpATLpm6/Mn0P1SfagFxmp08Io/RV5vr4OORVrDpjNzpngVYgef6WQ1X
RWEFbNt13/v8G6rNFnqGaIiQJ7P2p5NR6mBgyrK4JxhX3EtiHyeBCkQb18bEd9enVD1qDFjOHjz2
iI7zNlp1wJ00DvVoIRlWFualdvJRvsYlhr9OixVe4CcvpZPO340SzHrnlD156BZTuiIBIFHJ5bK0
kOrZOCaPCGli0KjBwMw5OodTaS9/QrSPIKFMSVgME1gjKwCzZCMoUKTDqxaTxButDukOD+ltvciz
s7btu+Au1XtrXubXRgImT12U9Q0/P38+CaNTgisxgo8DP7+irG7xWiKi2jdXyzHJ43pL0ZAd+k9d
XalCprI+2dJC7ClJ7t3/FoTW4L7PTGtl6ptH3ZffVedX+7/GrnMrNmzb/3zG160i98cLnnx79eyv
dnX11bY2fnqXIpu9vYJ//aWvNvVi8hXpZR8Xwv8O9Ss7PbZuhdBW4sh7hGExqvcS6zD7pdx32Qp+
v3wKPIicWt37r01lPjbYLz3oJFJf5WCs4er1xXWcyuB1jQe5I+7i8R7Qa8vJPVhs//fmVg02L91V
A4KjnpSNnYFvjPihOh2kgp5jfi7sue+63GmwYUv4qeO9ThlvcrZkoMAyqLq6RCZ9uoBo3Xgfc/BW
xvh8F/N0UzWonC9lpU8PnzVhE9jy58fPmuudyrXWn1QtyImQuOgGVJb3Dfw5tOGpXx9UYQKE3Vex
pQNRoK1q7b87OhCVWK74/r7XncGF4b/1IKoSJsxQp68ntOgEPGSJOFZFihn9f58MOT7YVxboywAT
TuhOpb1He8x97AHdPNq1l50W24NZNjZAS7bCIipyX2I9b8acRtiV0jZYydHq1pntKTU1NkttM+zc
FLo69j6PA6ZJmTbf6eky7UoiWz9R4WkN92eH0t5Oz0vzztIa77aMpNVURwvbHN9O/fs4OXA41/43
hCz/uMi+vpSYNSAC+HWZAc++kNaVa5QlZn3pDRfvrlmLz1g6EHOGUOk6XfMqRmDgrPDdmeBe81qy
wTl2WGHvVG8JufC+m8p3gtFFHw3TGvpDKp+bLamKyswaOh4ujmMSYAoAQwpbkaHSL9KI188ir6Z/
Vn9qq1si9KslV6JC8FK2q3itxT+qquNfbcU2rvErLGjVLcba75lbnFMHHGgWgozHUoq9J/QOVmya
PRlOBxOmle1PObqvwaxbr/kw26fcs+ND0YzxNw0awQyU5me7IjlajUt/y/TSup/JdkZtN1cPcyp0
eUwSmGgVKC/0MKb4bMgcr0hpxo/mVnBqam/TRmTLCPfvwcCySZcTrjF0qmEs0b8JX2cX9QxVCDcF
BJ4coKWCSxP2irc5Uoa2tfxhNQ1KmyTScYUasmM6ggiPR0fcMnQcbnUr0HyVsUskgupXh9iqpd0D
fbIwYfrq0FynvdcAbnpthXJuJb0PK4nRWhadd3UhFn+bhp/u1hzjAXUetuAgWYI2BMGcnAy4rihg
TRruqK52B3nY3k9JSeJn61BtqtcxOOYi1s4Y4LBthAZhqJWr9xD0IMR9z05/6kvxLNtWe22Adp3k
apuHoq20j8rRIjVgwWF7N7S5fafujCugOsp6BZuR59LQye/+bQXROwWrXW49ZK5jPhCRnA5JqeEg
8t82ddVloo22cMZhCZYRDiEno3GZfb6Y3KsKpyvMW1C/qopVM0GEJaC/81x7f3rdMuR79t3F3obB
t/u6q93uT6xmDOUSe0fVoV5KDPYBC58EkfnNFduDiq8NUrwveL4/jI2RhCT0CTh363L0Wunt1TA/
JkXg2gHr7tb7/32XM6bt24D5kmaZ4yPiROMjbASkPix8kskk3X21D2lFonhdfY6DDFMdeaHrd4RY
z+om1c7/i+hDP20hLs96INtNhH3y3W+6o38oUZ0sOKI74P3WEol8v+E3757U3N0YgK+zEtGfJY5R
J5BZ1oPTyL/v5h39AD38l5UMv3lccv+p86cUAL1NmkY4uDilMYaeX9KAqqMf54eqyPWdWRiAgaV/
vxioqilFqmw0j4me+veqptq3JjUqWEV8/Ez8mlUN4M92xUuzmPGTVj4DEobyshUrlky7rJ3Tg6oC
F91slNvl2GYrwpb+cCeNfnlw1hIhS7LuEZSq9aw6U29eDrgwV3vVi9/tfC0rfHhUb1ei6LWA41Kd
qgmmBVBbe3lQNScmxhDLu5jjTWXuNr/pYrPTGAGU7goA6ZGqfvlVfxrdqPq8jZGt1kfK01r3/Blu
tLG8+D6ynaaGkSlb3vVFg9XDYWJ+W7aaatJN8x2Z2OJejZd8ZY/YxLPqbCN8YERPo7AJ4POwADIF
IhsgxUxsdMz0hj0WW8CZ2acpnhbdZfdop/fkpfQdL2h6QtbOZGMbMm8+zd3YAK4082gpF/z2tBGX
gOEj6Z3gMb+4TDZPHtzuYlnIthald7SJrh98L3APdl18NFmjAdJ3tUiQnjyRjj0jBJw+BTGTuwFH
8Q+fQLfdo9BsmLaFxoU939SV5gA3ahsEHE2XjzXTphL79mYTPQ4i4k+s0oRiiZyxJE96jNuxjO2d
X5tEcfMNSX7y5qcl2HZEAdK+CX8fCYylvlhmt0ZvZgrLG/mMC7//OQTG9qtGYu+50a3knPjl92BM
fogsCY5xagSnPNaIbXEcZpVM+Ratb066FEd3QzP4cj5nXcP/in6On2JTbDvhgpzUYwMT8SCQPchj
0Oet8TpYxh+BYfqhDiJsZw8x0U7NCzuLBJG+APyZkiEaJ349RAkqPKd6bLvQDNEfg0BH/pw8YWiu
AgIQiYg9oGcP4mkzyx2Zjv00DazLepFdZ2CLoaj7+4FwfELE/s/cqZCYba1+n9RGe2h6rQwnG4Cp
WYwRupIAndLvhjusP/p2OOJfeJar82A1nX4NJNhWFqdxH6RdFRrp8lc8/Ogq1Jc5+/5GCpv3Qn5H
ZfCYBdW3sQRMYjYDVNz62QStFk4d5vKm9i2p8sjpWpaVtsd+TNg/iuoD3a+DxTtTBZjmzZ78rbNN
2Dn2O2yA9gLkmNMJZi+hnY2EDDRtisy1KgBYOX+YqbkC+GZPGaS1iBjwHTLpvqlYYJcSs6m2yW+p
C7J6TcjbOTkeBXM9HEGL/tCmqnod4r9aJHSPkNDeNKKj7BPWWzMTQCrTTXBqLlg8Vm+nG+YNPCb/
ydqiykR4AYjk9LvIku5mLBZmaMXrMI7Gm+VdRhCUkRaLVwNeyK5G2WA3MwcQ8bTP2Ivf7HW+1ELH
iSsvb1OP55MBRWa/5nwYJHrHYwqe9JIm56Dt956JeWJcd1jk2NPTYKQdm8++PaYuooPjODwC/djZ
3TKBQrYvRu1roZ6mJUi74cVbaxKWS73uhrjqLiKbzt0ANhepJVKzwNe1QT9NExyz2q4AvoLrQrae
bH/qYaHSkCbqB9ziRlwZ0ti9+R4wZ1xzxNC6x35I0c5M9cgFASmQXjitKzwGGwug0Igr48Kx3I+m
QWPrHndnYtih3fYLKA79kgUCfnjbpua+XVp5GXKE0x/UZQvvrQj/0beaOg1V7Y5HqQ/nuiHQBTqS
u9RTDNX9+YAEj6AsNsNyXqcjZI8KtrPdhVi9z+horPIigtQ8OIP+oJtNewFIvvILS33sUjgf7+QC
yGQwl9+sVS40mTV4kmJTk2dnELL6JRfXRFyhSqK48fCgKvw/n/Fz+p75HOAWr03Dyvxput6LiIfQ
JKd3TuCq7r1s/NVIPh4RrI+N7SLg26DdTAa+rjaR7DF46Io8RT8Y41VXvFbp2u6LASByN/wuPTRL
AOp6yKY2zX7VUv9h7OJzufraS4zAb7ykV8Ma3iqnrw8ol3zvq0Lbe7Hkw0PYEfWf8V53xUgKn0S1
IesXmY5/JJ3do2SYusfcJaHSTMMhHrsq4vXm17Kcj0HKG1I2aLaYpTPetzVvllGI13Iir2+2HF1i
ccyz8rASUD65Qt6VZY20T16/TY0eic0bBp9KbKLwTCOjmR/6Or7rGlQlcn6MujE+NrHxkZoeoRrZ
XXXOG9GwjuMe5qJz0UxNELPP7XMhELno+vYvYdR1iCe1pXd/odKThbOdYU0uCwxTk6e+sowTCr1d
Mjg7FJBrT77ohXhvbT0NA2vm6OuXt9Rzk0NnTegLJ2BTu6A8mwabhNzPP/ouWMMh95fIk3dNX4S+
u7ihCCoM38vGP9Ske24DkMUukf2tcgaiuciRIKYGD6sXOpqUcngjpp+FYnQ+rDqBkUXI6UHowWkq
0Dzx5aXWlt+Bh/6VE3x3phL7T2s6V2SewlSQLmZxnqPFAc5Xm4EfEYaeT5y8CrJrqNkUZXvNpp45
2J/tA+YZZjhsTp9WYbxD6J7BrnZ39uIHu6wZ8c7IIaeKKbuqYhROdiU7ei3KzoU67JbAeMcXP4dg
QWQpLF0tHPrur8xy3p1p+dWZPTmw1L4DjH1tYCF6C3FE2/XbHToI3yRmo3uvKl6RFXduM8t92HdF
d2oSWT6WCzg8LR2exLCG9lAW+5JN3c6EmIUoVobDlzGBpS3daDBwVm5NYSEI5OenrvSTO2xpYtR+
rPS6BqVzjtmpXUSaG5dssmBoptV6rbN8OlWIIN8BDbeOhhDL/ZiWCZtZaK3AY9rDOGGMSK7J2DdZ
7j2WfZLuk+6+HaD12MIlmYoBJNoZbImrFp/DFPHfaENBRn2ukze3gcQ7QjivrhVgF7iK9k3K06i5
+A1Umf/Wk7SPOs8ZUNtP0RgegAFZC5ZMSOTr39aWk5PRjvWH1pITDfJ+PjeO7eygvMqwZ7r8mB2Y
Pim8lg9oxT3gZLAP4FRx/RuE9cEChrMiVK2P2R0GPHyFjremg38GcZGPBEGUkGl9+iCezoEtb8cP
I4jHsAQl9RE4SCE5q999JDVTBDqG7QcUshlRbSTeEs26YDho3tCfDAhIePFOVTOxmrdKg0U0px9r
nzcRvCQbTHfSH1p7ZpG17UvqciaOE3u89Yi43iT/63X2uwOAM87KLEC7JiihWhaec89em4hS8Kit
nfba57xlkx2NLq8SiaEcKe95QiMZUZghsbYoKGo+QKOA/SY46LmzbUQukPGDrmsS4xT5wx8LUsxo
g8Dxr1/I6SyHET2RHUghN8INywpHwyoeWmfywkXk1j4nBBxazng06zzAkzybDmtzG/N2OQ0yi28r
/4uWuXdgFt+KNBaPBFKHEE0qlqxO0x+QQkfRr1ofXXthwa67JSKQALoO5W4SU5xk9TEbIsgM/cHa
TFCHKotgxOcP7jTU52DFaRVpRzxYmvWPeqjxGanXY4sr335pgnfAwbuhmzKIL/z+4xXE79L6gn/F
BRuC4XC/gtb23H2cp0kYFwRaZYcOjuDykGVQhkSMxpcxFY+ult/MbepOCgJXbjl0uwHtUA0dNhZu
AfGBgABarLETDUHphXpZk4hkeeiz2H2emoCgulMe5GA14VQT1KiDxN/lGMCFkszyXqaNu1v8brwg
1OHeZ8LI+NKt4BYk4TLDZkKt2EI/eHV2V1ktIF3rbkGabj86S3aF29Ee2fg7vLIHdNPak4FihtBk
fO35qSIO1fyyvXXAiE04pxEpmjTNCCEvnrHv+7g+1okoIjt7k67RPibLbIZE1P5g9ibDPInlUjnh
uIxNmMpEe3AbOdxmd9bCinT9vRSTiNBs5h/Xg0uK9UZVE+bJ++6RaDfghgHgT92hQFk5GGh7hoEy
PZqXIaK0vm7kN+iNB74S862XZBuxUQwuSezjmFr69wi5H8dEK8LR1x9sAjp7y12W0Oi1Sx/Ub0K4
3l3Va7+7mQ9qdgzr3m7aai+X/E9pgd/pEBXHOeexHrrsrhinOdSyxQtnXAZ61n1UIVhWdLe8YOQd
75cY9yAxwpQe4hjTNaQ7hKf9tmd7utox8K25SaN0mJ1ICr4nQ2OWF02MUEAtAqPLXJ/9ZcQZxK/b
OzTHbnrHkcoCKmJhiWhiuQFYlh2ZKN1rNwc4usxsnoxulEdItvt01qCstWI9lU4hgVY2r72snzQd
wBsC2/LoSfndEIUZWZ1h8wsr+PEF9sM6zLDk1uTsJ7gWbTHRYUzzPXLQ7OATY9npnD6aIBUXOEo6
2av1DyktsHJsC3b8KOBQ4LMerfOM+9AQfC/iyg57byTWgUzTXKANLd0HUqXzbQZkiGaRPBR+8u4h
VrOfAxM3U1Hs1zlxOQyPvEHjKA5uEut74RXvGALNu5aQ2R7JVX1fpKAJay1BaMVs7qoZPSwZs0SV
rm2FHpJwBy0bvagvsz4ScXokBldccqR3Xd10r+zx7zC77JExzx4tw9CODT+kMF4eCwAcU5mJJ8l5
NnFINFs+eRMBr6RvJSdWvTPZ6XOya6xkPpaNa+wyADah8JGTzR4SMTtsb+QYlSAkd46XP6WBuLqO
3+17JHLJW5f6YYSOd1o9PYDxi8gJczhUmjEvDwPC7+vg1sh5ZXgxoKd+iBd9Lz2/C6ErF4c4cJhJ
YpHsUXn6bqC7s28HOb0YJWGhEvZNa5pYfQUBnqUWwl9tnM07zB9f+Kh8Yiz+D8KfxUFoOF0s1s4r
wMgkBOVA63sdjiYdgnZmXALzmcV7SnwGnmukgQ0E1N530ciW4tA6KJi3KEGADq/757aAwmWRCAzI
+XczCPpitpdQZydtD1iDMf/8RGZhuoqseNLido1G3YjvhbS+uzZ5+HVsLtmQi3O1MF3bGnCummxG
4109TplQT6947+4MXOiitjVQRKpjqHMxOKVcXnqzAuQ1F2g6Jm0YI7B61DXOLGPrdJ+Fs4KCsOsS
ayTXeYqDfD3A0cQMI4eQOqwaJ/W5zAACBO0Zy8vhMk9ivKirryJx7eFSZkCn4NSwUnuE28G3H5eq
8I98uM3FKvTm4hLvOvRrfVsQ+70gibRespJDWwAvKVJP83uSAUMxH1sSjMjQXIle+CGh/pswgu6S
t9V755cEUCp76k5rWnJEDmA1+8WCLPGwXCZrQMvck3jhukZZho6DOotZ2edR2wzxmuO8rNWFVaTi
EDTHe2eo390UVEA/JjXPJ9Qi8dkt7TrS0jrlLOXHF1WwfWUfmuY3h7D7Idb07rIOHXpZk3PsmA4v
nZ6DXUzZloZtV79mef9L9tXw+V6pK/U2pauD9vkSrz7KL4M4xpsbpTpnqCt/q27WfHzeu66pZl40
hTvH08VN3iA1NUx0ewOpf04XZGUDL3u3qqQyIqm3+bnvVxLu686Y8idDCzLc7PnHSL45yFCiBMEO
Xso4jpikthfQPoy1vOUa0wUSulGaL3EZpnocH9eiPU2yRVihwhUxS89TDy9RY7MGDHa2LuoVIOZB
Xthb30jbNfhVWP4aqUtppA3H39gK0x4QJVIh0L9f6yrgaDXZxGswpLoAdDAvAo551Hjw2Nqf/lr8
JO7i887GaMiNpuNzOqaOBxY2qKk4q8+qMef60m2FqqrCRsyDr/n2Uf6v7hgj+n+MnrxAHpZJEFys
jkYzRZgtf+dwMkTSRhVu72o2AiNVfhrbMiCpw4Ckwf+79jPE0pewCzrwmcJrgdxRjCD+DsufAk8J
MoCzofV3cTGk50IrkXN/GLAJPAzp+FTFzV3OPHBBJRuHtKb8gZxcQqBcQtMa8JhdzQeJNjzhcM3f
e3mnhQCjSSck2foct2XF3L2WB2NKnjyyYnH5gu/6W6f71nHcwgS645SXOUEmsuvM62JgbXOEiOC9
DB2/4WD0wUuW9WugaJDYD1QJRMpxOmu1m/PT8ZebWBBkczxNsmsizhgg3tCOxSXWBbrcvca2CjLW
lbfmjBaM5oQrWedQmwFp+ZYZ5kFiv6B4VDVNfgnq9U8+bPxpAK2e7anCW9PM+l1Kisyc+uA2idU6
ElRuYI1FGUeIndPJ+kEvITWOHKMiUTRZOBRJ/eBkZJwRskK0vzpCtF93ZGECRiH4bM0o2+JxY/pr
/gHqv7vGVWZHWCJXO6mt7V2OcIZl1Np7wzR78ObOPxf4Ej3hnUlO2ln7X3Mujt7a4z3f2y+eJ+oj
P4HqFBNHf6+rGMWETPsxxHYTIU87ghgVxU3TOffIYNw3RSp+JE36RiQpwoHb/j4m4glBVO93KYin
sS6YleY+FDHblyrJ2rDTsW2zpfuTyLxPLIA5ytP74USw5JnUIByXoYVoRbRkVycyP5sozu+80l5P
qJiux5XUwQ6UprVbtV7u2T7u6mbKjnq7xTsCIlIVkdZeDO4NoD92hWJ8ruCTWFmdfo+1xoUJTjLB
fMkbvd7IK+let9z1WU76914aH9XUt6iTQ5gk208eBq+WzM8CdICmaofmcv4ksryE3JovTFL7fimL
a1s209XZoncLUN/J6tpTMHbaG9bXexFYhFRh7O3iodjPSZa8gRT8KTCaurc7U3u1dEfDPkOf9v5Q
gmx06vRQdLP/vSN+3QU+2HoZL1cCn8musJFTGskgn1Dk3/kouf+QwWRFXu4ZD5wArHPXpPIo4Z69
pHYP651M+O8O+WAnyP7sMCRmP21YT0FdNJv3iH0KrFE8WW1MaEMT1a+i+Y2sQEqONG3CtXODF9DG
8SFJPQjD7YrH1pqvD4QY/lzM/rwuon+ZZO8/DQhbpBV4ZoymuyNK4ExHKv9d8GIvKuedk0srwq/6
Z7caqRpVXRVq+NfdX23/8xGq211jNc8jVqadEyKfsD82U+PPy3rC7ljV1ZVab8ZUZ5Cq/+Pyq/9r
uGpTxb/a1HNU22L01c7SmznkbFeg/VZVDYvqdql7bGEIp/6n1RptNgRbf6EB2d3jx/Z3/fPWz1Is
pAE1RzskuWgvqmi2ZXaya8THVN2Wy3/qqFezixyzu3oxk2fH0Pk5+KUVASJKnlVbU7rM7pk9HVWb
KnS46Xo6xXefTaWbPyZMY1839Tg3nm3U/D/bVEcl1478zqZ1vD38sy3TZGgYo37+auPEGSFmbz3U
dmHsU79Jjk6D1Hittc5Nb2z9FpdBytI39z8633gvASK/mLo2X9ZYlHsXA6Knelk5PiVLiMRb/T0F
cXHMMIA8kRiBtQw7EZO9nWEG427sCmIpcXXv1qO8s7Pi6LPGXnHyZIu05sUZ5tgx58h/rZBsPSLu
8lZ1hXeDfqjvNY5dTCuJez/1c8YOX7/P5/6CGEp5xb1XYKkDkBsU1bq3AsPF9KREP65efwgP2Une
6OCFgP591Xf6d/TWqp2Y3Gqvr8Yj6eaBI+aATGOdz5FE3fBodzWZHh1BJsOEKMfWe5ePo/7WehOA
0T7f2BREkgr8obCgSqyPrPnTkoPkpAygcUic93Wym10Jd+65SBEpaOb6J7H85aqausQcbkFRnlVN
FRCFk4OE+r1T41VbP5hvgTN2d6o2pvVKhmm+7/slAKfWi11d5tNzJeIKGmw67bVkmp5VW1qz2QUc
dVO1AFfOa9qWv5Gh+XvAOiNVTVQSDMr2DFWU5l/p5Ign9ZigWdOzjnVh+DVgHLB7sLWuOKu2lt/t
Xa/Ft0CSw1/qHXqJyaOxljomnvly8PxkC08wbau2xEmfyooMqmpy6hHUbVH/UvO6akqndYn0xjCP
qpotsn5eiIp/PqHCAtsEqKQwrwrkChz0MWsy75RJ5lckW/4Duv0cIlf250b87av93+MI8VfAIS3z
oJ73NXA00peZbBwnm3KKUHCq75EMtM/WvOnntOkcqjZVjLVe3/dbkWQacE5zWTfNJ6g5/+34Gmzk
q3dqTP3xq0ldLUVc33+1+Vn5Ww86dj9dGoR+J7P72iRlLDDr/bz6anO1HhBBF1zUCI0M0+ewKmmL
k2YChulNVMezxsYMRS/7t4RA0D5mz3BQVUPUJW4IA7xrz5FvIo43kM8WK9wGp5MoT5kQgKq36iSG
BsdgcCZINXH2Eu6bFRTg22qbCPNWtUmqn0wJcr+fBvdtrrrpJDR2bKq3mGV+6rtm2SU2XPmxd71L
3LEpcXOic7pmCETSCvfVGyuOYIF4VzWnNPKXLU+gaqkfu6+W7aCS1JdPqqkeEnYTZbPeqSqIKTvC
w/F7i87Dzpzb4NVJRw1JsFTbO0HgvxpsjU56xaZOVWukXtBfY5OjBltMF48wGK6qMwbR8frN5Gs9
RtNi8btqmkd9e2jes93tg6C6UwOxJWZPtww4I2FcGKq2iZVnLyQqVAHn+yBtRkg0LHmzWtjU2uSb
Xky4c0vj9CN0kchyzfXkFfIgvLEA+5mkxwq1kNdkemqarjwEGsbQxbTpXk7uC0ECh+SvMexrUFlv
Wj4SnSr0b0OSs7ovVfnmGPPCPp9ZDtOYgr245V3XFLozOqLF26jNJFuC+B05aCw4ZsSfg8E+qlrb
TN2rZ52ZHdO9i5elByro4plmAH0rR4q6isWbnIlkFS0pKWg05smoEi8S5AS2KJ8XjSBd9mlhDwfC
WFtszGc7X74sg1VFtlkmp8DcIT7qP7qbH4wqzOJk2dqDVXXfBlPDisdvlwdeNDIc9Uy8uuDsolnQ
IjOSx1HiNlANTTQEUc2qf/TV+BjHrf6Kk6FC3ISdHcQvJXGtvGWvrmst789igC7aCnUltj2GW9v3
SZUUn03GHKcXzRqfM1n8alzfOklsLG7CQR9uYYt7Ldvyg723/OXb4jbOpfEbm41DHkiHw9KDXNaQ
DXlFDrvvgUs4eRggrvwt2fDXourCBG+MNzuT5xQg7y+jRBhOeyywMXk23fqKMm91qA3itJWWVXt/
yhqS3uk3Nn3tcfQhMog+EOjT5/2jPdYdgQA3/dWJH3qyusdAGhs6v/J3i06MsMpEjXG2T9BWBxnr
rubTmk3V6zRkG7uwEBdVLVr0RgFN3MG8dx/jYSEPNUwtXA1rfkw7e+OXZfIAKjg7yRaNEEerTtg9
YeJQuN2JoF+3tzdaOSdz65mtP39+JQdJgmIHCGqfaST6SWoVYWb2KcEbN7TNJ1wHn5OVGchiqj0k
sVnj9l2B+tKM5s30ejRry+rJ4bT2Nq6+8dRL86D6kD4NrgMe2uHs/jkwOb/ZwgteygZ5fiwy3kbH
WnDRxoR565sRgiPWjKvpVtPRW3xuRyL3W20kWfxc4cSraugBN88yyA8ibpy3vm4x263Ko+obAkd/
8uLu9Flr7Papn9azrec6shbmKW+L9VZuRa9P1zXrTcI11JpBjofR11y0jEz3NpuGx5l3KUMiOmgG
qEZr68kc1phlKa+l2bk3fTLojZd+3dtpOiJYu9VVlypIYGLzNN5U5fNRZSsdkqo1YdRyEqdpLAlL
SoFhmu90AsIQymGqWm9/gCSAy90b7JmsBXAiqnNvMnr19fU8iOX1s6p6jK4ZL6mT38pi/LDrrD6X
RLxu49j+XaCA6e3xlWujf3VMejDfm7yUr7G95RlWKGejDQGQIy2yPSXtCQbNZoZggB0nD9b/MXZe
S5IiSxp+IszQ4jZ1ZmXp6urpvsFaorXm6ffDc86hrXZmbW8wIgioLAiCCPdfJO54CHvIlFqqBo+8
SZAE7H6erouHkdRJOxdroEcpupX5BOOOKMNy/lo/Vw3yRbWtoMsY1EzlfG0XTn4I45RNHrc5AGMo
lkNakkRe6iKT0RMhoAA4h92+ZVb+qfSr8EFKnjf5C7QSR/Ll4NDGylEZ7JiFdN69qXau39v4foAY
aQG90KIClsri+FUKYU2OCb36+SpFrQXKARkvPUqxnPL47A8eyOHlTGQ8s8d5iG5/WKpsa9pGdRq8
SMnKBkKsA5ooUozwft/b5hKIXk4Pbau8wMWwN1JMdcd6qqHgSkl+Xxvop9TO6if57dmC8xqtWMFP
c/ndC7Bo0rVyL8USc3m6Zo7bjfw2O0MGKUYIainJ1SK/f0pLQrwklkmtWVqubpWqqS82yQICyVPF
WG0WzUm1yQwFmH9+csZi2sRB4HwDQHxXs4cnHe9TY82/iVu8T0RCv5QddBGS8uErPt986pkabvDo
LB9AcKSnsrD9S2vM4Z3vK9GJPGR+KhDxfNSz+D1Fnu1nOzkv5oRfu+OWP/OssLFcTsaLVmJq7Mag
b4j9RD/PJOIbIvgsDLTAjR/SMY9B4gTBHSnSYzzOb/acGxvkOIFvlKl9385dMW+ySqN786b2afYo
G8W200eioUhk+98cFB63fQID3R0q8mlB1QO4AnoOh05FY7ODxeK14x1g+flcN9V3bDOVs6Vl05vV
VXS78UnDD/4d37Uf+exuSdCj3F36h9AOf1VdljxGcYRubeooB2j66ntpxRqT1vagubr9KbSPpMTS
z8Y8DwdDieK9q6R3geL9YLquXsw6+mVGxfduDE3SO5Vz0kCMkmVzMc5CaGys4xQFJsgPXmgkXweS
ROlkuUCRKpKVDi92Uo3eTg9JL1UAAV6K4khEPiblh+l5m8eYv6BOTJZA+1zNgXeyPDKfAN/TfRUi
j2k6gJUGsPBN0/tX66sL6/thyLUXQ20uENGrDVmo4KAWRMQs5C4JvIzEe1Xm5rVjPI7jVx3HE+O5
aG33NGUd8ocjAOV6S5xROWkKeTU4TdUB7ryOPIhvXH4A9VAfUiJgO/SV7F1u54uP7Hzm84jEph18
qTK3fp11PtpU6Y8OiXvA3U5IxJSNYo7hdfTiH1OO6eI4oJ2L1eLvGRpM2eoeboBBs7X6sH0measd
rcoKL4GVE5WPSncX5KrxDvLz+2DF5W8TFUxyQb+irqsgf4cE64sScYih7TYqInVnnPuGF7XQoqcK
lIqUZFNZrXaAOE9wbGkhG7/UQbqM3p0PWeUFGRUN2F98Ahuxj/FieOw1U32dSK3uPZ1ctxQthBQf
shgt+OVgD7rwdTAgY492f5UqA/bB0Ynsate4ifbq9UYLyhMA0VKSKs2wEHxr0+QiJyxfn7PBl5m5
S3QqNH9R+yy718kH0mpG5bOU8KQK9qnrY6GzHBxZ2ZCvbi9S8nSte42UFISAgyS91Ol4hJx7L7dh
0XCCbJiUHHg1sBddTghcZdonVaKCRqAFs+r4qdPJPiwHlWUzDgT+FEgDZ2lBqHu4+AUqUOslAze9
IL6a3H5zFg3FNvKm1ykm3DFZmv7a+Fij5XV4SbOQL13Rxr/t1kZXmrnTixPaL+nws8QT942Y5nYy
rBFrktx4K8fyR5ggNCHHCNGqW8QpvROIUfPN1vAzVHpv2Evb3NCDS4VNzVaODiqZHuzXraNvPvG9
LwHD1FN28UJmEFDRohfZII5S7KvEL/bJf+v0Kco2QeUh3m3r0csUjKC8fA/tb/OYhpHx6had8ZrM
CoM+mJazFGPF687aDDxEmmiDbbzyAZucLLq1zxvSyCMqrSd7Ob0K6gNwdx9BdLhtldI5L7JJ4obR
rhnGsxPEzkuLNvrDGCvQzHUAaIUZwI7GkeYojYkIhs9oybGm8dt8C+q32XODxj3A5r+vV3e/i0zx
9zD7AUZhm/ICl07H4q7pbkWpa816V2t8z6SEiWlxnCsAdrei7nPWnB19gBuPUjUaM+m8Llax9aiC
V6mbZv+i5bwYUqpbpT+1Vl3Qgj8qm96eHkvAIfe3KliQOFoN3sZw8ujJcXnNW7Sz7Ek3N+R2yRQb
Q/AiG08Nj2phzA9SGn23eYhq91joaZRs52aJAteVs5GjRcRXPrV0QmdNEh/WOsNLfnmqykevL5tn
LYJV9svBW3Rs1BfZ0I9Q8OjJVq91vjl8qiN1vKLoo770gR9fa83+a22QsE5BeaNpjmudi11ZO94u
2vQDghXICG2t0Z6uehQ/taOXPfANzB5IoV96SBAXKWGUaasb2fXS8EVrzfb8R52cZjXF97r1g51W
Vhkgn9x5lo1bEyV0IATAUKeuVBVAuuRi6mGXwFF9rWO/fPWTkvCaF0dHqcuinFhlDMQ8zItyO1W+
uqHv+2dpbBp4tBaoFBsm8J9SxQ4rZZjdB11Uv9Zz+dISKLxH77V+LRJEbs1Q8bcqdFC8HoY7pzN7
bgAHQ+BTOxKpIKU0u35Vpzp+bGL3LAelCp8xjeB94521aSgfJnO8s+uw53kOxqfGHMqLN9YdqKAp
yO7roNzn5V5Rh3LXNE6906xgBnjkNwdTMZz7PoGiEfd+stiP7fFx+9wYfgEfvr/6ZX9v9QGK7SE5
KXgJ3/0uPlghggeJxUqnYAbglVp1GiP75+zmINjqs9oHMCeUEEy32uu7ljnItmH2kXv4C+nZZgYl
vB0jBSKpz9dcsn3gY2DXm2DQVWW4gJj4pNVOdAz4IBDgVoGkA1Lue/1OndGaazXFILkAO8lVjumo
v7PuYrABvbArDfUh69IzZtTKtepK6LH94J6zHgKcYXyKmyFm+eeyTgbtmfWh+zpnlnaZyGgT72gJ
JhrFJsunFs7URh1x0kWdmPTthBuAV/bJpp35RrIYvlf7Zy1svKdFhG+CxGBPlQnvMTCuZhOrBwVj
lE0Rvc/z/EZGaBe1Wnko7Na96zPcYAgEsLtupgEFeNuo7hAt+wzCYsSFru0PpRPi46rr/kOf/+Qy
4QW5FWOD7vOwdUyDzG2haNeMuWpmjeqzkXLlocrmOwvB2SAEJJIpWC4mOpy8KTk12lBf6s6v99hH
DrvGcYJr6tbzTm31z8GIfwCIqW4fzFA01Ll8toB/PFe6+UmJo+qUodZ4RSYRXAnflH3aOO21LAqi
JPoAf2v2t0E19VeABKeuRpCxrZNtXpdHLxu9c25M1S5l3sDSygw3Bm5a27rvTla1IAKDTtubg50c
AAh/R6rp22ImejLJkm+5W/0WOFy3RZ2NCB79xm4U4HpJ295pbNFJAK6FlgQr9s7ga2/YsG3U71Wi
T/DqzPpuAGhwVpaAh9E8y4xaW6bVTFHoRh15kDREmCVPkIyIhlb9pGffelt5SFN4voijbNP4GfTy
79k1qgv5N5UvYVKjuaZepqLSXkwYHibdnnSvXQ8J+Bun2hp5GF27vAouwcgMI9N4f6cQX560K5Hb
G5beW2aErJweTQon+oRRLxPMhBiqXdX1MbSn766putfRTdotocA2JBR6AzvgrUZuyXbOQR/iCBFA
ptFyTMuKeomUfIYIkG+HOPrZZCUu2ZF54lveJyBWkLeqD9zQ33WKRcxIGJ7sA6YcbWU9ERjRNzHo
sp0fN6+e28Axcxvc31SjOIc142CsmNt56Jtt2RETqPMnNE3Vax9F2rVdNo6JYaUDCTPNN6Ee+Huz
A6kXajorFMXpGHutZh8kibsFlHWIiuCnQuYBJYYIRSFCGT96ayjfW2TN+WifuhwbO8eF06QH5EDU
EXqqx/T4PmgA8szPrEjaLXnPqjQfsDXPNrgBfEpjNeTPO9YCod5NkIsfR48Ae613E1nh4AVhFT6f
bQVCyVc7cPhmfB1BXm6wzWJWwaKwS1Q4PGZL8HpOg4PtLeqzVf8zcP0MgTIDeKOrp4AYzBzgoX8M
Z6wadQjzm06DytT+GiANRsB+940HnK+2HaLOzsbMW3WL0HSxV4sOhHKnYMCiqQrykejFBIFPYqF0
X6dqehlDu7kSasy2czchipa1j7CXX4g0NxsLPfmzN+mgQHXfOju2e1H83rsoie9erAWnU8Xdt8b1
rmXEMGs2CsNYWlWnGYUlLFS/DgBRj1XXfcX7wIATbAd7pUym+wGvoqtD8LhYCMRBqr+mjnsH/mFi
lj363MHh68iqnehGAHwpjve60fmbpoBEkcUVgYo2MMm6ldapcqtiYyV2ewS6XgCK8yxAN3wMDpCZ
L05OUkov0NxCOva1tDqXKE+h7ZI4PpZTax77uvL+Sr03uEyd2vo/ZrvewXnnW+otEBnlR2T029zK
gos+BvgjVmqzY6XunXqAZ0cLHCi4E1JSis/irYNw71gFQQ/V3DFnvPdGa3hKBzSKHEqIyST71gze
8kyx79ZNNRTOrWgz8z/bNRQxbL4eLJ+5ozdY4BjdDKBn5XkHP/C9beihvqYx9G1ZMm90NeBV9E3j
bq5j0qbMPn6mub7Pg2S6qDPyTQhFPWtx8MtaHKKg6lzRLZbOyOqMD/GyWcRzzHzUrqpZt89D304P
bbyM3JS8Mmif64ipblWnxzJw1HCbOjxGMGFnpWX90fUpMw8rek9SHZ1Ds3iyjNE+jHnE+nvZ+O79
7HXw0Fot3jfdc+o0ySVkeXBJfSfaGQUEANjY0Z1lm896YMDe8EZ6FHaPA4gr4nvxflDq5xmDSgJ7
LM66ReBMy06CAbOXjDRUYWCJprV4XYHA/O9G6cgX9WibFh52GUaIpJZfgtQYM68lzIJfg4Ps+ZII
UGZ9r/vYumK4BUcCM1APjnXQg8aagmFixelzLqGRK4LSZzpqcdeY05MaziPUDt/ejajSbKeliEzB
tO1NHpaZugDNnDCFV9IhPTlroIs8s7gDkXEaJhgpwJUeOrN7Vlr8n3IzTnY6JprzVjBz4ULgt8Cf
7Z1hyuEUzO7DmGoaU8Eue/RIzV3ipnqfgRt9wmsDtGHxLRyi9JOa4xLjtT/dwqdzS5TAWUIF9ayz
0knpUI7naveymfiEAbDylJ0vrdEAx16tlK0C2NMHKTDVuXmRy+Ba+RbVQX7O4pIhe+ycHYbdwENI
KQCCK+ZtgWJa5BQ274W9NRny7gcNSm8NUAD/teGQNPw9JEf8+5gA6ymZw/cQKTjERw8T1nI7xxkh
uC94IwDau0Tj6aL/myrbtK9/s65p79ohO9ZjzWcSVGDiYGmtJpCEWnicdX12wi9FXhqfkZBHkXN8
0ZPAOqWD8jITBFjoreqxMhfjgfir2hmn2BtDsvU7L569cxhZDzGptG2qI6vUqjnCfwaIcfvONfXp
qqXx26iySg2rABnFEMrwYtJU+ejaJA1/DyjQ+00BIsjq7mCT8AbLVdo34Yh0+t0NjvYKbNdFGluZ
WAiYjNPagqvP077ZFantPcECcB7V6W0GwfdkAEaw86A5VHHyuWRigHxlBLSyJJkqxTnVM+Z8ZQZA
U1GOSeeGzJ+MFPiLtcuDzthWZdGfYEcUb51ZN6cRtshWinriNOCNawu/UKW5Z7rM/9N29k4vg5+T
rUzHIk7nO4Q/nvoZsLfp2sljgJTLY9BoNZlhpDCd3kn3Vm1XxxIauBHAzlASJOYyft7C1HAHpIKd
kCRjEWycecz2rKIfDeIcjOK7LHvsQsBi33L7DdOy9pwtmJlywdWFICzOpvMYLbjR2pjUM8CIcEGS
ymbSo3dFMfx9/N8qqZfm2fLa1Zcy4L56LXS6TVakbAXo2eggp7W6Cnb+YcIR8mSFb3EDUsB/HZsg
PQTQee3WgFs0jK8IlaNuiOfdTVdDMEKCG8pMFgxu7KDkvQhuyIHOTyFJjt8ntwku4LKsec9klV8i
u/JGWxVcspPsJjMRJFhY/HtDXYD2dVsdBaFSOU4LpJC5bHYpeuDWQYPXg79JFG2JI1AbgMXak1X5
4ij5LlEDHHJ/mv0Ainm5cc1yRdlb8Ym2lqjzXqCKUjnO2ZSdpGXktNwZZBGDv89vl4tIKy1Up43t
ZOlOfmWC1jQJWITPFle/Y9CoR1EYcbwtJPfhDIbzR7c8v9GMnFOOGrXkgGWTyP2X3ZglMiktjO+k
mGXVMSwVHf+Z5Tfl4D4DvDNO8iflZ+C8HEbVgDhJX+29svwp56VjAMd8eYy3JyyVgpfKfbIu1kIa
XevGUu+OSK3gyQTo44b9ld4A7ZYM9Til417V62+CB5bNAIy6q+HXEU9FciSrBhszospJGePdZi9J
7xvOK1SDrz3Mxb3XhDxRGwnRQ5s0r/Ls7cR9HIj7HObaYFi3hgi9PabupLeKS+qw/GtDNNvWhwZ2
WAdC3QQ7eVzyNGSvxOMz2ciu9AIr1H3yyt3GK/r8gq+jB/pMdpcNRAT6hnKs8HpnbBmSGSACMGes
hjEC/WNXznZwpACJ7Br55bY7pz1oKDs6yd8bm4YYdbOL2+TzPOoXuXO3uwS1dFNY6bSTey13JWkL
1v+thvjKggGQZyJnyJ7U3bqDlGVjpDiGNF0IRBPRx6F7kQd/65pya9beIEdqIp+bCgz7Tm6F/Ei9
r7k/bVDoWyLozHKt6nu72IYgd3m7v2bu9DPAK+OQMRug171qVd7CtA0P+QzRudWnF30ZOuSzncW2
c5yDGSQwdnwbFTonSrgNekJWkhf/6w//8RtkF9sryO56qN9a3p4eajI4lPaGvpMhQL7vHXLjJxtA
1viSwuW93dwbnOKPt+YPUMXHO2iQxisiWJNzczDCXJv3sRt+VbpM3a93mEHwojsulO51cFH7pwwT
y4P8lt6vHlN7Vg9oNPbztsnCazvoCjCPZRxaXms5U/b+tc7ryhnhgDDZSU/o4/TAFIaly9IR9BFp
JxOO9dp9lgZ2NdPA1LcDEmwn6cFjZw2nKbdYllT73BkwPnIXcOW//l27SM9+CFbYyw3gCgsgZe17
c3zv6guA0SjsepG3YXhbhmXpSVJc6wqiP8uIZOmzs/edagCzkj45gcIYKe1ls76tf3TR264cnytv
OHmNuZWecDsFW4Gj8t42JAhkLGTB3hxR6D6vb/jal6VOisHSC9W+PzSA9I6hEx3kmCmdXVqs53/s
glKWpyZ7t3OkfNv9cFyKH+pu3basbPvvoQdbORL8qXkO4MptUuAxRQrIrbdBOC8fDt2DaBroLFQn
/YAPBXl65gXyxAdbxxjUeczn9tlhbsD68KoTsZjVAo/t5DkHlDLU3Z21YFXnsXzOB7c7mObMVKLR
1Z0aFMRuegRmNiR4D8I7mPLFLtKch3oXROWjg3nx+uDlr0rx9jqtZalcu8mHU4ohbU899oPSGWVT
L8O17OkJ9CUzhvMkd18uUoBnnMCs0O16H1r9Vt4SWO3Uyu4ftYNr/JVbiCjJumXCNXgPqe6LLVyK
kBvWxUp6Jg4ONSRe8A1jon+KeuDuyJjs5R7LRh57vExPEMpljTyl3/NJv3ixkR3UebxLzBKBMq87
ySCjMWq3cHZL1HN3YRHcvgBG+xNSfnaWC8qTlz1G+nZhw9jR8HMevCfM4twbZtlP7Fcfz7NDLj1i
HQxUTXXOnLf+Pr0dtV0/Qbxf72KZOYykyfKZydzM2vkWdCEhlcAL+AtcssFM3EN+VJqQW4NyYqCL
MmrW/qZjJpMt8LrVcXKd8wQwh3zuEXokGsWRvc1wDLvNrm6rqEgLCnJuunYbhOFSP9RGYhzk+vK7
fDsaz63+OBt5e1BN41me6vpoZS/vuh+xMUWbsShQ+odC/vcCbR04FPn2S/k2sWN5WuJIw/IBjP9e
y+wcdn6bD/cIspsnoGnVRVg7Q9RVF/rC7zLMstvzlSexjjHrg+ED/SuFnmlOXr2zIEgji+EYOJwU
vAQuI/gOhcB9yS2TJyPdOlCJPVrAg/0C35D/DubSYB3R1yd569DLeL/ehPWo7EmT//tSzNVG2Ev3
61AvP0aKt7n4Wpa9W+UcYfvBhBZhBpnoKp19UvFYlCbyZ29TLtnFYZNX7bZLXvtvWP3tQym/849Z
xu3cMne3wAKuJASxx+BDL/NXkiOEruU1mQvkYLbBZH5Fa4V4ctgnp6IJQ3UvzW+7/vIFjQCDdEF6
m8dJT5UZ3bpZ66Y5I+WgoRSpARNbJmHy76ybG0pSyn/MZW+/vpxHmDj3Y4GuW89+Azz9YJOlmrfo
9RYkob678kPM+qK7unqWaZlM6mRPNrdLL9NCKZIIQvM6gACyNpYma1H21s36GNe69W98ODfKP3UI
dTCGMWbKwNkBBMhPUpY3jzuesIxfjt9+/FxqxSZSBvWPaaQ8wlvPm78FEO3P0l0jlHQBTS/PIOw6
JDekp/zzrpx9G6oA5TQnt0x3H6kgAUyRdQn3gRMiBA85uh5Y14ByQDZrOykO/o9Bq/Pz7dcvPflG
9ljfmdt85taZpdbT8478yX/fO9m7tZLdj2U56XbVP1p9/AMfz1I0Ehut/abNSM3KuLLOHuTcf6pb
m8jR2zxbdteNPI+1KHty3r9e9Y/ljLSWhh/+1D/Vfbjqh78ULAM+RnN1F8LoW15xPJzJVVTzba0q
L7xsCKVAzoRGxOJ9CbOtm7VuzvAEhX5Hm6o12L01kuFWLr42/eOI7PpmAEKIFPytR8vLIu/J+rKs
L9W/1q2nyXsn7f6p7v97KX/OF3J/EYP2G3cuDm1Ma5e5sHy41s1tJbuW/4hV/FPzD3W39cRy2dtf
kOt8aHP7C0PiXTVl+K12XriVoUHWoLK3fqNlDFmLsrdOyNbGH+o+FKWd3yMY0P/QaiQRksKGyMfL
Se6d6a104duu1Ep5JpTNsjqrsoPuFa/r8A6YCtr4WlbmhUYuZRn5mQsFRJSszHJvoSM/sNp5K8MD
0X8kWRuUgf+mq90GDVslhiCjS1HOkDARf9v903C7dgVHFv1rm7UbrHUfuosU5egYNCkhCxem16DO
5q5z9HTeyvo3AWBAuCgZ34J2iA63N15uyrq5DatrWW7XvxblwPrqSjEgkPL38C3lD1eQujlLwE5o
Ca/ROtjfJta34/J81jMbvEpYvGVni8CIsURI/lg5rs3kXNnIxGAtyt6HdjKIrnV//ONy5MMpg1cp
+9m4BxX4VEOlwDVAWhApNzSQHMuHq8QRr32VocvPkiw7yZ0pkz7PTrPqbJrMsU7ysq9P9Pbu/xHM
/GOqsDaVPXm8UdET0bs1ugW5cgfREyOOkEnR0coeZq8kHYOaizY9yCt6i1NKDxhnPW7+khf576hW
rQZ7rLNJnTQkB/M8OydIBMMSh7Qmm7ohW7lZy74VKOifhdamXHSHndnCgIwBeY18WLoWHE3dvxPO
tkUCIFLRrpG7Ks+lzqAy6VXxVsbwTIRPri8PeG4R3Wlv8cwPt19u6h+P6LZ0vd11WbPI7u01j0hO
zp457eUuy59dN/ID1qLc2A91t1WdHPlI5lxbyuH1X9LDUN/aWOttsDHEKi7I/feuiMejgRDgXocx
SxHqGQKkxRmfSY5aOrkzw0GmZznqecA89STBu6kOXiMtO2rLNdSkzu7LoG430mrusvGkzKW5U/sM
kN4wFJsm4lWXjZe55tb2AHhqYIquaeIe1Ci08j2SQRgus7LfE5UENTw550YPmkc4WeSaEY2FeJ45
uBfF6jX1x7cF0f4SIAP7Av+m3qEaN6LKQVHqMgSPsoT0RD2iAhHbVfoSew7KgmZ3P8VoITjAFg46
uf2jZ/nzU1o1P+A7nnpTK9/H3MRVK/W/5iVT8hof+IsfqCDFs+at92brm0e0nsyuH5Bw0FrUcYZh
EzR1/bmewfSyJC8/6Wpqb1HUAV4VIdulFostgEkoec6tCv0mVd1VSASjDFWC48aIsXoYlyOEkjAT
GHAUCBPt2BR2+TBPSfUge7LJisJB9yzPERYmCG8VcbArK+SH/Gn4YpI8O7bqIuWXqZWBHQlKHLsl
ALxxfVZucRGjeq1C+DR8jERVFAx3bVaACfLagfVwU7gXkBqk1zyC7S2qX1M/RU/DsoHoEj35avIV
WU3lLFVlhkk3uouochUInxkW2RoneGpQw35SyYQ+pYqmbadxDFhBcCC2PaBVqc29zLEUxUN2Mw1D
96Alnfc4L5s6A7Zn07dgV9NiPRDqWbrVSgdXtIHsjDlhNjeOOrow/q8pieaHWwk0B8q/Dn1uPb+K
LO8RlZloW4XtBt1TY+9olrmbpiZH4w0wfWFo5sV2gDoDa9V2uq0n7QYreGQwcAAvvbC8VlDtrs2y
WYv0z2NSEEMdkDay4aaV+iWfzdTYaqahXWRTTMF/Kou+UraTB8vdC1OCzYgavPU+gFHXHvsvyZD/
ZZBKBxcO3Z93y4TPDDIRtEJRoRLTz79Id34O80T/MjUJaAUEcd6CMQN2jQ7W46yRS7amxLqr3Ly/
6H3cntI0Lh54BBqU/1Z9aUaFzpWl5r1q9G81qkH3bpQ8DnbVQH1V6pe4J3HkIPa4l6IcIBX6Cfn1
fF+Pmx7jjs20NI+1FFO+GCzXch4ZbKocBdotY8buj5Ot/KuTzuadXKpuTO3B8cIT5DCcOjNk0Q58
cKrd+gvaIPkdhnNyu25tzO1j07X7XEXWZutjsdwH2StGhTNB+6JhrWybdxAtmhe45/0DoeOzlDDa
bV8wrYMMlY2INS0tpM4xyo8nJe6b6qLHhWsgQG1oP0Qsll0FBt0V/bT+Wg+ElcsUtRM54KBkcUYG
MwHNxq3QTaU9IrapbaUotydL1eVT5YAJW+6PPY4AXaplohcf7fH37d9Jk9w/2kUN52y5f6hOg8jL
Jg9/evrMOJgop8iubKpghuG+lqW3jS0Skn9UymE50kHu2A2PAGdA4AXDBlwXlgplxaCk13/VdRCe
ensI0HgPq69leZDj8RDWh1RHtamaFYeAteLiFk488NwEUXDtls2QoHviGv7xjwN9n2In8x74dryH
whDflWOGh+GykT2pM1llY9lgo6gWa1GD3+C/NJRTbq3Xs7sRc8D/zympO4CvULXjx8u0XYHI7fP4
UKpEA7cffp20lj8yFaXeXNN24VGQdjStFgYsipT30bLJEZi4l+Lk+ygWRv4AeV2NCa4vh0sV5fLN
2kj2cNC748PXkUfm5NglqhKWlYcnxqQoF+fdAoqPspQc/XCqFOUPt6iOnhyEwG+nyl/744xMN/dd
CUDj44HlV01lDNnxeS7sv1LsSUEuzW56105VeueOEYATDeXNLiPPqJKt2CdFqL2qZThcXb3+noea
+jrYhfqqh/VDxwD7QG4apguig3z9egP9L6du9TsbaMm7m3EpkjnlfYqawXtUKZ/hIwePctAsg3u/
iO0nOQZSeJ9CqHvJl5Zj/Z4Mmvmm+VHxSUvO0oRvTvaqNg30y4ewTqdrH2jp/bhsEPfTh42Z1Oza
zbxhzAaNtxSlDURTEjm++0tNBtxLXWKXMJfS98yr0dHWjHYrRaNvhpOBa+quNC0U8Te21fUv2Fgh
XWSN+j6CUPne9NgiqPD1jgu/8h0oWLmzM988jVhmPpX2+AaEpvtild9mt3E/W4rbXrIyQjrJ1rsv
zQyQQnWs/AkRHbR0w/534NjtFyBb+m6OcRG3G/9NA3yGhm07gPdkLw7b/Yw1LHzh/1RBi/z74Ic6
3XJAxWbztRy8eo9fW4nCnFO8ZYplX5q0m9Dc7os3Hcb0C9bvGzmoAGN7A4HxGSavei9Vtt+QX3CH
8ijFETWJs+ZNyVaKdeyaTzNZOinJFbtBvVfRetNhRN8F0wwuobBC465GKwZadO2jwmbn9wTd424H
Fg9ZT6Rl95U/OBc50re+tze1waLf4XYy+4w8CMZE771a9Vs4PtFFik6k2sAUov5OijZGRPhA6v5V
irMyfXP55j9IaeqzJ8br/MmIwff4Y3AKo0F5TrNWvY98aMShj13VkFdPAH32yE70z6XXfkriVr0D
rDA863rLqxKjKl8l7lUaSD26iIdSqbMHqZKNicpRZENgqDsdw9UC99jMDp6leQwd7Sk3n5umOLid
W2FYWO+RMS/v7Mkp7qIOstwiFlzeKSqbpqtcZGbVaRd7PaLjdtQ8hpqDFfhkvaEQln5Rrcrbo5tZ
nqQIRwdIvV68l+aIJKXRgyVYmmn95G/Q9ANVk4+4K6stQPEq/QKKOjtCx3cOOrmPL7Zl3OWuYr2a
Yebcl4kFwGJp1k7qrwm05JlPm3bPtE7DjYg9d9nMWupvieA14Hf/U7c2kT1LaX9Vva4d/+l8vQUA
09nxYz3OzcOoVMClCxfpO1BdJl+iX7nqfzLHwX5vnBF9oFwvrllo2CgbVymIuGH+3FfuszQdjfRa
R4b3V93k6s6tY+s+LT0MWOoatRR0YT9BR/qhIH61j4utC2zoqpa8VO4Yf+s0AGKW4TaPntkFF8V2
kmOUhuorqir1Ri7vzH+ppdf86MgbASMyY3QYJ+NEzLZEdbe0nj0bzXFedwdhSy3fJFldoIyLRtW1
ZEy92mW46309vtSIk/994NZGDpdrLTwSwM/I+O/UOVDjnRwPwT1e5Wqx41JpV9AJK8c834pyWPe0
ZDzwake3loGmP1tmYh1Ve4C7vV7Ccsw7G3j5xQktZZ9qhY4t1eCcLPC+Z7xumqtmmM7BTrLpacLH
Zde3avOJt1EF+uM6X5k7P6PNo/xuvDd3SJiSjoV1eH6128L8AScRsUiTcZ7ex0ubJQ4klWDe11VV
P8R6W59MoxoukdtauPv6JbYEnYM+FmBVBj6YmXqJLJbf+1/iYPyURKbySwFpeftDWa4hFVdYP6d0
+BYqivOXZjcZasfa/BraaIMzRQkeoVC7x2wRFVcVP73r09g6Eg5IH12oQGCcG4v4GQOZ7c/hFwbg
r5APlZ96gA8y6CRm2EzCk8A1f2UoI+td/xZgzdG0L30HZhmd4ubNa1kTdn2lPYLb6IDn4LAE78rZ
EVzz/ZOuG3hQjc4iaaCmuMVpXXYne45TkwJEAuF/GDuv5Vi5ZN0+ERGYibsFyht5e0NoSUt473n6
PUDdrb937BNxbghcUSWEyZmZ3/guXQLWBf+ae8Uc7Mc8tV+VKZYuordtzgH43jpM6+O62GmQ53Iz
7g5q3AOmUojLDl1Jq1vRWPZTgCDdqYZQvvRV6T9F9fym6oF6XZfmpQPcVPWbdVdbMU+Rovu361LY
B7s2LdN7Uaj+kz9TSyz05qHUTPPJ341+Zr7FvCp37Si3O7MdgvdC3dVDbbyXdGRhmVPV+yEYilds
7txej6x7xpFnTB6Ka+1LwPMDxBtdHyrOz7plQ1RQccZZd1GyjDtgRxM3EeA1LdL+rnaHOjC10Ay6
p98dGq3WvMro9O2ApeC1WyZcGJPX4I3srYvrBgq2xbWZcdvCsvpEsxPfHHQV3Q0Yjjrk7oqrtkwM
ULwnS9IuuVnN92QBXrsymt6naGn0aNFzwIECuZeqr/E8TO9jHenuuKyPlvX/vb8Fcul3f9/yOQ7t
aW4TWADf/n383/X/r+P/9/7r96rVgHLbFhuR67E7MGC/K4epvlNNoe6MZR24jPpu3ZAz+P1Zt+4C
KLK5K5d1/+uzvDnBWUn2LlZ5J64TfVFb2lUjb7kysn+tk7GPtnOx/d1t3TjGtu3UNXqDoLyRslZH
MInma1TqIdiY3OteD8fGy0aluFkno+D/VfTPqqM01UYNE/kcVAjxeEitCxDa5XO7TNZFQ5MQ3f8s
Z5XXM1yD9fjvrev638X1E+s62HanPKKh7XfVz5F+l1MeevNo3ZScro8e+w+IZPZbgp6Ji6rMD7aP
llQdzfvJ6O0PDQAd2UJ7uNEtC8PRBN5KkcoR1VfUxAiPD00pbTXVnl8gMgy7jqOuwNNnZFmH9TvC
jHa+vmr1C07Y9tXvFApdy7Exr7hROWtP9I3ouA5o2lZt2vGo1iHM7sVwZ3XU+THX0cMCcS6Dr3XD
OulhdW8smqxQovfmQaSiBK7T+neZmUh3AKI7T93b2Igl8wzTRYMdA4TcFA4hCLqYeKx3UpX1OwZ/
YPG170q07yBGhpcoxgk+6dr+Jmp6ZS/HbXbwx1Rcw0DFE0Mq5+c0TL9pOsy++XCIHfxREgI6Fta/
d/jJ7LSxC65V0TR3xTLRZMLDsACXuOygqYsUqaFlQ2/Lq5KiiweZLG8Gu+iu6/7rbhg8bTCNnDBA
A06TLJ7stMzjJdsndwGwDnzVmvQW6BAGETrGaFonj1t80OqrHnTJrkJac0kyRBXaKOazadFZjDre
OJnZEB0KUMYnW0T6gbRHcbSneThm1TgeJDkqT5lWYOzj99E5aXwQT4NpnZNywuu1JkkSdYm/jdtW
xoFBrreWXYwIXYEuA4Dqb6lPlJs0Nrs7H9oT3GB6B3ni0A1U9f3D3GH1g7nz+Bjp4JE74fRdSFIq
KOSnhhq0G46y9jxaFixvuKcveM/0ThVN48XHhwoEdZ561RRGkLDgx/FuQvDhp/OfpLE2Pn5kr1Sv
G7g20aK1n6MHekm/I0Oe/0iJ9ofEL/JyPSBRHljqNmt5OfuD2PXLEawY/w76wEosHkYGVMYEpJMW
kz8FfYlqJz5seg0YAmbDCTbqeFtjpL7Q+Gega/XF1qcOFDJ3ACOjcp81CiAZ4H3jNYbWQlA+7nMh
RY++ZJtXU0FNuxrBh6JHcqf7w75Ph+lVGIydFCV4tAruFGXKC7AB8vga0QC4Ccqh36+fUuPkUGuD
csxNZfDIJRZHFEExQ9WlM1i3MeTwW+dnlZgAIq67rHP/WGksW9aV/3vL7+5jtvIJ+YLf46zrqspC
h0YBz81wDLzqZYuVYyt1zx0GlsfRlzPwFZySDN42ecsBpceyCNHO3kxtgc/lsqiKCdGS0IvDuuin
teKgTowdTB4QyRkmg4JlouYhfk+lmMrTaCcVDhbMrZPffda5dR1O4+zdqLQoDTndWP8fn5sBRpUI
1P/r2OviP77axEfgQCTk/GPd70fW7x+jcj5m6WszheEjz1zfKWJTP6g+2oo+1x5k2/R32hBK7pzz
bzbtIr41qmK/Lq0fEpr90HaZfdF1aQ+6aL7aXYOksM3bl340K0cbzOCjDaRHBEX2l1CUbW7xOIAD
7gZKrkbsAJS3y+Jvkhk30EHiP1VUx7x2mvZ1sbt3E70rL+S5TzIQ9wtCgeqSK1W4BWc6O4mQq8vv
hnUrAda/9hNY8hSt6crdMy0yODcvR1g/su74u9gbo+mYQ03N8j9f8r8OLY0JeiHVf07pUQWYuXzJ
7wHWxXSQ9xS/4qNnDZJ57sYAAyKsQ3F8kfoQCYlq3gpIjrepsTx9lYIOAxFaP+tQ+mKplFp7k1TB
xZQxLollUP8/i8s6nLqHS7RM1nW0YCobfNGogixbfzes+63rqlrOtmLAFWBdbA0t30RgYbwunkjv
V/WfCOGCXcj1mxJMyN/6cno2Swbt9dT4D/mc9x6tYv2d2sXQMM0xu7E0oCoxELfLpPfDvqCrFoJj
RM8+tlUHPbVhgixP8cGUo2ueytU2Y6x7K8PaJWNA9jrVa4nEepE98etCl5y39ZIYEFD0WYh3PEVf
/SY1PkvdP8okMgNIOOiakjohlH4qytYA30eSgYJG9z1O9tnP8+JTa+IPSZCl5mlJAz1dQ7re44Yl
QC3oID2zORue/HpoYJozgFi3jmZYnsIMKeC6NcfC8+z3c+OsW+M0zPC8hCm3bp1aI73WknhPliNR
8chv0rp6WLfFwiLnBGiJmDy6KVtZusY4CTEf6HN0s86tEzkL3mZVrg6/q9Y53FBDL8bH5+dTv1tl
MzN3MYUoZ11nNiG4SatBdwoc1P3d7/d75CG7NKIwjv6ssu8c40qFEulhTOySEpFP8URJlZNtdcpJ
RkeFZj1SdukMKmbdsE5GC2qQKy371JI0Vdvfzyi+9FnOJWS7/xzmH7voZoyGbD3479F6bDrc3pxK
7+e462Y/jfmKf+w5G5LkYoclPM2wEYIth5eGGokgCtZ/fHDd8POV6w8MM9nf2kI8/6zT1l/w++WT
nXAJ+mYnH5qw9f7Pv+l3738dV/nKArgNP79hOQvr3D9+7PLjfn7TuuXnS7syu4kBuyIV3+mtJZ+K
Zbd1B1/UpHnW2XXLOpnW07/OCqsD3TD8sakIXaRu2BJtYKc2NpcmiSq3xsAiiJCaBU3+oRfNBEOP
nsZePhihP+9Mu/tLW+7kpYAV5eizVxOsI4WBH4UNH8weukOYtl915ttbYqaTBcI0qtTIU4xpQdna
n4aERXbcOVLNgxzQrACHb9nkGBvcraw6eWacuUeE9ySa3nZ6bju4HtNj7Vc0F3dPSjByMGR+ELGT
ay83ZzNGf1nR9URCZ5OS3SqE+hEWw1mi6jkVWCJOIBjKpeBXSBQdEvS+e3TEDFPt5BRJyl3dJtKt
HDPkLfEzuq38kyAWwV5uWTWMPTKpNLn8rFMwcXHmYsgOv58KyOR5WQ1yCd9U6XbdgAbto51RXFVt
j5RzfmiqhyYVw+1AINSaNSz0nCH5MNMyArws5ocET1KJyQoOOdgeVJ0J2aEdnRGpqbDpN9TTa6+M
OIAtkyn17+oBHX9WnMxg0On6Z1KQLXbRmI1btYA1tq7LITDsZlzWSJj+e103E0iANFV3FS56haX7
N9kyAUdhl2Z12xrgmtIWLs5IDHM7L5Mo1cq9NZmTsy7yBNFuY2gUCIaan1W/6xtDvER6qx3XVZZU
qXDJxhm70KbYrOvWiab6KmUimI3rLv/YADFPm5qfL15X62pBfXcq8sP6xes6Pxwcw241r51qKtbL
j1w3Romcn3QDAOGySietfjVNyRuCML4ryk2BIPi2VZTojpr59xhV/mFQtAsg8vQ8YlZ1u06sGdY/
WCt9+7sunfocEzfI/IksxRKSRl/D87o7Jnqi35Ls138+20XGZi583I/CtsFFy2LQ5qd4DM16ae1+
lnFIqrZ1kQqXPl+2h6WunpbgOW6sm9kmOujnilpR1Ylb206kGz06BcuCFsX/mox6/daRtTxOIl2G
heh9cP+jMeN3vzGBcpTOPHrXA5lyYeBdEd1ieNddy2Lyfq6ouYwCeo1bBypyc1PUWXAnSJLdqXHx
UPrBeFp3WyeEZKqDLVC5XxfXfRUo655e0Tm+fmpdh6IiRZKQXBjDja4tB/Ztmmv2LVzu+ahp3Xvg
11BClvWqmfU4ScWOH1so/9fdIGAeqNyHl3UPIr9bOVK0UzRz/RVT1O6lwDZuEYuatziIVRsltPAy
GGfzdt2gtMA95ZLizLq4bgCYIq5VSsCI84YEOTZsKSVrmttHPH+TXj//7huSO8XMrDF3qVrFW2ui
YwKcZXhXoobwsGdJNpoJGc0128rfarYGORx+yx2o5+hOtA3aUC0hfzCSD7W0FFOhxctknRC7zLhl
4eapziPRRhlghydhFuIvpD4f8PC/5pZF+HoveYuXH94aNv13i7WKjzn0cZ3Drjmjfn1sF5VQt7Qw
rnPrZFgbJZcJg1oaJ9eVoGu7na1S8R5jgC/F9Bj+NF4tfd4yYXf9KqszaZaWUewifPidECMjdViX
s1X10IvsRSzCo25R0tTLT8CbCOWRseqP9AqwGzRIkgJwd4/rRK3accbgqF74G/+ZVVP7M0pUGBhN
DvZx3dz3MwrRdTYGOwPyP4kpcwDOp2gHZe/njFkTFiQJnJHYMighrmfxZzOwl9OSldnBPsHuAIUZ
8gWxkSZNQmLX/Z068eVDi0iLajdi/+XpykOAr+Ox6PpXk9N6irAD27aKeA8nYW/Gpas24TCFfeKJ
k23Wv/f3bK9z63+AGla4EQHnSsIl7SR3qlcngdi3GLUdDa0oDwaDhKSKa0eSu90gjKeUv1rXRxT6
iDpk/sNcAkpNTG4BpJ8l3YtrRMyLKC1fOq7N5Z+1zmVAGzYVWBDeu71ybCBbBJVBoUsrIfEl6Xj+
x4lBosx5M+wGhKKpuJKU+eT7SbhVof4pslDaaPq5GOrx2ITG8DPRRDQefXU5c9n0nilqdUTyWx3t
vAI6vs7mlt0rm3V2tV5d59ZJYvoV3U42NIyld75Y7FhKrUKgQ9Dxf15YpW3mhygDBLBoRJc/c52s
f/DvYpdpkGUUfDP9RcM0Lz2K6+koVs3pOtvOJLzyzJy83//Mep3+Lq5ztjJgb4WAl4d3ASeQiba0
/f1O9E6Eu07op2TpvV+vg3USLYsDJY7tHDXndVXp65g7BBbRyGpr0K+OBobU8//ti+I+VZoa91Et
RwO2qMZ+Zs1OHQ4JkC9E8pzThQ9RCWwM1sm6GEdQiJVI+q4JKYcTxpCtMzdmjyuKFI8n0yo8DZuu
thgnJ8iw1g3xp/Zkq2IUo8r+jtzPl52Oj0q5gHWJR/CNLTCcQ0o/UTrfqFmPbjS5ZEUVOjDKKJTO
ZXg26IW5BH7nUm9vnGHKrpnCKyK3K92zoaye5Kp1eWSUlNDJLJZVdwA3sAxtZ/kO9b26nwcchAwL
T1rzpa3bfCsowtDF3vV4sTTBNmoxohS5I/UZ9RHaBD1euDw04huhKoY7KZO08aUWW5he3cL+B083
P2kiPeRlSf4OS6KoEW/VUOFZOKVb8EvRRkfoV7TdOQxq2eHliDI5LAqvQZARdmfAr/STxJR0JZnS
axCTVEFL5QJli7ZDtXhEtxpduKQoKE67c6kO+BtbjVeCqGgsco39+N2YnBirt7FK4fNzb5+DKYnd
CIMtP49luKZYlEYK6epeBnyrxdDxMc2s+u/YR5Et00nljrNu7XxYN1LZ7ls15CTAoYuEwZkWIVrx
ZhD0xQzPtrWkLjGCJB5rvkxe3cuzRVFgx5jGIU92mjQhBJbo9+8GaUdEMbvUH98JnsONNaHfLyUj
gU1Em441E3sKtDkWeDTaN/nDg9ye9ol1N4JA2lPxlM800+KeYeHAIOf8o0tUumjmuwBgsBVYMl5b
nYA5heoplL5bH2+ZerwsV5AaG+0lDee/OhvdvOFFWTHIlkz/WqjdZ5VBR1K5RV1l6DFrmgbqjaGJ
Y44cC4+E6LlIGhxwDXRiKLi9lHSCJhCFz4mcuka7IEVgLTuj2r74vC88KK8Ovsz4g2aUcCy+y6js
CCbE3Lt05UwQvfRLV0nbLGj8uwni+lxZf8oUV71ADj6mXtq2FgPBQem9JQDsDS080Su31e3wS4LD
6hQj3sTKOL/aFQkLEpCK9NfEIhGukRYdNIVMnh3LdxAXLFebUs8P+8dJsbYY4dI+EtKKJQmZaisj
JCn5TCql287V2HlTmJZbyXoOpTx39DjzN3Wak5/p861uSMV5Djng0JIZjBTlJhjjFjTldOjkD0b+
oWtPZr/p6ocmwaq1xq+LfP7GsMs3pe3BswBIsjRMj9v+mY5cDdhRHLq4eGYO0aDizvBXHRvDVKed
xsyJzXCvC0l2epBdRiyeAYlVgiZJMF8p8VEle3mM+4oFMVRWur2iBTrbppfA7j/8oKqBOhVf8fw6
qwnwtTT8pDk38xr1CQvFp55+Saou0FKHkw0ydalttGNneeTaxqkzSZnRBGz46jfpGxAmxls86Ndi
pGif2mehslumDBdNJvrnmR5velyH27I5+3OHgWw+7bDnNXCXzcP99AfnbPLVj0nevSsdhvJyO92K
mMi/mxdcb0EiEGt0Cn2CJ3QOZLKjZxiwYcA14dZFBxAs/ug5SU5dYgosadKhHAmyQqFUbrvj3Mte
apLwx1LgpJXbOtP9O7wN2w2lndgdK/PJGDNPyzseBBIY2jR9xeM+9RSbgndTt5HTNNkL/aKIHFvG
0GMS4ZdE96ZRYyS8+MTSGT1uGil9BuZ/BzrNcpqX3oBAV0UJuvvhYEXqVyElX1mkfjaVhllgDZlf
ZgxFhnuXD920tTKKBZFCL7uV0kcUTsGrQhZ0zID9DVPxIMfVtVoSVfm0FGL/ao2J9cLADw5plW16
4cC9qzejZCxy5/KmD2MnKgyyJUujbhWMh0LhpZDRI2QA74P1wlPTCNxYOdRZdGPSiOGUaXHNkuI7
08xDVRkfTcTAaxS3oZVmnpDTPY0q5IP8Fr+WwUdXbw3HFjezAFS1V9GBvum0GCLP0CeeIeFGr0rt
5Eh6Pnq+Jn1akI1Cv6cRPdI2AlMptTWN3TTWj9i8UYbOxI4swE6fyWSG+VM+yluBq/fWCg36h+lZ
iXQuM6l4teUiPvZuEFoLQ+y+10Jo4+nzNLepB3/mMaznz2I0XtRiuusNV82MamsE42UGzZkYkOca
/CcVw7gUYKytooEzWKhU1ERzSHyfNm1jN0SSZ0V43b9NUfluB+mjUXbn0aCnUR6ewzbdN/TgJCPX
RNw2W5BsoGn6cwg4kIY2wGh1qntJyQhcqj2t5v6EKq+n+6opBpK4E8w4+NBAA/CuCPT3qR3f8abO
HDOVnhoLkE0bqW9NlnwO4PS0anxDX/aXtl36YrXd3EeHTmSPEzJyN5WL+7IDXh7BYeoTOqo5Hw8C
E7FdQRmAnj+N3FEz7yhAAlNrDkHX3eFphIegRX58aM2/jWhAU/CGxWMbq/dcgPwFoOxIYsDyUs7B
NqVntc3vEtA8jjIP+kbY9m407MNb1gDogzZ0KEa9hbef0Cw/0R4R4qOJG/sJU4ziim6YFj4TbLrK
HVn6ZHbICrf6p5y150QeXjt+FEO/l4gmDEif6bNdSyeefA80l5VO15mc+uCq4Exf6OqujYf9WPjb
Zt8M+bbhtPCQYORP7XB0qO1FxP8DKGCzvEZkqfYtfmpyg7HYaJ+TAtZnpyXUU/LtEHH3Dpb/N02x
UE7oT8vH+sXo2rNqt7edlbr4OdyVbfCuZ4wbkZBh3TCkbyaaevikRe9SmsHlQWD9OXNtUBEAG58T
NtTKQEQzbixNpsG42wnGGQeb0XKRXbEerYkDIplcFbdL92K0JJXn1BodODw3aTw2TmVCBJQFDUda
FjwWRvq3bMfaydp08Cq7wzES0WEdyodetu9NjSByCiFn50F/0hqi7LLz37uW+27u1K0BzNts+otG
9g5ySuKBuDOklGpo5YMSpXcK5O4LDEIanQJSaBq5w7rXOMkmpxHLk5kHupJ5nWraCP4ty+njIfOy
hyaDEdUnkrxVNZgNTR3dYwDf+rDtecERSd7ZX/LYdWcFEBmjMX1v+e2jJCawm3b3LlpI45MU0ffS
vdeNvQ16kKJNhEexndheSoqgpsCR0hjv5bLEzUMQVonYrQIyAp0sZ2Ssk30299YBk8kXMwLewxu8
68svpSU2ngZuzwK+ThydhVTgMDfAUIy5XKroXuHx46FOoqsJ/545qs5BVHxjMho6QukoK2lPfmNh
VJL/USDXWXONSkLBEcyPLPw580sXVCeDYDFo82tvUzTEXwTU1QUB0TOx9rNF0cLVg8UrQh0/J50R
QGL149WyedUYk5dY3eIwyNvcwEAqbuCoVi+JWnF3DK5Rz/KN3mcjwXiaOMIiBjNS+jaC6Lsnn92e
9GIhZOkjvLdxeNKLYaOo+khghWlGZMJ2MLpbaRjLQyQlt1pAQI4nba7q+U4jM1VV80BAG/Y7RNpa
Y2QeCaEnIwz+wLeCnZrQsxcqFXcAF430TdLvIyqSg29oI87ALdXKa1aCMQNxL5yUbtv9rAe110DE
tIfYjWf9Unc2vandX106YrV8jjBmzUlCA3yk9y4pN0gZb+NeiK2cV29AFo5dPkN8LhZE83slMK4e
bQWxfhE+lcIkEqIHyiJJ4FRyQNxZRGAmaUHPrR1NSzrWkObgxgbiHmNCFaJ/xB0IyH6Y8Gw31K3Q
pkdVNs5VzB0YcoYTgakEVcm/uun3XtpCHM42oWLsImN8n8cjnTNPKR2pDr4g1SZTOE9YiV9RYtA2
MjNeN9AqtdOSgtdfJMh8S2+bCz3kVW1OkrI1MDxybF16EIXY9gBul4dU4cBBRQo10UC9W+hyuH8k
PNgk7QQ68K0PtT+qIU1bX+2BJSMhhWjI8DRNwdsREeo2V38hoR0gMME2MUS/QozfRiGMpET71ow2
d4yRdL8ONYnnJilEHbygKt9FlqxClTO9BJdTR7K5Skxd/SDh8hcP5fLUJ1StVQr3E1ZFiarcA+zL
PFplEFBqiicnhb58YBORI/ZUlcK+leyEDpdWGce9qfQWcUBcuqDmGugp7WusVOCo25MUcbUVtXCa
tHyK0xw5knEEjOnNBfHz0Nq4+pKkcIw03A04jkPtnK8GLeyl+JoU+7PM5tijka3kMu3uzHx4M5vh
E5Lofp4m11CV92KMdGjJA4hexBf+WOvwSYbcpQ4il+KhT8y7rrGQZcTZpbc6CiiVTCHbfov1Fkf7
THv02/tOyKC6YYjiIIbjjmz63hjml1QXZ6EY3LpBi58TdYxaNm9KRh19kQ9eGMm3GI48qT2umHaX
b4Nwug99vacX0LyjoIKBS+zDbJ5fLfveMiSaRNSFxZe1o9u2MQE2ASb4usCL1cKboNhic+70dUe9
IdxJZX7J0yeweTbFTn/PNenWZahtxlhhJNYr7KpG+UZSDc21jk0AsJOkH70LeIPbHT0nubkZKvlV
SlNKLZ2680eYe6OPGV4KBq0yOzfo28+wovVe1w7EF02eEmAMpqMTVTL6Gm7k5EAkrUMdTnGpimxX
KXqDr8EPIbUl16c3N680xbWs+Gsyw9eQOuU0dZkr9bABY1udDub0Uogo3fjqLhUUpHN0qGhQg42B
D0whutckD5YMNSN/P+a/Zhu1ywuBWkmtkGnFr07axYhIJyN5Gkfe3jqu3ttyIOTojZYyYUN5OMQk
2jZtGMpfpY9HRhKW1zYItxpGIlt7Gk9lov5JJQS7YQz5feENVe0nHUlPFMSLrUSPilNxx29syWRs
aHMrDUNzzaetDQV4mki3089VeX4SQGcrkAVWKBFSqlpxg/Yv9cmFRNFX4adn2ZSAmsclzkK+Tukp
avYhgA2HpiXTqQv1a9DATqVPimHmu6BQ3k1F2pvzSP7EpptHK7+KAtQpvO4veDMfRNTDtlLD6wxy
GLJvkri4wUIhmG/qEAvX25G3KbcigsP8g5YYWr/7b/wtr76NxXLEM0rB6DzrzWdbGU9TDYwEzhxe
8lp909fiI+efBRLlLkpsdSctlsthOZ1TXYb6HuXdNooYp8nE/mU5PHOP0gZCU/3yODQ2dTDt+BxV
8C4AfBsesBV6ShRV8nDA2j0jJPWdofLpHvqyx5fK0l7IbT+aWUe0SWOqPtNxhnU10olTmtgMU3lE
+RoBL/cmTbbkequa9po32VDfK4VeqoyeCRK29wUnz8kH7U5KE1KGQnvtqVsqwdB7uP8sPBU7OIe6
eAxmY6+kBOgiwJSPpxMRAKQ9xrCWCru16jQajSEJk7C6tcPgrvzLg9en8jOgrBzD/i4VjNSMGj1N
PGCLIuTXsMaoYVIL/KCGRwCk6ZYertvY7M+UFRD6SelVpEHrMQg8Dwu5ddIelI8gtz7MrnluZC7M
RH/G++JBNXJPBPgUYgEMBRwj2enY1NwtyLroEN83mvzatfofyezJK9Pp1mh418UyyZiY9785RxqK
if5QddekggPOA4A2uAXerLz5y+DVkoLzDKkQpPY5UY2ZxF3zWVbjtjKl5xRLYscMtcEdCgJvWaeb
wedqIYrp8sJGKi5kRxfpsfDbP7lAQhF2M1BK2p/q7sFMxUnLjMZVpY6YKqf9XgZQPcaS5InFn7ez
lQ1ScKzo4+IzzMI94IpjHYVbOdG/QqsmT1VTBcRJFSvFaKdO5TUxMBStq/RQ9limdnK5oSv8I1Ea
2kVVHLr1aBMnFJ7jlv43PwccrG/4CacuvDGjnCbh4ZxLCnwnQwkdRI/+oN37LRIK3/+ec+lRxUpo
NIrwUUreYSbm+qy6UiDTjTWo1wn2mKe1yqfZtQfVjh6Kgco6CsCv1l9Odpi+T0r/kuToqnFbgH5V
8DdHw3VKhksR057nBx+EEB8Yq4aOWfRbvZzeu3LR5cm8yKXMpiNwLmCPq3TbEZsvmcpxRxUv9LSJ
1KwcqRjAq2QTwndbx5EiafJzlmKnVOj3mTUIKujS2xwMZ7kCIW3nF5VHuDCtXVsUlpsNQO7ydhMN
0WuU1sL9rvTyU9fSP35Z0mupFncZtMbWzHi4GDVuS3oLHu8058PGxz+eLie02kp5Qmf0oEo9zeko
f1FZ7KcBLGGIN2gcyyT1urznaqTnfBaaJ1NThcEVoAXJB1d223mMcUqMku0cmCcUlB+GqN7Teb7p
4XxRVjMu3CEvRgKtTeo8Oy/owbSCnVrHrjl0NBxLuEXF8xXx0hFq7byrdG2jgzfg/aPgR5m6lsrd
1c9yv8fTAYo+beCj1QFZ548qNft+NEnemORTHI2Ijqs4v2jpcycSDwPV2zpsX8OeEvhyCc4TFlM0
lsjbwOBCQT9xnVN/R0b81TfbK5nbGx9QPqMEdGhppWxwITqlIntoQ/UtGw3BQC8krEVPZdlQnkTL
izGPHtZWgUAmKUPyuNwzGnvAVPu1bONPRr+PqEDbA9h8PJVn30P38qqX57r03wgP6McICVF8EvVn
iUJOrWC20k16srEydU+XEWm9eNIIGaoAf0jpXJildGWs+TJm5Hbnztzil517hW4MjOlHe5vNoGhm
kSb7vL7khUSBgANsrET6ZNzrTGghRORb+3GW0E1mICsxyQpGKzj20cCgEXICtX3JLWMd2+JJ301N
phyllApWhRKBSoTJQM0KZeQZym6a7OqAPC5y6gkPplHRsntpaoDGm0mzWxd/1oGhj7kvm9T3TCQc
gPhLlXdVi9m4mRV4GSzuT+OrJSJg3BhYGOY4uZU9HQoTSToip3eDPLIi6D81tU7a8/dsZ4VAtRM+
mT4g9gxtnue0bnY9EXo98A7raxKQUfuAv/BH16aLsou3zywNB6H09s70v008O90pVT7oI+Nd09Du
FssiwOc4fZM6gKqFRmhvDMpfP7e4aYiwM9//o8Wic0kRWR7YAGFrQJzlnL/J4LFkVcdoWEK2UDqF
Jj18vvkZ2upn39C+PfEQ9jv/AIkZQDoZq9ZWX+wE6Le+LSfpUi1fFy0VGM2gfWqAfG9bz/DzwB7m
OEvMudtP8XmWjfusvClj0TtxOjzkAdXn1LIOdSlIaZo3iYqa3LS+6lEH4h9Ut5Oe3sVL6cCWMtKG
Y30ScjC4Ta1xR9i4wKMqO+KPkXtVUI3U8FuP4HrgttYOeS8w1NEZve21IBTAJujskA2IBIpZwkRN
NBNCY1BvYr28qeP+dcwWo8Ux7ne+ln0P0dxcWkgbAeltWWekrAU2L9hJoz6gaRs7lF+jybzYwbfa
aNRka/zQLAacZWTlPB7jh2x49rUIupDFGC0MtMBBYu2MLSyHsRhdy44ZO5v64FBT3cWRrLz8D2Pn
tRs5kq3rVxn09SE2vdnYMxfpU2nlS3VDqEoqehP05NOfj6HqUnfNPoMDCATDMDKVyQxGrPWbxGO2
RjuW3S0hliHDH0qLDmZL9MXuzDN77AdbzZ7rzE3XSmVGAC2CL2iMQGF39S1sJnUJ0INpcAYdOtgO
ETkkSNUu57DnutMhq+t8x/qcbZ0UjCGtJNliZMpV+sEgF7ZRXft1gsmf9YQq/Y7kChIqUNzJuPfN
wB5OwXfJzVN3mdi2BqOpe9BSBAFVA8mXriiBVRGwssq3JBZov+T9Lh2JM2up5e11c99kTbsYAxJT
9UTwyXGS15YgH0+bQlnkgB7qtAj3QdzNC2j9xYLisiBaGSB3MlRXNctIrOjWt2JOPflfBRGWpZYo
rF2bY03MEphsdRNADWxZjNz6NndlXhDsbFV4J925g1+3BKNSrr3cQiV9JO1hz441rSDiF01tT76M
GwZlhGRbhahUsLxbDFXS3go801c19kazIP+BuPwpsMQybYnbDChqaD1hTdZS5T7uBIofPBFCYfpL
0UbqqenVTcaacjE6MKejCcdyU714pWlsTbUVGxQi95OInYWd5OtQx7BlCng4BIFZH3ri7YkLwD1O
hic7B2SqNo9kzfj+8wnoDxFZP6rjm7QgrM6+FZ3a2MZ6pdugxYCKhMijY+OQPxUVQfvSGBRIsehB
pl62nhqDh3Fff0GiZ51b8/qzgBo3dXsrYSZNo+Iptydj5+gFaGazGG/Mes4JVcBpsN8Aw+ckFeva
FD9xuBtrM+S2UHoTAnZNIJAfGtss23rK0ipbOlruL5FcycFywnot4yWWbTkCUPNP8pIOvEQy8hM2
0spamqY5+ymIo2XGz43NZ+trjb2LowQAEz97aD5Plc1/LCxeEj4RkZjAZlojJWO73bPlWQCLk+yI
1OdwCIpblRAKd1S+8PlW1mFSI/ddV2z3eG2tHDcYjXRknVllOeR61rZbFss46HYmG3fshTMsVlsz
35IsNtCI2XjdqQgxb4Er+6raZnOX6f66i8dno4d12TndY+3D9QQGVG1zjGiYopvLEE10Un6YuAQR
1gm+lYbdrhy3vQnIoRI49HSEUYKRsLldvqHfzEc0xtdObRXMp10YMJ2L7UYOMUGU4Gl1InQ6ZiMt
Dps5d7LlI7fGDwnWf3kyx4bpZsj1PUIlxcSywuKeM0vtbQisV1X/0Q3TG9IzmFsgFG6J61TbKso4
PnFo/xXxLa42dXujpjAoSBmiXlNDMiHuofTduSfHbOPiE4fdug6VF68y3XWrVRiuRUlxIvPnrNPJ
xR3PJKdD2mupaqx02OdA7mXFyr52i7CPuUQTI1nx2N7Hhj/e2L5KboOtj5kDyXGCYtgoaMGDQ75v
lFTdVO4VjQsWhur41A3abqpVosJD9dh0ZETsvlnqQV4vh97TWCimE+8+OIV185LapMiMH3oXXV12
+2yCeSp23QDUiO1AO5CADj2FNfuugjd+CfAjUQrMrDF3WvW18lYV3YsR4OuV+qekBVtptm+9S0C/
jAnBg658aAgK4Pfmofub2wQ/jMfOZ3sYo96whqDzqszstdAZD4ODdUEWx7eKWaKeb43cclNZLAqg
KCutY8/nzJr4dZm/q0b/relUVix2v9OYe7az6HZfpN/AbuBeifop+V52xrpT3fEfxdxVYUz4xUq3
IRK4gA1XiRLvMhVD58o3rqL24pui5t42xCrgQ16MpQc8kCS4JjxrHTZ9fy7dtQF6duUOJm4b7es4
FheesDGrYGNhltDnqiIHB1Juxngm7DbsOzBtAyA/lW8xJCu2CvG9rnr+MhSEXsPCijgjcJIGRXvJ
bZi5yndi7f1XJdiRfVWRdjLPXU2abRry744za7OYbI2qGmBdx7eiqdM28Kb6Es0Hi+hbBpL2RlbZ
qcDKiMhDmdj8t/VsQeMPuwz4I5hcnbkUY3VX8VDxr7pxVQrmYb/UHuI2irkP1OcaeYmVpuvOMjB2
rm1bK3PynoMoNGG5EdMu6qxfVz4bmayHBxEvqqEQezHUD51TTls9NqJ1V6XnAcgYuWOyc0aVii0/
HoyN3TZBR3ggV0smjiUccywsfWQqiA6vjapuz13p3qU5H2g+pYus1Kpz4zUlHt4bl4e+W6LJ0pDe
QHXsUvkjQX7CjE04fOtbDRVxh7R83GpPhg2ysKy/lgIlFxhdLIWytVc5l4yM2KqczHrJonXtQx3s
SLGimTMbbfTvcTWufLtrsC+8Sap22CD8DXLRP3tTcAps9ipsyzaJXobLXkmIx2j9jYb/AIuc4Z0p
F/Eox71qRnUr2oQwjB08pSP5T5PnUoCCdKWMPwb8g2Pf0M6RZXSrJs+CjZLijCA094djgdHMmqeh
6fyFiQzy0hnVpVOPzM/G9GYO7q4ysMmOfzg2N+iUpd/FALdWdRrWfgomRvkYHHqjfKwSwBQNN5de
P8DjOHgVCJ/AD9d+VKHi0eoLxzO/z4wTFuKok9Sebix93TnqIK9T8i/rLrD3HpCfG4iKj9psMx6U
Ctn2gg/AMd/qFLIlPKKC4Otm8F1EbeL0wbPJU+sOHkVogdzYxXjpDLIHlum/hFcQKMwqS7+f1q0O
dL+rTmObpFtgGfux8y/YhUB9IRaRaANQHYcxg3F8znLrvZqGk2m2F1apyBaHh8SnB3enAiCo3iRm
y909r87Io1zsODRZztYZkRNjJ6xmrw34oGfDvTJO2qkFC6SDA94U0S6rWOI2nvGuJ0a7yO36WSma
iThXwsOAz02HmSkAPVVueGjIpRFze9XNpjlqmMXGoTtulKbxVvVULD0z5G6JblOUGZYBc31RbZFV
2oOZ5FGeqDr8/vJramMn5g8GjtPKe2C1r4mZfGuqcOLu17e94HsxI8wL8Vvf2FP9NTAIQsbxTKeP
yaAZeDzphRssTSTKiDCQsbX4mLuq2wB8Yoa9iZv4ke//zvlWlZW3CogXEKYl6F976kLp2VZZwftQ
D3e17ryXafPsjvU9WQh/qccKOvkOxlkeilLCZztgajN6hzyqgmuwbQLJxvLAXbTZJNjyq2SdHd84
IJT2TfN7dylycGJzNitvoOezU0tX2O7su8FG/OFmNMatwy8oD4ptxsTt28oXo41+IG6WE3kWw7ZQ
gbVBfw+r99ypn/GZIhqdFxdhbjSfJydzOurK3i4zO9SP82964oJNH9atGwGpU80SXwZ4p+VsP6OM
AOx87c3R30louutw8k4DkLRVriGNAPQ6EiqYXi+8GaxJW8RReCoLBddKIzvasNWSXGTbZrTUNbA5
i9VFv2xze6v1Q4DaWCmwYBF3OgOjsMbPPzFvKjalAYxO3B1DiNeeaJjht2MZv4eFmEWnmr2RK/zf
uHKaNlEclrdswmYPtLF/0qbQOxDZWA413uOuFWnrwckfwrK6Gi1GEMhU8zaiVZ+BdXWJlsP3tk52
wlZIkC5fRqOKcZWRHNHUuwX+jejfUJKxGkhiDJg7gZzaikYp1315aSZVO+RZt+lzJViJhEVZWe+K
XGPdSkw4yiO+vSFfu+F0ijImID8U+Votm5vAxbg9ULFdAHGkeUq99lIFunL3JR2qddXVLAGa4Kpo
LPr7vHgLSOiJGDNKL1CilTLqr3YjLqba7DIvHdeNxno3bRKbeJABWShFkcXvr01gfCvNQ2Awa+IT
6JAO++GBcShMC5p7573jkfJK8MsU7hMZlO2ADRycloPBpjQMWEYMgX6BsHIJe/US9S1oD21fBmm2
0QgP2Jl9HXRvhvKwHC0FRoojWNey0p/rIXoAYclyFB0qq+kgauT2OZ+Me9+I70zmlI3rtNukmrZe
qd34PMkhiy7bggQZ1pTrOCYaiWNnHFULXQzGChglJTdgsVOCi6kzouZwuaMi3I6dtnGahlUJwUYP
z4JFqaRHc6je/Lh7S2pyFfG00MRdKtqWHw2UP7/4oof2WzRY721XoNevrww1LbeI35MvGxFWEOza
7fAbIVkS9mVeETxTLkYxPYSW8xQ7w07Vjb0IWaoqjX5Efge6hwlGp+WBaNVuuzj+0ExlLdSSBwbS
EJ1nbizBE1btv1U5soHJN9Mw8WFL9gR1b22HSFzaFM+T762qcTK3YaM9eviwCuG9hO2MiI/Co9ID
pABohwtENhytDN/TQifAnbmPKipurV9cEDzqQF5196IjFtMEkGELxz5BHMPQzi/vMogMC28aj3nr
raLJwkWJLmRMjgY6KaRZ3Y3lVneGlb1WNV5liuqgtQ8gTe0ePJPwsuFBK7Dc+77RWLBZK6ZcMtBo
JADDNR8TDDqhmyAvZhnVa662KwWUqsA1dIj0i605eIaiGxgTc29Lfzc/8sgLPE95Yi3MMIebDtXH
F9atMOqzVQ3uklwj225M6xaKMK5pa9frHExP74J8HJqD3pINDkinVMp3lByweiS2uugrFCTBpeoO
X21PvjxNNfalzp4QPHNjpJU816Ztq7VPmUoIDFWkmZG+VSB2157NooSFYg9bZU4DoicVITuhBiPB
AVa/fv1VuNqmrcxj6zjooZQ4QybM2QhaOAUBzbY59aXZnLQiak8EICbSer2yAz7SL2qlHPZZbZZ3
sakkd2yr53NZUdTwH9Ep4rFp+2hB+mGgLStLrbc/m+moDN0aW0NxkVXAAchDWObL5yBxH8TM4+6w
tqa6vCMOI+6Ai92XKuIdssrA3vUsPHX30WHulWJguuHdhqvPgQikw9LvdWUv+wG2Hm4HgX39PKo8
wC3ZhRAqSVvzzmRdbdfNEoSdhYzLn3Vp5C41RH0usgfaXSNol5iAtpX0F3Pofh7Y2926Zt7f/FZv
sjZASqcnofVnf03YqFiYR/Kk+vmzOsVa7RyAMJKDyvq0GLGeCq0re5FNqQv/GuPp+SB8gFNF2Tc3
smh7RTJ7wE3raIjbB68K0oMuiCXmQd/y5GjcWzwQlin0m2aZO8OpV5l85aVj5dXLALDeXhbj1Iu3
EBvM1cfAgd8f8SokaDa/bJWiOpdoH13lS7le+UzWxTzJV+ojLBsn3w0ISNC9b0W2YzutLGUxgnl6
6j39MRMK70NVL4bQ6ns5jsaVhDIqcZQDWTmgPpF7/ka2NrG1HMH0wqpJi1t5sFJRbZKKnxZSWWG4
bO0CrYs+q5eyGURzccsLRrsKD2Zm8blPFk0hqCuSWp/jJPU4sB/ItwQp9E3TGNGFEHu4KfohvZKC
n5EDZXmLRJ2zKoKou0uQ1FzVqCrcj5Wwlz7smwfWXtUy6O30qSH6xu/O6p/DCT07J7WcL/lg5YtU
aYuvZlW+YyoLXbLKn90uzr4PZQ5tMDbe8gkge+oWP5qBFUVGToUMR7Hs1JKJY1Kv/sCKZlEdiVYB
yc1QoTHtGPgB1sQsdzp6T8U2JBfyTiLiYDSTeEsr59YB4f8t6uMXNw+rV5U9Aau32nvRyd0ukjgd
N1EZYI3iaeIWM3l0NVOHKWg2XJZ1QVJCqZwUFj+dELeyQQs0h0nCL9eyKBuqiOBQHKQKyx2G+uhX
BsPaBmK2ksVmHqBwdHfdDS6Ker9eA6/nAvg0eTSrF0W4nCpH3SiGhgrx3EeO75ET3A7C6j7eqmzI
a7/d5jU5LdlFjj8oKjj/LiTfXwjwbDDSd1OXYBdJCvSCW1C2a4UVYwlahid+Zsq6UYb4HhGDaFlp
VvM1S5WzbpV9QI74dnL98IfIrFcA3t5zb+suFsgNtNneSYmqeOKg5IVxcPTe3bB57fj9Zzp5caP7
0vvdF6tAyiW01rAH+IKmZLrNndJ+GWy9WAZBP915WlRsPDtDbieruxvQ/e4W12b/gq1pvTJEoj6B
KIwRTAqvQk3u8knXz0aZIbRg2D2pCXKBbRKKMzcOiaKgSM4JW6etgdbCKUnMdNsKVFLSnARXlvTj
KbGMZmvkoApyk+R/a2rZSWtHfYuyTXDSPN3e8kNxjkkCEaBgwuVXdpMDOtmWUPt3hhWHt6xGWNJp
jv09SG/QlbDfGvbhi7oJxjvZNbImhajMn12Hrv6tqwHN+U7F43vbNRazb5vcg56Kj3ifbXsfbVPU
lglnyDoCnttOlH247rELXZWVStbP728zvcZZOfantR5N/a08YC/rLA3kJDayqM39tA4mbmCU1rZk
asO4OyaWjapPsNcjMXxcF8YElV3dr25Igr9NuPkhVEWkH6z/tSk9ZG/gKbEbdHcFLipgLHvIwPAS
bg1UhVeAdoa1rOsL179ldQ9GH8VNckL0k3VOb6z6EXkmWepDPzsjUbaTJTkQ/DRvF+OeB5yZMeTB
Mi0f42Z+Q5914DkrUrm2vm9/9SP/sdKRtrvIqtJzcyTdql1RYaE+pGmzUvUedAUBlGajxCbfHXaQ
4Ro2InxMZUqIZen1xeGxABBgriQ2mSw/yrWoEOAjjvvRUxYRzifUNB8+h5ANhRU0F5uUOprTLjIw
fX3R/FHdycB9rqS8CW7M/0dlYNnqTtEI8csLZUd5kA3wUEkHzxdPUwl8PPHsfTBvQEVYGeeO+M8l
yASwFlQDvxI1rEnyWMVVLxGqsCb4OEVLwtFw8vdcL7zbKIB44wni6bI+c7x75D7Ue29e7goBLUYJ
W/rnxaEoUYWyRtym/TEXa1nfhuyI+rZ8JovjIE40YK8ak7rMLCxntbBXDrXD3bSQp82Ic2k+dEiZ
W8pBVlVxQqssf5zK2s/2zoO4lmbKj9/qZfG3Okt3tX0mknXvEkPF92o8hPr486Cq9W3U8r9OJnjx
LHSsL1oM+UAtk/IrSbs3yyztV8XJnxpNa/ambZhbV4vDtZcZqH6gAf9kFhrpMxgeue4ynwYaukxV
Gj3jeImpMRMmqAxlXRvjwUVlyx9jYwUqnPkvH86jENn7WCLq2db6l8CqVRCkhcuOvVdu+uedrnXI
iqqk7hdqbwQ7P8vZWjdQu1w9ey097QV/cuUOwezikOvIDEbOBCBhaDciK9PnTiWJNiqptlGgcH21
/SUDZOv2uauC8kYTVbpRIYjtizbIntxx3BOMzF+13ihgPfn+IQu7+M43gx/y5Sbd5RsUQ3Fxiqw7
+wFZhmG+YH4fICjJacVgA3M7MLfISX6LkSQ9yYORD+1JmC3wWstF4kBhly4ASJ4MPTKHhewDl3M+
BaYNB848/Cz+GkJ2z8ryOcvSYvc5dGoACzaVrlm3AmrAMEx7dFu8syzlCQQ0p0P2XhbjChQL8NR9
79Znh4Rgs6+JgIAOU6NlIZTqeezIq8a5KV6cibx1NKT1a5Fmz8A8+u9YNJ9a1qPvdWdDycoDHOyL
aVG40AQWChv5ORztBfBbsgGEjBuYM90+gyfewFOexeUKR6Awp2vlIsJaeiuLnw1JqmT4IIOz7Ah3
X6InpcNG3ECQ+ujaofA2dQnEtx/seh8a7Y0syYPsYs39ZFHM7CKzD4iXNc5tNKjKPnfhdWWw1Nml
d4go6JCvVtHcLPtUiq8u05SYaGVZ9OGx+p0tvXLzcYmupctKD6zLR2e+p7OGs4RVWc4thCEG+fUa
H9f3flZxZ/EaNZCCw1A2/WbZgMO+C5Isv/PnLUekVmB1ftW5ddusEkJgQHeQhIO5ol8r1XWPQo+r
I1yWZ/bE1oMKrQq9Mfta1g6SsjF4cocb8SgbLVTtV+BAyp1aghNsOqPc5g5417QxgsfIL5x12SGO
oMcDPCronZjndFDdhsx+mFJQNl4RKO8b8mv+e96xJDWqxnrIGGsNQDY5DpYRrso4hUAEUuCeaOZ6
YKyrYRnW/VT5BE4dnR0mJDv25oi6G2YTL2SrY5DpHBvHP5KeR2A0itJzWdvV2QGxRgq9ir4JJ7up
8th6qozSgVMRIAcyZdFzqRBAmDs4f7+SXGpNUN0Nv4EX+bjSZsZalmOtX8ktEXF3RPrQpzCUEPCM
bmPfRzdKawpSJKmz7UdbP8Q8I4DDZC0Z7bg4Mr812zFTnbPJ57N2ksS4LVLs7yJVcR6GWbIIPd6F
EKa7rVt/GhfZ7MHQOqN2ItWZErhEdWuuykHwn8r58NGvqcwCbwvl5xWypRlHHJJ708eCEHI7Oe41
iMT2zjba8L600ayIEHpby6I80MF07PaOlf3MAkJ46LODrKODZhIOJALS732vNXGm7YKDnafVqQ/7
bJ1kafOkR/F3+VVrxo/I6sO3mHuVYPqI0cV8jYtU0cGcr0kdYgpVbNZPkzGnD3r/3cw/rsm9VFvo
bvbzGmGDS0nS/AClyjtozegdSHmS3+p1EhIizoNNwrOhwg2bplw2/X7KIthYKW20SQeRtZgUmPD4
cNVd1Pz3qDzjoz4GiDAsLNXlmM8Vn4cmjTAABvX6MEGkXbcDjut1NBjHIteTdWTFyjMk+UvPXfhm
Rd3VrHvjGd5CTlq8/reuftZe5NLVDIdr6UU/u/42qjmpeKwXIiGM+KpXufGo+lX5EHR/KUTdq9bZ
+keL5v2l5fdrSq/st3XlA0KZRIezeK0OPGNh/JMQVc21PE00BAGi+VB6MQqT7kVFt+tQJfN+TZ7m
aNAqeKr+vVaWUYavbiaDkLU3Kje5FRygjJjblFTxDVl55UbWQ3wneCortWxw0UWee5P08/KF7NXa
WmvtZIda1spTeRCuRa7MaeNFiXLGz/6yZdSCr61XhYeRef4a8NPYpQOBOS0T+dXPtfwqz1iFPjUk
U28+6wc/0HauQeJeXvr3vqBNf/Zt0O5doHHQIjvsBid5sBD65D7KzLUjMrRLmhbutzz97FOPpDt+
7yObbdVCrKXDWCYCZhg8KIi/H/K8UYlPz6e6AuJLnslDHfDsAp4ULj7rOt0dxemznNhTsokzdMzk
xVAcUWr6bRzClSRp6tpmunLJkf1lDBZOzjIfBxV8TQlXC7m+zouuCBnk10AN86tIRweOuG+svFHP
/tqwazoE/D5rS8NwVmRajZW8UB6QVs6v9a6ae8qKugcfZrPk2MLTyHCaeZ5IN54wQxALWYTKVGxr
A6UlWdRNKKMKXM2jLEZ2tOIBqT+Unq5fk8x8kNV9hHZrY+IhF4/5+FxrpHrZQjh72apY6gUnzekW
o2zzvs6nj6G91GwPfdyW6ClxERmPcY2uEPvR+W1pKWqChaUY5x5fpWfdx5nk39+tOb9blmHhhkzS
8Pz5buWQCe82qxFoFrD0t1IJPeNxsWmKAFz0LJb+oY4+66l/FkUdwkTzgNDIVtkwDSkzuyynav6S
amm+k6UxEwemSig+qbb2Yta60AKj6Iq227CqiWevh9oZgTKF2dJHqOBcsBTCOsm3SD9UyGfJ3h8X
OkYIdlq4s69HdLWUOrqCNwvYWvS3Cf4XRwTkD60yuM+qzsuP3gDryPOuokse67k69+DZVAnp9KZN
3OehMeIlgfjoKFsbO8YTY0yeAg30dGNisTP0ivtcQRrb5FU8bORVut4Tjmzj+Owpqfc0xUf5kq7S
qUeUXskAzi/lxzGJ3CpXtrI4JuPLhO8sGlZ1+VAH/lq+pNeQG9MmnK/bLtWfTFhjSeSemtQg46Gq
kIsxsjrhlO2cemGRe4k12wcXat6PY2oiN/SreVDAMHxeMk3TyCSKxL7Fo9WwYJ2E3X0Qtt09RkuE
DlPAoX5AEckbDGT68fWzh9b6j31spCfZH9eTemt0EC1lsZoHnLO481jymr7KrCWaIt7WM6xt047V
Zcjh27MAAGpfKfxaVUQyW8MO3sLbNuyKNzycMnCCwew1YMK2nRoXon8fP1p2/c0zlPwt8XXgL7b4
YuiWWDcoEx6JRtqnctIEHkie8zVWxEp2FS55Pr1X3bspxRtuVCOeJFbV302l1y3k69mQFNPOFq9+
CVRREQOLMSWxDjWkynUR2e4zwIGT7NrE+kvnqnAQdVvjTRHRkf9D4fdi6bCP+vN/SNhDffwPRcaa
Sv4PFayhxygX34DvdhtfJOYmVZNpBzggW+kIezzKYlcl+UoPVf3RbOqfrZMXGH8pqokudiSNsg1s
Z/IkhhI/qfikr9RRrc6A4fu90JJ6h2wyOqJKlK4cdPO+jGP3DATa/OHWhzpVpvdGME0gQh5DKOfq
yfOrc008s2gRXOiN/LXPRLhFLytD/i7tyyOROSyj5rPfii0iz9gMm82SfQC9hehH2BHYQPtNZp9T
zVj7gxIdSRu5y5S461rWC1cHCwTROT8aVrEumh7LiKDlCsOLMH7xBvdjgH5vOCauWtpsr+c46tE0
wYLOJREHoHiKavxo7KpQW1dVhyLB3CC7yFav04sDCQRU9GMSVCiBbdIqsE4m8c2TPR9kMUx7+zBh
LilLsl720DLyRyR9HJSp8xjq+3xtX+BxFFrZJsT1ZikF2GG6PpYI/d9HAYDJWgNnIYXQnal+tD03
uSedHn7Ul6mzbDW9/oraBmzz7g21cZ5hwF9ug9L0dwHSQVs3TPP7pCfJ0Shq92b06hIB6PZVRbVp
hYyjdkY6FQe0No02g1Dqp0rVHoMq6ZHUwShrzL1nK8ZDJdac5NiWoscDxBhR7R+DK3sMyNh5cAut
vD8aemPfWvPB1MEtWsXtGEf2rCjWnoBgHuD/gbWszKTa6xPLis/+bV1HG7Vhyybr5GVdCAp/jNps
K4uyQY2qd2TrrZvPbg5IKqcusgvkTfs2FX59cTtl+dkBZRmWZvH4/XOY2nDEtpkg9cmLZEPbRsMq
SUMfygUDyTqtyQfMrqNsL4td4dubPCpBQ6h443iB9eyypTv0HiAAWazHMVyjVKPuZNFJiseGdNcV
MpV/D0N9Uzet9VyOAQQ2704bYvNE6gIJ/kD9AQxL3cZVyZZG1slDFOX1Ec4VtGX6qlNhbPypKvdN
l7+ABYZ67vn6SlPd+K4fc+tq6t9aYgsQZ7Cr2CNjBuV1biyqIrlTzUhdqWSH1rLuo8EvX4xR1w6y
hJSidfXyb7K7rIksTd2zaP3rOHFaqKAiGmVdOV0HkbSpXwI4VB9jsLkAri2mF8gv7rLyyEzHpP61
eQKK0Hu9/yz5/kdJzlUDKhefbd3fSr+uk5Pcr57yOnJO/b3ek6ueJ8BfPT9eb26bBXf+l+u8IQD9
GPT7oB+TE8zG5GQl/l2bjd0OOZbk9Fkvzz7qxEDCrAfZQPfP6rxipl/Icj1139MAYD7+DCc/s4qT
PJOHWoxoquhpi4HYnw2+pkbDX8qmE+0KNchu4h4fyo9hPkfoamVca/Gs3TePLw9yLBYF3eKPf/zX
v/7n+/DfwXtxLdIxKPJ/wFa8Fuhp1f/8w9b++Ef5Ub1/++cfDuhGz/ZMVzdUFRKppdm0f3+9i/KA
3tr/ydUm9OOh9L6rsW7ZXwd/gK8wb726VSUa9dEC1/04QkDjXG7WiIt5w0W3E5jiQC9e/HnJHM7L
6GxeUEMze/AI/d0kcq2d613HAwZ4rewiD24m3GVegfcVCyXqPRYqmASkmyBOzHM1WcbHIZu0s8nU
ekNumM8atSTzDCq/3Cpa0C4++8kGcm4YaBYRksllRFDUyncid/uTlWfDSZ4Zv87mHiin5CzjwJ2G
bE1Ovq7tm6gtbssIKK1vjn8pebm6t0Jv3PznT97yfv/kHdOwbdP1LMN1dMN1//7JR9YIji+InLcK
G9eTrWfFuW/V9Iy7xXwOe7smvzHXiLU14kwGbGNAOmQ+/KyOKw/ZQFH7J4Xk5iozVQvBm6G+9SKn
QkKBusG3LeCkahfC6vuzXLbVd5FWLe4z4ZMArn+JyIY/qfpTmjTtowFp6i4Byy1r3baJT5oPxVAW
U42kymAoiOfP11hwD9ZBWleQ91vrCaxFupycPD3I1rxI/jL+UP5lfMVQ931bQbT0NVxPfb9BrKPu
TkSf//MH7Rn/9kHbmsp97piuBuXLNP/+Qbdu7rJgDfJ3IiI9ejF8fvITDjKPD9VCygJiH2p58jP+
bO4LZFHrPL/56BfWLUxhdERvQnOqjoR14MMm3HCZPbaYZs6VnTvjh+Wp75vzqaP/7FVa9nsnWHeJ
oPT2aFYZ685tptemWYw18fAJg5iNmuntvs1M98Hytatsz9jlEDHXS5icvn2ukDde1p07vfp18jAQ
Y35gDvhtwBT4wZ3qGQANl0OKbulkDdfOccJj25cnWUIkcLz+rO+u+DyjwNeVub/oDJQfgbkYK9/8
7MKljZl/XKorZrWaWJ/sihiUR4h0CBL20XCn+uJhHDQNg7eOWJLbzP9LoHxxnPXYWuqLivr/DrCQ
/VG0x+icw2G9N1xMgqLCyjBM5er/bdT58spAC0HeGv/1t+mvltPh96IcqygIm9+K/9q+F+fX7L3+
n/mqX73+fs2/HoqMv//Y5RR9r4oaJMHvvf42Lq/+892tXpvXvxXWeRM14237Xo1373WbNn9O43PP
/9/Gf7zLUR7G8v2ff3wv2v/L3HksSW5l2fZXnnEOGtQFcAc1cXe4VhEeHiInsJTQWuPre8GT/R6T
VV207p68QbHIjIwIOICrztl7bdqi/DQ4Ldlvf3xpnval1EzLYUL6v0vF/Dv++Avz3fjHbwc+S5f/
y2/6/rlu/vGbrv2OgtmQdK810zYtlR/Xf398Rf2dbY7BCyYsfospGJAZBLTgH7+Zxu+65ai27QjV
MDVb2r/9nxqzzvylnz+Pr+FSNNHJmb/95w34Yx37+eT+9bqm2ab4ddjPED5LNzQpHH6k6Rh/Wdlg
pqAbmDlyRup8Nwi5hZtYn9tRLe6t/tRFaDnYqaANlCfi47H+OnJ88p1Y3fRgRKAzWds6cdZDo0Zr
VenslVrWp8pBox0NYNNQcdYUHqcvqYlCxTaPEQfSVeslu9I+9zqOH1y8IomtT2mqn8AMTwu9LnM8
tWji1hZpx5pPX7bsMAho6ptIoSREvfR39jS+c4NaehE6tP+Sv673hqskVbCFR1guWM0jvHn8I656
do1avMEUM66ZlPELN1N6h8bQKN1xlFdVjrgnFZTHyBCeVISpK1mibdZpd/NrA0BMTg90YksvYwTS
4t1MLQgumsPCgrYGFD/y6yj/0Kl/YPlqF3KgDDdJlW9SkdfOY5vagpvj794MFZjOBgp47IiDnnfy
Qi9yN1HGXxeqPUF9Q6ouKeRoAgqP30c+V+vZp6THPIUMqcPN7zeejb2NHPWx7JKtMZnfB6xAGlIV
eAQq+wCnhUttxO81Gbgut28BuYZ6ChBjreKehq+9klvLpPeA7iTlLtVJ3gmtvnItdqij3dJJTKB9
FK91a5EQgU3IssldCStUdaU807E8Egho76KhXwwJr4/Imi3cFdSCvkB6Q94SDphGLMlYG5ZqmreL
PitaWq4qc3mVQCNU2tZ1MA1OBoqXMEUG66WArTxCcsyO2rBq5uFyPh0VfX4z6psOVgq2e4cjR2s+
mWW+tBqDHkZkLFIoFGPuPRmt+Z6RT7qMYMQthnJmDD17bb/3akRrim3ezT5T3dwkVbvmlO1VwbCC
ntevUsfGTESVHLmGCqujnJY0N0cKXk34XNI+1H04KjmeEdjmhR4QmZwQ50jAnlFuMmTFolOOwN12
Yyh3xJ+gqS4/Zf5wi8mwiEJY5nl+VZJTTtpTVVYXKQiJ8JwVW7tFPaobwCTb3E72Zd6dncqB4g60
UDHcXJhEupJyl7yo+LPSp0lkmKvTbemAi/OnlakAF5xqQHg53c1joCorT8e2Wb943ZcK7ahvNhud
OK7Weg/U8pCbzsLInS1HV7jW01b1o6MRtCtOLQtLy099FTx3EGwcVHrqRB4xTXjSDt6ouLlkBKyS
SP/mZP3aCyPadnIfRgzkHvQQFgE9jaiQy43vmat40g8+CMao8/ZAY3ZgVXaoGReqN9yRt+9FLs9+
TO0p69YqfbCiHrZTRYnKiDYJVAezi44Nn8nSobep/D5SVbvg04DvB2bcOuMxWFLdjCqEqnTczpk1
cuzgDG37ttvOf5T6xbpt1SuKk9lJtdDqYqtztyrwMlb1Onpi7cB855dui5bMcSM4lxqhtuHwNP95
qouLpoRPMKF3haesHf2j1TElJrPt0HCr2FzM/5/WxTop8n1EJX82/1VB+FnD2FQ03iYEupnzZ4QD
6nBTuk6u9AiDkI5DJ5voVVabgCQFlOe27BDMrJULYK9SG5YezlzgUBufnrqhZ8v5SefkpBOftV3P
twP10apN7K00CjeOxdXaF3RnZZidYpWHMQbnxvtcg5CGLuLOvyz3T4mKiQ8ccFtHCKc/iSLkyWqH
eBLv81Xi0SSYqt4EsLVoLWzNCYsAGWdYBpRSfhez1jcINxKSlSF25cTJboZJDPbO+NKZzSqaiJDM
UvzS9i1CQxaOvltOCGPyfi2JwNP07hV84QqOzNawh1WXrMnnOToaV4QcPU8Hd5jbKbTlzNQ6zmrd
Rqk2iLJXaAZgj04rNi4rTTC8B5g73CYd11w9nTKrw4UUMvXRcgWKO9FNjU2gXdMu4UsIK59wvHzM
r/J8z41BrPriapvPc+IEbUo3ydZENJe0fePgppHdZjjVJoqMC1CLS2baWw4fMPTTU9B5uOMupulh
1Q6e/P0oaTthgaG0fJzIlh3D+EnY+kUxgs1U5Vs/gJJMeha2vn4ylq2ysUaEto63UaGVmOhX/Nk5
Wycr0m4BQFTLxmL6I8ysTF2P2B6QwhhhfbeBwNTqyon/LXPT7aCcsKp58lQyWTCW67Bb01Cn2jQR
oam4hT+9jYj/54l4/u82RFzPaq1UhsuLsMt9fDGMR3+ilZsnJxZU7EBHOeH2YpNpRxCa+bIWI4Uk
31jk6klHmJc04bWilOAP3Bicu128xVtJCdM6DvBdJBwigWcHQiZEZOBc415R5SYuh6+OE4PQRBPV
60TX+q9GlJ5kXMTwUarnGkasx2joFbLbosX8UgXgdFqZ7wO9vSe53HuxdZS1vXO4X4IM+i4foGvN
FjrCqw3maYRf5pQUC098QYoVLQYLBB26DoO+C+lju6QAsKgue0jT0k+vHj5J5HMvaj6eLDgGJKt0
DgYmKP7xF6UkjK4pPhR7uE5np9Xf+tyECh+5FEay2PxQtOApD+JrkxYfmDY3fc++IwmfqSEDmKsp
R4dczqqwpKvEEwzRcqMO3auaO88BKb6o0FeZzyujVavRD+H8PlfQGKV54t9syeNUoddTn0JV5rbB
N6VhknWwGTkLmRbuoH5LTJywIGEMplszXqujW5OA6dTsgVr8dZOC4X896KBYOx4JdTi1m63zIdjc
bOcrxb6P9Es19bt+PntF3MeIiZo4mbSHCZ3DciFlgQAHVp7ebS71HPHAoC7wBC9EBxAptNYxpWhs
KEt9qTtyV43OVjbayS6ZiBJvP5JmX7U0kTRjHW7BHEKk6yHWjlvECuBCm0XLR8qdcZnod24KHs4R
ZRqMnFmLhU2kA9bRd08GDayKOnPMpsFCc0K1ajnXfSi0uEHkr4GKwuNtHn8eEG7YNf4OhNpSGU+G
sXGGAR+GddTq7+2ch4bMNVdm2QkM16MnvxUgruenYAtCiUcfA0q2Hy35fb4YYvDQcdgr52NsL6p5
6wMKJsN4qpVwE3ktyeR0G2IZv1dfgiS9xkb0NJaTviC8/UUk/MwCN0Xe3AAs3PVAeTKz4Gh3XwE/
L3Qmg0CT5ApjcOixR9v4Ur7P73eaxde0Ky7kuLx54qqkBG7jhkEj/mS34XMs6+fIEV+CamN18dkr
xr3RyUMxAe6N0j3FvmNnQcO1d7YXbAoigEvNW1K1nXHv+zop9ymphr4sL5ZhsROHtya+p1G6EmRy
kuMlVLmwVP+OPXCREapB4fSc+xl6GESy4+sEzU3TZ2KZ72og2mo2Je3Uu63f3QRkS2n5xwb8Iqlb
yypcR5fIQZv4pqFeL5HANv03BXhCxCawVaFBMsEIov8icQzy5tiSklcesYAmZ1ZZAAL7Wjcuxohy
hkseq6NSTidUM0daiySGJ1eaIkdG45LMo31pDqtFBVRlniCmLFv2KXrBxjyaUbORQByqdto6DKDJ
WOmy2MKlW1DZYGKO9GgBVHGvlsMO7MPWKZN3oBRbO2P6xMDaa/6zh70Htm1pOHAwiYHU66Vidi+a
hW2Y+zwq8jlLLk3fXTLD/m5Vw+toZl+QrLwAkezQJdDBweafvZNedDVt3sSgIAhs1u7r5kVXQsgi
+HSL0EbyWCy9qP5ayxTVMzuMPnoqp3hHxRKN2biGbDmnk6Gj6XfqJF+UkJvADp9YbqisRPhOymbU
G9dOWRnBfrXdcFIku1SsT7yQTdkvmyFbB4byTOoxyC2BsdF/tWscNn3tX/XUX7VF/RVJ/hcrcg0d
i6FpfQg/uDv5XRvlzQLvbylossDlyaq918R8ZcF6ZApN+DKsl4hNbXeeF8K0ru8wEZGdi346tHQ8
K4pn9WB9lLX1YQTqG5Lf99H3X4q+vuHfOBNLXyX6k91k70aeXjvxKTTJ2i3952BSv/n9S2Dpe0v2
DAXvVRj+q55mX0xycRGSuqGMQfi17W3+wtCDvB1I3YnZfu59/KZeMt4zeYl656iHCUFQ6bsRjDc0
naemGJ96Dgx1eoo658zduoOrvWq0yswpeM6c4TbawyXTf5CVfsdFOuGvfjOM+FNfxl/agsGGVWSo
gEWqDJnYf5lXrvk6508hVaB1itjPl9VjZ7b87x0nC6XpXsqof2LHi92Io5SZzjGbd8xf9/nb4tG7
N8ic6MGfxohn2asbwkc/EhlffV4ir7M+AjG9GX3zzI75vUiqmxMhJemnRaX4aC9RawF5q+rmbg/N
PaQC3ZoTO9aQ11x5As8A6DK55ob2RR2bm/SuejAcMi04B9nGztsXABlvulOehyK5Ahv+qGl9iWg7
6v0b9KKbzjYCXCc76a9kM27jLv80I+sDuKhCvCdW6yopgOHBuVHv2od28kWa9VUmbukrT6igPzg6
37JauUN11I0WGoL1YSbePXKcj/kxQhgCQDA8VTpwiv46mugRdJuLG57mSxC2cu/05FRUn2PafOCB
b11rnRnNd91B7+YNyDRJq4EhMn9NJrCwaGLXSffspOnVrvxnY+TFKvSLn/TPZRVdGzh39L/7htB5
0RMjbn2kSvUJUH+71Ef/1bMgveOvKUJasMbwpsDxHGrtwJN9tvON55WnwKvPYauwEXRuCV48nJ9v
ih2cfOWk6MJFsbKaL7xNlVtUeict9F/nD5UE5b7SPgWFf+yd5xTMCOlMr1GT7vuwvVHdLzTtUKTy
9vj5lTwPycLW9XvNg5wf8mTDqnL6q8abPUz1ube/KpFB8ppCmLc4F752nUL/rRiUO5iJsybfSPx+
BTB0Rqb7HKv+c1XTI2n857SfObz+osp+vjal490aqz6bAz4zGv6w5lZDvY7OyXlme8zXo9rlLiux
rnjiY/6rfjBdiUy5qzTerGbYN3XwXKTBFXsjY6w/jljLR2Z6a5jc2qn2Q5ivdC07Wdld1leODo7T
nEZ5mT+YVjFNUogdlsZ4Ub/GRXVnkehphhTJvg8oZniXuHnP9VXAKPN6mrnKbX4AQ+DfYT4XdvOs
WcTVp2KT+BzvNK6xs8+tpjzZibzphOUGAddlWGcgXuchGN9iRqQSWccgYaudEQnlq1fQMKcpcr1Y
fUsZoL3K28AMWpnnQYmXczKKn033np3BbC6DvXzk3dyB6V7OL9/8Rqmlf65E80oC5fM8ogCOXeVJ
y/IPD9f0pO0Lep6Wd5MqAybBBdb1b/PVj2O09tSKko52mb8eTA4hRtrbnKctMhLXeE4FeLdarJym
f8uc6U3qKC/95BwH8m5o6nVsmptjTttGtd3UGG4mesY25h1TRpq3jSsH4ZYhdwF2E5nlI1jxcmUT
KGqWKYEk8jbp49uods8RCNM0VQ8KiJ3mR5XIp6kI3hvX17xrY/argkBEI4+/yLD+1DfqZl4djOGL
pnmnjB+hU3rR4l0GknpBnNTJh6U2eMphctSrUjb3+ZoC2/4wYb7NlRnHLu+W7t3mzzi/2S2YSkOO
+3msCjDqTazvs9rmc/b3emTJBHic58otczBN6/LoYGJOykPNqx3xihtDfK2H9FqSdmmSI49rbqmF
8zugvc13N7D7q5AA9/L23sjqk9n3FI3ix39TtMFspAPWrsq3sKpOWjJtg/h9orDDogeVyvJO6rDR
lW849VzB3jzMOGDb/tmJkSQhuVrIsfhasf1JNP1gNxIGVE50eodReLC3BkVF0ry9ylvOG9ShMVcN
Fpt5Rs1sEkjmERAHG9Jdl2rcrfMxONKOyrGMJuwH55dm8gPINPD7S2MZC/mCA3RR6eNBeG8VVYim
PduN8olYptlBv5n/n67GKkviVQxPCRfUogMfFNjjFlahS19n7uDEgOod0h2GHEGXnu+Q9m6VKcHO
7z/nPn3+6FpYsGiig9P9aNP0VGToO9AwN4o4NnV1CM3LOEPX1CbbKw3rFpZqNw3lvtS47NZjX4ji
emhoOc0xbtb8VKiJ+Oc6hlZF7jwpU5sJqVuIQaDDGiMjtr0OFaNu16r6JaN6Nv84ht+q8c2V2Ydn
rc1h4OC9CpXNEKjXXs32YfFuZFQgrFUHjMPxio1J2ckqPgLzZVA51qPC5j5jFkSncEircKNVvmv0
lLN46wTlxvluoZhdNckEtyHbpnZ19DS5ZpWKsQ+SFen1/S6PwWr5KRNdcywb3XVs+TJ/J/MURLwt
v7+AMu0AnacvubCKDiI4pzOOU8i8V7Uabnq9XBU+0ubEdHOY+tlYsvE8z/ekt+RG7fOthQ/cEgjc
7Gwf14qbQPuNYw9dbwF966gmTKYKYAnlh5eVVz9PvsNKHEh2SDeKCV9Rrbs3BWLTMU/DT4ltDSfc
d1HcQe/wKEq1ag1jo/xCMCAWXBSShAEtQhX9Q04lPhwgXujFKZQNgQQxaLiMwN6iUBcVVkzEGPYc
voEGJwfZHpk5vTr5HbxE6RrIT1dU/JaJEE+iiMptFMkbtNNb7a09gviWXi2MFTuejfDj1vWIdIqw
26xKQUpEaYgXr+4vddz+aEMPkoYLyidaxjBMF4XJMXfMHRrCiUqiU/+NNCL+RdW/hB0pmHn4aZQW
Srxom2v4qeQJm8ku0Rqwf5aJtE47q4V9bnrCKQpcs4tMcbbxxFlaybyYnxosA9P4ltTRD58jAuko
kBXqg7gGEehRe6KQV/NxzZFACS9V3+ypfUcT+UZwee2K5sOxyhQXssfmQtwi3KnLQkuVdRXZMF0U
IgkcJFqhoboTBCAzk82lh8adxYTnJAW6DoMUOKZjFwKPsi4JE1iOjXUgD9ZY+gSGQHNxoO9zNxpD
dQ6RALgRJctysLQFwStMCHn8LqbsFtYoyhS9BOZgUNEIhq9mRiCZCIDn62W8Gb2KRHq/90Fpwavo
IzS5UiFNsaICnypjxxcnbZk6M0C4VhapNfzoe39bSR3mCAWFaVYs4fdrZ96bi27hc2+2d0ApG9Or
OV9yDF1od6sHWpJ6j4V3IDgBJ6cU9gtadXup6LKjSivx6gKoJe/dW+Yj2GMZLPKyPGv1+K2x2wz6
RrGpRcjWzKBGmJrJN95KCxyyty5Zv3TLbwhAmH5U2nin549r7yPTYkIKzNpYGA7i8w6tFaI8CRe7
Xta9ehIdIhisKgvHK62fSpL/Vi/1f9Mm/aX7+l81Zf8/7KVa6Db+6zbqrvqefM6+/bmPOn/Dzxaq
Yv1OU4jOKQ1PWxc0RPnSzx6qoqm/m7YhaZ86FgIdY25f/tFEFeJ3wzGFhXYAWQN9Tr7rjyaq0H7n
r2rSVnXNdEzDFv+tJuqvEhVhWraFPEg8fodmC1P9VTkhgRPrsm6KZeYo2c0fnesQTNDwh7hFj2qI
Qy5510gKAeimgzFxLFJqVSm/+2lC4VgT+x663Man40aXDdNSbeTGwpdpv6FY/af7+i+UTPJXJdN8
sbZtWLqpCT65JM7x14t1khS4rB6XlNDjC9Tfyu2CZK/W9CI7NSWdp4WK3mO96nHjMwJGZ+UQ7Yhg
5TrQgvnomicPWN6qaUwCMvlcrdLqS1tV85Wi6dvJt67+bANH6ucLwr8EcqWF4pHnGg0B5K00pdlh
6O3GK7cqdIKDbRku/TVt5fe53LTW1okI8Ct07SINJnFjCIs1stsftY6PPdTpUlERJ/xF72HaOp66
dXLBWSBKv1s6fq7K6lu2URVR39aJGMpopzko10NwXUtTq978EgS11qgoxqQun3GWz7hy4szqRv8k
43HcGIHx1CmWsfP5IWlp52d4/WXso7pGtEZdo7eQn6v+IpkQ2I6gehPPpnbeOkwoohAHRFfiMM/0
egXpzgsJw1Z8J931wOvyYj95w1aJTfsVVs4ndYj3XQNELWonew8ECbEXAdP//qHrv2p7Hg/dIUMI
vqYwNEMT6An+LF8jrdpWJDCTpdbV2qLoJHjnMvdWZejXh8c/dLxthyZXyaO1igNz4qXPDEipvaSD
S1F163ng67KY0NjAF4eGjwJ+K9j1ZAmEA32DCZoju3ZceEj1/v3lz+P7T+q7Py7fovVua5qOSmHW
MPxJfVcS0Ug3EfIYscD1Lk+y6WyLKGSzmC1mPEfGC4k0llCTsXuq60huAifG7qhYZ8jsBvW9dpHE
aIz0VqHwkONLz6me/w+uEsmGikhCFbQe9V+vstPrCoexDzur5ORbcrBhD77wLNjqyEpDAjM/T6GB
5I/EqXJod5lWiYNXWMm5KeNzUENJhv3/Ytr9mTy+9GB4ZrP9m2v8p6mK8CBmynngq6quir9co61G
1DbhmCwdcp8gQbWfRZuCvDbU+NjYOtsojfs1MCSJcw7WsUKSTwzbPWpi93Erx1glfzHwliEQzY1f
PukGx3ug9u6/v9JZ/fLrM6fFapm0DXjiBnq0+Z340zMH6+0bpE5k0GntH2VfoDcMTkKjFkCUVe63
q2zs3jszSrCPFwzDOv6RjwOCd0Tdvj9261Cr9SXKUJ1p2WLnWf0AdDgx3YIGtRZG015QVi4fD6EH
+4CwC+tCAIsTpzTxVrVdmhS18/AcZpw/Asd/YUO9IWSRbak1m2swr65oN9FNn9kAaYAlKiaRL6Mc
NA2O+STjXlxTzj4iN7Y4PfaQFYVvt891ABkXhq7ALR9AZ1lSPAj/bszMup3/p1hlzMz3j9GOiAnp
JCKiX+9fnjfxZJB8CK02KzeJo1kHJzQJi5rnbLVnaqN/eG8lW/qCZOWUxhisTmdPgkS6VUUr4Tr1
0jXXNfWB879/uNq/eA0RsLFi6kI3VdX+64opFZO8mHBOxAbCZpBcu2hZqRHK5Ecn61hyhuGrFTgE
5VQ36uT7EVvLBGCQQkFg7tiZcm7Lk0WolIQqGmW66izCqTrk2H+jP9XnS/nLfZwVWBqDRkOqZf5l
xAyojCMDKyetS/9bX3PPIJinGOtoPzA+hvemToniADK7icDCfqk9yovD7C8150UoLwf29zkAidjh
fFwtgzQz9lkFtTAmesxvZfI3K7w2X9FfrljYmlBZ6nXTRGP265NH3qR4wqSFlmeojViDaTMHPqYT
7dJlWrPuVNEddVWnx89RdyIEYo9OmVpbXHd/t/D8qi6b30JHw1dk2CrgTk2b1W9/HsVw902fOgOV
C+CNi5ID9WXS43FHFNXr478aTu8HKDicwcfx3OgaAlyhvoq4gXE2jz4SGn/0sFZWEQcYahJJ6E4q
Yg51JINBekp78B2E62HlrFoIaQT7KlsOM8Hf3FWmnH8eURJlsCZ0XTIzSWOesf40IwlfAnGPknjZ
Frm/hpaZHR38F6Op7vQAplQoFLkOJ8thAtE3k6ei7hJFsrLo0w/zDAMY6T3xyYMKcpTeRg/hvVTb
Yt15FC6rYWmVZr5HlYoBZdZz+/GhVrXi2hfpriBhxcHpeOjIUNoVskTZMu+7oBaisStiCKD46Hf1
vPMwwvAu4NWzIppffQQWRA/aH33SzZupzJ0DOoFEMpONchkM/hedygyKMHtnyu5ZTpNzMZtJWyd5
9Lkwg68doP+tTk+NrJr2aJZ4jND8GrswbsJzHTHlgkKCcdD33VJgH1wrJVqa2UjnOaT6zoPAspXi
I5fZR9TlgVs6KTkrdXgrB7teJildqUpg7FUDlPy9OBDjHp5B/HZxqJ+U2FnQDjj5jM21rzTFqg/R
iQDSID44j2+PDSr+m/AcYXexmRU3oNjeAjrwiGG0NxVDGKi7CHA7kfE/bxDGiE3l4BmIpYYgKANQ
r5pHtQ4GGnXYCh+y5z6LP4djR3ZvoVxMumt2RnykoGawkan9ZDijWNmy/MpnCHbTNFB8G3z6dnFw
T2lcpRrVwMSM083jETtWrrDTdZa2wzQXQA19PKq+t06GtKibsDtENe22CQr6UtDOMpXhSp9a3TR9
S3Ugw2wlLbtGZCNeak9vD96guhaZ8JbHM09D7/iYb7CmA3tAYmw0qdotgHx0mEw14pkkKc75BBre
yWYQCJQe2yeWGVRNtHQ0fnwQQCBt+q6mrMhTjcrxpjbkJQPLfg2BGlEcLrWVSQWCboSkRmAbt3Ya
jjbirnrwxjUftm0JiUNLaLvAMDywDMgYh0pa9IXwZYlqTcpmCN+kh96L4w8YEjkVvnC0ZR7ZZKnX
NRTTodzJEcFVkdLw0lBntYYRLiif8TDqdjNAel4qRe2/9z9Io/KXUK/lpp8PL8SToisnkrhVcnUN
xfVglsgMKmsKlh5kbrYCIzQqsAMUbvoQhi9SFb/8apOz18JS3qsghJa10L4+dpFRl5LEaRsU61og
wNkMM1yXaZ6tRwUAszI5X7SaNKnHS+55VX6zSOkLSg1cf8Fufh7cY4wyyxMbmqunCWv6gkVR24YJ
xW9qTuIgaDLDHW3gcuZGun0cIfF+b3Wf0mXvUC5HkbKLJ+1SJYhi0DV86zoo/1belty+yKJ8wxlt
NJDRofBrzPSeg9zdGLXzrEV4FuJFG4baMZoq+nnz3S/MdDUVabaYRAUc2Ki8m1Pmn+OpO+eWb9Ii
tquVRPjMcKwoXVYIV+1eYKGzjX00m0xagwGfVQruvfTFKLRXLULh/3j/iil7kT1EAW80ErS9MPGS
bLa1+t46IrRkqsNy3zv5wdJQVg2+m0btWxnbPzg7HCPMzGt/kC5lNxfhKmkcnrBWAmgq9JbA2v+8
O4PVrTGVjRSEmPhiU3/VB9S4Cf6TKF3HARKjeZiuDZEg58C+t/LQUy+CmGC4rhfTQX4tQ7DUQxjh
3ZhMmBaUw5oc4DObX8fgxN4izsLQmueLghBlXClI6FLjeUQF5lMyvdIkpsLXgtvUPd7loKJoJhvg
Xkn65XH7HzMZVgTA3qX2bEMsYKR5V9yYLZjqjkQgz8q5BmBpC92K+lMX5uRfPjZmUdK6j5fIkt5R
FugLfw5mLZ/Sc12Eq5Ds7p3w1XUWbPo8FdvHm0bxDSMdLfx5di4Z95ISgBvV0acHIStiaW3ms1Ht
p+dWHU1iMkOsyXls7kp81ir1NqO2geix4tqIQSIdeYfgfLuyLRZvDpEt+TmNs0LxurC1hCjvsNqF
GFD3ZTm2CO46by0mqPacbi6SRZBkHyNZT0qmrB5DBKDDuK2Qw5NwrW+VjvP+YyABf9mSB5q6rRls
7GogDsRW9oTpkB4iDgTghCtLq0Ikl9XoPr6Nw4eJRjq3N7WGs8bx23Ver0c/Yl5pExMNdfJjjDTX
jHvSJtPDY/19rJhWMehL6NMLh8g8oPI0h0OHiodNoA8U7QWUyWhV8+m8IfLWPdbNVemEN1lN0x+P
oR2eZVR0hwEtAWRwcNScqNyw9rsXp6nSWzp+jbKasjVWYHB0LzH9r70ADo6QUupLv4bB5BfWprOU
I/pHIF5Dyqk0JO7AR9x88PqgdlH/95Szr9WUoA13ctqlrYSa+ar7vTx1A6KlUniIJN5NMimWj129
1vUqQXaptSxq2H4KKnYbU/hS83Jvz3EAjXBGYVraJc8vaYZrHZqf8ZCqbJqQy8kIujnNcnOn5RRp
pCG/4lLt1ygYlnpYAWYkKcMwgEA85lqfHNTl1GSkW0BcAgJA+TfxsO6PKtCCpGOP/HhUtMhXoDLy
NZBXb4PWfOVozIl+l5ngl5nYhzngqCxAyJh1ikZ4HkI2eVVDgGG5tFGUhxqf1BpM8i4UD73nxHYm
LtgGtRul8SNEADzkviQfXa38U6QGQDQcbzEnQUn9sxKp4mZVyQ8jxTsThIs4U2mnzYWBxwn98UYI
BnBVJQkpcAObGVnvIkuN9w7Cpyg3OKhYYJib1Aa0a7Tjrp1xjFlYfQ3zLkNgY5OM2IbdLirG9yTl
4Dk50wUpKPkX8/v2KALksMC1yoR5kntsDcmRooujbWLHKTmLgdpTFSA7IfUu157Uj9xGb296MeJ+
0HxpOzTPXlwjTkS4zbo+l7iT3DWZnTfC2fVhFC1pHeruY50sEiM8QCW4JQNK3azWjyYdiMCJehi5
UXCbyHRJ6hg4eUrgS1z5n9S+HRZ6HL+1CasWTjVGkkUsW6BTiwwakBmeFqxhWspll8zO/nw1REW+
SidBZKiZk/Lh+ApzYrXrm8hYx+BAF62exRehLXv/Zo/khHL3S6Y76/WxZCvaZ132Ema9s56oLrCg
ltmK0Md02fpTuNbGDPncvNd4DN/Y8SfXDMctYKiBtoD2/POIb4DMEyo5DQUSw7ModNW1jXCl0V/e
GGmjrZRs3j1bjPIuE+pasZVpzWml3OVKX12gsB+syV8aVLJykgM5oTn5Ks8FU9G8XAYeOkrHHzp6
JVI5/Zy3yyn4kSO9XiioTwHN2+TEjGMMspqbp0rT28j+IbpxVhwojN08pz6Oh1gkfxhBp6Big18V
RZ37s8QqowG1r5YuLYysC+StT00LB5FT5WMzZmnOGxAM9oGyPQiByR0MxBH6vFt3UOcjkogJn+uv
jzWYBluF78Eggm9enASqeLQw2mZCXGgUwDppSFpmVR3y8OolKhTO+RK7JD5yvIIbr44z5+AHkecH
3bPRnNXkvP8HS2fWHCeSRtFfRARbsrwW1F5SSZZtyXoh5JbFTpLs8OvngOZloqfd7raqIPNb7j23
7lp1nsbD9u63WeQf/MyQwWTYZ0rl7uc4P5vMQx89BxFTDoZtPUi20cz2uMumF2G/kNFnss8sx+SG
ew7lL2VUCZAQunn6EK1XRtfH9xIE2QNpoGthA9skv0Sm/NT9RWcAmT65zBvPoleENE8OMcLJTAJ4
ib6skDH72bZ5GOrlt+bhakETvkus4RJHpDlkxG2Sn2sEnS3mh9pjHQ0aqAZJzX9GkRSjBhdriU62
Q2mQzgokB4ljVp+2R3BsFLfVDJEmgsudVIpBNcNntvNrELmTQKWTxMqaa/TRwJdyHttkuSjLenAZ
/0QkaD0YKvmvXjwD6kCcgqJjZLRzp6J6sxdxZwr7cx5IUotV9GvC6mfM9k97iohjcSECM5pi3yaT
YRcPg/2j8TEMm6SQU0TqTciILiIs8MEtm3sncFZrMV8ZQO10Z0M939te5+47XDau824qKta+ruK7
8H4qBW6fxmN1LjBLVepL5GQKV+xjgplMbN3Cnon0O9klbUL8OHksht78R/qKILm+PtP9tOjaE+9Q
sfaYy8U9WP3QHJrUkLsW6QG+EvTe+0yfiLcx/vSdw6Bf5n0Y+70BwbYhaZ0kglRBYs+sqg7jptzl
dI7B9lsKA3s9YKMXZOeodJf0rEdkIXv69Dp1cRvi73qTC7Te0bKzPRFGvhlTOg59aOnDP0FnxCp2
fdGQmIGkBnk77XTxV8A1CFU0O7th8QknwYiZOyQnOmt61WSpVyJCk8tQo4AqI3cf1651pNorAoFQ
yWvZhGYZ+sF/8HeLijTp1uQ3a6lDAPrJLTLv4FF/xqmKaPxhsyufgLAZA1LZ4jXQZfxuCv0LAnB7
Tft1d41/gHfCD+cU+UNjrPezJbgBQUiDnmS/2svsYLvO1eH5QuwqiM1BBd7F5FLaRDmamnWbC4fZ
KG16bUQwRwXaqlE19n5ZzAVtdzB2+Q8GF1+ZhOhuzYQ0K0a/ew0yESlSceDHXpA5TsSKxvjwvLlH
l0FlhRXhAt7lD7mP1HMk+gYkPpxGq+GpQ99b55a1y0cKVni00OA8C+nBzulp1CEjrgmu7Z9cH8Np
qsjLmvwWUnz6xxn039Byp5TWKqJoYeZ/JoLGPZo2kx2ZWKc6Iht4/VzizgXqv3ioiZfkVZXzUTeL
+bQoxF/F+Bc8kd0MFkUmji7X5hkd8n46Wa1D0s34twIvArlNvzqJa+CySNST1aAIneQX3W5+jajQ
m6y6O0Un9sC3/iUkZ8ix8IM+r1GU6ykgTkI0CHhmvBE1+8IUfB3G/K4NWLgV2vJcAGmynIwAPtSf
5ZE/MFYOb5VQPmD3Ix+GaIg4q86MY2nm49eRn2XOWABIzDU0Z9VOEMK6s38sIhB2Pz80aU3q41c0
t0enafBgpkFJ4bBDeWOHVpRfERJGGfwYDQ6StF4cv/ox+2cCYokULJcvlxRTBm7RxF5evLh+dBFV
XqDz4YtReX/OVLfP3eSzU7pzEgyJTKNZs8+Ej1WHoUGj+39HYf9SaLsB8XivtaEdsYntRfFHiJph
XuV/9EX0O7aITnW86ByVCxKxHDegtH45BGfsuwVjhWc++VxKuPqeKTAxL8d/Z1LPj1jELiQTBZ1e
zyGWK3VoC7GiFOEre0kb9FFFOmrv8YeqxO/JyPIDBf7g0jZNeXGPkvqLq/ueE8fAPQfFWYOpsDPd
9J/d812VCCmahRlTIp8TZJvYx3wN8h8KEH+IQifXxSuQrt+dLw+N4GeUhR0hAUDhQ74i0DKSG4oU
CFFNAm5QmerDFNLZszJAtkMvUFZEp2EqxZxBjcphTlWW2N5vokJPUe2Sd5VOZ4cnJ4tIh1bJrYny
L9sHt7ZkxkuTJQfO4HOnHPLqZu+zdyw/iDo6M2+ovuLc9HezlQ+ksBJ90Zm4SXmao10SmcwYde2F
bdslK5bmGtvRHHSwLgOzaR5HyzyTUOicCqLcaKBqsReVMR619losJdB0u0Valb9ZimhZ0mJWtQa+
rIwyoZQI+0CJXCFxrbFUzqlGPl9NRr1j9aHlX816lHkjLtCEhApQd/KRb5uRLM0rJYqRYQQSxSEr
dvO0tYo1WMTIqy/leMmYROyiztNDi9w2InF/sZGf9p1KGRiBKpMdlp1kmK9VlFkUpbAGSZ19c3q7
P1G+f2F9N02VcUA65l7PQLs273I0L37q1MGSqzPReOxx6JWh18n50NnTETrtcLBiGw10GZNf6kKE
5pztXe8tHRKdZWu6R6IW+I1xbi1rRZ6OKLerdEcheYG1BeRpth6YM6N+r0gm7qFXsRnH/lKw45bq
yes58bvSw1A7wxowJy78pnMDu2UK4FrVlz1098o7dDWzmqhFT9QbYbPnSwzTstdOxZSDagLzUrhr
jo03y7Bmathaw5keXN4wN8ldTxfFR1NzvHUNUjAFOFeHYzSInmPQX86xD112GYa/mY5FO3aHyzCy
uSm7H8yxH2urA/SIU8LJablzfAh2PNir6/DN5F3NY1Ne3C6tTvpqC6ufKwtjnlFVX+5ghHKuP+as
/kkW+Ffml4KcKbO7mBphM+gx4G6aJP3EOuRppxD1vrH/MdlMYewLN8gGCo01+ONk1ytoDXUaaPra
IkI6z5yP0uNEG6X5Q0/x1XrdF+qC9270y2AwGrIZHFZ29tLuS2K8cIVpYIV6NV8mhMFplF2j5E6M
XR0wJ15g2iUA3or3pcO0gD4PUyhsFnIG4WQY/RTyCrhUEGYfCCfi+CAMXIdQncPVnFEB7CZjpNkW
4zN3ZRxmtvjdCiwdgzNQSJXiojx/TzHM6WKzL5/j7lZ7Ohl6Ln9q4TFFH2mQ4wUv9/yP5GdNB5oH
Q/Rlxh+IDmAvRqHxjlK6d2WKHCkprj3DgRGhANI+XQT11Z2d4VYC2IVr3D9oNmWNU5lk2mlE1XH+
sfIo0FspDtBuudledFFa1YVzns3BgvVrHwFUpWRb9q4DmnaKzMDQGhRfY80pOkNIhjyE7d15Huy7
M5yaavhLMtO/2LSf52owcZF5r/1CCwGc/UMCPnU430hfcdgTltbJnAG3xei9m1g/eDVyWsd32Bzq
+q70dvldSquG0DeSxzsXyd5pSW11qJkD84c0ooVXgkGEppF+49FQAc8SRSjuCbc/+2PCElaa50PS
EMQqErCUqd/i/PGowxTZl3XSfPZDSoTOrD2Vqp6uvu8+u0laHsem+AWF+kdekwZaK/ur7yk4ojy+
YhwqdtJdPiib7lFmFvvJU6/2KKugzLBXzoP817jtRMmu6/txRMRhz4HbjxQvWiGO2UDQmJ+NzrkA
TRKOjf6RgeQ9aq568BakaQT3FBx2GSkotC/qo/bOkdGThd65nN1k++lxvu+sj5hY213ndWuKxpAy
GY7mXd557Ynl5cmwxv8WZb7YSUc5E1EPxQwB2lhwWHFeu3H7e2gZ8yUvGdExNgXYzkvrkP4fTJCK
JHnChr2zsCFQoWPIa5S1Zn/TJ9i+HuZsE+ackjUqUXT2TnmfCkxeBS8CxoI/SZKea4WcMkniZ8d/
Yifzy0im+gKjbzfUhRO4Jrh/DzH2zlIts1F82+wEnOZoeCQKqKFxfy61EMBdcTC36/9lUao9Jp56
3n6R1bL/0uEtb1U7IBCqzm6BJWD7JxsJAroriHsqTSTNisLmqV3/p8kxVvjSbk7Z4FtPFsispxH9
KR62dj9N43Q2i8L9WUEcDlt5GNOUUhFUNaNgqIjffaxecMT57oPvWmgkFY6IrL9wOI+BHBayMvJV
J0Jq/allXhgsU7Qfl6I84v1MMzhY5ly/JW7lHziqeprAmECtws25f3EoZrUTYKVh1zh7x7ysx3vU
C9CZlcX83kJCmU1VeTYwBJKjvJGe/GEsCVqex4O9ygQqyzt8qwrY0B9N/epGHEnztDTEj05+QNqD
OiIMBW7aKrHnzPEmrqV8QX40Kxs7uYnRaVib0Xzxu73O3/pWO5UfqZVmR0pckMHWMhxHZY0HY6Ei
tljH5HyIBbFnAR8iOmW7cw/s+7qd5uT2aSn/dU3X/OJi2rRna/tfTkBc86hQB79GweSVDiZXY/kz
ZPzUjObo0j5oo8SOlU/B9GFkay+naz5gzkcXPh29eNwPxEVc/PYzblKT2sntHpcppoJPZoAXxJ5X
ICUJyBvS28lMPXF2xoTB8xD9W0yLG6NvWnJaKcRlz/Fo50Z1SzQMe64WlZeWhEyM4nqyT/VZPZnY
nXZ6QsjxjJe2EN4aTkqqY9f9onhLB5KwCWQykd1k96qY09/e9EpDwAbMThcWWRn59vKTlKGYNLnm
jQjX8dnqeLa3sVJNb5/H8e88dRpifE0r1FPzEi/mrzrv/MdaJero+Nk/vFpTSJAm/ZTbu5dlevUi
xtzb1MRrhR3gSNEZlbOhSYg22ldJ/7DN4WcnNhi8Jvib13nENvWpUtQoLuAxBP+KsDSC6cNM0x9l
i7EgFmBAEuwZ24TRKFseYTMyEEaXNOpzizLWKE+1EU/8Kcb6+7GNE3qH0c5Pxqhlh6qu97PZv2XA
k392uftIH+k+LFziFKMp9fTBz09yLq2w8OP2qCmWbYtVcyVEJOHlI7BtVO7suaN4T1jI/DAoj6dA
w9g/OITK4aoyboVJ/x+P842SPLkQywOtgoeZxdz0lJvdW5obPyPHQ2u+zMsptb0vRt9AGSbk5Oui
rrZYKxRoBhSsSBidcNC2Eag38HpaM+UNOr1PVE3WuaEyR6nDSjzrJIsDqI4MqiBZp0ypi75fE7om
nuLkxcuRp3cr9sLosd4LnTHG9lNTN++Ux1ZwhPu6J4Aj23f+AkmybnkJ0fuR3tbz6S277b8jVvhs
5+e0gilstZCQGiDCFWgS7Pi3b6EieYFM3hOABTYuhe1JIOLnd2R44oJMft+l/Q+KSP/UrRt9n8/j
omFrqUeDZRasQ9AqrXlgFgvGd6EUmAG67z0OXPIqGhmmEkduRqLsqQF2gXqi4iuYm12EMp20xBRb
8Mye19JJr/HW/TriApQTNS171mAqyt1/He6gxNVJ3BElw1OHMDYf422o91xDqxzH9tMxJPjksIbd
inyZDp7evbaVrNkmJPQWif5ss2s+FxAyArtWTx0qxKuOMcom8dpbRv/c+VoSMAtjXzCkVbMbcufH
OhY1kyY7JznD7t7UMb+SCN10nnckamM+peTZRKD3DjXJhTfkqqRHzC7OtZl52Fu6mOZ9NolYbnsx
futvmEOpnexIkyrXGXYUp+Loy1oAYbDTYwUa3MH0epGaKNdA91M0kySrNC7RjL7/SaTO8FhnIZtk
Tl8/zw4ZWXbrcctGt97VCxf6UqBEi+xntzLxSK23gfuesKq9SlMmF4nrq1EozXIkVd3o2Bzn1UWs
+kq3tTIqBzJ+O5g+85hdu/SseV55pbXn8fABzKYSokpS3vsF24Qo+/1glWI/tw5gR4alnmo+W8ch
ttDR7iA3P7eHpp8qGTSx+sXs/jUeyt/+CInp+01ofEKpamIhm4Yg0zqpL3aPfzJtkNCpxyp5aQuf
COkierUbUV/69QyB2xnvLAS3p4khQKAs+9XyYrkjz1SRXtnVh87qw9kjtYex6v9n4n5LQZrWU7JP
Si5bx7YpTGy2l9IrvbATfzcWOf7wkx6V7blgOVnktk/rRs9N8y2OYiDKIS7dBzG32NXr6K/MeeW2
oXaVI37ApxffrXp5xgH8ARgKP4yREksZQX/aviSGpsbRGgcjMFiFkKDG716ynwaQUIyFzafVpqfU
K/6MktW37RsvTtqrszULSOCTYQZN4blha5vxU9rJT49wzVWqMC9g/RqEPjcvaXbNsIwnvLT2Dnjp
v8xQEEE88xmdyexZzCfTEc1IqcHAZDgQN/V0KDquSfit7sP2o8S2B+CKCoYIU3oyz/f2plJmkM+Z
c1IMg0+i6d4K3rVnQ3j7WVXNvuqRHiepdvaIgLwNs/0wYfm5upr3ISvneXsK0G+Ja5aXb6YUP8kA
C5WdI7bIy7/xMOb7vLtI0WOjidR/JZkOwZDhlmp9ltgT6knd0n92KA/4NIcKKa+N1AaQRB8hwBgj
VM5polehBnhMDrscNKvlevkvkO23ykIuorwOHoCeX03/sp1BXUp+K7GYwDpcuZIkaExN8qmXMf+q
ncQKFOoxim7WzgnSDHIpTYJG103EdqGVddfs2Q6di1Ldt6JEtlpzxi+U7QibGndmjLi6NNFyeiXG
Y79jK+ZxbhA4gQQ7xYfnz1/xGMV/iEDfbzrPrVDajvntuqh79WV43vAEwTSgrAqGNdeqtI2e0SRv
jZYNYdv34po3mJL8itls2ZLJh4lyZyxYj0SUUd7Du9oDCMHsVcu3CQciRTUh7a7t72uR/Omdavt8
M5JavHrAPbYe8zh9rFPSx2cbwDE74fJ5O66WVcqSWFUIUtbYsfroGX6w1a9EeY5ZnewGoSTBF9nr
do98C+hRRmnvRppqF0gjfxYEChR0Gifounp0hVczYx/te+Wbf/yZmZruE/9VatVuaFLtFDX+jdl+
fMm0Gfx1BXqXDLvPtMfJlfbmjUMGyISXP/ZAMTxHOw+Z/VMzR9QLtokuMq8dlCKq1/Z63PtsAW1M
AuuB6XYETRUNJy7eH3bMVGZ2NMy/Uwjyh025u6n2hK79SHwDsyNTGaBy83TvCeGMecq4m3mwhooS
lN45YxwRRtF7oUX/tv1kvy7t67H5nFIRjKBESnBBt7gm5iN1nafB4DP4Vg1RUEijqa7OmmrsmoCD
ugGHFUHIWPX0+NGPk/ZQaNoQ0N0j6F1Fa9wx8dGt/bscX825tdCOmfgBGhVyItcUz2z/q66QV2Ta
rABXMTfUZjYeREPtuhzIzPYl9BAO9qNv/xpjBJAZgLWxhucUO+1x+/X1CpT/tXXMAKy3zWD7Xh1K
k0PjRuke9QeBYFaRPJrjNc+gkZirbULCRiEZlY4t2W+r/KKnzAExTSaoe+liVM8W9KGDtWT37d8Y
I4aC1s2D1UdMZ1KWPFLF2LNwnpycdiZkQaMTRz8xybykb0q0MDFqojipqq2VQJWUPJHMm4pHbZqP
46K0CyqOR3Tmv6y48E+x1J7svjRDoJmUd6ji7LFIjtsX7UxZd3MnVjPWetBNCSAuNcvAMC2XQVZz
zqU57LNx0Cgy0UDyIGxd1lZ6893kHKbyQ3hyDP0O0zuxgygswXXmCosJlXCH/MN/k7J86fFcPFYu
MjTVTgXW205Cu2Cor/OaZhwHYSEUJKQpaw5E5UDJsuyQ9Pr9Zt1YFKVngg/MKZSLwRnXfJHxJNKW
1YexhHYW40FsGPyF27cnrY5fLKMFqIgqwMiiTraXl5npxlPFH7T3mvQcgYsJo0kxTBd5BhiNOw0H
dcvEZJhn7TEfkks6GGfSrFjTrK9OpQmFUAbVYk1GnpTL5ya+J9wCGb4NCp0jkyrXwzCk23102D5V
oyjkDmjW3UVdmmv4O10Udt5i60GTAydXhj1fhF1jTIqME1KK55bb82LW9Ws22Ie0U+9JOj0Y9gAT
ZH0DeL2TkL4OYEHdgImxS6iK87aueleNgw15/ad8ekU4//9XzmQFQ1wxs8il8AJsNr74ua19tzjl
KozICNdE2Tvety447qsjtk64JMq/Mcfx7172LMhcg1MIIL33W2LtmY1ub+QsCe3x3UBaInrYbszy
vGDRP26neZw1kFxqv72UjZceo6m82kCcnMmvXrbudOICY8IYoRMavSiwCvkxAsP6NjAVRqhbeUdC
PB//do/MtSOOumRLTU3LfxigjqMrWiug8/DCPpgbW+dejTN3BDN2K41PphmniITA527HwSbO5fiC
9KXDcYKKqAbxnxfXe6KyztBwXAzeUXfq7ZnFgoQ9wjzcRqXRjrsqGd+WpYUyvVQeTfNxmid5JldF
4MlhEZ4A8TlmMUVIBUBpn8YeK8Y0RvsZx6/Ct4yj5tEZNw5iXJ516zgOyWNmqeftSdZreTIlfyrG
WD9S4n2+W61YkzvdbQAnN9fvxbbGDL43+4fND7V9CTbLVubWe5801SsaqgjzL/Hb5H7tUBGCxmtK
f0cytXPUwAvNblSfhyH54arhsSSHYR+17CJB7L0bRmIdNhUsUmzzRxx5e3CRLBSsBHVc4V+RwT7W
5Hp9n62FrpGXWpvP2/GSuXkXEDioYYBl9UOIJu98hZS0ke86OW8nrdWth7LIwnoVuIhCfrorLtpO
MbiLnhxYMubkRbfYC1XWCHTrbA2MqlfFebFWzO7atW9vqpOPU9DbTPpcl1BwBzM/ZS3aRLV2m3IV
szUqPaGPMHdTOv0GLYa1uafQzLopRzlCOTJX42dBDF5oCuZ8jcEwLnbmY5FP5RdzeXHd/qqCRMoe
kkPSp/yN2uofYNTdaLHbYxk273Tzr1x/mtarfyVZNz8S+EMMEh0PpaMb9l37sb1izlp0r/fKglg9
Ha2PmhPooZGshTcLn4fG7ao/URMjHIY+cKoynBZDJrWwcRd/Rzo4aY6REbicBRcGx29NmexaEf9D
n8vud+LfapfyViJdDq0G6IakOdMMK9CGuMER7h1qafwXazrK7p7tznbjL8wTdpOH0S+dGYhqI+5n
TasepshtrtZEnJtuDCAFavGM3PZnPlqscCc5ByUyGOS6CHy6BgRNnv3HEqZ4lKqJDrIsdixXODH9
+lfDG3sYG+mzijfC3LEudqdBRyRV8gTAHXmdZfyXOURMpuigqfjcHIInIeqItu3Q0TLxOEY+4isb
K2fufFWokdp4LPatA41qkREz51X+vSoyv9X3Qh9OZTs1gRMZb3bByoZxnhOaoJRoSRMDzBvqqe30
SSb2UqVu+EG8dOwYefyR+USrLG7ajQxbQ7JKOCZ8i8nOqstafVirQNObmkM7sIZI8nw8DUmYK0eG
xToaibsSMT6QwHCw/yunyL9rZscwhpal643d0COEqyeAZ8xtnaDq6c++20XZ/L/QIH7sUyjNfpLZ
OxKQCfhDXp9E9QlP16VuS4qglTGjFJjoxOJ2z3O3/NEsjcvaZyJluiQOW8TUwKmwJb77rS7TzBZK
JmvMdFUQ+A7hmdIofxRJp5NN09kHZRfv/ohjg4yzF9sUQdco+dD3cCAJcjrHa3T8iAqUSXp97Eqn
2fcGmRrT7F0WNYO0lckDJUkeoNQjWv3FvuCn8c6lkRvIdxt0bGN2aJGQX0u4vnIZtzCNo7mSYtVE
f9Us9VHN+fOcYH8q3OfZEBHy/GE4Lub4w+RAfmxLfggjPW9fnpbFgIgbhDNMH9ujzDq6ZqSpZqTo
pNmrzvnSBRbV4iW71OA1Qx87IIcQByun6w00b+/05z4R8RNeT0c8VPWiQCBTw3mZBprUQlUgXOgf
GkjVb7nvpvlHToXwcJh0/yxUlF4kSwm4Y/sqtT6ZPJr7hiuUjpUVCzsr5IAziFGkehCI8x4Nk9sh
KTLni87HeMyk4YFRjLwLCYCBhgfyolyvupm+xJFDhdOBhdGjTr/zcdZs5kx1MJFx7Fja4+sYvPfU
t4pzMnHF8viFW4RSL7m0vYmM2iV56GCW7TTimGEJV+eozuSeBTwMl1XJtl09TdW0F0EvDrxXwxG1
dsuJ+JgYajwohtEHYl72sz+iyq7KLNx+j8/U4tzECIS3p2bqTzqxVVdVuu/fA7I2+lxZHilCpetW
DnfecEGeqYVeg64CKkeEtgdEoEhY1kZ1/AnnCqFged4khJUXj9diWNKbmqLnHPTNsdad6VQY0Vth
4hDIEAj5ZvTXIKLXS2fjNLviK/NS67p1m9MCSbGW7lOpqUOj93gsMgTUsR/fu992ZSnAWYzHrdZH
WakTbGp06Ddd8mEvhVtj4mFYWf3GXPuOVMKFx8XkZILayAilPaUtU4Wp/qfJ61gNKRr4HFYqY0bb
Qxbv2jbyTHRphybtBMMOX4R8+00195cJObPUQIAmtiQVbH1em5KNsJU9jG2Eiio2P/vV6Ewo21s5
WETL68oM+z47LqnMrjInhdzEUsfiNtjOorSLQt2NwbH4tQoGk6zKguqLsjVCT7jbxNxbpQoZLjoV
WfyrtRUWLjN/3D7oBPwbXpHhj5+7BMmLVN3GPg6yVXevktS/QpfE2xGlL1I5d4cpqWezThEkKG1z
yHQirIyN0ctm7U1xDvkdzSy6/eM2utbBdau8OnuyY57raFOw1XNVivIXRSyDwW2e5CNVYJkEC5ag
WW8olmss2NcaoDu2CqBTQJ4sMbO5T5z+YhUsCfSWXUJRc6rqSMI1O8PEYczndVNi1agjBC7ucyRQ
nm1H7Pbj5p1+mdgPrlAX/eQTO4HcKw8xGEyn2B/KB8Z+v5UGqXKiBkH9OaJIkPKwlMSzVW39aynY
y0f9yeaPe0Ep9JpMa0lPD7Xvoji5m9anUw7mBbDQf2Ox5OiyWFNExl/UbOr7Ky/dLDs0o8VSKLOr
W6WPu4xlX6gxjdv3/YdZIpffyru8N1BEGEl3QEMJ+9L24wcRy8tMUN/NwasbLG1yw17osfuoEass
+j1qfwjJZ2euM0GEeO+pgRmO+cYgO+s0eE0VbL0JXsVAemRQJ6vgKm9YSK2j6AhdZFAgbDsNROxx
rwSYIP5sh0u3Pq+MfoE/azFC6LXVgF6SzImErfeGjeNnORK5ByEfjFSJWXmz45upK87kzoWxG1mX
Ovt2Y7ToBHd6U/khy8oq1Asx730LdYejWazwo9v2ASAoSB+3v2oGHc1uTr8zoLp30sJ7Qif/4vdu
fulhLrnRaF+deHYIweOHpSOQsCyZfrguPdsIcfWCYvea5znC8O15UOSPbhUoksfQMMFNj3q/hHHq
SAKy5aOJ14vIFhQ3Pqvms+8uL00PesCAAu6ajI4zlR+2ncl2xUa6DqUMTz7LlEwEzdR98koChCrL
lbQ93KSHlCjhU6WHQ0XfUdL4NZqf2k0BJDEe8AtOkVbAQhDYoE203tiam5yTmnl/lQD+3MpApA83
OF7RcVr0m9XlbBTXEV2L8kcs73LySZzKpj9yhM+cAUxnfZadINy0AQvfrDOgKGSgLXPGAMHUG8XZ
E9M/L45RR/IcVb5uBdG0uM/1Km03uCOzUSXXSnKNRONCwLFtHesCdDE5e1MY+XZzQ/IebuV9GtXJ
yXLZ1aVwzLdZwdAI44797Ymtvw99an0SI5PVKanRve5zk2pZehgShDRqmI3DZPfyiiohfVxo25CM
oCibKssG4mT922osTenVsYdNHNR6Ax7a7fJDCkRxGyMm/pgGYqnnOy/3LmZC993RqK7/zRKxPbFq
eEdQUrO5EcwR8dPvBfs5BNsTelfJcWL2nQ57TlzjrkF3JREUmUgzB34epz9uvg5Hxv8x5zR/5UPB
pJhIbHdBT2MNKZ2WvszM30ea9aW9qMiBLcDmJYXItQ0ohl7rnqZ4uNdTZ4ZLp6V7Y9KMwNPs/uou
FOKb92/2+zWmQIF888UVRWMaLkn3Z7tLS+ZipzFLhzCa2TukFQB2M0mRNjG3Ak/16FFFiaUzf/nl
kVBf1btcWCsrhCPM2m+/4pZffsNtrhctsGkMaGmbaRevx72dgPYbdY9x8LOVQe79nqtMZM6t+xDT
j09tlLMcMiZ8IAwQqjR2r2mqZz/seCTMcN2/tGXz29c4l/t2/BsbGj66jtM+RkiOoLpccUVaEdqj
o6/AYPvctAYDSUqtgzYVP5O2+mQlKXadPp9coZ+7kS9GTmNFqYXiPZOvGMTJKag0/1Ylf+u4OTYu
bw33rv5Cop/+EtP7lQy09Bq6Ue/HFF2tPj1Gjv9T6NZ4yTuKM6kjVGCrgqjdZ1w8EsID2jltblOV
fWzOgbrlG1j5IorQoHD7WzHWbGTrSr82uhk/JozSWaZyBK8VxQATtcPujZgNCzFRUo+J79LYrZr0
AbPcJROKHqyd39tx+ZlGxUPn+O8OxSrxGOkQyKh4Iy0LMLM2CArI/n2MZXeOh2Q8iKS9M2C9LHwQ
O6d0SLpY6PzMyWIgqMGzbXWnOHb1BPNKNfyzSw2UzmGBaMaNd5Prn1uUViAdL5wq78jWJKN3mosQ
6s14TTvDRTScPSdV5t/Lv5any11usK202W1Ydnvoeye6pj/LZu7PtZbyYuTIIuyC/PFiLN8Suyb2
ekq/Ir+ZSNbQEUrxFdne1cwGPXT8uPrC+SIIE468G6ahcIzrl6Yax6NyYZqbrvti6aU6s3h/2O5V
1dbutdC9J7ZS8QNjBCgNbtPx9vsszRzz1C4AlI1U/NgeuoqYuT3fwmvJzvbWuIl5Eb5Rh07dEh8i
jHTlWIcc4hYGoWiXr6L3pGC+UBTRsXDnR4S9/MSlfrFm4HkGldzejo1l37CdeSZMcXGoFab8FeHm
fwhA2vuARr+OvfnilnDvl15L6QfpPhNtjzINU45Rt7ta7xnijpx827kGmD0js2FGY7/OMA2Fyteq
lo9l9cpt7SlJoDqCaDZ+YDUUFQh+ATurLx6qX7HmmtmF8V7M9UuGe+KItyfdM7bydxGxbMfYKgzE
wiZG0rb4bUzmzRAkHUXK/E9P7OzUmd3Ev6U+tJrTP7GXNp+bwWRHSZqVPbrvseZdNn7G/9g7j+W8
kXXLvkvP8waQCTv9vaO30gRBkRS8S3g8fS9QN7qrdKpVcec9OAqp4kj8DZD4zN5rJ5V1JucI5ywn
LApr9IxWmWhS1lR/nmfnVDZIr8KpKDhUsboLI8fwNBnuWqJQ4E5Ahb/cOVjI2NokbKTAVsyRCm+S
2Xw32wElY4q4QUMWFaHNeeQwtorYcn9VIoVGcux25M3R4EjDf0/tCSGvNTyAJ1cWau2vAlRHzYtX
u/rUWcD2HGQe/D19l6pyuFjscAlX2sVTnlE+yQBISsfzzWzd5kyDdNdPzbB3ihwgWgYEMFcRA0CM
Egd3RlRuYvYG4ccGzR7adm2OTrttilyTxhrcx0drqbu0m9cnnla4yiOydRmvIk+WHlzwNxRI5R7f
itomwjw7HrvKtIXksWzDvkBMRVY9VQH204SHK4xO2dCkcjQFicu0J10FLu+bJSPisfwx873xOHdw
FiykBK43xNspsXFd9Q3fW9/ySr1BH0SYomCMLeLVVIPRoWJSn1VWD8+yCjaD7b59rQKVSj4hzJIB
bvdPXwsBMXAbdmZTXTg1N2XLjWfg7d4QSItIwJHHzM2D6wYIzMpvRLc1iWMJA5y8ePRK7sPwh0XS
5WFWuscrxtCuiE2GkHb/k3TPg2CbsBJsLnZToUx8wDsJEevkQx/cV/YMB0Fx9Nd1TrSDdEl8KQAF
83wGT7gIsKqdUwc3DtOz+4Rd/vI40woI+7IdVDGL03zK1A4vyYXhLJ6ihfrFSYnegS2ryYPkUKV5
SbU6FKcW5TYLa9SrbfLqJ1m2Txwc2UX7/vXXcniogTkYJN+yW0qb4LpQEJr6UJq8iL6HyCiNH0Aj
olXbsn+uC64UfPZj5NDOW7p7HnA+rGNyTYOJbS0aZg4O8piszMgwBeKd+3pDo6Q+dwJyXiGOboxK
IZYlaXSfTg2AYtu6drpUbod2dtYoQc8lGv4ruHxs1UeTAIRsQzRPO1xhb+ULqSvyfBsY6CxDrrQ1
WOuoYz+Xg23cR8aIX3N5OmNy6+5ATXpFd2pivmC7HNSZteF5UmX0UAtxCRQzHJ0zkLO6rr2dbN66
DlxwHvZ90MAt0XIBtCY92xlnJF41Q6ap1cQtidjgx6/nHAprTP/10LMbQF4B8e3X86iYm34/Lv8k
z+6OfX4HY4C114D0ZzsGs38zT+b6K9fZ4q5VaahZjebJQUB82UBEmrdfIAjPuPsibwBLcY4IVpla
Ta0FgSJJNs6IYrPIQGDjlndrjGgka1AF+Do9Gin2rsjHk+H3SX3AcpE75UuFNKhwA+Oer+2X4qMf
k5NpGRVpP+2j7j3sHDy08CSrU+axrppetddON56h778q5YC5PUWtjxlQhNU+DQZ31xFxto1mVEtp
9BOAW49MXBEBjGNiB7oVavN3S8ZAsLA1seJke/W//i+t7/YXXOav+Zj/wJxBzSkxdMDV44r8Yqf8
hY0C0GIYNQ/4tWywdDQ5mOGq1uoqL4YSnwvVi+96TLcls8qhJRtLTzBO3WE2z+UvxtX/Jyw+/kta
HSS//zdhcf+p87di+ith0ecv/CIsmvZ/GYj2yZnzUUj4S7rpL76i/V8LRUoCFlEgUBam0F/xioZD
EwvgB4qT7S3Bnc1/Z9S5/yVd2/XwqCl8Buwv/id4Rfl37o5rmAZheFQ/vC7ECrCs/s7dAWrOLLyd
Y5YwLcSfTEaoC1nLiarjST8jn1mrhFwqFDJXMxNnPOYeoIm0KG5DEntVjgw4kaQq+xm0FYaoB8tM
oospzHpl+CTmfP3RjYN0T9Dmx1elNdfIXxBvtRS96viXD/4fbhb1d0DT1xtaeEgeVg1YB+p3pJQ7
kHAjwiiGfsUDcraCMzLn4GxX/sbzu1ePTLgVKrf0DM+Vh3Qb9JcgpMAIZuBrvbt4hjNkTK1/SRbo
gFGWGHbr5tJGcMWmLLD2lWnT5s/9UhxF3kUtBbljGd4F5U91qDHx7EwnHK7yGJRKIIkc6Iv59s9v
0/3Pt6mkVMqQwCYJcP0d8lVysVg94ywGD4x66qoWejuW+Ydu+oTRW9sz+eH4D5Exxbmy9nY9VWvT
D9VTx0ropiXMTC1ptO0YHczKn65jy4gewi6/JPZ846EtPQDQH28TXK8U3Q4kjWhRX2cBTzA7IACm
rjWuN7y/RmzQttl7LMmQxMObPrfF4cuX7E8af2ZpfFZ9aH5rkXyzgeoLllw8IZ2iuG6uE9dRcEN8
UjwzkRwoB8ZtL9v+TCDpGflJeiDWl9FrZzkwIcAVgB0JX5vecbDRJ+bu649jMWFQDzKbfUHhnb0h
J2kCbbYEbH2EfPvSxUYlSb8J1JHbkbDxGKNBm5HdNFkpmsv+v3+hB/4XtJX8O15xuR6VdMifVL50
4Raq32hsGMOqBqErZm4WD79YgFlFipaI++zgiYNBzhhG2EResQHJsEQnM9UaXJ00ThAxTeNbTh1O
qlkJKnPqwp3XT8aSc6qu+sa5ohBrMEFyDcSCWWeYlfGxkDiwUGriX46JTnBTNe/czMs2f74G5d9p
p19vjevaQrwFbY418m/0tmqohrkXTQIZQumDRcBfDd0wvx5iN9hHy6TEHbW7Hy3KzV+w0zCH7MJq
2jmxxgBGVC0OFitmVlj6IA8kN4vjydd8ioJrY7DVZZRNdvHFdPnzSzf/4aWjRPIcCe9SOZ76DYDY
G2VW15NI1hXlOgIL5/hVOX+1bMXgnauW7LKvNhOmUXi2R5w0eZT+C9WSs/qvNLmvT9DlgOfpzg5J
oVr7++nbYBeA0ZYQxLQoI9qsh8c1Ze3ZHKwnxjUFEUoyv0TL7yYD0mBTVC8R5R5fufvg23cRRlk0
sRZBccvvRjsKfv0udFzU1z24NApFfYHvgrLK4fthhjPvkfTpf3sr//SJWo7D9W47vk+N/9tbKRx3
khWDnE5U05blfH9u1T1Nhnn6+kO33NRfv5vLUh/IsUWA/DVN+z+/kD/MNj/BxlzHsbf7elZkEOIF
iokCKR+xi+m/nKP/dCFwx38xHC1et/3bhVB1LbCxVBHJxgy5wNnP4sRM2deP6ZY+mhFwmHzk2vSB
Qwlr71g/DTi4/3I1/h2D+HUZUB3I5SDnGrB+P8yZ/nbIdAmCGIFZ7eY6fLe91AQAtRhAls7EDyWz
q3gB3tbxrRvV/b98fb9RYJeXACrSVpIahVPK+o8bYmIJPaYaFFSWgc402aKLBasAiXRlZkZw9sqG
vCIFvtwX4TlmlkZ/e/dFrAOq8jAW0XgFL38t67CnVyvTaZX7XXr1P/6oLMNVrmG7DqWP4/7GX6SB
kx50l4yxTMcVvlgqtCnnE3xYrpGuvtQuOZBW21mXKH9AHxmd/vwKvj6JX0X6V1o9nxTXCT/ahkVN
ifb7ge7itStqCRFj1gfTCuMHBHeA643nNEvrb05SyHVTM7Evu+ZpciJoIJOQR5t1mkCfcXGbtNil
3lyuAgb0F/xq3PNqiTwNCI/0OWVBh9kNmEPn3mjY5VhEIB+l3TDws3dO5Zev7mLOCKYKUt/yQM97
9CkiLV9kinbWcGbrWmpXrGKEx79QV0w7mvOfP4bfKKPLBePCO1aOb5p8Cob929HVBuZYxkVYrodY
qHXzhgDCIzEmxhDq0wyVjjYumtHqxppQdHUKmpPlJOc4A7KjI2j3eGoYWRA7OTZqSeKyH5pzn2n9
L0e9/M+by6VK8gwJIVN5dKh/P5hSz2DqihFh7SWnqHYJkDNgqIEEdo1r5baok6L+aHcZrPqm2U6O
8YiYVT2Z5nSeM52d8OuWK1K7wKIFM5PLVp3SGFhc2wLQjmM0K3/+ZCnt/0IY/fpgDWVSLpAST178
7693ngwrGnmO/6rs2ppWzhlkeNEKfZyX+K+0eGuf7xstVf/zzz/b/aefzY9cek0OgaXt+CuF08kD
KyGMYvlSGW78ctjMpJ6tG9Xlj7xk7voF5/3nn/oPhYRrcksvYnyexpb927OjLZqwHSt+7NdAZqiS
FYsLTNCd85SoKN+BC7pHzdXcJYJBA6P9Zq1Fv+/6BSxj4Hdcy9xuCYWcf1RAGK7GTuPxQMK/YpXW
Phgzwdcjaps/v+x/+LAQhTPD4gHi/edRRPxG6BSBs4R7G/AylgwMlplXTVvjYJV5RJ41W4Q//8z/
rBgcg2of2NxyXCMBWF7UX2YBnZvMycxHuEprWMsp0Je6a0+pHO98xi+x57pIukrChgOPcGgQJhYJ
yYFHQpfy3GlVeNktYeIPUxP+IAyEnMA2QmwbvDKhaUHUiH0XxGudpIhcA0RdAkP8n9+Bw7X0+1Xm
SGC1iqLRtrgp3d+uMugcmuyfCJSrRd04QXPGj8bOOxY7nII87xcEdhBFe1QFxJaLdDNZIrnvd9aI
fTuckVEwIzJUzrTUZnzmCCaj82L46ysmSPUUXNj5OZiY8pmM9Oy2alWyth2v3gxQIHZmqO9moCfI
CvydKk3/irr6yNA82zWW+LSJQi7MeCscQXhlmZ5Tv70vpO3ds+nmY5QeEky73xQIRZi6srJgY4tH
pp2IBZRZ0AINeNaCXV0xt+fOxtngGED7F5O2Esl1HsTN2exeeybc5KxaEv+kz+SmIrSyVslqgBAL
KQ99kT88FdqSzDijT7Z9yLAHIhWpubFAu/Wy+/7pDFQlLpAV4jutxmfz7ovzUIlLUT95QdM83NHK
EVM6VMWWg7ldD+wsNl6IInec8yX9GOMznTkmxLdwGS9SbpDfYzj2yQCPhgVSbcpCpKtmcF4J9RPb
BsLTKnEx4IJdgSe30mk4nq3ZvB2FVT0gz7wamEnfYa1016FSDWqI5gViULjuJgf7uRY7NkKM1WKE
cWjcGNLDbgtqIsRZrcEcrE59mY/rpLtryBsgxcWqsDoEpBoUzKEHaQD7S3o8QBU+O9PP6Rrbfiv8
8SXJpx9QQ/rVkHcBaDLQj7ATG+W+aXY0eszkdkyJw576+eRFWH8huKGTPc1LwLWU4nqEZL8O+3EF
6R3CKos/ApLEOyrVS9CW402I2fjKK5eY9ulHU0hYeCYYN2zT7DfwzjjROqe7W7V5Gm+6RFTrtnhr
Awq3ScwBetluOyIaQKYT33Segb0mpTKnJmTYQlmzanTjoXE7ztqwFqYf13UUsZBNkzWr+BTlO7se
H6oJ4/WxarEn51UKhYT1V+IV1bqTJx2apy6A7Bv56tPPPKLuGGdmaXHuzl4LlW5Ip7tS9ybYX/6B
lqw/2SKKDPv6R4SVzx6D4TQbnw50yk0scV9maQQjBkIlEmrrpQ4Le6W7JfGhwJHCtXccbJuIIDBE
sP+Nwm4AVQIozFkN0Kw2BzuO16GFlwjvjb1B2PsOsSde+dzJEE6yfg1D3lklhp/uTD7tU0zkBKQy
zeCafybOkH5APsHIMxbvOdHZfpi0pPXlcm933amS3OXwMmDPzem8EkjN9kFLQCr7SaC3OiW6ss2H
Q9zdDTpmts554k+s0rut3UTyUDftvoZ+ta/c9AHCD1vsaDHlHnPJmErgwGFHmR91OoKFkF5/iEck
orAb0YlGrOtARmL26XpcqVa5cN0/UAWhwkfYFpVbtjDOaprdbZ9ypY0yes66wFu5Tqk31Hn5icOe
iHnDhifElm6VDE231iRUa8ck7s83HlQByAIdowmiS4IEjDLk5/nwGFnvQQuQRzsfzArNte8ZjzUn
EslPXsQaI4WhlgaLWjdYoILtJij1A6EJCUsL1zh68zeDNdhOJeSQ8tZkxaLJ9i14kvgLEvxxhAM0
wZZi8zEqpgh/TLtxYtPgGjXBYqDpLqPgkiDKQ4SKCwt4Jfw6JEeS/eY2xlO9yg08DoHZfvhMIKoc
iEizCB6d4lb7aH3i7HGJO4vCb7lCZFH0Ls69ReoOIW2jBXp5v1o0RdkmoeVFFDvUm1hjvm6t7DkA
NJBElXrVit8ILtzc7y/k3MQHzP/v7XJSlNyeM+vMdNRooscB2Cpjw2280FcqOCpxNQDdbp3vdtPl
u2iYv0fRzyghyiNNYXHVjQMuLe/j26mBj6ExQdWLyqD2EwFbTnzz/JqAFECiDm63dZLxAJG+gRk7
kmSszMmJ5n5ctXbS8VyI7xvTIFoWsbGj7dd2wQfz/XIOor0ZI8aSGFhejaEwd8lAcGfj3FVZiWYb
6d4OOSmM2Bg/hefFm6E3XmY5EdJsEu9n9TOJ9gITdnYvnAgMaMS8ZRbpg9GywfOM7Hsegy7zGGfW
0U30SJH3mbteczc2BMgF+kDEk7lze4RvslvgHpr4KT9rIzQeZQ7pHvWhyQyIjsInmAVvwgamIxLM
0VoIM6irGyt76e075aPCZs2DjgBwYeQ2R1123Bsszi0/GjdxCt9E2+kDC3EYGHWMvSdgNZZ34Xuk
gJSIPkeW4363CfyCVdUzJbzk3SxYJUt9ahDDkWaMfra4sZxUMhXMPiy/UnfM9xgqCiwRU4wgn0uj
7uSKJzqu2s6wv0VwlWsl46NvdpcuwZ2kbIxpvjhqwtiq1gJlPISvkYmMJiMQbltY0Y1tFVe5M9gX
titvdAEgFjsI3/U4nFAfsQy3jWuOqfy+ITyslrwuXS0hRPqCQfUl8oJHmm04IEHM/w10n8+2LfWt
QzqahzQm2Jvt3hrRF/xehc6jiql5y946AA6Ij0wMyT+0853jFgW7cueSdkG5RybdbWbcKai33wud
u5jGYkaLUbvKYxexapm8tFMt4HLw3zkr3szSuJGmP26jfkl8DFegqt8gsvTHthTdOqvnYgXORlft
JinQ8zcNpBWz07s8N72tNcds/Qx3Z7pjc4Orgx1uNkkAA6jUUW28Tx10s2EEvZtPrnuQjIq5keWT
ncNQtLiVLjHx8it3uUaNSR7KrnyT4mfW9h4mLcTd2cRWfRCsrkaNp76X3j0F6tVsBjxXWdVb4wy6
fnmVWWfnd0v8ulK4maT6xhMvI1QxoYyo4eu4hGFbDn0mpeCmLTEJdwV/l0nftmIVHxITvaP7cM+P
5BkVP9DlPhQ0nCvDw+aGxY8pc12H2/BUVtkrq+2HNEXPWSLDCPEv4yxQB00+gC2Tz9iSBzsTb2Hz
NBp2SNrzYaomjrfJA4QHQyTPAP7ZnNorad/i1cXEr22eAaCeasbE2yjkmEeN4BiSfWNSctyNa/JL
gnvTgIRiJXA2nJY4dK5g4CvRLcFxj0XC9V+bBQJ1DPlt46GGoibxUSsAwJKwW7WFXsUM31sFCVIl
+SEMa3gcBuphL7hQp31PgA5BEaquVDjgJO1MZksZYUx1t+lLalNth+ux5zsFtbUzYoe6kwC3en5B
tn8YKmJezbH9ScjxDz+JYLNQbdoD1IjhDRROuh9TtvQj+Rw8xpxtp4bbQgjrIiq255V749ekVdgg
InRHtFSVrZ3EAA5nV2QA1r56oUt8lBNL+G5U50o5LGgNBzvkNnGzb7kfUV0VqsDeklypUeL4cLsr
twm+2cstkUnzmsO02Kcxyv/KDkkDku1t3xF+3GjnvvBD7z4lZNuKJWm61B1SGgBwZoAzNvIP7RVn
A8T6uVvVmkJ7IMWZQ1Zsy1RN96ZkAjDF0Ban8jb3Gv+YYKbazBYCXdei+iyjPRGTm3xS7YMgWqeJ
RXMIM1uyWktAnSXiW5oSg4ll1+lycnT6Obs4GgkDDOtLzhQSKmf+E8HFesQ4w817KOvrpMn6TWQD
7qGFLh9A8e0RdOz07ZI/tmpjEW5Bbe0G/jcaOt9gengcLOvHaIoblRAFauozgsljoGpv3QyQRW2O
ebNpf5Kl5BjJZ8NpbTTXRWrT1lAP4s/YZ2BCS2lcUnM40JXcWvjfqvoRy2S0ciwMZA2wBwPVfzKd
h9z8zkxsqdDefNPqVumz6jF9oKAx++IoJVOSrq2o4ElEn2K8JRg92Ldnm8khxrA05+vKRkTqF30P
hCY9BjjuqXTiu5q6qjMK89QE7QtNSdqX6U7QSq0ybBmQrYNTD8Po3OfmqYDDKhwfgcxolxiJmu86
geRMZJC7Qz+0ZhT+ONinzM7UVmVOjl0gEY9NMZzRVXBVETIHtmhWq+WVYgkNjz73dC+jzdClxtqz
A15vUL7E2KKcSd5HsFeKZG8U8W1GdB0g+2pdtsZHVKq7sjHDDeDplEi0OTwUprnpmNjxjP7GstVa
p10ZrHo7ehp6EhRjREEhep6OeB5coJ9Gav8wjBEKFWlIK5N4nDU2g1XgF1d0PgAvoS7BOo/vEPhf
EiPut7PlkbldvGRp8MSdQTCAY3yLXe+HBRU4lfLV4pMlCHKDyRiNbZA8OWFwPYg23hrxbUPpz/y7
PERkK+1B/mJxpLecdP0dZsy3uKru2tbBbAuT1Gut+gQput3QGMXHNIfyEc/PmW+95Km8qitXrgqp
0RHWdri11MnVtXlFlgUMbgsADzA+VYGmzKGMYjxsSG6WNzF28hV5oBHDTRL55hqfkV4CM3MJpgzp
4UnIQEKhNJlWiGdgqpVNEowOj5jBH4FZnkqylNZOiI0O9tHPIg6mjSjn50n6PfiCZE+A4H2l8v0E
vp1YWGRRdHcnnrk7SzbyGq8THfqSi1tQ9DnlvDZ6H3B2lb3VjfgGjCDZ5q31ibmWaGeuHc65oLRe
Uj96h5UUbXheX08uOm/qEbakIa1HQCsgUn+Na63iVQsGi368z9UDpi4AZZnzoNLkSJhvuXYi0u46
xVfjhsBTjazCIAcMPswb4xjF8f3UtG9xj1tg5fRDubaCIDxW5fhdAnuDEEJyW1T6pB6JSwqYZRbR
dwSk9SEi+WDbq0DQ8LUdix+NVsS5r3N45xmlfnXwSSfa0nXy4WF+c0McAUtCSAgReYK2OBMYR75E
fO+lDJRC6T5M7JQPTsz2YXIzTskmThfC8CqH0ggbboxeLEtH+7zOwt0yiiE+BRaNnc1XHh7PNaYw
seHUNOiU7Jl/f6W62CNJJ883gLW48YL+DsfmcACV7q6HAjJgJGeeRR7A0cmmp82KgKMI+dLKEv2t
1R8iOzI2Yx7P5+AYu1ZzAmjEqqTfknvm0wJ7EqJcf2x66wQ41GVfHH+vZfsZaKolKzBuusHiMo1e
9Kip4hqHBEmPX6CMFxs7cz8xtWzF/cywdF8FMoEyABrIsw0Q/jHSXY9wYR+Glje4BFRn3V1a9qeo
RF1et+VxgFqE1hGSvGNmZ4NQJogOXEYgiOCqJio4dHP5MzP1eEJztglBL6+mJnK3Y2R9sxK2wLPJ
5wwNtmayDc+DJ82QlkiysivL5EIhUqTYUMMdWsPBS91n3Q4wsHsCUbVzgR4fVTdcpV3zPoLfS6rE
oYsgxUJ1EmN33NxacGxD4Zq7gC9nFQv5EqeDsRdYhTbdIKat8+Fp0jpq3Iq7JsVIZ/VJe9Tk6k7C
jS6sFF/FSJCsYS30PDu892rLe6yrYhPYLNVy/WOyOVsLLE/rIInzbdMUSCNdHm7jSDujJTJdcSQB
cjwXiOCiPGeeARkP7B5oe+3RoIJOihOgFuK+KYwNyeT1KRvQI2dL2+nrDz9k2Ne5wXelQCJksqHf
dT6KBs3CUPC2uiS8q5PwORu9eE2yF4cZ1oRVjuR524zddxEQUi7N44RreB4Fx0DwHM3tVVdmGHFc
rFpMlUAtwd9Jn6uiPrd5xrcDwlGo6MUz2UxGNmar7yyUaX/totxHotxWOl2QrsA3srqCy8Ah5fol
fkLXOyZe9YOZwTFs0YyxHx9h4iOYm4RvUnyIdKvrxUVv84EEQ7eLbQbvWQfzv+RQnCSYlqBkTI7m
gUav6nKqU+Q0WfrUzPlWpXTCdlUcgdvQO5BysZHkfJq5cHEsz6fRsbF8DCYz3hn4VU3P4QOHIrl3
yayqxBb1N4VvAJnL1JtcMf3LbGT/xqT0CjH8qg9gK88h135qg+yYO7jfSmzdwnzIfDMEsegUbE87
TfYTBd/Yz8+DG/1sHeuF+ci+tQkDlUNHU+i0K9Vz+/SmwHKHenqO848s7Peew+DOHaYBzjaY52Zg
HCqj97KzPjlTa0aJfGmodeSNQceaTQbCa1vS8tTP3VDeFQX7Wi4P3ye0KJ8J9MgL+17GvJOoaY5Q
eBD5WvdxEXyKiTApnZGGYMtwp0XnEcvQnjB+U+iEVDkGc4tM4YXW+YiuRLvw2FqmXcv3UVsde1LX
AZ/Y3ZOZGu19s35UGHtOtHrhuYdzpit7maa3wXrCFgKeK9kwwk7hFoLrAixzQzZ4LF2GSBnq5QQu
ydAR4p60Yt5ik3N3w+Tiuia6nBuEhE4iclZDkwNNYswj/PsR0BC8j3vhuTDj42+6iKIL/tat09Z7
OeYBB8QQcZJMpzwVL3764tSP3YTaKZutO9ccGLIYq7m0y2M+jC8IfApg3BPSQjz1eiSMTGX8l1C/
0lMma6ePSjYF+gkJ4ioeIqr1qL2aA/FDNbCd9QAqviWlxBgQmCcNKE08JXq3YFUyVwGujw7MxNFn
qvapphur7KE5ubi6OBb6nUseN820wfwElonfvyCNNE4auHQYQvF1mfwlnXEkUZqm0kfqbwAqlhZ6
Bi8AMhg4ED0i7qnMldewDV+Ujj6kLUm7VsLm6lAOoTr2xh6H+KImcGNmdC3y5qHE3CN89E3J/KRs
8mtlxtcfqPl6LolHDMsx2g3DkuppXUP2GLdq4ZIkg+NjY0CxUDrVO7D66AC6cecGNsoS0L2rCYl9
nYLAwx6b1VgEMTttKGqXdASsxxngwxnfKcpWAmTMvrs48tuIonM9mXO7KviCQCjMN+DbF0ygeG+p
FeocQd6clyB5umwghXMpmGpyxzIfHEBe96/GFclHPHhD1ih5ylTAAPCYVqB7qWXOQqc37Ux6E1i1
I7YyyYLfN8D4W5j4m+5epIx67DrbcrrQeucEDFk4mlkXcZtTKYBGzQg4sfonZlnDKtD2tDcM0wX3
n7+TDRWt6qK9I4QSLoys6CRyLJ6AMCES3HArUicRsEV2CM/MFo6SkyzZNFj34x9EHHwQ3TGvaxN7
aO0xqY0tfFiWDZp0HvYlPhu3FIyD+vZoBdJeZT1XhSQFcUOELS0cfUHbBnCsjTfwSTMzQRMCaZec
GWNSI6H4Z52Q4F4o2EYo5q1j1d+H1bQzBqwCfTpCBCt9eI69qVlBDdyyWFPTjGkietpFX96SocjG
HQFOc8XYoty7xvBD+E24j4mkUJJranKRgo+lJbam433QWHFaW+oKHIjYJ/74wfY3f5hCG8cKz6qm
SngEWBxNOrXlM/S5CWzw0GbtOkyDccs01ztOZnXf1QttOMvgGjoPduu+8xBhktBH09mVmK4H/dR7
YD5jKU4oA1fM0nK2Sp+O5zKWLF8sMlpEFDw3OvlohPiuIBdiB4aS4DTnaXQ7mJ7N8kFirrFaoG2R
hxyG51zN0UzrXRUM/oiDDuHgMugKJ0o4YJA9S8YuLNJdaWDp6cmDWpT+hMo4MKaxTtR0CTK8Gh2u
uKHDIB6X1qOa8Li4E1lZJjIg7PA80O8dehEYevgZ28c56THupf6JU20v4gjYWHSf1ctquqAN9AJp
svFoPrUwr5ogrHeDUE9x3Z5qrJRVwReUyXpYe8igYMp8ZNO1q3GcmrBD1jNOjlVo5NvQqV64kagH
ss9wadhGiaMrD3nwRcgON6a3aHJ2ILjbde+ystA+MBlTW0/t2FFlFpxIPKrBtF0VfvE5N0m7Djrn
Y2IagT1/GYaqq7lLbysFLVFFYl/MHnqahKGjBvhCLJp9qcZxR7KSf7F6LLQmzslVMb70bc0CsYXg
LDv0YTm3ylp1zc7o3a2e2o9MVM95UB1SPwkfUcqf1I0hj6P/4dbVQiJ5ZLTzgCaj3AWDeR901msX
cDJXfAZMG09EreDFg6g7gTVOCkOup0FdG+N3F0fV2jGhY+Mz3fQ9uFaIs9H4VrAoNoEuEtNjMF1t
9xi0362ppR9mdl951nMr7WsZYCZikXEMuBsId0LomCaHEePuJdY59NilVNUzH7IDzbnPm5s0Gn56
ikOqFGazCQbo6mqbiYKEqaR/gcxeYgQot0MUPUYekSETvxIsjC8RhwFDGo+WyU2adTxzKubjAmRX
uQ+LdNDrMgc77jfGdnQYdXrRDbYke823mrCVwGxrZQItfwOiKvEeKkczaPGHbeTqDtc83N04wKPT
A+/E3abuDcBLl4HnWRXxvKyHwtjaefNCvEsTfW9MMeytmLQwmeILSOIIy1SQP9TQgjdYSYz1QK9n
jmmwduzqWeGTWPsOLqusFEBRhTus0h9S+xRFFYeNmJDIZN24p1WcVnGNk65OWOajfOL6xGdk+6O5
DZhdUdDo20LiHGoV7HTt5C9MXK29dEOGo4R3bU0a8HVQfmTMjA8NQ+PVQIO2kgAvsazSp3YrGTMS
B8VFUJ/oCfoULnAhhpc5omfaBoPLv5BvLiXdhnheHrg+5QqHW80wpH+1B8783hX2xhDJhzOzPbAr
LGZNRc52D5hm1h4PZJrjOWRbylru6LTyXOXsqYie4aUQ/9FjjztbhrJYN6Yhu2ovwphkEJvnWSe+
9PepyY4ouaG3JLRCREZihgYWpNqtnQEpLWeGxe2wwMOLW7bRNVBlm+1TY/0cSIXcZlnN33IgM/nH
boQUpyOmVgnZ1rSzOGz6lSRQYSjWUz/w1wYcrfQPtiXcVVU2LHCaaVengrQj6GfswzZTluDiY5jl
qvSG42CT+tD5AVDkfHZclQ3SALdDiGGVBzCnkojbvbYFhsP23WbazJDAn1lxiteQtgRk4XMnghuv
CDqkRcYuJyNyiwySikr65raGabTOKlB/YLtIN3DbS8TjNhbApugrz3GBzUhzrQCTndd8prMDaDWe
unfcdXPBDGuYPsyWU0RLGodxtFm40dpqpZZd9pXMwmE1GBl8xbkm9ad7JjDiDGCNfAL54k6YIzt4
Co5fD8e6TM01Gewb/Ev5pp7th4F4zrUbBXRtcLfq/83Vee02rnTd9okIsJh5qxwtyXK+IWx3N3Nm
FcPT/4PaOPiAc6NtucN2S2JxhTnHLKO9rgCvsI2kRnHxK/vnwbKLpQF0nosuXnYq4XIpMSyHSfvO
CPoG6ugyMBsHi/8WWCF2dA7jpd6gI4R/5m3J5lwzBgXZ0/ZsCctfx04OCAK41OdwS9Q9DJ5GkITd
XVF4gkQhwEKl/prBx+e37gGzouvbwvcAw1UptPx68hKXwW106u+4AW6fBICMHXwcqI/IBdEs48bq
zlkg8qdvKoaBr1JrRZLrhz3mtEql96sKmnE7VPtB+X9q1a1s0b43bSDWWWx9VJwia6PjTArwvNXE
UyS00aG4ZRl+Q0UjnoiS9lDtqIvDOHsP2hxraPmvofdfTvWLnk9IB5PiVVdE58DwPgHheBG+9oH6
7FApbPiNzcGMFzxaE9hF+ZkPt7Fsz0ZD/EwqGdWpbDjnfGRU/aKgKC/Y8aKdTzEr8HKCeyMyz7ox
5HLAsZLoNYZwuDzVrAJjjBjZTIvUk3/h6SJlSPxnI2FqZoI3EFKBz8KzOoVc4b2W30m9neED+ooN
wbpxrW1UMHRowZ6A8efjVjLuRUa281s49+FASFSUJ9yiIZMSjHxzR8WnFjTU2ui/7dTI1zpUFpGR
X+in1KckPn6WaXcj0LkkFZlEVi2wdvgGoSiNj9YmXJklGQAtM1bXbKx5FYdoYGzuQn+u0+zLLpod
QLNXgBYrug7Mo0NwHFFOY8vl9YP/Hy2akqnOvJNaSOH6+ypXby47AUZF+cCNsuc4pB3A4QZhwFN7
fDDxCzkHWz0fURcWt6Bl5SRE/e1UDBLLAoGabZPDFZtgZksxLnpj+jWiP4pVxw528TLMZ4cf/l88
7OBXGZnQCAR0AJp4xq63S5j1Umk4lH0D60Ksp4o2z4YGw1wx/pMWuDGZKnBbSIl8Rz1+ndobnOBl
5rhnu8iv6OBQ9Ri0qnBH6AG2wKe2fqTXa/LCdpPOrmSk4CqC+COpWjpG5la+lTF/c10s2Oa+qN0v
KejPGjF92+4mD5pfgtGGRSU60jzT8YQ8ZgBrQbFCVi2Tfm18DfGgbVIWh7XyTzLoKu7UaF4tLX9K
B/dohuU9adnnYx8EJRGkZ5txyc5y4kNuxbQLFdmmJM4tEvyd9NxbLLD1tlSqW7Ypyh7+f4SsHS0V
blOL+Zrd1m8qhmUVadzOYMBP3CBsMDgqVO6hrf7E1rgqqbDYXdhvVIUgcV2IGtFo7weZMWCooCSk
iEjSdGaHBUW+EJw0q1gplBxts02R8W/KoLk51qAD/gDZhAyfF/nSlg2jWcnUri2/xw52TZhxjmVJ
9CodAr64B6erBnOMYJCmmHw3bW6eR43rzGYyUmUeun7vxYh/21Q8E23dcbR0fOQMxp/lYG7ZHv+N
4HQvNaf/6Area8W9vaWf3DjADZ7z3KNUc83natSApZkNk7H2Q+nyFdMgMog3ZJtl7tNEKPw22oY4
x3hdtkWxlhXtsAxORsDMzGR71HgWuUBkaVbgYuK6JdjXGwH8k3kBnPsrx82LmoUCpe66n7BHjoQs
jI/rH1cxEiKjx3qaaHcAUJycqD9QiAO6NYj/wpv/lib6d+inOaRr8bdPQRLYvTGQ5hn+AyU34X1B
EGf5BYcYt9NkHIONO5Qfo0j+6hJVjAuQMawLNIpZ849Zj6Oy51pPDmCqAPJ73Md93dmUHiKFycf8
Kth+LnRZfEq3uFlCbYgZjdeyZn2QZlyOthWQofA6ed7KqU0C1qpspmQz9SI/D+cWEjxJp27kfYaD
wvhLqHv3kU5LZ1y3gdUyOLXu8cj5Q/bWStnyTSbZR51SPrA3eKnSSUODhPB4wAbHPIaJLeVF5Ljh
1k4+TXfMNp6TfrkDkhICRhfMGN6I7mTpw+EN/Y1jM2+0JQQ+XK22aPg7GCuUbOIptoAPVkTHN2b8
axfXvyXqTZkAjetspHDSTN6VmY1XuUYjPByDDr6HH7mQ1/36neScjPOMWBvNydETIiQwQN1RtRMY
Rxs1XyL/qrj6ANmEGD2R11AxpXfTaZvW6j7UvVgNplLgw7gCCg13rt3edALEx3w+wLQ0I6xC/iUc
gP0jgh6YioCA4pYTEinZyhjHT+Imj3rmnjx+mPMQz2DbxP2UplFtZQVQzbO3YvjjQfc/ojL6qSdL
QiEs65U+mU9hbnrrXrkeMDTqetXkz8ZItlE3/vrYfZip88YphpIDqSHQXroNGH0oDFFNlGEVNKvS
8TuAOeQGMXD/EVEwbzzG714H5Dchr1wyVttw3xyXiUF9hd1lrSWtuo7qVupNtzYDwJm4MCAf1G96
9hPjn16ajpKceCMShh58pmAvlZdo7BIkA6VAOiWnRTxv8BjExUfhBtkWRw5K+drcjjZvamKXxbxA
d6AnVaRPGT+a6NJDq3vTtXAK/arM6FYK8QZFOSKRsC/uA6AmCYySFZhuodrsD4Cutb3w8SZEfXIR
vt0yCUahE875JwAsD3XDxHYIzIuM+ntK5Be8Cu1Tj7pbCVCYvNlqZU4pmy7cToEd1U/QHE+xwf1b
2f6nFzgRhr8KWR5NzaYRVHoNINgYdWpe23JvMH9irouy2Cbvc/BsAPKNqrehTujZ0OfOBeiQC2zm
JjRmo1Y4gnSq6vat5I3FdtiepmSEe1ylN9iIGxbWR5218jHy24aAtoT6dXrXakZmejTOnH8kWgHp
xSRKT39dyvIh0e5RmZ4Uoe916jHV9WLzoNsJoh7XPRdTDwcrRoKR2vZzNiT+skTsPEqm+aAvmv3k
tgTPxkTuMbhxuHkrBlXWcBnc8SuT4jwYGBZlMr23vV+fPFb5BPAm+y42fuB7rqomMHaOpx3Lmgmr
mWTmEgvTNxkYXBkI2wDMhs+SoXCjEXoW58gBi1M9lfGSAzQ6WumvUhzwtZtdXHw6nMEJuUMwclcN
A1/jivIzWDMgJPAwjZbNZaAkPggv7ghBUGrJ2vmCgn+euRL/mNjMOMkULgnbBlEN/zBBBw5MnjkI
cR1TJs/F0J1ReqN3sfJF4ZKIG4G7I0EIK5+1a1N11j1ihuVU7+zevXWyoupLzfSgN81GdNOl0Rr9
CJWD3Bgm8tSVwSGvBncVxOzVq3ptMvZioADGHLWjf0+Cr2EElp+TItgAZQ5f6s5/hgeA7Kzzma+y
9mjktKunELXAaF8LMz9WRrcX6K/GBKu+pTaQzcYtnrx6Dx85XXSp/Q4Gj0WSU6K507J0V5N3Niju
fbkn13kVm6/CINO2d4voH2xny5EfjC2hymNJOPYDpZrq83+9H4crPcE4aaA7WVi5Fi2Krr42Q23s
hBZvChc1KeGF6FIorVa5RccXMaOtNDtkX4Yw2beD32GaDnLMo2sZwajNcQTv5Lh1eWX/eo14hpq4
iIOpfRYsfZ9hdiZ8wAzz8Hhqco8n6BKpuB2U2tEIdcTeZchbneIOrfJAv1qu054rnXT6thJXOT/8
933TvVauHI+N6eF2sRTJFiSRnJIy2YVTWTAaHqK7DX387ncanlPHiKH1uPaOCioi4HNm+FYlrc8j
9deen7qDHsKmZPrHAaQZXGojp6oPmWKyzafHQ+cyLPKskLE3i6BTJV+LPqDshSx+GeIYrAmpNs9o
0CuLsCbSDMIjzKDpDSvad2kUwdPjWYZ4TwV5eOvhmHaz2wT2woUbuPUUMyt58foq5dyWzvbxi1BR
IKDZZ6OwfIraxr53zlTepcXCgidhxa05r9OnNIlXBb7SZ9MMxLNeZRCr4JLrIsogh5fDMspba1ug
z0CsCvK8uecN29A+HhdR51JZj1HxyRj8RfU1EOCKZGYJT5A5uBUtDY7/Pfd9xtsPlztytWQz2YD+
i5ostXbeaT4e0n5kuwnZY5/A2Ho4MvUe2No4PzyePh5yaZ11d2LlBeVy0RFr6OQAS/0OL/PiYR6r
a401tBv8Vv3Y3IxPx7HTm4TRdLM9HxpJj+3L+BwN/TJBZq/Q838MlaVxXtWkdIHn/Ih1KkcPrjoj
o4hMYS9Y8+9uN47dZ0fbZF9oRtVPX1jpU42z47UVzY+cn7nj5K8Gh0AJa+rpmt3oLWevcFQzuKVs
POeGXnv+lcdD3bbWMcvkO+rcPzoqtpdRMqQRnmO+1SQGrWB0dtes6klhbfXXIJyypfKQ22EAKzcW
Q4F5aPFWeiEaM0x0y2EAQrSA7z/BFilmGi/TA+tiXVwBIhWzXLemCSqYZejmEdOUSShtYx4HR/7x
IpMRss3gwjXql3hmHAoXDncrkyWJ3z547n3XhqgzRyLyXJajz48HEtwPxVAxo9az7nloA1w9ROzl
QWdjjdKsz6zY4gQcvzAJapsCG+t/306p71wUY4A1b43IjGs8Mozyh6lYKhTRq8nnmkKfBdO2tvjA
YMRYagwdX73SLZZaandvVRohXkiRy0CoRz0ewqbJ0w/CZj0MWnu9rLO3pCqavcI486xN8RGTYM9g
ew6mcIdqnzn9Bthc8qy5gbuJpDmwIoT5Dt3d4J6AlAZNaL9MIS4Ju/D/MadtYOEyAcq5BQhXHeey
YIF5iAQxSEgXuMiksRCR61tzKLUoNJQEXGnUW/ad4UlGsMfdTfLqUpLJ8l/+NHIgMHE+UdSPBzO1
MKOPGaaHhBCDIXjXIs+40+VHr8bgYfPWA/IORbGBhqNgIOFe7vvG3FvFJYr6P1ZthEdPDXLttl1+
qMruV9fZ9aQt1SGYAdM4jfKFXEs5e1Qo5d0Owm5Tjgert0mUHrpt7lrXljvqNR0cc8vf1+4s2cs7
ysCFFhmbB5bz8ZCOBQnDFqiyouz/lDq2Awe4+sJN6/gHbxa6Us7WZ1ii4qC6gSS1wgyvGRNEtuPf
PfqZP7pPmJpgrHN3kCVuHaGrLY7YZPc4hw3Xyw8hrrFFo2fWhrALLCxx+BQ2yn7G7RleUfD/HRCv
PPVR569DP9poCPiOLqkpWBiVQz/hEn8EF1Ab6d/iQaF4LfVg+zgcgG3jcgJgxE0v2ggUObbOgB13
RnNz7SYFewzNH1wA+tKkeTMKGxGTT0FPgnX8EegwCIld67eao+IPN/Y+wbznG7uFrWfPcUvhjP8z
56/gPW4CPAHXkHafXXX16bpRt0Vub218F+1hO0IRST32iLLrdfSKZv78eDBd651wKIYw87fwEXE5
h9Eq4ej77zfgYpi2nvYLUJdNKnftJw1UVOe2l0fenxNr3i5Irb9VXRy0vPzNq4jkZ9zjr100zAwE
9UxwHchq/shRw4IPsjgZqA4YDPWVbv7oFhsFNxN/bIJdUKmkiNhrstOstJqe1MhmRvfLLzsam5VP
xvG6Tqx/wLezVaRYKC7tAXVH0GVUum5DCqxA39hUARN2lnablvs7s1zzqdKVfi7mByNlVgVFji8t
En83WPRI1pmf+rksNuw1nTmOsL2oCeCfR5N2UPZsunKrZ0xpgLcpsLbajHYqGoJiH9SOYUY+GQih
4XP7rN9mU7IajRjkG79FSTc7xQ4qFT4OpfPO7PS99Iz2p/TKl1IcE5YAZ2fmjJtWLUB+auRbu4Gz
MBEarSebqc7jlHskF/kN4WbomKvo2eiKbAdl0dnFjT/jGsx04bbXPsrGI4PyvmNs0ren/77sB7VJ
xWDiiYzQn8lUvOUuqOcpaoeVKKnJRSC0dZGjKa4yW7xlmsdJy7mZmpRYhZ5u/dZ9ZjGR4AJjd1jk
jEtb32VXRJ54HNvJmnrPuY+MaZ5Q/539oIFb7MXWMjQgVBHTcOh17giq63eZsuG7lTB6Tf1TJ9ri
6dpxYYD8L2C0Vs1P0hmEpUwtOQSeJ09Rj2fOJr2YBRGsOn94M/262KUZBmthZK8IQiDuXxNtJDGi
GCdGsYSs5DSca7PApu1z+V2lFG9aSwiY17HBHl2gUmEb1YeclX4vKInJXf5r4QleR46pH1HD68eM
dUcrrBxw7pAvYO1t+jRp9saA3s7RHLEFKhifHg+GVhwVESPbZE4VNdDIbUaVfAg4q0tyMX2mt8z9
qR/FsagYrOvsKrXIWmdYn5YcTX8bnDXbqY8viZ1yA7Hty2QCVPUM7VgpcntayIrrRkedbkAkuY1e
sTX1/ky9OmxNp18naJPPqWvx1nHOmahzeymS1ybtdiA1xSdJTv1S0110eKx53QEtYg/yeo2zujrj
EdD35VDZO2+q2qda9RVrnTF9ifp5lJYRuFxIdLaaNrwXjEZ+YMv998X8nQeSLg6xamDsE5sJDeAO
dZf/kkXDs8R+hlgdrWQ39RlwFJx5rvLCRZsbUFUd/g11GtwRyW+ggdlV9VHFhTi2dNNLp6rGj8HS
92SbWhEqpAlTp9efm8R9lyGjAbqA4Ux9OwD1biDP1imgCDFfxF1m38G7cYcUBzIKSdJt3TcL2xgd
JGxMJ84Z2LCLyEVdXbHpfbYJs89YhS+dY3SXqsMHx6fw/njArXLrASbCbww89IVzIMn/Vzw+KsjH
95BMuggO/tZKVDfcnLgR4zT/TZW3c9I43XRN323Mgb7VseO3aFYW+4JXmZtIcJrJoeYmMoBOPABt
iuPiKdW7H0OUvK0zsuDxEIzs2Ud/AJRr9pdhbByy/GiC/LG2rxoEHjJMjKMQbnRsRlftQidplgVz
PfZLebd7UOoEvP8z5x/c+PIQ6R24ckUfwh7tKQojcYb/ewoI7PxKpnYXNbwta3Yu7S5ri3EVI0D/
qoXYO1nqv+ZtMu0LGf8Udnk2Eu7CulLiYngay+uIAcac6IEHFljxMLH+Kgwgiw6g6ADgIxdjHe4f
lWWlRcMlgSXAxdbzP5bMAB308VcgD92TB9l9EQoqwRzZ0b7TGbUacuxohDD5jE1FCTbDkFI+f0pE
1i7XUM62pV4C9yOEwa7rjW7V4+HxDHDewdez9DzWd0Y07jUhHvCmuYTQI942YsJ4NEGAb2sn4trk
c3RqKp1VPT99fM9X3DJ6NZuSx5m3lVW1OEq40IgFe3KTjbHYwgZHWTA/EKZSHnp+gijy6lPbXbSo
prhDjXEcZSdQPdkCLas3HP2KBWwNO2vlBdLcoxnis18FMAIrORbvvDzsw8vxiyhFMrizjCwC1bMM
dVgm987sDnNKGxFs574kTn8qmeh90fgY6CkUs5UMqRDgr/Ac62nSL7wuis4uBLK87eNPQjevBHkU
iDX1fNuJ3ts1htPeK/i8C2yuxoqQOuplYg9PcWWRW55t2El6pw6gq7tgPBht4nbATFP0+WVqjwHO
yTfiozYYKSD1mpi7wsoZ95E9WDen8l9jbKuQBybC8DLpPAGc9RFNCJvF42Q7/ZmZ8ROZKtjVpdNn
uzRw/6JILDbSDA2SydsPhEhINjKVbBCx0a6qmOEXNNvFaAX1vpVYxYnswckqTMPZ5PaTL8Ppr5XZ
bL+HMH7iVelYj9f6DgvstXCt8EzsYbGZAjCuJbqMTeRk7rHGYcKoxp+Y/vPimx3ben805SVlI3Vx
FcjmHuR8WQVPYkyrL5vAF0yhnvU8WBnIkWwcT0XAaCLwbGMbjghYoq7StyHckk3Z+/Ly+Ao6j7pE
/vSCDa0/kAPTrV2HSPlmPvdIaetPefMRxKn1VDMC3NmO+hcmPHvMAh7fV70OqjJy8DyPRc1ODjmT
XrKX5jMEQAOVT9Fi1Pt/v6T1yl/rIFNwtrvGwUKI9yCjaPMJ8/jKjE21hcTw9ghy+9/DpKrx+L+n
MFJpIiX0nv++F6OOqvy6XfzvR3v8pM68JokixDaPX5AxxaAQY3Ls6+BYl5P6EibnVIrBimVPGm9D
Z4qOQdONJ+kQDKvj5kEBNd6mLBhu+VQT9iajS9CpKl5O32Xd1bfQ4NcH0+al1PLl4zfaUW/zCTbg
uLhGevCA0C3N6FqzqD+V80NcuIji/vc8RwHoO9lFwwz/LTwydcknbW+dz3RzUG2FMhcF1hRNa3B8
f3RhvUSkpRAOwCQ+Nvq9Z1mf6GQw61toU4iSc5eJhTXeTDZ8nDmlfTtd1EYcbxge7DXHvCfDzQ7D
mzQi9dJqw1fMiqJrAlSC9SbkhnZ2bf+Ddbu2jQbiolzr7DtJuAVq5C0tsi1YVy8rK9V2eTaIl9FQ
+N5YINcQK7FbZM6mr8oT/c1ciiW0ZWkx7UXPK+9Z5VdfDHCj6Dt2YdchKHcasRjC7geMdv9cJJIU
wiTb60Au18tcQ1CNcifGx6PJo15SLfoeYmg9noKTCVfs5INuVojJIf/xDCHVDsPtW+AiNYEfYq/6
mMK176tD2oTXqsUqXgli+QzmflEtp2OFsS7X442sEVXqAxQGINTt2qq8S+1MQGRKjXje6d2zWQfa
JvvBpCGyuvxn6iy0rawbFnYXvlWkjnHmD6uxk2gowS+vzHCoWfw3Ay2Fs+mswceA45pwvKNlxzxu
ifHVWEI57poN1Q1S9AhvucZCO8kOWRSXjMAwc0VFeZUiP0YtU8rcyNt1ZdS7Ikx/XNlec1zSWuJf
QrN+j3EI3/SWRAxfnT27dpfKYWbFLQw/hFbua4YPgATQKskAdiiOfWTpCtWW3r/KeYVitciADOqo
VZv11SmZ7APb02kRIhCcm/WlXo/9C43jNYSsN0/PmKjr/d0q2aM0IsbMo/l6txuoPsLhZCeomLCg
esd44o5lE11sNFm3nhoLeZ/MzHMavzdl/lZPUKkpOY1lTbxHG+unwgnD57pmsVuwvWGcdGQOfZEB
fgHid/qDl3M7xyUD3XEkyT2J50+nSdJIB2DfAdlMF6Ov61L8re2tYyMlG9rOPJV5sZ/qgpU2vKu1
q1fXNkcSrYXdOWib37KNvzXsjdCQ+2JnR7ZFAx56CJaHeNk2zs+QxJgVVNOs1dg3+M8SY5XGGxTA
NY1N/htO/lFWMYp+dJGoIQNsDRGygDzl0zgZ3s7z/jlq/MsNnpGBYf+tvuvc+xiYkuGFYvbejM45
0wkOSANkVJhfuRtZE2atOqEldvgp9c8whJ6BU+AqWZignc8JnQLmqwX9ehATRX7YDEsERcEewcpa
q+WfWurVjeUpf+EIpjpsl5RJHmaAmj1RTeTB/AkqtOSg1Y27lyRHLgtlHxsuf9S2IVnVJHnnalF6
Ed5tybpE1JA0U6JbYhNRyOxUfvV64zak5DyMcf2pCiIOTQF0xOoCuUKjW64CuSkMz3uCncjuUTp4
ugx/Y1T6r98x0mA1TH/Vk5QjSCrAep9vpjBdy0Y8RbyRay2PyLwDKoLbAp6CtNvvtAZHiIwdzcv0
3hjlts1n7+ObKuxsh87QR2RUWWtfFne7t9t9noTkRBLqwhE+rFqLFbmbsgpknrqqMotzUd2FERDB
1jurMhg+rE4eiZjZ9k25V23O7b/LBRoQ1RAEgzE1QEOQ+Ki/dK8f4RFo2o0w2i7Kt2RHcOiqYQKW
Fv0j2Cc6IJmCZN9iGPb6Yq0i0lFSHXkHTduaAZ25CfsOnkSHrTczX6Jh0tiPOhujbFDQRIZcO4PC
/KrT5Mf2prL8syLq0xlyNnUdERrxEFzrSoDKloaN7I2NCd3q0+i9aAFV8R3SBo51v8X557+NvcwX
YYHXy+udpePLL1+nPWv9o+VY3S6cg0RKduBc2dzEY61DJ+osqyycDiKM9lmPtEAIuBODS/kBMVsH
GBChUBpReNvEX3hB/41oJkW9a90qsyKfIvTZNXW4EAx2drhKgkXQeZesIU4jy1s6V2wBEvnVOACB
50BLdplhZjjPOBBReSEAxLecIBvgGOPEoLp0YpC1xNYsXHoSLpIR/wBc+2PX2Wei5wm4lGqTjGId
GvJN+SbzQI1/rVWBiahLUp17ayVceyCgi3BWM49xPM4jfVWyG8paAN9tzybXyTo6ZBZ3S44LPB7U
E2gr8cpJFEpOmB4iRT4Zy7uPblTkFAbaRuuqb49dTF1w1s33RDIl+YFxm7LHbkIkfj3N82eeJrc0
wocmJ0+jJvjpLJKO88orV24lf0hvIYRwLI5szbdj395NLz5YWgiq37bqzdgdcJqiKB2ZPMMI8Y9+
I1/S3P0oRzKZDPVStXWE1MVGSZS5rIm66uZNk7GeNLZRKq/+ZUG2ThLCL1KhDA66Va2NuA0bjBaM
hHZ5AXGAZTE13TgvR2hzyti9dL2rcE/W+sZLZx1F4gB1MIS42shjFxZGlSnuWZomw8a1YeRPFqkV
pcAHy7FMcw/LlP+g26AZKOq1UQfZUcR/RhMljoajQxWa90xkDxt4bB/lpPPMueacvKu4F+bRh2KM
RARTP77MzUjS+dmgYC58epwGUWvesVK1UNQjz2/MdeWE71mEhjb0XmONqnRgdsZlEgz7IuRNoRxr
B7alZaR9NRnlZOLjDLZS829sM3d6qqIhOCdHSl1nqUcR4u8SfmMP6aNu6GhjPBPEywMPQwQGq1Vn
IMMiAL15TMoUguBIrmNRk8/bh1yLxGt5GQgfrX8v7bp5b43iJZPWPZIa62wF4LfQCEXNw0uUi4k7
2XiUBQpmO2GH7o3dubDy6kw9auNj9Ns9CSy4huwtWt15Wfpj9gklB4QdwB3E2pZ9+VPpU3WrBQY9
OPAwP8KYFUDBIDMr8rWa+2Mz6OArON66E+jjbWP48WPxnHbdk4L+vg/N4auBdSxT39y5kfhy7gZY
tKs7+KgeHFhG9KTcecRtQm6+cmv7pqVznMtks5YFURGfDFJ4D3XIZ6pt4rXJ6GyZBfbsqMdeGUn9
CptlV313TqORiEX9LW1YANFE/LmgLagaZ4vqHOXbFaSrsUK2zEkRvFVdfxzJIjnAia6XuWh/uZT+
qPQj9cg+zzQAx2E/x8kE2VOGiBOr3DIJlORiaHEAGwx787Jha52uJ9/NVgJt88rypM5VONi41gqW
E/4/o9De8xbvf2O143KwCC6XCesgZTOixevor6QhsdO07SmWsVw1joQfb6p/itPgmKFlqkwFQEBn
+96H6Nk1EldHaR7KzthOhX7vbY4pJwi8GQbkrmNM8fj5qddMr8F7A2Q/RVaGMtvcagjzfGdAkQxh
DEVasSnTwjpWVvItNG6fYHumkRbF0j86A8xFYl2CJHrDEZ0QJsOZplvtKmrTHUc/QjKHpZCFWU2z
MXqNGyv3wUmW3oEhpsAY2C+tLGwI5AA4H2rRYfS5r3YYI5Y0v7/V5CG9aNgwx57xjVxQkJkjL/oY
uRiwQAg6EMCzfu0l7CI1HW3woJ77jCvTyUexoDryYBfE/qtvE0X7UlEcIwqMvlVmI2VO1BvJnLsi
L4d9Vqovr+2WDTTfkJXOkvaq5gdBcx6Qd4n0J18wioU4nQWflfyEFDkbJ/k3u1PAREQZx6KFT9QY
FcI0xJ1g0ybO4dLc5moK9iqe7uhfEN3F/kfiaf+6Yio3SeyBn4F6HSQIPqrE+xydlJYrJ+wimlW0
MeavlJAFM7sov/3HcPc14vTEjBgEm/pIoqF2qknvIcL1E1j2TtnTzlc+/A5bimVeUXnow7Oqpm7T
5qR2x/mI6THewpIWGywAOfY9hCIpeiA3cr5jVIarLIgYfKhXOYEnrUKzQZPAbEOGkX2aELGGVYMF
pslMBOzld2Zi4Oyx+/cwUKoIgvYrOVPHYkSYOJIfRUBT7Ymt5ZaEf4zl++iKW41nRKGtPHZT+gF7
T9B5sMj0x6lZGLXNWylKPHJ455jSTyvja4Lcx70QUTKJKUugf+dWFReyKLGyONUrNcwm0Do2b67H
Zcs7ty6GV8hZ/czr+0YnYDwTK/wTajh4dRcZZWxygHNC7jPlNAATgnalzzWxYVfmzS28T6/NUSa2
lzjv5hjhLtiWmssOI9O/nOGPzlw5Ec57IrC/mr7305TVCuzug2310tdy1sqGL57ouz1uQ5YHPZaw
yZkvhXbdKlpULTf3nj7eASgsgN1eA+61y2RWHfaduYyd8G7jIEbOBUhQpIio6VSqDoniSADlqjd7
myQ5aE0u1BOLiJ9No5qtzLgApxG/A9JTPIUJTpIO45IKI1Y4nftPTN5hlNldVgZWltZ+kqgLBFNF
LNAhmDgg34B3nJNz5PXaSLZNi4SbHAgMukPNpsb3UfoaZB0T/WNtlKCJkWlZr0O7WuMlv2seDjvs
ZWzfUfQ1zGap3HT4BEQPU29BLSmJieLOdXISRehojuQfw2/uQx3RAqys/XDEurLi3f+Mffgzg0y+
NVlvicxdZS6GNBYLrywF1y75aii4UFBX0w8dbrcIgok/32QHh0EvSU68IUsPnb6G+9aOv/sO30ka
H6K2+epq+hVXaxGlZukvhB9vUUGcq+roye9OXNxbV5afhsS5xRb1GnvZt58JekWicR05baYGkTu7
ip98qA9hKk+tJbvF0KozFAxqZKO+T5q1trQS7bhQ7yFulMWYBP/iadilEWeTZ/BhwWcMXXzhutV7
71vnwKBgjwRxoeNwksoKN1bfzmfzrxvFa1WdJu2uN4yKDKOgqEdUPqTPVe+fMpNsTAWs05blS2u7
b3mL2GcaKF3nn7rOulcHIELOOCn+ZTzuIE0yoD5p5Vs10NbU1qsmOzyHJeOS/+PszJYbV7Is+ytl
9x3ZDsdcVpkPIkFSpGYpJr3ApAgF5nnG1/dCZHalAhkk22TWfa3yRlyAGNzhfs7ea0vRb1Wnq+l0
dFvQIbSM/CZHAHPRDPQ/bJk9kKrWr/k+7OGFu6V+6bBO8nm6a4GIYUcA8Wc1rbKN4Ds5xx6lpPhC
RrFUtyi79GKcJxDIMBFLBf1Cq0QGuw8NQ4GzHqYdDDaRYK3LjE9KgPOTEhoZohKeNzP2VQvWUsvg
GlqCVdpYUplMZ09YgrXzWlea5oKlbbVq/ILCs1XcDQ5a1LJsX4pA+UJVoNx4+SDouZLLaT2h2Ac4
0PKUMF6o7jxbZLDHQIf71arFOzfbqDJUugExr5RTCS7sf8x6Gx+ixCYj5Z71JhJHq/Nd1hvkb6YY
GavB/Dy17RP6DoBpVvZkqelVEni3fsn3yBKvWvDT8okgbiuK50Ea3MS0gYGQfKV73a/S6KaX7RUc
i0+aUC6mfjBXkiylCwxHc33G+a5UmDijCr9bhbsYbq2kQWlDn6MnZ6kmr70a3mt4gKgt9Ft7FK+6
2TwNuB0m9iYRNWNFzx8CH3ZKHASodjMIG6JKX22ldnZ9ZhBzYKivSkhrJqavvDZGrtTp9R+UYYoL
T8NF5EXVRZuycSR6KuVVcrgNec/3hhVopjwEGR9BNDq5q7EduFDVCZR3iBmxW6VEHKIR9r5KgUPB
rzDMFJbhkveT3bJu3CdZd92V+k5JSb1InEvbonZe9N/SStxKZJJr5JI34CzutHZcU1l60h2ccSEc
EbbLmVsYHVZHU2FtSI7ihSRK9aIDHbKqTZqUZoZUq9Hk5oeExejaGlSYMkG53I5GuWWZKSfkJ5Za
3YQmSDHLb3djwuqdNeSIl7lwVur4PCNmNJPatDmgZGTx+DT52Q+MKhRHow7zWaKywKG/3wDo0mF9
sRhL3ozJeFGT5olNHSyGnqxFS155VY3BeE4OM9n84dWtIITw1iuUaS+ICl1bAtzSWHvGTcKmKKd/
AWCtUDXuvqVQM7O2uPMcvB13iVB+TtlDDMFy2+uIi+0+pJ7asMsrlOg+QkIw2g1FApP0SmPU13Wm
3VlF9p1mQbE2uuDRR77oAyZnEgrdZgpIkrJ97bKGsxLV1peqjZ8L9HsjDc11aslrdaTZ3KKy6a+J
mz/0PSAh+EqOW+Wgb2xkSmJADxxixwYxBxFyLDxWPMFT7Rg68aMMxLyzWM2YD1IagVu1UBoCO/wc
ell8aHKj2DghfFDRW1QTy9vQ8boLzU9HN554IRPiPHoPR8cIgCQrle90QAsOvyOuepc5TXBdGimP
xON7HBJxDU2Pjs2YrPTec4eJMceC4XJyfPpJik3PMG6/iDT3r1BTgbBi9QJpUJ15P8Yg9YuSVnll
KXcmyoM9MusZTVkzi7ehs9KczyEVKRecSUYuJbye0vkWVMhu2ThQyh6MN1T805yRzGbddDYojFZi
EsVGKYp6ZU4UOycHY3lHNwnghMpfrZwXXaCOCPM72OslZnEU08BtIVpi33OZ4+HlIDpNvDSEg8a3
Hh/WTqrdrsSFtIotD5O1uJps+ZABTbjwTWcboKngZ1s9miKtm+MILjLoDBAkWDQj9mHqM2392qj7
L6nGQr5N0bxjBsGUHVMLGENKW6Xt/ED0BBamrA7sRrN9mo9PFP4KaqLyCvTutyIbaW9Xl4U6dnd5
pex79bpk7CS1TZT8JGDbzcO1bp1hL1oSSNWW700bfPbF3tObT/3A218l5fz23gQy/WwEYNKa2qqQ
IxMx2cehfY3Hp7tQcSa5LL4+500v4NCOG8Ocvvq6pLJgepuuNR4slYTBOf2iS0GB2qLbT4o4KHZ1
k5GpeeEI+sfRyJZLUKUOeywZI0vsEWszAT3BXWqKV69jT810tWcIoAXV22u1zR+kkPlV2vk79uYE
iU32rVpGL4ZW0hkj0xUszj32hGL+tQ2Fzn2MVMFtHF/wslrrnIbcDfzjAHOz8lplrG0c20WM5PDB
JV28UgFjwTI1xk9E1zWX+BE8VGqrCBrMupYs8trEZ6I2I52kOOPaxF0AXDOnjmw+VZ+UKJv9PPYA
vDq9InGSJWTb8aqRh1Y5Bt3dAeS5bwE+SeNkFyXNZv7/VR3fRKUtr2NM+uuJfGRe1RLfZiLvEYfZ
CN2HZ2ISDPqPGxBgbhboA0tJxrY0aFQOFC0pmTCfxkZCXF1FyUWB3FXWbE68eMPebYue9s6YlJ8Z
2fPk1A5rPjYR/jtrbiIEh9T+1mRKeFnVIL9A+VxIxYcOaqGw1wLnGjV8QGOZJ01JdCNNfBLCzLB8
poI7Z4vsftLJSxW2PbGCxc9dBBQjLL9k092iZ8dQoW068pW8qbkZ8UkZmShAi9VfctjyrhfO0iJl
3zTWQQ6D61dcpBBYECJVmfZlraEvlVvbavx722a7WIYssSK+9S+6od0Ofssmt7sHR11dBpp9UOZV
L2D0adNhMb9Qmv7OGcLEnWp9hxepvQl5tSLCE9WugeTti+BS1dWf44S8RiX8eVBEw1e1uPJFQ5GI
oGIogWhzSBHP/R9mbXow8ECm6Ix3YhqrV+QgFOciGljTQddtY99ipbb97E51tC8zUJqAJ13lq6Pp
1rBqbgIiplYG/9hOjbrr6vhzbfviKytAHw+Gd1eZsr1hG99fZQ4r86SKP9PUFdexPdh7ZwYI6f2j
ZhQvaY/9c6h+QKoxkAbUtzCE6XYIsJekuPtXevtVJqpypQflNcBo0hHrgK5CUTB5y9gVMVOwM+LC
sCYsY3GIdCaCuz5+zTuaN0FNPFOEsnetFnTZMy2/zh5E08SXWdytG3o67GzBDqGanbbDKHNXENTF
vLIKfIJ36gEoAxTPQ55Ub1rWZdhKeoIsnRzHJEQ/1xbOUwjrpC5TvkFkee6EjXMCVYnrkJ666nT9
kRzNbahbBFMO4dah7FiMuXGbQOp4ZGwBjq2/VgpK5oSCqepKlJJO/jYw7UtB6cJQVTqBPfsDIskR
RmYD86tHG7n0DTqhoAZA7r7Gbfm56JxrrXu1CnFTY3b2xzL9aoJuYzvWs3/V844+dzm9aD6VBT3c
gFQaV7LpBsoh3V7CED7ExuegMaM98fDmqgS7smrwlw0RFRHwrgkOUUAeI4yoEWtMQ6nJLlQ3rCt3
GJlGxOhbazUI7o0oegRDbm4rMg/3A4aIpKGgafl4q8uq+mL2dbDmdrLujIuDUs7a1uJQR4H+2Ptw
EWZnjS4il5CznwprOZNNnSunq5ru0DaX1m1eOTe9T0FY7UbtEHb6dAnQhPowaBuoCz6osqZ6Ghqd
9WcTR9v+1pm07LLL8299IlxV7eUNFma5Fr9QlwZruw48C0alNdMVKFg8Tduixlnip+Vd7LT5ZyiV
z/5a1QBnsg1CAEuR2S8mvgztp8BysBnyRrHPfjV9uFPNvLkOmCoDlTQdUwbXKoDzVWP1K0n8I7sr
ogJQrGDiaOjxo8ILb0ODhYNRqf6Kj/dbbFrPXhndxWqebUaaEXBUyyeVyhsih2QF9+DSF/TYWAOw
7dEkeBfHVVixU5cZ9jRIzOqJOHugAiM2BQgA0GVqJPnj2mhGHdc6YAtFxiSlV09m8maXvX5LXa1F
ZhlOCd9BBIDXPaHJCGevDC0sN6RpF8IxNnU7S2mYSlKWeRj5mM2MPKebkhTUgb27qG+eB1/9lBkm
JUi2vklsXSn40XyApmVNv3TwKVWzHgIRSY+CuXFt1M9IVnCIo8Zf9333owXm48o0+YzQdgD7w/CS
XfxpIgUKSt7KS3B5DkWyK/O+w8vKitkfk13TJreRaQu3KmapFbISEM9tzISi1dyhEN0Kq+NiI7Lo
sgcvlRq1hzvGfCr6dk1//5mNyHe/ZQk71WazEXLcVnUJ+maAN6HRt7Aa42aoQ3ASwxd91jfWpfPd
M/M3fRZbWDr02ooaiKhER2kHNgXrn5/5VD12U4YxnfJKkcCfhocTQgj8iU4fq2BrTxcqX0dLKJuc
jqOp63dEpuWiDLeGzhLdLp5TtFUrSE4Fg2ZMixd08t+RrG6qERSp4GJFpdoXkuxqPnz206Cr39JO
+aGW+j50jOa6G7ZZ4T9Y1rDjb98q7DrWmRfBQJPh4KLTvS7gv/PWGArcCBoXvqo8gZxxVpMybOwK
k0rfkeVWiA0WnSs0KBidaXChcU8phUFk7lAiaE32M+3nsk+DVMDWfnqd9qMTnyp4cx3Nj41ZgfYO
akdfZz1m70pRfzgxAlpho80vtWlYJ5PoLyPEAM5blD7gS3iOtaSmvHPIe5q0djJGuxKjIFUkUGAD
mwOdNd4gzGvAtx1i17Ka9pAsBG0ecjiy+KuXmJSamLIvAOT8HBQkvFraxysk7U9WKL7qtF4QPOi3
ZhLx8aZLHgWgTLGlBORHjMMWJAwR2iv0M7eBFq/K4mdu7eBihxu1ir+T10hLuWyRUkxW5TqNUdIA
ZINtQ9GnOE4Ie60BRY/ZA7eAQhST5FaWnJ9ELA4dGuaJwvw2cLCkSaAsPvJuRHXhD5peB+yhWOQV
oax6xf5ekk8FQBOfmd/wb1hqgn15VOF0FAP0oaqdS7q6tYnSnvVp8KUy7QfiITbTaAeXBAXfZihM
Ov7eyvLokvoAC8y8ZARGwTPf/YGXcEIewh4dGmDPZBABRrOdz0CE6ysvYAZXK9XbeI5+p5YsMmTV
HaRDCIMdlrcTVpFNSAgvxOy1YyrFWnQB0y+JNFpivQjjHlXrPrWGL2OInC/HenER0lqhb15WILLR
fmwDq1z7fgR00IRKgZwaGGUM6W9uhLXW7I0jLVHa0QHLcZNFP5lOybrn693wDkRtr20DHatpFgLX
qhM29hru5zaY1kYPudpjIwSNf9bBda814NoMhwyfce85zvBYWGiEJQlD+85fs/133KbhJ5odVhhP
+5kIwoCjcvystNzEEuk4gKFPjjrgb82rjB5QzgHtcdf08Z2VsGzsUJwM/Ygk0adpi6J77SuFdTUO
yY488kJ1SENnD1UXMXiluBUuOz0fOYT6DQ0pFsKwadZxQqhVQBTPIff0OxOlUNjjCmo07YdXUOHC
z3utqZ6y6yf8Z5qVirU1Zv09Zaymyg82GkIzkj9i+rit7++o2gwXFhXIy1GDXEh/Z+/4qrHSrMBg
X0Bgd6I+elFy0xYoZgt+e6aOiIla7VnTy/ux7SWpyIiWJmL/YGZcBpk27ZPJEK4+Qp3Dfd2o4qnw
/JbletBvxqF8Kf063YXIC82S95xl9avmkVMgZq1+nd3Ssi33U5i/OICMcadnWztw3rDNf53AnUaR
9n0U2rizRlhKKu9B38U2LYBprZrjfSU70GGUCPLSiA+1kV4SLi4S+17206GvDP/awNrlYnRN1lWR
tIeiMB7gQ9cP+gz5Ga2Kz+HUUSbvzXnLjLiARedVbjiwflRd39hqJl2hiuxQ5WStKRgHs4yZBO9B
us0N3dgOLFOKVFlNPhqWCRzcpghmrzyLp+1Q4vh27H5a93VnrAupOOyn64MhM2vb4WImsd6PLjRl
XjHp+xlpR66DPADyBTaB2XHVhGjyG1Fsgeo7FwiPs5u+xgdY77lvzkpRJH9OLWzFog6Jvdbt0tR4
ZNanA0+Pw9ArcZmhXr6wTRV6Hjiv2KNPlWfhvtTYggkEXxc6DNA2kM8VP9LtBEVcRQ3Vg6qgs5JT
bNwUaJm9sOjWE+tGnslNQKL5wQzjz1E97KM0puCUgoQF7EC0RviU2DQOhyh9hWS2GbqOOPL0IUSy
bgfKzkmoRbTGkN/aJXQlJ1j1JkMbxhROaqcfN0DWwAIP1LAzHb6LOfysE/06quBsd8gGKy8Lt56X
3Pc5CDvBOFirof2m+sVVrwcaTOrkkpDslxw8+MqmUo07j+a3hfpBNup3y5M9yKyYckizCdXCQhre
SXdoLfCNhf/TjrPHZKJLVs1NdY2ljjE4n50gfPUMonA0FXWdMzAqMhGR79OGKF2Yb4hvAFgW8TQh
rtMTZ2qMFRUDJXsVBX0NRsIdgQXAprrIYKIQ17XG1MZiG6RLJShKm4Q64cC86v3xsddDXELBi+Oj
2Z3iFKZm4AYEJm0tFvAE2ZlrD9VtY6qI8Ufb3PcxrvFaHa5FXh4gJaLOQZ/a0jI+HaGl/0dEHBGN
lmWb2hxESAjYHOr8LgSMqkyn/GqUZ6ymnhze41F3ppcRpfUFtvhDTtLRjYhM50CvqnLVyXxhmdDt
Rgb/PduQx6ZQ86+NglIpljZN6VlmRfLNQYcvw9cEM4rSUL5XCsEoDx+NShEPYGlN5uQqv9aEDpCK
KBHM/hky0pSy8Rjrd5lPvTbLIQZBb/lsRFpOJwdpdoGA8SLIhltFb7NVLtRyR0ervi0s95/ZsGGD
KcqXGe0qfYzvew9FXOmM1rWHN9I9ffO0/4htswRrXgvEtyZ1U1sGRGu82KhxFLRzemnOwTqW6+Wt
s69tmvWgfsD9C4g5U7UeixrJQ6E5mwwpLQvMcV/FIEo0Gnpo4fxNrATsxMjKW8ky3FVVTGCGD9FI
hPplVBDOEQ0UTbUaodqqzYtiXQJMujfaEsO0OmydVNcPWp4QAtxb9FVT33myR2WNpte+L9uh3NgA
ss/kr6nOf0R+WxRQhNCknIMsTX3x9qBZBNGiIdUlzQtHTW6qd7kXHKJGCb4YtL2pF/r09VJ68gWW
ma9VErz19YA4KGS7LpKwpHSVsU1SACO7qKlH5qZsvIlBt+AC8nFVtQbaVGqHvyKkJ/hiKFX3AZEz
O4zy9X1g8g9Zg3/TcxAjMek2V6wsXrQqe62r/itQ5hkMWMv1UPUl3l06Oa2MPvWOiqavIcctbcy1
I+p2O425+tQoqrmZ5Ymuj4b9Qtf4uGqFzB+TyH9k187mjyLPlRYIgFJMfRehVfh72FYJexhg/ApE
xRuzv7BKQjrU+T9se1hmRZSIS0T/WOgKTDxFXMO8A0+TNkCORq8Rt9STp8uhM1iM5Fm/Ktknz9HM
Hd0HyIFT61OjLlj8pbZ8hfvr3BrIXB0yEa69YNynhD/sSpXsZkMbHJTA/nOuBz9l19mbwYaWVSeI
7PyZ8J5J8st/BbImsR5DXO5AvSiKiu1OVW8qwVqsgtAEX2X2K+1+xTeWGoDU0SKCwGvbEOC/fTd4
wHxAHuQ3gUEDB5jr60gk2LgxZwZ9AAMHv4F69esfQ2aqV6kjHsbECr7x40CUt8yqWv/Jqwtz3Sew
gH4FrJd55x3y5oVInhuJAmpH6Fe4pY3jvABbZUk+IlctKuQIU72RBYPT9S0pXlvQJSu9tK41Ylpv
6AKhh5f1LR1ye90Hxh45nXFQiwlFtllnd0En0fi0+quV9xYLe3ox49zQo6z+QxsHddt0Ylh30Mnu
p+o7xNQr3s+U0IJsupbSL1ynRCwAThDUW14G92knvoR5GMN2AW8UzKKFal4609+Dbgkp89o20b2J
gQZmrVVP8VTO0Mmipg4JfRxsSPlNMIXE0XBTzl7oaUQKHSuEKFJyuZCBkJ/MGub8iOZ6PQUwFw1t
qi8hmmV3dQc0usBRvK6sSLDJ7QyU+xgGPb2nteL3MX6AMt78mvz+z/fhv/23/O6fMbX1P/6H//09
L8aKdVKz+J//eMpT/t//zP/N//6d3/+Lf1yH3yvwgj+bk39r+5bfvKRv9fIv/XZkzv6vX7d+aV5+
+x9zSkUz3rdv1fjwVrdJ8+tXcB3z3/z//cP/evt1lKexePv7X9/zNmvmo/lhnv31rz+aU3tVVXv3
lZiP/68/nC/g739dZj/Cl//4+28vdfP3vxzrb2Rzq8ghVEu3WVLyMe7f5j8x7b9JobFGtXWhafyf
ZBHziWqCv/+lGX8zBDOvsAxdm5lD/FGdt/MfmX+zTKJVHduSls504ci//t91//b8/v08/ytr0zuy
dJua//q3KE1EarpFSAP//H0FkMASMx3bTHaqxY4VaEG/xWOIRVo9s9b4PaH83ydYfCTUNszViBbD
rgArQWWjq6/6xDlz8Dl695/v6PxQ/n3wRd6rp5ehRY5CsmtBWxlschszOxOUeux3L9J+seAg7CEQ
ZFcHSM5lEBRwpmprhddFP/MlPfbrebXer77glIZRTgF+J1vCsYKRbAoddOIHL2AOT323tmvtMQjx
MPW7RkLR1pgiv0UgMw82qtTdu5f8Xy/T+5fn2D1aZGgrKnEK+DH7XamrfLYnWY3bEeg3NNJo6r6e
PsmxuzTHMr+7jrGua+bDhJNgBERUhFmQDC1dFOeu4sgJtEWKbIEhzRImu9K+yQi4zDtIjGFgotb5
0AUsE9EdGXZmnQyW2xgBHPRpGscvgTSHm9OH/305+r9j4Ncy9d39gcMXj/2QQXPGXOPv6yRCVWmJ
qn4mfQtLUKYCVaUX0VjBmdziI49dWwxpJ50gecae6abQzaNbmeDaWQXafF4tMazq8vSFHXsui8FN
14NXy89MNxiLjnA9VpstHVaZP58+/rEbN5/33Y2znFIUEUVRt1UL/dp0FMt+aBRqJFdIJLJhq1iT
if5iLIuH0yc8dkGL8V4AI+sI6TTdLnGsYZ8H2I1Wet0i7Dp9giOTubYY8nY49aJpNcOlrppHn0Bn
Y+7EYRR70Iyxeo2gqGojGR5Pn079PRn936/eYvwXIEZjox4Nl3IUlWxb2lstne1yBMUq3yChDWCR
9X6QKGss5UrGaMOSFRtomZ4JZz92xYvJIfFxDSVYb9zellS+qvxn0I2XpejoOwz+9enrPPLc5GKC
yBmsPbJ4KFhjbX31qwqjg4Yq4/TRj1yCtH9/DRM7Ck1WhYYba2H4JlhOXdW1jgNZM2Cd6bOc4fSJ
jrzvcv737953HeO8htF6vldRQFFafJcG6UxIQjCWOoiWNaswz0xKx27ZfLHvzlUlfVQUsjRcsiGn
ya0oqPjrwnConZ6+mGMnWEwOkpaUDTjbdNlwECKBRiElb5AWtvfBE8wnfncFMhqVLK8LSPv5aJl3
TW6jvIRQJvwzs+ixx7GYDWpajaIfDIaM5enbPgwazI1dgFs8jUoEyf0Q7IJo0s6c7tgNW8wNeH31
pJXjLGK2p3TTV2rRzdxAYAynn8iRr4JcTAaannt2XyjWtmla2ewyM4drTws3GdwibPpzX+tjp1mM
eLaIpQdzwt4WMp6e4moMbsuiqe7qKA9uP3Ql6mK893Qo1F4YzlYqsH90wnjig9PbfB4gOcbDxx6I
uhj3ZGLQK7AKG6m0Pl4qVM1uKd+jsjp9EUeet7oY7bkXjoI7ROa0VdIEE9Ggf4NsV5z51Bx5DOpi
gLdELFvEjpvEZPEYgI3OscojPoJQbYsP3qH53O+GIEKdbKRBaG/1uoux8I02Ws5a4Aw+c4+OXcRi
jMcOMDdnmB8BEUQoOoI2Ei4hIm2zj5UE39jpR3HsNIuRbklsZ6qC2MUbUyoIzlTeQLLSrkeITGfm
2yOTiboY3SRWQyZrfQafrqbt2vDNvrivQLjGB62cCD6iJudY96Ofk1t0+qqOvWCL8W6N3DI0UbQ+
Kh7TFlGlirlxSBTtzIfx2DUtRvpIKoNIex6/kXYYzCE3K/1VIqlqrXNQ8epNbHSWuLLVRh2+nb6m
eYT/YT8pFiMfioZn5bAHt+y2A/Um9/Wp/l7LKShcZapy8z6OyDdg6kmC5krA9JVfKZhrxv3p0x+5
pWIxJYweWCo7VjzwckpLpzAhvsdEPHj66MeWa2IxJQCgHSi5lg64JS7GJRm5Q/3sk8O89eux9b8A
u+xTDM92hi6CSkV2DVzOjr7asTSMM2PuyHJHLCaOpNJMupC4TXUt7KGHkCUD1CR7UGzQdmSMtWdW
98fu5WLyKDU/ixTFcrZGAiOCWGMbAiGIDqAEp2/nkddTzCd+NzvVYTniYqzsLZEGnrzUrUbKz2Wh
EW+chS3ybQmLw/9epBPCyNOnPDKRiMVEovVZwqPAp2jaHmqmyXLoGE2xX751IwP+zBM6dpbFXDLp
U1y28EncwE9iF9YBwaQVBdHIABZx+kKOPZzF3IEkBc1OOUzbmmCJrQwpjyYFiQAfO/pi4jBVESgD
0942kmGKJo7aqDfm0v3I0YWzmCPYDeRYK3hZZY0mVgTql8zXqw/dGOEsZgDVLDJ9wAO/Dclfvu8J
y9HWHXj4c4vOP9944SymgCBqmwKh4ITFE46/IvDCsMrVP3hrFmNbKzoCrmKO3ni4UZDA4jUVWPhP
3/gj8xfitN9HnJ3JiRRNnqsaU37v252mkEiS+l91J34cbEB7sYmmacAMY12ePuefB7lwFoM8Ekol
emyc2IOjb0IJFSz5A5FgelFewCAqVzB1z5zqz8NOOIvBncFIJ/AIwE6vYBQIjLjb6E1cZFu88OaZ
W3js8S+GttZZXRbhX9pqDPAHp4HLqOp5fGbdPL+k//n1hKb++/NpMia/fqKCrOogMBiAz0ocXwHI
QBShe1/rnKhfhwzkjz2axShXyU7F1Rm129pA5YYLnxi8Se7igrA6L68kMqrkzIUduW32Ysjz0fRI
89CabQkAXV1VEAcIKRqIIDh9KceOvxj1uM2sShmpo0BBouHfqvIg7M7Znj76n7+4wl6M+VzxHZ0s
44nACue+8KsviPWAlSlXI+lLp09x7AIWA5/yptKpAOM2FWCb+tFT/dgH4J0lb6ePP9/oP7xZ9mLk
g0PtMMhKlPjU9y2BYL/CBjI65QqfzRpuxiYesVQknvWxoi0y79/fZSNSYh2EPKDWBJKgVrdYxBxC
1U5fz7FHshjrWhHp0iP2xy0y5Zs/W9K72rktasSABXKj0yc59lAWgx3wbAUHgzSgX5egS7rtBiiG
M5dw7OiLwa4ZIP3sQEUm05OpJOej1x+/QYvBjeGQzNCaowMPottZjHew9m5am0xX08RL96E7ZC3G
dYCGNRdSUAfR5RvGKZumqTJ97PZbi0EdD2lihz4Ht2s7RccUjK7fm8H+9E8/8mGyFoN6aKgagTXl
p0sQRU71iDw+vah1LCaF/qW2RHzmHh070WJop0GBnEYjkID6/ravxU0UlzME9zXQNCLc0zM11mMf
d2sxxOupaoo86FvXD9WN5g1XduzsFFwUJhg4vxLkk+r3aWisS0//4KUtxrjw4FGQ2tUgFxtZrURb
O8JiUA/hix6rj9B5N6ef1ZGhYi1Ge1k7Q8SWoHURUqFBjRCctxXe648dXf4+U1G08Eol9Bo3jRyK
JCFmy1oC9P7Y0RfDfGh1iW7PQR9DNxQp4YRRbIWr3LLWp09w7P1ajHRZYihpC7/bGvFYPDiVYW4K
wgTmV1lFBu8Y1+lopx+7mrkF/37PpoaerPIhRWXq1cneiWpcdHE0nlmRzK/qH75S5mLEt5VXaP5o
tNvG0Z7BHh6GGkRAZitnbtWx48+38N2Oc6jHKB1HBU1JoNww4X7TPP8+LtL700/iyEfJXIx0JwxT
S82sZkuvECtjzwcVIckDhOO9E0famdf12EXM//7dRWRxrVSO3bbbKjSuy4rsrlR2t405fDl9FceO
vxjUqCv6ArGt4pLi6Ga1R7CW+kUa6eH04Y/NU+ZiMNshniZWB+NW9yax1QZ6q7EX47BR88T18yjc
Wl4FWqRqcvKoJh+4C0Gpp09+7AkthnrnGy3BkVWzhTPk3cAfy9Zp78idMpLMXNhJe/mx8ywGPaRK
KTAMtRgSolvQ+YiKJddaSPPCLJ2fHzvJYuDDSy6tDtb1tu/wUqjVdJuSr3NhyeIONuXHPsLGYsA7
mamHhUK4pE32mwnBe8+EY92dvoIjr5qxGO+ykQ0gnpDZpOtv1Nq/1abuULTDw8cOvxjuk547kRfE
7VbA+AG4krtenz8npf3Bn78Y73qvD32IV4FchP4uzrxNH+V7VepnVihHXlZjMdDz3vP8RvMbvnoK
bpFyuGgxIusNQRG1ICz09E2ab8Yf5lxjMdxVtSisSZFY0bj3TUquX5d/8ix17ZflTSvLM8uTY496
MeqVgN1HlXOvYoggkze5Uqs3Xhq4p69i/rV/uorFwNYJ2tCQyCsu0OBd1cuDbpx5Csd++GIoF6PR
mPhz2y1S98uiznepAx9Vb89Mh8d++GIQh9BpibjlhyN1FQUdWOftQ3fkl3L93WcicSJMfzHPVc3t
F+mVN7Fj7T526MWwbcsuHsbebLZjHalPaIvwErZavT599CMv5FJQZyP+i0TiNGSvojzWt2iWDjZp
hJYQKJXlx177pfTalw32I10oLvPx/aSSoizMl7Ke0VyivCiU5GMvpj6/Vu8eA299WSaCNQGExgIP
8VCu9M7qz8zOv5qRf3jv9cXotRGvNrrRKS6mxO1wGXzVyb0ILvxnMurG285FQ6+sk/vqkweu8szH
7ciI0BdDmUCAUi+DsdkGpX/diPAZITmqL8V7Pf0CHDv+Yiz3tOFgknu1i0eYRBMNc4cSPYB9H888
+2MnWAzpCh8I3UlOYCfGnV1kr6geUBg7H/ss6IshjQh1FKUNXKRKtbtBxq8JKvPaMs4c/siMsVTb
qX1oadqgNlun10gazw2gSvpgnhl9Rz46S61dUOtEUxutAnEIGFfatq/WlK+cTPmkhlr9sQewVNwN
wEH7mNixLdpzsLhAC0hVNEggTdZFmdfnVntHnvNSZlf0KfSQiLHn68ULcPsvvZF/FVilPvSeavNp
3w3tTtNEZWrcqgyGyjqZP8lKwnJca6fmzNM4dgWL4V0FnUWbYWBHIYOrarKeo7C/9jL70+krOPYq
LUZyBJdGtwKt3o6lBmoGym+o2+dsLsd++2IYwzJGc912bLaMca2L6pIUMSBH0xnh2rHfvhzEBvAS
XyOiG+iRxHurPTsDcRunb8yx374YwmOgRtScmnqrQwsOEhigfX4Ldu3MED4yyJZ6OEk/FRW7QpR1
7z0E+NWSSDzl/PxVOZeZT1/DsZMsvtI5Jl+nA8GxLR1IjZ5TgDb3v5mAS5TsX26G38wM7/XLs4j/
T+uupSQOBGIdByqgdVPNt2mNWtZQyeDQU+OHhn2l7DxnnUGjpgsU4+ADFBeK4hHEXLklAOncJuXI
45LzLXg3EklKZsbVWx5XIG/rxnhQdAs8lvb59J08dvj53787fNNrdVCYeb31FG3rS2KSi+JSpOcq
d0cWPHIxyEEOxmaU6MDqm9C15AB/2qvvYYa2cNfC69qo1qev48iQkYvhHk4gOqsBI66DdzfWx5sU
sM3pQx+7RYvB3iuVTNCYwKNPO6MloMGMrksTKE0fEcuz+thJFkPeiP8vZ2eyHKnObeEnIkIgOk0h
W/dlu8qumihcjREgBAIEgqe/K8/IP9c4I3LqcKBEbG11a69PWQVHJXTU1D84SLJS+C9OUz5//fi1
7lkMegvlKCDy8I6DQqY7gKzVw3W9omc6f6WHlpq4zBMB1jJeuwef8WUsikdUlMDbsjkToys//v+J
4axuyhbly3vQd/1x65U1wNoZ7qrLM79/JZ0s5XC+yLLYxLLdz9b5Bkz4swQtCzjRvVVm+/UHWOui
xTCWeaBxIoAmOj7c6ji7rY099Lk6s21Ze/zp7x+GMaqweaWHqd23NPpDhhhrfhiIfnMzwK0ue4HT
x/nQghcNJBhyBKgZJ1htSuA2NYgbEMlf+AqLEVxZOPTaTuAV/AxGXqF3zwW5Fy37e9kLLIYxXD+M
8Rm+ABLqNcCF16WAAQH3LoyhxQBmYybBv83avSrzH5Bno5K5eQqH7L5BHe7Xb7AWpotBDDUBlDZe
2e7BGU+DUmLbrm8sEFVjG18WpkuNG45dex6Ojt53YfwSZuHNBI0BcNuvX7/BSpguNWzc+lWZNQWm
VPQVDEOyMcmCGMZcfndZHl3K2HpaaKeomd6XzH63doZvBNjFDvv+9Qucov2TPelSoEYINocqIHof
w8UGvj4FDEEdW1dPXz/+P0nmZ89fjOOiYKiNKib8fA2f7Kh6aGN9mzvdb6pBcid1+D2P4MysNAVw
qQT6Ayc2biJ1ceH7LUY5DAtCXsVU72fWeqnb+XfDmJ1T1K513mKEG0fFNcwg9D4LZgFzoIjquvkX
s6E8M1N/2kAEv5r/zVFN34siokG95yRIcc5BNq0Mw+3X32bt4Ys1ZzvBVLeReHhcw0Q4U8GxVBdq
SMgiN8FRBqQfq/R+arq+2buuBlCMo4Lx3O3Tpz8eZfmL7DSB+BO3FYfrSpCRbFNamCCDShCN7Znc
tBq5i+TkVh7xRwZwbj3qw0zNAeeuN/M0H6bKAT6pPKDsfTPDZggWa2Bd5OSnDs9dG326yozYUnUH
pysL105Yp9Cy/V4YuJv3ETwqwq5NbTm9yOzcCcJpGP6/4YmGFjHQoyIWDk8KB3Ywuv83zHa6cmev
fCsnC5TH13G21sbpJT9MtDZvgTOxp44URZ0ASLFpSu/RSvcSvRLeYbkS8eCW4kQGPjMqbg7w2ul2
sO8XZ2bxTwMNTz+91YdfPwDUOTVybPYFD+YXUvPsgNJimCB/3Tlrjz/9/cPjYZPZBN6EL80U1x2A
PTH1k4DX4bnd8adzLH7/Ikfh1resVTM08O9Uxb7DUW3bxt9rpd6CzL9ovYxGFsM9KitPh32LMPL7
pxwuFaKfX1jc7S/rpMVgh9nXSKXM9D5S7BfA4i7sKv1zY23tCyzGua6mKHZM1aCYwGl/gQ7sHU1Z
DefC55SqPxlhSz2ahidj0MSAaRVw3HW+Z9HsahjM1y2njyGcgNtrR/CQpIZH8fTQgTvfHDX8R5rU
9U0QH432SrdM4Us6TntU0cBwcAT7r32zcQgugsJxOObREpZiR9iRZoDpWZSfgcKM4rcH2pW4mGXU
C4dfpC/L/InxOugPYdBF8SbXIZl2o2Xwvg4D2qmfNvJhgghoklP8JllYmr9SRQIHfWWvq7sQJwgu
PAKLaLruYZc3bsemtRP00i4LHpmtvAnSY67bnavoZA44pYWLxgjil4LGvwnJcYRtH4NVEGX80Vgr
3GuiOYGXm29orC6c1xb5oLK+wS+n9d7B1XhSjwqnlVN9yXIMM/IiHUDZOWH1KJu9DItfg1X3zM2u
eJS/fh3pK7lyKcQbcMNkQY2o94HhGKzyKqrZfo7Z5rLHL5JBMEAC5FYFCN+M2YTDwj6xtvgL04Uz
uXjt9y8SARxVaAi2SoOTl6KA8WD3jY7OL9RiPl/2AotMUKCieABDEaOJEAYFtAPS5mjzQ00BKfy6
iZV8EC/ygQhzYhTYufsIt0DHGTYS2By2/uPXT1+Z2ZcivBbY7mFoBiy6LBw4ISAurrEiBh/bth6c
7XJ9Y1xyyTVuxJaaPK3yHvU9DJ2FKmjYE+kfrQJmbeLmzMusfO2lLI/kLfw/4qbet73+D2Id1EcP
IuWfOD45ayiw1shiOLsqd2eHImZDGIpZIOPz5l9jhP0bOXilMwNj5aMv9Xh9pUfuCBh/xr58h4b7
Kjghjb7+5CszcHRq88MU35ixHfQU1dhIw61VNZV5LWen/lv50/hzqmn9/nU7a6G1GNxDoGc6GFy+
Ss2Ad6FZHuFy0Qm9G13OFPbnuQOimsV4efu6wbVOWwx2cMGlS2yGWT+uf5najPs8z89OnJ/Pm9Fi
pDfRyIs5w+6Ewps+ZcYFLtEZyWUrimgxyEeC4vYArA7UO0t5JeITfKHsyI+LOmYpvOsK4GR5XSOL
KxNdwWiS/MIeeDozrFe6fSm8i2wFFnyHFV3JpTwaFRe4bu/PKRRXojU8RdeHaAUh0rD8NMHFVXzl
y+YOa6FfNJ9+mB7G9Jf1z6ntD23AidUai73z3pkU/SdQ2PBvrkzVnxlwax10yiQfHh94VMEFt8Te
MIwG51gy5cJrcYRh2Nc/3z3F4CdrunAxolFqzHkoY7WHoKsvH3IFH0MgceA2BrPM2nmGa+idE0eD
txu6bnJ3DutPEolKey3yVxDUZyJhJTUu5UBd4avaV261x7RyFw3zNQ+9vTDnTkhX+jFYJJTM4p4m
bGu1Bz3WP1AA2g6yaS7cMwTL7FGGeTwAHrX3wQmGE+PcPgOtNxxEZEB0/vpLrbzBUr7YRhRL7AKL
73HSIk4dEGvhcSJUI3eXNbB4iZDQGVsf5HYQQ4rqprRdjKMmq+F/e1kDizQ4E9OiHtxTe0rdHKu1
sRh9HJT5wzlTqZUYCheZMOxmgKuA19oDrvLa9eVBzOYFFS5/Lvr9S0kivPOnnplZ7WE81KU2o+9z
D8DmZQ+P/3egZ3p2u66Mqv0APJYEHd6DD97Xj15Jg8EiDVaOQ7IRxjj7eYQ8GI4OeyW8b6HIbp3M
+/51GyvRGSzSYC9gR+yi6nHPgpjCeWEYE1zEqzOxv/Jhl4rEMYLZm8K33edTPYOl4drN3LPi2Y+F
dyb615pYBKfPLArsFamwVFbAgrD4wF3vCQaRF3bQIjbbRmUZBw8J5AkB/m0Pv0HMRt7D192/8uuX
ojs2ltMwulgDFFSgpBmApmA+ir7wJ5g0OnX0flkziyCtnLzTA8urvSfNo6xdEH7IY+by7dePXwmi
pQKPZqEBasXBZ6YEuMIJ9mc4TocHJD8TR2uz3VJ9BwsS2Nu2GVYzstvEDju4anjQfrUlok51bXfw
kr6dKH+Hf2+C6uYzL7b2eU5//zCLqwKsmRKCy203/8eT6bPdMDnNkxKBuix+l4I8wNpcQ7xO7nPD
m50LNsK+qYD+7YGzOJO/196C/u9bNLNTEV4puR9m+afW8tpzIAme+HzmhmDt+YsJyExwTALfFFdn
AwrUUtTFN7/yKGjvZ3miBnwdY2uNLMY57Ic4rKpbuZ/b6HcgyyPQ5E9NMZ1ZT62F8GKY+wPBfTsK
XFGmXcMJvNVUPEemPyd3WNkXLTV4udcpJfjpE9CCn+izJ+vu/rUYab2VQCGAuVr5ZyIq/HxluFTk
1V5hLFCZco817m2RkxzEwBYlfS4Mp2Cmc25LudJjS00eC+doCjos/MFbdadNDsq9A5t0T3eXyEYj
tlTjxcPIGyyi8R4inIBjpf5915wgNcJtLvvqS0Ue+Mc4th+1s8nczNZXBZzq7zyvCc6Vdfwn0Ppk
lU5PnfchgYQ+9WwYGkQtgx3oO5g+GbttAjq1AA/7E9tFuL6dJHBwAa4cK6jSxDcHK4mXKVBVAyos
hzgD3ubU9NtIMEe+NrXnjjvRgtd4qMI+AuS57sCLahsg6KdodG7YDLd1ATJX7s/PwkUN07cKUA/x
DP8pajaDHt3qqQCZc97QyhEdPHxpC5iex+vhshXX8sZ7EtZmVQa2oOxBAVRA2qazDB4vygR0kc6C
OdTeqXZ/m3G3uBtYyW7GsKgOI5BHL5c1schowinoMA9Due+L4EfHCQhE+lvpTBdG9iKXYaeM+7tw
LPfwFG7ANfOPeu5fmT63J1vLNotkBtueKps7W+IsRIGaJuuphXf1BB3IZq40eGoRSsfjY8ec4iKl
RsSWCkVXsyAEwqbEgbcTbv1ylLtMV7swxIV+j/KsM1PNSm5bWvcJnBsCwknLvW5A65tnB3nNm64a
pXaAYp27d12Za5YiRZdkuSkBHdyHMCZ/gl7ev4/BM3uzgNGdOeFda+L0gh8SA+EsyrxGl9vO0hIM
M2n7+L3zwQw/5COKJs8kuLX+OjX/oRnoNDIg0mSGGl9cveyAjQCnvkCxQl6BUJnGw9lLps/L9BAB
i1SXCRwK8VaWe1K98/gVEm3ATOl7U1BYwTfH0o230B/d9e2507mVW62lOtGxjYvzDlXuZ+UchCs2
MBxKSI9Uo0GFdqutJzXM2C8NikVOiCgv41lGbAP3n6g/MtkBBg7cCHz0s0GSMwG+FheL1BDg2WEO
K5qNBRHixta5n2pTqwcZOueKWlcmbm+RHWCEpvN8wv1cFAX9LswBTMsdcuFxx1K2OOQ4jaXGFfsQ
1vG7Np8APJHZ+9d5eeWn/z/RInCzRFYV31RcHpnfbSevP9Pxp63QJzP1Uq6I3Ei6qpd8kwF2KAiC
tgPXJgc3wH4fXXHTnBuSa++wGPkzLJxh1oFVYDxnBnAxlBTJCNU3X/fQSvy4iwHPgwh2rNRhQLjD
xzdWTQc8Dgm20hH/vm5hbaC7i4EOc9uWB3Dm2YNf/c/L9SsqGe/gu/CttXTHnfDeDmJIUO/zrwL+
9OtGV/LYf3LyD3ksC6PMGWDavZeTJ3dDze2Vq5HLOpq5Ke5k4jNpeSWn/CfE+dCOAxZB4FdtDktN
et1S0OEHfgOqwTagFHXlzQ0cyWcsaOyZ91oLhsVwtwXRpqM1Q9QpZ9ypU40LTB3jefN1v609fzHW
BUS9Wvqgo4AecZMNwQ687Z9fP3qlq5aywwHlDnOd1RiLTfSDA+vgDK9x96tiNdCU3uMwmTSvzilI
Vt5jqUCc4XHVDX2T4xA1AyBYTOadtwqYva/fZWXULBWIDNptPyoDton9evaS3hV659Tuuxn47Jxp
43MxV8TIYmj64ezChC0Te3cCAui6KouKvkWhhfACmoT2SkwBhLQO7LZhTjtbwr6NgJDpbYRa2P5N
zGPrnzibc3vm5H6tT09//xDr1tEuvFj60+an7bNjOagq38Hav3EuC+6leZ7K8z6MXRFtDJud4Apk
qMmCqAF3uDOpaGWdu1T4tX1p5oE3ZmsAF9uWfHjIeXUHmvu/gIw7o89VTa5kn6XQDyulgDa0QjsN
fJwtLsfLAvDfzoAx7kdntOBrjSyGahMNfsd7NDKYsUycyr3z5vw4ze4Lc7s/X8f5523ES02fLwy8
UAz094U375SaH7pseI3C4B+OJn5/3cTnUQUgzf9GVV3+BzCCOcrgiSqJHQf+MdYnu8uefoqEDzGb
xVNJfIf2WxDsxwQcl+wOkPX+x9dP/zwNxEsVn4+DK+qGGrhw0qkkDzkErz1zUxED2/Z1E2vds0gC
eTuCR1sDJcRhNPC9yVv4Z4VkPmce8/kqJl66582BGHVvQOAtWgSo6eCgToJbL48PqvEPKotfRHSu
Xm/tVej/fgtUXNOZxkG3zZlb7QKiVIrT0nPeg5+P7Xgp56OjR2dZ9h3o9hlI9cGdT6FuZp1+Ny5K
xIrp79cfZK2dxQxsRh3wDHTELXflYx5mDxVg6LLR9343PZ1qcM6k/7V2FsM7KE3oUI0vA+rTfYtr
WdyZPsrRKZMIyPgpPye4WfkqS7m2M4N+xCWFqxPKhzYMJXQpkvw5h7OVERIvRveMag+eD223jRpg
saT/De4S78D+nVl+rf34xfAWlahAQvbNNmAiAiPZh1x+5vX260+9kv2W7D3pltAx1tiV1KBqgV7Z
GhA6hanyajeFnmx3ftt458zZP18exUuRHsC93HcLvIoc221eB9fwnL/FadwrZv1dXPP3eIiPjT1X
Y7DW3KlHPyTGRvCo70M01+ft1aT7G0bJtZr+BcGvGNK3tBTxAbD1/WU9uRj6ZYFEEwM+swUfsk36
YsCE1eohiXvvoav4mfvPtWDz/vedGOwW+ioI2u1QmmFXidhLcieSN9kEFufXL7IyKuPF6J8qGoZz
iy/kYkucQGn/Z/aLmyoT92M4/HY1iKaXNbQY/rOo/LnGgc+WMalPeMarqiQFCnWy+6iX70oPZ/ax
K0G+FPepaIr6KObNFsQ/kTQ+APbFDNxbGw4tONzkzFhaGalLXR/3Qe92ixDN9FqkMitd3DIA6Pl1
b/23l/z/u/F4qeoz7jRz02Y4QIBuNypxWTnRXZnVYwoz4JtxROF26diXwLdHVBTfsdzXO5idtgnA
yrs+sOe4nSvxEZ16+cOw4hRNGZSobIXu38GlBE61aJ4y7d42MOgL9UWF9VG81P75rovD94mxne8E
CRucP7VUz1/35cqSYCn9K13P5SXV0U6HpgKzb1QJGwN+4F1lrgecQfyAKhs00YqL3dctrsXGIju4
EnrCGUZyu5lbGQCr6vb1dehKFZ9JDGsNLBJD08UGe5eG7WIRb+tOJ5JcuMBcSv7gJqf7CcTG3eB5
+znvNyzqNpd1yyIFAG+ScxC60S0n1604QyFNpc05U8KVZLnU+8EBB/UOU+1vLBT5gSpvVNs8kDA6
NyJXwmip+AvgLiVaqgCeb+J/HtjXf4FHN1eGc/ZYd8MrHYufpmnvwnae9lYM5qBVXz6WMBXamkqQ
xE51nbgShUSS+t8oC72kYOU5n8GVtLeUDKrG1YU0dYRrAFW8Si3H3Ti7M6Rurr7yYbzx9PVHXGtn
kRByp2z8eOSAoDdOd0D566T+eQaVIIesmkdx22O5cq5oaeX2MA5P3/pD9unsrLRRndxWCRw6d+WB
IQcmZm/LlO02/ebZJvsb/77Y2lTfN1fxAflvmz03KcCsG3OR1TDQxadR+OFXBBK8YiDh5Lb0n214
QgSfkwe54KTiIZ8k+qU6DhWYYhrxubatDRs2gfPsYGG0KTsThFMy9r6PsSI0KuFS0Xos8kFiB48E
L6qYFSRtZ43YCvgocmCWCo7jkaQDLNQ9eL7l4y4qaMF+chOoUSaxBpX6GfXEVr0pnK23D1VctE50
tPB/0FC2BWMjv/soxqmfa1e1Nhk8QIjgW0RgTUqLiugmBaWI5HrnynDi2WbSwwjWm89q7H54XjuJ
jeLiipa0T3HlD4Q4KJCJlHP7s61n/x18BFR6R7N2omtYglc8KbD/nhOmrFsDVDuKq2YMye2k2ElD
M+UWO9GKVU63VwH3819j7DbOlVKFn5kkqtv8CiLGcD8qX+4NEe2910242StziOznWJQATVQUprV1
NFU7nN2aLC3smO0C8F+T3M+PUrD5VQ0q43h/j9FU5qO1G85plYYFiZPYkFSG/pZ6LD/C8GrYx6rz
dtCbbsom+Nu0041A6U/qRvaWjnoX1Kgl4MO4r3AuXDb9bmgBKe+jY50xpL1bKBPv4aX712RN4mk/
T4Bw+E2d36g0vY0d6+6C3pTXJ+V42kOtUMQ9AVINHm1VApDzwTLU6lpn6O7cvvfTmHIgcb2M7yFC
prhJNwzefTh8mAnihqDOF0xxqM7Zpu0nhh/ZNZtp1uyunyRJRkxLiYFhd1LX/h86ecdO2aeiMCGA
sgEwv/KGT36KKLobhNyRKb71+PCzHbLvhRj+0TCQcJRuNqg+K1H6OaL+Eyhmb8qeTd89BDM+h9Y0
iXGZs1VS/K7n4M1VzovP/N/dzG5llKdA9l4b0B6E430faQhr5GpKCRFkG2nxGsNUBmXDm9Lr72Re
RmlXDX+csegSwL22fq433DxVcYYF3i5r4I00BKj/nuiB5N2PkrlPNKcbv2mjZKqbRzrD7JXZ28B7
ccNoB7DC1hbBjfIiKJt89n0Y5S0j8jGbi19TYW9kFG+DZgDyQm+cqsRR+5GGbOeAXCwFBAod6+46
WPSIrt1kghxrUhxg+rDNTXwYwcmGo8d1JhTo9O61zvp7VMtkmzqvt0ZkR9D50rzMfyIUk1ny+yyb
XjjpNoCzpbP7k03soRzsLrdNyrNmU/s5sOw1BgXs4xi7a/DcZhyRCe79uj70M6KkbLaQCD+YztmZ
sLnLJgCjG7UFwWYL3jBqrxmovUbeZ3l7MPJfFP7xaPkDhUJ7lccoT8GargyuPN6lYeu/eLnA/hPk
turYsPzJi70jaYBuybDpAZ5g7/ltsUHR8o1Hya4EHCcBHTVP43aUN90YiMR48e/JLXbxUD94MZEJ
xMxvsJHe0DB7s8N0N5+oFnYA0Hq8BsFzB0j5mFREjaeh9QzQ00NUeA+c69+WNG6ieDkmKHLEYttj
2dbvGorCoP5vEOu/IGTcC6B0dhq+3ao4FROWzn3LQhQtNF0FOoCcERgQgGDDu7HhkCdZDx8244CQ
PpdcPYFMxqA56e3Mt8Z46tkUuG1JplxED70X+0+FtSxOolGZJ+Xm0wZ8UIRA2cq0z4s7MvG/wdS2
qYItR5jif039NFST8+C7Bv7CuQYpd184LupAKtKhGFvEZbTPfSpe/Ap8j9QLWA2KgJCRTsJA2/gH
GwHRTKDOh9V2XvgRUgBveJ/EtDfP/jCoHxXL4AXr+khBmxm2Yxj7oqm2HZyBN6B9zVvaSh09tTjj
f+CwkaXbicusuQrqUL7FuMR9jSMcj9VtS+98v3duPVv7KR9l5UMqYzO1A9K8dbaVy7CkCWa33FdO
0L+5BaSyBRj011A/sVTMNMtOAp7yW8FhkY+JLKtfayXMqfDcT8Uwqxs+5nE6VZU6Cg8tbDwriTpS
qU2AG024gx7DYhoYFDzU8W9jMBASE+rmrs8ZBf/AOOSlkK4Nr/u2dc1eZqYhqScdSZO+cZq3zgr7
xrmnfjRIIkdMHc4LL3CrmYzoKuifMX/+m2QzuBvdNewWdWCvZcXwChGwdNu+0wFG5OAws5FAvMsN
lEv0ynfrYMd7o9pdIXvAzkG1+5F7cfFz5qJ2diEqLfk32wqxQcLCT+m6+thHbv4EBSj5k2VwdwD6
SFh6M1RMv2dVR8kWbCTzs22ZBWd0kNlr64T+XZlb7y/1Br/BN6f1IXPJdJfji/8qIcd5rX2IBzoX
3lpJW8H8aqh7di01zgNn2oXbspTR3sYF0PAEK4eHWUm270qPPFR+qB9hk6Gepkrrg29Yi1Hth7FK
+zrEGR+3LTnguwH6LjI3GfwqfskHMODRZS2maL+bv3eQGxRXsRdGR13ofAPmza/W9Tu1LS3Nw8ea
tfnPExTMSwjORf/0jmd2nWGdd+w70BTuDcx97UYOBaa8ya9pUvtMaYxJX96Htu62jutk38QYjK9V
jGtnvyPRc9271RVuAIJdrtS4b3qR72B67R1YEE13yL/DWzg4bQcQxFhsyr6PD36G3zRNvn994mKn
qLh3vgUTKhCmEPT0JEInIyM5zpRi2hy+t9ZVxaYupmDAVRCEeDezGIB3j2a/fB+JWz0ERTfBjnwQ
12oco9eIZlXqCOGmEC3SdAxchVY0JkTs+ERsMoDRcyH/hQJ3MyKFA3gE84tAjwHxUzfrcOZp7BAT
mrTQt7+2jPkvMudE3GqgczMU55ow+K1g+pxvAOhzQYwnmTscS5t7wdaqjhRYq8zAgxws6pqn7Ywa
JyeZB9s8BNDNdomldUauY9eB7pHoqHiiYlD2L62K0N/BkxyiNFESDNioESN/l0aq0UmInKXOYPIY
mcFsp6rBYeQRLeA8dcucOvxTyRGqI/Qk8R/7KsTdehmWbBfC9CZtaz5orP7KfiQ0RUly1aS+H3ge
VlWKPuZF4f2SNHsKYMmT9pl2OLaWmj+BVjUMoMvz8A7mGob96gJIgmwC77VMHzMOpescigDdCBKV
ggd2lrkbMmKKuaaKts3GIJU+qjbj+c1YlEHK7GzbXTXZZkoBwCXOW4gXmm5JlTFvj2riyCvSOnR4
Fyd9SezwZywdSPRhQgmLlMbG83CUBNIqGBOOcVWH6eBVLL/OpSmjb7UPpmydNHVvgBUfvOkW+See
dl5euHI75pXDrrQZA2cDFCIljxLYo2FDbG/YNfyJZbwd+4m8wpy/GNKspCPO9GVVvGX2tBccIy9m
e7/Sqk5ymFPNCVGeeiEl1icbKziox5W0c7Dp/KD5VRGslBM2q5zdMZjDTRvFm2C+LVoQtB6yDk7O
26AaHbGLEYIW/W0zuy2reIo2YqSwz1AcZrqbqVb5P1QqmOLQVG6hX/BdJpi0YJ9hUpoLYlKOYT6k
RI9wLMtIh1WaCzkgtKgAJJa42RxCvkPhbNSlKAKu6bXv9bE8KNRGmU0Bpp1/x2Yd/ZadQspppkLU
W9WETpUMDcrRdyPyc3DV5mXZv2mvIw1JspG6DPibIJR/8lbDQgjEkmpST6htrqdblFZ0caq92vGB
yxMuO+aoeW6fy5nAm/Zk8ql+G1fp9kjYLNA9dbUvM5+XzyTOG/HIGtSWPJBRzUC1cWOD3t90Tje4
V5luC/q3bFwprotQ02nfhNXgHAi14/S98Knv/YTM12d/3bHkd249OFcQ/Mx/mHRhKjCiCDcjPoeC
Cfjo8Qpsu2E+wLyTvkoc07FNBXhX+E1FVs53Wd5oc8i5X4cPHiEz+1FkU+cGJ6Zl5KV15JY2TArC
ujJhVdgNVy44hDVydxNip4Y7Lp/dqTqHuU/qNBOJN0IjpLBGBkd+N0dwC7gp6mn2noQlbQeUfOzP
W4WZNnZSglaH67zsGN9g5uQiRQUJnLMLp2rcK3KqsIdIt2imH0KwokkzBSeDIimnton2bWQicvTI
iX00mDDGQlPGNBIzwCxgmf7hQ2WeIyi7w1TwHjymLILbQupRHdpryEsjmAL2cna2U175zxkc7ili
zWfzXqqSRthRZgTQdXSz+QGzzQBzFK0qCT0SLWfcC4/wMBmfJ78DAwH7nD6yKnHnZsQZyxjyHGD7
gsvTMBrNQAOsByxg5SjtMWX5WBDTuSDRNr1pt8bRPTG7gHm8fyNO7xU26Udfl9ej7TIhEwuQLTvA
IAFnbBbGA9ldgKwpH1lmxvB29GGj/a2TiO5jE3fYhtW8ap2NHj0+3VCAMB9g6pl1z3XTcBx4T7hQ
pbASwuT7R+R+FV7PQx2TO+y8W75TvuPpK50ZX8bYkcl+LJLR0hgxnme5vHcpaqKPFhq59rYewz5H
RTFwkBAbsSnRY8vco0tZ198HnXbUm5fbWN6EknbY3CtRSfG3Gdu2vjG4zZf3gkzZ/IM7btF/k2UV
iDvUnxX0CL+SUN6a1gOxd1saIkMo9h3K/82gpVhsXdrB/B6AEsYxRBG7fnElin46BUtFvSyBPnsg
266BKUYy9JPynpTD4ivqVVQfcXk5eLekyQECTlvXKTHzdpqMG11F8IQCbGL8h91nhbwIPGPfJBVq
gikSa+7JP6VX1eM3v4kBrMziXLpPAY7JyTsGjvCOgeNjq9e3yA+/sxgC0yKJyrrMfw9QzTqY3qgu
7Zh2OvLbowuV+fwbNsCiP/JG9N69msfO3QNuYh+iulfHDqfdww2OFULxiw51yF9IG9D+hdgJgtI0
Cx2DTh9pNuNIoZkbOHcmInTnliRaKae6j6N+tn8dUAcptBKuQuXXhjOVBzKNxsyE1zlX3vS7bKMm
u+ppDBk+zvBgQgofKFGVOyXzLP6HwwDuPnuIHrsbsAQaHojrxM4z6byYX+lKFu0ty4Ny3kSDIOqb
RN05tgnQbAGjkXShhVnwbTFjtI4JHDLlvKlHMtsgjTtWdxvrcocce96RSuKSjMQggMfB1A/YNAPc
hrUgxcmQf8iCMVQHC72nvwmFcMqNInHDf8uwGbGdpZZUGjtSLTyWgKpgG6jhwv7/OPuy5kp1bM2/
0lHv1BWDkIi4VQ+wN3v2bGc6X4gcfBgESCCBBL++v+2q7j7prjzZ0S+OdNreE0haa31TLMAlapR/
on4dzbd+T0D0W1XFkyensHnk3BeVefJCyXHbMYKqv6jjqoHPKw1XzI0E0+tJtVJ6Lu0sHVtAOiAP
4hdopMcLwD68livDT5SXAdmw6gllQ4DBStQwnRxhO9YYIOf9dScoR4yD4gwBh3G4HUkRqAzRD5P4
1Ajg9t25n4pxSVLCceO9KCy08GVsxiVUoEPiZAgz1oaSfILx0NKGm9IwGqCYjOd2sikhKsGEYB67
eSccVsMrxcRmzgMmWj/DWavd0ZOlabYUiMM5MYVnTRr6fTcfeWt5LbMu7oDtWTCkzCbkvg+zK72s
9AQYkNFnEiZqIunUFv78AJfYxnSZ1XDiOEfecM2767SKl0/Cog6yGeihDdDCcEEE9w7nN46d3gCM
uB2CuAgvVVgm9s5H4ngDEgnVVQsSRogNVadzr0SZJ02FPR5KmtJ8KbpWmyanXV83fVrAqAa9LJdd
T2XaVs3SIzlcx4KjL4/sQLJIx56GlmPFVBgTADH57FOxdiE/4ozvyA1iarTJO0kngWsSgP/1yELC
gm+TNznbpdEykv5HMle86bOmQUtcpLRz10q6h7Ms/TqCNAJRSBF64XXeRWUkqlSYcmoPbCVV/QMZ
qVcufGU4pX3aalQDKh3Cpl/zyl+pnyP+tW7urceTNknbeExIFup5MS/ootfpxoun0N/4iaPJwYfW
1/1RQxTV3QZNImM4kQgduc+98go15li77XrCwSUNikJOxz/ioofrUloYrNN91TPrX2TjcfLipJew
F0FFcojk1CPirbPstUJDP38VY1+zTeMkhWTFjeu1QmUFJpTFNAvknI2Tw9wCd/Cn2MIM+IVbLNXP
XIEX2m48DFoNwi6Sdrb3IGwK+bLOcGZNDZQHXZYUYRvcLBiiEolaD+7SOW9cXT6UHeaYJ+NYjF65
I9WAMWncoYuJgg4C29iWi4rSRCxFRFOn29YmKEyUKHZjECp+06hGY8q+zgqXYAOtoPNOqqfNkC2z
uh4OXTxScdTtiP4dzFXMi3+02pNz7hoogQ5xAvn5RvGkQ+c1+LA3KtMaxZF8xGgtGZ60a7zhNl6D
VeX1UBZxht2gKb73naiq7TosheNpz8a+faFJWEwAOwL0NJDGFCwbgwVQKXoaDHPvV8iQMKy2oZmr
jRfDdfQ4KIfEY0xBAoDDZjJW3wchHqA6LSoJawRI4nIVR82TsWEZMn6YzhFs4apvNZ6RyGzp4dN0
G1HERmSmKT0vNxqiln3UQjSTh9FYoJ8jnOgXttYBFmUB2+f+MDuI+PIukgTJnn3RRwjVrfz6ptbj
QJ7sGLb2Fh+YAfWtDNb2UNYwKtkQRNAlt3PFyPSILA0RrGnrqkAjJ8db0JZwWRv/OK8NZA4pHK08
8g1jooLmGDHFDRrmVjUH3OM0OLgiIPFnShqkppYwn5puiIic91n6Zh7qzDEMU/+wvmoXZOTMbVTt
mJ1p9dnZeVjPopLCbHynQCXB9a2nWmd4iTY6jt1VhYJZkkqQ4sQcTl9Z+PVmwOuNvrhAdlNm5Qi6
N3ZuyPXTCjt99TSvA59eCtjK8DdpKivwsCgpyDcvVL1cskQyi3N2tMipvnHqyuVOGjd6F4hqNIbO
apSq+8xXGVa3BSgFyTPrpStq5CsgNHPZOGuwye7hITR1O9lWiH5aVLna+yYkQXIPqckq9wCtGHvl
VVJ29daLB1Gc7OrFstoi5dF289aDR318NhYaCJ5jR1rWMSO07cZD01ROpQvSCR8XThGSkPY2ntiz
18za5mWB+/Le8qkXrwE8sZKswGRA3A6Iq+XPGJGWuPuoXTkK1gJtmLuPG+ONj0qHYf8H7TUySFrJ
yy+0Xyv+RuAjXG3qKuLDl7ns4+EIxzoKTy8zy34/tusEdTBBMM1LJNwkz+AI8PaubSYzH1dlnNkr
CVooloWKBnUC4b9HcNTQDUA3WjKVL8Fa9HrbF0T0mGPPXnA3x90YfI4Y8j8OmMqE7AQp7aJyG8Ln
MR+VSzBnXNbG/yrhIuqlI1yhOJryKkbBkXj+yLOKoNzcShfgXvHAazP3UVuI+oAZuGg3iRrX8DLP
SR3rVDLt/CdPl3La97xDm59GxG+8HRIry2KPxwkw3RjjhaKYMZY+Crjaxy/hNPBiz/jYG8zgWkQg
Ut5Ql3GFBuYm8Lre31DbTfM+cLWQdx4ppjYFWVaUmzUue7O1PaVRGsLntc1CHK89BVmEMbbrtO0K
jOmXxByLOmRhug4NoSlcOADQIal9VRdVl63/dLVxnDYD74pwSjH5YEDJ+kg0fbDVoMpqetNOxCb2
MvrERk8jnC2B5OgK7oBRTlnduk9et0DkiKlKBKlymgQeLeAIDlt6FBFyjX3xha1A6Ku0qzFBuNFz
GYpLg321vF06X9sFw33YbcxpWJVxh/mUFkQ1eTKuZQvIfWEdeRvN7AG+gyOBAtRQqca7whhy4rfA
5xbdoQpcPP2FTITJ+1X56joBIfFY3zuraYWS15MdQ+pRAiAyhRMUn5qtZdHEn7DldR2qhxE71Ivy
gCvdNTAnAEQ3aoyxF7o6d3YmQPfFxRI0J7dwJM6z4lqxUlGH9LnyaU+e1DIJ/4ETE3gOlpUwJvkG
T8bCOaDoHc7ztMP8G4QlSJE875bQ2PCTVbMrsT8JHp/9aK2HezSnMPxpsWfbbdvqFp9bSEhBMtGr
SZ+Wmi/NhQWsYvcFVdZ9WiZVNRi56Qjzw6njI3ZlA8XTNS53flpbMG+zCWwYeq6qaCU/uH8lA+4r
ELEZpqfFMmL43noA5Xgwqf0Q1jTKAwSN2W+JtlGTmz4potNQiLluMxVqaufDYq3kcQob5lFuZxZD
VZLCK2xawRbw+npR2ah06bKwNX60GcOVD/uJhl0BMAt44BGyasPBcXK4ERekC/TlbQ+CnzjDB3/i
L8Pow3gsct0it8NkjN3Cbanvt71YyBmzafLQYFPEzTYCvdvUvue+dJ5BO+8smmvMCuLgrfDW8jHE
nBNJCEsHoCOpH7wSadtosILAZq7t/TANAJb2wC3pfIhwfC9wv5oisbOhm4d0MqCNH1Hohu1pCbjQ
R5w2IQ6BuAjMpvAT9UQcKdbUBcpD09uWlAIFRwF8NwbYYW8StPbJHe76dhZZwAgFFaORHJvTJgpw
d8K9ESsf3H34wcQLYhMUWVaSIVwh9p4Fw7Gy4NR5NRCrUfz3NGHIQGmrbKaY8tdLtCx2yNZFBPUG
WJgtUo/VKsjUHAmO4SCXSZnOOE3PNCEDnmaMvOnF52bwXtsmxO/MOjSfHVhgd9XizzV0yT5D/9o7
jqZTC3WLcVj8A4NUqu+9CM+xU3AGKzPqcE7el5gfypwCgbIbTN77IXMjSowU1vpBAGvgIsD4PpXQ
YyjMYGjtoxNqnWVfElqJ9RmjpmuDuPhRnqwrO9OaxN4J4X1zkjGEAp5aERb8rMAbMmmv+roSaYBh
aHNvWgxfMli6WZNRUNj0uep9b0krNDsEivnFar5xFL5fadLAF6jFs7PwJY44YJ8Sw5WzqabmOYjC
NtxVVRmANWDw5BlqssGedUdXtpfoCRHuuE5YX6OupfohYNuMHtPB2GAvh1pA1TIM3nLBnFC1O2ZK
Gt95DsVbRgeoujGMRTMPEJTCzjoDLbKDBrYIfZZ2gsaPK6y9Pq/LhPmUHlVcpK1F47GZPBA101kI
gjpkXpMmg2x/eYy4HGS2snAVWaGDMk5JRdEKeAumCjiH4+EGnYgLN6Ef9V+BfsABo4o8tEfobHwv
pyJG3YuCFTQK3TlU/iXBzAOMeQ7gMe3GKmlPPnDj6maqObWHKVJeCB/D0GBVoMT9ruopGu6Q6B0B
jzNzeTdiVK13DfMGQG39sIJm4nlXZmFbzcNGDE34hGfuks3S1cgLqSNMIFNP1VhCoAUOda4LNH3o
lxayfo7A90DLLhBzeCmklmrrLUP3Gi9Gi21BsUDDqqlYNnVhA9kog3tzOjLPA75d6WnNCIr3ZAuA
qrtoswYshavvhMZmMNGlxHFVZR3Knh9R68NIGLhzCZZCTEWQwWVv6fGadQGSXYfOKgsCNjZHufpq
PVZ1MMxQMIX6TsEBNXouJySt3gEbxSwcYeTsZU5K0gOxqHoHS6q4iVOKQ/hTO6CzAk+gjk4RjPYx
xxRynS7ws0ZIyhSSWAIhCcTAs86HCRRaWvBliRM0OjDwVFzK0C/pJxyuQQMxblP7t0kIxBC5IUky
tJlt0b9lo+fiO2vBGN+QUjhvRyXKaN5K/TomGo4CEXb+PgsSD5qoJTJ2SF0x8FdpluLgVyBsF7po
7jHU8l4ENtb9wsvuKKDI3VWzZ7PWxKi8qG3VU192wy7BiZ55sTej1eTeS+J48GYQf4vJPxPn2p/Z
XSVhuVfMXJ/bsBu/IgIHPfcCLVECkc+Nm8iU4miFuMEn38lKvUPLKwRawo77sGCzf2kRvo7VCIAF
wq4aMLFIRouNqgi3Jq5lTqApOHXjTPJqCefdVJjyvrFdldds6EEO6tuDCYH+YAOuT4xocWgkDfDR
duW2k4m/saJ1F0yY2bW/ri9weEtOC5yr7MEsHsjr4VLnpQT3Nu/DiFxirpeTssUTn8vm81LM9NNQ
dcDKCYD0srLyrqkBWZeIG0tNMAKsTWz3ZQ0mUadzV4h8RihiunpLkJZoubIxrOUBilJ6DgWt9hhP
hpgh9k2R67YYElBE5v5uUU2ZDcgUtRsPOY0gjizdegc7te7ir51JUf+C9hKA9+BFbbvX61Rshj5M
MqTzuCIDzwrHo7XLckBHOL5h1tsiexWdMdBFsBcaPoITOEUboBbgqRnBy+1cDW2TYUrrIYsbls9x
Mw3nPkTSZdNNcY5sW7Zb5qiGoVvZ42hT3U249MBsZIAwLzN27quqC2Bt4zCaL+CkuTwZaHNu5xoA
aocZrUVGUb7AmjzDwM98Cro22DD8IK1aN9zTsp8OI9diTUdl5BdcALelra9QT4fXgQIN/famQKOY
j77gT2jL5E5bnQCoaN2WhKLz0xKEjh2uPva7K3obLzoGCY14WO39OAbnMdbdkwzUItIo7uWzj74I
syCBzr5HFffIxLhg21zGE590gXOGIdI7DjWGkkN7mnVVY+oEcsF59aJ5IwsynFZ0UA4IXvzdgUW1
NQWJjkkA0pvz4HtEV8Awtp2KLp2WiYAbHVVfDY7Ts5KJ2FA3IcGl9PtLgLnWXsUJOXSoZ97iOWCf
rND+95g6cwyiTuM8LQzLRBLNmeaGbtcY6LEZYWe6EXUSPEi62JeYx+FtmQzxluBO+xJHXbUjogG5
QcYgSWCh2CabAiqy2o/EXoPCsEErpo6Yg87noFXIjZfjoF6Njup8rvzlEsNTKdlbnHcwbZibvAfZ
bt27wMT9KRIG2QxVM65fKiai+9XVzQHw0fwkEW4EGhxc87JiLNkGmH80odbs+A8ktqog7UqLla5s
iUGKSao72w9DUaF1KII3byr7vb/W/mZ0pvvcAFaHsPs6Dg4n8ViKqPjKzASOUdtNOaai5Z3HiuHR
6RGga4HclCdM2v0dyDB6JxlpUACAUJ/N6EO2xMfwkwEbeZmkQksF7z11Xw3TvI1CkXyCWrPzMtfX
UBTPbUG3k46GrG389davVzeltG4LhqZlYv6TEUP8edCVhnPxtVYnrer3vOTi2saUB1oy96qqhD1M
nhunfPBE2BwxDk1AIdGiiH6EmHlScIz8PkhhPh8dYHs3v/gQaSU7SMVcclxMU7BDA5QVB4tqFeqq
MCyx/8JJOp0TO/qnYK0mkFc0OCV2qXEOB9aUGxYV451kQu0xlOsQW9e7rW96L28F8CqcDAwDMJx9
IC9RbMEZtuYkWxB8QjBYpfLeTZrcBbNIyv2A8fedCkQHwlnlp3wM6Ra7Gsz/2kE8a1XHZAueYtXd
WH+0xT3UrwKzw0WhXOTTp6bBnbrFWJGYryOP19rDW2mxFDE6W3y0foAeddenMxgyOJIsmeSQbHsX
xdWrplg3OB596dfDLipQj64btE3I59gtwltX3CIwWwBG8Ndk4V/JGOIPRHUJH+2kqBnLfVKP2xg0
FGR1yRrMD6QMppUX60/gxfgH7g8QClUYKakeCiQLWyiZMvCd9kZA8wCTSuyFv3lNV7r5f2LcfpC8
wJEZo4wFegBc7kDnreFRdSdRNQ67EJtVk3lBUEYHmLDCEnM2JZsyIGpVkgGDkNNvXsWvaNQfuPCl
W42rvZHlEvVWi4lO7C6swCEY+jLag28S88Nfv99f8OI/mj+Og150FIZxvpYVeGAgayEuw++Aku1F
LUf7G/XuLyQJH5OpgfEMSWcDmse8DDYGnn7boVb1/+eb+KCLUyOdMUBIaD6zDoCZ/8KHsgN55Xd2
vr/6kD6w2s0Arx5VYly6IOktrcblUCTNDUzdfmee8quP5wOT3UACAipETHMeDVsoQdBlQFz1m5vp
Vw9+/f8/EdQLN9fw86zBfwVOhQ1lLlK/4vNvlA+/evQPapZAqJAuHj6bYO3ilJkEadqr/I2c4Bf6
oo8GtPHodxYiQNw2FUuCH7qvO5uReIHNmc8DEGzVBOkYTlZD1c1fL4hfvZ8P659TN0yWdZBJ+Q6s
2GmJThObwoe/fvT/HPDIOP2wslmzhPG8lFE+NcXAtpoMaC2QOEHFj7jrebhBy1CaVCRKB7deVa/N
q69XUmww4Q/LUxU1qnyKomGsN1ElrVf+6zL+10/Rk/qf/43vv0u1jHVZmQ/f/vNJojDr/vv6N//7
d37+i3/u3uTN1+5Nf/yln/4Gj/vv5918NV9/+mbbm9os99PbuDy86ak1749fvsnrb/6//vB/vL0/
ytOi3v7xt+/AxMz10UpQkf727x8dfvzjb/7VBue//vz4//7h9Q38428H87Vd/q/ff/uqDf6U/52S
GCJ9DiIYiTjHzW3frj+J/x77EQwCcDqjyU+i65HWy9FU//hbxP5OEhoAkvQjEE+iq9RIy+n6o5D+
PeJhQpKYxEkYUujP/9fruvvX2fOvS4HP4d/f/xQS+rPWiBEfzx5HYAVGgK5R5n64VSWFy7hJAOQC
3UgwdnkF9a5Av29dSso1BljbncEtfIK9AOuZzFQHPjPCqXZsij5xYrNgso8jmpTVlm8aBMV/3Us/
3Up/9QIDAl16xCMeEKShRPFH887GlkFC6nCB7+Gs0iYKmj27BgDBSLA94h+gMAUex6Bi4VtkdB4r
2XzXfTs91oh8OchaDDAArEqQf5foCIVokZV4kAMm03/86ZL/h4+S4kL+6bRHLHJCsIEEMQVCgWv3
Ub7VkusVhDt/uiZOvcqSva7V4i4y1npXof48wJX6flHwBJSGx59WhH2dNMiyiIfgbc7RmO39itRb
oNoHXJb+nqJVRHREu4W0YfkCIuc+UK+FdsE9Q7LLgwnVE4Ji6AnU77nJmg7FhEmWb5gJo0WbioMG
VSLegazfb0JPT7dcfyZRHD+5oTE5I+LCooWfCqjm8wF802rTgVkeMI9u6z5wGzK38qgd+8MzfLqj
7dyN8OfBZNyLVvvoNRMQ73bNTZGM92Zqfpc4+aGie/88Ex5iyIeVA3b/xyu/eoHyjR2XVCnv1sJN
LxVCLZsERVIO2jkkJ0VyaIYCc4DeP9cjfVqqvtk3vg92chMv98DjPv/1Nf6w5V5fkx+GJAwh0cKM
F0vn53NwQGEAhsyyAsaJ3J3FPOfcr6ByoNi6sYZ4l95tgNbHD7NQf6wDtCRjOy9fOpA6JBI/fnMa
v3vx/Z8C8/pyIFvlCaOExKFPPibZA9HX09xBqOIMUVtmqurSxQ10edfwIWLkq3HRege+JIr22sYe
xModwp9dHwGjRdMY8Nk/haLxjxhxHiQlr9za5HPUSNA0Jvm9UBGY8I74GeZM7aZbmyD1A1EdpjmS
Wx+ZSqlVuj31oajzv/6o3z3S/vzesDPFyF4DGRpa3Rh5TD9/1EmMqw32Cp6wro9k5cGum5x5AABd
bVpACKF2wwlStuMwYOKLAZbYRkWrb9+/lC3bGhqV9yDvfVuu6xGTwRCIfEwPgR13Tbv+5tbAjvzT
6oeWJ8JdyvCyAyz/j6s/AC+lLbgN0sG1S4ZpX3mBuUyx1x3TF1kXN9EczzeCq3Iro8Xd/fWn9cEp
DOcEGNwkjhIS4dwI/I8qe+u5xnVwz0t9HqnX1UWgNi4eLjsHqgHznt5kmLPoW4/pYRuBLZdRUjS/
sUD8D8sD8CxihLARIjQp+KjlBhcWI1KHkaEe1EvEAZwof7lOEUrIskgG0vW877tpeebF1wjGHCcb
MNh0hJiTgK3zu0zlnyu+6+oAM5AwHoQcjFAcIh/uoAXYldQ+nj+BTi6tZn8bYF+9WwTpIJhp7hKH
Luw3F+LDgRr4AIYA6PnBdddKsDh/ftIF92eDAwK9peyfMevBARAOZdZD7wAbh2VasfIic6jqGmzj
op8fpxUy7i4I67xuP9O27M6tn7D7IfI/B35VHMAnAvUq5tFvTtYPklfcMvhssYkFIeqJCFlcHzqe
fvFhjB2BYrXQ8FN5VTPC7i28+P78qqE9wnQE+tvdYFX4HEmxcSXSvGJrimMzTa8eaVYMTSLo6tbg
EwfWXgFSFOtWcOyC0EMeJ8Qf3ZBufODz5HAs6+NoEnHrlMMcmugb2pUAzIwvPy3R4H6zM8bvhug/
bR/YDxH8EcA5FAsDhdbP16G2YKYKTOCBeoIN5QVsZ0043rVg0JxMDQkYsnqeii7oH0EXKs/ge5Yb
0qs3snTB/fVnmEfLx7IPvJNkstqUYe1tLbDsrUYM0h3IupsJDtaPCPt5mwA0nxHMAc67X6w5pt1H
r575/UQRcAs07nMB7ereQ5SYLax+mjnbrcKdipa454T4fd6cR8f1tmNLAuUMWrc4WEvkw19JRIxB
NlaEN0gkY+hSApmHgUWtQwVCHMjw+l5twPTYbTpx8bpCnmVZ4u1Fwj/MUx8+dfTiJ2X43FoNlD2s
LqDJkPT9XBoL5tJ+7VaQR63YK23BFYwtqgmQOEAOqBBS50b6qBf+xL0+yVsSl8i/TcJPhAwwDWF1
qgZpHnDSrbcYEx6cHwdggDQJxAmDvAGhUN6wYDlHosUpNQMGWBfNtiX4NXvQJ8A7s1V5wSzZZMsI
8hdAruYAoK9ITX07odo6eJaXFxU8JL4JLxNQP8gNhcrl2DYbBQeYA4/jajvFEYyKZ4yAeE1kfs3e
ApUHX5DulSUAg58MoqBTwNnkvJTguec+gr6PGMcG+8iLlmw1hT2pJfjsxWFxCrrKOyV9TPIB50ka
0DG5ff8yrC7ZegWKUDf01aZJ3MapnryhkD729Ecpyi8yMPK+Swg/dXExgss3WJMWAcvmgfcvwTjd
6gnoCQ+wAwRIsbmAn0ew2AykRdGbnMPhdeJlk4HNW54l8NGGSO9UqnbF9ca/5KJBL5jkvWletU26
Jx1YoOjvGwz1uypLQB+7x9R32FOpaWppsKn54H8ueeXSGKEB9yYyES45uFhQmgfHq/jtgBwbaLnN
lea/tD/GPhrvucoSpD/t7PVGb2XU3SbeuIdsGfFfw/wKST4o84kBy4zo4YQAU3Ue6uWbkmH8Awjj
1Xb98r4QOMKSH3S5r6QUJw0R0M7hFja+4hvyXrxGrGa3XskwAvAs3cvZf25K2kG+V/bgKfJuSxsg
SGVxt+ISCgAHtT0KWdCTsKgEuZFYl1BWmoHUu7jnwZmRyIAb04tDMPJxn/AC4scYdFGwM/BX1z8d
WMjuPV6Ee7+sYijOWHzyYvVSJ3MD/jqNczkU8U4C7iyrcT2Onpl3rsXtC8f38rgOFGhDUsKjFqg/
uAD0FKOxKK2Auw2+LFUockCBcIUsMHqFx/Hj+3MTE8fnLphhpzKaegfYwaa1jMd0Cpc1L4R7ez/D
AfLE2RoyA/SgH59xphjwwaDBe/+r3h/pqQllfLSJeYNU0G6K0pPb2jZyAy4zAX/WFPv3Ki8MArDD
VxY9YlYO6ptddxGNxWVlbgGJEdRHECLrzO9q7Ci+DrJ5rMAWn7onMYfdo6tvywi68lDM9PT+Dspp
ekz0lAOztZfOg8wVE2V2BwitSZFIUb30BUJsGuk7KNqn7w3oh6meR70TOFYualhPU0/H8xrAzwz8
DWD8ZcsPBahBWwWsKPWq+5DBiVL23bdS0uhTopbXoawPoPUtd5NuBAAdNW/mChRcnVQwMFvtkVfr
VaPUQvHbk7wpTLOpa9I8lAb9wpTIvfbsug8R2H5CUNO0L76XrYsPqlbsdo27Y6EGcmob70szzyCc
+KzfzLZxt2JhdQ7F2QbkIJ6z0lZnTQrM7qE6Q6fs29f3f2lANS90mT/7EPwTtl4Gw/ubaKkKuBZc
j0dI+uO9KcFMqlhf5/HazU+sTFQWhuJZkXp+wOp7ZXRZ8iEwdBfCxBZmkcGQR5TLPaFVDP7vXJzG
6xcGidIGnBSAKjTGoB9zjTRgOJhC9w2cILcrlRdBk1NsI6jOD1g29FQPPj2FCloB837AC4gCgJ4c
Uc/2O+SDD1vI40SmGpdcIMpqUw1cZecj2RkjOnsgtfhj6FZ1LJsFQG8NSimCcjXcms2D8OYXgsLo
UDY2OJaiw/7CXfkQITEQAplwfCmY+FZobOVmXDPQpft8RiLxoZrglgOac/Xoe2xLnDsiyXZ+ip2O
c+i1Vgp6elf4eQVY/kvt3brJ3hRyuht1h0UeaHBHUeumc7i6kwyqXfTep8KTRJ/fu+QkhokDrHMz
UTN7p9to6ze+vglIbTflLPh+hpwzgRP5q+i8GxvjAG7C/pagz9uBUXFDyTzeVzhRN7B9kvnULsk5
oqeFINpFrYnaJADPc1Bq6KmwDn4OfggZXJcseXPEgpjuatovd8D+TM6J3De8T3axz0EWoT2MKGqN
aEuoLEpmwgeF3nbTQoe5XRppd1D5Z5NRiMoCQ0XM4vz+Bfx0B5p6EaWyaqvdGnRuD+Z+dfZDJWCj
IAFxuubSklZcCW/JtqOjvRwR8wAQ8/oFTDORceZc7luuH2iZACOAJ3qTd95YbTR81Z4RHsr3XVjc
No3BrZsM/k5EncvmKSmfRZetiS1vmn5JcRsmt7BKmG/xAlmujVof/aq+Hb15P8OmxZdB8s2ieAJR
Eh+RdhBGxGwV52pIxHkE6F6G1Qrjgk480Cna1hGpHqn1enAgE3mQTTxl0BeaXPHuYinSvwVO9Cc+
FOA9jW2bN/Dq2NRLOJ7BB20OgoB+DIn8mQx8PI8l/V71Y3djfIhXwyl61FaWG2WX8R7G9s9DDzmh
Sjr/QRlm/ydh57UcObJs2S+CGVRAvEKkTpJJUcWqFxhLNBDQIiC//q7MPjPX5o7ZzAut2H2sT5EJ
RLhv33s5uUWjOFROXURJPdrDbnXBAJTdQpUnVIADqzmb9/+s4wojxPGq9gS4tNMACyhqq6Tjx5Nm
OHDKhoTdxnORe813Xuid04zVayL1d79T1XOfwBlorOF+2uTprZIWz0FufXjFbMRl+7osTnHbdPdt
TLMqenQDJEAEUeKUYn1u55eZdV6AIhitjS3WyHHptm+VAbNB0t0/GyBa/kwe1VTjYjhYKXjTdQsr
PFkkc/jRrTp9fTTFk11yDXgJ5U/nPHm5Xz8n2/RuZJOMse+kB+H7w4vJhLopd1gimifHuTPZxVrF
mL9lBBs2NFC5LkYHCQaFIsGGJ9XrNiQa798s97m9fXp5x/JZrd6Zvc/TNDUq30+429ANNggA5RD3
Ba+uMTnmx1YuQ6wq+bEs46e1+K/eXNfvw/02GrDNYC0jVbS+9nqWniUmusAEVx4Im9VObNUy/j99
xIOl/n+0Eb5AafX4CpYUatj/aJK8lpmQ6Sao6a3ywrmVGFf8dGIaP/Zhq+v9wcaIQbPnpedcgupw
GRt7e6gNO9Nv/MvkGhs2Z3zH6ECgENeMpsjtm6ckx533/+49bff/kgFM3SRfaVMX+47Hztr/IZrg
Oyh622AkPMkG44AwbdaBzXZ/UcVgH7XHUz3147bXjHUFGCZCcpXWUbXper4Oixh/ETnpvm3jhikY
CkXYV5X9NBPtvJBK13NbC/Hvpl9Kr/FdhMZibJdl6vGPwawK3NRhQrRW6uxVujxyGXoBA2QVPb4t
zek//8IeZmOnG+rb2G3pCRdddSTIbl7ssSPi4Ff2s1vxWEtlFtQZEK6boXxvFxfgCb6t97nz8wM0
fU23XIJZlns17l84yNcYL1cR+w41aZ3P3dPa+NMLQx5CmnbSvhE9YW3S+DcRxV2Qg6htl1Z3s1Yw
R6iwu01jj/Z/f5EVKXhMrB1DWh5qywf9QcpaYzUBalt9BE3l/vZnIw+XddxZhSoY6tl6OLie/dGN
cEeLEpYJq4zDR68oiAMd8IwW2BukscC9P1uyL44PtajmJ5Lp6N82f5sOiUP2uHVHA0qS57EyaX0x
MngG2jR3P/xZN8N+4r2pneqrKobk6fFFs1g1I7WZkXwvMTegmf33r4e69csjwHlwiDg+iS67dOQe
jtWK13Py15/Y2R3MLEgPTrqGFvFpodrh3c+K5cVmZP1bYB8OXFbY3JpJLGezzrEzji1cH1TFw+Pl
pQ7lbl+uFXz3c6usvyvDtZc1y38XM57S0TbLZxeo1L+FIDfgE7U91Z9cvjVVk4Wp6AI55R6+FN15
yvLx1lTeEs9+y0D5fvImbt+f3H45CEgXmKV/DpNrx25ZsPEJyFWAf/DdzV3/Wy3kJ3mP9qg3tIM0
MZycbCjHQZwsMJe67yPe+2s2uzw3lU+ghVf/qFVyO+T+QFX66Hj+pL5T/6sqVsW47vRs1aOB+HqY
cQpfh3v33IxrusvAFbwRYAZL0fvFkzfq+0dt7CRN5NgaJpdxpW/PdPODMJkZEjEajxQPv5ZFFafM
nIfnTd8SEFXbvrE12MLTWNy4b7eVEx0s//q97UcWdOJYMrppeeIPIXRb8XtqSQII/8e/Jebq6yOj
Db+/ZKSGIyZLuhk0EJCe8/v/hywJkmuVewUN99d3yvm77shj3RTHf7vHYkbYbz3nc5MLkntm/FP2
ln5x0h4FRa8Omu77blDrrr5Xiz+fC6bBh/7+J8pa7bANMgk5yUmu6pV3nlZyXlxsxZPfe4fRYBOL
qW3DWRfTChtLiTfbdNtwKVawAk0vbpC4rO9C9R+lkutBnw2xF1pC/iLRiMQmn2S93/ys2n72wjoT
spAfyVwYJynxcfeFfugort4bmwjhltvymcBp/aKtIvKH/mND4P5LnDScCHNkuBTBayjp/TVwEZtt
cjUbR74sy+C/ayB93SrSt37YICmk427Wciq1OypBNnn2OmJCxz+BOXzd/COjOm4m5iqxJlIRmz35
Tt/yjZPjl82h8Ow5nL3E4KFbCV26UxVZ7DoEZTQ53PWVtxvyro6Z6iDdQtEJoPdZSIaHh+5STVYb
aLWWHmwyj6dGuc5e2BJT/P0dBqdb1r/KSuBm1NbPoiKRWDvzt7y4z/D6GUSnmxeYX1nW97hAsa8b
h62idCSPzMtWrC/+JpYXnc21e99PzprMv8DNqldHr4fLVovXvihHAC8wFEdd8zz2AUFcUYPnWjF4
IYWRkJVKA+/Y9fEnaZrXzraN00NstpbOfGqsY8r9EW5F6sdsZcpexs1NX+6MiV2DqTB8fCtJs9Hd
1NPRKAA6FGrlEp3VO0lE2maN6H1a2UnElG+Kes/PDuXqdfgumecV+nrMele9N5b4tTJ5D/CAJjd9
UHEntC7WlVVHqm77Y18z0GwGxBaSiOeEDlP4y0GvMWLIcWS21hefjaPSK028pMoZrbAdKuMbiQbL
lu13k50FZjF6cZ8n3lNWkadcaLXeEzpgYkAfOUtK3x9fHsb1zr3yl8iukztM71lajURZKopEE9ea
oZXEMppixbxlKyx3aB12yoLckSFMMROBx1z3bTEyLIquTKJRSuMiiEvhE5v1qLTuiKdE4zQ0pzKE
71KHUhjIE0Rfb0Swm5CLvN499Le0eTMHrb3aBvZpK1tf6zUlUA8jRuEIPpVNSnDGzpZQ89P01Vi/
90THUDvmNDI9ZDgnTy9IpmtMHruMvaWYAyhCycErNngBmRYZRJdPvVPYkXAaXnXvHvvZBO0AHtmQ
+Fzx6mqGGzdpV0QNpT5Q3lV7mtKyDlyYXCGr0swnomXqYie+F5IpIwehtq/BmoN+8nFHOw63s+P9
Q3y1gLutt+cccQu0X+P8MUxLcO3h/cRs3Lwja+tBcdWzVn5yCdeRkdjZaaiL/JPI1M7Oq7dK75Nz
cf+0FrbLMrBdE3BwXhqNdla9dPM0hjnBX20Zye04VffDVCVvWffKHsyKrHbu8U6wuXAq6vAxb8Jl
bsUyd/hRkipeNcP7KNoSEx2Wt9Cphl+DsaHwmA65KGtYp2C+T03tQv/HLGV3Ust88kUxP3ErqWcP
manzU+cK3ehbzkJa6FQDYYLZMJ8r4eBeXzhbsNBX9xWmQsaLvtJuM17eyXt92ZUU6mJTQ3TPf0XQ
6rAlmtnb9HiDZ+qZAAlYRty7/b6piu36+BOaGq9gr8Q5y9TZkYX9famGXTdm687Fdk7SsPKv2eYk
6qiEYPGTa1kvKHf71kynKyMqBwTLFpYiJQvsF5/w06wPirLt6NbZd6tObm1uOgNXxB0Gbec3WHvV
u6spQgG++JhmFmWw5Cx/fXwZkhR+lG68PL5TnWNz5g+fnc62i8bos3hec+UEPoV0uBIc2v37fZ03
2/Ngjj+bmY1ssz985zJIXNoE5dMUYmOwJ+0ZhVJ7fvwJEysclTqbaaX6bJ9sxRzawhJvs0dZMFf+
du7vEvhabkMEwuizgeMYVkpqSQC9ab06ZDMLCRXw/tOaad28pn72713Pe1ReiEQCQfKcqG1nj+f7
f40oHzeys6ah0XBD0dI8yoMuQchclvXVKIfqxVxLZMTmZbYS61KMZnJzk8R9Mbq3sXblAaIPsvn9
dMFi7QfukFWnkmvroKe5ChUPCZy9sQoev0FiVtXeaJ2VEU28Gk3yV5WaZMn0TOJNW1/dZiueoGPt
/pXHlXAgBq752wDhJaIk1SMIXR5bYY2EKLur79JeipvrK3HDvd4G7uLbx/qOySmmNt0hzwRVk2T7
RYID25CknuyqxTSf+/Gsd2UE76O4WkqY4IXyz3uW9aYWV4RASfNAd2vxZo3NSU88TjHy3z/YR/AT
51N/eXzJauucA0iKQSDhEU5TZz+YOD99t7vNtr4FTirs6/TdMJqWCBV2e1XPzylLYB1rzN7maswO
YpV4q7fNf+5s33vufA2ri+eH5pDI8KHeifs1W9h2Q5mniBn4o3F+fDHbpj9YrMVzym09jctTM6Qd
9dDWYopIlE/bQ3I3GM22j+QH0yt1Eh5sFqftOAYKVdtxz78LzJqtC662HkZl65fFHvXLpFx1yf5Z
Bnc8j0sxnZ1O8xA7xC9oBs65N4R9rkYvaM1Kv01GeUi1V1Ou/l4acKEMRJbHlyE3v8TstZyWZrWe
2Em7fzxxjwfQqhBSzFXLj5njcZI0PEwMdLPYGEj1MN+bg1YT3WvlSfPgTp2I2aAXSqATT5sh16fH
n7xW30nqphiMIDmV+2Hw+GKQXIoHd2iI/UxfuZd1Vwg589M0jD98tZVvHZcV5Y16dQuOl84tSKM7
YA6K5LSm8s+/k5ViqbUguVcnKFxVXCzVFg2q8YNhcNddgYfcgMc5khsygfNirI5zNq284xnIzqMJ
q0Cvv7CD2J/30iocsWqElsKgPud6eoasl+9XdmydYJZ9Woo4MZSR7dnVqnmfWdXMkIJ/KVfWk4A8
oX7vXRpeCCzfYdnoYeNt5unxLSLnGcx0tivb0YrwHS2vfJTnfDOt71taaEdpbkVkdQy308kez6Ak
v9dZub5PWbIc5sxq966orG/YaS4KkgD8v5r6I+wMhllBX3DqEvT5iyH7gwSC+9OfkBKUtPKzL1My
BtyjZyUACnV3Bek/36KKPL4tsGcfQNLsO9IWoS1H94ePKzeoXGk8kaicbts8/UrI6cQVvd4uN4v6
pe0J5/gj1LnHt55lvUlbtIAGkHrJRHR7g3r4fQIjdWJOs0E4q5kgWPASqrtUZubynNrFRovpsz64
s+t90ZTBlI8DyfTVfl3gPr4alfvJKjCAjfd/NGypiCamNYEcK/HvX74Xc3cu6+4/3xLP6pjEQnPy
a3JSkiVbvq1QJDeN2euGZpnpS5xWfvuDn4DeDGW4QSwJLIwR74lSzo3LNXx8x2bG4n0IO39Zg9G1
1R4+L8aRsh2e01r+9lFumIXzgA5tMp7mzXza1u3sDqbzJ6+cGCjSX43t2K+OtwwAxofk3FSshLCa
7K2Dzjr426Fa1r9rAbt0exR50pid0Kfs4FxUxt7UORceB3e6cf3UHDbBSi6XvCSXiOyEuFDUwO8Q
irntNonLkqPK3Y9rMsmfXdm1cTNnNlGVef1c7Hm/CsDgc5q+C4JTV4cGPKRd135UDtlBXMbTc9Ov
PY18gaqf07LefZ8HSTQqLlduDKWb8hPq6jPZr+JgzCQ1Kej8i4GFDLxhMXw5Yrp05PI/xgGyCMsp
hiOZgvBRyIz3aobKu36uJn6vAyic1lvV6XHWYl2gaxUs5BlVVLkVYsX//mL1HgWi8SVGpXGBu3x4
Fpq2oVcfPdCby+K7fbgIqd0cmAsB2z52j+liSjnGzbaTc238AAoO2tdx55OuBufdnqegdI2459HK
AtevA0xQ7T9W1r/ruTO8mcXw4owZg5OpzW6ysyeYdJ2Fo1BaL51cXvutzuIhJ7n5eAPK+1sxpGN3
tXE5jVa6V501XTfHsV6crLJfmNNkTGQJ561ZdbS5Yz8bcOHETAFs3EfN95BvkazNdZxphYJhTTow
ZcNvtXigosdMr8LGQJzQSCock/S7vGvjjuqKy5J54PebrmNBcWlcqtVIj52VfC60yUHP6tkXIedm
NyfqWbFe+cmR5bVUA/Pn1ukifIW3rGrVnsxnfxYAsYOH1FSuE1htDuU87BihqdxJzsSrs4gSyjo+
BGdIqHlkmVhPtrpdj66/7XDqQRkWi//3qobVjryp73ZO7roXXX92ZzN/1foprEZjeqf21l+zHrpo
6pnXx8G8ukAZ57qsDhaSPi4z/fIoVtuhJtg+ezfER9Ywm7K62vdei99XaHdNHmAC9F94FMfIqdbi
/K9SoQ9ecZvvp8/CfXRs1nsZKd7w4faHfjbpZ/LqnFbuxbbX7krrntxMYlsvLJsA56IBslg0GT6s
Cxa0pQN7z29V0+JhkXP/VeYSQGZZ30AotmFtTx9r0Y43a+NG10bmo05lhaiB9ktZLIdq7CAkTL71
YhH2ENO2PDG++6xHbz5ry4aVJ6ndWw22LBHJcHBqHEkQJN3b5CA8YCk5Pv5Xj3+Ur+TpitThxiG2
xhByoftdDPtV+c9p4ou3wRYA6svuqbe48plFpuFjVP+on6SD48KAaVS0zojYXlsfM7iSuGFdZfhv
0+7OzPcp7RlMjvbT/Vhk4RPE5s3dWjYXr/p31xQ/trwpQmEU/ZNI71CkrW+uMBeHeGO8HD/UVkiO
okmaK8w9Rsc+kcME89Bwt2IuXbdcRM0TN4GACWpuvxCBdormqYiqkqr0MSTPJpUd8jn/mQxWf1zZ
FB6qzEqOHXoXSTGEF6FK6kRH/l5tLX9Nas274L58UYxlTkvfzdd+ZkCCCrzjN/tVEyELcrKT0cMS
o9r2+THt0PTeCWbDbphmUAzjGVufdIad3EZVeqLswfrgjDe6o3+yovH3CWObvWmyp6ZgjxR8vl+9
hjBDhD/7ZdfrrUm5G+GYfaupPcM6cXF+FPg+65L3wxA918kdDohyx/LEDtLFFVU7cRBevppxmp5q
BgphNaWnish/4IpfE6yRXQ6Nwp4lyl4mT51ynmGAZRcUol1CiPXg+xnyj9HgwNWX/TgxFa4hiEde
k33ewRa+/ax7dh36TFQ2S8/xFhSgo+b6xbf4KNHgHU7tduhjs5ndA/zAOZxESypR2yQbc3DV2NwU
hGvXt2kFjddqmAME5KL9fZdGLBPFf7vaL6IosTdIFKmsnMNVv2+500qaNPmVta3YM2e+9WyowP/j
OsE6uQW3Hd7iJjN/UJJOE+3+IrL+nExwJyzv1TuqShWxUton84ydjRX8IHGsAmYtQo0+leGzryKd
1t3xwRQVdhpaGjxz1gKQoWfdV2/BTTHrBoRffkdBoSnW5R+jpb7aio9eRxy2EIBjLwEckBm/WeDG
wMs0D2KBCgVzKImLdigYhbB+cPaiTm+XF+Sm0NzUhz3bnywz+CmXsNJyFsla9YAb1kA+nH4PyV+y
u7dEjr9Ta67uTUZHMykjnpzqlA7Pjp40O/KtDQowIUKC7DgLEg3CsxB/M22OHT7Dbs0Ofd+d0Enq
pwpIell+qnlJdkoikMBLdBnEFwKRFS84yeR/Cs1uz37imhGiPZJ2QRvT68vZ0V43oHTBZODiAUhX
cM56XdBrVR4OfjlTOLLcgq0Gr3g3x6sLyCTWC1z9S8+QBe6J5KqvkvMAEW3PrILcZSc/7jr7xakK
OLhMCVJkIM9yzrVG9M/yKp4UH5138iG1bLJH5J+3as/eKoSNJHY6H41w4pTRZ9PfYxk3rMI8+v3r
4kEasKzsNkm73y/678b2ftdav0aVRa00ZY2MC+qwbZvcSGr0B3oPmhxu7NFa4prl7mcD4zMPUD/k
Q6T12leuV/FYgUqsEverIQoYobexgfseIh0puOZh/eMPjojxWZE93rhcFsiYh2zIVZTDF0vclGUO
Ur/P6Tz35CyHTfjnXvlZ0G9ucSQe+gHZBCayQxXbcDW4CT8+tpHaBM24od+l1XzRNrKsZbn+TVjV
t5bojbgmAI0CRTC0DdcAgBZj5DJ2hD1f62OqLcBRtDrb8dg0cH2mEY76ePSy+5y4wsE3YVBzATmR
S5d+pOeQOVINLDLq1xselvLi5/VeaWNH6cRkxsRWBNylCKRfAyKhlIkImOJ9LkOnaK+FOUcryKqI
yq84drXg6CRya3Ta29q2F3LfR9kNpyHleGrhlQdkEF4VPzADT04GswP5jB550OzxWW/88XSH9282
IjpG1Zy0w6AcHAsC9uKfxkgrtDnWqQjwjRDV+I3Njr3uWGASbbr4Q5Z12OGXGoIVOZOTykJidEAh
6k6RxwAqDkXivlEBdgGQp9+N4xQR+96GE0SWFwOsl25kYVYkIlBa+VQ4/k9Pn+/mGfkyQhpmkp/w
cWpMUozyZXtqDB/e3B1pZ4CPwYPzx++8bWd7r3ULr8S+R8HGWbDbmZuVQckwduexFWzncMGxZd0R
ZgdmtIqOfLJ1pvi5gEqYvml4vAKokd/WQYlgSu3y2DswM3pGHPHYu9+ZhbvPgs986yB/jaK48InX
e6fN/2mXqYzZSe5R8Cw7qjL/6HuYY/Nu6tiKtcc0mu/hlXF+Q90+W6N7cQrrLUvIrdpG/SSgAkQO
sX/gu0Megi0CK5KNFkb/X4g+1w245c7NHGbl6ZiedUoMLob2oHnMy0VCDVpnw75eeV03/zXLEOz0
+cS+xP6KpbcLED+fObP0vc0HZJqbEejbDAJRrPRsQ3EnrPwtGUpHOaTNoNFIxwtdHRGl22DJDAWe
QVaBkyxOrLpfidvCCHQHVLwR42nD3DWwvbULYPzDycgY2NCaVsxF6upOL9/rrMEMG6ZBUYU1M2hd
DUMmyJogSacp8GGLhJ3dj6z7nOU+IbaJ1ocam9abFbktKz0ULwFBZI7SZgc3DJLrAS40yOyCph72
jLErO5TPND/0Xu1GUyKYRxdgg5spSiowGl6iw/2Q0rlia+vSf7RhXq4k0vFgcCDdQbz9zmqZh7NF
YVeVW2x3vgM+4lOX3Ma9aey5AUeoEcyzZa9+YMh7di0IeSL9JoTfPvteRRSIB4d6OTIy8knOctO1
7IfO4DdgFvjL0oQMh5Ty1RbFMUsdccunLzLLetQ3/VdlwNessjTIcCXGrZx+1zPw0dVauGNZU86V
sL1L4qdh7kvIZfVrtY7ALfD6oljLYB4kqW6gNmBZzIPTQxR0McxY5KyW5Bks1Ro5IAOhMGxm5NTj
FiDByyhXqo5zYvETBQY1chJlmzobFtsvrIJLloukDCBXZ/sx1f7ihsbDmRhPjSfrXao99bTBB+xJ
IDbTb/zYML31ZdfmtC4boiiq3bjRws11X/MRSTNCtmO/jPHD4RXdmcRSTAySHEiMTKg5sHYCnU2Z
nfLRMkbAJixgeGZV2MGfC9YBJSRd1LEitgRPMf+lNVkRt5q8LIn/NQ7mcl2dmd+Q358gcF6qiQN1
AMRrb19CUsR5jguIo/vtuf13nvw3pvslUVuqijqBDjzOuv3SlyoyJXVahSGPqCX+0VX9nKmw9oDI
CnRJrtENGug0J2GTyBcH+kKYtG0Hsr6qY0bxrEFfLT7KhAXF+UYYVnbv7ZYiCml1vFjixSjmM4t0
yve6HpodZWport7XYKo4A6Rk6epPpjKearoYDTonj9gbRliI1wlmv6V17KCo5cVwSpNKHGwVuB3m
reMISHsoFdjeKg+0nHJfeC16frNFebUUF61mSKlyhti9y7CybY/g3v5MffNDn8m5Ji0T4n6cY1PH
Zjp7o3mYURbxGqoLpm7QZfQIvvMdJPYdwVrNkeeP1ymHElF22ncxfTNtcMG+pd9mQCKBzWvvgSVp
XYqCrKGGwN/4jQiFg+8RpuHU4fAkQUafmk3zbimyT4MLV+bNaV2ptdjUySrwMjaL/JX9Fyoohc6o
Hitam2g8kVqPqgoB4klbj3IA2mI3JWbyhHOR2i9jl0o8mg1XpvIuYOu8g2Rken8RbG7zCrB2ZA3+
zU7v3t7S3DMl/nnXhMpk/t26XgCAO1omM0U13hi4ihyT/UwtrmuY2+CzMeGau2vPygCanbKIlzL/
XerknxtDM3AkeiDrdQcaFSyV3MlutgV7bjSfGEnI3VYj+SkYO6tRDSc6Jp+6a8Ln3bpf4BUFYgaH
qVg7KiOdv2zd33oz/VbCczya2m9WecME6mD+xfrAfoxsAWro2Ac1Td9b4PR7ZHBKr3LlpcFGjeUA
bEDXv62+We7AhIey5/q2/awONOv+sHjOyZnvFXXpD2dqYM02GJ7U3Oo5DPOAT4q1AnqHbT5pIztX
72s96XvDNQ62pYO48Ec3gPxMY0xrDsJvj3WBN6C3dgzbiqOj9mKTf5RY3UNnuHu7Y78KnE1MVhvv
klHozqFTYLbdgl0DOUcB4CMCeUbcSJ8KKT9P9QkuR8JrTxaUO/hpWFI8uMTCfWVau6Vem0jZ5plJ
AsJnIQHyIUT17CWAq1keFtxeW6L+6Jn/qjfOuivB6ERFPx+tpPskOoAQZrHG8J4MCv11DzePpZr5
cPI0V9zhS0GOGFHgswrWqldvSnCYslxChGAGf5Ys1XldmKFJkjKO+6uuBv+H7mJiUrKSwSgUvQu7
ysC+Cwyuqcsan56kg0PQ0UVTk4xfoM04DAmSni7IMCPozGzKqJc5GGq92Bfa2QFMcios6Ye1hl1L
oIorRdLEYX9P4qhALkYaeHqSATKUDAdqFGYsSja46ZmPGMIJjA/41jtnhONP3u40NpKFb30zhEQL
X8Cbyududk7StzdKtKYCuHMYpuV7mtn33QLZFFecrBkBoxh89xdbWzq2Vvn9Xvp/KbSyfbW4L0j+
gSonxiYs7QpyWZGO8YyXgUN57zFJRxzWYqBLJ37d16xw51CMyc1bmu8SvmFEtkpEmYo33CeBl7Dr
rfY2DEJd5Bm4073R+nOnSQLOso2QkRdrzmhK2NqCnsiWu44sbSBSdr1M7PSMt144VB3exKdyBPH2
rS/loSc/GeR1YYXKIXEwta8jMLgBE0rqI3BIA1aPPbO0Bb9vpIr+p5X5XsRA9NkmuLc3upp1iSz3
6pHvTY/3ccLl3g3fa6ydOxoVHDY5gh/W+xiwBsFmJQ/g1sJJ0aiOXsXEkD+QN1y+MhEpAwWnj8Hp
Vww4mqOdkMFeZlbbr/V2gKCDT8H/EFR+x96qotlNfrnDeGxJ38VMjEU46/SQQ2oy8oFow1nMelTd
41sPPeGsmAriy/gzWZYdoYCnO3Pcm3Nt7nvHjMiYpVBDF5p9cKk491ek3+swpOeuWlUMbL1+6dYL
BE1QVzabRNmDynIyQeQACpt1UQOYSKtvwfLWt0YVE+cDwxO3Jl9m5ftWbj8azhZ+Zw5bYSG7sKWK
y27gzkghHMj+VRPmFknaOa5CzkBbX5E+sz2RWfp917JjmIY7y7UPIxnIq5qWbHcPSoeyMs7rNnOk
n/EfegdnZFdPAygp6o2sDAd2OYTdV2EaLec/0iwHhEI1cZ7kpuZQtfV8Trdpl+vzW2J6/iWT6zdr
E2vcazdDy36urnVz62lDhMyKXTKwHxosIFs3rMqINpZug4VWe/j6eKvt34Up5lurOR/Y+6yztk1v
ev8pbSzWLoYrBp5YPPqJEbqW7DzqsKiTGVfs6AeYtODx6BW83dwWHAk2A/sVbptWPYlaRxFdu9No
wJfGpJPFvm2hkeXfWdJox1S+2b5c6No6bCG7nr3j/KeyA1H5J9DPMzZcul83NYk6PAIFUuwNk49y
LBmDAprTKn2ARKlj+GKPTyDM4pRkkxv71bAx015+9nXz5vM3D2aJ02myhmMvhAiyz1JWawyVEWql
NJkLqHedPMETTuID00qJvS/7kCClMfYqiz3uOlErPKMdLMOxtchHaOe17ZYQ39Vrgxodd/OvDUts
DB12BYhZnwe2nszjuIFU5432BbWw3b8y/gmGEna6aBNesd6TPFLzh+xbJ3a1RcUL5BT0+iJiKRMX
CzhF6lpcD53JBvkpfVtVZZ1L9ZW3hXsx7jsyk/6+hPc4LNgG/drvYrSApy3TjagV6ckZTZxW9RDp
DisYWAaJwWsDcJt3PwDEfrMBda8QjEJKrnHnDf2zm7LgkuU4R87Udj/I8TOB6nVotOIXg9yUHReD
BfYUm+UECqzpTS3exCjfRtc5YbMlCe7rGcBvwh4/RnAXp9Gefosy/8ueMd4Yf6RhgIqVlDjV5fDu
142Iy8Vm/VKp/y1nsGTWUEd0cwu9lPtcq/yXM0HtqtgtGO5LsNDoHN0SKSLifZptYTejZLDSezqB
2/9ochShpmy6yCjQ+fOeJUxyG3kFsFXpsty3jlRnt1sPqzGmnPSmOICsfcmzORzvspXjso/QTIWI
80WxIcvFlyRynAv27O4zYRWRSU1o2+N21avxwBYwCyw9WngyITXRgDLu0UcQoK3b7JMFvM6UI/R0
7bjvp605msr8xFY3ov90emz8F2Fn0hw3sB7b/+K1EYF52PY8ks3mJHKDkCgJ81QACij8+ncA3ufr
azvsDUOzmt1AoSq/zJPWVyIT7WAlz8qD8e+l4xv2vt+1HfN3HDxLNjpJ0mExd8070chr7RlkvCfI
x4rujVVFLcqDEi9p82C1fLA9TpZ1nPMZOYmJSm0RYLeGX+PU0oaJ4yobiK93Gtu/ElMtjHIymRjp
V26uDqDE6MQ0uqcQewTbZ3/jpHm9RhQGea+fdY+6FZFfvDq3MfEa1146fylWyHA9ZI9u3wSImnSw
oMaVYR6uCKQh1zGJI4/xORaXpsWFyJlSCs63cYvw5XHoiLOmRA0Kd0hv3T6amGg6SXlxvPw6yBco
rtpmGLT6IEPma05BSQ6PhA9XpPHVKTB8GH3OhoL7k/QADMNtTUUoCwcGsl5of5RlvkmQ9zvO3wfD
HXkm1wx4DZOThMX/jr3myhkSEm7PNcJl/RmH4hDl3PkFTvPqmJqIe1Bb+1Naz8LsirkQ2pDf5Rfd
UD97vdZPvV/+RIzRiWqgFpeGIrBTPmCpe4Wjax0qkX6aVkUarB9/Saek1aLBxyva/q0vNffip3sK
DHcpiTEgZr2Pejydg7Yz8Z3E7yiNJjgNwlBhQrpBIM/vibj/jVVzgyO7bYwxO4eUp9FDAYvXzTUo
lo1813Jx0Gs7XA+aLLeuTa2QKCxoo+Ydn5W2Bpn3cwDSfTApa6Kfz2KUQGiG6Z6OoF12sDX0p8yR
cCYziymmyj8TcjUmORCpOLlIi8KjEMxD6nEtNqVxSwHnYsos+y3406vWxY+9Vn3ZmPI5x7GL9CGL
suz+HkJdEFeZK0wZab3HXpc+NnRSxofIFOY+dIICoSkd1hnJpU3vyJ1ox5UlpDwWFt4xnCrPuVeo
nTZY7/BVFCGlYeSxs+4zTrkcdBBJ+uFdaO0HFLtsZU2WpHYHCZDKx+dI4zaVxngtjVPdkqybnG5n
SxMvn2v9bieCz72TP/khriGQiMBUA0Iilgl9cUKhkwG7U8wW7sYQRb8V1PSeej15l1ZyVlkuD46Z
sOFLNYM1bla7AWHf/MRexR6OpI7p+DkUzkPnUbnLeyU5z4sMzaeJGdWLiMOv0a+nKvwZ03S8Jn5q
zri75DRO7n2gZWNXUJFJvrh6aGEM3s0quYlC33DBp0+ZPzx3Hjpcr96U7OtnyjN2leo/SDJUFzyl
bzPMdjTC61iG10KMz1GFt8ilo47xBgc/82cyor9nDvtt+RNQIfpUaJSX/oc0aH7VTK7xOOE00EXU
H/lqXNFRll0qSflSJyk6IvTF45XTLuu1+tOE9NjBfLpQ1sqwQ3wagUI7b/mDRUp0Wxrh71Ik7ZlW
O2LdE/krWkLYvuplfjEA6H9/4S1edYx8tpEKp31fRF+VT8siHJDfVhnkezuJW6xOwU6zfY/6DvbI
sKUzHOsc5xhlUqpzmOqWT57+uczizI8VEHTPLwHQdS0cHvIGRtBQv7mmXq7LyvxM+z8jIsBqiHTj
2vaKh6kXw8tvql+jJf8mYLsiS2E6LX+rqMUYMCB85rb7Iw04cGdGQzsRxweZW59lbPkk0uHnNoyZ
HLi4K4EOWyt2gVm6r+At7309AfdKQ8QVy8Y2Gez4YGK2sCcvpa3W7tf+5L4IGJ/cRRzHo1Lf0FzJ
awCvafUjpQLWoB/qnK3UZMARwBWwmgYkRG7SweY5h59G20BOo7iMVAhtQIcMu1A9dfa2FdafjmkD
5JlfI0fL1aS3Wzbw+WOPRsq4QrLHn6KjrHWkLsxAHLmseI1ShUpPdZsQlrPyRwcTevkGavLN1ljU
0uYdissEaVD2K10WrwDWeeBrFqe93sRv7xsc7uv+BG3zTxeH+amoyp+c7N78yUuOWGblCi/HvQ38
Zi8QshPdsNfW6KNP2ghD8qeyJbEJVnR4qq+DwqNk/omd7jfvubHxUuTwNImazxovM80oIYctCoyr
ut0HwNiecrvcaPG0S3rCVFO9Z6QEp6MFbMsL/XQ8hheWE7wHLFcimY/bWLRM7W864sHp6hPJnZ51
YB4puK04or59+DUis2NyLu4btZXUbq1piRx01MDY6e2d57JHYqnMyfVmjX2FmZmuqN7KCbHl3Y4z
7meoOpLh3WdSUmKIOxAJBMI2uV/O12zviNJHqb9j/suThtgfZQi0Uslq0zoVjw4ZMkzU7EuWDry1
DZD3pI03to9IIhUnqyC2nyd6Fk6+Mb73IDy3UVad0NPyTVNg4mgk6rnn7tpQuVfBcOuM1LORmLW2
hmHglGv3uj7UV7K3TMf6zRTjpqYwqt43LV0h0mCtceL8FbQ7tb9NeMJssXKpVuNTKgkFOgSywvgw
cYhf6+x3zbHntJra7SqQVCZmE2lsYhlHmJF4UCseSFqCSBBYLkIYg1wqxaoHw0IqYE80rjszvmbk
fLaW/GVagT076AAmZka2gRYOd7dWnISM+N645p7Jbrij+0WuOraMiV4YnOpbANyUoGZmxuTfeacn
lPg8Pm/LwtisS+PI3IPcBLTUTeA+l8Ku1o6fH0mykvNfk+WHCR45f3o88cHwEXK6CHSvOBqF+2zG
VYAVgwLbjs0HrHByplLWvxqO+Cr50eli2DY+7ZJax4UYsZzo9CXspY+dQxvUGrDFtogh944Bx3Q6
ZlZ16CeAzdHnPZ99aV+hrA9woeEqVYrDF5vPwrP571gNmKTJFbWKlDYXCbJAF/Mv+pzYWmU9oYzg
tHMjDs79O92f28oJs7uo8sPgdP1WEyE7n9o/jggAHOQDtmrEX1nSsn2ff9YTV2Uamh8R/QwwutEG
ZxnFFYpkxwDvsU3pObNG4le1qSPoVdcAZ9QKC6q18T1qYQ2/2Xgkf6k7z45+qQEBrGVCu3Jxka1D
GwFFkL2AFdJxlFpXBUobOmA8Zvma3lkeSBX/kufxHhAgcVjvnLvW06YleMb640PpRliDdITyDmdL
kk4u2+fxC3L8eAgKGMB2xTS/td8xXuDZ9PrsiniTroUFmnQsgOZ3DOYKShQ2gyvKTeCUX6k1zXle
/SgHRaAUT2uf8OH789QIh0B5xUe+aSzV8KcpcBW6HhHdR0LXCuepD5J3gOgEDYiVmVpFCG6PO+op
iOzwyc0tJtn5dKVd7NKO2rrSnersOpTPhWXzNw+GicpKmCexNxXnwpvAIJdIwoH2MwJtsm+kywgq
kAdSkUjPMpnOThTedfj56Ed8Q4rCWoqdEtSgcIYjgPYv6hDWScAmQvdOzDWrFaa/1RRk/XFQZLZj
NDQR+ZiZJ8oZoJGObhdsQ5h8HIT0Fp5Osiq0EF2TyEmB1X2v2AMDdN3Qgy7IWmbcZdL0L31YM7vw
uIoc8YIB52y4kbuZJoLBIA68Q0UomOvGP6m+bTnVKdoXqqe6iV36vthqR5356Zo5eujd7ymfYosD
HjWUKyFh3gDF34xjTeEZFjhf+a88j6sjMamVsBqLMV0gzhMrgtWxCTYiZzwmSbaXSv3hKAfe3OWq
5XSiae14CUp1pkDH3TZSbW3BGURKBx4Oz+COVNRJSeMhaOtml8nyxWrcq2X504MYCo/kwJDRDNwe
izQGXKepYs3GpOP005yizrr3cUMhbe1kO5wB1E9458amYQaH4dYFGH8iu8itMGbh1h/Ggy2HX3oP
2xiDd4WHyX1EcmS/iWawKUZjs2WePVHeHK2mrLB2bIPxTnTc525qHabXvNQ/BxJBz/Rw+vsx+0VL
Q/FI1PlBZF9jPtyQKuSldpGQQBESkhppKAc9tMN8c6pAZe0ax7PRzOMfILoxbpYfAxAMLLatYo5S
o2+Y7l8Gag6CR/xoO2O4dzvw0oEwXrU0uGYpxHkrrHFw6toGX/NTRPAnSRNxtgu00lw33uSgr32V
zRAB+YdyrWKHNYTuypFvqv2InRBHioWfWorPMmPS07JGTy6XcJJzSA8ANkXcSwfYuyaLM+0QNmJ1
31Zbs1Evra+7nCXYl2Ql54CwztcxIQaT8q0DXh2kRAJcUeRU0AWml5AOg4sCogBxJu50ADc1iqRP
ZMeOkGdw7O0GnbYk8CQcnyMSBPkfuwy8NU6uT62qqHWZjJ0DzowDcfRCchZneZ7bPPE3dUJHEykv
AcpwcODiRthT/ZhBg+G1+t5JCAyE/onB2y6fzfvULewoB3syKo18oG5hHIkC72RVdwEByOv2mYcJ
De/FZ5BJbeVPVM6PdIqUEme6bhmzEzi9pOyofNfaWePfnBbnjdk/65FgIMzlPDaCQ5VuRU+Zq6M/
POZaqvZIcRcd48vKCDQ6ZTDE7or2XvulQv1LkpURuieizOGO0ARdfUZ5qAxnRybFPdhTtGVAY2+s
QkcAsNTWmZ/dbl/Ii69z2h9dbVulALk8KIr4CYde26lCK7amBk08Hj3aXtC8ED6GSf6CajAHZLtq
GyhyLWw496TghghqoEpOSd6dud74eCiO2nknT9PbM81gb1RuPsOyoAZ8YDcoyY5dSLK9BS47I5aQ
XUALBbIGerOQYMo7eR2EiZ2d7UONCIUFOL4WYRxsIk7tqVkjY4yPXQkiBco4p6+OULA9etpBk8an
nNa03g+I7xF/GeUbTb+iSaAFj2G07LLyUZMPEZrjadTrO1jLvSRJyoIngvNYdTeD+gSaJOCya9L7
YDvd4D65NBmZDTfPqosLlOjaYG1dCSUftLp3TpFtk8x2u2tN9m3npTdTuxlODN9BR2ezWv9gsXda
TTUk3THydSJu4H+gv9Mpp/xglxtteav0AauWiKMbIV+6vaoKl18AvXcO9iWKXVOMKw5rUu48j1xw
1jgB54lN3JtO1D22jWgfy0zy7IJZv0LBCxoy+3CP3LOnWRpCjMYBCOqg1XjuwbcoOiwdT+45POGy
pCjhoWDYj+jysvhCjZKli9Yzew/wDF9KHJxjnPTrCIc4A3wkveWPsTvM4NUjoS757lm7mglLXTpw
GU4tiboE6zNetVfsSSBnALq0hKcQBaHG8S6yM0vSLaGqlPU5iF4q4c87F/lrLNO1rfl7mtfaJ55b
7RMebBORbe5aLQyxXt4IyxmQXCesgFhfIUNgWM+wNbv9eM0SfzthkDoKHK+vbUnMbqIwgxYhl7E6
McuIni+UuDR5pUKB88Ck36Us70EfFY+mRtP4/J8aTkXKQrTyElapz5MjI5Yp4/JFBj9xM7PxHKsW
/hW/wr452cQtGV/6T4RB/oddM+OZBhiaqKhGUNIkcp3Col0+McpPxhMMvptDqfdlsaTGUW6v2SVG
1wELBKhVK9qRdSxWyugQvvH5PnpGYz8SZxebkOIyokIUBDCVwk8pzdRcm43zlS1IlsLu7BeXLfMs
5bLTYTdPsphwGWJpv/72cCNqQEqlrYkUzfKFhr9DFHfW3ujFbWKW8jwG+3Zk6DykpXaAs3XUQcXe
K4bAa3CizDBpqDy7pUdpEv9In2MRCCzvzRnJLEb4kCyNJiX2OBKJfbtQcDylyd1QjdDZ/HC/fLeS
DuU9Bk3+G3MkfKhk+kqYU8DjzzCZLsQenepH8j6EYpB1I/akubNJkb8O7Kf+lBV7iDLEu4YnR+0j
DfpoRLPUZZD5y9DWAyHWoCVhRxAn8wj5cfNYPMBaQnOieWGN/LBbXT86IyYqbCDBS1sexRyz68Fl
LQRbKimrbdZHIRsk4GuINJDBC09hns6uht6OG5vww9mugPUXitKWpGN9HPDDabJyfo80UxFJX2W9
G7+ogqdSTlB4Yxjln6mkG6uec40EcOBGTIqGoDIer6DE9lRRJA+4FHGfUkx5cKc8uw+2v1OpEZ7z
yXs25kRI1xYN7dHecytw5VZhqT/hw1p7uiN+9SEaMW6F+Kk0RgubFR9d6jJuGZNu+jGm7PiK4VbG
sn5VJe9sXY/RNSt/IAsP12FG5OVmGWKD7W8jZbG6ZXOC6ce6WPffDJHWKC51qNQtbdhmi4miOFmo
M3H39knYbBYXlIwRuz1WvQpnbU5Bn11itmLpcc/F9Fvj17eKtCQBXa4uLBzPHiSATRwH1ZtZVZsw
lNXNNOe2Xr3ggdRJ71xjQmdISk4Vjx1jbLv2D5oWYZmdJ93mnIyRw6Bu0PcYZ5CrXxg6Ce1mj9Q7
X408lca6iFPgAjx9kzN2NXGhd8FZJ7LQNqLTKTsqi5OKrRFEbv26INU8GqCOjErsBxE2E88u76Y5
JesAbTbUDol1WCLeKBVjf2xTm2DYYCCZSh01/EP0I+fHtP/IZwTDgDNxlahs2NFWdanJwZ0yD5Bj
FQT5zjZAQEV2LNZ2FKQnp2RL3LEA3yzmxXMGenlTsSZs65pqbYyvWD7JNSyxRApcyAahN68rbsAD
/WnygBO34Jg8OwXtQl1atKp4DgNH4dkxLO9xmPN5wMjiXWiRdh48zdzqecxBe/5IQjBqaxqpphV/
jmwIg9sHTYuDXWn2/CiljtWtryVJ8V0vQibJajhVtkO3yEznYWMX0Ek6lHctpXCibPHl/fNvR7r+
C9yB9yh6xh4cnvNDbsU/sZofM2LvyViJvY0KuR0rAwAc+K8HfmGXBc15AVQ1M2CyTBBsivKY6M5b
FXc7eK/1h7Bx2OfLE7MocEZ007xuxM9jSYVTAAVnWRAJVIK+KPOdS2sUbyfHH0CUHJIrH82KgOcw
RpsFCFgV26aQ+mV52FaJ/eX0sYTkkQ6Xbv7S62Sg4G8Zh7R9ZDRy4SE9r+///0vhf3hmpT/WQ3Uf
0BLYL/Fbtht+1YOdn5afTZREs3kf+l1/4ESgftCZJ0hbd9gRai4CR9nWXaMhtemE/Cw79riYCa1r
VBXJBQ8DvyERNBxMa+x73joDC4I/qh+OeXZlHBxLrw/XU1SkP/LeY1TrapwsBJ3SRjNDWXP5JUPf
+ki85iL1H2MTJn8g2uDjMJCov6lBbeVUxzj8E+kxYQuXBAA827e5u83HivKBxiu9hlRNM0Y7I8MF
YGM1XBgyHQaBlYGybrlNfzFn3omjjLesKKyrSN6WhTYMaa7D9PuD1jZ9zZoSPI51yIsoo1va1s7d
BGMxZPZWWjEP/aEpr5jKnqDQaRvbivjmjNZ+0IzwcyACciIAGR7KPJq2CzpBRsNtnENu1NTVR6V5
8WupgrsCu/agGiN57RMDlc1LQbjNv2nNeTiHJ3pHZ8OzTj8N1nwtPfu4za/VmNVob6T6pxZotCZ1
BfbKwFFLX/Gpy8W4H9Ihe2prFuPWRtGlfzQ8psq5jy1bhVU6QACIohmvku+xiMDfCpEIkkY+JoKo
vGbgN5hJm1Opn78f+I0vA5ztDKsI+mkdL2W0dFLRxu77wyEvVXEo5rNeUxi7zkuP1HaFmabsX1NE
R1xuo3YeKWJZ4f1tL5E9iUuSXZf1RIvK8aClnk1iheoqjV3IquBGOSxItkkF0xGdgoNDz4jRy5rk
FziDJ48V69IQGgQpLvyjrmfNdhgoURuInW/pXhuvTf532eEUPNc4vsJ9MofO29FMn52/n+9V5qlb
5ddv0nYC9FtWo9gmGIjho9laqXGv4e0++GZq31Nmr5NbAx/VbcW2NDIRa/qjGwimNZ0VkmVQHtoj
nXhclGLdB9QSJgRMNgyPTzqOqscurJiLz9xvZkn+0/dLwFSo4feR9cHyovpdYQ6czXZgXdq6Pmnp
TFHF5XpyY/st1MJ8byTMHfEGRAe4bS90YbqHoBXpgUcswhMwI97L+S8BV73Bip2xitWTqxFEK7IQ
YwnLPzlivFSi+LKhEXRtX71EQr9iAXTRgFx+xgZ+TU9c/VIOnK201CbmVreX1C2bR1JvnBm4HVhL
1A8y3lSCz9+TR6qqlxqHNeLuO9QCg3oydzOYurgs3Jjeqf+B9CmXB6BlpvrKHqJinQ+4mJnwM75x
GpS9GhhtbH+1jAS4rbZyDhFmTISszrKfZFSDLSicIzafBzpc6/WCkTFkat8iGeN6xemH1/0vQBHu
Dn5A3fSe1DSYCuE8Li/FQGSv95LcGstqqG3jnmAuchLus1ZXH33M7LZo20dSOM5zMLxCOthPeRr/
jPJKrjObem87cYNdpjNPgV+zX5CmvUyKXZ9Zt6UawZtBgwb5yIYA9moitIcT7h9HFuIzkgBoxdzc
Gynmqmj6XlZ9J2av3ETe0cCJRJYyAcUzH7JaHIJbp2U7uZzbammaa8wSGMfnkxpmqmjb5km1n1GR
hB+Sv3qElIb/fzdS58sBrrYOpJBxts+oPRkO9jEdJHkoz8V+2HTjVroMo+XCHTDS/EhtXDR7zpJt
a1MfyrkdZWzOGkMaYKDRjL9aHVNLSfklmGTgt2UI5eT7hxrJEPQXsTGqxnmzfDCwQZo4BxwOzpv0
Y+auZvlZtl52odKeSzXrq1VfutbGwPZ1dwgsncOk+Rptsk8LoVEJfCw6haErs/K9Z9V2wUaIv7Rn
EEk1c77UJmPC2GbFM3v6DmOJl5ag384v7PSoheGLA3HoUbD2NDMfFjsqf1Siu1SDHnxzp3l/2KJj
BkkIraceFcaKHSJ2LXY6Q4iTaDkS1L6nH43kQZvoXNWG0biXoY2SmjW/6kZpjOHhcjg6vDPBI2dZ
K5dVk9WzLnuTkfAZjFq15iAI731gI+hXCAfLq8qN+IypN9p0tdMfHA9W0qBZAawr86Ab0V+JbLzL
VcFwdWH5DheMKMUhwM6zV4F7SeoueSm6Czv6+kdnF+x/hJu8AATxvtcdmwtg/pvdHPWgHbfd+VVg
r7ltvR21ieWp1kpuJ9d6tsGhNB0kbC8WX6QyL4bOrDwhyP04hP5fQmcmQpz7t8zC6da68n1K7H5n
jDHSQGiHLxVlLDJ29xNGljXO6P6x6rTDCEbvMI1MQpkdkfTME/vBjDiQFXGIVbsHJTdv4LUOAOmy
qEQ6HaCR0224daeHyJwYJLKSDR5Xt4zVvmzYVCmX0LMTo/iWpXuUGGQudjB+RiDuz54z+WfWyAwC
DDOvnDX2uWY9C4tpgFHNIdXP7TeWrfR3kvdPdlH4eEOiE5M1talR9Q+qNsSDz2W7ygSjM7rQvM3y
tJ+H3Mhs6rK8ZtU9l/5Y3wzRoE0b7AsWrqlFB8Jx6vTj8jBz5vi0sHVuYzjlJmDWmTq6/Kpqog/4
sPIaJ8HAG+L52yQS98oYTD5lPzg5+UB/vHloZpB1U5tP7aARAnDlKTHJgvvTBWRJv8V9WryoUE2A
IthB5Rz/nBkuAuHIYrIoAYBAXLwbfZ2euGHwRU09e3QL0qqjS/H0z9/IKC48wFBHlmziWzhLCioP
/2IXc3YErr+QV6nRHConh2SaRFeHpO7aK3z/xJHyp8Ruw2ictUuzMuDUdYjbb95VxKV/chOwC4Ph
PVll+kweroM3E/lzWIzlpHXjTdnDCmC/rxCQpViXen6MxxaKfJ+H1z7AXtT4WX3rIkayJg+Nbj3W
rbUh/fkDb6X1Tps1EQOr+TthQDjmeAN5bkU+J7l4swBQi0Bj+gud+jilRCN5PkZ7xxb2lXZKtjlM
M4gkGFe7DmPscuNOr0Z10Bqg7jOr7TEWxWMdTtEVNEmwo24arPp0IIuFBiSQBuH84GSaC3Gg7dBm
XE0crEFdMVVJoSY3zaubqRQRLvCeNCM98cZAo+jJsi6/pML+1YFOQzG1AZHb44TcBslnI8t9XuTv
PSPOB611PjMXXbBOWfdL4xlv4PDqSABxVW9C6VsWEiTrh6JDFdYrx33JUv2axAaZy9JJKb0YiuO/
1/zzCdqlsYqDpmG/X1hbGszj3b/rZlx66D8Oj3v7sXKInmv5ydCJatR29DZGDmLEtGnYBo2ECxOq
SXBUN39B/yRTcsTtckCB/tSD2cUq7AOVfBAwG38VU/hVD7COG6t9o/KB4WRMog/H+A0i+TNmyi2R
KR4Hqfk8jMGv2nS3ZQXsZ6ooL84i59bW3cWE7oGwzquw00NOgDOqJLw6z6GN1m++sA29UhHAWz5j
if3SOVpeOtNvbEy02XCP+24V6DyH01A8c9IDSMQol8hyF1RMDIik13hwRNKhhKitRn4aD/IQZkTN
Y3DB4EsNypmjxmKsRF1mZBfGNjJwmmOn1Cwd2LfPe0qZx6EU/0cNjfWvHY60ZDAeDWzDCBwf3Krp
/RcALKYQW3ZpJfC1MG2SGVXPKdvTsZJny3PlGU/SHXOoxZQzkq8jGKZ8gv0ys9AvWUlUwkMsWTUe
qPmQEw0mIwbu3DjjMejsYO9rDrE/nAQnpJjfA9OYZ3ZDtB7IMNnFre58CA/mjS80SOcTEaQ4sLf/
9s+usv+huMr415q6+VsMbDJAru8AlvfwtP5rVUbMVJfbkdlmLEjQ9ywDjM8Em9eZxPkNMlq2BmSR
zJVGW9gmtIgrO4zpYt9tfk9EkeDqJeX/wbP9b3Uy8wtzXTZGthVQJ7P8/n9qHQTLZmoldztG0wKQ
VmFcqlmOICzazNDQ58rIv3oDiVwrE1KhIkW6wUQ+D+Ixm3pkJf/3d8q1/7W90TNN3bRdrmufWAqn
D+u/Xg1xVbptyF2NLdFfVdV+AYVCsDdVV28YjwwgmPp2HyE3fnR+/aUHnnxuSSUfcUqVO+a7RRUh
WOk8Ezozz0/aXIe+CtiETCNWSwfqBFKDcQ0aScu5Q5dqm2MNm/TgLS5zYLkMUyKtnW6wRf8krZud
mtF/XnauXYG0vdSKuZ/LRn7Z7H7LxY7GooD2QqLEcB/SOEsPyzW56B5gBVtqIrgwafD89V3+8g0U
TVAc9kmiiSevCz54b+95R9VVZYQDXRBnv+z4VpLEfiF4+7jgNBhb5k+m/0Pffm/iYKlQXq/Vxks0
cHzOu2E4LiUCo+H8Qs1kJDFLeUmZ3ap6ao9hCRkk9CXGimanz1sXc/5Smapd699dETK2jlgTnZVH
E8C2HjtKwcQI7li0RHD6hBgjxrvxyy7/tpbX/RmADqygPDKLDorkTOSte5Qky1ZzfTPUweqoUqd4
5023Ca7Rm9zdl28FLCYaf2ieXJM71XBg/icxMY/Ecuqz3wWMl2T4Nw/bbsfUtDqWGqsyYJPmruc6
1WnScYHHerChbIOh3ph+NNQW/OksY030lFmZImdmp2a1Hf2huIpA3N28UT9thbwHOj54D0dmy5Eo
xpcBHwoiXNk9KXJnI50VFpVoPD2E+hEpllamB9lOn3A9ceItnxTxJhZKS30afokgTTWJNTWHONOd
55b720QThejdo8HPkPLew1FVecPFUkF3tVv/bOUgMr3o3hfaePO6fJzlnO4bLtt1dJFzy4FTMqp1
MEuAC0wRGOf3ZcNscGfM+JG5W+zSuNgvdHfEIhwHn1mVQEw3voLaqLldZ+xZNRSridj/iWgNDzw+
vKONklHOT33dVcPRFulD6bTiKWEyJgK8SJZy7A32aS6V2NoFZscDv/KFSYRafDXkV14lsvvDf/ys
K8iTTehLQC6D4MYYngIHOXpvfttzY9DWzAyO5/T8n+izzzIdqo4LVT1lrT5sh7z642KhAOOTRMh6
1n05hg6UUpw4CoGEp8YJPx/zVaHnNv50JBlzKjcJM7Z9aNGNDjFkOMbNBEO1dybORxgFvxfXCRlm
6+lspSwSN8qP8blo0QW3MNu6eMi5ARnMcn9iXnMmqpzLUL47NfSLzBa3MGWUNqTm78LU/eeYKN2h
7myOsFGwX7TRQoY8NwLjd5M6LxRz2A9Ryhe9St6B5EFqwbGvDKXfQ03CdDJ6aB2GiPBS1MllyvIr
cvl4EwO8ATwd4MwNRhy+1bVnr+wURAfPbM9JOI/dsum0MOwm2/sHkdhrvP4B20uwruLG5zvpVqSg
/fOyo6M+XFi1c6mCoT/qmn7tUr+48dQp6OgiQWXARtoh7UWg66Z23et5d4+jVq41F4fPZA+UXkfV
dfnSziDaiDoLnDS5edTdInl2y3VRuPJ5VKlHgQRmMsMDva4V2MEspMY985C/Re+R+60182j4O4dy
CCbLNGf4E7CnpYgF941+HEZ/70omW7qWtrvl1ReTju2/Kg7Lz0r/IQuDdTo/M0N5TJnj7+Ebj2++
GZ6gI5jfEvM0hDALBRiniR6dk/SGHK4p3Ui++5BbI3KXphs74QA4WPa0BbyErvfZR807CHK6DMQB
6tzijqEdkeX999bY97V9wKfNZBuvlKUXe+gW52Shgcb+k+6k9sm1CXWJoEsPtcI2qVHqCExlYtkC
nlBa4ooLVpAJJPA+Uli4CZSr9rDyoSva2YNNkm9tRc5PwKLma0qU+EFN3s+JgMZZ6Pj1lZl6V5N7
5GoZ4DrMucVdKWAHOVO9syOAAqYjEmke1qjLtigPnZO1jP+JsJttVF/izGnh9PbqkOcjRGfy7zgA
OLVzXaf3svIgvfg5h6rluFrQtpLklnZLO2siSMU4oPZY0ybRE4gbxxKNOdpnzsid0HTk6Mhezv1d
1rNuWCeIsM2+8ZySJJ51Vn2lPkubLhU19mh6o74lGg55WWY/kRf8LUdUbZ/X2ZszhObWzwJQf7h4
902EfbScNPPMkQ1izwA7dUiNQ2I25qEl/WqTT72AkMn2UEfbXVTX/pPFeXAVNcOXhcgATcjotqDW
cBvnWK1CWANPJhU9O5kXzSUAzPE9zMXikW0CRj6Aj/MvTQnivdWIMjn/py24hw3hI/0S1P0P0x0g
PDgQT7rUku9S/0Fg5+FbkSZr6HMV/cnHFyXlC0bO7qeWTg84+Mp60td6U4rtAojiTE+pqJ2U7Uen
FJuR2cUgvHbvlBzxnVqnqG4a3bWF+fOH21t3dUibMbybdVGv6wju4UE17uPyqnq+b0TtbMUEPNuJ
SBMX4njVGbcH3/Kgf3l27p9aawjOyG+biij7zu9lf5YJtEZPMuD8f+SdR3PdWLal/0pGzaE4MAdm
8Abv4npLT5ETBCmR8N7j1/cHpqpTUmalOqNHrzuyglGkaHBxgYN99l7rW16LVsKsZgeWTAEedxNE
UP8OOTSGyvTaGPVuQyZY59qON2s0A2xo3baVYfiajj3u9lq7Hj/2hWiQkfzMEzot6ZpNWvYt8pAn
L5bho9Dr3Yj0dJX1qnpQDFp7PfkQWCGY5aWR0e3VHP6QKPuXiaUQaz4WOg13TuJO0NTqEZlWqaIr
mKe2RhbsEhuaE/OwrfjgAOpE57pNBWVKdUoC23rjPeniU6NNPOeJA5zFgVhJsMe4oP1Qo8zzqRq2
xy7UBJs/bof0d7Y2Bj7yPaiE1/QZ0Fj66B5QXTLwE3SJgza7VyhWwR0NwWVM7Aonl8FMdR5ZT3hl
meQde27M2fmJ6dMcY1yszuOQxN0TXa+AdocV3GkzLkzPh3spyK+BakFzA+PcdWluFOXdVwUa7IyC
lDBDi9Gb3u4nkfdbtQmL38exUfIA1hB5wIz2g68IEzZTs33zARBP03xZyjG4YrKPsKya5eqsd7tu
hrNm6qGHrOBO85lM8wGrQ5vAPpsXk3Y+tNZpNqaaPCqY1/athMgR0BmpLCW/02S9/whKSKHbfUwB
VJ1WnzmZ8MrIEUA02PWwaufZcGz5+iaGrLA2RPw0z+rXVGnMgyrIVR8s76LlyhJt+YsYe+3nvGBN
SF0VKlpYQzVV9ecs2awqC6cZohIRU77sOQfncf4Q21dxzXSnNMYCrSIfLLXgg2l9+/Tja35DtKFw
cD1U2J5PiHX2ul/CtFOyhC2BLiBNSKlf//6hYJiR90y5PvZD3wK3v20df0r2/unT/5ji/UPw9/9B
Gvgp/IJKM39v/gfEgWuCfd9/jgO/bX47hE1T//aSff3t/NaF9ffZ4B8//Hs2uGJqnyTSeG1uLSCb
YbfZv83R4PM/YNXVNEtzDEdT7fmfvmWDq9YnQ7VMzdEMWEW6Lv/IBuefSARmd+rYlqGRQmT/k2xw
foKN/x/hN1KSnMi1yS8CUMAF+ucsU7/EuuFjdvG0K1/zmB5hoUqfc+tc4GX0wS/nakgLNnPN8n4Q
6yq6t/jEMW7yqGJ8Vs0a8aXIQLNQPKLiUE12oOTBWE91VWxGH60o2SymjcBEcZGqLqJg0xk4Ftgo
O/SbRYBalFq0wTkg7DujP/uptRThnY+TI0zf8xevRpcOuFGwEx1j2DfWkype+1hxPVHgIkhXvkeD
SMiZC7HQWpR1zL0s8SjPvXYLKBFnW4XXHQmhDz6M0CwMIeoZCn7n3bEjE+lrhau/Y+mKVZyLc0qH
dRdEyPqZE7GN2tmxv2mbAM4IShNeX0TetuIHK9rMSzNmgCZr169BSIGOR/9xQsOFJzOElGnsNYtX
r/obJgK7iJCTKegXDCxmvXj+WkkcKSnY5WPFX/cR9gpX61ZN8bkNnxMbm1nz3AWXxixvYmpkw+9w
ZZMb2fqrmIdRxbBG98HnRYSnyJegP9e9v25IG0AXvU1q003tbAsME3yHv2GDSbMwd6uuuqhi2jQs
LagUXFn3B3zJEFImxJ0qwyRnorDT/RtvqIn11Bdjnl9VkokEctC2uExDeDM11SWKC0ZVQba0a/8G
SMxiPgd51+5KoOiV552sdOGM1QUQx8Yf0am28RYl2Wp2OFpsRDLHuZ1P6Yise7SOUWEcb+aDnWhh
U6YdHIXAKcPY+qZzw3zreT6MoiPZiFMPM38z9k9Rb2zMQNk0+rjES0LVwDtWOkeM5YSFPGd9dWkn
fa/i1sAqBNhmSbagO1IO5bqzamtj37XKMXbCvTnzulT9pJsOtIyVMekXC8iR0UbPESmQQw1CMGrJ
AgjAX2AiErjwwPkO9rixmLdAYV9XSrsq/ImIhAS2RbBqhIGsdUA9lx77adhAR3GZIq6yzFsNynvY
EeGHc8aKqGYCwhb0DDe1W5x6BLl9o2AU+Ro2yBhTSPgegPZkl4vwlE1im04kN5YOocG5azOkHqOn
OWo5HF3Nfm6okdMkWOnDPbjppdI85wmKiDLiwvONU5SMEMjkral1O0lR1Hs7u3YODWAwhS1eKKYV
fEaTRg3pn6chhGRpI8dquulzi5A/NTGk5jpH7XA4bF24nzxFcdXqPlHIr0wo7qT5Io1HHTX9/KU4
99EXpksUnByXuqxjojLYFwafW/GmNgQ3oaoVEnjRHL4Zc47btwnnSolVZSxhkyata0kMKiT8VL62
zGzkHR2WAFSZmL/HYsAPHrh0vGhVv0X9NdljevjeTfcW9m09/EKWDMZ/t0StG5GW6ltAqO2MkeKz
Jx6z4gQ95mRb5aLV7/LgNAXLdKxws+eb1NbcVNzr9Le1i0730zHeiHIhqwjKNDUdWXp90AJPYc6X
kxfH+9BtBJjsOIl3XQjXCw6L12SIv2KMB2iPKoqcKXDT5JrIxoXZPbcBy5LWbL3xVSADqOkG2uLV
LAHHQ8WJZoMl9pyCrkZXTZ/9AUj1MLJYwnFsyU8ZN4U64vMaVj1epKKjhMP/KYJ2C412VbFgDxqK
L5Y0AxWEmqTIPTumffyVIj1hSd5OGhkgrN11VoCnAjlsVGyKSQr2ylXaka8QQjdOP4u2hyXGcjeD
U/ixnJa9LybK91mP8oo2dPndA/Uve9Zzp/XnZ5M02FzwsDMdaf2cdIYGdNLxp6G4TbeyJzO2Uu6N
lBS5NLsKFYOBcbAaNGSBvLlZB9oeP5CddQc791ck4sA7jVx1JMqikjB5OxSaGCZ05ahBIfcqf02G
F/p54xTCAFKU50Irl7p9Mwb+QwjVLfSnTdLxMJtMZNfBqkC7CFR606nBqvVbFnw0uQwFBzVak13B
vg4TBQAONWJ1YgXpDX+jaf0qoJ1XTu2lDE1Sk4jl8/s1RKSjZpsndH9rxqXLNjBdNXNgdd3Gagv8
H9dKrxzL1kHvP7t1OcCqcRksRxIvKwsdEWNH0YEnYS0EleY2LHy5FvGt/gaq5L5LP5emfwL8Yqc6
Dy8orEUCdk85ikShw6hc8wBZk/bBc/g4L7Zeit+4Q0RWJdt5IatrFqyaRdtisavDPRB+d17smhxo
cRc/aLhstRzVIlwooVxPRnATif6sTtY9bcMN/DzOVnPwoC12JF3xVD36duN2A+v5sM6bjOFYshUa
68PYuFES7f1cLmqTeHKUoqQmwvYh6xNkYd81PCFxZUOi4CEa2sE+pTmqeBuAH67FFJGho2sl+VVT
5OR/8hYIBdX9cPZZz/95Pfwf69j/lwtim8rxP9fDd8Hbb5uX9DV8+b4Onn/mWxms6p/g2MAUk5Zu
mhS1TKi+FcKq+clWiXlxbCFRM9mS+/zfhbD+ydZMyc0vLRX6lKH+67c6p9L6r3/xC4Up4fRTvaJi
55f/k0KYadiPiw1HJfmfqasaaEZD2vyl4rtBVGAntk7e3nUYpTxdovgzj1hYydai8ppuzwOf5dZH
3INuLCDPzUZmxtowxaReieTLUGhHLSqXPvq6RQSnSQ7MYfO0uFfGEE+WMryU43S0PdvtFNkxoS2e
08CCLmoU5mx5JWmm+jx45qHpZ7pI6dxEqOmZTwdrdt8perS62jtwrmdTTrX/41O4eMOS0QSkKRX0
1se3/P59UJ62RVlgbKfi1sf8ztKDS5WH5C+i6cRI7THN7R0EqVkJYe7jxz8+UBhgZSbcCP9sH2Fa
wFgn0KcvGEz19I3tGUfUjvuPD06tj/tgqJ5KRsvRCFjn0QuQqw+kRWcyAPmPenAm1HhuaYZfSs1A
nAQlSvmcaUkFuRcqQxpWYMbQVeb72NcwTIdpv9WS2e3i0WJ0SuosBsGrTGnVfTcJMWw//u/Hhzgx
diIDhQYiZjrQP2IpEJhY7dYZzk1xknnytetJVzZFq1776iaIGhiVsX5rouTdKzxVI3+yzqictrao
5cGHwKDBqmVCYEHzXo7FnNJNTg7w/uhs1k5x6vLqQW+96DqBe4CddNrWOnW2V7cuNpGNOR+EPkE6
hMrwEui1uuvaa5grUAzSMCeNntZ2ILxNLbAz0Qoj4SfRoW4EbCFQOdhF4+pOpt+1HV1eivxFA0Qa
NmXyudQZqdjmaF9yIeSGCJmL7pTXoTGaG/S59G9Tap7OFzy6esz7ImYHNHmfOwcOZzA5chuyZ7Ja
8zEOpLGxI3UXejzMokrBM+8zpfF9llvUALDsh+LeAR61t5hiAV0kdt4wrNUYJe8wcxF3EDxlQuvU
8vS5LHpQ4X67sZz2KJO0e1A4Ds+qr/W4N0/WBO3RMTAhd83oLQugJnFeGruSsnqp2ui1g0quTPIb
HJXgr67tzE1ZGoQA5/VRwRyIMt6JXnUt+BKERI81eEpXBgvK3kJ6ggzh3rEg4aqDf9GZV/R1063q
QLwi/bhEXZ2unOCLic7IDbpEUi0CXgtrqbi2hKt7HQ1D8KA62alQfTeEpr6z5rw3nNMvuD5RIZYY
u3CzXofI7yASIDhOqaAqfNEm1rsj2zG81H2yBNrqrDqNdxaUirLNrOw+1XD/KogOMO1jPxcGPr0W
ZG3B83NVzajiKDfpShfg/GPIq3WVzkAUjXReArCmETWchvcItMBUwJbeEn4VH20LwV2CrlmmRbtN
e36nyn0A+pARR/GhuaY2zDxli6alAsGjvUNzXOctcWq2rWlngQ/VCEMgChFazbYj+kvJGhqIc+4H
pIKTTRQ8AxQVPrb31bdQaXlm8hihH9UHLTulON/xNRmMcPXxxvZhoMaQlLqAgtMWto6Z3N/oGJiO
ZiKw5F/bVUY4uZGydQnwgGpRBTv9DCkJSqyqkWftb6OkdSjgaQ5z6S4inhQw2jyMIzz79UxtjgzR
djYDBVoMIGGjmZ7UCY+z1TLFyoOLomDyr1NVcLJYT3wteR4FxIMgp+sAO06u65oBuHB6JpCq8yAF
8SIMjYNNNoAk7jsMdWGeZkurQqMmCdjTDIWYu8g6T/HauRK2OFcdSwvrSNzdExWanABa0WEvygeT
RIOekRUyKw/dOfjNMVfOQ259EWak7E1CrphGBiikUO5FdjiDqap7Qslde0DEE8f62gvltFIH3iJI
XKt20EAPFQSDa2iDgbhjysgKMO1khV+ZzDtA2KAqROZ0pY6YPDJjN5T0zfWGFijCE7Ge0mAXhaiV
8PiaN5ouN2Pd7YuZ+xFkxEVooxRL24YQGhaVBa4ID+CghxAbiVmmb4F0vo7whbRsWOCd+/sqirap
TUywIdDVFrRqBwX3gH8d9HXMRsLZElQ2LBB8FMTp9MepU4rr3ATL5RQdAAOsiAAk3now9rmN6sfj
/BcD9NssEuMSuVoJ9dTXl2bH2+GFQXAV27y/aqaBkOi1Nx5z3Ua/mUjXvFJUZ4PLrNrore4tLR0z
W6h6+9yASz7Ymb3VdKVjVx4S65DCAuulNSFd87dxYSM69rmSYc5g1c8h6PQJPWGtqiv8WCQrZR5k
DJ8AxbzT/SOSVYZ4sOPNETGXCMkh00spicwYoRAyFoAB769NzvjCSqzKrZXrXAxQFyPl4lMO7TQd
OxhesTtnkr5bpHCLpOo5PHrAJEnL2Y442zhUdgMVxEm8x7NvEgI9YXJY1OxCvPdl1Z2sDMePYmN2
bkGP9noZns08Xoe2/eonqwj7xCGK7JtWk/YOCX68HOaE+yCsDVL2droEG50yjlnpDEUIsyE8U1XL
cld0UHiwHz6VZYbxro6Nk2USCjcl9lowuF902KaVHNlThCTD9af+HqslriLLeLB6rXRFBjJKkrWu
pgRho9o62bSXoGbUN6qEe06k6nSqlWqPZAKcRxIeMy63OrNeiAhMt5Z6J7nzKstoH0AQKZckELfF
YD/qXmVcByl6AdMa36VZEg8RMskOCzMnZa82oPUnpC31d2zTvEUe8XydA3NwxZ46QHn3taX1rI5Z
4EIc9Fbck2mHizcxBqzYrNZzUJ1ga40xYHyIx3yGVcAPzutVKxoIWcw+rrUsbDeJzYqISn/jC8U/
aWQthAOaEqCLZyU3fZexlr8clASGWh5k+xZgwWIY5KHMR/UQ4i1dIXIvYQd64Wqcm5SNVqVbsARb
pMm71tSHDdh0aQbFWneYv0pS3TXdOzRoo0Ci1nJjTy0OKqXcD3M51c0fBkzuMNRAZq2tXLl38Hkn
sD/6ak+MGEOyCHtFNE0S9oMt0SJXCX1WdPC6ExZ7vzTzfdTYzs7WlwZVyWbMhrdupKGVJOWua2zV
7VW2VarixCBPro1Kh6Q6/10T7hVmomw4+Xp/r9g4BnFR4vtSyE3cf3wIaWXtaRyQjW56+FP5DJJF
gREGwg50EJ+Vtb5J43RYhFZjg/yqw3lkxAd1TFx8gLwSVKeu1eIqonfOqKNu7W2IeI0xYra3Y/vS
RGDmcMOhUcjP6A8vyC1S9+NDTFyy35avSJzzZRCmd9PYlS5eh5grCGGMo6NymRo0iRPScS1btG25
LzsiLbiJcApM1TnsA1re2vDgpxH5J/hkFMJnD+hOlxHpm0gA9VunQU0bxgTBp0A6XNMGzxvZXwN/
QMrc50tSKVE4gMX7+EwFtN32PRjmJHrvuVpcLvSHMjJIhYrKkPj5xxqe0uLDN+hZGAIDiMVqiMdU
k8+qjB3WxPLV0sAoefnwXHopWiQB5gWPob5Ie8z4oTZDh32YIvqMlZ256C0Ppnqka+Z45rLlhl/Y
inkuEZK5LdZedxhIp6TCyTDHNyR5iOgkKodX0rP2U1Wt0MfyaMnn2BwJ+61ELhA1025CCLlpNX9f
Z350UMd1PVjpyshZyctOkAg8XcrWW8pOMdwYs9EOy/k7oP76kuANFl1DKToVzYp6ms70xsy04UqL
ED6z/SABjoqmLpElvcMWN5baJO/KgjgORea8ALUs1lPOwaO6P2cqucLdB8lGAL32kJFY8T4eS/AO
HXKhsYB/XmQahBP0DSx73DPAqlSxicjPdIOe3xMhks3M8fXjB2JRQnUwhpPQaFMSiKSyxis0FHPl
WXPSF70wmMyb1haBzwP7Io3e55AvC9j0q1DlQljFPB9W0dTd0pF5jxoWX9VpVozruT9zoGBdjjJ7
cugvts26tELBeHUyF0OlOKsoREpLUsrOMXpzyRPLcCOIpCDfbGUd7yE0sfkZM1fLGjL5zOSu0lWi
JiGog2jlD1SQWeIC6TfynZwvoU1S64Iu8HAuQ3Awk66ycA3ww3Evo16oj4nWMKGcT5Vk5Lrwk72j
R+OKUEOSro5jHbP2Bsd8cGqXhGuizbFVb2Sw1uZ7xRP5Dm/zmeo2Xw79l/lEtTm/a37p1I3bcQpt
8EsgyBuYiDKdHRK4x5a1Ttb9kEIyZeXZJPPV25sG7LrZGfCCQJySW5+/mH98n7Yvjf610SEFT0g9
ihFD2BTX9dLTytOkajEUN2s9lcqwMtG+wwFbNX3+1Qzsigk0uPQYw8IIiS4yekDfCbdNpcQviGXA
kMGpBN2ovJWVeDBK1sgipbjuQUY2hnkeCVohZgLljZoyE+oAJ3mp/fKhr9dnpacxDUcspO+0yN4/
vtmbzGt07eXcM1OayMKgkKeWJIMM0fwYJAf1FAHzRX+F1jkttk2tU5spryLhjY7mN49lcTc6kpAB
kzMuWy6jDnmb39yVU/DOhgCdZfaoJZG1g+gTupmJ5K57wAyxQxqbr/551+v/ZsD7Q2Ns85afX9K3
+n/CFPjvel7/nTWh3758jIAXL7jwv/7Q/KKL9e8RsPqJzhLrsq1bjFg1gUzgW++LIbBuWBotMV1H
xW7Nbad/976sT9TRNLaEqdq2Q/TeH70v85PDTpORLc0ypsvC/Ge9rx9bX8yALSFNZAIcmUAM9ZM4
vI0CO4UpwBxuM276fXQc98kxO1qX4uhclEt8Dq7Sc3rO+a88e/vp6B8gPR2IGNuS87aXh/ZUusmy
PiWX8oRp+JKflHN6Yj5yCE/VAS7Rjvi9Nf9t/d2wD3fpcdrnx+BcHnFBnttje8zO6FJdopSOyr7f
9Ttw/Jtib24Rbx2SfXPSDvGlOBWn8JKd/It3bg/RCTrtrjzwJD+Mv1Cl/6iWn4fiDOsNQ5XomnSL
0f2PvUD4Mm3g59TZUz/BUIvWfTb9Yrrxqz/Bm/t9u1FFBxiR7zEsIbuwN7GR2ee/Sze4l/y3/K8G
KD+1ND9exseLsKRJxa399Dc8ndqVnBbag2F9EdnXuEn3GgYUN6Dgh3MMMuHlowZzUBhpkKsIYKT1
tpPNl8DJuNj/dz/4L47mTy/YZlJrS0tq3AJc0bMJ47v+aj56Wp0RJ7/0aQcxM9whc/2Fdv9Pr5c/
YeLxkVLVbe6Ln+ZFSuuZPXnc4xIDnDs12VphiIAy4xd+kZ/MFFwe+BQMnRuaG1cYvzsIvnspWhOE
bero/ZIdx9pWwHY03WPQ+Fus0G/VaLgK/btOzAwN+lO9fzYj77aqmSPG2dPfn1WcDj/fvCwDELAN
KWzDsZ15lfj+vHolKCoSnMalPllfcS7c2k15K/XsCnUXrWmcFHZFwJxxjmP51URQhfqbnmMUAvRO
rxrLeUis8B4s5qbJ9D0CeAgWa4bWFKU+DOJoBhFnmbGG/vRa9jgJAzM9JCktmVqhHsClR7RgMC2L
GC+Y6FwQNsuRRujC8p0HcyQLHocY0EindRsVGyFRULkAWoLnGllffTtDTrkVz6XhHRy8KMYAVXTI
T6aG86iaqY5WbKxFgnZdo0hWKv0daDmB5zBEia1/beiFLmbjJg/2gXeALGFE2HGzN0wsgEl9G1jV
bZiBqyCQ5eJHCFVK3MJOd9u22lc/5kRAo92XARh/sH+w71sA65dAqZ4m9KiuP8YoQY3FOHUUfZP+
VWMRX3lg7WwDi3gfw2mS3Rji7WyRlHTtghnVImsNxe3UEOQ0X+kJsIfnhN49sqabyIjYPfTUshY/
qxA2trRdR6FuLGyocfScIX9kIgehLL40ol3mCUxFzzSuS7Jc7AYQQwlBpeM+o2SXVNuIJ/WKjJre
uM2C9hYHxH3ekRxmVeQtpfY5nVqdHKX2F8vkn+83DTICAmmHGS0Pj58uPW0IrLyM84Gdb/kkx3gd
5DQFreIX17g237c/zIG5377/O/Mt8N39VvmYrOx6/jtZuHPS6CVtHDcwTJzh4bYtox3eqQMe920b
TMe6YcTCMuMk+TIusuUgn2S+UbviJvfk1UiH0BrjF8dM9roMd39/N/5JTDUfKGYrRtXcj/rPJyTH
D5o2Ih6WEQAt/MBQscT9QMyOb4lfSAv/vJzO66hFN1xYjmbr86F8d07QO9hFhjx+qVUkCzTEaONs
/ftXg0TxL048Hj2LkkWbB/A/FQY5lKSwVmT/8QDREZg2qKUwUi5E69wOojl0anPyYSAMxUBwIS+4
76Md/Y4VYIkbn/LZ8oEjcc4pZu4HD4dbYcmrunuWVrtuEu92PnqvtFbmUEOtItsyfTa95IXp2ZET
PMMF2QJ30EadnmzKuSVLKsCqa3JMPA47biO507LykpJ9DNjjmKqoKHMyObt4jQR3P7XqvRVhR+gf
B4MjAsOTWmIJC/mtmNNh4aahpXwBr7QXDGAqyMIS4nZRsdVO60POTTrU/k50aA3aZC0IgebGXLaJ
tqyGbjllAOLyWxtWs5bRmJq/V0/jlzngmqw9Vr3HOdwsV2dQZP7UoGFDBrUcrPALjBBwASm0S2sR
N1h6TKTpYRXc5P4pGUlnNNGwcMaFXq6iQr2fmnAn/L5YBCW5rJoCIItWZHvj9OK+IzBxoSr4yyuy
q3gAXVWxeTXQJtAdkLHMLn0ZbBvTOZErtZFecRP3KYbm6uKpsDyz1NloTX0pfXSx8/AhTj+HOeKn
ddENy84unyZawwv8g2CXiTfr6ElmY6stQpk+j0axTJVy1c3xL80c+Kzdp075nIzoB+kBCUlfyM6e
ptHHggWAnDNTlxf4+0tTDbcskV/mq7dOUZXFYDJ6eGO8l9jtWHGuclorUdk/1ta49Gvt3vQzdAjq
l76eTiGz1KBAphE9QAaij6zcMoiaMWUtpqry0NuIgEsb60iNZb24SUSyLvrgRh8XihBHhjsnB49G
HMONT3jfi2Td0qMLK/+O5/TLvKZhRruieXeqrwtW6Na51AgalKI+EJnxZGPGtnPORwQ/+l7twx0Z
ygdO5NpB0F+O47GT4hjQkRc6WMU02KZqSCOguIlCRCQRcQRBftfEPXZp3tvOB1jGb8txAGaFfybG
aSNVRnmavjdBpRKFWLpG2D6WVbHrX5ox2MEHa2ncKmh5JLQJch8VUkHJK7wyczLljQkgxGcsPs/E
WBx5it5HvrZoI+trHGcSC/QAxhABhwh48qiSTTHHoHREO0BFnnl1LiEfvKHx3ggUycmRWzUBNSbK
ELAJFX/fP4JWgaDt+IvE5hoY0Tih3ud+F7X1rNndG/0U8rmaj9U55olfpflt7HXXohjQiTdQkexw
V9gOEKBx08HRmt99JU7W/owrV+NhEVvxW1iw7g/iCIPiPlK7fV/uyr67mrpjMLIYcTEuzDbZG2m1
YhJxAKy9b+z0C6CTr1b92TCSl9hrbkhQA5vGvTSWtw5hX2HjEYZI3F4sr8yapwfXYcGx+qJ6rJr2
MUdb33TsRLir5ezXM/tg1wf5E6PZva1vG0DRxaQe9cC4IlPjULT9MbpJ6N54efGUG7VCrxK5mToW
N36dbWzvpTTum+KGqIITyPoRycqAtJaq3AmbR5PCtcMR3nZdCfBvJFezR1rlpE9GnK3n77AqbJNI
vymKlpZGgCw6t/knTOCDgWpeKX5KwDDReByME07HkCVrtMuD5JzOap3JzLYK8GS0EK/q3AlJKEkV
8miq5IvTNYe+ei3wOmlSfjxZhzDd22F1MSwPnH/zqBBKZgJyrUNGAuYGIPtDo6hH0wuGRZs4V/Mh
EkUB7yZZYyMgzpTMY6O8WFr01uX1IY4LV6jcZXWEcpPfi0C05+QuaK9QvyA95g6FHX6U3A/4ly60
pFaJ/61k/keK9v8fexkIyr97/i9fmpff3uhgNOPcjPmvf53fmuCtStCz/yBl//ip3/sY1ifE6o6O
FwYxDoFXdB2+tTH0T/gUpRSCOkGdNT5Uit+6GFL/JOd/4QcNicFxNnh/U/BI8cmieaEhqrVVG5G7
8U+6GPJHtaAlkMUbJhURgiEcF7r4qUpU7akexrhywCbpwxriD3SgRNwoLRnDpZOQRdI622w0MGfC
wV8A6GlWOeT5XS8iyAPpG54U+qVdDSXcjq1FGYIeMUW38Rkdb/wEn2LuFx5CZcV2y4o097q7JIW3
UWFq7PqqBLNpkExXV8mVWjKHJwMk7tr8AMYCaansbLKcZw2JqmwAvryZGN+uaAAxRkkIEM8t8jS8
cNxHg90cKx1xr1mJw5R4+cby8b7jyavuTNnjjETHHcnE2g8Rs7E+5OE+BxY4BduvSBJSnUzd6rtr
4S927+pfnF3JeySZutOqwiT/Y70JpQuEhF0R/+YXV0mqKiAkCAce8hKsF4JA9gi4uctVY4N9Mpro
syZbchrrhpCiBJBqHekvjpqctLx/GKxs+MXxmT/uRT7effbllKl0sXRNiLle/q4eHg1cmlXPVrB3
HmVZBftA0ieqVOPQDv6+8f1sYTukQEm68fi3oA2xHBmbyfRvW5s+l93Xyxp71p5Ex/wgPythdQ2W
QzsmdjJggxBoxMvPY0iqdGPN7zfe7U1RxM9mUZOLGpuXjysgpWE+lVO2bpuh20xa8SQCsRusgsSe
pkwpSK+gGmASTKbt0BOOoVjleOgqddvo8Yh4QevOpLnoC6D8a78zk1ta7yp1DukEcmxQWU4CsED4
DrFCOecS2nQQ6SfPsrRL2osKjDmcKVxxqkeaTjARUkro1bSWfePtPy6QLJ069+8vjg8h7h8btI+T
b7IJ0bC3IOxj7/Pjyc/Y3nRU/HMwa4wXwrstYkIcTF+9ysd0YJfgOGhJgGkxFl5bHqIwvxzvyKd5
0GVqrJFTF6s6SlO3MyOqHoyjrppC8oKj+OhYk7ms81BdAwkOCCI897bDBFW3fUKwLAu8St0zMlAq
2NNxh7BMRUAwNYhW1GmTt5Pq5navLpQQITsJ75u08dxgxh4KxuQmVfDOQZh1bgxn3HkeQS5jS3r2
mAAFZjodL8ceDdiH9RjteblxqvYtGMLolGtGeMKU8WS0s1cub774Tlb/btb9sLWbfk3VXA7hJsn0
/lQxGIdt4u8ATGnbqlZ9RtdQTpLEug/MCby5M8zRTCR6tCrJhxBgw1+8UT+JHC1BExBiiW7YtOKQ
Fpk/3cWF6YPilKOPwDAJMeyyVXb0aU/wDsNA8jd3WePctVOZHpo4F6Cte5zMlnNSQBDu2gIAlVb6
J4CS6t4wxHWSUQtjOUudoDuSYQm/d9qwMnUELrJjgK+rrZEKg4zS/WdJWuA5YtVD76WrJ520VFfz
502cb0hIix0z6tLfhVWq3TC8cRpm+7mBMX+aWrod8/raDOXW4XyRfXIc2uYNS2C7/vtrmfPxw6Z3
vpiZ0zoq+116iPTr503xdytJrxsdbglmQKDG+zXBpq5V5+CcmuiqDXRUX45+ZXTdo+PnyKhUa6H3
KEXxcKAQAPY9om/CtY1KXvTjuDaaV80pN7D7irM3gN0ttLkknir2OlERrHyFzQF3QrQY64TIhKRO
dwULOEYWpdp1uqaSC5KTUe2gmEwE25po0A8EtlTYfz2kgGHUb8LYQb8dK3e2UQN7i2tKQszDZYnA
RHFIKQOIuYraCXXglMXrQfTaKo4HgiTyu1BoW+S1OjTQVV3AG58kRMs0rrYanukDAApartkmzeNz
bsWfYwcItS1a4p5ks20M4GXUvSSrqyocNyycXmpClM/UL6OomExb3WtOPUcnb+qxd5EVnXlndnvw
2wrjiy6huomKhHKyLXyY9P61lxNrgRyIJA5v0UO6XLaOzVVYywoOJWEKTofNXJVNvwj60QHrRdhY
agIOr2n9LAulVqDW1cjw2iilwm6Gqyn+X6Sd147kyJZlf6jZII0aGMyD07UKrfKFiIjMpBZG0qi+
vhe97gzq5kz3nca8FCpVuDudNLNzzt5rX1gHxq3dRHsPnB7eJfORqeIXHYfnLOZPIkd7cy2SvHgF
5pFTke+zNk7Xlg650oe+cOh1Se09Zh8JRuyTXTtbvwV2nGmUjE1lYJuJeE2gtC09VPGRCSbMMhmZ
KLY+PX4UwX24cQhOW9/epi8175wVH7MIh93Ueb/0mmRU1bg7he/iKOTMCL8n8L033g0Xu3AjMMJA
bQBNyyDVHvTLFDdEF+Ckojrf5OPw5LTaHdHXe9V75VPkRNt855el+oB7WB/IFV3lOYhIs8hPQ70g
sCoG7wVoSr2rS1RHt55aR6yrrj1XnW3uKhwl27wHJBglvX4lHigLMNodBteAgEMOqiUzSRERU414
ZJxVSfgTNti572J9h3Bzn3Xm2enI8anj7N3XjasFUSpM/FWvk4mY9gfOheJJ2VKB+3RjZNDlJ0Go
914OFb0VxMRMWhPEjlCnMtyjGGEi1T8bCjZwG4fvs9N/W6FIth1z5JKKBMUN7Ov+kMNO3TDS7iVG
n9r0FMHZJia1mRQ/v4r3U9jdw6J1gKcYG6VN+oGEiPKU/C4qxLW9779iwNyiM8n2Ywl+yPLfMuRD
kU/j1jaP5fSZJm4VgHB+1toGpgM9nv96FTKWw+rfd1QWasdksmBgz3Qs/U8IUen1puvC5AvCmOXE
58MQZ4BoyeBBZtJAyEnDrqRSsSTukBBr9Xts5POW/na6bZMzGIavTtifRAldheaBMrdsMpQK8Zcd
4j+fMS2y+D/fqGUzgGAPdwznz3PXaEJRmF0CUPWHsHHlJhOl9oyixiT+YIn5W5jKhIivWnjH6wFR
zKbq/8XFWqqLP94Dp1LXZccxWKmEWN7j31ZsncwboSnyTeJGHroxw+gTWjsooO2pIMTh6lYPYZa9
lD09ctpCy+lB8vSs7TrK7kovmrh1NdTHoW2fNGGhzkrpj/SNRed+2XYmh5hlvEV3ZRghsy+GMMgy
5DAVkppVHcfakURO7Xj7P/Zd8AlhdtELWz8C5dGPfTfox3qcKSl6PcGvasplxHFHkpB2FDERoRb0
apMT5Yqs6G6DjT1bUh6c2r3LuYBHu002GhaplT4m/m6I+juHdFZ74RDOTAPURMjCv7j/UEr/eVEN
Tvsc9x0a+z6hWn9sg83gegSDNlyM2fkqSFXGoFBs52EcUMWXj2ZJZk1PNYKfatupviMbrEBpYWRv
UkFhCTE3BLK4kCg603dYyYK9URtJ8EB/ufPG+IEEjP2Y9q+u5etYgeJPCTF/NXvPMHJdI/FfUMMz
2SkmsG+5Fwed+zh7PiFmoNBXLeiEDSngOVQBT6vdQ5MNd9lMSLSj7E8H+TT6dwiFXSK+a9dQsFUo
jKo+PU4DelMzj5ot+04QgilCXI/xSkvyjbNLR6BBUYbWs5Xkog2ORoJutsfIiQ64YNFUmKa0NH61
IuduLBJsVua7WadBLXISV0h4s9LPOiutk6uYDYaA8EJndMF5Nd9xr8ydlRHxojVGYFFNrdCXUcr5
OF75BjYE8PAeMbxwpBVPlkATEhFNkiHNIqIFELulc81rsz8i6mlcHTiX3/5uHQV1TyWK99ye6b1i
orKJWqELlgUhsT/Qru1kjfIZcygBdDulx+/j4FNClFizR7IZPaWvBNSbNSizHEMztR1m3laYPaBT
lOZ07G4xnAyO01VR1GgBiMKKndDYZ/bcoBB772bvJ/iQbyh0Mhgl+OmqG05j+Ir4mYa61Yt1FN4L
Sw8KgVWhyf1+pwzEL1X1wZsk7oem9p3/DUAbq56t37ucJWLghLwDvr4wGZONI9ncXLRdzqVokzTw
W1RWDJxRD8J9dGwUnQnha74yAqIB/KOJ2lpkrXOfvGqT+UMRzbHXkHWRBkCEE6YM9G5XzrKPfA1f
nI0RHvr+Zg6t9N5tiGbJ87LYjGCcQwjDq7GXRuCEFqaZoqofLC//qvQypPHMdZyLEGdM6H+GbgkZ
zsbXCwcXwjBNYb6QCvrzxZ+6S67pEWjAWuNsrZ9IKCe/vYjuwEUdEHO2lM9QjMkhfdK9+rnKreZN
NfNbFtbBbNvOigyu6Fmm7aHKyYBNCkSNOrrOVUZ+S5AX3kXDBMMy2BL4XASeP6PPUI9FmjtbJHhd
4I8FNJezjEeySfMrVmzcRr9632Vu4SX+xupxD9N/WM217G4QRHL6DvnoUhXlXbuO6lcsWTxWefrW
daO5YVjOSITHA1GY5q65eU8mDqjZntpLBNyHOqMh0cjihw1QeMqBvBjh3Nez7j1aIb4HZuybodS8
x8gT15lSbi2Sn6YM81PZlnITCUL0OP00KTyzido3nhwI4VG+MxkJrr1eAhNNBmK8lnkCmGDTMFAR
Os2AgSlf+NAkhajB7YM6ISBhqAzUv+lzWZuovBdsnU7zJOMpZJQkFs/+uk0NOE6pFm7Is9sMRf1b
R8HF4GIW3IpdTZ6cuyGCtT7IluwVX5CgzP6fF+77OA3PY6UDuPFQRReCulSKI5I0uUUdjZUcUMw8
MJFOOebl9Ukb5kXvO3yR+sVQyWKZbOavfvZI6uJwhgI2R/78I57GnWrIrW0AqKGfJrdnpA9fl4Ql
shTDYm8/ScSKdjW1dhEN74Y2ybPX1NjUFJo8aaz0jABRcFvNymILIo6lk5tmgGaetURBqAqLSiHr
8SSKpFvk9uChXXvcasBr0AxX10ksCWkj/JmB6icW6tXUxQZC6nYGYntRnX0Jp4gOMkE9Kzp9UZAB
mGHpS1pm55g1XJfWRJOWe+s6btm4GGWkQSYIvdeExDbdMEZwiNZYtf02KwiqoKBPqAG9O83t8ZhT
sG99b0LG2EeYRLjv6VM+ICfO1u04f1q+fWKj4J9VMWfkpgT1zPGZdnMW4meBu83ojocmQsnvO8GY
UDOQKEZke5VBpGk4FjtWx5nfP3k6ljGix+D18Wlb/8mZ0RbEiBlwWSDriJrzMyXHdGWnctv4rmcP
gjkhCKYj5XGVjNHD3A1c45HTumtDbxq1C7lFmCWETmIU/USu34ZwIdoaRI3mvafBR7afiyT9jvKR
Zd6eIAEz3/NcvBhotM0D8Ymbro0YQuVRtS5qHQbBnP12IPRfpFbA6eirAunW4MvoEZXMtDfJ016p
IiH1h67CvNiVCuiaO9WCKgXVcPCwlpmdOkWt/s5mv7aXqBPNGJ8M6Tz1jLnX+ow1Eb37zrbVSAeE
sS4kPo67cUeJWj9lorc4FLOvEnVZ4DSqXnVE1mFNl8B4w82H0l5SRjb9Jw7KHEthQ+MHJE+QyMqg
ojeuepRtwlQrtoLqJ4HAt1UaDC8cl0RE1fq3VhI5XCjnGS4GPTHheVdNbc2wrBBF2GrdZDTNhnJK
gzmRH9BbcegP4sEc/RdCZMg0LlgPD3E8kajOcwM8aiDgFf3HAImI70qk6xaQgXsKy4mYYiQzB2Qe
RzfW7hzNbWlIzO2xbxyi8CB8TJ5LHBfWQMfF14Lm5KeR8DISgEI8Ii32SxzKaTxtVEsCarlYPKH7
Bo7Z3qMxTnfKEx8NfYIoy69hbU2oaenPZdGUr+IZCL7ZePgWHLnvqthdTXr47n+PvfeLBeCmMfnl
er/FLLy9Qt6PdrkB9gCxb06ccQW0mrbW7J9EWHy7OZtwnmzHGDHOwKxlN/aMtnNStyBTOV9hz9yJ
G8Bbd45nEcmEeTFtqqW8yz6LRJEfIruLR4JdPzf3vlPlG6BhbOOks9DSNc9gaRSpzjsq319V2MNS
c7pir8VdTzwnejZk7NwEk4UeoDohR6F7icnv2IeKQXXT3MWVfQI4SYQuJVVKZgP+sIlcA4s5MnJ1
OkJzYIbpq6e/jiT1IEhnrTObvNs4GqCHWRqnio70yUlHrt14nhKQY2XX7c12BNBZtWCkZ314Gmnv
sWUk87YmxNuQLNAlEpvYg9VeuXhUSrroumHX58JiqGa3KIB6z6xpmupYG9qy3zPIbfcYkkJ0I0+y
CZulGjuQXeFu1Q3qR10cxGK8GG1xgR42P8SmfFMkNd6VLWkq7f08F1/M2ffwDVtch0QP9kZxoud4
r0xAVWNaVzyJRAYPVoAuBT6L1F/jCVAhfGsd8b503WAxsbTE1a5jYfgYXJxtguh8LSJmC57bcWDN
wRR4S+wziA3aTtGrSe9j5ZawdbWp+p0uljvL3LGu6/yL+Q39/Kp2ZsGD5t1JN6bHUnkMZceKRsdM
Eyf37vzBnE9K8uQYsQazjTzttInu42EAMJA4WPYwaglpgGv08NM18d5I8Pmz3GSnUbY8lfwK1Wt4
HrUYy+eYc75auMqtNSbrUiNecquHjbepxoJrOjGHIUoNQkL3ZTiNsaqi2eeQXyf7qib6sK2bH+Pg
pidsufNhaNvpCP0m4/Ben1OQyttEi/SjXejcWEa4Foyenn10antVYPSoCAHVI/QmTgrNp3bhPoyb
2nW1nWf773GXEw0utyMKdeJdmERq449exP0zOb4P2fgQueaT0WpEnNbIujRMK7Fs7XvLzbYmx41M
ATAB5TCipfBsvK7WB1Dyg2uZ9TZJIBgZhvWsZ+VPfY5RsDCJM52420fLSIWGbJKypVSwpJVrjo+q
HJNtn1X2A8k2gZ1wIhsGPF8MGyhsRqmBS7G7w7DhHwhQ5c06ienQjuVV1t4ULMLWAwbucRO7ESxR
IieUTScrafv0EOoQV1IxtHfVSAuPffSXlV4bTCEX3E3AzPOxvRTRtJ07+033U3FMyBjFAw0Vfwke
Eohlbm/BnuzXroydBeS6ZSbjETWysQxCS7OSWwYnYXXqJmvfgTBbKauyAgODl5qYhFTJaZis7WgY
vzW/evHLxRJfkjPqdGl0trOWrPpC5F+FG2fnrMXWkISWs7XBDY1G017Yl6NNapvpOu1G5w4MntxN
yTLZaR8x1IsrSSuPDsCVvYjnfv/XD/Rn4k8xTCtGQvQISEfcKiX9PT0kdAi9LnbSlA+dJxoiqpvn
bO71VRFJ9xSVrJsuV313mxtM6lLneX5dYE5tHPeHKJ8I6M41E4VL9RbmZPnUuvpO9PjTzn/Baf9R
Iojc+362x8QZMb+H4tjBLwmJAD5MRnTXcqOdJx0BTFV5elAWmnO6/ScTuWQngJN8o+HbnfaSw85d
w4l+lvGkXbAYa5eC6nplpHq2lR6ZonG+9NlaGoWE90aBTcbqY6zw5U9FeTJGZpt8bGCX2vRlV0MJ
qjc17vVY27AfmeuwlhSKvrPoC1p6jWFI+hn08KtCBrUbYlQ8Zcpa43LU2tGMYzoGim7f5ghArbE7
cIyTzwJ7KkfxO8un5NZzvl2cZy9jXW8rDTMk7NxuA2hZIFsqjFNMQmMeAYT3ClF/COexzOLnzNat
TZmwSTU2zWzSTW1oKOYA9T6ftXbHSvlbJy+iE4ZaK9GN5J9xAgWZ1Qp2+RYcjjYnw46wsXOXOeq5
iVBsOW1y0mStTi09K9xsuEsTgt7C1EKoHjnTipg4rECRBvmzsIxX3KEKyww5j1mKiJPcHHWFW/CK
/De/z1vZvo7zfu7N4m35EKUAo9sb+hpjmPs893D7oRM9yqX5nds1UAB7ZlteYEbsvOLcxN0Z+Wa3
TqlzVjODFwxkMeyViEUr0otfuvk64Pc9R4TSoe1iNOMDZqHPLVoCownv86HKGjUUIn45d8V6BN2N
wLQKsiSmR92RPmdqbribp5L6JQfn5hUzVRK0QLefl+yNcF9n1kBzwa5phrob16s9MhscaDCo3Ab1
yHNGuHgVg7qJpton/obin4iES0tHcJ3Nkgcfl57pkUI2c8PUunNuquFIsVdeKGfrxGJZ9XHo1F0J
k7RFh+Do/hlxDKbjwuMBMm8OLX84KFdeXFvz70G1toHv2eSoc0Lp/Em/pF6OszvyUA66Ul1iiNCX
XCGvVV3HKXHQ3iThOoc0zBnO0TWdMAjemah/7kIWL5pV5OuCXz5CZ/fwtPbDtq2mdjvTVjf7IFIJ
0OT59xDHhH/D410PYfw7FrGzB413NXKsYkYUgg52O5BpJYGYerPo4wqrJjAO/ydPxmFOavPF7Dog
21JCmeTnV7mvv/vUB5B7sAphk3r03YqdGXn+I/OdYqvF7t6yknBXNwXyqZTFL8f5g0Nh+uxKgxoQ
QANfSHE1Y3pBGaGdr4zC1DpMvfeGOQyR3FIdiDnwd3kq9bW0rGavQ4you3l8yxs0Nt3gJGttqot9
WefZvd+3lEj9uNA5ph8tuRdJNo3PZk8tYitrI2XqHWok+6QMipqt6Gg1QnvWpUnZNukf+mSZm6TJ
jnrJeIkYYSrvaHhAM/HKeMbYDFxeFnP3S0vA5ZPtvAtr+nrFEsJTN6jU0Bt9RFE4BLXJE17rBT/F
xQc/+UO77VnkCcaFaWJP5YtrpWC6dV7CjRg16YKYLYYtxLn21QmBba3AoNsDhuTKeCsi/THjA/ix
YdIUjBQqRZeM+gpey+j7gQsmCL+rhaGZINtibFAjFBVeN8ZiDVPQhM4YmTtM1dmPG38EDQCaqSPY
Ue/U8XbHd0sWWexMdYAvfel4929WWPZnVNmkato9LVPNIzXDZXzYFG5KkDN9rgSRWjiVlHf9YG/w
hO06G3f2gB6EAGx0jl1VWzTNZX/tcnk3SG8ADSq/PfBgceYfxMwuqEMm2N8ewhHdPJJMooq0mbc1
zlsUGA54RPd9WD6Hgyn7MB/1uXkkAaYIWNr6e8OtvtTkv0Q1E70hJtKBn4B0DNKKy3A3HSUUXROR
fckUhopx1kPvHA84vXXCGpWpI2KvvnuXKkqVSXwy8MhlQ7Krlr6NBy/RKrRznc2c9G2DBPICjKCt
ugdBTtZfjj2CNoE2FB2sKmZDDiy/mjHK2cuzbGOTk3KNupAU8mWWNnrMIKNG7Oh+VSdzhJQSw2nY
hsWIBhQqLRlq9d5q6crSos4J+VmuWDichImcIOwb/iq5J/gH+bY9LdobNIpoPCosECQtVbFFwgDQ
9VDEzdla7LZ1+V4r3bhr/fihr6x4i3uBAL2GcOJR89ZK0SuRS5xBYV80o3ahNRofdOJCtnYEHfDl
9CyosA4B8INSwZRNBo7EXLrcfbP7TiYXEmo3IgyvfClFYuI8CK/OxBPU4TmHYROeBkJeimk92FRK
0zIcHAZS0LnR4bMQnUL4yWw6YyBd/z4ysQ+NJptBYvvjI2fLbFsa4XQuogs7MvXtLBhy4Ks9FPoM
XGDsGQLncIplb21J6uVcZT2QJ3RmlN1AH1TJTo2G2tjeNO8snYmcovPRgCLSeQMJ/m/dqYxjJjOD
YUAfBb1I0qOnkks3WGAMY/MnLQb3EHbdcWqog+ekpCVDoDAzTY9GEM0FU7vQeKp4Vm3cyrH2Qy4D
29EqXxP4zzhCGg5PY5ht1ZIO3GU2Yb1tWW6rZeDX6f5RDY3P7UVMPYHRpOwU009VIcQqmmiVWWJe
U8DjqliASGHeoQeq/W+rU/PJrC+kdQhwB9p3VwItG7qXqYqcR0cPX5Aoyauf6hpsmC5ZTalFcdQg
nIHkucXPLYOJwLpjYqflQ0e62Cr1UOs0LLggE7dgTwRalPilTQjubnvm/rAl3q1s3vmezA5hZoLD
r5C8Egr0wnHDiYi2qGjFbOzxw2yn6tLzOm1m0/PTK1DE3n1Rc8YaBozdxIUCjNOy7HL7T6SDrKG3
aDAgTrlxUvJ3AQO1DOIuzYGW2ynF6GL4kOUagW5omMJ3Y4Cq6Hgw5q3U/p5pX6yWQIZOEaySMLJb
TUza976mwf7oOR8yyOcw4wmKTPHDUgMIARTXWmw+EQIg9lPCOpzwSd1hV1KvzoFtmu3Gh4VAH5j6
3+Ve4cFAeiOqCYiEe2GHfMpYJ7hnlHcwBnO62rr8tNp0WqPSJ8o4Nk5FOA5BWrV7NMktimzRrdA5
F6ewdzEcd+LqRrC1Z8LRsM536QYSZhGwCgR2CMUpzMRDE7pkThUoyDunu3fD5pfVtPFHQ4ryxjQb
H6xl921HaMDJ6vgSeJdTxACbeO78a4YGIDc92lTyI9PyV2pSbxVmi1/ZDXyYg0eEyqckc5o1BBmk
ww4qCJn67XYoYm9Np7t9N03WdsvU3sAyPE852nLDHqczHI5oh3PggIrOeH4a6qhew1Y9mE0EgH0E
vVTOy4E46Y8N3dMLCDIUNPm+qHoPXKvTEon4O2zS4mUW88+c3Fq63bQpPI8Za+RtyS4FlyesvZH1
3JebskMfglrT3ExD3B/LUvbHXuFsKD249ob/c/I9VAychAjHG9NLRLzrfjAk5uKOE6IFi6ixUXdj
Wga7N5KgApWnT4p2rWnh04QUkQQAmurVEs9n2WBaY1SJaylZrjLnaY6T9y4i+TzyoHEkXPf1iUuG
GWes1Zb82Dn0DtkUZ3svYw9sMH80pj4ex7h9aUi+2MWVN58ALDQO5wVSxNVOQuE6YQUPWOF41gRD
22VctpGJKVaEbsl72XkTteb4pmwBYmB6jdpxYxDRMMfdK96razfbtAcBGrhD9kjgDZlDVl4SpIvV
29unEF6QCMZT0A+fZc1RQRrsIw509KwrH8FbYUQZfCKcE78IrNGnDZ+VP7rEYMrWUrRZJu0Ydww3
FXFZNP7gOdp3Yc1pxnVPU2h/ldwcwfJmUg53fg47yTIL3iWecNP0nwoTk2DnrDNaVuaY4i9TJqmr
qnwrcvdunK1xh7yU3NbYr/dCzUUgkpDYqUp/ARLVPAlTXcGYz/Zyym0vqsI0ttCfEIi62T7Usgim
7XpGN4QqKFXydy77fFvEI3kmoTqoMT5Tw4XXqOm0lUELHwptdjS6+bsuYDmWHQ3GNo6ufUK7J9aN
+yZqf1QDjcLawbDhfnaJ/Q4OXw4Z7KkR/Vcn++kiHf2aNfjPUgGAp52+I4dpQ1pUL1ZPQSXL/sEf
yM/Nvf5adkyHOHNsk9L01j6BZHM9rTuxlCf9a8M1UTZHPijn2G/cp6IJ351WgImKfebqQ/JN7twT
/jm8fplXbrsEBJk731e6xXBWEWABcoAzFm2jscWjYevsy3SQY7hQJJRz7sWdP7Aukr7uPtC/DRrP
vNckewGnSZcTBs/W7C3RB5UXMKPlDELROwk6MXzA0KN7o3nPpEZJVwUJ1NsYSde/8T/VQBVjEwZU
fiASvLdaWASRwwizMnaDPR56Hl2/vbZFcmkfd545IOSZyF8cj4Byw1V+HM+5FhEUS0k999OnyAz4
/tarBWy39hS5WeKgz7+tuN1lWvpsztmzjPQh+DedRJRcFg6ldeQyyKNnTPbOk29WxyFPn1MGhSK3
ryqcy7+0hv8tmf1/5vT/JxzA/48Wf3k331U9NUkUd2Dr//HuFnH7P/2CBQ+h+4PCffv4q2XS+T//
x18Sl+Vv/r/+4T/k8s9TjVz+Gxdmt/y0KKnKvzMvHdyL/9sX/X+o7Ndp8gW/MvnzX/ylsLdMuO+e
Thoddd8/Kewt499d12RShkzjf/EBxL+7uuPBA3KwPTM554X/oaw39H/3EW1ghTY9FyGjafx3lPV/
CCJNEy0kUADTcmzM4eafDmO6i6GGS13cuDE26Q/raHSuduWY+G6Hq6js/d8uyf9FbH4T7PxNVPTX
K7r4BTAeYja4ib3/JugxwSWkHhyY1Y1DkrSDCG5qPgcMRmnmFLI+nHlXrbNGrHSN+clcwLWh+0pB
UkVU1fBVptq5tqSX0OyYMGNORKBOIRPB6De0HfNfaZD+WS3DO6YEwhsByN+Gx/CnWsbTNYkTFnQ+
Coor3LsrYrErmZfX//rK+H8qeLkFTEM3EVwtmX4GL/nPWqcWUnksGvpUWTkir7oNoHYq1F46i/kd
AUsDPUtwwD2jra46F61bbwYXlSWUkKPS5E4JpmWdmf9EMLGe7BhZOFgyRIQIH+eo7Mh2Bvjk69Wd
NqHbqmIcQWGxs8oGdcLQnAubvr7PbLgo5Io+jDyU6sFugJZOfeEit2OvtnBIuIugUIp+RVoH7WeN
BRZIueDYFpQm5+rK6UhVoS8GHWzll6I7WkMpd6RzjKsqzziTSPIHaKrt5IBctYgJEmrD9JvEZWOT
+Qa2CkSkrSN/TAVOyy7TsFtlMf2iUNeYFRGA0lAQ13O1he7GkbsG9BKjYV9lOoe+yTvqunNA0zQG
jfC9TQqbAKiVEX5rDrzmMHsoOj6L308/HKPy72wiX++olv3K5PAZDvfK6LQAciIR8L5ugc1krKjp
Bbk/HrILfOQAKNHmEa+j0xcksLh05cD+ET6IPn9VHWcHSJorKQXJdR4FdJw68S4uvvw0ui/bJjqA
Uzgl7AwIzqJ1WsRU1JwsUIwBsRpSXNeMZAoYPxRkYufpRXhZ9BUrMGRr2tyCg0hHB6WcZ4R3Ld1m
u75aYb2uJJ08pWx6dnF2nwgSu9vJfI1Ce3Fo/NRL9qUFDaDJ8uhnQGQVqp12rqxLTDI9knmXSsB+
9ES60wpd+4glQEN3NndpLNiG08lgE8KFrWvlPoRcaWu19tCWmnuHmBrtVZdFH7lG1LcZ+gUnAqG9
R3TGes5qr7mdOycHnkBgL3+NSMMsKND+nssc7188xRt2g+gjKaIOxwQMwds/T3P/h+4kESFYpn2f
lerr9tu5Ujozj2bc317TiUYSp2Z1aSw2civLmHXo0ILwYQTTBFbKwCnUSPlzShaoAR3ToO6qPZYT
5E6QjijlKI/m8bmzJWy6aGMyV1sT3TxuZufOphHIAQuli7QrJCHzaw6Hgul5k4EJ4HC2rE/oZYvE
ww0ZZeTGs6xhrNwDNv0dEbJQVcUTEglzQZ3BGCtF0LgpgKUe/tFc6a9iWdW4gkw6l+Q4Hr+FteSN
9tUY4RclMX/PgwXK0tAHRlhsUl7Ol0xqwev9tjuAXz0sA8/ISqb5UIWaeMacmyNTGWE83RBNk8cH
BRPWxO66nUjRymynCDq9w+1rQCgQjR5MJUVY0vT2fnIo6/VxixYBoybRLywoULduV6urrSc7q2g/
L2+bs9FnVRKiqLiGN3KV7XGg5mxFflNgu0gsljdZoQJbMcZ/vV3rLHGuKqPrVHMmQwD2e/m8vnGw
Yx4ZO+GSRV18zlL3waRDsl4W/NtL34hRWY6jp0+NneHFSPwaSDYuLdyFAJW00EFvzCdyFP+6ijRe
i8AHGLW+/X7afdWd9uv2bv/6jYXJVLZE72qMP0JJBoH6LUuowQNRmwYXzWr4mkd9erWy8NUy1FUu
33s127cNsq1Hsee+Xt2uWzOeuey4ShYEFqGBIDgYlTj9Sz3qBy/2EN0svKxK0qkLf9yU6jYNacT7
7trxy3ydhXBERy3bs/R9j2PlLY8yEb5IRyPJzVsvkvvFUe4PiPCRGlRrr2CwblFg80vtk+WHe9lh
HwReilbXYjLjp9wTjF35g7g7eZMBQ3m55U0H9BXuN6x/P7Ko+cw0Jqmahi5Os8BVLt3FxKLqt4ak
YrUv7m8Uqxu8TiiXyCYUH+B0HoYFVUdzY3Cg+aT9WoREc2VLol3F04LO7nlkJWT/XLB4tje+ORT0
Q9kSmMVPhy8Up9beQRoG8v1RFQsxPzEGICvNgztq56hO7ua22SAdPveYNNZafq7wd6DqQd5izBFC
tML8GBg47EtvQtjpwM/QjKNfTuc+yn1ImYg8FLIhx2j5OGP+u4bSi6xDBwSOQwsG9CbJmSJVif+U
1XRsoto+sgiQdL/0XG+XOK7FT5zR5FkyX+gL5D4et13Z9B9RaZ7hKciVzmNIX22ZlTBbKgaxDm2T
5AtkXktkd4RYJAhfrBCxmt16X/Hko+aokjOzU7ZTcIaBNLWltQgEL2cgvSwkoG94Or3+vdKg0Pnx
4+2n3F4uTvXHxOke0QTwKGf21TK4Fab2nCRI4wGHWUdz4Pu3M2Tmmo32wKaVVjtYvZnS71Smvsrs
hSTvLaly3noe4f7JatgZdYvSj2TKviJwRbPkwWjiX2ld50AYi7tqGuG+Ydi3MkUXO2GX6cAbLL+r
VLK24FdviBdEL5Z70VZ33/NlkiQItx6l+AtpGNUj9F0N/xvLJJm6zNXs6eGmyfZt1h9EwFsylU83
hCGuFoTT3fAjbfSPngExk2quPFHHe+YnZiB1Baex1O29lcLoqaMIug3fKPiD/L6N1HcWxWoLSknf
6PoPJ9OiJwR6ePfa6qintGMxtZjbMbqXzbUplwQDQ+7wwzbrZhnIcRqZNlSPyaoS4tyBMV+nJVJJ
DYWOw9MfpAqwOHqKGDgMTY/QnV7FiBhYsRKuReXOged4d3Wb+2f1YwirN0YeQSchiYiCWEOTvwC0
Sq1ZJ1gsJ6nvlEugSzundwZoyN6LGW3Fvyyn4q6Q5Jkt4DjdxfKhcYBiHC+PhrfsAW3/6Jhdcx6g
b6b08llESCqpw4yvYgFJ3hYud3nOlvDl0bful4VYpOyQ2bIMzoj8ApBBErVrpaeodG2m2PmigVj+
DjUqaOEFTmgYGc3Qwd+rpNuhd0s2/TgtCz0fX2C9gUyJxMVD6FfX7YLgiQ6Lzmc0hLwUeivoUnRq
XeTc2MuPS/Xy3ZitbOvStqQR/2GZ7JO8d5pcvC3NAOwgIptWKcsdisVA+lxe3HbrrEhynO/iMUqW
nPo8MXZStcOTF1poh8Li04Wk8mS1ibdlMgpqgsMoSawqhgFExG+g9XgwpyRPOFPSXyPE0zknZmed
0Xi+sYifO9q3h67tDyXCItLgm4sZk40xapEZjA045rn7MFS1c6JHwixo2TXxb9Jlc9oY44uMXXvn
dMMi6q2CwVzpE2pATM4rwZYQ2ageJVpEuw5/KtGGqKt/IlLITnk83VE0/gdz57EjO3Zm3Sdigd5M
g0GG9+knRN409J48NE/fi5L+v9UNCGihJz0pQKq8dTMMz/nM3mtLrjNv6qC19g144iQlVquGEWLK
nNJab/IPpTn0rfHAdiCTCwUAia39k90RvFTp1LBOQ0XZS0QWm+zu3VRZMigjPzG1jRwoxbF+gkdL
WIoI15ZZSr4EdnEly7Z1aJj8E2uMuDI4R031TsiUtlGRHFH907IFQ+ZFqga7v+fb7DD/I+QPsAcH
1y6l+bC6maJnmu4B+oGoTt0hT5jah7FXZ+XC5yFGrARw7IyocDoV4Wr6gzstP+SCry6Ib4/aq6BJ
lGmHrPAk10GzLrI5A+8Qv/FKCRaTu4qN9Eg2VMPPDAc5mJ9V1BheikCUJTwLUbVohkUGPnh2adp3
xXahKrHci0Xky+hHgOSLTTFwLbCyaAuwMmYLMpX0ZcVt2JKcB7DPp3mWMXhUaKt0GyBlavrm6Hz0
nTLsHFMtdnbPG6+heQ0RAjYoYkzBYsRS0TRjEB/uw8SxOjcYvSW1wq6qZcXOcSh8mH0vVNyE9VeM
7UNEHEpZpxu+YhICRPzhe8vO7t2J9VdWMb+jVloXfT7TNSlrpHnAv/RlDNbnloeMwXIVLZYwNHe/
Io7u5HxuzUzFgNVqP0NY9FclGh5SYm0r1CUrKBHdYZqJ/albTMl5Bb6BhZG1DYuh3kvWm7OU9aoG
JrW1FfvBgXdIMXS4IL60PVPj3ZxO6hnC7Cae+zNFirkW2Ab8oN+MduAcgpoVuqJ2kM5rOgjHYAda
KHBE8nw8sgY0/UkveQDz7JSk2kQY71cSkGWLW5cVXe+cgNIiogDiihCQgst3rKC86mCkfdTxdFtJ
sOZ7BAJV6wBNpy/QqyWUHbgcsDjerFpv0XmXBH6HDuZwLIP4/tk21xIZMy3uhSm1d3JeF9eBeKSs
sI6yytBV2CnAFYXQrUDKD+j+R5doj9JTh+GiV2ywkd7txkTqL2L5h1bazt4csS6nAJatmkzfJCLr
IyvNNbhaC+lPJfa601FWiX5fq3q/t3Fzu6NkIQmCET8ueVitlk17paIUh7iyN+1xZAMr0QeElgAK
O4o9W/DyIEZHg1ZDcFghV8rBaWV5P8Q5LhrUC4VmvEGXPzUGSu2B0bOYpPMwZJyWwwvxkqkLbblf
z2m9LZWRnR2MlSjwecoZkYfhvXLKaTdbs3JhmBifa/wnTUuua/srlTggMIEjeBhP7VyTXYxymm4B
MkAnuHec4vlv05B/a8T4v5ke/vPw8F+GXP4fHDEq+LiZEYI4+NeDxsNnH3NY/POc8T//2D94HvZf
1oIyJPTGUlnhMyX8B8/Dsv/SVRMVhG472F45mv//1FFT/1J1YzGEMVVkvLhAJf8xddSUv0iytCGS
qQSemoql/jtTRwbo/2WmJsFY5O+G5/DfUA7MW4cIPDXc4nwRieopGuGKrF+TxYhRMvnJGfq7U656
WSm+UddwrthHbsBNWktPY6BlJ4UUCSDQlwElA0igyLVRWxPtpRrRt45acKXGPf9f+5wmxVedA6t2
GNAgly6PWiCf9YzkHQIaQQJ/FTTa66lBnlXnjZ8SMmU3MrAzR5XXSWjimeJ07U2HUMlZgh0EKlDX
+zddDyO3rKCkps2rgIVtSNa2jL7JLOesNUmYrlimcvibSOXHX2T5LAKMtwFNHFLD+FWn4NQMhgyj
3X4aQae4kkU4nfxN2YyNW1NvsBRQUrKEdaT4aRjFcJaSOdiNxnSZwoZqG6wIvQsHqj11HwYj/h3U
8JDoMRxBlXFGr9Ux+6OykYsFtVg56kalid+waKg8RWsZ+qDU8PifqVvDRgGNRgqayOt5TfwZARyh
xqBJSrsdvnb5JpeB5XHau0h4hk1rRdD6mxDroNTvHLzkL7yacqcXFXdLi9IHJRn0434VMZJZJZIg
IIKmzs01FX+/iRLOEcFbVFY/maKjOjXS7yauFE+V1RFdG+a4BvC4mwdR/EceGZ+RvhOhENJ/mmjs
LjiUWNypNBZ2HBxQHGGwkjWSYrouQIASNbga6hCQndT/fXr9b51K/7OEsH/5U/8XzxyH0+FfHzdM
9SEH/ZfTZvkDfz9oVP0vFgcW5BiaJ6gaS5zt3/nHCv8GFTZ0YwCmOgcULtP/Bw7S/4JqiHvEhnQM
j9f+z4NGd/7ijJEVMr8YgWqYpP+dg4aWfxma/9O+QYaHodqKZciGTiSv9t9DcC2FFHCT+DE3DroL
SZGHtKHdsGVIYg9R1ax7JfiZJIwWg+UjitsT+c20MPIsQH8KK/y++e6SntlRugMXDKQ+JzKVjEFz
3Jq9Ts77e4K6erxlgP3QcietsozFIB8QO44ij6ncNH9YyqcunQNT+EpGu7FEOeLA6DM09321qrvP
KuJB6VH6Tupn/sZmFmaEhIULkYv+VZstW9XAE5rgTn+JZpzKaXtMxa7lb9DYmdB3iL5mkPwxdprb
a5NvV/eqfi365P6Rh8wsAcmNJ9UBl4oh4aDRSSwjs1ixXDLti/aco+nDAapyRrSDqxDea7JmcJoT
dhij3FoO8TcWpidgddJHkZ147PklqjVDf6bf2Kytt4r/qEpZZN4d9u3aOq4+8Ras9ISScIv2i+zQ
dl/jbCkQZGEMtuGg9ghbKNrsvQawpM52rfyeWoeE1avS3KvZIWklWSHBJdhhL5Rfq912nMJVRZ5F
49AOavc+NYDYnSJMMEAtyAI69iPhbSzbDVhmc+HhAmdS3wPPQ+OmuyzCfCRsoBHMbqXzGpMacIz2
Sm4JJIZ3NSRiQNuR+jKRy6rZbJrbg2qdBOuOVH+N8y96ElrfvYGdNuZqmEkIy6XhUjOtmWvUMhxx
y9jfGVfd6OzmgDiUCCn/JK9Ch/TImJ2vGYPvVb2gAZqk3lBh8CGAi26ZYcOI1+VdrMHqR7uQRfW6
tKlHt5P2GJgxmpm9Q2fuNm12IheMtOB5zy3mygGensdkQVrL57UwxMnppZXJMGpAMR0Ed6c3WSn1
q5bTl3lioa+RAsBXVbBMJ/aT4yA3e4bzdRVRfyMf19Eq0ESYBZdLpL+MzZFW6bpM2iIIyNSc3lxf
KkI5DT095qDuawigSDt2VVN+011ZFny6IzEySXBjp0/R3jQ7qQN8+cGdn2OXFLiOmoKWm0cEVxEy
AOeuAO4a5cKfVHvTJrNXZc82yJMaKzhBXp68YAfGwKXjc0tHOshFiNWTJhRjUJQ0RHM6bgNoRoq3
TRVdtaZ3FRwZvTmuZZwj8pSSDvRpaRuzxxw2BeLUoai1X5aloV6x30EpsTWgJZYvs2l59bEgYFp9
t5ceeCSsKcbUWvC8lnCEHVDJDBsy9bOZfzX1uc74L07XoRm8oEWtXyubXBgHu8k3BkYxRWI2TYpt
pCFLhrBoz17hbGPEY22FK2wYnobuW2sBVxTjVsSvjGeR3KPkjtJNaTWvElEiOa4FIe8jrkppvMTF
p+4UR7l+6lv6WLZtBt9G5PSiZVCW7rvqK5r/WOTyqAFaTaKJY+dPpt3mKbsLZkFIz9DZRUThFL5Z
PhPFtWqyycWptYQN+6lskdj3MGyQN0gTaQ89CphtVtDf4oVqXekyKWSQpjYfAfk/bPNI9F4mIFBY
R63ZyyNm81z1tcrYpdWf1tJcEtp8e9EK6cKDOrEPxTNq4r0adWtZvSUyOw3tkpuRP86KN0OD1Q3Q
jxwXYVNvxAwMq7UwFUH+Tom0ZvxFWdaooYl2f8DFHaMuw2Wb5JgGrLc5IkqoaQeCr7roE/YlcW8A
V0XBbCALVa+zIA4Uisnj0qVIl2Z0X5S++qrVgLkOAcCBtolWmpOG2DLb/axYuEeH/KwbJkVZVW2U
gC2kUU7XpknJ7yIUHJO1cOf5W5+JkcEMP9L2Ss2JKELmZiMyrjcIm18ixjFpSLYfOiNhQEb8glXa
2SSh9OVE5gFnKaoQST20ZvCcG2mzKaymWJsNOr4CX4Us8t0kPSb41m7WOsKzEa8WoOxVIbWrrLKl
tU5yo8cm0VXGpKZO6n+UdkaWmEN1qIx03KWOjeneiR8pV1cdC54PrUPsJMy3kp27g499VXTRu1Ur
rPVkHFFGGf+GiexsOdpz2+1T7CeFUcMixxwoZhcyGabQYCQhnMSTLGESXLqiXtC5FaIoMffClyrs
jPpNzSB6AenAbL9H95uuLSwlBokr66iOf9va7R298hwZ1/+YlfKuNpOfloKYd7Be/GJTjwp0IkKo
nnDRdt2mNV674H1UFiEDq+Ae/4aOKgpvfoqAd2y+J89qJCL3ouQ6L47LbGI92YlhxwAdy2Bdf6lx
d8O39CfSQ/3mGNzgTSr1jHMYxAzW2O/7Sv5hfIkqq+ZgDKZzIIOn6VpcFRHp7Y0Pta8697X1y+FW
U/s3JNrFM+dbNNyzuLbufZOd2fuPbowBXM26/qIEFqFnhCvI2bSJVXhmGP2FB1CfBL8ZLgNm13Qs
6n1mTR+JGP6oMNe8arb5YAXSW4HkvMufWohQ+AZhBMNLCHiiu/ylDdTnWWbgZ9T2PWreujHhCSDm
BW1ysR1lzuTOiqbtxEliDDoPhx691nm3ztUSPeA8dxuRCPtZEihiw5Dnw2mGncXaMIpkIhriDG2k
rb6ElhWdYOYE20DA/pw6eq6w36sYvlrenFWuQDnp0ZmHDYHNafNilGV2imrllWQEdk1gVtReyXdZ
29TbwasnDA1ByJI4UvHODKZOkOWYnbkMzwF91yWYE4Ot3LnpUM+jykfTOeafRm2SimWX30bNXhjF
MocW31EQNlhZ8ZMVEd2fxpTTzKbC61JUWHKuP6YwXdKjEfbGGtdLnMw4MiE0O5n50KMg3bBvsIl2
18/QohtVHhhhJhWripaE+MGOjD1+bjSkXZe6zIa2YwBPth+5j/kxTAtNLI5BEr6YFpmsHb59PMEN
qS/+jIWispPu3PDDS/wPYc8dOGheHTVgTUyqTfI0OF9nhhYyoDjUya51TdFBUNVgJDnDEdWHIK20
3slq5+NBeEoT57Pp7bOqi43UaNeF6qB1SekrjNshgbV7OxB4hhtElSNgIao1taQWOhgZFuFjgRdd
DTdjYrMKHsm17V1KS0C4tN/E+uBmjwDkzDul+5wRnigHs78sJBV49kwPOdBYxYVlfdEzDOEfkfJl
Iu1XfjTnAjC2oWjIeAVR+7DzhxRbPh3FpWlVXuQlD3dhcYSCtpHSXzM5p111Zg7McxJ57QIKV9e9
eRXKvmMJWlXRLiv3VVj4wn4EAxHzRbGVw3jVKfrnZDSrMRz3QmP5rg1rrNNbgiLB2B2yLv4ouvxT
ApVg5Hx5EaIT0Ynh31eQ4gbYyyrltYnf0fb66PRl7EcNqbOs4zDhsgkLD2l9p4S2hua1pHbtHBiP
5kdVj15A6pbS7tuV2lzbKn0yOywDfPvlfK/VpteL91Y09yhB68k4NWAum4Nqg1uZYNjCftvxsRMh
PwudCN3oirjBN3WM+UN0tAbNK9u9Mt/LIkV+rXq6JB90+YB05UlXOtbljnOdwtKLSClMlbMBOa2t
3yEvrmUFbSYye8fYzJKzlxvGm2I6M7dk5X9sc2mLklyl9ik3jB4n2Xgjzhss+sbOC79hxQOg5UDw
245ae7S3etVdgQy6Cs9Q4czrJjhFQIry+RKgMRYkXCJEVKM/EaNonVfWEDRBXzHiY5b5UmFQtZkl
pHjRegASYGMa8yvCYtuP3shnlY2Y5fKT7SAbH79RhqzalIZrBuLd//QMZqZlmtBk3sgtZlrAtfVV
SqhWcwjDT9H4Y3CVKyQAlJ3ZSSyQFL08WfYmNV/bTYPtqB5vc3RfaFJ9/yzBBCkUg1PuJQAFFFLx
s8rxIIOxS14eGBgycbK21QCr86UOQGYLcW6b9Dzp65iJe2rZ2xa3H8cTUGwrvOBXAOGjbwLdYg+T
zC+9wM69dBg6MYIY3MoAPkVle1a5A1J1jQedQQu/BRGYSgTWDGE+pUtMojDQeFs7h8ZVKa8VrCpJ
upIub+tXMZi0WvIucvb1oByd+F1lECvHII8YscMQIZF0P4w66angM1IMlsO3GR9JcnfZpds5DQDA
+yT4SKOU5LUeaP/gx3VL1YsyDLiphsplYpMWytVdpNPDrM5CH/caI2UVL1vRVl6iFTvZjjypHdky
qW5nL4rkV1vC6z4eNOlgsXRi40fd9cbttepJJktMtDt0aN05snc6SXhSYpIZqe1l9cTDmJiQiODH
1DmWvTzZxvnbVJwVhXWIvSutWwylol7EZOGHGVIQDAYcsM8+ccCK3oV5ATHN70e+o2I910znWNr5
Md1XrUakG/OttUs+gTejEc+6zt1gaX45XVRlWE+sQjQ1uhRVD/kCuIm2b4hE6WVEajSEA3XuvOmR
jQX2NhbiSbWeFuMtbj3PIWpHM7dan2wlYHYzSZ9067seh0xVPLU5waCE1GSIg+didFsr9samenSS
/rT4buP5D5muZ5UOnqEXZNBpVvxiPFj8qpryEnBK6BF+la7lS2SR52luU0YSY0XIACwYskNCcZ/I
e8HzgkfAYy3BU03kckQHCyxkOzb9umAEEcTbSqk2SWL5jYkmxsiiS6jlbmHn15HcsYCcgKi8FPn7
YNusMavdYoCvw4U6m/wpY452JQR+GVrHusiJh9I4vJTkEqqP2p63VkQwdHucZ/IAI0R5mPbGaSeh
cZsM46juGrPZOMSsYsY/zGbgOjnZ3/TwOdypuS4fHAu+VLePAkMZO8l13oIim7IXmZWxbkLq5WLW
7PrIomYdpi8TE4WRWCi2dHWIO+RuWE9GS9wjfP0pxn8wTQAJk5AVanPpWShrzDrNahOkPdIJbt1S
vZHYoQBIlP+mGU1jcir1j9zmrdcvTSSdLM5GJSQWR7KACE3TaYm/C8fGS3TUEU7igT+LDeN5NNjR
5R3VJDOhMLRWZq59jzjvrJ6PuH1R4SMZYX2IAul7siVvBAZWFvYttuabTQuZY06U7PdEvoUOIQXl
92g+tfNbk2h7FIvUv89m8JvFFXMHndPe4dxo3SoRPumwBauj8iZinXTG31oYOC8YWtAlhMb4VRE/
Z0/lrurgLLDp9k2gRJybKmPhVd70njo1pyjjykHhgPjSb43xdbJHIHSYRglxjInmaUBQWOLNnvLL
bIBe4au30J8WTUhxUY3Qk4W1Mx1zren3ON/Kg+wCX2BSfsaOsO6oOYSWeYG+zwp5/QK35oYZyVeK
98SR3IhS2Ygrat+f0XmdMpnpuuYK/bdjclRUl1Ib/DxI3HbcmeM+hArX6eo+SyfeqshvtCPjlHUt
QybapDblamZDzPoDssvLmgi9ivGuRM45CAeX5fEtWm6yEUCHdpdrpPatfp6NrYE+xUAZa6gLS5TG
NARaW/Q4B0/yb0OJHcPyYW/qhyBDmZnV5bOd9fskS1kN+4rRMPPnXUhRZZYFm2+eYrXeW/heWesi
T3K4iaB+tGfJvpkcgDqy5R9wwW9lvFVAmP0NMxhVR7kkdpRurAoO8Ed59dEtmK7INThgOVy1S2Xk
h7JQH/iuVeOqzeWjkg4dCcZ4dngqeOTuIBQWgRr0nz9O1D/pMKpw02MA0igVf/toi9gMve/0R5T4
0CKStwELxSFMIxmPsqo+4vqZe7RJXgPnT2/9ibqz5TzlKoTeaXLzQtnnTPrzfMN4zazXivQ219Fr
zNQGuhN3zbzW6nEbaiUk54wZfOsX2rpW9kNB9jeiJudhmz4cc1vxTd5/VGNOcNSJZriU89Jodm4R
Mh7NMZVhk5oeuKvyVTsA9hzMzcRrVPC5VDGamAhNC6pImjurH7bgpOl46EhFcopzOI/EPWk+dnek
Ki6TiS7l8FBrdkzxC3nPqzi45r26uhGvvcnijkHiU5fZp6Sq182MSCF8yOrBRisUJm9s3T12s7u2
H/xKa3dW3J94Glba9M1Ced3pyqbi4ZyJvpg5B1mcwbnYlQkfCkoOdBP+0C+VFw6u26jqDJSpCU2k
ouktDUZfpVQpZOcL7y1wmmWhBDPHSGHbvCpECWfD9FVHv1kqeaSE0FZ6JGokDc0tGK0M8vyANgr+
izo+tfGPLPcuj9sqgDmoyebaIJhohEqbqypZ6dex5eTBlyIXOEdbWFDmO5yCNdYaEEfFemLC2GUV
7fQFEeB2gs2okK1eMZOYpuR2n7NoFxetF04lYzJ6IGTmhZHhXuv3OQj1Lr0kGuKemECMHoYPjxva
8tvUNXez5Y/QkuY57iORuF9dNwerXLYOQEN9Z4CeRj0EpMviOErt2i1/So4+rqV2MjxZ85kNUbO2
O8GP96iPEEhVDpR1emWHCUCfMSw1mn2bbWJkx4aAo0KNgwY3KNB1m6vZOmjxLsyj04I+s/sLnsl9
m551hx921nroC4dpXs1YRe+8hvGPDsvb0E9TitwXdFXCC24HPG7p2sFKK2yy3gnAIa8sAsBQ2t82
XqEJyqIoBibQ9QYF8qZZqqjqNxtfwUVtwT6sYR/5PRPeZHGwOvHW7nHGI1vkKe0l1Wu6nnLxfea7
3ExfRB14ZtVuhfoZKi3PxsxkijTtGsXy2uKultMViC+83V39KhkbjTSQhCUBCjMKhNMwQ92E11Ug
oROFm8TdaUwu8fRpxcKtkW0vQ18HTRXCshWFPI9QTvWd0rXv4Vz5drZVjNMAJzKc9kN3nBEt2tab
MRKIYxKNB/gsu3TmTmKXgTDULcYa0B/M2pdkmNxY8O3vFhUzf9ehMk9qNvHWcQXbF3mqOTn3NpV0
1UGn0F/IDA5A1aijtOqKp8r4qITjZvxucnzGF8VrJ9StAzKSQ1q7yMLwQlgVtE599qXHL/MAh0cb
ttNCfu95CNr+XXNuIdtXLUw8WhmKmU1mstJEPq9aqDR3qXyuS6LS090sT9sREnPPSBFTENHE0i4/
LcweJHnrCVga4HLGsyFs6lo+1NKH0hBTxelf7TuTSjz5asDIp0n4rXU/mfPU0kb1OY7CaZMpn1H9
mJs/g9NvhpRCSNE8nbGaLbStPL6Zzux2Xbyt40Md7eUQwlFb7lItRPoK+E+SUK+pXsviU8UGZ5DN
wtnTWUxq7Ec31CsuOvhOIuZ7l69DbB7MxSMD72a2Skr0J/OPMnELsByflE+r2eEB8kOJfTYAFaNe
Y9/YxGPw3JULar/yhNJ9YAcplnGvpOMMxQc+PwzOrd7O2PB8gWshdtgG6scYQMZ2kxYnM0X+Snen
GOkjtox9ohAvztrMZMdA3YUNbhN0yEMG34k+AQSfzIkBjoc+B8VxxZoCYeSAVfzUIGzuQyhkA0fF
nKzz5NtAc+nYBTnpp6p+GqlktKlflFm8Px+SEblZf9DsirX9eaJEFdO11YZNIDcbDL/LSIU7o34V
xtK5oxZXxkMrqtNUNW7usL3JL5M9PVtd7Qc1YVpzyH452TJg7B1QodXeSKtFv4g78D2KRuq0R5Se
bCVE1Bu/gIBZWUGwzopbpVyL6kkf/4i63LUYCLWYkGxYSwrbmSY8LCRHqUNt7E01Rl6GPEd2nxCQ
bgECMLiJnhkOKwkogjK9zeJ1AtdnbZW3oP+ylj05JgasrSJ8Lkv9kb3NzaXlzBpldTXr4jmlp05l
+VpV2ALqjnHvvB/0V+gcXpMi9entezh/DkRndaV9KJv2KJhg4oBeN9CmGeNOQuYdB4xbEaQeoQ2A
Ko2ooHkfZVwOEdMxNKeTMQEpa7c1w6CQvAd1Ij8RRAlm04mrtlKlrQ34ohz/wE4768nLNFwcoiIV
E61mvq+V0sOvj1/hVUvYQpnZ+8BgzoocV9bE0cbv24n2kRkKfHvUUbXChMqUfbVDPJudbSvZh7Ll
F2m864yj1JElGb4Ian6Dc1EPXhtagn5skIh03FsJ737DpY28wiqYc0tPBq13Iu2nRHjF6KzpKtdF
njxDZVmVVUIziC4Nc3qn4ngvrkn6ZFcl0eWM6lB7hcEEb4eIxyCg2LGfIlLu8QSBi0IcxthbgfzU
mW/6GFFARtvBsk+Dkh4N8zZ3dMAl40uaP7kJ/CiUsBY8mU6AIek9AySXmM9TM371UHucJercXZwk
rXnQSpWocOoosa+6w5xbjKkLN1OfrbgC0fPsHIibu/RRBcLgqqIZmcyDwIAUEduXBo9SvcRKJNCy
PuP9RGguIp5KCjqGweI3tdpLS1JURFxbIsRrwN9utCbS69y32IPJPenU5GyIJfiz/m5bjDM2wVv0
PnOTHHAxR3Z8tIrkEOmsk5fj/5Jwn9T4l5nxuw7YJhHsDAOuGUodVWeWjRqDQTfDzR2fwzz5Qmto
RpDFMc0PlXcuwq344iQw23vYH+V5E4vL6DzF+iPyFS5cRXxzE0vQx+IXgi/XDbb4+jXJbnZyhejv
dte8VA/I0oZ7BXct2gENap8VfZeKkxpsU2mTYO/F+4Y6EBEntxhU1fkrzRV/lKjsIt2HiOwqXduu
hEFPBFBn6pmFF/lGqgzu959c0fdmXG+VsvWnPnlNarxs1E5s7hjpWrfBviK/9XIc8nkP/jXfhLU/
cL53c3IqFh1BNd1jBAR1m3w6k7oy6tLHtr7Sc3VtgdUR0hLVdp5V01sWH+UMtWYovIRNfC0Q1VJs
sDfcyywcam5YFSBpPmZ8Nigzny0yS1U93Mc6S10u+KIhdr2Ga439vh2znRa8S/OvCYQ7Q9Kk0TjD
yHoD5echUcQ1xlJU4RgA4xcgfwa3ETGTG0pWjmPPUO862tJnaD0kp7jr6k3vjjp+D/IiCNJg8mmq
THNf7ZbJQdYCE/dNjZyPXlqn07QxrD+qsu2Z1sM7WrfBjzy9Uc17BGO8amXthsqHDF6r7T/VQZw4
C3SWydVM55aeu+RS0AionFEWX7w5wIQCecJqK3p22thq+KjST1wOgAR7TAuc9Qgtw6zbWH86NaIJ
FrzYd6FbTDsWPYbKp3KL7WdiG128UcITs8RmC5oscZGDeog/0Jhe4pKCRXaTrMN09Kc03gtYXB0C
fKnmssyDqxMKNx7+GNLe6SGVqy+RJZ+6Mth0fLcl9WdwzlA/X6m+kZfgbZTib6vPPJDG24QlrZQw
0hzZfkfc6jpU3ohyQtoQ1sdAOAUzar4U1nOY/xZ65DbBJWcchkL2kijKauKW1MnCGTJzFeUtvfm9
NKd1IPerud01Y+QqhO00GRGSYGtm/cuu2rM9OBuy3J7Ih9nburMjGXsr90dbPE9JyOiAWQq1HfFK
Zv5rFLwHexu9PAnIyAz8oMCxx+1KSEWnkzvBF6/RUHdQa6NW8fRIekKJwQnAEcnHQjs3VCvD7Anm
oKm1lHWfmdg5zlZVYkUwk22Es13tR/iJwz6EWdNL0QOro50NV9FJXyq4M0z2+1leoDRkF1fZfq7K
lSIz7WPR2uWkhdie3lm+BCpPNMmPRdrSQGOfT7lvzD8ZlIn6PbEIa7XFRcbw01Y/atOubHoDm5VR
p48XUqAopV4Mmy03dNQM3D+ii6KuT5oTvE7qTbJ0GCnlgT94qFKSym1exWs/Py0NAyv5944cDjWd
tpZKADKxDgy9YK9EhAf8UkZt4d0Rl6n5CTa0e49xfBXo1c5wvpUZWjdAnoY8yQR97ahthwq9Iowf
C/FB0r9mqbxJS+kHazacUecBPsrt5cQF/3uJA/lSDlu4zjs9SAiBwUyRt/WmAwEkT/mRwftBMaR7
ok67FhhwCPMsVCkdmQmUlbIBuCG3A4Ev/W6ILtp3ydB3kLNPaPxr3haT5BuCWzNVecBsOqAIONZ9
8zsWfhYivJjNTWXru6gFu2oMGKCiA0LnjiVxGFWnSICZhgYvhUBhLQb/7CWNwdxpfYCc5VCS6Kg0
KoFo9t4ZlTXIK/QjjljHSA6Vlm1sPktuySmlNN3DHvsvLejWB6gsuwHYc5XcQRPBSS6Y5NU3i2tt
0hjJD38CpN4Y3Q9QLV7YLdydtCfHsghWcPgdhB993t/Ri3iNmm9kSglNQ45tmK7KkBqxKoT7YZ9w
aRF5+YQ4dlXCQcPw+8lCYJ0H1prqc1ehHWI76WbBDU31qo+ra6c0R8tClyUru160dBTv9gBNO0dU
bzeEYSz+0WwqtxVBB8w+QXrScGeoLVPzJnocSep4lVBuBNdaIpaTghmJknikkfPe2CF1L5Tx4VnJ
dOZu6LP6gUicb8Df2K0sv1RwwNI61jp5OogwJP2I2v5jzCUEKM8NxWacoH5dwRmr+q1ksGUmpobt
3Dz9jPN3L0k7KqY1kG9/RgAfqTo2ClH86NEy9+4AcbW7lpJMisDEQlVuX4DveGFEUdf26MR/beRL
RTlummlelyiPipTovQbfB+KgDK7tLNQXRH5rLbDXY5HxeDrWVREw3idq0M1AaxKU3QdxVNsoUdZm
x6o12VTtsE0wDg7Fu91xNzUMo8NQ2ooCS3bpo0z3cioBFiUDX45iQMcEILS9dV10gnO3Bh2HSpe9
L801hjyB1CKAqhmHuVdB8QiUeistS7hQeuHQXJfp1cQeAj7YT5uzoc8HA9UZyosDb8hZCfhyT+s0
BUwZ95cw2LaK8IPBOqhx6BlquAXUgOhXoNNnesDGMIxRvOFo0sGP5ZgvmtLcV2rxH1yd2VKsTLdF
n4iIpIfb6hvLqlK3ur0h3I1A0iWQtE9/Bn7/OV+c/6ZC3Y1KQebKteYc8xrBMmt+BdyQHcrAZVRE
px1ZUPVeVq/GANZGL5s7bYV0uCv8LwP6LbJRnkrO5lFGp5mTYQmfqLrXDVx3D7sg9DLDNbju6ll2
07qtyOKNfjrOz3SmEPU5ioiNP3BLzcR3WWeGDK8Ep22a3qc3d8l8dwVj8QVyI2Si6Lfl8BRXozqk
Tv9kZPZPq6VUsktv39KDKbD0NZM+YbfGYGU8jhNV0ZITks0HgQ3eolZaDTFkSbjUjsmFtziF07+o
rZ2vMCM39fCYQtayR/toYKXqgmSXcYqUu1IHVOIZPYToTxp1u4JDWZ7FP4wcyoA/o35Rm1sdlnuV
2OtAzyc5/8kQsI1tv9aV/R4R4cR8a3LeHOOvopGCZBh19HsAHCKWTLqxfdt72+J0kFw1+2c0tRuF
ibCxXozRPEzKpp+fwsF1Dj5sG3+tU28dVtGxBs4oGXtb6Oh0cTF7UiMTeXSyYtOgjXPiZ9v9mMtj
IfodNJ9jUfQo836p8NmSxkG5LmhP3Fb6cRZPsXqyxs+hpCnkbGXIucORG7Dzq8FE8GW3924O/hKO
NpTsDJSyeuQhKT+rxOaU7z4nxXDGKrmifLwQaYNpUO2nYKYfpiGPyoepb3+lYvhpFubKHMyVY0Ck
cr2DwaDEpBL0wZkZl7EaOA4gFGExU7O+E1z/mnis+hA76PSYD0Par2D2aKR84d/BB69Fa71ywVam
Nu56Fj+MqpwTxo85Yllof1UF6Pq2zC4MqDO7eWRBdd1nYRT4jkwMhaNesIjRe47pLuHRLB4Rh3I3
xP1K5dOtm+vnGrqZO9prjP3oA8R5kTMGajVgEevF755+baNImsk/iQPALhA5ep0hfR9Fw04DG1Fg
Ziwe+swqUJ27DvTr5ua5XXrGfg2rvOfwCmvqdQidP3EmHnSS4CGNq7cgHklr81/LECquMtz6IJKE
7q1umF57E+6jid5oCRMeIVX8BLrUJ+CDwpeHmBphVTWGehYDk1HC3mx/WJfIQXtbux/dAFbBdYr+
YvJmF3PbEKHT4WJiVkxXIf9ZBuSnVxJWZ5fuQOAwpmeZmxVmK5gOAp9klu4RauQ5q0GU6Q3WByxo
rv4TdEZE0RiET1GKNCkMEbFK/LsQbX9VGeEBsuuiTdCZJGik/hfbsHdwzRjlRsLJxzHPPikl7VQS
VzfPTbzPcvWW8PxmLX1AdxJbCylCCJvAo5yck2wrzPmko1fjwUxo/zl/QusRZCsD6/c4v4/VeKby
wSWY8pCooxdN2xxoW83stFgqdDQ8/IcoIQGYyGvAfhnGB8sn1SYWeMzlFkct2jN5bKM3PY47L1FH
QT2rvGMpuGPo/DHJZxpvn814eo76IToDQclfHIB3nTWIVwj0/bV4nRw2m0bKx3rUauNI5lXa/91r
ljBvdIa33GvLLYOtFS2IcIN5BFlLchssxdmwO/bjsiJU+kSu8iELtb3ve1ky0Bw7EK4SNDVKRLh6
DLmqrNn0siW3JmO8M9qkrsQTp+Cxpf2IBtWmvGSm7uXNLrafayTJNRBjgdrAHFE+WqiSzFsiILab
9fhL0pA6DFVDP22JGUCwZryYMM4rk+CZVAEiMzPBYa8kj8W7tibaBZWULyPKlyl+TBndYtDb6P73
TM+tkIJ5P2rnkk4Q+19Ify2ap21Qo0ceL0thRbNw7eCLn/q1B0Cw6ZkKDukmohDyWRds6NIEM259
l50spiuEgsG2Nmb/lXMObfCw9s4PG0DHgH2zcVD1PbX0usL4F6iTTcC7Jd1PHH00eSTAU/QRYgPy
IEsCqoI/vs2o16M2jCHKdPxrYL2LmL3KwOEZ46FNIdR+FLAkqqo7Ru5vSMssJ+hywh+mRGHvrUbX
Z3xHlFLMxq/osx8sVngJ4BSOopljoCWRc96ZNofvVG1y3NGLD92gYR4476X7KQknCfUjG2yjXgr1
RioXmtr2uOhYYbtUkcP47l4l4yo0mPUEOKVDiljULmnPQTJaF/XBxvtdCUz2/gPrtmJoV4Arz8TH
IMj5Nt8qmrZ2RqAN4VFG9OKJhonNe4+lxWRzbD26BjPHJSA/JaQ4ArgWdMwmLc+W+uIIYVAcpBOr
+4DogIAc7+qzXdhA4JuEif6MtdVD535SyHBIR1i7w7BewmTvE2dg/SCW9M+NG109evUim3aJjvYj
eG9O+r770ZtPym9Xo3RXBBF4jLareZvgAK2jnuPnMSQehyIeQDMRgqS1GOyODq1n3FUhWh/wxx1z
2bJZ05vN0j/4qmjSgXjBCpB9FAoVQHWN6sdlgGQw4EB+XNef4E/SkukF8EMl8q3dtWvT6Jl7IUcA
gD5yaazuAXt27XW4od4BDFFhvysuzejyd3hXKsTPVb3DX78JENkuSkwfFmfwNtOUds1H1ZIdADfR
61Nk23QQ1btsj3WRrYnHlRg9aEJhmYz7v1Z0U7eIuW3PZjdYl1FQRzJCmkbc4MfWPQ84BTRndDU/
GRrtdpJvjObsRy8WYhGf9b7M0MnlL4XsTxlH9EQ9T8PWaX6D8OYJv9XJnzo9tYic0Bllw2UK/0Y9
vdVYrciiYJq0Ddhh7cFdMafYuahsp4OHeLJEaPw3bJtlBnzMeYgbTuaGq3de+OXlrC4zTc4Rpor3
F4gmrfOthvnXc4QH5yOddmU6P8S4j9jOuqQ9RXKbROdU/igJi3A5hmZAP9UXSlBYkRybDpWDsAZM
EQpBT4FUHdcFS7d5qmi5JcAVXRTKjnEcWUo6cTfqrQ/YPjWvNkeWNthPCNOadzP2zkP+O6aa7WCy
RtXriBXb2wXTXqTtdrl1ZqbsoINWAn61pz5x/lXNzh6XdtyJBM51HJPtduuncldY701GbgDrnktI
MqslSQMcT7gbZLsqako7c62Ko529zN7ftj/E+YeL4LP+U+GursI1+lOvcDZG9MNWCEncuhEHvyfn
zJ/LaUe7oE1HdQuqJ38S7cFsOZU0df97Atu5qSzTO5qTmx/9IDU3FbPa2i85bHES2rlRDo+5lcam
WdRzhq7uGYM+mix/bUEexAw/xgWeyliCkOTQvQ4cknwzdV6NNNyogV47+brjeqinP4lbBK9tz0kq
iuv3pmNMmVYEGQ6doFXD1LwK6CD7BdiQ4JHRtvuj0x9WKf1tmVvFZhhpTQXGvfbK+MnJf4dRnzNA
Y6kyHKAKtofLDk7QV6GmNy9n90Qexjt4rzAN2qn33JLKsU86XOxx+9NksPqrqPFNkjG9chhncbBU
9Nw6FnwjEeY2sYZ4V4h1N6CaucZmfZ26H4LH3uEHsf2UScjdTHkYkE+EfB/GFTRuLSbSAZYo8WvM
xKEs4f4/ENiD3JMBU/AVyL0vblOVvUyYiAhhPDXWV0SiOFOi/Tx8af/QDC+1AT4aV6e8p1xeNNE+
xfxrNiB19TA+ddsOunuKlGbw+o3f6ZXnPOGYJ2mExS2v0RtfyvE17J3HMPww8O0YIB4YLC6bo50P
9JGdbZYMD6ApoJIUp2xEfoKOe4Ar2ZfElRVbnYqfeUN+WcH8XDecmeeI2A63VkhjK5b5Fv1b68FX
IH7MCMw/tFv3Dojnh54gnyiZb3XaHhOiriiIJPujVyRE0bruOScdZs/O/6aNTZvXw9XtbLkKZt4c
zPEHmRnhnkoZkrp4SMvsMe1Z79ARsfmZINnBEDznmtLLr91NZQhygpQajyFJdui/Oa9YtYt+AZjY
IIV/yw35EDHmVBOLM88CBAp6jbvaJgtvaMddPsWvgeqriwUgakuwMxzwOX8I7I7WBaPxp8iBOxA/
pbn28cVhyrQXxRbkcrxfg+WsDO1dm4JeeVEP1TpNPXSFJ/LGxs0wJNZ6kR2346Qu+Yz8HHn0ASrE
r9BCoEBBbO6p6Y6h3868U4SWGS+L8T/Irk1cVGuXU9lWGpoJU/FhTn3MIfPX5IqR9itMhdadSYKo
GWdn+V9aOIseB1kmjy0DFX4grgYmH/IeUnfgHrrxy6VUe8FIwx/iVsT+3jSIZ7wOAV9qVKeCseeq
5nJy6AbmbEOaIvOS0UxJQyJNDiDW9SqtEzK7Gh/KbGuE61jGNDl6cvwa2smL88vQajmdUCnGYmwJ
XAOj7BNJDM0rf8aIcUAvQR2B8HOukSaQca9WjVn9LLU84gw8xQ47X5z0t2n0iGXyci6kWiy7QFfK
Ah19Bq+Wzkbpo5GeYybT7H1mitxhhMKq+igl+YTPnRrCu2Nmz9OYMR1cXrLcaDmtLx9+f/H7JXf9
6UR4jGYsuXz4/UVdG4xS7P4a1mF44vAxuOvvDyfkNoBOTSyMXiWbNQd2KpmKmWYLnv7ULS+jH83/
vHx/7d9Pv//0v772/ad6yVP99++pck5OQXOqbG7BtcflP019hJjFbKUEqEBfw7f1LSRTfd+nFHwr
BSODEBAh//OhKHy03aFo9DGoo3U3xwrECOHX//yByfIqcCsE0BcMNeCNc0U3nf556WVEtGGPNtjC
ptNMnn/6/kj930f/fJq6ZDCjyANHVJyT7H9foD1mYJtig7Olk51dJFc0Zt0zE7V5jzSaXDJ9tgwD
e+Hy4kpmffby8l9fi2D6HY2ip5cufbZa7Z+/P+IcTxsqm+hJ0M9wONcQi1Ha1o4Sodo3svs5RLap
QZCQWdHlQY72MYK2bil5oAF6SzrXOQdjlhIfZ6cus9fBORvS/n+fJ2M8n5O3f//C97/6/qtdyVMS
mV65nQWMLnq4/3npZtWc/3Y+g6ZIyPP3C9mCnIT+/dzmGjAf7WgcOPgXYGCLT2011tl1S2w1AXHD
0MPc57kP3pTW6Bk4l1jO3SCv5zEiz2YwZPPY2/52NmV7d2ydnhjbflj4glCJoVBH2BLsB80BxG3G
/BIPmFY7KzzN2kShjEdnO4woshxTJg+etD4R6Li71hEtfBZNo5UO5vn7BYNnSxcI7qXRqfo8ElvD
hwYLaFeGeOjXkd/Y53huf2VZTBY7wYcBWok2qowtJKofceTUDOGIJfIZcNGwoo4vg+ESNTj5EzqM
K5ni8QMTcm46hDG1IZ7m3hOHAqhyUQ7ICtqxOno+NVqI0FR5E07kjHYcyWPEsdt715sRjIm62Y4x
CZaSTqWMnOqYDi9eEhivMXrvsudUYc1usrcsTmxozaOjH6YIfaWx75kvb+053JnGuKlsFNZEpnE2
szlbacO6xhnuPiHEsJoT6CkWp97VnC1Jg5Pe6YVjhQv/qQxpm7Wzhs0GbGThV96qy+xrg6J9SLap
S5f+mzQY5LTJ6qa9Jvnq+1u7LUjDORLuGaZBtR/S+aWcsA1OEZMpV/cvnoGdBWnK91+catroJofN
I+zNBfysvb27gG76kI7OhCkp4Dyz7UksYchX6d3owB1Pm5AoX3pNd2Jglmq+AB0vSWvsinpHDIu5
krbhHQqvFLeSNOO1X8/FHv/PfAt9HeOyBWMw6fmnCOfhDik/99G0ZVY7QRlqd8ksvwihRFYNGutW
KXHpZ2W/8V4A6ywUOXIzo0nHVPGekrbbWJ5GMpZnL1k1tkg5F61pFH+VAKLOFlLhqDjSHKL/D7bh
Iu3JQIA9vpJ3me1aCOgfKf4YX5XNLdbZ0xQUwI3oEKnU8JkldP6TtsDOWTSOFBebDAPv7oS1d/dR
3nI2tIvdv18jD4ayzXJRUnVjd+2gQ9DI1bceMjw4iqzaS1ojt++XtkiIReFbWvYSsef6ydWbrYfI
WlyjFSdWcvU4zpqx2BcqbB7G1M52pm5oa8OoI7PbiM+0yIs9eQEjw3g6Nj4bIaxHsq/iBypsYV/6
zHMYTJOYzCmVlpo1EVQZ+uqCckZdakJSLpWCMdHlDV0VCu1dq0dr5ROT/ljroMQB5TZ7b2mptU1d
XaKoRs3rdwhiXOwrMc3yjeq68YGCPz3aMr/o5W7MZrTPc4/4w+wCtIraJt/e6+JfdkbfLCZ7+Ixt
EiPqaDGfJZur12b7YGAMH51OPHTa4cXqBGPCjtZMcPHYUs65mfq3xGRqGiH2O7RI1EMMhfcMFOJa
NSa+3OX/qgsr2LiOc4OsTsuIUK67ZWj/VgKD6g2xGSC1HvXkj+8+ZycmqT6Pyw+3DRClthEWHgpA
T3b+zffc9inzozf45D6TKcY9fA8R6HTtGolxTmuJVYi8Sjqpc3yRXWoiK2bMW8vHsUvEuW+f2oZ4
ZHRSwWOM85XABb89Z+M0A++oou0kRP/4nWYzmvHdixeGS4gqo5iS6NHO6mBrURECI+3NDaF9/iEg
jwuLoneP7fBV6Slk7+NYZ/We9aMdhn7rAGLqWZvRog9HZiRPdofRNBTepQIHchiHoSH2T+boi6aX
Hin+Q056EIknS7xDMX8qEpUHCxN4JEV9NtJCvkA+uwHHP/K2Zz+olYptRBVxtETWb0wbJUptFBfF
APVWMkL145cgTC2sWWODJbVw912Neu57kYoIUsPgJpEyJNaTV7fOATIaR2Bkfx1eQryGfjORT1Pw
bncjIDLXSbNjTup3ZKIcchuMhGA6E5Mwa26uIMlm2sHMwPpYO0Su3FNTpv/cX3BM9oY1dCc6jygw
hzG5aOOhdeOKf5KiA4Qsp34OsxRX20W2WfbPImIGLDRDf6/2r/8Gx4UZ7TBRSdLk0zg9UJ4fhz7M
CKYO2m2tfO8dLta3cEodWhauawPcb18GFcrhwcyvWZLEV+85rkzjGrNY7eBRl2tT1Xy6fC2gtjhY
FtaHMKJdbHpsn71t+496eUlcUnwSIDj/PNFT71yCypqPukNEP1aP3w/cPDDGlAX/bdBrjCBG+6AM
Cru4DxMkBCGtHiex2qs5FOah4eYksiPFDyT610hm1pUDjHUFUEA1UBa0LGpv7+UOaRCRTtGXpvKf
j1rt0sklsMem7b+Nx4hpqcvLJjSyN3tqTZRiFvBcqOTHDFRAnDTWetRE7hU9JvVx7N/HLq4uQ4qY
LaCLlhGGI3HPpMuEJXscdV8Tnx3sbWkRGMEac9NT8NUmvtx7QR6dQVn0Qka7SU1/gfLEG7O1CTAS
/tqz02KTzjmNHz9ztsJIdzVa5AMjsJvNmBMVocDdHhWoqOOIAeiAxX6sMEsFYXCuXZortte9S2K8
/DL5ElaNwkel9o++CNhQ6OhO+OBcHckDfm15yl3EymTRYNZi6w9bRx0j5Ll73+l3UzFcR8vZhGV7
RLxLoTO5pHnHT3U3H9okWg+mZe4swalP6fBpTuOXHKbDuAdvR+M8+nCI13x2TQ8pUpOTf1BvwxSd
Zmc3aBoLaORe1K2TCQ9aCTibVWW+zk1DAJmd0Swj/zHv3XtRqcMclJz80G4NzqF0odmWyVTtCkZY
hb34AkYyWEZ94fzZXcQiJqkDjDoGNb83RNeSK+3bi1ikf4BIam1S6ZBKEQRXR3EmBxqkT0M/YaC7
TnbGDlcLwsIy1uGGoBGs75PGhw5cwEPnt1Z+fu16ok7s7Df4mfgMdRxYYVcyKitegV7QhMu3ipOx
F8BgpH4kRa2JPy2Z2+uyRkfgldE57C3rYATLtkMKeCzJPKMjKYy5fujs4c2MUZ8pc76Y9fAR+Jy2
dKtZjBz060GH7lYogKYaDGstGA06SG6zEfObdN2nMvVCRkyDQQKbfxE8NVsz9azTVDn+MlGi2ZA9
hGHwDEBzQ5jYX/hYDtFdlHBZ0sVraVTpzsjfJg9SCWKFZi1E65zjySb5A9QUayQM5uGxddr2IXbM
x7gMm9ch75FuFPzqk7qHweyvWO/ca6xp580lkZ05yrFTjtCU3Zp8d2ZhqygFDuCl1q6FCkCfMTkm
TtORcUy31o+8ZNO54c/EAtsyZc1D6CY1Ucpk6JDRty3NjoZLZCCybO6NzI2fooU0GujnPLGuqmnq
TV60JwPTH05soqJE6PLjDvJKudYccJcbx04QXAhndaMLsBKDO7+M+VA++3gZH6jaXjs7uX+Xf99F
X2Tq7GQE1q/AVshPBo8Ctir3DCBGVEL2vluMBsKP8v1kTilqATTpbtqhSK3Y9gLJAKuoLiOyQcZU
ei3FtLW8vtsxbiU8N/8ldP3qJYAHIj/CCELw3djfI9n2N3J8tqmlqkOXjxPvT4iphlNoL2BzI534
FEkEX0WMv5AI4Pv3QqLLFXhM0GpLsxp3mgIwNPBzo6vtqOCx2BBRYh9IaDGnRoM0Kp644B19faZV
TjgE25Y3tnEkunBshHun9X/5leOexfhnDlwkWNNJ25baY9z+aYoY7Gql3IvoXOzo07mTw09dGvFG
1BKB2WTtp7HielsOxtih+QtJMSMhwCCYukX0mNxnFz1XihIVv0jdb3KaVmB4+ufRJ1bL6Ggty+6G
Udha5WbxnkzWl+n4cKKlsjeFRXOrEAjvJZLwCGJ2PTOb61AXB6y4m1Cb6Mi5/c5QQKAq3rQt31oO
EQTz1cC96bz/CSco/PnvysoPnY+fqzR5U43ClevCNZstpPYKt3pjrJGQwwltxIZoGJvsvPE1gUfk
jXUJqDr7sHzChB35M2Souh+6FklAV1/CwkSYoxdCW8fhvzVeVDYwpJP5e+d2rwnJTMCW87XjWs/t
bDJfbrd0S0WV63fRWH/NYsgfNGbv0GIbJNaYNwqH28pV+d6t7e48AU7oTNAgTrRNsrzZanjVLpE7
Wxt1ivbL+9yVPxOXIXrvIigcYgbXZJPs8FGyAELfWKdZeiJE88miLG2qr9g3on0pa2clTDADYfzX
zor3dAJEESSYo+jiH5LOibcqhMozBfGXM1gjzHls8I5BULhHBLQYxk/TN36UQ4kYvGReA7z35BF/
azdAnMLBeYSyQFlQVX+c9t3xhhFpef2rDinelwDblWE2H1NEqWO23tbrKlRh6IqUTUXc9wJ1Bk2w
CJ6lZwUPmhFxNSUlgRGQPYw52o0mMUMFyCXw6i8G+G+mFsxfyvadAw9WHbjgGH+fQGxEm7tbys8m
r3H6xjkdfhZ4MNvvJPIw3Or8v3E12vs4p9MErZ/frGIYk5lPZgpK2nvRvrcnDvx1yhgq1W1h01lg
SGjCJK6dI7HR2UZ75G1mMvlhZD5jSy2pYKpPtwN22FTI3sbAvS7WoiXyynVGSLFRc5eWS6tO1vs0
bVlcArqs4YKOaMuJCYopdo3CSD90y8+VOkdfYbcJctQHY2K/OoTprTx33GTe7yYr/FO4jH1nkjSY
SI8BMINcNFunrV8l1egWGsa+KuNzNBKdkEWbIWVlSG2UhABnUltxumMA7Co731FTMWf2aOf6EzY8
C48+WGqcZEO9QTz6LEeClBEO9qRjECqs6b314QNdZ4y9k9hlxvRD1ZjkmyRnvxn4hoE3w3sgLdgP
ObfkUfPbWdSc1qc2+wJTIzR6G1GPXxKiV/v0aWlmKH40cNbvY69fJrZOwC/eIUhEvYVYuK9YtryC
cxGOfOA16copi1vm+ZcKSWzJoV/IWxdA/Akq3mvw3fTjVfwnb3hIOl9h3RCE1A9r8Bz5KSVziHmo
f4jMJ7g0At4xOxoJ6aVDw0CVz0ODYsMo153pi4OZ/ImT8XdB12nlkIgGtahZlyWSc5Y5NKxm/Rm2
SM5Mld/nYjqVQuxlWaYvKZrRgUMYV7JepwuG2IaLSXA9SbBV0b9qMHnHhO4SjzHDWVGg4YAtlmyn
CdwJ+JQzvS+4wzV8yyz/4ZQNeb/5hxBPg1bPqizBJNiNsyZtbI2ufLkwKBObaTr1FetPFDkHUSf9
rotIcBlkc3dk8jPIQrFy2aRWbVueQX8X2yL9nMrM2xIEyKY/jXeR4liA8Y+6GdAa9Wiz92V+oKqi
D8z+3bSi3umRi1T7zl6MGuw6nCXywP9WfvZcpmSFIFzai67POLmG+bEIHayA3hO0cLUOZPt3yT/r
FjchljE0iope4RLSDLnUQyZ3H3gEorLBm5HVv3M5ebvG6aBDRM9MWfCGjZeMvvim65ik1EN9oeV0
l1geDs1y/XoCrjfmyEE0CcmwDrGzmt5LErgPmTbQOYwEQBCNtPHMHmZK+TtbXH+249frEQPxStjO
m2VpAhZI7oboYP3pdH5DOqdpLC5RsESpZTaNvQqAu60IMkxglxux98YPOTMhlO/5RKgAXho4f858
AexHvyww6RryAOxnZW78BgMrrt+zHzIHhc01NCnqT1DRwA+8DafotVoqPCA+NQoW2FOpOcE1Bxsx
eZC9bIfagew8Hwy3oDeCJEEt6TEk8ZAdh/cUishbH5Ijz+iAG7mp/SOb+jFXdnM2MmZXcA/mMn9Q
3E6B7Q2HbOweQhYpC0GcU/rvZtSdWZrPXRx+TR4DOZCIqNygR02W80ynDdBhYrNzZx+wQJt9XOjH
vPHfMr8C3VLuZfUrNtSFZ/Wj/kb00JsscdlgaCq4zZQ4B7F1yWX3MMXDrYyseptQ7zHZdCkXMfPw
m+M99hmiuCiocMt0IH9qaGAtYeuzP4AGUuyuABQ+sMHRHunN8mrY3u+hVZ/9FJCooqadXSKgrpyr
L+PhVBTHyg0wwTRvE+NV3kDvU/q85dbstJuxIyHFoL5eG+wY1AS5/ThAk5kHYnFoTXAIbOM1vzkN
EW/E6eT0L3OrfqDxKTZlS/mfmDU513OgyfXt1hRmH2jPgHbEDtAD2kbnQI/zigvwgko9LGR4K+xk
Uw242IZAwTS0/CcEwwhJUFqsjHR6C7E6uyz0ub4Olv3qxfz+JqVxZDCYmzuAgxlPOOeUCRWzgdwK
CQbjtKeptXFNLKmgQok//oM7N6zAeVdu5BIin8PR2cy5U58pkt6akWE8PJht5asfcKN3SibqkOV1
SNB0s4O6TyPXxnSWtefZsH7NGMa0E4OST+HJ9wnF/+yQjRsvVe9TYTSsBT75jIZVI8YuPXMtiUtY
e4HMt4BYElR32RJ4tUDqYIeBDTvMQ/hkJjgKPIO0hKF1E74ZHd1KtzDMapSiLcK4hq51Ru90bXn8
47YPD7UdAWwxONJ1Erq2Dt4K8z74ETUiCJKVCDO0u81bsFB8rD56bdvuo6uRGHia7mte7TLo4mZu
P7f2ON+7PPuOqRzpBBeI4wluHNslM3wlc896hNp8jqIRlbGekg1zmKuKTaj+g0BM0uS/zcFmNQ2I
fAjyN/YMbmToxAgzR27GxjvToqy3Tuhdrbq72O2rm9kmZL1+E8oBXXxQ7OI+/cDqRdlvVk8RDYdt
JP1Lt6h9q3RsdtBOn3UFJinMbaSeEV3xqRUPLQDFCBHMPowttGmF+SFnRvLAo48kNjCRV+aRh5Bl
RZI3knh/VFJF7AIx0MSAxVq38T5OQVYqOlZ5gHk58hocZpHBFXZ7HA5uQ3aizV4dzPkTcztsQCHW
KCOvXroq4kRg04+cFbQrO/5d0BakpoR0wvzjpR6ta2XTrhYYlZ05M3czfXS6fGofWPSIhdQTjqa+
2bPC7kIjDHcGCkTRYeI3HObTJN9kl7YsLm3I5NNrC3WVI7WV2yLCDlLlHiQdqjxmZ08agogboFFm
ivNnspOdnZXiENW05TsmqrPTfcoqA1Z1r3HHraldMFnbOBhjS56LdNxx9ss2Q/xZigjRK8nVlUX7
tSI6hecUtEMYWZvcZyBZZnRnzILxB2GzCTB4EsPj1xy1QrZM1yOy1Qo26TjfqAINHLwxBuznIgqz
bdujQTWT/KUMOLUhSEWmhK0bUKM/9+fExIAS+XAYhVfedGb8EYUy8I344zoO1H02SK0YzI+ONtq6
WgJAZGjevj+DFFgRowCPNGamsPEZpazadMgPMUtmZAu9CnyEW+2E2THOY5Z0jwsdDTvLg8yjckbi
tpBfuh1A0MK1a1HU12nyBXoSqZsVzAv58YDepv/RWepEcVcevBDBj3Sxt1kKTVOSOt1OeChnRXnr
UuRMsUCvNkm5m7Fjri0fKmBvBsd42a5SwTvXxXikSpKSq14/mgTpook8krg13tJp/Ko5mVIX2Gvf
8tkzW7wDEXnfdG7G85RhGXP1EG5s6LSIIpEEpWxMy+0Bu0WBtVk4OxXlnp3rj7TTpN9BB2ic0SRP
p/9K5/Ktj5xiaxtbzQmBx3SAkY0dTlnU9YMDqNLJEXtIxDxhdGFUxPghSBeNNg4IlsVe/xUifi0g
Pj20c/mRq2yibtL3YPSys9eUDySZI7WDOJhmTXFhSvZWi2pYu0kCQchYAT0HjppzBioam/Buj6sh
C+ONUnN6KIOMocbMKTRIDKYpPHKVPZ3zwZM3ikpyAfDojqQy6LEc96ovDpTRZ0NDfDBmQmhmTycb
/jMbcR/uUPegzeRQ0Q5qYcTw7INkmtNxL1P+Y9eeN9L28d2W3aZPkVmqggw3khORwGmCbOixcIsU
p174tGYSd+N1cDrcid/FA5DQdEAHI9xYhT84aPkIZwW82qIzEb8Vz2UijIRll99DlM1zpGt2uJKs
bxOBX6Lm5CZynClExMJsg6/QZimrKtaBYmgCtrlxNxvxcJxSOEPz+DUx8VyNXRvsPOYPZ/E/7J3H
kuvI2l1fRXHHwh9AAkgAEf/VgN4VyWIVy00QZYGE9+7ptdBSKCQN9ASadfc5fQ6LJDI/s/fahnZN
Ijt4QGcLJCd67T1lbmJlKsAP+MfLAFoQ/o6yJqG9AoY+ltACWa6hHCPTpsXuUeOMWSkLDTrxtcOp
MPjy82u3sEd5BIsjhnXLS++RTWaUVSaij6qYDwzUOnGR8v9HmA3L4EpLqHaWLJ9lbpjsxMKtNXA0
tyP5WGlwTRMELRbrPjAetKolmK02iBImJPm+Kj+K6EMvG6LUafW8yXORF4ivMbe/CADE15JBdOnD
mZhoE8NnGR+DHd/qzMbfmbX3SuIonzIosQUQC/RDnNxMROIE+Zznfbquj8pQnGUcf6O/f/knAT2P
PkZ6i+Ug3AvhRRBFBpyhY5bxyOmoF+qSEHEBO9HoEGRl7XPSFkR9NywKEatvxnpq74NVg3POxz2e
mQck+wj627xZxxlJ6E2GvJfJ8yI2fG4ScIMb4cMu4Xu/BMO/tBHN9w4zdhVgq6+JnDTn5qrDtLBO
pgDFetttE1aD5PZGKS1wNYuT5t/h4rGMg5vR6VytKEGdeWTrVkfWVcMC4yCneoxsUjTQnhrjr6gU
OtfE/0hVeJpKPAYAOL+xKyAshd+qt+/sIFbIFKAd662x7mP5NSbDE4IevJHlpiT3zRbjU8Ief+Vo
j552qE1GpInPsDdLiO6TeZEvJcnrqyqBlVd33T4l8+QYUKdnPmldIQcKyqwG1wBS7CmlXzaqbDkG
cB/sGjYkmxlPZe+pztC0GxuNI6g7TL1Lsa/Z/VpsVV+ES5+Q5F2JIF+Psmjr6dEH8+ICEgQc28bu
fpwCrIbE1Kf3pBNAAfcXHQSNIYXDlmaI7UssRcjJ+ZGY5KN/L1X+5yS+B8Pbn7akbL+UiJD7tOKi
zgAnocdZqy5EWg1UqHc9Br3NNc6xDE42m0GZM2TRGF3LAmej4IPXPGPXGy4MNyRxfGBC5yOJZYyN
NabBQH34qbCL0INek9Bh5lRZFz0Tr12FmLMsBW+F41ULpNYBE+RpXdWGxC+V5UhcMR2MKCupu4yc
CjJeKubSC+nblHoFRsKOFEfNxy0chqjGRIBIRnNnW3xo/CRJfi9hiWVCi46tAC2A04dPIa1RiAxH
iZpxYVnDe5LF+GCs+E1aZbW36uBTVzgrNTrhtl7nOiycqim6nbD1sz+SD1FVz4ZgJM3qEIBC8NDS
7mIyyn6KKhgAYrnvZup95rEN2ra46G703IaooGOtzEAoJUtqyG1tgt7qoXWwVmIrb3Ot8vzzaJA+
ZmCuZOHZbzpZ4R5yY1wxRYSAgWmQjhymiDWMuwB7XQckIijkvdXgX+56jaqPFttjS4xRreO8q0y4
CcNlksTzsF571GKcWDFKYcOyXqqmdPlQnWQZJl+a/5vEErWRY2AgYEoJJBD3b6U7IBw7HCshmqyg
y4/NaP4p2X03HYLDsBjapUO0HhtFVNHetoa4KTXrgw3gZ6B3Pl87SOfAjFMHWWyAPSbzKUXr8ktT
7UEzc2+Pnucig6o4jg1lW2Z2j1qHja/RGNMGv4hAjtEAZc4L1BcWppdJKA0fkoac3XlHTUanOZb7
lJOD2aqFNJctS4UrZNkNCWSs7sV773rrV0rBvdS5VFcMRJJBfvqU8MsOfU88geLFXTGHh/rbWJ/C
ZZGxGuqRTWP7GjZWzYNbVB0zKsdaNOHwz7l1J1uXQ2af8BAQ/wnq0gwe0PRs+CDsLeIDLHf6yAGG
4+EPagbcwnZgx5iaT6QjHb2U0b7jMlg3bBcvafUxJPjle1s3VgZkFsmPQIIV3scImBsZxDvb/su8
0Vw1vrG06/aY0D5up9F/bl3XODbtboB3eKhFsQEFFe7tZvgOKrJPROk5DF6ypeeE3ROqelRifXxK
OJlHL6q2ZW9c4tbDglegzqzQ5i5l3B800GVN89RWTc1xEqwsy/ZYkyyhgC8iBEQoWa7MkvaEQgDS
I41y1er17A+FWaeS/u5VeAcbrX9JmP7AY/MultQfYwvuTuW7X5zKzILNCWHMyOVVay2CpWDQVoTf
NjVfm8mHMlAwRqJ0xEB3AZA6fppw9VdRSwKSquHaZ1rrEyAyNTvKDuYCwgpXppd9ZQV/QJi8lOxL
WWgi0VKqIt+4AZnjlzvoiTHo8vigiNfCMBUsTFUinOjK34YhMaFcv70GVy3jFOVHYG9dc5/UI4ob
UfEdHyZoE1hM5ERTZiu5LitG8mRydj1b9Hm4Z5TA+AYmVvkwbtwETGbdUVLAVl+zpTsVLidsKx80
fsaFSQ7msg6GrZ3m+bpPB5uARWQuHcL5TDXg93r9I5UDsH4QGBaisYzJDsnwLQA40hijwd1WEzid
nAZjnUXaSz9yaE0SDgb2G8gPzNxcpBZ5A+Krn9LXadpGcf7b9M6BLD5cH7a5HUFZ8Rcxfg0sFn8G
qyxtYlPW+PtM846GwvyVIM72AhKZ9WB8zAZ4IwainQXBsGSJZa/UHjpRODiQUHSkSO2bbgrZzbus
FG227/W9UeVThZwIeAUgp2ZkQtaaT/RX29Y0gMCX6cyPyI60GwxVTHut0f0w1sAJNSC6grFy8qfp
mZOmXsQj2QERJ3qtpM6SZ26MY5wIQiabUeMUsCt731GEE6jqwq+Fg7OwRP6Y9EdnBKst1UWPMHN0
01sevg+a2FsdKjmh0yVnWcvTZ5kPiqkpBRYI/ww7i030gmayghkU23f29BsiuNEIF7G7nr8cBV4Z
NlkpSopheAjzd50bcmmxceLeL98E051C4hPMo/FFJW2zHFpOlt7K4fQvVQhKPxp+eBWnRDmX2QTc
D/UJCPe9bALYTtU6Vl63mzINJygz7cQC2DwF/btTecQqyt2YOfiyGNYWvpODtdWvJOp2oQc0SNUv
oQtX1HvKwv4rhq6/Kd6miGqlaADyOsTyiiR8o+gslrkgvbu13jhBDTSR/XVqtKsGOhSxy5wyd+Yh
PDqDvUPC3iIElJhsPDbzfRb9FAZuZ3QWwTxG0MphExq02pOJ5MjwmCMJAT3VAeRn6OYnK7OVFio2
oirbmTObNf4amLlu6yynzupxwHUhE9PMm0dM/U61pQlca0vTBCVLSHdb2jY43wZE8URO+UrOm8ZG
ezGSwsM9wyQoqPNwrxX3JBlAk0PtFZRMFFFQRkyWMmxxtnoF4zmaOEl0x2IGaDRHg/0iSenIzvuA
OOJyOHlBcgtS+y+djgWeFI8vuWIyuaxCzwUGBFld9kxoQ8Y7VNh4+0pZ75LUO9VG0x6xls6NOsBF
pvhH17Ve9YlHPM7Kbh3Jb80C5efZ5bk3DBwaQfscEpu9K7rsBQE81iafM2Zi2rqoUn+lS2YmDuNI
FgA9OyiHLU0Pmxo+2qcVs19Cf/DlBpRNtjs8J4yOVmHfRbALmMjbBlN9yqx41Tpwbfmwq/LKUgIh
gWv9pNI4uYNHwmYCakmrcDzXQBfCyVpNpf0pA7yJWHAFBlaaJZZQY8xQwsQKpTLgSEMZg/x3E87e
if+ucWQv+p2mjb+hWb1Gob2lsbkNJIcUwscba115sju0VUxIQxd4W0hooIN90PXbFQudDuEqT54h
doHNg+QwLMmAmgcqlYsk87UtcSUu7FNzNaTd1YxFedVafI5WWO1TdpwyrdstWcBno2zIq8xphPve
37t28T2wItBGVlZR6CAKbjE9Jt0lx5hF8z6AD8i0FfULP6kRG3vdYt4DmWZP9bgSHhNnpxbfqOkk
bxLnAREG63pimw5Mkbz3LPoOB+0xy5OnyOpeJx/ZADPh79wT+ZrIP6do7B26i++o8uI9UvZ1gtdO
mFWzwkxU7zwp12IA4lWEn6QCOfBmspMNRhUPne8ihcS5bmBzhJo/LtIG90pdApr2kPKzyHoI9Ek7
tJZ2R5TzFUKrJPK2exvVwA4gvOuAb5dtijvDeJpGBgU2Io8pTkFAN4wEesZt0+Aw4ksSYH/IZ+Mi
fvVjSvQKcS3pS8a7qEYmQtkH97vj/GRDdTcrSnXNJ7Ikqq+F1h6amAYkH7KPyIW3mBrv7hDFPJIs
+OMqNNelrW6d+ZrryW4qVXxClL9s/bWBBXoZY+hqCPSlePjsTOM9q5oLAXMvtUEh2SnzgNQaUijp
nlhQ6ds/sUw/GRVqn7oTYETtiBBNNLMGuwRHtjSShn5mTdCtBDOXteKN1VsrR1iRXSquXG3IXsbG
Lg5Ozz8wGzoYsr+oEv13G8DFn2z/GtnYxwOASlj5IGQaQ/zU6i67VEabQ3P3PUan0kF77CXxW5mT
XREVJYXYxsP3F+L/LjZtBRsHewvOsnFmSkAG7hJ1kgoFOx4gDshqgAoBh2RjX9ysY9M+mzJEKYBN
WvmbZzH4GMfXwAbFKfLwCBCGYFVG+2vRXqVDwlHLEsHGZk3iLqAY1zDo5McAW24736AMv/oQZ3st
1t4oX0hNgZurGBqlb0gey02n8zcxFUG9jnKU58eS/LKsh79sjM9e6pULkY7nDgnYSlURQ1zjC0Fj
ehQeRpeKsTtfT1gdpr0JY2zvfiYvukpenCdmgt4OrCkE5AjxItFRbt5fiqG5ToksNi4lucl9R3k5
Yf3X7L2ZstYto0tfzcXNGDx3Zrxtus4823CapMCE7bbc8XqITs5W1d4ooz8jj3d1/ZLExYcTNiGU
rfaa+7yktF9ZnvNemBw3JVLNVRI28+CYEOzW9Ha+MP6IwTXPoqxWRh8x20qhIAVoxRHWbWRrPwGg
fylaOExgoleZpLnKSm3dqZYM6pSBSj+cmibJNlnbiNXUIEh21kYEAsN1bXflGeZbYWirllJthcjw
HulMaQXxTyuNDLRF240Q4HrUW8g/sd04Ge7q9CdiS79SriM2FgqmeJbiGen4QxQKhUczPLdq4r1j
iLBAwnlMhD3NQFccyzMazAEpNhItuoA2L427ctHBMdrWV6bD9FmMLCzBJszZQdq+gYOODGGNse4r
IEpK+c67bUFT7FxmCZ37ojOq3xaS1WMOPeuA7znLZUF4Iz97ldcvRe6lKFpBRgSkhjsz3SFB4Ywr
FnXy6EFo1cq7XUItwcrZWjBQ2sg/pCH3th5p3ErSdhYuxYhvolr1FZvfpm53kSm+gn5ksmXCHSwx
3QLicMCeMzcYHpXqd33UMACbKV6jskoc4sVHWTh8IFlJKEZs/wa9/JhcsnJyqVjv0T6HRsoVYcen
h5yF/DJpuARy0/4evfcI7IXATLMCqzUbyMQzuN5oOaAQWplo+AlS1FHHOLNhS0COS0k8atgIDuDR
VgQ6YPoLsWO5YfjaWo5ccV3uufXGlRlo+6nybprJjBcDhldZWzgTRPxG8amYc83YbWClT9w7M300
jsTYc5ITqh73JQEl1Ap1mwBCBGjKwo5ysnR+B5Dw5PWQ1WNgrWMlzp7qPiQkGE8R3P8aaCeTwMZ+
bMwfO2//bD6ITZcSNm3E34XLQJ/UomWCkkL5aB1pDNul18HsInDL6mTCoZRhP8v1DXeIT12LptI1
BpolS7q43Fgo1BnRTwFqCXTY5qZBB7bUgkzbjCbLS1PoWz2vDSgTznXqSrE1AugK+WQuGyKsLTO9
2sGb09cPoFGOEqBeVN41/4/B4tUU6RMNrII5wWyZqOd1ZEf31mbHVxXqF0/JmyA2CV5iS9yCYdgg
VQAgeN20GUP2QUoVYqdr5p1oslymRyfHx1KEBeerKMhs4OscNzPvtPzIWk7tEX1WJ1HPOQZwKxTp
U/BZBkgo61FmLNzCe9bWu3Y+UNz0qFXtTyBG+Ne86XkEjwbtzsL+cQvt0yhMZ9Op6M+ORLHthI5w
zIrBY0z03FwdD2nVyjNDzr2NL/CAcBQTsk9sNtsUOMUSQysjkgcWZxzSHpLxxAeeHb5btvY20EFs
ZJe/IPd8qj29wSF284y62kyi/RMDXtAyJpXDypCiFHzZkhnMgR4E+Y/cu47T7FmgTHxO/OXDbUD5
kxrkCcBrZHEVmMOeGcwP0qZ1FnxxfIERnzE4s3vyc5qz/npnvphvs9sljMbXyUgQ8rw3Vs9SFFKW
XuwV5CQrldswQNRVeEeEEYgXg+JAnc/LyQ8tZkt8LWBIgRJbSzIEpja+ehwkLTrGFKa0OR/w2D4n
f1e18a7z0veSqkANASnX8bsxcSRpwyZ33ytBW977UDDM8CvWuIe+y0weC/VYvttFcDWM18D84Ik7
9NyCCQwg+IxsBr0DkpozhdEqKqovCUyiJtmxf8UwS4Bf2929bnhgTb8q3FlQwUuEm9z22VtZ8i60
tAN2XR1BOcRWskxRHXDJUJ3q26FBPWyszczbeBd2I2vbBimRGI8UHh9VZ61d/+ozyvQC69GGVJKZ
FAyzKkEOrCBa/+gn4IxV+oSDe3Dav8BkDdp55rjoSfDpPWMvo2jXivDVLsA4UKi2vDN0pO85qmvK
+IXZim3oDM9BHR+yGB1neW1F9yOMu0HcEafJIlMxAfQ8nlBHLXkb9YAeZVyEmntus/M40gL9/wRo
ZGPN+Azm/9//+oYn3VTj7TdQefa/h6ta/88w1mX4+X9Esc6/+/ezbv79L2H9h64LierLYuNmGfOv
/M8kVvM/UMdajicc3TNtJOD/K4lV8Eu2bkqXWR/Vj+0S0lrnbRP++1/Of1iWQVModUHjYOr80n/7
T2K1g9/8+j8CVuv/69//S9am1xxtXP3vf0ndItSVKoTgoWz/wx8Hdt6xHN2W/Kku61iX11d8f95U
FvD7jf+KlKa1StRbBp2yN0A6mqL2kArtue/dl84aOSPtX90aj4xFGeeXDxgk4BRUK9G01VmDrunN
fo8RyYrvV/HqLfbJKwmxRvRa4p/K/JUlY3uI+kPrsFUadJCOFZBqR5tScjdAqBZGvjOrpFtNElgZ
6UVcyYzrQnyCSoC28P3uTcu4yaTzPVbjZRypGicXHLxB2pmoUnc11ZjKLHJOqjg/qRpjamj5V6vp
1G4WwbRpb0G17Xd1TORsnyK+LXwiUup0XQUNCSQo+uf9RRAASW09nmAvp9YySMBWgHDgR8TYnJ1b
XffUMZx/Oidtg811y4vHohFOB0rWsxeE2D/hpKQhJ5SbsimNtJ5RKuFyUzyiMCDYg0Eb/zDBxmEL
L/dKS/6yfQ9sbdlziTfEZTu5xkzaoBeJ+2NfTASQtGoRl8WPX3x1FmM/cBD9ys7tl3ScvjAS6inM
3ST6rg2O+NjkbZ408yLygbtwim8J+KfJiKk47AFZJUkBCdWdnxY0z8mHKPWnMCftc8jENZtG1NLq
NxTOnmL0GDvuUVXkvrW2g87Njp9n8m3o8nYPsJJS06Rend8jJwIJGqOAQxzHIlj7ZHKMe0Yc6WLK
oysVQXBVeFN18hcM3c4bNcBA6s9GWbZkGlqu6tJ4BFmISNjtnM1c8JYy3gROA2uWhifTkq+80aK1
JRD/0esMjaSkpXYAfUKZ3I4EBEdMnF2ZHjBYH9OxBPGKJHMTtLNAwM1WaqzfBmN4afoRQn3wqteF
zQahfTX7gUo9BbI4qjtKBNhRDVy3Id7wWIVLqTNc6gm4s2KTMRgyUJRfEqKWuY8CmjRUTdZZmCY+
qPiuJGludh+cpybZEjnKkZ/MUNXUpkV1WGkNbrWTXXexYGa4dSiRTHj7EXTmBgvg3kimY5PLfslM
gj2a2tQhmi9XFi8N67g41z2mYLRJFVM0CA8fuZfDQxHRqeWSBo3DqzXlvTKjvxROPzQ2GrFOlR98
DF+JFQLNi5y3cQh2bTy8lR163URpLzWZDBtG8rSTIWmwCEm8lTXIn6GYzvPwa2MAtDVYNLtJiURL
iFNWf9g4ypH7OL+oAGZpMSKSIiVbB8RAnyH8CP30HsrgC8obxLiI6Xp+Zrh5b630EgRglix/NunJ
ryQ0Hggpf0rjJueJqy4WU7CoTn+DxO4RaR4FEW3R2F61cHgKehZmeMpJF2NMk6mzgoQVjscmYN1s
pO1HwR4QEXJ6bRvvM3axb0/5peqCc47r9GA62d0mGQOVKaNynkdcJwhUh/BUEbu3tOP60tI0oX0n
kL6T772D9auPd0Oa7khhsxdikLQB2tr0KKPhRkRrxCUgFvPqwDp1RNEb3ZyCykSI5OGff8ncBzMQ
CEGZ+81/dZPX/Hg9JtlklN/I/emPPADN8CLMHAyJ25ZvGnESfP6BJ6inAaqO1NoMtWsEKtLx4fLY
xVdjOxvD4ncIQEIpkLklVSoTmfww+eFduqPPzHIjsOtpuJ2TUvy6Ol/6PJ+2owx3dDiSppeMIJNX
wFCx3Ib1/Bfrh7yxf3tDv0YmnLax655SvbwQcYR6iCjc+J+2NOQ8I7/5rAflYWR6FwuDyCUvvFcV
kp7Ez59H1zlh0h9m0OEXMrVTEoETnGB2NV34m/bacypCukmLxAVFHUp+WegTOfQ1mcxP4hCRihnw
HM3pLpXxnY/mSfNbPLU1fagbJ3+1OfaLLM/uCZtWkYg5ksl5Z1YZGu24wVO+R61yy3Xz3K671OcI
J3iid6DfTiXNuFNdmin49oyeYBR3IkYLn6At5NUBhsWomypWdWcWDw/SO5bDbNvKHgxHfUR5+1Fm
HnpI4EoQmY1+38aMTcktZGIaprdSn95KVRwieziFjfrz9HjvT0hDZy9qhwIasbG7NVgD1/GF1+bz
x2okRZunIWKs3mvw723MCVxn6o6PD9LehPM50SAx1dh0snsU5Uica/Opd1hc61Y2nuzQpDN2Yqwp
xR4jrzjXXnDogvygO+0LG1cWEu5uMtlu4AW0yKzMIpKphjn8xrXDt87zWLoI8cLy9Dr1/Z1t+a3w
2Y0gkz9FAPdHQC3p7LLuQOMIdVT+E0F5uGgBIW9TjlDC43eV+2uETPlZHONaItzH0sjVzhOSxgYJ
axZhv5PYL8FgU4mzeaz7GLcxw9IkyKihwRot9La4R3l+qtvofbLqje/KXdU7BKIyfSw7k4gvxrRe
m31Vgzq5ICSWIpcPmChfcceeh8kmxMXgJePYatzfrGf2LAIFDWaYlqMoyr02aRDqTElZslQOpKaF
lYiPNJfaxhktnQO3bWq+MzClWNig4/RZBKMWMfrCO+UZc+paJeVbt4qCeeAsOuhbgb4L1U23SClM
W6KXgo5BGJFppKlj70IgG2L6Tm1AKkFE6Ezf3Jy2io+VnnyVA7KR0AMV41ueBVbbXvDwjMcp4J5l
A0lK0USYmDtZrwZLNI5479vMwHfJ2eHMdJDBP8k79BvB0rfEs63B+OyK5inNsg6IQMM+OHIKdNh0
9HRjwPkvBbMzpNCgJQEZoxbXTzR7/KCUMvDcVNn+BgI1b6R9pGmdMPOBydXMuAybFD0OYrWd2DnL
MdV3earKVceKuUdKuWBdTHiP/IbKAfcwH57Gu7AdtQS6QeITThaifIKDrqudMMZ3WYbartHSI5QO
0oqpJ+hPZ9geq7gR4pSZ17818ygGYiR7VYCu/SS4M+e5uSzHF0mZISjW6WZzVklmQBuGkuNgpeFN
FuRr+wT9MFVGkV4U07QJFbpfhJo2EjA6/gi7gbQxnicklt5CG1O73t67AtRn7ub4Vosa7nv9xiav
nitF9ve6ttAm/led/M9U4kg3Yu4PMkD59iPXUVSRvSLOt5FznCWxlnYZ88ARGaLfKlLPODNZ+Pgq
PWnukLPowl9LmDHg+YDACgyAE0YV98kqmjMjxQSbaMF4h2yzND6R3rSEWAD/ljUZ0FrXfUVAfuVD
VtzJ5V79A8L2ql3gsErSs0drnJ59Lj1VNjsrNc8luCvhG5dCwK4WQQgDdrCe6t4lt0Z9FIH5q5cW
DoyrZfbArCmrihSrY8vKXsGjtnp2bKpfasjjMNK+donYBizox8k+9qFx9Xmtet7sci+4soJ/lOwJ
1YjFSXXyhgbkox0r+wSSZBTNjzeLFKuwvwNmQq1atV8Tu7HGefbjaC4C82Pq6Y9NMrFTmCbWBj6X
pu+gdJBrnfE+hB0DCbq7++cDwIRL+sb4SebMljU3wo/4V/PQYaWsaUHO8C5rNjHxMLDCyvJWqcVt
q9PKoFycWxUbCLebaXe7clE2KkJyvEzHepyf0rr/05AgkdXWrQZv/NN6iQExffV8w0Evj1XGMbKb
YbBVCH4ATHUyYwAdQunvowevDH66sD2CtbgYCRcZqv+CktIvYFbGEQkI5N1dURG8sZI96cF0pprO
dmHgkFEQfZkWAbK5Cw9FSRtcKw+CNgDkQ8juryg7Yjt0TgXBJHwpp+fONq6jYD9R2IR4OFVPOPAv
M8VobzZoedFb7lyQybRZnOmwM3dSTy6qiR8wahxZlWziJoJbHhPuVxvIRb3XOQW8MVz84X79VFry
rOEb5OHkMkBeiX3A657VxO3bAgKdMpc1tf2KNBXBkcFDklohk2594zblGfV9FZ/hUtNYqW4HZo9g
55y0LFAflWBkHXbIgepn0+t/+kAcXGldkQpFZNkgIKJ83hpzD4gwxIun+xAQBokXSRubPWzVX8N9
wdkHxbesjoLjnsoSbrDPMTxjHgax8qPoJ5hHllXqsI2egwMK79ZV5g9GwWcAPYewxCY3bJCivfjd
9DWqqWFDSV68Zn11quBn9Kd05QbRMeLp0Tqf2qOhUPFmSpGayZwxogB/ZcXuIcbfB/4fjGjZje9Z
yBER6MZfmcTh1tUpffNozyCahWNBC2tUOtmkcoMO8GylE77U7Nec3HxnMOPVK0DLQ08qp2Pvh+4Z
mopalbG6eV7HQsQ4ml0XLO2uOo1tejId0vqa+tBKDaFdZ4LGIsa2q2Ps+G7zHBHdLCyPK8mjsglc
jKqNNW6sWq19hqZo395jLdprA0cF0lIUbPNt3f7p1NnjQAiS7KuLbAxmtfWxVvprn0cFrlq14SCm
5J0IFJXhL/7Th8DCytdjWoH/0B7iot+0OGNxYfZPP03IvDB2qmLrJbeYwcRCSW5Av+gB/olLV+nl
yuOih2s0HpQ33sxG39W5LZaae9fb82SBj/SsjyRTv9GASmesJaqj1MT7EDRvMUTqRdGaR3vEGwZe
haGzu7RAAlUepBOVVMSbQPpy6kPdmK92TI2jFTgLH/UoYgyhx5BOzM+cGAX+hczfIWT3Nnj1Ou7n
0wxN7BC7D0OGos9Jq5+mzp4f2fb/DhlbANeB6tnnRyqYY42MbA0Zp+IH9OF4GhwLcZqcZZhZxK0O
JjAOc9aHP2MVF7ssUif0Guaae4c8kkS/9ZWTbMsiemIF7S1SUuu6dnbeGci3jMR+L6byHE/Os5Fr
88lWbjIZP7l5ZKCx5mvhwhdys++pZkvSUYrgOxguWZjCGXLth5Qo8gXTqZNWle8EJ9FfD+sYh0nh
JgCiLcYk4UReXUdXB3QBcZfJnFm0xwHZcp73oBUrBGodcDM3a4fz1JlveJNPdUTkQC6yJ1tyvXlD
/5WYghyX1ubI9T+aMoIR0DE5tSaUQYwsyJgaD+jtMWYYvTxk/XAoTKTtRs6Kh4wmT2RXC4tFVSoi
QHL4+JPL8+b9MWf5Ie4u4jp/1qbkJw+nF3hN69wrIL+T3Ksz+F3W4BayQQf0QrfmQ39YRWOWzOfq
Ptj0RvkrMtz5BpsejlFtlvVMVzkJ+L4mPFgHSyBSfwBBpcD0wBk79JO/9U0hFrEoZv4feBCS9aiX
Ef7TB+CH+NGFhSrDMEt8ZXhBa79d2ITPrHArdhsRsa3PWdK3jvwz5T4gb/4QMiGnzsAxbrN9ZkGf
A9NP0+QZbXXNDB/ee/5bCdAn5aDrK4XHpZhtolVLwxZg5Esm6JywiEF7lQfGDVFO9GIku3dLuK8J
GtRV7mNpz2wdRi2DPZTtPjgmeIyq8jhktJDupa6hMsaB96y4+JX/LgoTDn5WriI0FAnK3ZWepetQ
L95S0AHAuYhCoev7nDDMIMFmoN6AtLcgV3IY8BYTaS/s+j0PdbofR9/06ItG8uRHJ+h2eqm/WdkL
PQ97zgBm6RTR71UQKtKG0zC5h0OzqVhogZNaOgGq4MQQxTqZoQ7R5Lx1kUVq5JTfvbSZxxziLUvq
D0TM59HL7qmW3/pyes2rFzIwXhXHR0xLT2PeczSZ2q/N8nJtxWz69AxKiWW2iJdq1iD1WP5FVYRW
WCl/bUYongcrhNEznAz2OetpcD9VDM0/MLtVbQ+3KAR3n6G6lkqD+ms8Rb3/7GnwLlHFfrBSLTDJ
sqNCHJ6DimWySCGO73BkW2POTrVw6rBeZdZXHGRvY4P02bZls/Nt+HaNY7JOMCIHhaW/86BA85WD
7B4l/c3tJrDcPd5LS7Wvfe3vGyd6tD2OQzmVf1Y93HWfHeQw8MkFBcWwrj/oZnoSlFOIJn88/eYw
Lymg2Pi9dymjvt9Kjm6Z9GfWoTOmE+2HF7NM6FyWFgxHqbWgUKr3ftTOdEzTqhTTKTHtV89KfYZh
w6UyvV/mU+/67FcE+mAwFZmQpFv1gwbACMWpBiQcHD+09+JgUj6NRfTrRm+OmkhlxG+0MMueNia+
5FpxAGCZI/X292yo4VmH4k0ExY0y/l63FfFRIJ9H9wW4/QMMJwQE5VMhXBbFu3E0Pmgg/jyzYsus
vF2mywt+l0velRf9j3waTOWIJhd2TASGHvx5IVrLTILVclz4LiL+70SdV3OrTJRFfxFVQBOaVytn
B0m27wtl+16TM0369bPQNzXzopLkJEvQ9Dln77W/W8/805TDM/q7tdPjNnWcdNOa2riJh/HDYrV+
spvxZazZv1eQSJh3/xJjNa161xI7nL6vTVpvPS+SS3Idf0ycvZrf6UzLitWQ5y9yVLtIeaQjlw7C
d+MMXpAobanfVZOeoVM9Bx7pOoOX6ctxeoWDKpdM0z8odawNw8L9UDPsHLMXfex2pqedo5k7GuEk
CczPER7TzndyZCttsFAxq1EQgUyYWoiA0suemP0eWulZyLLqamtX5l8D8fPTgL7/Eqf844RhTEnF
51NP32g/6XoZ58ZHVquQLRUuVwj6lP6TGzVbrZ9Anf+Jg2zb4Apc0ycHGo+FZ/yjtKyn1vSZzAGg
jyz3ntUdgAGney3xuSzcIXo3Y6TgYdMdXYvwhKaHHW8fLcAUBMoU3xy+iN5bNrpcF2aCnpgFxtWz
Zz0zaMuC7paL5nsQEYEz0W/UzS4Qf9gEZvAV5da1n3MNgmlYMhJelVV5cYMAtgHhujXZQU6X3lKN
UyaYuNALmlO6kx3BeRRoCYq/uaC12Zf5xeD1ttWMJK9Q8mB5WPgkWMHCBMVfg9PhIKZj4x4gRKx0
wVYg7TuG3/BHHE46e24V2sGnVfq7LnG5MBDpVxfyq4vJnRNteEi9veOip3Vi0kOaYLz5/5SvEEpE
1maYealBBy4F4Qpn59lJo4NMPUKSGzI7OvdHLxFUCQvpJpjbpy5raO0qSafdDxad6l6bqHhBUM9u
w8hJd0TUFFT+KS27507G63Qg3BbYB7m0EyW67NWlc/4p/Q8HhP5WiHiPyQawfWX8CaRLGGU3/AEB
xLaql2ewaZjaSXQap1ne12Fh9u078i3QYIhh24qhOoiopYevjnjjaSNske1HAjxlIe+jRr5fZvng
K4pz4ug7F4/qQnnk1ym0SPN7JoLsrwcGxymafSIJMQF6cirmmfgUvs9fVGA0w9IDaOxOX078LiLx
rFUt/Bp3OtT5+MbW+2vuotsBAcK6QWQNUstr5XyQCP0jEgNLyGT8miNCrSyJ6MVlR53SEenS37FH
iRxbQPcjl1CVdIS5NlH55uLs4GMzqqFb9E2/TSfKogFAzdKIocTBy2XM7KR0N7y9UU4CQGdB2ng0
p2q4EJPyBK90nC4SFxe4T9RAYNsvHXsLYs/GjelZPyMfc+V+Vn4NkiNrcQkWwYU0INgMbxKojmnG
XyVQv20WR+eipTki4uHbN+TS6rSOrgQsV+EYpIbYyzFMIFsODhCjov0LnKcEh8T2rLS+y0nKNYaz
d3oT2nYaSOsw/NNkyR7/lvzrv86fkj0S3lX4fkqigvej2zP2H629nvk/pdPUC1tA97aqX+Bn8Myr
8ddSqMIRW5ymuF3Hnv+WCudd89A9BSlhIrm/GDPS8syiuMX9HDPtCIQohQ0fkPejDuFC6uYf3RGf
ZS0+wpRSEF8aQqBo8qC9T69cUfR0MEDVkRTKlX1FcxobrRtTVrl3BRWZw4TypE0zoiasdE26m7es
yOEN9a0pwnOimGo2TDX7NNv6fXkddD4kYiFGR8dAWdBWFzLKN21WrWzVN2zJgiUupV8NjBFyrSWG
KoC4FhpmH0E7+OS1G4idaVLLlHbNriAHL+83w8JpnXUWTzRdquZM2T+sQVi/+mRDIuZ2fyC0EcqB
0iNEVETqyxTHc0O7X1NX7kwXdniRIK/Iq5MLb2JX18DXAABgmxoYBvqIcab5YV/siaH/VQPBjPlY
MOMlHrIWDu5RJIAznQiznXI+evJtgeEGYtkY8jljdrrPLMiQNoxIp/Re9BSx9KTjHy3pO6KETPTN
RD89eO+4MCy0Iv0JKdWfOkVNoIzE2hmludJqygRJkMcSI8+nqdGQHKL6uW590u70UzEF+wpm8BYX
MLVLAwG4ZSsELYBmfslMbY4FImgoebY0ttvJ+Eey8du4DuGcHe+J0ti3KmFTYIEQ57DBIQrfaEFA
+zNsbX0ZqLWZYUNBTKGgsuI7K73fvmv8jYCkzsjV2bUCy4uaT34L2dpYA8Yb+lBbNHXmLC1fQ9zk
LfsxO1RafQpi/RhLYrdN1HXF4L8OuhPsA6rosHL5sKvwPECbNJt0yVDMxs6n4TkeyWQv6XqDP23W
orJgP62bADdJ7rQcei2KX152vLbxcM8L8I6DtlnFnf0KhZlgBxEcnRGEmT+b5LyGA47O3lNj5fF5
SrF4VYmFj6n10g3R7B8+enUzY+AILQ/4HMA19h9lBFo3+Alr8j+c3EiXgv3Kk99m+U43Y7ayYRwB
KovPjHpWkVUY56l5MVXvvVSZLV/CCderINqjqUtedlb81oQQvep0Gfd938CTHV68ElPUMDqnsmwD
4MkBiXPaOz3KjzgE8GEk7hfqG7Ev55vcU9ZmVBTbqf1PGVO2BiSH/cNg/UzlcwK61g8sj6BM7aRX
SAbT3PCIOTXbQzEU6O3ne30KGbJJ2i82D0GmzH0BPnprhYq6aaTbZbMR1+gWAE4NAURYeUDaTP+s
lbvab9x9F3LlAXF5IXmF3agw/4xJET6rXlVPKpnjZAp4wzotbjADN5jgz26iHRPLv+NPNIFZlbTX
TGEsmX+8123d4QOqiV2TDDAlF77OZ5KqyMg+aakjtpy7+SrvDbSy0coz6bp0A5NKGb9ngVYz6x6z
jy75HEZiIwKL0UUSuSfqqfoQgmAoZ4eGW+NQM2rwX12+60h57Z2eyxsF18o1+uli+aygBSvXqvIy
+4zHxVj52NAWj4cydkpyVkNnkXHBu9hMGnehjmBgfuQK1V4e99I8H1HbZp807QlQtruO8pNSqmBb
wHnfvHpxc7CKOr6omEgcx5zOHfxfHDn0QoFRLXyJBTHnTcwUGgUZ+OyzJeV9OGN/dB9BoWjWuhG8
Md/WOFlStXUSmooZF70ldE+m0D+VY3Y7C7D3WhAdi7zd5f3sM6jUeXlq8dphvbNJbAzkKyAX9jj4
DjaTnn/JqbcwVcGmMUhx9ELpEzVo1QvTjOKlMsdTDNznSXg1TUCK0RasGJMZa1PQk6YrA8CjTRUr
Pyzmta3QlcZW/0UiYrYfJOiBug8X0LK0TU/+gYgCLu7tSK2AkWscSqpk+cbRjFDTY0qAEIzmfKN0
JpMcTqbZ/O0wchzKugkXbGnfJONp2ADa422tqekXjiLqWYgXvS7dS26LYqN8TS1bti551te7RLGf
bBEEA+DEfuP4HmLUtt+xC3ZfGi4owxScERbtI2gSLyWv++J48mmcu9rMCy8QcxgNu1wNwQhtdJIQ
Qg86t+rMdyGd/BVfkGvWxtnWq6PvUABSMbbbKFLh1Qs+k25qbpWtCsbawwV7NmRA76NpxpNkenEt
muIrs1j/0cNj3QAR+K6CmhwhKBhrs0z++H6sDmCpw3XT5u9amL5rpccWUFnojNBWMirhGps5Lub5
CYyJXpAxmtbo/Gy1I9GlPD4eaTEC0spE6x0ZGjlDoQ25cb5JZRPg8khJbewR+qVVly4mqWVsCS1s
q/kQr5QFjn3EyLhKs1LfQEfyViHVfsa8G0sOvu9OI8IBGH5TTOe2jEBIBDgap7JH8JJVpD93TL0k
DZmj12MpRFBQts1vBd9r0bLr8Ot+w1iNfORCYGhIppWO6d5I/XgzltU1T+zfHufBynSKv10vTzW9
jHtVqG+G1do+LpgYdrV3xFq/CoOmOUha/higw5U3mbhftbAHgQ4beDb+dYl9o8nfL9aJAXZUn92k
Vi+2/mj/iYDoB715qxu5dS006OWjrGyyY6JTroLgXAxj6y0dgvTgA2GV9TRqUBlvEaGwHNpZRIYv
+6Yp0gP0hDS7UxUeTat9lVFkbrzInbs71i2XDjwD/SXF+oyKaEQQgAlGBPVPdddK/TNo3T9mI5F5
4WjmzaO94BCtZRAqhpt/UYxowTM9IlwSxRF6HJuIOqZ0pofhVYuASgxlfsaXfzaTXIAbqHoSNnj1
oDoAiaZ7awrrDw84RCDHPbImJBRulFwSwq61bNEDMMYDu0gJP9C9PtoqKoymiXBntrMXMfWGTeM5
NF0ThBycxDRsybbJS+jn8cDejYDh3FxiADw2eNAJ/bn2Dv1AhfcVn+iwaFhu15zjnJYVrWEtmW35
w8UK21cSLS+DnUN5OrBOR7TBIobW1i1qgIQHctiPdXrQ3JlDyEQZNbp/CqZsh4ynWdgVnDGuR7fQ
LLZRPm7DLI8v9KoJLRevQ45DwJzEW+uY6XIqV0043AqUdgZclcDpzF1oJy+N3bxHofkZJMC54GDq
1WyhJaIatCsnmkxVvU7gaxSdfBn479tGGDurHl6MtrlOPlbqIdY+s7oB/t7LD/Ihv3JVvPVt/8HQ
9xYEO3oJ2ka2xasYJKhwAesjNiqArbrauG1iwbP8gFFbv7ZZ867qKGAJYG4lxDtjkD7qwUELcshC
Bun7hvht3RK4sWvbJbW+ZjI1xN1RTUO9NdsiXkFHoaoy9AG5PXG8SvfwOXJR0qDSHAMoMxwqqH6I
WO5W0j6MwAnJz9YYghY0sTNyAp9KPmAAN+7eMZJf9Bo/hCuvRpPBSGfVq8b2q2s3FijPhvCVP5Sj
DkxsgGBkwjFVzRVcgW6mlztaQXPJCD9gd324JpqUJ/dHFdN33aX1oagJw9ZHGs5GjurdyOVHowvg
b4UpN5prf1ZZRw/dKACu59mbPtbqWGPDeSqZwgKOMskA1zC0qRRHj5Ynf+0pIZPH0CkWgH4OFnzt
wqQlnPvw51TERhXABUKBwfowUpan0W/aV/7+TPQKGftaG9MJu4Vg1wsLYFw5pOY+4fPeOLM3rFeS
4Fo9PKmq34wdYLB+GOc9HSS/aiRygqH0AGyNOiF5VpTWuJOC+s01kB1qRf1KDPz7gGnp1MUsx2Fm
o1sy9TUOO1T/aGAxVNAohh26HQx1Zyyx7pPcW+QTm1TphrvOV69Cm+p9n1XHqQ6DI1Bnsv7s+cDW
1Q521SKO0+aZfC5E0NZPZzmHfKCyzhTnvbILooosNlcyP7JlIy9yMvRlRahUg0KGfuwAbqEz1nZk
33vkUvRREnvh+NPRmTD9dwaZEIww68QhQQgbzdKake6PG4191Ik9F5tvFp7t6D+HSR+9ZFoPTAad
wQFE0Edii+ZcqvzdpP5z6/DuCY/BSZ+f4T3CxU4JNra8tDzh8r1GOnIpo6uCbVLn2jPajn9uluSH
AiwBoh07Xzeu9genOFImm+1aDWmOFmqf4jBBNAwu0GmsXQGGA13ThP9mHesg93vn5GafZK7gn6C2
eBpr7IN6KVK0+eG6Iz8MoPK0T4Pk3NrEdzvNBxonf6XxToAyo5ca2PnKhYn9hKeZLOGSOWxWEuRE
bxn6MHsbJaqX2GPSBK0o4Vg/A/PhGlTkhyyT1aqtsS/K8i4H93eWGm1yz9m3sdOuVeecRj/BOzgU
zSbU1DrIoi0BHdQ+Ne+7vGPcgjnQsIuUxc7WxaHH9XppknetEEtn6lnitE/ps+B046XH0l95U0G6
RsFhCtfG0OJXFRAxVGXyE+idWmbKvSd2V67tsnzzUu1iYhNcVDZ1k+s5yBto30Sja+G3yhAEMFbU
JKWqGdnYgqgjN/3ETs929b9tJfaqA0InjDrZCHM23ih1zQYKdom7AF8bBh56Is6S6yZRoGF8StCh
bOjaU56jXl02UVwvQW3jUW/s9zQYSspPfOQ2pODOsn/inrpU95H95/KY+PbOFLq/iddMAjg5HMJ1
9XDYCaS4MmjshVVLdIrg6SBthxdOEKIecx+ldFEuemn8IUsUa49LayauWdX9MAo3Q9QNS/TOhcFn
6+4iVr60dPFWsMmfQWKfTBbYpkMEWHoWGiJE69uhlWKVO/OmYzyUYJGblNBM3e2Q2DgggBn6WHj9
st0YwFkj4ugvtUv9NIh5G9GWxPrkSHdr1s0QVNU6Lrt+D070kGR9dyhYu1x7Udj0DV2Md1jXLGS5
5nRlxLlUZV6tshBpLfDDeCO19CNqugz6v31LDNyF0TBQIIt81TU9FtHIrS5RL25WFSTbCd3iMc6+
em1gPICCKSWGG8pi8kzmGQkrmqux9nJKJmSFJIVXr+vQwNFMZNkzDle8G7D2OBqCpSsd/+6axlH0
qCDSHg1QoMu3PM7tvV/YxmWcYuPiYqHFk9ksdXSUT6IjyKshW/7gs0Xa4u5eN4nAy++Jl6Bo1Cky
x0uLUWY9xM61KYxp0bgjnETTlntcTLRJrXLdtt0d+TifHrEaq4lB8plLiVrRLWSlICiwxacF3LX2
jx1Ds5RGwcnQ83YZUKjrM2Cm0pp2WbnlWWV0AEZdM9alX90ejagoya7G0LI4sG9Xe88biErhOGcv
OSvjjaHYp8TC7uoIGcxEwBiYPfLI5nt2PSeTzfdCfkD2tkxz1Dg27Vpbrzd6H1vPZL1019oH66iX
eGu4gHEotpq6JxUtbuaq0YmmQXcvW5+60x2fXW2I79QNOPOf/EDrr64vuwsKmz3d8mUTM1Rqonl5
hBx0ov//k09Zf/P67DVpUmvj9dPB8urPAmfdvWDLvSV5DYxkoud3jAfO2tWQ2caeCLZeLvQlETTd
uktHtuZCbxftEGZ7xDjJWlnmtBbu1N/Ry8cEzvc4fsjfNuan8PnTZKeCIIHgEIHdOyHFeHctY6WH
4rturPGcdF11TwgoiyoQIJmMT01tlHfvPBB+NHDBmdHBAIZcG7CQz/RGm+3oTAnaIMjuUVZJSnui
tfEJLy1tTO/oZp1nq65PtZamd60GFBuY8ktGsKWLGLr48LeZUAswv+0hbUCxJ9u85GG7la0Wvqi6
87c6/56o30cDk0EUttnds6xsB3Q2WJolI2w4SvLUwTphxtkjpp//8JTgdUXzyrkx/+VUkHzIdPPg
ORXjct9K7g6WQTYUNus1Ip575AGvieyZXdAu6EGOs4s+egYsSU4TWLUsqqNTMDrdW5W7+Piijduk
8sWiL3gbk24LPrHbFMqywATTQNF5oVxWkPzOwGU5BtnO1uL81eYIaYeWwmO8VOi1z/glylsV7KfC
il8q5DCTPl1bwXnh1QjaC7v/mBxJdW7umXUpsC4eTYiO+aXfeZBnuvhX83tJXUNmV0qn9Z5rVXlA
p8nFqE3FHjI8bOSRyChnxlAREbMsDJp8LWvRzqDFH0AD6am2141wGV6IrL9XQYXjXw3ueiIEo5pM
xunFCLGXqm2p1QZDESDMSA3JucZJ+SnVeHLQFE8p3Ban0DdgTf2bz3kEqMVrd6q0qmNuIrmL2QSy
S+DgGznMJhSzMI0Ger2T/cMBZZ/5QK17V7HCSeVdBON/mbTGziOJisP4KenrHAWYpa8LW1grr5TX
LkuwK4BH6A5xN/pnompQJPb0rippDbu6BbhRh/bNJadsHRv8/bnFOxEdDV3L8g7SxQzsMYU99NWf
ocKiCFC7oJfc6OiZAJJ4SYMkEA+cLdIvP3eHuz5L81KXzKqw5/uLMs8OjgFPG0EmfE0dJVCX9P8M
5nYgdfr0nI1psjctnWCYUDdvRschHetmiQIHVbTb/Sst4ZKlPHh7282rRYCc+Mnsxn/1nOquNKNc
KR04Qk3MbTQ3Mcx21DZaH2KfmB/6U5/teolMPIFvVdTFeEmYmZOePu3C0COrYT4pwoC2hkNsw/Lx
0JAdbw2YozkmkvNGTupam967HoQe2suQ/RN8sbTCnD27VDaeBEYzIFTYGzWA8ihrCvyEbrqiGGt3
UUSsxlAIHxNVffAxxqzG1NnaqP3gTFjBWhdtvdZVumyCXHstJtvjl8VqTba0dcPY7a7oUPfrsszS
S1121yJuplUHm0yhwcPxmt0Gtwi2jcFhX6UqpQyN470CvVn22tfE//rKGbUy7DjfWzQMF4bWdLeu
8tMDoVOkd80PVROgUuUte4p0wjE0plD7tq7kgURkIP6RCO7M66d9MzSQKuaHIeTaNTl8ZKThdp5m
wqCWzKYLj+xxCJL1PmYajbZ2tHdsH/BIz5cGm7HEhjwDY+XMJxQxJD5CSxZwDCTtRS+bu82cfSHa
kmS7oG0xP0ZqbukRn0RuxE0D/7AaYldbe/NDtwAnqudpsH583LlwMqLr+NAeXy1SrdxqcJr/Oxiq
Mu93juEMi8dvFllsc9nTPRCX/KqgIzWP8RF8ovnI0cjhOlmV+Pt4ZMPVuOR+/PZ4FIW58xz5xf6/
l6Sn46sCwPB4ZJHWdW1iUrugf2Hz2uue318fX8L3s6wz3Xx9PMp8c+eXyn9+/ErXqF5Twy0vj0dS
mj917YjT41HgIvP0DKM4Pn6wHdhexhA5//vzeVr2CwxQE1siXvfEBm05g9e5JPJfdeS8rHpUFpvH
V62Ro6tRRPk83oK0LLx17fkVxej85kpb24QDJ8/jq3VapLsUs/Pi8bP4Ldq9OxM3H7+5r8ib6zLJ
WGT+u5GnZ6cIuSuNYT62LKHj73f+7fGLLW2on9tQHR/fKrs6eo19oqs5s5CGGN4Sylf3VuKqAvQ3
3PAVj1cxzC6di9YJ54KC1jy6rGVPCbKGPiq8F1VyXWd2Tl0aji+TXp5Kau+DjpqWkBXQsZhzaVi6
rPlFKPUrn/3BUBIBORvLLTZF6zbM/ylijWwLvMdfGhQarEoBxLppGGjqjcbSR6l7S6cxQzzIcLsB
8o75pVMrHQ8OwvkEJBvGYttJXxJTatd0gOvtwjPiWhPcvPnGhirYBPpbFA078KEkG5L8HXcq2lQS
gh9GPI9OZ9ihGgzfxiL6l3KVP4ELzG40NgVqKCj3NlX+8vGcjYdpHgXsWme2GJnzJa6dPtyh63e6
IDewy9rpNpXTxneKdiMsv/nvKbbBDMbaoV9mbSmfHi8wjtghSEv7TAwP57fdqCUadOPFwy3Uhph2
HjeRdQ7CRHt7/IcyGNe4wvE9N87FaWLt6s4rZckeZkmM2LcWMD6yR/vqWZhVIgbmxyqPOqKmQyJc
QunSIJfj1ssy+yrQja7x0rWrcf6JFhfTrmvtGTnJPndeymjPWUeD2h3BvZPeXHtQaFWy58cXBUyK
Lac4MoYxWWJ+T2+o/fctuQEQ65jazizAqCh/QZmyv3LFcJ0i4404z+as5Sii/aB7dsZiWOTARbcF
p7AbGxMtC4t5hUUAXeMZSydlZNcE3VXHfsUUuHvBask4fr4qyEILdmkFwXBoga4SoRlcqhqUH3OX
fhpvlhDeM4c2sVuee2rs/lN3egWvazr2LlaItMuu1LfnPuVjUQYDwCCA1iwyNIl6RDFfRS9T2v1V
Xm6eBkV+EO1vEojABD0VMJd2pqIVBKA1OEX4cAzRrs1q1jwkFlChgAFF7RvpNYg7bx3TEVhaFe38
aBi/hpgzh5HlQE//EmvNqZWmfh7ssnmRVbumjB2xmkY/PpuytwEWzFLmZboZcrTqzbDRdTipZmCu
te4uXCRCMK4AFyfFcpSGDq3UcrbRPEez8VKthQe8hwyA8WrmX1khqf4m9asJWpw+4ZhXvWbDF3h3
vBs4h0S8MwvKC6IFmlel/UWa476BXkBmaIcjMoqE/RQVe96bh8Ib+5Owvbe0aCboGOjZU4Vj0phf
k9Dshu4gJbdTymA5f5pvCC5conPP2OvfsKPq18cNyZ6k1y6FHxHSNr9svYxZhWIaPfOjwObNkPOb
CKJtTaaLs9RL2KAcwaVqF54SR4d5fepOAl8Gy4nKzPlSe6Pj7GDfcLfCo5EYBEG7w+q2k3oHdqxv
2KxrHVKi3Ctoe3nV1cdEztWt97jkl/U1D7KAAgiXlDOSUBYZxQnUirdNE+TqgvaMbd0qCVonVJLB
L0w2QzDoD5qPriSv0pZYmcIxdfeZon3kkoF6IGIddkZUaW8t8dDbBKPpIksBtqJAotfuPVWYXZZy
7D5liQUmA2lweHy7nc8iIl2/N+FqUrW38Yqgfxu0bK2xgd4EGqka/og2RDMAJ8ZEjnp56V0Mm7jL
erKuk6dZ13nbhBb2ymmsXxgM7/Ux/lCGsxoS0SP28Z2rqRPCGYKe2qArc6+clPnKC+wXI40/C9gv
jTMVZHk2Z9o2CNHt+DiktISR/T4xwiDLwYu3jnTVmzKPNCGaK9v85DXvKPFmGYG0TPQIGHhqaZ49
3QbK5+r86Up7bvT3goEW2tOWvqszdudOFd35cS/P0dDLon4vTRqtNG5QTrNqKKZQoMRHPFE6bdcm
Oj9uYk6j1dip56wEnua62TkZh+wc/t+9gpq3pDzdNUN2sgqFwObxHdn8barDXp140WvStyvItxm7
ZJ7OhW0xKwWt+xTDJlkGFvpQu7L2uUoPI4ayxUC4zkzWas5VCgjEKLwDULlhXcLPePIsdF6S+X2E
VToGPgqNlACdUcRHQW4zOrETbSqGqrRaNmEUVRBG+obKGVLh4wseetD/vqWfvw8g7cIfJnLt5ufb
lqt2rtCv1t1HqiUUZak09qw5/3vv8RxS42wzg3fDqej3j5sMU8Sai9SfEKJMKIxqLT2jxdCS0MQw
H7fu5Lf7x7NAYlC+PB53SMGc5Iv9XrDWWnYtzpjuXKJRWmXcnEplf+C4tgBIg4i+Sl7culDfjWWX
EKSHdbLLRgIMzHHj2QifWpony2Fs2pVqe/MJdZxaonD0V2Cv4QNgyfkmO/Wfatpp6yuv4BLmG7uu
oqdrxVPxyYe1lEXWfrMxtFHmY9Mt2J+tweLOLHj2ZyaFEZaHunkJZbmFaY5oL5KH3Inr3TihFk3T
td3j5hpp51XOaLyV0j3QKMHmWhveSzOY7pPTA2DX4jQ4xm0paNhJeJAXTSOPoqLbl6cAgsxYM2DL
R93zMOm/45SvGFRtjbQF2CecuxEyn8mnYnj1aK4rN5BLNPbUi4Mgc2zspkV9xo4mdmWPeJOCBB1U
Eya7LAi+AagWrWRuw5j2WnWMsVpZx1sdOO7aYw67nUqbkIK0+arILcu0eXDnWnejdui6fExtpX7q
tCHWIZHFJUNyvXJjC8tAXSbbZCytY2zS4mAEqBaG7tsw3YLXEL39jky9aEl6ofkt/LsYGWnLyF1W
NXnNUUr/G9NJuYZY+amX86c31gdWaOeKPOrLoHVHDTxoz1II5+i0DBw6eJFQrcyLGILNGPDOizCl
tcS7cjGxPzUMWjBTGOqT6fg73Vf/n4ZIZ7Q71nAm16vetLoPDk+tJ9OzcL1x5WlV96E4FNCGdM45
wSZ1tUW7IYWH08HpESKV2QwvQE9e5ZN9EBq+QRET9qbJiIjCyrTujvY1pnb5USdddKiZ2S1kCIo7
xy+pclrAaVJ7HPztgHDG0t5cVnPElMVnIGNS0+m4b8ACpKQgkm4aoOKSCXmhks/Sym3kzyYXOckI
r/HfQy/vNnE1quPkx8icWm1Fgll6ciCV0X8YvicfbRWj4wraBJqcfpSo2pB3F9J6beqAzWpSC0k2
0RjNsSPHKCWf120JLA6QoqSqiDfECJ6Hyv9mdSddg+4FAj95ilOX/GWEZdD651b5RI1Iz7d+EYFH
+IQBnLMGHnVmUxyyQCG4cKx8kYalubfjEmWp6TGAgLmDGooJXG0OLkLN3ygR9pEayDk+7g1h8NvX
inA1wn5BURJ12dn2LNGCPti7PVZVwyZEhqmzFU7HROmrWNoY+DJDrBv47hT++PnovwFUyQ/UbQtQ
8eUh7AaQUlXjIp9nv+iO8fFx41CfgF8em6dcRuXKBiPNYlsJjGBSv9miQrCiGwfDcG6yGNXGDHzn
mCNROCqaVehOULs1lV+hfv4eW4lprkYXyBt91IKrRK+26BBCgpuNwwPS5/DwuKeXabUmfOEvClJr
47jqc8wbhuylwEeMiesQgU4nqcQPD3avz8I6XNgm84WDPt8wsssO4Aw9EjsXVOD5f8/8/9eqaPzS
B+Rjo+CbBHKT/aR3/3vPLt4cPJv7YtCIXZ5vRgMBXzw2W4zXwtrqEfvAjhTB/3436jd368Zy5c5/
yffs7RSbamkp8yfrjWxf0vOpXOHtXOLiSVhDj+FGpzqiu02G2twLqlgLNS8pDpJcx0PV4k9tYgan
hJYve2eod24AQsWbb3TX6Q5kw0BTbMjehSxJCJy/Lz2h3IXZ5ye7rKiPhjClycX1Z8zF1+NRN1Yp
aXw8//83j+dSJz33nh5udHMB2EM/VEWnHWyb1ZRU6f4prBOGs60QvPYRr5BjZ1dM4KT5qa2HxPXw
uDGQvq5KCyqKVUz7CbzqfmKzj2GjJVynMZdZbPY7u29WDVZWgC1i6U1tvcxs2HSkXh4eb97jE4rh
6e8TGgFWqfXPnRaSqkx/lWSqEpFSP7DnLeBxI/PE0DQW5btltEwQle5+dq73I1Nt/OZju9BeM57R
3GIUEOPaA0YCFKi65x5cGVJE31RTCPjuau+ak/0vz61tJJ3mV+ioXrCWENMnnhl10wBHZEsr3CDH
TU3iKSAjYg0TbVwrMgRmblh+jcv/oey8liNHsmz7K2Pzjh6Hwx3CbO48hBaMIIM6+QKjyITWGl9/
V7D6dldVj9XMfQlLymQgAu7Hz9l77fgmdK5aMauo7uFixWs6e91d3IM+6Ws8yzYula1lDdGptMDE
8DZ/k3lNIg+9tn2lnQAvSpscmQ+Zu9Ks5M1sIRsVDHoPoixAN5o5lIyZUJuCUZnp++AZwAuvyhR1
YgyvhTqRoWDafqaDtXZTZD1j6KonwlmLhPE6rThgv4p1ntzsQ2/hOKvqi8HuOWCbu8yYE6SKgBFx
/hpiuBrpnMSrnAY/fIbaeAjK1FzhUeKaCNyI4D44OxT6FIus2IHKSFhCypGsdwNHoEkR312l4lUr
EY33frurheVu8GthLajB+LrGSJFFlqpVWvlu5ppHLV29uu73vfI3BWGSVPWp2ufxSP8AIsm6lzx7
+ot6nSvsWJNIkx0pDR/+DG4ptD3/Yoagc32mf1lmntQkp31hW7dJSc4MWgP3Hl5H89u/iBCaFk3p
H8t2sm9S3OOYA4kBEpM4F3I8aQcHRehXsD38W86+DUM0Jsih671cmyUkXMaU7Qj8LE2+eM3Y5k6W
+PdG6D+RHk/SVt6SoCggm9UGBDqBr4U+thJ4xy52cIzZMTA8KotHrZjvptgzUhlvk8Ldc/eXHG0S
D7lzZdC9Jti0n/3XPkgvUfbWWqSxhp3qtg2lLMsDsWNxFF7L4eouIbASjMAAcZz2661WzuPYFuI+
dQWhdoCSvCJKN05ix+8eoVfd8Ga79pHzMnhs0zOXciwfSjLoVi5btA4qGlIZhqumfQ1izFuT0fbb
loED7ybPeafaYI0Q8UCzZNzOQ7ki+m7HONNaw1H8mUrzrTb3cS7E2pe9cygp+yZ4xF7pMLuv6m3q
oH/x/I4EoFGxzoezeKFZu2nDBvmOdM1H03ocsvBIEjRBB1hEiA5t4asOT2hsM0eFd2OFJzKOjTUV
P0nf+akkEGpfJomxS3rlrPvadpalNN7YnZBV3BvKCe/Rd6wawFxsZxyXLN/aCz+/zyL5iYtcHons
AICvkMKEc/vDb0zeDlF661Rm8Rjih2J27XyWsf4chmZrXi9eMcAm9kXGmmWe8c7Fi8AR5QYWxNLK
GWwGWSWXscTRpNvpC6mSsVRX5xq6HeCzkYUIOZ1PJctk71TttimKX5oJcqsh4PfrPk2p1TjoVBUA
rJ6mXJ37X0O39DN0qmZQ3c/oXLdMd3a0OvHEj9JgzuaUuzyT5cGeOO1OE1zZa5x4pSZEJl5tAfYy
04PhT6R+RavwKuWIvHba0eX62bhfduzdu4NFck0DZKus/XajXB3shpxgHl/e9HPRnQBwkUWKEf36
g9yeAF64m8kULtgks4+sxIoJwxY8BVHctyH6KdBhcDBxLZvBCKC74VL5DRKUCbHhoppqb+NnQBmn
yIeoNhViEVUc4zGRox6y8aurdrqZ5ta8sQmg6PIAB6RK4DCWKCvxFkm0adEH+mFunIIaJ8C50PTZ
S1E6r0NPmCvwJKjmebtll4g2Lb4IBJzVU1FmHeLqfaqCGj8JRXnpVC5n28o9dbSVqsA9O+nZQ7dz
xiTmnGB+TdGU7NwIvbBoaeopKhAbkmzbdj7Jgl1u06XQ+arvIRI8VE5CSkcLUDTsTSYWtXuX2zaS
RMvaxVgAz98PMOt7axtOszrWwaCWgR/1a7gw2CSIXiX/JUUY7yRy29uOtyTx6ZjhHmPCZzrn74eE
UsQkM/BgZxev4pyDYZJl96Nz31LeeuzZJAxCgLmIticXqEn2+Og8G4hDVt+XgZuv6fZ8SCr/55Ig
MIjzhWASzvtpzKBGFoNb7/EVfsTYDddDTb59HE0vooOFa0bUnYC47jRZHWE5vfB3szYL/hAwTUCq
aucGLBuzD5voQz26i7KxYe9GdL+917IwnNPMLTl45Xn0GTY3CbYK+q9AYGfoY6QveMAVcA0NebwK
iawpHDG+G2hu4SKWL0g2x40E4JKm0bTRLticWq39JnMRTsiXKSTMlYCWyODI6uZRdLK9+JYn7cdQ
S65eMna9AgU//qQHfxSfOjLbjwJAKMI0d4NDLF2EVYQCSrgDNKJGrUtH3VpGkq8MBd8AYq22jV18
YP4NeZSj2u1g0hJOoUys5gA5NzSmmZ1O/TRCH8ZYWGyjMSSAK+H1HFT5w05T8tBs8WEaxgOp01+i
DS0WPFz3VpS8OF2xl1l2wsdq3HSiRemB+CeNj9r1SEEOJArn3IU7gRxPoi4ht8g+z1n3i9YCWWtZ
/DMotbdlceJwE37x1Mx12jJjzmh8HmZPfsFbRD+kxX2R+jSqeHmBdFMvlJgfWgHdRNjNjxFMBW/k
legjYx+Jgpt6yrqnwfU9iDTBLcFFS5tvEWKOnxVdhckdWLKJ6drOQfuBYnxHjiLbs2fUkGWBgGR2
ioQzCp9HUwTHcFZEazXRxyTEh0FnA94NlYIFsMYjRIzRzKots3jdkjTqZQneqZbAVA9ZKDvUTV84
y0D7lzjgvmG5qBVGmxpaAFkuqNQLxC5hXLkLApEgGxK+yIQQO3k4bWEpLO3auoMjgOJMHllCVgZo
3L3GujnFZrdx/J4wSMXmWISc1iKaJWWrngYjuHNS68NSMWlPZe/QvjQSdFbFQ2cET8lMjOmUzQzg
NMiiaia1a5RPvl29hFO7qEmfD0uOa5j0l+nsvRP6AuSlS94USILETOrHDkZfKIp7CDyPANlMwpjU
O95MvZQuranSYA+hJW5VX6HBbC0cCLbr83HFIeHSeeBLpmzjO/UNcga5xx/Lnz2dREPHcIgil4TP
gkAnQ6EbBs01cOQIUvhiLgBLyw/l0s6o6+c94+lsIRu4XJbdvhuS7QJs0MxWpG+v2Zc8AUbgIid6
h9huyX2ToEHf+FV5YooS7hM/e3AQVVx/V5XvyTZwNg8JeCrKVEk96b0FHYa/tBYpmUD2o2NPtL9c
XmC6959ofnAstBNtqPqoyKsFtBEt7JDThUG6uG0lhzCI6NFlTrfMveGm0e+JBAre6RjFQ/CSFvUr
IXr40b0alf3Q3HHrrBEkXaNTo49GYlNqDEGUjP5qAlz0zeTtiCmlD8urXp+KLqaV4+e3c2gR7EI7
dxvEOELQwmD+AfLY4LxOhuBIngkMMIfSME38XYxqY5dFEIFpO7LLygHb8fjOmkMSe+9iAG83TTNT
cKY92XgWPqiCRlGizRsJicEaWQ/R2Ob5A6IrG06g98wEsCBp1qp2lV28mSbO56tdzA67Uzyhc2ti
koVpwFesJRQdbn03mby5G7v9kVARw4lvbunoPXqJf24s5ltoCFYyIlq4owG1GPNeLebZfAaicbV2
D7cqRchSGrduWP+iLtQMKg98p7WIKyLhGTkSv9Nu9ex+mbrlj1flG6z+m3wyTXr9+W1HkPzCMeix
Iz5FsNdm1S53ik15agrj04ic/CaUp7yjx9Bozgd4y+5GQYxOyLiMRubRKBqIMeWvoIIB1ieYv5v5
aQDxjMAaQQr7knaFZjbQY5ow7gg/wjluk4lUZC8NnaBSGd01yJa+IfJNXlCwaMUq8siCkA7iugZp
sjD8BzcdnkQPbRIXZAOo36t5gzjN0tXE4/nVvhP2iAzWRAjljUDGBrnFZEyJEq1De/5CafiUXO9/
P80upTCzpRPaJ6Phxm77Zm108sQr4rDsZATKoRMaZPoOauDVcvchDkrBSKdpBGcKV9NgDNguYz+k
9YjAoKHxoVK1FlGA64uAjWvjpyH2TiEGXTAZXtJQUstIDPOGnEu41Z29qQJCd9z0VgdQuj1EmF78
xpklxARwH5XznnPDL+4eLjLxD13OSuHabJNdrt7AtN+TMARvsj7WoSHgzP6y7epeCJZKnHFx7t2R
jvI6eMN+7tCMpp21Qoj6GOTtrzHfdp5gV8UfBmeg4RxyICHtY6Q+bHwMgHiHaYC3d0F77jThG5TI
NFHNN6tL3wZgS4u5FteVal1GOJxoOqtNxUlBWDmWkKLWq7pBghkKEyzQSHvdQNA0P3OlX6eE/1dO
IetDdic9EsKIz5WIPPRLhTW1QlbVkDu8rlKjWveTvkfQ+en91EbOIh8iko/xvA+NxtCQbFCWyn3p
OQfAFSTrWW9YX70tpKxq7WUOjEPZLZwaQPhYeegK1P3gdRcDcMVyJHVqrziu+OODbwtQtJlFZokf
fMT4wom9ugtZeYe6peUcNB9emDA0KakboqAnVj71H9A+gYDDIYx5atk0CS+QD6YwZ/Vm8pMsR3vD
O8XBwdAyw044/+WAErE5YcNGjWcA2xY/84BDqPEe4nxntAQZo2x/JU5+H4RdA28iXxOYfD+0BnAa
sa+N9j6S+obwjCcV9vcsSjIMNxY+Gyq1BFjPI4Uxhp37shufvXg6yKztKBGnO1bZm7x1sKyygA6x
WMrQubMy9JYZ24SsK3RhDfe8Rd6AvgR1DkAhXAVOzijl0gkD828KG7khmZmzhphmekrM8X03PodK
8lU8TiV5XpPMX1yPBaAxuwOLCdWi/YkI5yzm5rZFRzEw75NB9qtFPbuGb/SoPIT/CDk+VFd/2oN1
aQNuybhcBbZoF+bM+85uYYzCIMSbep+z3+N8+ND2/CqIrQA/b2AFBdA/jBSdEmr8NN/Qp2Qjhy9D
ao9HxFqwmkb1RqMAgDRrXIs/NmdlStAq++6h9Jmo2+KgwwoRVYuoOtrkZr8N+1tLR3uALDtPOQ/p
WxnSGvX1YK5Jw7prYwMjmQcOpjSz3WzmPzrpkzcpQ5/wV369JYmaSkqqV1Ksu402KL/rDmc+527S
E8u71Cm2iJgx17j5nlZTBcQFVoYHIipFikVw1UPk569xTZKtWRXHXrQk9pZcG14YoUqYbhmxCR3j
oSr0noOu1ltKF24mKENNaRf7ztuMXvdKhGyyY6NN0dsfO4RXi9oBI6LN177rd84AKbXE8LxOZH6w
0X6S09Fy4mvVvGKFG5eyHp6nyKh+6wdEidgFfssAMUGG38zD2rOSuythGKwGzpDYwHwYJe3RCfW6
iGycIQOKE58kLen3p2jANNH+cOp+m+ER2SUD+XOQkOyFcmRFGlmAGNERn07dhmuWuk2awKCCMFqw
ne4nkuLgT1LlBH55zF1IofOYf7nRtdBAD7gkdNNZTkn2PEg0J6Gw6qXT78urS6nxYXI0HigRZnLZ
GF5zXzgpD8gqa1CA9IJpMtmPw9hBBU8GzOOQO5ALzOvR4DgzUbSvjYiIWRSl58o3Xn03GSlQ0TsZ
zKaoQxAAhMHObASHsHBn2+BBNDOlLT6im8RB4IbA5KLOE1yfG4dYg8FLWXUsHxF/62ERGWpUj0Zr
bmo7h7uvyG2eqm1Fqs6us1JrOWasY6VGDhN3KA27cIfg/eiXFuypln0mFMmdhX63JhcVuWvNpP+K
bQ3RStiVXuE0jE5iIHOOBBEDpn//JscaiCAFEWqmdeSR12uFgcFshCF/Ubz6NJKhcHuU6OoiBqBP
WYs615Hji6VgN6IUMQDltNnacTwmNlF8Iu5dLa+Ubj17dPqNliw7wi5Ngzo1aLyVk0L5rF3j2aKO
HkXfPaBFL1W5UuwuEC38G2Bq0arpFf4YQZZcnEOsAW4DQlZLRpyShOPUgnnqB9M5CsCZJMBAsuku
BkK9D9BD8vYAQpQULxnKcqTImjCjsrYBE6LHNWlVXSrmcLXRk2LoEOGoxh67rA5/zJpSywNm0eU0
EfF2cRdgu2ev+oF2YksqxcnU5ENpZi2rQlrOlX8xUJtwo7lxsum1aW8Qepp4oPN8nYxusMM5R91k
fA4+2W5KtIgezXXNLHkqlHjxPH9Vkix9cNG7Mc774c4VxLur8VKAHDdGyAMRvNZ4AmEbER4K+kS9
Ncx/r6MbulQ1QLFZ3WWzqVdW4rxxP3tEnGQG/iZrEHLNMUpa6TWvI2Q78iHQOepFDPipMsmr7PKe
B7teuTnnvgbRdJo0DgA42q9uNzz5AbUp8KjENYNlMOX+hql3ziiQQ5PdOmLbs53i6OqX3Zh2K3hH
+ylkiCXwyXHt1oY7TSDyMgxxUX1qVTCtdUAuOvb7AGklJlgH1Abqi6MtvZ+5msJtXiZfZNHcOFHd
sasIdzHQPAOXVW3mQnwNFc+4cLGKwG6lN4UMTncQGSGG9HsrxdySuyNrDxBBKE3g2YZLGuVyXca1
WthcRVUhzUq9Gh689p817pGbbqrPkkyCs2noIweIVU0/6sYJ84EzrSQ9MHEoD61gI3XyEA2Bsxgg
OS5BGD1+UwGmtlwHRjRt7Vlu9AiqvWUYtBYI3pdZEeYkawWk8gjaZYndXWyuoO6eoM+c67ElxtMl
zG4u3RipQXLQxH8pzo2tSy5w0/00AyynFolykH57XCE1HlUmSGRNqgw/raJ9tc4MgxzRMrNohOAr
mwoGebVXvuBbhjph1Ou4xBzo0kBaiHG++Ewn9nAFLrVHHgA9hgYhLHWnEw8waH1YA1EsSCaPz1hC
6md/NLptMvTcFwyPV9mUH0uDwrMICOT1P2GaHa2mGJ8TYsZQz2BkZE7hTdThaQbgJEhIltKEpkPr
tgvmMW6yD2R8mrL4wrBYPxDs0xMG5Dkb5W+FbvtDNM2baMjIrQnSrxYaVlMX3aPjQS+2bTISrvV0
n1gPkRTowPs7NaNkRNnEOWYGmVDinqq08UVRcJw9zII51Q/M5zjYdkZ170qIcdKoP1sk333skJqQ
+/7BVc6iDOW0tOZpXUVVtybtmsMGXuPMIorRB23fThE95KD6wT5zIjIL5fTQno0u27ghqTR1xl5d
ABpb260k2swbxVKHzHQ4JfqrznDelGWrFRFKZK62LAKzA+G0soYd1d6b53WwoTDLwh/St8i/2lVR
eBHVaqaWtXKQPKMh03X+pY4z7bwlx7F+iwj3RqQgimLUHFkq5mPkgSGjPNlHNLhXYq7UDgEFWEAa
RGA1cVDOsr9Gb4X3KbFvPYGwl65ZQazgxmx0DXPiMS08qNO+aPZVkeCJHGjxFPU2qgp7S3DVorM1
uoZhl0fBHgWCvaXF6i/Jq7fN/DUKbmTVNnvVZb9QE3wwrXmw+SHPhAgO1JHpLFFyPfPSq8ZgWpZV
+xiTNbEIg+rW16LfZdc5yYBdw/Kqi5MHxroW8VPP3c7LSNLNeDO7I1liob3Lx6t8jlzwdWQNp8ig
qTEhS3GVrZipsEfS4as2Tqde2Q4IHvP9H0MRPsH2tTY6gbYjJ+h6c5QdnBA5RGmIbcAFgdiJ7w5M
tAvyPDW2zWAQS1shn8QfjDnPwPkCRbq7rUkcaHBd2DhlL+PcSBoLDbcYrCq84S0ElgKSdpethFdF
B5M7ZKtwGECweejJcNpELUYuQZSZohgwRIBohAT0pEbx3oXFV0lgZmVaL44XdSxiBDFH1OlFjz0l
MdZzjfjm2upce8Q3LxQ988gqsUsMbIX5+EqsHYYgUjNlseqNYqes8itjzwE2wyp+ZQeXtyPEq32R
pntm9mvtp7fNEJ19OtWLOKP9bgj2wiI1T8NsP8QIExfjDPkhI8uLIz3Nz7JjxmWzCXPUEWvMwdeu
ACHBGcjivkWzn8/ElBtecxtJw9kkZQM99G4uqzepGhrbmNAXeXW04mRYRywuC4PE+YEcZwPsQIFc
7+qUgFZP98skD3505UcZQNMxTWZ0M8wPx8+RT1klQZvcUsB5criWkB96cOiGpPXvdAAaBGFca6F5
Lj06fs//mdFxR1JBgBcxxtQJynG2ZuafPQPpvpsRKphU0Su9MRp58bxxarRmUfCr6EDfGnF/HByd
bbSeX9Mh+iCVFcR7RcCLiAUTXzK8k4xVqArylaDiLhHbsAi6yRY2e0GgN9XQoNI73DkMjQmVlzCT
wpL+p28yxSmvLIChqd8rmeG06bs9ot1wkzg0dqv5VieVf7al4CG09CEqu4vZs45Zjb1LiijZSdPc
A9QFcytoYRdZQXksivchNpkSDjW/G7IVz9uisZmlqPajGLVAHfVP0+wdJ4MNlXgbEvMcycmhTY/z
ZDv0IRRYcsDUB5+t+KJLhOFBgIIe+BkJbTjyQhMzm/HRNLVeh6Cwl0Ul71Ij/0ladHFuatKI1bWd
GVVvQhYt1TX9e/XUkWl1iXUkL13UZicIyzcIKfJ9Mhv2Ig8S5ymYgp1v0jokxw5Zz7yr3HHcm4SZ
By6CV5sYtIiZNZvZyPw5HjEU0OR28bjI0uqAyBT2OkHRdSsKxzl0bUv81yrpQmbm3PbreRB3Zd6/
08ZcJh7bKofgJ6A6+TK/SmWi8rVNkhZWF3u78t7sEcUJT/in8DahmJJtL6B+6sQ3NzLBky8nBzNX
v6t1cjfadXjEGS8J2h1z9MtlSRujTTascQfM5PAJPUaec/DVdNWmVg3x2vJD9xECgb4/IrxhAoRb
YzvkML1DzRyjQGaV++mb0THszIPqfYqsV1fieIUAFRIORmS7qZ27zsUeCGeJnAyrOEQNII6rOOAY
1i1Nk/kS1/gVeqRQnKn5reOjWTEFrrJr1qV8Z6IkmCsQsyLtOd5yOrmt8UP3oTki6HHAONNYm1MB
V0uTmp2G84PXYerxxTsrylv06TkJVAPF9u2rdmNfU1hCITeojdTC7Jxo17DV6Su5z/YAqvz7v/3H
f/3nf/w3GVSfRTnBeQjb3yKp/vHhfz3SJi2y75/55yevKVb//OgUfXIaKn61f/ld25/F+T372fz5
m65/zT9+F//73/+61Xv7/ocP2Myjdrp0P+vp/iehi+3/y866fuf/9ov/9vN/EyBmetb3hfrtOl1/
/99/7voE/s+/3xV12wXv6e8zx75/5LcYMcP+m8kxyCXzi7wuVyibtLDfcsQMy/wbKhZLuZ62JFle
zj9yxJT8m6m0ff0KZToOIcK//p4jZom/YXgFPaVtlBIeUWP/PzliJv/H71LEtG3RL5fCldKDd0AC
r/hjithQ5FAZRMwQyYsjPIxfo0U8czGr24YohHWqvEc3bIy10zVkzxblxUfhvL8av/qmRNTuoXah
jWC7Ddpkm3CW313Lv+ee/T7nTOk//33KdF0hPFsjgZXS5LX4fcrZUAZRjpSYxPfxmirVxfWmEaO/
IDWgk+AD+9TdEP69Q3JUcf+gUqkDk8Q/A7BS2UpuynAPTaV4quS4rE3aigiKyXX2usfEleBWSPu6
1fkel2Z4BLcNMCmfzrbHRlFYNvT5INxntWrXfTC1G1FwK4u86g5BFb2LyRyRcqfBc5VSeVuksiOM
KVbUq++BDTHGs+bgrh8s61zjpwU8f29RhP9Pl+h6Cf4ZBMdLqFxTWSZvMdPRCuHhHy8RI0W8yhK1
R8yLTamWYPS7PqR26x6roehQoWUMr7A5LwGjpS/g8L7dRtXWnpgNFTSdj0kcb8kQHY/hRESumaTB
ERA5jqrIuJSj8dpAIjsmdOQujtHdzt2QPha2eQ5KQ9Ejux7gytI/hXkOWJ9JIIelcLoxo5bCKNzC
WndfBv4K4CRYQOEfOy9wkxdzF0aHCabVKrCwfDN9LO8nWPbLv34TOdcr8KcrJD2y+tAgSS0tfb0J
Pt//EZVXTVOTBSFS8escYRy7fZIyxQgQJN/HuPLPfUsiLP28Y0+6KmGrwAnwTuAcQOkWH1U3xEeI
4icUBOcSVdvGBKK79pMxOKW1fYswODnZbZOewky+kZUkr1rhhNomYX7bjyHHnlEA6mOcmyqj3HDW
Fxda6OKSacpUcxD1bsabsuD0kSAeYFaADejXBExF5315qWdxM8xBeWQuXfz2oEFJ/fYv9KrrvDTV
0Y8Sda5nbZ1FXES7oa13CfXPCSJycTJ8Wp1JYHmb1iK8FoXcG3ZRzocZih2umLkbRTneTBHHfUzB
+/760fenojAYb8ouig8hLlhrSLojeOz22JZVfnQ5PfkxpokkUOcSyf6NXzT/0xogWSH/+PIxJKK5
65CpqD28YX96gxtw2gjBAuNUuThhJMTMc0i/ncvCCaizIKgL7AGFcOOngcCMReNW6WPWiE0VghDz
9Rhs6rHWD+nQHvK2ddERQtRX0XROcywTdPuSc5OQeQIQ9woHKCcw5UlhF6dchi6A8znbVrk7nEps
cNu/fm+66l+enCU9NgZLseDzFP+0wEG2T2yzjQfSq2nae+HACDIcTz4nj30QcEsRjNybo35gzP1D
TflzY5rRBajcJxOV6sAYL7x8f2ruHRQDdmehmuFz3w9Q2kiV7WkN+ZNAAYRz3mf4t+sxda1cAluY
IREgZ3gRZSRTLdXr8f77wemnPT2J/jxk43SPd8Y+QAuPF99fhFBJtIMTdsuWHWALNdO2veYuC2Zx
Z9e+sWq9wV59f/j94NTMvgsUCMe+AhPhA95Y+rZlv9uevksmN3ySipYUY4ZVndpybXhu9MOdSJn1
h+oizK64M61yN/rVJlCAvdZjjT+atwx5MEG5zsC2POFvjddNYMl9TgwncXwpGbNizo4EZw3Lmt1q
I5zu3s6luq2vnufAxs7C7OfSxVXwzOR7XZq5vkeY8vXXL7H+b15iFmlb8vbl9XXs69d/t/wQx2hH
wp+7Ze/qftnWziVAw/VY4FZEGf4a5MCmyFDCIYIibCicw28PVov5zw3OCQOGw6jw7vc5xyZjJCuQ
be2i3d69+X6QSebeWKkqdhnx1lHrBsQ6kYvVT15LyqejbrK+zg+T0+LfGhuUS1a1twGJvYbzbdl5
8qaDjr6yKEeOQrX+LnC6Z0QR/Ws4uR9ZodVXUuzb2tph5c5PgY57xtrlOowbccADZ8RmjYDZI0Jh
EoizQ1Tyf39wKnv115fTNP+lJrAdaWtHu0oABnGogP5wPUfDlFNdEPo3jMyhFRml2VWOOAxhT3yC
b+PmmPp2H1o2cymt7zHh6nu0lQ3InkvcO8G5c6tdx28+/vOhomlfwi7bVK2NaJWi5qlKhm0R2+aL
rjhRu9mAmIDWcSRCfSCTg3lLEhzo9rLhT2u0wfGd6xXzPWEh5AtZPi2WcUY4pyAiKqkuddLBE9N0
IVNLvXgEZqwMbyBTKq7EDeZ0DoT2jhJqZKSm6ktzfdCyh6jdeJCdtLuuWjc/m+YU7N25vggGg+QT
YSQTJm0PrhThKbAaVzBynmU4Hg2zse9oU7e3GArAnZDP/f0wz74+pkb4RmeVQHkfaWmXWMapmRm6
E/hhtKl/RwRxdM313E5mK07XobXbTOYOd4wEBcMDQzATVbSVnAkTbzdjjy4mC8cehgunZyHIRfBK
Izsr5gJ7P4jtZctk7b01mc+HzMNLTsE3tA6G4+zktP3SvHgbovEVM3h9PwZE9pHNUC1nX+VvZdo+
ZrJA5ULywuX7oZinrYgq1Fz1TLw4Y+3jMFngu2Pj0yU88/Ov33XWv9zEjsnIhf1HWq50pPjTTezM
qcynjvkVw9ERaNV91s/lri59gX8/dE4aYx0g+JgTsxQJcoWup6hM9j0y9aM1Mg4GAPWr1tkooBh5
7Q5y7Iufe2ztdfiVMCoCuqUu+XRBgubh+m+STVOaxr2awLO0sKqiaPJuvh+yCsCkH2FfNEO7f8Jr
v6yHaH7566fMu//PpwNYZTaVF6uX1tKj0PzjnVZ5Ldg5RbqouO71U/H4/YC+FRWKLe8xT5mnYHR/
AAgmubyFWlvbbrY3I+pN3SfRsx5ETvijh3UOkO4zOkT7MPQIBr6/avt2jwIVxFQzWMjh/NDfmt1S
zxEtx5IYETfGROQ0686vgvtepC2YbcGhvC3Gw/eHMCckgIrQY5MU+teoLHUar6OQqXXv6tI1Fk2O
cpGafptjf17mgGrMfhwQ2VXPcV8/VjHNZEyxXzHCLUrC6q1IznuU5l9uMjAvShAgJ96br9FNVzN6
nfbHZIFTpaJddj9bw/2V95JZAyrT0bABVCXT22ixoTHtQwLPjpnNw0zLZXonXy5cYpfYOnaAnsEC
IDnbgJGKAPJM2pFjlNJ8rAb31t2DIXrzWsYlEwFOqOJR/+V3DK5/xLXeJQ5I/MraepXrL0wNP7XA
KA5riO65ZWXmBmTpuXYzRoY+0JC8ukS0GhE6hdHJyDwkRA4iR8aiaEsS+hrlpus9qiimN3EUv9bG
I8qXhx7y2j5WKHPqvH1rYUSvent4MXLODkaXomeHN2xiO4ldsvk6UYOaycanGO3RcrA3UTOQFTQ/
2J65iI2nkIzlRZh7J38qL3TdgKwEPRCsUtGVi1AngCMtIlxk1Vhkm6xGY16b/rZGAFFZRNtIgWnK
SoGXC11Nu1QRLyc8dCEYVNwl+VGVVUNhwPNlEiNDo7mL10ald14cxIu+8zDIl8EnHgvDcNwvRKf7
aOpi9LOh2pgtESXBve8RWalSYzzjDqwXqcZKZha3nHlYnQgQw/H0lDOEwCq17pTGV9jldGmuIR9G
1G3NOh1WNQropUThsZPoxfo+2mpG1coPwgMkiIXsELsNocAuiTEydfpth65K+oh7dDliESuTI8/M
WbeK+ElfMl2sOsmEDaZNOgmYKuavEF4rfMsgApaRYNGeAQJ34jE2tl3fA3K/elKxwOLr5Vr2816W
+hACNiQr175zS6YGXE9jUVYDXTMGQHqSJtjW+Xmu+3zdKN0BDuTzbIjOxmbV22nZMGWI0V5x2N31
hFGv+35pRPmz17owAJihRzu/sE42hNHV/2XvTLbjRrYr+i+e4y30CAw8yb5lJpO9JliUSAbaQN9+
vTdYA1fp2VXLc0+4RFGkkgkg4sa95+zTNHoDkKuqHjPd+0qr4Ng7dniBeLBH7c4qbc9JRa57luEs
tDFD7WpMD/hvf9aS7JAQPT98VaOOCgbSvr0D37YBfkhD1zgXg39FSJmDPTG3TQjMZirBbsTJs6br
75rdsxfN0sdwMRIV0JEMkjxGIdy4tGG+2ubeBUPiBYX4eGheSFbmMSz8t6lyt342MqVPulUxb1TW
j3hof4XeG2rZdhX15MXKkmS94TNp0/wt44UzsER2mnfefXaQVqVfsnmS1eNUW5glD/Po5Dcz8d9d
gvN2aFF85ixWvHBljjtCA2GQCoAZHqa4c6cPXwpiOqNENT45UbyrZS6Xlc9GaLXk8ObMnQ96JfE+
WMkHnGGboGbE3lNGqDNzcG/dj+W9j1B85dbdLoJGDPFWMaMejtYYbkSgiKEbO055hE3RHlU/rGgs
d3EBRKxwrwRvH3rBE1j1wy4redIgfZlrbEz9oit9H4vLxo2ST4FfNsXf002NIo8r07eOextFUG0a
J3WXZHaPu4mZNZ3WquzNQ6GCh/w+S9AzS3vCmJAFP2D+7NF7IUXsyQmh+Hum9NDOfm9oZ2hdO7fz
mKmSIO8DMKj1wJ7zxV6R8wogeuMdF/wrTnlddRFpi5K0ghX2DtBN7X0/aIvGBbiqZ9W2GFV3RlLL
mm4WXAS/3Tm0whedB7fLqQ5uuu28cWbI82MyL3iVutvs47HcZMSPLotQL1Zqni8TwfmEho8xgAlV
X5rgIqzis43OvnGLRvcLOabcRFjn1rJqJ3RFBvtJkJ2rObbUDsaXpkDPOpm9sSoCfEq125drr+LJ
NTST5i/C1k3dBx8GBiIhovQ1A/iZjky002jKrljynFo9MY6+VaZbbkGDVnV7zxis7K1HlZvRKiii
B6+xTz2A8yKOpz2+sXrrJOlnU1cRtHF4JJo7yEsABHHR1vZnkLot5ZxKyGJ7aEU/7oRJvkFWpNFN
0YdOHZI4W3PAmRkxpIiTYJGOKESVhafc35gps5TWMm4koXbrfKAggnmnl4a4lPajYQN3jTv6z5Of
3qOzMNBdQspLEvw+6C5Rl8AwVTsCCrw1DSB9Cy97FUUfJlKNfQh1B5wh+GO7LE95i6U4G4g78KsY
luiwKsrul5/zBybx3hY1w8+wENWlwYwdc5c/stk+lyQckNvqWbPn9Oz0KPYhd953ptff2Rj81kib
PwvGahs/Aj6dkgfk2Q7hcjN3RR+HJ8GRa5NZ+S+rZcDfxOrJ6s37wHpglI9oPgdsZYHY64WHeKie
ICmQIBGMhDJqCt0izoie6BcAXnJlOapZOjZ4uhApWuwxq9Eoi4+1Vrz2PQ4PVfs/9bLdVTFJOEGC
ax6kza8uak8dnQ68g8iss6Hz1pJp7LJAsgJMPtgUiotC3Ii16ruE7ItwcHb5UtdM/FLZeG45PS/N
1O53biPJs7OBlDqDQZhRgM5RPSb6uDW4xwK3ctdlH6JxltUFA7CYc25+xpN7rWLNI4QoDYjLJWPA
UfbRr0uUitk7MSMm3koo9/lgHhu8qn98MGC2o6rTdkXmpSfXq6ZraCWcQAm4LIsHupDqKJMuOyqY
yUfOFQ7oIfHl6WzrTI9c2xFMBZEmNuGc2gX5Y6E0oCtsWvUK6RBrHvwKt90G72aHksDpaNqojtip
1upe4xTKc2oxbc+8ZBcFwxMEiB+BDTTeBoAKPJHyqNbQSWrMfKo4IS0ZexFzhkUaUij6UJsr3Oh1
QZswsw4kOLpHmoTUDx8RjYiF5eDuwI1GhLUdm1QVhX6oEBYyxrt3cxWvO18ozvdsfC57vReB/MCO
n/GS0ZL0Hkr16SfdPogkNmtmNXqzGSaI1pnqFEjFIFjVIiKNM0herFd7SrydjUwHTZW+LV0bdRjD
V7B2BRbCor9iyFv6XXUo6hYJnYMwxMnDNzmCDKHxWIUTcc5FdsbHQmaH/BG63H89mk0PXYpJPdTz
D8aeOmZ0vCNqlX04B9PW7Uck3Z1WY0+k4O+n5BHQ1LDCrvEEoAdOSC/nFPR172pf0KoIJ7CDNTwv
8hQNz4QT262TiNwdLcL91BTLpCFgNJIH048nrFrNrwCxHrhbG6lg+4ocaaZmHBrgJKyuZBLWTOQx
hO0xCDxNCCn9mZDWlEvogQ3mhHbksi9oe/CSGJGsJyTDRqERzhbTv6rifmsEAM7tFA1WhFu8nhqb
ETlHfc/kkWygaLhfIuN+0IhRs+HHx9ExnD/gWdz1rePtx9pcZn2eb0odoTz0bsZ9ULFiq13TAU+Z
GRSL8NHEGLRLiFQnVbBF0GdpMbNNc+MbfrDAv4p7KCdA3U8n8CsVIZQG31oHHchg4Vw4vlKlKoqj
sblO5FMsOgnASXTeRktiYx1P5UsUdCdc5jviHK8ok8x1jGFh5dRwOTXfQuqRTZdEM1+m2eXXVjun
IyBPcd0ENk2hxRWMH1oFbdwdXHYpMN3ulkfDWZaZgV1fK3/06N8XQ0EhbzmZXJa2jbY738caREwD
nOxOC+yZSxv+CgvrlsKAXPSNWy/tIn/nbMqCE2FPMjMKWjyk7kFP1GayZl1zzDEhHasPKyQvwODV
LZJj43b9KYitu8lAUBsnERjFoTTPE6DPXFVAUdgaOAVB4ce5yPFtpXiRlPEM28m14TE2MGf3hO2t
UEAx3lYTuUn1BVVgvyfEE8tD6BMM51IXOtGxHKf3zOgZjcr2jOF8XftQvWE2Nmu3xuXglZxtQlQh
rl6ILdz2t3EESt35Jz9z77sWaVAQE4mA1JE8zzbSluSsNKfWTvdjVz8B2VhjqZxwopXYDioodUQ5
EnVD9JrWYzTFBL8QzOVrZUa0qJnKZqZPYJpvX4LxzcuTS1yiMtOmkFBJzgWuMb2nOjkOoPIQhk+n
yByiYwoQBFMrz1sT3lVEaeIOnPrVIEjGlWQOrjN5tqLqIxphD2Quqi0Ep+tiIPGshN3J0CV6Juqd
uv6SOJbEgjA82SwqxUAcaKX4LuHRRQvuh0FbJXqIK3jpgBK6QSfqF5ob2tvMTcaZVU5SeuL3N0dp
+86n1Z7UJ8Mw303Z7Q0nw7OldWujUWBkbLXyWF92lRF1nGWRrLZIUI0Bgn8A2FkXzn2lhW9U4KtC
2D/Ig9CW5JA9JaaNi7l2QO7Zl254wTlCoNVr0KKJ5LHQGDEyk5/suZ+AURjt6gnjs7HNA/epzYqr
dExsKbJfKVdrF41mQrXmZahQEnhUdQeysncjkX5mG/KmauMec4rDL0f42xI1MgE/ilyTroG4kPmc
cGDbs80914X9zhMWrVqf0yxO/XHp6Fm9CqfwPZU5pTmOXYsEJ4SYdZF4m7QNDk4aUGoSQaUMg4BE
2eBRCV+TIt0VPT9Aazl/NxpA77znObBSaAXO9EH44ismPBh5fXtqY3xZOrbpwDVmFoH9kCHLqBAQ
7UWQPibMzEIwInbiIi7FbL0KHYBbgZxextx6hJCXolIy2ZAPmovxlXnXctL6cqNNEReoQ+mk6W9G
6dwx3Z21ZixX8Ik/JSVpBcNIBtm26btfOTKLPT7ivexRVyWKhPuraHWcVxZUfgYbZGm3LYskI9O9
pjGFmE29Wh4inSezbal3HCylcy0nfS2EBIOGzNvPWfOILhHrNiJOtOOIRW4zy4SlFJIjaxl1lbtr
Ou9EUfMQ5MxgRrNb173XgYl1vpAoxxEDG0yCm74PHoLpLiSQkPotIrynT1MUX+WKiWh8Sar+g3g+
SKhDcvBnwXsCs42zr3GktgZi1H7Von8qh5KkYoFJuqu+QgWjW2ms5IH+hnXwqGUNcpx5KZINOSKV
AX5S+hCJ8Jg268Fdd3145H6lI6ClIAejc0wU2CqNrHdrVO+QDRk0IBL0PZ4zHFLdxCyaYUewEQM4
r8q+ugOOatvhIrm4WvgVYE65KBDFZJKaJm86UbKrrkqfPFK1FxUuVfRUROymYedSPWTomakYRtJw
cHhzO2o6gIziSh3MDMv2HOwbzLUaE9CVGTrzP+S/65JbpSXrpjU2vZm9wTv0vMxbj4EzAcwM1hE0
e8wCg7d23SdHC7VjO9Kh1nPL42swd9sWY5uvHrJgTtFtu2wV8XOmnPa32xtUpNSvVY+fhXPtfJ9o
pygw3D3PEPY4tAcnbBA4NLB+lwlKP1kfCwZuy7JD46ooBtY9U2ZPAwERDVdJlJndtsOq00HiJbQI
CkZRyyrKvgZq6c591dz0CJE+DpLo0CTlxRLpK0EWCfWIvDbYrDdOZUBq8K/xBHI9GdsHvQ7JzQxL
BPAZ0akaBKys59ahVce1Tn6E4aXpZ2UWYQ1tTfqGP6I47fXnxJbDekIgv+hS6zQ0BEfrEAVw2UCw
h8LJEa+FZTkFP5neVAtDheGpRD3mG85Dm07R9VZ0ujoUbXErIhJ2TZUcB9mc059qlvYOPg+bs4eB
TkK4Wzdo8GKBXJzAYvmYVwYQ/kXUwu2dSGimp8En6j3yy71qm11hA4uO+oTdL6+RIEFi6LLsMiUk
IijD5lzCafb7s2Rgglx7GoZEd2uCN93VHTtSb/gFaRTms6rAEM6jIwR19Ohk9AxiRnJyg4fiESJd
IDDhcIK+XUcGRS49RgdArVYzbsi4+URMqh36YNoSZLEc7aDcag4Sk04U5AguTGtYKUwFO9DC6zTB
wEzOE+LHBljqUPFN+Tvy8O/XVS7JjCQhjkR01FCr2HHf4UwjhrdaMNKpXGalNO9lT8JTRW+DmVi3
rBXTwZjKZujNJ9utXvLhGwYxym1WxDeZOVRySv8kZp1NwJbTwpxMjw6x2pAjUK5ofz+pMaDB27kX
uFRbv8s3DgfznZSbpr6vMBUcq6T0IawintdiWhed+7aNyKJJdPnTFQohtpZeW2/wuN0xG4IKvtfD
5gvENJV3LF8Jp1rPGFSjIYLK7zF7EXMd7DLpntq6/kiMr9KT2Gkli4hlPgvPCBYiDeuF1rFExCgv
EjWubUxk9PSiddU22X0zp0n4UbCzF3ErD/owir1TI13pLPDiA1SWbqp+pMMYrk7gP+nhkz7L8w+e
yFC88zWZqaH9pDJ030PrhQB6XHFnD8RZITnmJDSSCp4Au4GXnSMWL3aWxkXCSGNEAyVklJ6LnrNX
FdMfaIGV+RMdHeE+BE1+yhym7+TPPbORskqFyTOemnSvWQWNQJ0aG5fKwhvKizayiqmBbhLNA4fu
b4cfNB/Q0VMLgkWFfTiXOITqLd2ifo97XT/282EwhiOConAl6bgAm3WWXhueh6lJQb0L6F5B7WxU
BQdu6C1UAnQnLKwnvGK6AUZyp8UBrsKKMEtoynLnReWvPCWhW9bYMqiJpfFgYYPGcWvsqzTe1GXq
k0gHzMDEF2aweS1ys4O+Uk6fuoBegi5lRyOgQDBpV/vYcNwFrMSO3214j8JuH9MoXwKcQ+sjL6mJ
QnRsWCft5CU1ycDqUvmg28O+H6Z4H9lOgOqvfOu1YNg3D1Zll2eg5PTLli4I0q3ozQI76ngXGsbV
N7Bscid+EsHrczESvWVGE1PkoNj6ZIix4Dk5tTz2bBdpx3Mk6q0P2ZHcLZu65p21jP+YwfwEM2HM
xGU0ImDg0UNERTIQVIjekJWzb3gA0wrpUGW0jFvgoUyKSJ8s6TAQR0ezEta+HJw3bb7mE3PRHdyl
rairn2wHmIXQES1zA29FLU5YE/wtw8KvRps+C3qAK45e7zCz50RltNdafUVUWxxAf+5Sn1pJkUUN
4YB5+WAL9A+ROBOLOG3Spnv1CISQeXzGHGJuw2k/xRy8YnlGd/dM65oWB5wiM6ZH11fe++BxWo58
SbGagi4fGH8cfNqXzQgTrPMl5giIYKbAJy+Rbq9L9LmbJNA2OeF9F7OpV6bh0LrT1gUDi4fAb6/F
xJkmGLJbiiJX9unVi/aVRynkRWSbeZVUqKjgjdWfCXZWQFa0sngjt52o75t4EovEb0wOztoTGEYT
051dLKyWiHgHtXYQpqQPD+a1F1NGTo33NRMiKmGgaBbtoq1AqdYu5TKjTXQ/JZ6RnpaWnMPHqfle
KPiDdUC90gZOevaK6JcgiXHbJgH9m/mwotXjht+i4d1Bg9dYxmMvSuPRiPOtScW8UPrAeElwRpfa
dzK6Pl69djzgupc3to9mz7See8AOfdgkgzbDDYK7b7m10HECSjUR31jkHGNG/4iApLmzCKcG+J2f
IsOr7pAdh3hlOGFpz6rHEx+zAxEq3pxYuNtFXgXjdqRy23g2tuYwPppEHpIsg4m2RdczGEV4LcpU
0acsKNtpqq+l1f3UejC9wDj2gBto10HpuVOZ4SyNoml+ISEGjQJNx1J4F5iNbhqfSWfl0BOIUkUs
pdD7c1+22c33SLKiKrwRxYTlr74xKFyDCurpgREqF3hxjhuWv1fGxa2aaI8ft7tE+CQuonGrXSOo
Wdv4vcUHeI0Bad4iC6bk5ISvotai2/eHuBPpJrQ5tFu+D0k6SsGxj8WN8wGyBzvoDh2AOE5uDpl0
uVIbFYXDNjCK8b4XhXVtU44SxluHquEQzpmT+Ljie41CdjE0Qbubv9gDUDtoWs00puuKVUco1loU
tkZSe9yvHZgcq6EMGzwEdQ36Iqlvc2bEraptnsEQCHNCcLKfj8GRX/41azLIhwmxzFFmiofA+yUL
zswMybFysZ2dYAnbq8oiMsM11hqGVmYPgTqbHkRMzDQPWfo0iqK8cabuH2bX6Wospmj7/ak+OXg6
7Ig8Wt/7yFse/KW+SnuhHlPHrh7tJP9KfKWfRFlXj0KZHjrGzN98f1E2Jau2nB6h5d7IAvZfetNo
aEjDevanznp0euapXaRvAkEJqscW2YMWHAQtstWDCW5qz1mEVVnW6sEzW1yBo2bfZZii9KRYuq/5
IPIvM4Ijg7AxO8N0YLCD7H4FAW2488NIrrH1XicZ1wzQvXers134EWhDykrsqsQW94o4bihw7kfA
iXredGwemvchDX+Qbdw9VVZENnHh3cdCM1ZG3pTop1qg41WttnP/9BQ6ZXywZ61eBliviLMCgazZ
flWV+ehprn4T2tGM6F90sn8rwKVYTIlPNuxUqE79YYrFYygtjCOag3aIRCM1VHeY2cRdw9B1ySsG
ijB7UPPqqWpk+ZBwUjKMcxuN3UtuBHirgzvdc1K2g6w/jNKXS6M05ZEMHSI+dXmKUI6tUudRxNZS
83IOyFYN7Fnzbr6W5HeOFtQMzPpwnYAdJpu328uUt543hdxHHM7PmWMsS29yuLdktO5cxlI2PFcj
KIIXh3LroDu5WEbOVwEDcFnEuXZL4upx7DXzYFUioemmhnVjFeGJ9sp9D+CJeL0BJGQ0mGfktsYK
I5LNmmdAiCjTHAmW2lZO7C5ypyKPr9Sc+9FN1YUGNBi8xn8gyvemEqBvnU3ESafSjaCJtPBnkYfZ
ylNrkUeejc2tGr8HKSZjD5GXJwsHy6FsWfZDJ0VACnlVt8Ux85l7KJNoXyvSQlSatkKpPP1g/Q12
XuJp+zYiFdptILMQgXczxgYw4TzDzN1Xq+5dICZIpItmsHkSojtEoq8x5cJdXuH29FUG9HXGutR1
eU0aBCqyCr/62hB33x/U4O68MtN2IxLBdSA+a3arZoqZuJfez4Q2gpNiq8W6yyh2MO0TASsrn8ha
OOs4gEwc5qMbOevKdzHC0KhK6r7dziysVaF53soI3D2RjP2S0zTyF/eaaGrYs9f5aHG1UxGighmx
au6Chj7oNOAd1uyoWE5dMR49zUuwrUScBcpZyhsMeKB4jvdR5m1lUVq/MmWtCvAumVHrL6kxjifm
g4gg4iF5cHJ3ZVixOH5/yCN00pp8qbpM3XuZtG/KlNpKtK8SIctGZ4xymPGrOzOvf+B2MZdmFn/Y
JnUEAQruvZhxKvhYaOxMNGprryEGKFvhXEPqCFnZTaDx+z6tmLLQQGMlSl1dHV2X5zThSk8Z8HPY
qt4JU/0Asg5W8JawK9t9SsWVwx60DZAb4+ilaFgqOFVj5m1i2SLhU9VDlkG9ULsxmcaLmbjFEzjb
Dw3sv67F2LkHDhUiSfZFZIanFI6QNJ34rIOiKjrLeR4b5ZxKUZNioU08omMxM8me4M/jaEqkcZ80
LqO4yUhgKUCQUoM0tior/LPqYjgsCSACjLw0QJDuoowo7pHCTPcSLfKtE8OxyjVzTyYsqH8jCs/K
s+XZQ5ko0nZNerSzTiwZnAplKnp4JpS0UMfnxQoFJ24kCmSw9+FUeHdyqPtNXqfNKY4d6s6038Tz
3w+WqtBBLOw6IdIMxNfKr62J3jyA1CLyWKLi1lzX4xwjwKHySRZzbz22+xOBPN5xqEyD0QzAo6i2
tR2ZFdNzautbLTSj92XjGP3ZCGamtwRnaOggcSnteCjbMdn3earI3+QDJD+aDWTbixrXk0tS8t4X
8U8RPLVG5uFYhqa8Zj23yRmyghvB1z4VB40mA+ZKl0n/sXZr/zEv30ymbBd7EjfcqMBypzbddENh
o3lGyzjC/DnElrzjNM/ZsCRPot6RRrWQKWYv+mIa6XL9pm0N66DlgcVIvyKGwRu3oeCaW57I1lnU
0nUqVXYSerYLkffgGMseM2moo6JFtgrIlNthMcovQdIWF6eNi4uEx2HWj2E2VMc6CdDP6vKlb5zx
jof0vsMM8iU4iJbkOitV42WaHGf133VO3jt7pujfewIB0uYPvW0P5O+wIwaZs3IpsA6FkAiMCaTl
pzmLytU4xVWiePJ6vVtP0M4wnOHZLWFYMfVE72frhX5lHyK4ulHDo0/Qwrry4mLjau7Ba+g28lxB
NS/LYRPpbbDNoFWvc3usN3yDPEYh5Oe4abxHtwu2iBpAl/BkPEtwQgSvHrC3fab+SEB2mN+MkHwt
TnLwPgcv44yi5au0JWex8tyMIVvanYNh7XbiwWfYqHLXebB8+lGVjN7TEIxsKlVFWjSiF7IS7MKQ
u7HSHzLDlaeeAmlZvVZe5GwKrzUeA4XPmyMFPdgp8g8MPZcNrolF1GEvtXV62XB1/LWUtI5QVVQn
OGX06oI4Xk64Tzb08pk0GCjiCLdgLiKCEijfVJgXfwixpsHY29mZ7IhPH8pF2WnJFdkbs/6qufv+
jPRmY4H2UmxrQsIOeRS82w4BCHE1uPQmwnbXg/vfIg60lvRXi1vpF8XN7j7QhqqLT91wTkOON/Xk
nKRZ8IEx03IyComiBG+5idDoKhLRHIXlXKXd3nSvMu78IO0f+/jRDHXz6fsTZT0UvmZCWzMfHerj
c+Eo3Aowid5Gr9hziOlo2UXptnbK4L52xuz+7xWQzHgQOP7ZOeI5lmebFj0C4ZhYtWZrwp+k22US
djUEAJK0EL6gnqn1ezd2Qbdb0bC246I5+rMZIjKIY9Nbma0Ip+YhCse962fkeAQ6GL0MC3JSKoeu
6tTTRkOzElrPWSxTmhIGdJUKI1+dFw6dlzygvVhZRxrSs2Bjg+7eE6jtvaQ5cz7Jr8UQX/Asdefv
D9rAMIyU3Wn5/ake/ywiBvWZ6XXHgECAuqvrXd7BvEWUE+6rKIxADdnWflRxecjqH07HdtWWLlJD
vVUhGQjNa4aXq4lFdu3mDyH8NgA8eBQjhk5IWcIEyr5FZ5PMF/TKrnpKu8Y5itBBLZN3CFsD93lo
KwNL87SgfU2aACXHYnLRr3JonpFr1PP8HPvNIgFF80C28jgfkfAZi1zEYpt2efOihtn7D/Lhrugn
gvE6wn2gd+W3lg7xSqSE0XzfeVZ0FV6jnUs5vJoBIZWMZPBvDKk8NNbLgLDm9v1B2BRjOGvMTU6M
VJre5UFTnpIQOD3smIeiKb3F398//yYa9qAJe9icXVOYjmu6xm+3j4q8XO/m/sjgMU0kqpOhtJWv
f3YYcd9at3GWHTKcVavzb+K46Q+Zz+JmmnSpCmw2XLAYevFQ4IuInTN5E9WCRSW6jl6liNkjNzWx
q+CiWfbPvE0HjiYIJ8IAAVxhvPpYClcKgBPyxfrWYV3fBAYAb6YGNKkNi5jkTOz//lf+3avjCd00
PQHAyTCw7s3eyT8/MLKAhBh3XDjNwq1O1+TTzbSvyKCohWhGN9pgFN45kuazBaTj7/9ze34///K4
Yof0Bf8zRgvfsX9/v/US9GZRNoQbtHlHC9fNV4k/rqwuN9eB4dgbNaCwrE3O9kZg6gSYE4ZZB9GF
FKz4AtyTqHu9ag4RYrzCd+uXIco1QEk6rBCKm7dWzvOW7i5rE9T4IxhekfN9MnTvwuqddKIfkyqa
O8OcszTKeiZxDheLqvUltFv9EJTZi0j0g5ExR8EAExyNDPkoI7P4SEPiheNY9vD3b8m3f+gvbwkX
BH4e9hMGFoal/3YL2sqHPhDpbG+j/Z5q0Y/BtfddFvsEcMdgEQztMGMz0mrNELaHljG826loll3T
1ru/fy3/071Bg8LUXcOH/eGZf703WAa1OJdMnANTfQx1RWUfEXQXOgza2qMbQjT27KndYXH/48b4
f+/y41jgQf6Vt4qhxu1TRrn6ixF53rAwef8v3uXz+8e7fK9/vVf/9k1/uJcd/V94kH2fW8i2PHw4
fziXbetfpo1lGEOea5q6p/OUK3zQ4X/+h2YY/5pdEmTMOSwDnj+/AtaZ76+Zzr8cH4+xb9i6bsAL
+b95l/96P0FZslhiuJ1MC06VJ9zfvcsdpyaaD4hLJ1JZ4HnGyamKSZEwxecUNv6SnN1h0Qb+5wSl
Yg8lctHiFVuQXlYvh6F8tYfyWrWcY8wq+ekOP//0Xl7/eMb+7F3+Nt7+96M3vz5WIIclifcJi7c7
+5j+VDxYgGbrCaLtssf7vSD1PVqQ6znzE8ZlPlofLmMilInpnWubH1NDqxe0NM3TZxgdB0KHVoKW
F7B7of/xOPxxlf+HV+b8+ztnu1iFsbQQf2yyWP71lTml0Okac4SGcj9tSWybvbj6MbRIDB8ifSfo
Z4AWZWjTGd2jIwmeMssmWQnSe9BD1uGMPI8QErO1tIj2bT31ljRLH7PEfI5QR3ei/CyV8YReq2XN
t+9lY95rKkxWE3aTpe0gBAyR4gU9eCPdTn8pmPN+O4dcANMmEYkQ2bnTopM8NJQe0X/uT4IdW6IO
vXhl9bSv88AgVhcgl2NYT4yUXYjAsb+DyeQt3QG+pE+B0PYzuVnzThz74VkDEF0JzTorACfU8tOz
FYkrhJlx+feX/nub++uld3Ss/jp3Jluhqf926X1thlrF3JrwJaxZEqXvGh80dN21p5iL2uCDvIxt
Rd1nCziB4ifZqN1j1U8rsx1dkHdudBxG480PkIlY7Zgu7V4Gu74/Y11/sApP31md4NcFuA710zyj
LxiqOW1VuMB5B6A7lo5Ay5/s6WD4ZCmh7DM2ouSYjtfeWWgSuEeZMqwQDsxD067QVivyEhq1wdK+
lrpIUEMgJbU6wnkCUh+MKZj2QqljMnXxevSktdRpKXCaGNnfzGHjedNJWEwRR43DobLbY991j1Gn
ENYFAj1dPt6N5F1YEOEMk/4i5wgy/EaQiJOV3jn1qJ+qpDC2seJGNHU0tpULHtlDurIWo2utssmO
gbLM24WsT0Nm3GQckr1rulc0VzZcaM4uzcgEvZeMDSV4GGxJy0LHHgHA6FWFgjxpbzxYZkf6RdfL
k01bTU3pcP37W8CcK53fbwGP/db1uaMtw5u//qenPyU6txSC0I+EIIu1YyMPLHDMW+VjpTgSVmAO
14Tt5plm7CHcPclEO06yvBdpXaz8qkqWcZWtB/CFqykHhqKVTOGc3vmBO82+A0Wzr0VHL1lT/3Dz
znCJ31856hUXyxcrF3brefX40ytXNUMJWALpMjKak0Tyvmee5241k7hxB3kPWHcUFrkHOlS3YX92
GtLwxD9OMUr8Ye7GIkdYdMQeR/OXIt8HYolp2+0UqcZlb5O4R7CNQzRjG8lFZA8A1r3emuVl5yRl
tFolUf4PxcdvrtF5NaYapTzVLSpU17Z+c5HbZBkqM+ZusvM7C3T/4rtVCgPfX87Nc8Yyp4ixqsrv
xuCAfIwScYK/7Pok2Nl4rCzT/IcNwpo3qL/eIuyG7KueoEITtJT/+kbzgsvSLAp0MyCENpZmD6t+
msSqAnHqi+nUBfGGZfJDa3R3jW5p0begAyvi1YaQdh2aIgZWaFRpofaHclLTQoMBxGSSIYxp02CM
bcH0jpzczMENMoeMWCUNdKJB7poQfAdWmlVPpEQX+f9U7Bn/dhfZ6JLZ/lzdhlfi6L/dRW6LB2gK
fHZnw8OCEpWPiYPLswvRbcU+RjiAoC7ARBc4lXQU4F5mUQunGn+Ftu1B8eQfyeoBDKC7tqGOSgPB
0z88oxBEfrsEgqM9O6HgpRqWI77REX+615FlwuiU6F3cChWm1nAmzx0EJTSd2xVlAVgfUHeHKDG9
g0iLdw013fr771OJ3maRTuFzk7OoTRo5ZwsOaA81ACTUxnlzMpOCRgdZEn1lQ5DNx+aNsTq2u9or
7iS43ltd+Pfffx9ImBytdIedpWT7JtRn09n/xdZ5LTeORFv2ixABb17pPUWJcvWC6DINDyQy4b9+
FtB9p29MzAsChqWSSBCZec7ea9ufcQZ22EpnoKih7HVP++LIDHrY0vM1yCyO1Luvq2nXJIJe6nzo
isLZ2wP6qGGY5Hs60m6mX+agRuAqy+zuFMZAMBXt9Ies1D5GAIj2TMMyFbivRZ67r8IHCl3Ltt8u
5yTOMYzzKGRKFT2WV0j0qftJdzCezheXTZCUL0XQUQsDocxHR3So7Zvpzcji7Ea47r6PSrhX89Fy
arm4HOL5wGUYkceFY/+HlyN4s/ntt1VOc5M2QxNQPDODS1R1OSRqnqQI2S0Q9ZM2zpp260rN7oV4
XBTgjoq2Tqlb7/C7OgoJ41x1cs3/dTgNoXGopM7cpWmcDUIrCClCjF+IW1HbFTTYUmQ9aIJ4v0Nw
EtNE0JZPCwtYCH3uMJiu5M7u00zvvzLCN70aBrcLhAGuVWJc/Al5EViKcVVNGLAnGovalKldRJ90
h9KlRegxyPTcwIk7a6b8FaPLQ37q5gc/zvtrXqK/xKMw3ZkwtduiAXgAGTCGczB/gzuRzGLxqjmk
v8OoMT7Cwq4fnYiuhqfpHwTraJcinJBhzYdJWYJxI0IFnGH85nVJjSqf5q9rVyWi5ZlBzFMvIkSx
tDd0PQX27TF55G7iHfVmntq1Q7hutNrYh3MrdqggZueN/2XMXdoRUCnsXOML1693WY4wMOh7mpz0
RedX6IVNTixz9+3UbAHnOW/LBqkmZjnKMrADOGc6mEYGqjBrnSX5G4a+6o3XDzgckMwYr8xk5LvB
oOJZmXyjEy7fSbU/xE1VAbrgmmenr2Fmi/tyBAP0j+ZhAFuO9NHaOlJPN5EZAS8GPHtdNpFmhmTw
Su3aSAa6Fj1qOkJeW/nQ9kB2zi+Eslkwc08xXs2v/u8fB/NVC4VE2qu/3DgwbohE+7dEpfh2DN4e
Y4ahl5STEW1Y7wWcr9SbmPAKJOqj58TkgDelTRDdYNNU/QSpYV6XMzhKfhDlTt8t9rxbJ0W98Ywc
erEM5zFpzP1bmVSvQwYaVU7BDd99FyO/N90Tw+0NOEH7vw7V0Kr7siG4TnZ2dsmmwv5ngzsEmVfP
RzWI3r4ICgDUk+bLKJlngLDDw8k1xKHBekjgXKr5W2VQZ/axrj3wsEWr1IqHk5sCuFjL3jzqysIF
uhw6iDnpyj2W10bBKG5eX+7d5V+mOkI9z0EIHCDTL0q8bMJ6bzPPuaFW/OwANbyr+cjiaLnm6Lm7
XFPzK5drrd7+c+3/8+/maxD1bLjssbnXZiFEbKK7TYDeMunicNlQ3g1QC5YTUSrR9M85syNxAP8S
w9T/PedRSVsFQnvTG+wbAV/VV0H82C2cwstytGwQEdEAYTm5rwdSAuwOG5E0vP5hDcEt1wmnXI6a
+VQt4IfqXXrz6wgSakHzCP6eeU8lfPP1dAnmt67P+/4hqkS718yVlyMcQNEVFuUl6lwSTrECNYbA
kMNcPHv03U/mnN59QLNAISsMjm2r55SNZfao+R+ko09XFGCUpOeG8tSkxT1PDdteWRAFj0Sz/hiT
tqBgZUAEyTTCpKeQXK1cO6OxnI7lyC0dVhQYrRq7+eQ3L1Y3NLCS2YvOZafEy39nJ9YM6xIC4m55
0XJBKxvKaXnwtvyT/847lv5eJJ19Ws4vL3WMTt+1ddGspwT3iJSJPCHS9d8qooyGiiyP5Qj3KZUs
mp87ww6Ayhd+ddHD+m+aTj0SvcnCNFWaL0KiQlE5yTYxVqU9y4S/iFz3r6MG4pdQ3GmL5mF8Nyo+
vYCu9zasOkK0EwJKwZ84m+UwUzzK6zGiGTW/GMvgQcHHOlqFVQJmoB2CMhRXhui8ifWyd8kj2z5J
lhv31vfPthW2Z7Pqx/tgwl6H9nQZhG/fllM6zb2tNeFqCnTCUIOUppnF//pswGzumszCNIrM5mn3
IdCPIYaVOl9FMu88wrjAnsXFomW1blbi7NSTc19OLT8NQAcGIhmsJykKtTKkG+NJ7+MLzuf40hrq
zMNluuKbPiRNPt1lEcg3Mzdpfhf4hupaqLdGOvaDXiEETo6WV/gYf6DYdumh42fQVWdoQBLytbxi
OTXEw28XquFlORWNwEXcDJXMclEgeQtByp3V4DzcdrTIf4lKfCe9d8taf7ccLRtIDNMepjwzWk2W
r8s5EMHc9nHRHf47ZwF0S508famrnKVTHaBfl0yBKVj4mygu62frzuNUl/5ejgKkDE/HxPjJGLSc
GWIUVXlE8ljrs+wFC24/sq4x3mxV0ZfMDP9YxYb+JsTUHpPG1UgWiI03XA7GW5n+Rd76ygr6/oQ2
tL8UfsznRPOx32EcwoqG+fwGuoaAoOiWF5AdljN+5UaI3pujU5veQw4ShLLDYDAf4Tg0XxL8pvNB
G2p7EeOT9sNQXFtbA22dk1JVFLnYOO447KMgxnDnOOOZ7AV7cOxvlA9YmOVwmow+OWV41uFkOIS0
5M7VIGSFEsDQbvW+c67Ijp3rskcjVb+ge1lh6oexN/GNU5FhfFIe910QrqDp/3Qp9Ls1mvbokg2F
etg6MTN51ERHl789Xv937KTZcDAjPnY/Kb0TtBTsQHoWfWo85XZIg9pdGgzoL8TQrf2gNE8N35nj
aMKmy4Rjr0wls1PRK+3NBiy0T+YZiUty+JvuxOOLwG5Woy+8By4YutDuQT5XVfN0GWTRXDZryjMc
GY2LDFPz+XrTiximwdj2QhuushbjdQCZGtg9AFNcenxO2vDa0CsdyGBqMTJhcxo9siZ870dUGq+F
JSABRRaZXP4s1y76R8pvcetHAnQKPUEh2gTtRXZBdTbd2v7UDLk1s1NO4/1lLJLxpcma+GgHzc5Q
dEpzfv3dMkmNe2dT1ek9SoxRQR0nhJ2/EQt0INA6kk00rekOwvJLtYCpi/hLmrOJFyfEUUnlbtpM
QiMoaCQGOMGvdoEHncio4lABBH3+85EpRO2XqibJskcmfvcK7Gjx/N9RpXTx6RPW7CvxsIhmOqSh
aq5h34DgpvNaIJz8dNGVwEr1XTJ68xjEWk4Zo3etu9P/zrtg/MF6dtamV8kLj+X+pJNXh1QDPYpj
+0cJ6pkMVpTGMXlFgdnwdlsGQAmbUuM87MtCiHcOXHAKuCiDCtExbxjFkelGeYhbyHCeOZFvr2Tb
b5ajflalWsRuDJtWNe4jnI9DRRx5EhT1JbFUuWta6ihHzJprFqrpvS26K+Tb8hlZ1P5kkDANbiP7
JRjmKE+tpKbGjP0KNfBzSjCXuiRs/Rjdrwgt/E9SH4n+sUPzbLSKNEcw6CNzJe4v4Ng2QumpP7ok
L2JrsP7p0Gt2zWAaJFfPiIx71LsPkaTWezw+h4pSFp2ZjOgj8tqGnKEXXLUpboVZ1qQfedq5Dqv0
5vGgyxpluDBd8CVUKFG8wS+Q6YHnbYGl7vWie11+LDOIjaZF0Vt6oqWYwMKQ/i1sCUqCVJ68mjrx
dKjFo1vjVp+plsS3IE/3RT95a8+AEL2ICgIQx1uZN6SRdQSYZJlE4iJG7HmtT8jixB8jAA9cWeaY
m1G1u04d1SCqHUEwHemiWvrUSSGDrEucSdA4hw58/Q43ebxXrSC9sFKUJex6usS0ogni4O9DPMFD
taLE7LiGffUZvJdJz6gxgrjN+Oouk6VsmvQTROLfAe//xRXNQ49i49UokxK/NSj65TDM4naHYn/Y
pFSpR7NPX5ZZGsniZKR0LkUm1k3lmunzu2sU5R6w5qe0zOBuIhK+a1mhwDoQaLIcLhfCwUiPUaB+
iRJ4FQY3wHIeGYubWEUFAhPkw7nWYqQJACT3RoWoFgubQLvzuyjUdxkGw1mvUFa5LCsuDNH+quNH
fjJTSfdWNWEV98g9NFQzrT3VDsyUqnezdgAMsKBHux8BB3RMHnIOkWae3tywLmGrn1M6plicdEJF
kKm26dMAjvAaqE+9dVMCd6vgrT5BQNHOOHcOaUQedR1O853FpiI2fRuPOnFoWs5EseOH2Hon17SE
oETUQKlgxjsPQxDwCiqvpAvAOWHQtjcB47fHCKfgifExvjtemtxBt4DtMhl8LTK+j5SGfvlx6R17
E4AdZG5XxdGfnDZMR4M1zttDLi39IiTuHMrmMwW8eTOAPa97jZSIHpVkQ6ALvZB8o1fI8PsE6d8s
8g6JPrksezTx23UUVeYuytR3Vdndi2dT867Bc20DlyJk3UVPV1jVga9Ij7p7sLYNnqVL3+YjAhX3
D3hXTD95BgXKKo1ga054Igwk5Ctdz/UDjSY73ZbEkQzjdCCjMnoRhtFeYD4F68DAmKQjZj7mqeds
QxnwaJrfpAZZ5XyHdax1S7XLsIWfhDd7DQYsuDBD412Db2+syAstMJ19gMv4mTSM0gKexBawrYXb
RX+rQh5kDWkHozkWx2bsm4tRCO7geZ6WmVjG0NooYXZ4MFieoajPHe2USoaTTFKl1wOcnzoGoCDH
omCRgL5SxFX+0/bOCCDZSdm+1NT9V3Zv5BTbsmrvWMaRpGH9ovqgILo+ZCqeAn/PmkyuWLFEBynj
twLFy8VxvYHlP2/lf4fBRIh3jmAzwqK7nyBxVNXU/x7+ZydCRLicmS9FDkQTIzeSbaL7w4tqG4zN
egfqvYme0rStl1FX5Bx1Rb8PKarDivDctS6goJO0B3eLLkC/t1A+gRiqnl1seIA/G/1UgI/bEGHg
HjoDZDt1k6cftX9HUfbKSlq/WI2Z7ERNnENZQ8ZKWuwkAXlSb0qr44fNqqmsBQABKdTGS2bKSTdH
Ael8wbN8OPkh2kGhmujsRDagE/gbhSdJb8t+KQxEm4hS65nZjaBMbtYfLgaMg0OfHaAem8oVwxXp
LjplXVcbchX2jdObF7wY1cvg9dVLI4q/LGIdez9ltmhU07Z20A7bpOzc0zLK7wGLDWxHWOS0StO2
rF2ac4wE7Ervod00OlCRSMPv5yILuo7+aF0nzbdo6tBAo4DQ5Um7G21ckREClaHRkTlHybUqovxE
8CvapMZu0D5APDbTLuC+le+V0dI1QqvW/cnQTVwgWqhDys28tpWb7aVU/sl3Ag0TNiW8lrxGyNNE
gFkBjJbWRoSeqi22iIyHy8rmKXARnoWdZc6zQEP4cBzjPYUAeojjITmOPQmnlNG1dVlHxJFmUNis
MviKRf7th1V9zs3hFvShASym/1NTY/yipXIlovIuOjM5VAhCV5aErq+yILsl1fCKeGbnKIXAqOlQ
ddv1CxXqtbLt4BXa6lZgHP62CQzY8297aCII24uch06PdzPO6+BrRLCGiRpeftaM7a1GxktAekxE
TFWCoWe5Xxf2cE2N6Wr0vnotfk+gD1/1ATVVWGZXyCcPQp/lCUHXb9uDYe9ZZrSvWtgLnklqRQ6k
nnUkTMAhIx8i5vEOPIvgOdt7BwFzb3tQUhMrqbMzutEpZGbwsmw6VV+jLPB+EGT6RcHlJ3EM8txm
PUmtdJTJuMLCh9NiPLdJWZyAEaHCNwfrM4vpzYxDMR6ZzB/xJiBwJVfyWZXDoRm94UvrxXjocK3D
OaKVJzp7Oni0hvjYyk+N+3Rvgnw+jOACd3Y5r6JC37rZc42rnuQJ69cYEJKTGjl+ew9Yzsoo1IRN
FllwFPhk3Q3RizXI6FyLcmDx11ZP+IAV5q6s+KS/ywcDHHhNExPJuf8wp96fq5juGbr5MW5ID0qA
mcmGhBTM77W5gYXswComAjoZvxofkH5slEzq7LK7jETFOo2INkXfMUnjd/oK2rudSGcPd6QAE+eC
mtAmK7rKQmMoalsgO4HysVvkWBGzurrVY0WSs9Oeq2SY1dbx05w3yow/Ceyh+BhlBl/IrN02mZce
MNFVeOyBahRJMZujwX1odat+9Wm86YauXSeaZhzwj/HFCaKnmDe8wz+GAYRc0vXl4Z/pYWBLOHUQ
PS5G1/p7HfvphTgD8tNdyz0rGxp5FF9rUqPnpU/xPfhESWrkV/YyAPJtUv0yAZIdwb78bKtRnJdN
PXb2IcQPF9pTcl82dZ7dlc3ErKo6YIaLhUaQcKnDKdxHnne3hyLYmyogdqFCy+21drSF/wqQFCMj
jKwVxbrkDNqxxBZnBFfNbl5ZyzG+wCF6AUJCuAhlus2S+VSVdXfyda875ToYEJMF5LpMsTVbni7f
0lrsqVKRnKPGCjNLj+Ge9Aw6u0QyUhz/zpSZ7XKZq709kpxGFbxelYpAEWqpLAjx8ckG7W2V+afK
B5iDNALWqzLRyzbiFrt6etOrFJcVsRzmEKPXCFSHYw6WeUmU/Clzy10+Yk2xvJ6oX0e5RAoTMaJN
WFon3cq/EB1WNnpk5msmvsHDQNwZNn069Q74mVLI7DICUWHWcEOTYe1TxyPUYuyqvdAsRA0xIhFG
IshYCSj+VNPof0Vjt7PtJkVan70VY2Sd7MJVG3tyu1OPUjo3Ju/UTuBaqlloMIaRtYoLDybpEJLY
NtV/eeMKjz5hwQVrxJFvEShq9MUqIHG9J0QrCTPSBZk1EPh6taCwHaTV+hel5xWZS5F/Cjt6tboM
Dg40MbwvcPDI6gaGJ4G94UnasRT3UAnTCPEr4xXttX0aZW/RPhjw5SbyGvh8OVnpnGCqvKZl8vBy
I7p03ehfdNfB0xnn18ARb3FUuqRGKmOvleQL9A4fNKj/yIjxbuVVdjQc0GGWmDY1ESMfHvL8lQAu
lLvSZMbI3xE5NBQzV5GNHQ3aq0qr/lGErljjnv4ua3gZ8Ko/+4mOTJdkr5Eb0WhNg2tdt+ldd1no
Uv6MqLZS7g0FfKAIG9CoMEOGNRTEVT/vBuTE7Tqolasq8U4knWtnhOTafSDe9DJV6d7IDJvRSNqX
ANks9+8QHYyImaiPS3ZrT0q8tjazEV+qLueHABkJkKYCeGT+qsflSzLmvAcaEYylPn2Ntpf9nHf6
mjhYUn0IeAfJvIIIj5ErsD+CuH164EpJdnH7l0JnFU0C1ZZO0J6AyPbc5aRNmVjS+LapGq+Sljyl
snHRRKhsm+Gbp2uFPoV7rUb9s4oIID/nIjZpVIEq3I9+9ZWHHj2G1HrqTe/cNB8HUWsM8U0PdR6y
o6ppEhgSP2GMmRfSIIlUA7ySvk6NQ9SQ0Kdxf18XUyrCB5D1rEzWY826qXZx1BQW3t2qgf1YDIog
xZHSz9gAs2kq4q954qadzg8fKnns7M58B+sRr6IiN3epKYYDVhe+5MXU7tqShMswnKxNEK6TTGm/
lE1iEmVJ/cVWaEJAyqUPisZz+l6cIbFWiEakh6fEGl86072pCSaB7sfZVR/O/Tg2H1Ya/kIpw7As
8+yIdsF4y4l1Oo2Jpq8qzdsrOy34hOu1x+14rbPxj5lF+toKG3BgNOBWHXSsdkwNshDxVoq8p1Ov
NPc2OmWyUqg+qXcQVdkmcKamqqrxKKT1ZsLQjFGUqWOdVQdTHG0sEZtChuR4gn72GqO4UJ9z5GBg
8WRQ02ckZyaHm+73P4P4ikSj+8l9/HOoK/speX/3GU6Lo+V7cHf7JNpURUGQIqu0zE3Vfdk0eG8v
juFe8T4VWuF9E3tl76vKmycoYvwxYf+MSvMDDM1aY8C+2AY9ssXG4iQ0AlqVMK/Az4J/DcEtgkCy
mT3iD7TiLzkEw7q3U3UtJ4+eQcc3Lo909xllKa7LservqPrTXSqn/h4n36TVOQ8QcEAymlKu/lnn
DxBMoPGDH9ei4Q0vxEof51E4NP11nk4vFZjmvxJJgYvlovaJ9hVHdCXlM9NEv3E8N360OncpkLbz
soSUFXW10akyVCpZ+dLMyVGEgjMLaCzSHmLN+SURh78UAPCvqiVoIzbiryEpQI3Z7U+GbtgUNW1+
kcd7QWj3iVEmOvBNnSitdeMm77Loo5m/Ty4Mxl+ZIbZcjE8jC4Pv2B+MjaMPvGtT+NpPOP/1tPmO
mblRPKNPmM9dmGVjlZa5GSgjrpmIyQvhE9FFtXtl9L8tLQre4hzMJd9guJxD854Lu9h3qkk/WucP
f5P1GXnNeHF5njAhJpQQl1t47W3b4Levi5sZJOpqY//atOlg/zSaV0Jt1F9d79J6dvnULW4iO9hj
+U6+us4pLnzeiJq6HKVQ5E/7NpLiouX+prDC8SCr5FcvuupGlFTPW0C2XajAxmN5wJMOtKlg5ohT
2aA0IRFkE/csr/qnH+r9oxpysGNOIb/nMp7eBB0t7e63kcAn9GB2ZF7hXsYhZSQARLzBUSYvgwaE
UnTS/g6BVa7Qs8pd0A7jsQ28TZoZm2nAj5U6H/UEJQunnLaNy7S9gZ7OVukUs1odw3Sv+5V+CJxe
nF3EfUiD5Fpg3nxMoahflbvjq6NerBRGAwoFnDnx9J0E+l3D7HxszJDgdKyZ684JonPvD+OX7m/5
i0iqtcaBapnhXStJZcFm9mq6Wbivxt64ZArOplbzwZHzzX2b1O630QHcQvZrfsM8R2hCvkil5c5X
EMOOnrRfQ0oHP+iC7oUivU5OK/djKMvqqQiRXdVMxFeumcaPLoSwljv+B9ACmzKd2x6bPFWv5OmB
nM4MdWoGUGZuF88kc58OYSbqj4Yi7mAL8TUokN0xOSVrhVn2K+xmlUY2/RShtPZ0i+JLhcBtl1md
8TQhBq5y2sZvBrRUUAV3X9bgHEmT3AdibH/5GpPCyYDsGcc6nhWZ/C17v/kTzkQMs3F/Fp5Nahs4
oFVMSu4a7Z46pTGRKWUM5MYIvEeiTw3zDoCYjd1X+0wbhsfQZ++1TPYF8UAftcsKJJ9finFi3FRh
yhRCZgGNeAJSYvz2x7KuEaIaCP2XmX+e/tY1D9eMM+bMdYbot+1371Ehi68ym5iIm2Q+yuAilFHe
EoU0TbRZ/JGpjIGHpz8snysOJvlwO52enpZcmVioR+s4r3zMItv6eFagmz5M0/5jBlV+YiFC52wY
YYBE8dhs7MyErBjMqsrSa9AifdG4bV7TUQUnaL3Oquu0H21fOe9+WV1CcpJp6ljFkyVFejF8QJx1
PHyOvXm3ymK4UmaQ65qKycH1dSi6OApPQPadNxWWr4lvXJuJRKVcGyHPBFZOXRyEFzwJGwBL+07j
Wjs6ZkYs71ykSHWySSofDHob3JMyDe6OVvB9XN6swpTynje581bLOTneP8ezJc2gDLfWSgtcAMtn
AohN4JWiyY951qO/i//ETlG8eqUytnWpPBxKkfHNhCrVhrsDEGTlMLOkIR09HbepHlUsP4sKPdiI
2XgDB+uKmdK4OEGWvATxF9+4EHEARkfRDnLlNZjPa6IyodCm/iNkJfddMUvDS1RW9yguql01ajSX
g0BQOrf1C2LoCQ8OgfGL44l8T5ovtnse8CZCHSWOxauoF/s5QwKwffOgKu/Fhn15H4eQQmY1GZdp
dAUkELvYFJ5W3uK2OaArQwEwN5NGDNKPPL+iEOieINy75xiMb4lQH0nHKJRTkrpqA/rwpoP1TvFt
raio0ZvrL0wfGHB4kIKESoYc/zhm+eUP60D4nVI7pqJeVdZZdH58dnMy4rs4P7AGbD6LlhwQWr6H
HGTZUVnFB1OS6ee8U6XauOw48xmryT6WnfmSH7jW2QuQaLoD8lWnbOKX1srsU+Mm2pY2jv3pjf4Z
2rzxi7jgbOUZI0SIQNv6Sh9ODmR3d/itBhBFRt/0TyruwdZPGb9jaB0XI+uLs6aZf+PggufLImo/
JrnxZvI4gqzQvlsFcS7BLe7giRgMgOvKpa5yyHyrPDnIxfHmasd4xsgum2yMqBLoqXsL6p5gTmdk
ZDSxqsr6b7Og4xaiOjh19VxTDe7L7JH329ha6PE3cR1kgGqnjIgO+2J6Kr4BDKk32Pgtlspe9+wL
ULgqDg5Kjw6E60KnzqLGugnyxIK4TP7E0ZetN8ZnlwcvJkAZ4m5JBo7C9hbmiX1LUUCtkyaNkEB6
8kGHBYtup/E4zQBrTwKiayyww+v8Rw9qc3211kjjOLqZl1Pa1+4ty5xvNNru1sB+d8AD2X9r1nNW
/CFvy81ti5TtMlnYB8aq8D+Zdw/bxGYCYs50C8zZX5nVNy9ZlyRPw+HZmBneoW6NfJcNLjXCVC9v
sHqcU0DjAU+yJZ94cZjSJXn3w/UMfGuZTSEwHzbxUr1pxvSS1j4tP929AiZzfwmt/VNokXjaZmnu
fa8pVgDGW8bqqfl2io0KrfCbyX52GJqi2YF31r6BEO5YK6KcAx52Q+RWH9y6ifYZTe1v3yQFhV5S
lMNAa374ZBsRdWTxZXPn3bjNGF4H0MBO7CQbv/exlddFfE0pzF+XQz12vQPykzs8wGvfBZifBrIt
C7QSdupOaHQkiVBOfLYb79Veaj5xJIxDQyzigST4n3HPMhiR6liQuYiMfzf1A+lYFgGUpA1fdSwE
/2zyNOO3XU6K00RQ2h5HY0xHJ28d+uZSHDUfTqJtJNM3rHaMb2Pycxwz5Cwxw1Y2PnuGp4uItD36
ygEPJUE7rtW4r7gj67ugOad3PoN9KGx9A29P7gg6latSqvaSo7qk9At+3Khq5yOsoVBpfUnisRM+
7Pn5vWwaEzoywbxJvBGuJFmFtbtpvv5Xo5v7Fo1n6PQ2cl8cdS827yr0Xi1RgNKYj5aN71HE0gaf
ipiCCTDVffz0dCt6jsPfWWv3rzlYqpPBjUcL3LxlieW9ychpmKaalK2zRvsOB0la9xhlkGVYQkQl
kcojmdE7bHD2rWz1f/f6+RyFiWaDCALNET2+C/NzZ0+Q1PtylFueuc0j3CH4lh9CWNPvsfKPkbDd
v1VNn6NVMLx0/SWqXYNQEpALkW05J8tvnROcZECT/+zOJ0msukSItA/WXJFuQQbg+Eaathzmvfk9
ImF/NVzjw6K5/1kWmgVDws9urmV7LM6I2dWN6JxWeQ0CcbTkJUEzBT0NGP3YiuhmOel+eQSQ7iof
KABwp2fTLxQ2466dihwfitQ2NWvAN01HLuzSAvwAww/vuMm1795tfgRYYnStN57CzN2D09j1RquV
+qgFWqnMM+JdW2nyQ9adu8lHSqxm2dTgb+mOdiTC3oVZbFVm6K+lFYFugo+wLyzAXDE45l1ug9fM
asWiO+ZZHSVe/P3/7GWumfxzDu8LxK1YdLuyBTa1bGoXDmXM9JnFPecm0eZQD3hA1X6A+HIMy2Nr
msNHiS4QarfVXWrY8x++NK7ZvKI1xU/p2r9L18jeYld4x4Fu+85wUN/2NlFOtOXfMWNrqxKm2YiU
9aVH4fJIDde7OYHaLkciY8Xo2ST3QmNCbFyrI03AU6gxf3MaiZzYZ6V9bpJhI1vunJhY7kNpjv2r
5sX+o473y0HvFT1gzAipWO0MrAB4gaAxSZpYCUOfhqDaDVMecqN0/25KzyIjTyZ9dQhAnhBL0oMI
nOSexYzzJTv3CqlHA5Gk1H30fvIHFDtYx7MkwUAmygTahdheoub3mH9s7Vyggpgfds4waqdlb3kM
LnvLZmzWppeGW4nb5tALvf4SWMWWRToPPbH777xN2zW2rZGAJc7bdHyZnBiYhRi0tjhScaVpOtUG
nnaKzmcgaPOTTk/tOv2k8/93aKvmj27/SVuhIFlHyJf6eFZE6N9pZUYbZ0Sb28jBu3bzZtkLi/Lf
PeqMO24nh95r5p1AlnqnwTX+3fvvXA1B+1Qmb1E/ZleLtft12euA9VAeTGxE2i4I2v+5uJz/72XJ
fCEuSagOY3wE/10o9QI6dcwatFFquATtnNAhRu0ZxcRFm/Z0LiYZvUedVz0Ld4+a3MWMP7a7Mi5w
+6Yp2CIN2LKAd3w0THPcE/RZvDEVnYmctvM77P9Qtg5/umVGbiLSJz7TAGbUWNwDSXBJXNIip8z4
k95ssx6oD9ywMP8BUGXv0UNg4SDJ5Kf0gtUQpvkPi+Xktil9mOiZB3ain+gwouu6LJsh0P/dw+b8
7x4ZKs0WTCdFJd+9sdwVJysXpIMHk7oHThvBW0uB1XLUVB2rYtFDGGvyej9mYgtkhDigETINa+34
hx9MJ7r0x7Cxrc+0KeRppJe/jloOraDsNiaT8SGoq7U3tD8z3ig6Jhi4iq7vNj5RTNcUL89MRC32
XjtEN7OvvnS0eE/i++RrH9prJwj8Z97T0w8rsYbVFJ0DBw3csolSLDn8cx9TQzd+DrFZXPReKy5j
2mh7jf7gcmrZOAx8WGF4RYRUfisMi876jD9ZGCjLJkiVBvceYfLJ64VprU3kDXEzWqR5GwHQS2mV
RGem/7MbiPZfqsuyx/R8Tb4YApKWkvTSXeyk80NzhXoRlqjebBfPfj6UF6EbyX6sUafRbaKjrp1C
fNTrLu/Hr2HAv9ITmk5gTBQc+po6UYJ04qZVan7gxP+zZ+d3cuXKF3ASP6wqLK9ybr1XlQw2AX73
XWfk45vIjrWDWsKOvbMavY2sq24z8pM2XolZ9/+wdybJkSttdt2KNoAyAA5HM0Ug+giSyZ45gbFF
3zcOYFTb0D60A+1EK9EB7ddfUpVJMs01CWPyZfKRjAhv7nfvudy2v8oS3J5r5gzw9TG8KxsL358G
tWhpnhytWD40fbIZqKYQkGERy1Wl/7eHqZo/bfKo+99PAaj0S7w1T1qzxCBukBYj5fCdRfKHV6hP
JBSrVqu/ypYXrmgk4dB2Hra0jUFg8hqNehz3B7sP6cXI1jYLhJAnjWUTblyo8fR7Yo9pSCIzm+fI
aPPvsjLOoFSzf/tAq+aTfU4tyYx1WDWlX0hYzPy4TGkEdSlC5MrucregCPH3I0R6F7ZDZR2FRrkG
BloIW9bGW1lcUpAyB4DFh78Pzj8/0olenDr+3u+nnN+/x9iUyOLS3hSQDx+c8H5yuvHx9wFK38NQ
eN0Nc8PxkdXCADQLrmdWIECtZMxOyVxGdz2NEpvEGfXP3gWlZlmfgziETvOe2Jn7rDRZn2ptVcxp
W3zuYpOag5jB87T+sVhSOlcYN53KOgSfoPhFeYpXDdouqi0+h+v/ORPl/YdQGhk5IfB4W6S2yAb/
u1R1hqmKOsVxIhucQvpxzafMZRLGcOaPLhfv0vem2mmlUr4FVWuHcWE+afHU7IYOGyKByJjZpvyD
+thdGeVGDzy3VDwMA80nAgamU/z9zQQYkg4cRXhjm2jeAVFdfyBQ41AL1dwvrgen1zaGlxaE2IVo
TfFcRC2VCnh8TqxaxU5SPLtLHPuD8oXyElurBtKAy14GxSFnmgmNle0p0r23cbZO5chTYM04OSK6
HzdCAJSnfoK8CTVsuyQadCyCekFj8ynUa/u2ZStaJEK4wUm6rPQbypsANFlqP9jJn7QDy5G1mrEF
kLvX3Kp7OP3OijtH+0N2FXzjvKVWxw6khmVOU9O65pQPVoH02ea6ukttJAbbHm7M3uTo5eYkAWb8
zX1upnTNWvQ3ZPG5F0ivrsAOJVvnaC/l3qTZMAC1tPt90v8/H+H/xkcwSCX+7/kIm//6X/rv//T1
3/71P9MOk7Tf/wslYf2n/+h4N//FosIXTsKal7Uswpz/g5SguRAPKGv3yECCvICS/E9SgqH/iyNs
GyCGQ+DasFY8QFf9ghKsf6GjWkcycU3CoRAErP+Xjnd4pP+Oi+LYfDHb4brospr+Rw6NAw2XYRE6
EhGQILen/tK68UwToxX8lmk2JfKiPq3TxYagQZx4f1JBLCgq0Vodd95M+Khz3DbPttCP0tEcklh2
uU4XjsUw9fcuK8FoI0ta9pRgeqCiDcjHdB+ZFDCTrLqtY8uHd5vQrTHelXaIM8Iah0AnJb9DYXyx
LYgDXkfubgHOi4VQHWfgzZARR2zMhAoj0hNBZkTV5rexJcGvxD9ELGeHj0+Rthgbuh2bCMEhFLAJ
TPq86f16MRuCx0nUfZSN0fl0oN5SuVWfpnyVinV4XPNOTYTrlojMVxzdqdyyEfKtGrNTag8buimS
YISZm60D/NyJ//FQ9VZ6+f0cRi+KVpJsHzIt2wx0pVnZaO30sZBcyo3pOv0qiAVDZ7vew4sqHvQF
Lx7x7WuCafCUOwWAyN44hIvBbGOW9tXS2W19FRfGuScVjMuy2IUqSTdaqJv7KGmHwNDwBFmNu7U1
dziUrmwvgDFbvJtLfsTE9RR7Q3PTq9i95IBMuxUbFDcjnhxcfr9/ElqX3JG0RvsNLcrPuN70qZdc
UmdAksuYxdiCfcbzzqXbfBoqakCPUs4kZ1KTK+KLO4L+B5jODmmOp75tTS69DIAF4ty1j+41RqrE
Q7VDbFV14BSp2C7rV1lWS8FYXEw3cy5DWI5kJxQ24qR4NQkybuq8Cu9+HwBi2ttXFSX0QVTNeJOt
D14bWvu2ZnivtRw7feO21xLt0hg2iVsaRRsJwD9oSme46m7+6irzGbNaHxRG2l7bQW8pCy1cXJjk
fn9yMRgobu1967oqCThLhWcJhPk80yZLnaK1XLR4gZampRwzI2jZYQ6Cjd4BESD8w5gzxXyiqzLc
j6kVnoo41k6JDhaLBPw//1wu457z1w2QHsir64NMQ7y3hbiERtQefj81oC8f9djdMR0bU14fWnzp
R7iNwm28XdGn3+BEk8McWZ+OJhr45kke3zjVGN9Ez4tjj3uplr95P5unBMZaoJpaw+nRgX+e8Qlu
yR/DKLRr7+yN0f/8MNQF7ZFTcvtvn4+Iup7bMv3bilbf6xxgGYfzoI1xdzWBj27DbNF9mhT7feeV
n5klSkb4rVZj+sRySrB53DD4w6k909iB3pNs+/rNMyBxY344Fnimt3FTg5CT6qlXwtqKinoKlNGC
7KXWyitDqq1rUOZQNAqTYt5Pu7aRK9NMUSNKSrHNCrHV1rbXpBYg1PgfeVc9j0LQJeG8GZGjkOvC
vdVL7azJBNbD+pHb2VAHq1YDibT84wjYFxZngajLg5xCGN7E/DA2AxPNsuHBrw+/xDCTuc4uqmkd
MJFg6BqGK1mJOt07Zh0mezP1UlISndjOQ9hhu82sbVk2pvBnU95J8K5HAT/0KrS9LermpoCfQ544
Oc/SJZO2zEFNAg1+Ii/tw5hJD9r6vnSHfTZpN7WbQO1KgWoUssBlRIZiaEauqcP86kYpzczUWcaz
TQyBuDmegRjjQGxTTdBqYpv0Em8+rvugql4E7TUUK/N2Hidt59INYTdhw2hhPBepQfGo1zwMw3Ip
LUPbNgTTWquN9maeP0s5ZRv4PgN1aeGnJ9vvKLouMEx9q8y6Q5g3fpGWoL75jvF2CuJiYbgpFQnm
vvrQmp5J/hy2ZOGfaQtUUfpaDM+pzahgMhkNlab7PsfhNe8Ct1xLiird9GWX3usVaJO6ANHb9gYr
SXse3ZF8Ngtn3fFWc+by2uc1TrX+pKT8Y5HLDxIlro6Z3vdeeazz8KGFuxw0lnmpBMi+oT1nMdpu
KiPc0K533+11ElHUKWYvMh4wKV3jqNsDxupGWtyGIQdkisLq0T0ow4ENEA/tCqlFK7odZusuwlUe
CKldl6TbO9LCSz0EGNMPtCw92B1FWlpE4IquhTsn9KqNzATzGkk5Y28Hs2AE0XbbWuI4QDVQ2LjK
K8iK8aQZMGS76swYmbeznT15Q4u3RSIoYH6mGQeGOZZKh46IcMm2Vew6fu7UtG2sgbl8sbdl+NdQ
xsYA1UODRXbV5IQLVE6BbOXN4qIqMsaiqILczWKHP9aceNtZxNk+Ls3XlfABohO6psM7Np76Tdz1
zX7o0KgKcBrR7IJgdcbhOthyuEaFwj3iqZPhNeWxM6PXkdoTDEM1Q/jpI1H6+9jI7uDkE2cEXDe0
JB/jXHvHtbdt22H0HdWcZIU3rs4NN6BhNaBvEKCfmccc8a14U6h6UyTT26Qj/PYhq3e9bkFWspmz
bFWrt2hqKVp5DqGc4EABkzMet9McvbiufGkxWJTFcnJxq2wc2pWWOiKGHh0aAzkL2P2Wo8I2QjDF
YE/OiCdiY/dr+xNAnDJ7cB017maNDt2+WQJ3dgShaZx8VDJdcdTldA94eGwg5+KW63j5uNDuKCRD
GuBSYzII36TpoXbFM/XqrDWueW9VXXvSXQNLvwlbvFD9wXGnicEgWZ6pYuTvdddi0BrgjT/ZvJSn
pFLOzmp16qrH6hGY5jsLDWurhemLJf7HDs0bHUkLQ/kw86PbO9PqMezoCSKvcqo7B4w7s0mKoDEO
H+wqMa44pbMNQ+Roazsj4+mh2AJ8NvwpUsu1igWFi1zjaE5JOD9V4CmNzH7W2IN8pRIsFT2+BphF
w1Pem6t1fhMTpPcnYc9bigAS31Uq3eRlgz0G4MHKIcftr+Gmb2Z8f/rQbQaGrcE4Yw1fxuyrHyWF
MwL8QI1H17aIJSjmJxW3qRF2fmDSnxek/UKKeX3QOVgJKlRPv59KrKq4bZLwV4RjvaYrd8/AwN2W
7mySoEFvgiUUQ4IMb2PXhKBqh9m2r+w/k15w2qzuAMR/wFG4UHC6gLMg1Ve2LJeGTehrdFlwo6Xx
s+dCle45S8xxFwP32GdFvKe/kazJBQIi/i/hPbdWdYjmZoZzXT0nOlZfVCzLQ6SH91RS3fgg5+qh
bWycdCC80RCOaTdkR5kMvA7DT8MxuATHhHvzTN9bdSJerWEYDrWY+NWyzL2CFEaDyYrkzG37DuIk
y0XDP7R+IG/uOjMpd5rVxgdnnQtSg9duF2yeLw1HG4QpIz7FVNcspTHtp2jrjmK6NWqaXjXFe8fT
SaSugAAlMkDrEjwiIO6Tw2i1cQr5YNSZXMcSuK9lat63kiNin+fvSunfikgYNlwiYZaBNKUrU9xg
EQwcDnJbTEp5YAwO9Q7LjYut6aDlaXNRZtdcRsaDewJnEAoVbggQ3Ufck8XWo/OT7d3gQMaQDdkJ
3K/gPVH0Htn0B6IzM7OFjdvE2jHr6g9SryHp8WrUzp2OU/P3I/jvJCeHg+fkpM5GVzxOq1dtmCTz
9bYVJ8I77K6qLgIcIX2AHe2Prs/xpvRW0V7rTlIbqbAL1Uuqs/ZqHYAI9LoNhQfxrQ2fRLEdUs5x
7UoqvC0pKFTQ9VPNaIMiEjiHbPOPZdp9p4JVuBAZlan0EKfxYPjM8ui3Jt5zaUg1oERJGAWRHqiW
Mgp8WNQvG7SAxqa9cRRLE67Lv0xZ7G0zjNumcNUhBYp91qFr+zbNsb43mwMOhBrNX9BcCaU+C6q0
Zn5qKoi/YovvwCtdLdBSoO7Utu2wtaV3qRf/mNOS7cK2xpxa6U/V/HcMKUCKOWMMXpHA9L7VUwdo
z4RAKX7tyNa+gHl6B0XMVzYhKVjNuI3TLwHVDBK63uM11r4R53xCCJ99ZOYnth1yNbwp9JZQ/Dxu
zM44iro3t4453nKJIRSU4u+PkEhuha1Xz+5CJZXolnmTWPX9Qp7XHExieNFwjkLaRtJluCv6qDrD
eL93dJws+TL8sclEUngMHo5Qk3eKqXlOSMCdLJbLMUpp8NGGHQjQ8RK1zXZwqEVzcoe7gpZs8N4Y
/jwt0U5fU9KE844mfNZg0ak3M3vPu3YLY0+nZwxNfTdotiAjYIFZk/NmBL2sau7rLn6u6s7BBZv8
46HCCj9wttpao02gwwY7St605YhZbOtOxkfX5f0OehQCeYqBJT9zl7T93ijrXbQ4zNFkmY5B0eAJ
GdbEnB7fjhQKJ5Cl9vacfzrxoFiBJ+mnlvmQACGqGz1I4p4VFotOr7Xfg4dSr+obW3FaK0vlbgyD
irwqn5485XqgZsb7tKCw014oTTDDg90z3S2nYU+z19pBXFqnvMqPhQBsY+mpTgy2gXSYsLO6Y5+e
he38nbT6nKVMKAyje8Uh5O4I0KqdoIHcbzvnMxzcNwMLpN3ofy3ARtr4p2341iOgk7DBqJENKVtG
XgEiM+pf/HibThvvCjwwnEvH+NRh/px6GtFkt9qJlbxnQE+vXsyrrkzFTgLM9flL+0nG303Xjwfm
OnSyZWo7rkEowYupwIHFjLx1uZNQaduYd1Q30lE9mBkVveeMhg3dTK+zMR+weFcURrlrWlg7F2Op
Ts2sbngCeSNYik2qIr3OaUAPliLFy+yS8SHbFTRjjFfg1Si4krsZLu5aFxWYEqKVRvNMKt9ih0wI
XzodTz6GxkV7hd+Pb8+i0JM23sAbQS9nqYfu7Y27zjGe2gQ6Pf2EzHhcbHdAfGiNhDt8MrVwY1LS
G/FLYsx+bL16b04OMjiWWG1hyptR4ZUpPDZktc4QN6hBLjAO2NpzRM0EBfNwqCaaHMZKByhCwt8d
emzOqREFwJBgI5WINFlDtbA+V3wnJVPY+ZLPzRikoGKgEJOysAuGtvo4mzs4ZvRjp86n1zcvRoF2
Mcef0imhd9jNy6zRE5kbgwjSQiiOi8T0reqPRz0Nd8fFwt5PLaU2sVwVjtx5YZifyZKepl7Ve6PH
gNmRk7wrZY5WRTBfDWWz6ycj2wuHHlm9kuQFshoQimNQmeKip9ftfZIk2xSj7Z5mNiDkBQfW8pVS
oWTu1H2vlqemqEmuDpLcQCI3VdVpm9wZ6o1eKXVuGWU1ffc5L+5tL7ilxcN8tOzxyaAFYy801+Qg
n70JZbxa9ez4RVXKnV3zVpkivpNuiLI9B9TDorIvh+gX9xPxCXZdBaOnTX7Ve9cJrBW2CBO/s5R7
JhN+gahz6OmBAxdOwf2EM77sx61rL/eD4ZHFkJS0hwuFvanP25Lyl3jmyvVeLrNPG5QRWJgLy1Hy
9R10KBlP+9rxGCa76EQZJSV4sZ7alvhSP1bPS5w+VLY6E0Dzi5Y3je3irZvbtynUxz2lno+VHr/H
pfEX5xtWJ2T9Xkqy8iFDp6jfiInZImfLfmMt1a3VFw3z1YqL0EgiPzfiwDDA1YQPNtSLrRLfkSbu
0kxCQ/6RTZKwux5IANzZHnYFJ6lAS0fnEXo6l4E1pSzUrmuKXW9b6YmtLfMLO7zr3PaTzoh4ywEh
97E5YZhktH5IKuDNLDh7vnAOnrryKU7PD1letf7i2t9l0ztHabRhIF2y3yMlAaUAup0Y1hyU3HbG
xNY3GVkb2spo5bNxkbG2y/XU2mFFVigsUio30BJvM3WSbJMrPlE5WQuNBOZTZj3DBZr2v8UQVuHC
I+3UVqVol2FefM/gHAYturVm59YaWFrmNvpaCnqXoV9aG1+Ritlnhv2AFYgXoE0SKWKxzR233pRo
ycetVjMJ0dnljmG9YBxlGjIBWN0WWnYRGEPPtPTyGzOGP9JY27mnNqYADHBKPVF+QwVEFVja8sOQ
HnhpDUZVt1Nu8NIQm8wzyddqaCQk0GjRcDQCMRx/4Gqt5WgEmU0j4tpGCizqnR2u3C/QBVtTdjRg
A7IvHXVZhr/w1A5dRFUVGPAj5JSr3pw0hUWaCoc0G48UKB001tjZQE8urQTavqqe50WmfspTkVad
CnSLF9YckULCvuVHkdv5IyY0bq2ciqr6yDbn7bzm0mD24rI8pfFdrvWPYNT8Vrzziw3kyIwGKr8e
WA5lYQB2ljM11gMVrZoV0fe6ZN9k8/EkvQsSCoDJEt+BkxFE9cQiXAzOTtbV21iYxbEmWSn66o0l
+C5h7zgjR+fcvBaAgGiIiu3Rr7r+x5T9g6s0DpXJi5f37K/1h8rpkM36W9d4LsLorFufJImZbi2P
uAUOxojm0/bziWz3HjYGfYmClE4U0SUDslexJ1rpe7jE34tqCMyq14a0pW9O6iXBoxwkDVE4/OF+
g7UD9gURqdVhLV2yquX4UzEJ9Je5e4s9+6ppA3aDmjYxd/Z2nTXqxMVjKu5xuPQ29UmdigPMl/Yb
fYJUFyK9BXld5LRky2dVmkerSX4aq/2gMjAwrYxcGtfLrPib5TwDuv03hf/rK5yaCMQy8lm2yoTQ
Fkhw+uk68LiDjO5WVu0FutqWtcRYl0C3HOE2C/OFJ3ng4tdcCu/dM+ppl+udu1GEHX3QVSWAQ+Mj
HukCq9fXTG2pO3h5Z3cECrdiP8kX5j52O5wwFFsbsfE1QPkilp3BKuWGnWYq2w3WkqKTSlaROPy0
awNuXborLfGzTMl9gvE5mIvyR2szdVKxDiC3MTYjDKNQyofEDMsAGz1QZ2HAlB5vbSyF/tjgdBeX
Mi+o/UhAjSheTkbev031M7YKF/Jh9tBp38kAzdDxKCnKyHk5IbfylOtuGTXnUKsenaL5Zn76YHTF
ld5xNrHkMJYEOIAOEvcjYL24Z2OhCpqo1Y2lYsJzE0V24YYCRiT+ePwZEceRFKj87Nfykc0C5rHI
AIFMoEOrflSBgau1HuaDI6LnbBqCOXxKY26+fFmc3YBwTOO2UlxgaDbd/36v7ej+aDDz2vIZ8+re
s5BEqXcoLuzTjzLpuH8gl1IVkW6IPheIh9GV7AvMvDWPFo9/i0W8R8Z4IcNTH8JCHABpvJFrgMVY
0Rc5au9yplcb7zZ6FWdyMREkCYyUq4zKh5Oq7ztGJcNEzJvB1ktdZSfV6ujrxqGN132prQiaY/9u
DfgMZQOsKTsQEaSdnCFwohKAcO5WK0H3pNObKavQH+wXwAceXCh2md4gzr12X8280ACWfLhp9AfU
FZZj/pviflyH/bbL6iD0rKM1Sryb0F6SgppeDw+VHlJsKyTHj55YUaPORon7tMpuHDrXNmYYfc+2
2mS9dS0ovh9wGjlDVQWTI/LtPLXbiP15VapfoSI1ftgCh7Dyjs00/2gm4VBPT8ejXuQnRw7vRDZO
aV4/LZ0R88bun+YK5z24KRpfCFKlx1YDDx2bVBfUXv1FkOuI1m4eKiPb6s3NoDpapNsM1zr1aoPg
9pi4ePza3KODdeHyqI331PCGxN6oPWbr3MQWpIbZtIPMLNksEvqqBLEsWxUbWSzPFnzHXcOO6scB
gUW0vKy2/WiWf0huazZJu3hWtxzXNmVt3nR5d0rS6YkOyoc81rhG4qlvij3An5SEq/gUUfNmO/0b
z6OfkywZNXMI8paUsFbrV4zmzAIGQrgk9fmtsiDnn1V7iCA74Vg5g/eBIu5yIwqLc5KFHww3IGHL
5giJCrg0lN9KZGkAfpgRWXnRq46WjWZ4x4f7KjWT/Z7LgS6j24GWGig4y7Wv9feUydroeXct/QkZ
14aN5mnv3USXkvWCQJmDhgFFGELCQba65fa+teb8y4jAq9i969dTdZVO/moKoFMUw88zAT38vW1D
lzHj1BujdMBx09/ZmGt3XcI5P7LPVYSTJT4zUn6eOQn5RTET4FnW40v9JynsloEhVF3agb/iduDn
QcrqiLIUznzNcy4ddBoj7VLfbYLa9btmBbu8hkYRnpYlhF/HPjGO3oswhye7pGGsXT7Qx51tKg0g
6iMYBqmPvma5ElAgFWiNoBuOm1BQyOq1ompiU2oMyigAP9lRGdH/5l0pP0u47YT2JnSc8NABzzEz
EwtiDn/WyC+xyYlD080B5RHRlskJ5vZ72gk5gsWvbQGkIDSrT6PwrNtsQBMAz0VUlxt+lAP+SpOZ
Ot48fU8682ZBYHZHttvU1sWR6fy+pIcX8mjmo0X9bYinuYpf0Igr3fgQeMfswXnKiyrx6/TUiHHr
JVZ6rWhERGQpGVSm2SEHCJMWOU1lBC82HXV27GPWoY7Hxzqvj+QEHz1z+sPkTd/TzOUlz2ZfvcKM
fXYq8BXcZC9V1N2L/MTAnhLJhCG7cZlSGuIa901X7YEfbQ9aa965dsGgAOde74CEoJuQO7tcttx2
dwoaGBVJV+KRFyeEjb7uM+1ohAES633Vi3faZ6tdjyk5rDi0FfQu+xXLpY9dmKBRz1gJ82vh8c8g
80KxA5fkG+xljl3djQwifJnDdzAU/4IX9DKED2nEsl8oD35sf4o79v3CiSAVtsYDc8iNZceHqugD
2jbf15d6bJX3TUf3TAWHse+qHUzRm0YVO2Lrb5CevrR6NUlZTFX05QtRpQwcmFWRSto9WusJNhiv
/izcRbOuAPlEX2XIxgqOUIbOl8WAg5Np8zzJ0YbkTUF5iNojX2rVxkGV5HSDGlWCC/h1kVNDazVD
HviNVZAOYks1LtgEMHS18ytJjO+GqZBI8PDhm898rJvxYWoKBO+MJRxQEGfhsXD81tVuUJHOwtXv
6sm7TWcOwo1RhjsI4dUmAU4YdgvPCcNX5yMnUb7NO6YqU/yoK6vYVkieTM7Su5l4cJ7RXpY3oGF6
pc07jXC123GSjq3wJkkJaS51/Djg3IVFwVvSNFcbwktvuZBIUHl3kd28wUQR+P2Xd0V95RIZD1nZ
Dn5PXcamaquT52pPFkK5ER+F0b0VC5kjj+urqdH40lHW7DBSmtw7rKvmjiuFgQN5/rbNO7KxtEtG
G81ezIPBOzzUvEeHisq5KfdQGcyAERmzW0HQrCqxefBbKkpOpu5yUCsO2ZoZYXW2/YlpSvJzl1t9
JMs6kg6peudg2MDZaDuedYjKFguGj2eQRSM1z9MKQ5DUXYP9sY5GzaxY5Bm9e6B+9EbemBnIKNMt
3yOLN/hUMuuMIV/tvN7qmJmX+3opsv3iWKvmVR9DjZqhmh5FYlVm0EwMkJnNlifXOOZoCrTgJEfm
nSjG03MyjHtyMfAIqcQRS/S+zJQzUEdcK6dkoiODwaT0AGyg2vYD2RkCLc2irbQJerpH9bBE7XOW
2CgVOvlJAYFYIZhJGR2KtOPo3e8TYH9+5lZcoI0UDYL3pdd0O6HcJ2jp4FNm0EDRF+kESirY4OKc
X0bXHJNa787opJnLsSPivhGazC+JmAATY5Rbs58LzGnjEjFyjJ9r3PHmuiu0HHGzeeoOQxjTstDZ
z3O+3PdGz+Zb/tBrePIEGSOHJ3BKea2ZEWOKMir6rblKZJysUulcxn6Jt+XCQMvmCO80lJY1gCwC
fJVMgvv7OAZkMMQVftql/BBLcx/202NWesluRuDGHbV3XPcN2NnkO2YLbxbdb4ntz3bl8VtG4dMv
fKgd7TXOeyyp+V89w10n3fLNwmZEKIG1GLOO0Zn+OMdHxjKsJwZjOzXcuAkWeACECa+ihY7GvfAk
EPyKMeiYMiQjX+RHioK2qnPeB2N5yWt1O666fZoTFbOT7SDxzUxIXQtd7GkPyAILDhCwncnBA4vw
zhnai7mEBa1/1d/Bik6SOQR6o3wmLYBwUJw90inxnNxibaLAmtMKTsVlo2fg95ohP9dS7Ze03roe
0TWEBl/UUYjh03hWNo2XfVpDHRFzdnbndSOkvC8qENixzZxFzV4tJijz8iUZj4lZzjSHsIqr6rGv
Bkyu7EF5RlhYKdgHJdFGyAHvi3TemgzDUI9CZqTEsIh7cADxPmMasTu4f0Gtu+5es1i7ZkLWofVt
oB37hgS30MTjDTEBwpQjMlzb9ac803YtEfs/2bCfNkBuZr8hfLgHa0gAsl+OWGCWkz1YJmYTujwk
yZNM2GkwLAwBB/fa1cWTsUZWpLGwDYNnQLXwEfLUI/FHsiqfmoNaxtAgwZBJQY8mVzA1TZ8M/fJA
JISCJwgecbNg69mLqCo2Ba68nSeT9JCsOxwNMtyW9aua+fWMlHZx8AGhYNMBs142xvTHoRyUI1t5
sqv5GpIxoGPB5VWfEBcaxxX2VnpHqnDMrTaM9bZSUED7ueh9b8FvM2MkWJBmkDQgxUQtMUHkZRRL
n/D5R6uMvx7qvK21j6VZkypVeFcUrCzDTt9UTPSZFMAhGYHRFrY6FmF9dLz2MzO7v0lDd16STKei
EpS+piOuue4lNXDd1Hm+LRN1iqa633CHYXJFn+OIvQBb3B+75PaXFSSN0NI/Kuc+qYD8FKl5F5rW
oc3bIyUWqN8lFgIHgu3CgA4Kf6GhKC0jzF4tYspH417k8O7mxVflxt+Br1O2+g+ky1MKPc/vCOkz
g+MS5MXHSvCbpizcS9SlY4Te6qDDRMm8d5rhYUev2QLRquH2sQGf/2bjV8/s+8Zx3hmpNFsPW8I2
kpjxEpzvXNblOvwJg5D7J3ufSzSfO/HsNsWJy/Jfcj4UcUAAGuA7X2MSY3kpdnlo/5BzmBBIMJqo
iq5llLjxakbRZ6JNps9ZwtyH9vNYOmykPb0BiTulN7RE5+gEGE16iDu8OuAVQTbtNGs7xMY9fgcy
YYZoVnLfpsJq0YzLUfSAM5bOfeNOCc8wyj5Mq9zSSWPuhhQbTghzsqn7ZCPnR5xb9n5sJhjpmbOb
S1sLOKweK9cOt6WzILKE70LQ5F5b2AYNUztlTCvp99xDOPfe+BxQv5q0peHhWYn8sImoHsEs4Ldh
oW3cfuJ9l0Tg/DXoCXgPvuJY4NVeoA9ZYUEGQL+PolYGUE8mnm63vXLpt6uODJRTPkV2cVOH4Vp+
xKjRIYQ4oq0GkOUEXanGD6aufD8v6o17HM9s3CESFPV+8d5ISHBuVnG2xcDzARR3Yr6JKxG2bbYR
hvbqlUKc9RIgf4o7lGG9g0/ulJnWE/s022w33GBHei8b/QsEp7ZrdG0N4r+MLpLN4CzHaDQkw8rs
pEd/iikhu46vWodOX8ExujJI7INeuiAZ4HsQndOTrdmk+oYpjYe5ELclx8wWbNqCfrQk4RlzSoY7
y9lRIXkQGoKZHAu1MyP5TYGBuvl9cIaBA23sd231QoG2C+yfxLybZI827LKN6OXoS1N+dWmLI3/u
ej/1JCTVkdFKt0RfwNFf7CXtbxaUQr/bKUf7aEKxUOqdPxna/MalV2xNp32cXNBruUJynqP+s/BS
CIV1/6Lm5sESYjO28UvMRC0Ad/s6B0PPUF2BbSxHtTZ7AK8nLGBw3cI4HhfatG0r3tQNUtLcOrcY
M2AbKEYjoswrGLTgxqvoGjvLTcFRsxYadJGpO7ZOeImFedHF8q2bOgvou1eG35odveIqebEszvnW
8r544KBzGEwm2FEcUKBsb6jwDYGPUHOOvsrw8EjF2kGCOPbMMKTcPkWSMvYji6CszIbY/OqIefXS
+miD1iQYYT0wv/op+umVEmH8g1CRmlDtc3x2vh5j/MGDw208liDb0HrHormFUt/NJipw/t95O4/e
6Ln1yv6Vhue8OMwkYHtQJCtKqpJKKoUJocicwyH5673obthtDxrdkx4Y8MWb9FXgOc9+9l5b+VV1
LhxL1d1H6UvfEFazI9Vdi83/LLd9glBAXX1rP9clW1Ikdvhy4lCxruuQYvaijTUMV2OLAP1pTgXX
CFPZxQg8Z0CWfjHh7M+W6i1eGGR1x/gUseDzP2LxmlMUl3aOkw3vPsdUFSMQqj70Wx56ieGDlsF4
1NrfOrugg+akZKXXZAHFYB331H0opzHQdONP5N0C5ImG4KrKk5NKFTT2ZvNhxomsz6rOtpmThOhI
y4afQ5xV4ZaL3WcX69k3j6r3qlb2y4h9cOhv0ELJ07bZW+GUKXx49jVyODdqdY3CRzrA1kBW9Jl3
El2nbX07Fh4Pt1eHz/X6TcjHaPGtRieZVXKl6JFZAYdFCeV55D632jCc4MvyTMiHryJci0ncGa4V
FHWbUxz6MzGcZ2Nqf/APxEy/yq2UYqMP5aGqfyxCxIqLfTnBoRHh9WapZNy7k/idfeqCso3bF9sy
rDtgT9OptqTGV6n4UtrWK7lyOEQ1KyZinnP1vpZTE0RjdJbFILjHZ28N0HVMJQvOSbDTm2TQbuQZ
X8RobfEaA+FmTJyqr767hbJDMZV38zJt+5VYJUvgmC1XYPaR9RQCT46ZmpK9qLDIxqr8qxcG2Hmh
bZ1l/Way84PUcii9tjjTVxYMrJQCiQnVI7GNGaTlC1DUh9huYGVk5qXXq6fRSF9VI3+e80lnnWKu
EXUi55nxsdKbDgKqD8uXo7aIk9SGy+REXowBbZuEz1YtP8liftTwsj2VRuq+/hvQzit9uCTigd2I
r3AbJIPldXb9Xtr5Q50OT4mOMBmyjpt5TUanpiqEy+8G3y9fBl9tog2MDKLVpE+bIBs6MND0fDSp
ixiP2dbLBnmuyEarGNm9FtAbbu9VKXfeePbQDWzeZa74TjDq4/KnUM4zKwaiNNrlyjq7JvsoTh/y
EdUwHTHkFrL9itSiQpN+l7YtvTnu9jzAKIB15S7uum/d5U221E/8aQyUEm2qxg0UDtZP22QPBmdO
HykvlsEt2iH+s9HR/TUMQeekGC626ZxJxQZUhhqkjUPzmE0uG/gVvDKUwaTNj1Y+hkeABgg6RSOC
iaMRAwMNwrL7saC/I3WjFXWKqPaQyB2oN+lbquRqIIiy3fVT9pG5/bzT7B4nJhsjhZOcrklfz82/
2rKulCZIL0fb3izhr81KYdNQzuUXonB4OQAONe9R1J8n+c00X5buVarWo14PX1hW7hzZvpCjZErL
KUKtVWSJoYzw85S/8CU3Kp6onc2GdWM2vFpR3dKAYy1I6tau5a2ccgJj0Z1OW88wKcYeXswxalV3
4yaEMNNGv19D3pqhDdwVop8wrxjyaoch3eLjyLqBeZFK4UkAvJ272rOjwtoi0j4MGU9s3Iu/SyHn
rZ6QfxraQ29kTzahUQxCC8kvwz638UwTUOZuYj48Xg+nxRu1+cNJHXkou1Fs2BLdswPO2XnIX+7v
8Adda10l1UcWYiCyrfWTMsdcsX/CcXmUKl/Y0sb7bfPy86W3fUixD2zG3ePQZq2vjo+hBn/fdrpf
jNI+nlLpVXEaWK4z78YZxCfS8J5xEr/JrB/1WfBnuPbRyTlu8/4SzgVPU8v9NY32T6Dc6xCH44ry
PaGBpnQUmflpqva+5ebvOGCqHQuTxAPrO+6HNaeFtetppjM5LhXckKJU90KjZBjaEbPyzHtlWbjV
lJmSLVIvp07XdqCx9JtB3GBuP6B85afSoqIg1RNifVMKZ6f4qDEZZPHcbLFJ9vcz3yafpbTqWc6x
nfhaFVABgnQxjinge59uRTxPNRuU0HAvaUEEJxrTHQtnfOZ8ZqyIKEJiF0GjOODrzRLLhVW+6Sn0
XMAXKn0Ju05r7mrkiu4rAk5oyUGhYlTDULb2b8EQgErafSaz+9051YS+rgCLKB9anuwUoz1Z+KA3
cTa9LwCu+lz8dWnCnUr7Aah6q+I7miucXU8+Z0BCUPpsK92eHbuaEYqYEtymGWKbrs739nAuIlvB
HTGl7IPgI4Dbehxc0/GY1Xft4n46wnmBA0LM3spfkr55LAlcemNNPiIbGMTUwdwiGideaox46Z2b
q8w69ZrVNZ5Y6QIcOteC5Ukz9UGCfoXHOn+1eGKyyW/v+jm7cS1jNOQ5HsDHJsWMUYJflZh7NqPh
nFF0IiJKEMXb3eCueO9hlPsCRZuNe7Fvne476+3fbEYFI5v+7Zbpl5pjUq/69K2xh5mDHG0E2f5v
HD7XbKoDz7OsjUOjZtF2CMVTI0pgpToQk15TLI8sC7QJZzxQsTXc1Xr5IZp6DV+OWy0j2h/P3TFO
xludhLz1Cs5Is7ICQuksmF28P9oy4N8y5jNhRvaloJLDvWFM2BAw7m90iK+bRjmHkiaZcFArr8fr
8EDb4KbJ9YtBZf2+acWLAigFvBfeviIvV/0ixTysPZbgisE6QDGJVuzs/FwpRrqv0Dz5BlG6Ml6a
GS1Yd8jSqMutLqnpTPP8TtXrXalWn0pBbCwT5CIQrrP+Wrl1v4tB16IRmDgIKAwvsnbXiwTTSqTv
xtB9HTWpQN9vAPqxPZj6+l60sKqU5dfsuxBsYrpvgIhuejHv3RmhRpPOb6NPP/zf5CGAiuUSygwV
vm+50kT5yQI4gsq9oExq6aOi1YdoGuzAGbqXuC98uoRfep61aEgRAs2tznSWeK79bqThx6Cyw1r/
n0bLzmB5cpHkGGtJaki2Sbsk5cgOHxmbwBQKBYRn+gE8apLauaCVAsnVvYwTujrq0VkrGEq4+ZVp
81IuzcUczLuoqI+KmM9tDnWOYjQNn3O+66zpBL/ifZTJA03FOFCpTsWx6i90RiAMK+6xVYJUcXh3
Rn2rj9HBUKYHvJv3ojBG7h5eN7hbM1kwSIAcDbl5Adl4Bhe0UXMXOEHfehZ1gAZLMLkexbrlnuOQ
5M0S36UrEF6Fm+q9ZDkpnonAdSyGn3Ah9kCU0aOmLHrs2UL7al/dCMT/Arl57ptKfWiPeUGgcBqm
eh9jNcCqB7dUTu/Cbo52hNzep4zBlAMpwOqMINNxxKVDQneZnR3VLpdeY0wX2tnJTpstJ6RmfBrR
TMQPznme0+yqdfZvbztYtwv2C0rED8uEx98S0V1RGXVD18y0V5qPHNH7YEbyktn1zxBhkHBsXsus
xNZhauxWLG4RELOOXQ1WVLG+db2wgqriYkqUbD6oDGoY2KKA6eveFfKlc3VGHu4Gflm75OVcvOgc
A0Of9whuxwFSTFXrL+R7x1o9ASi52iAHNlbFvUzLeUv1uyzrkkMpx3iTROLdjJvOi/WG18KBlG31
I0uB/M1m6twUggewTGI2A0zIXsW7Tt6i+FanzgPsR6GC0zQs/XFn9LAu2ahqOwHo69A7qeZRbcuB
hy+hRSXNUWoGjl6mn/Kq1/K+V9uTpuLI0kbxPJFK6zC2ZVG9bAtXPIMngTpmhz5xMrmxxHiz0K6w
k/hqkgLa0Jor61w8hhnbCC071I1V+ZYx0fQzcoKvqwizH32RViAm83DjVgsKmylNBKnklPMUR3lY
lkNMziMaG2LRjmgDdTZyVtwFn5TYOSKgMRRFHYzvjs9ryUjBHSnbV8MKMVHtnzATGBmwsLe5sUuK
hjNKFsV2Sr/rDpiWq1raN3eWPJEXqF7u0Rnw3bk5rC6mS+IkLCwoQ9mWD0ypFgUiw081YOfuZngW
bsSPyEONu4mNvatGWMbRY+Y+ecnyIIoIxb3N7xpbs30nxoDbCv2BMz2gW/eGFzN+BokcbXIXYnDU
NuLgYPGg45HYCaxHtTNrPyfXeLRM6ziW2Ex1m6kyKTTPyaLnZPKUbojvDRec+mwMf+pcIyHElnGA
rfPCDqm/KJHEIEsGblPHqxSVJARoVP1Nm7i0qR3IITefdku78OlTpXatREMJD9WyFmRlQrMc8QL+
nhi4M8zYr8kq76Q0P+a8uilKzMSR72qpZH4rw8hfM7iuvSwA0CV6w2B9oJdSysOAdB/mClky7H04
G/vxHjpK3Te8Ivbwxso9JXZLnQEXuyF0lLdGWjw8vxXDDVR+89AVbAyb8VMHND5zjSRMQpRMz6yd
DdfqmDl49GiePpfN9IIpNMYnmKK6ApZxjcHESQazTZuMm+BA2xldIz3Xots2LpYHqy7C+9niEV1z
0Rwhnx5Yf2PMCNlZWFwQyT7qHVcTrRg+xLAwt/bP9I7Sl0v7AzoPtzqqgjwcPpdE/RoN+I9UxNob
+i7QjeKRrexwdSLtQpGXRBRTr5TQdD6QMH4Iw1sm7E2pEVUb+JPb1Jye1ydT5xKH+8aHpvfdk3YC
vP6BdJL7GAC7DQNGvUF5/1Fi2hbrgacfizrqYMoXq28gCtUqviX6KNEjM7Y/8oN2r5jojrjXeEZ7
RsILEKW8FEpf1UgqmDK6dLrSEsgx674ven6eRPzkasMbFDU03/WJwRTZyZaiEAqmnAaXVmT8IdQF
vIs1dM5I7GFR7MsIjLNr/nKZgkvjuN99+TVbA766RVytHMBYgueP9htuVwbr6mT64y2cAzuiGReK
CCCgb6W4qAayAHEEcEB8pi2Hf1OZogMPvT/WEj5WVwgIvMXpMJj3KXJss0Py81yN81lzl7uo5IxW
Mk6YanZ0XwIo8TVL22suiZWuruOjYx+1UgRFqL+RPZC+oxHX1lFzEX8g27+ZeUGTHC2jLkSijdCg
thTUTw/yIgBhRyqn/Ls926R/pwuL15tb8xnpWbwrZutsbH1aG8qRg4Ep84hOkWrES2vKS7S6Ibsw
+4rM+sVon90JSxbv6ktnDG+llUFeKl+yBTu67lB8neqi2HaTecMdDvtZZw63069yiWISz+2lMoNi
qN5qZkvfnve4eXcqXTJAVIuzDdoRPJ65InGBuLY7TbY0wXy7VndY/yEFskpbLK9qpb7ZNqqsNZs3
Kowwor3iuso4gaGDhT0jiYtNrYTQlgGqS5zV9WJaL038Ei/xU8foOw7ca+LVXI57yhM9vEIKyMHk
PSYzr+xwisPlt12qwO7U/dwzwKQ/3F0oWquprKWULE6IuCvx2VyWU7UuzdrsOq/4DRsvQbReTXH0
TKP7Dqec26oODLDsXaSPTZhTLUCWYhVcOJu0yjwSljyQqmWZ319iKoe8jDPbtnAYI+BsQzNGRkRm
61IuE2ZobqvWSoN44Yro8OVfnR6jOvOnOY0iQnEWbIJFWe5yQbAjde+pCt/RLlZ4BnGVJbc5XEPn
nrum7Rda5cWt/Wrjg0Y+PEU9y145JgO9kN3HUDdf2mhi8eIIpJBAv+vYSDl2h1d/yCYc9PxkIHNP
o37HDXha4xKc6rl91NcWViWLr/oCK80BGTlz6EyDnLwEch8GDtL0GWKZSI5F25b7roWqOGcc66m5
K5O8h0zIH6x8ikTaF/OwaHq4CdVyR4Dp3VT0HUTWM1iGaNuE4t0S8Yu9foHtmdTOYMSGR0aiLS30
Ig2yp1WcdD73JIm1XxmyNNVP1cyEZ/AmpwkHuSrMB3t02PPzZARkuVPT7kfm+SvREkjGNo9WdnhQ
j1vcxPNxdMoXsqnYxpxmr+p8hykM2ZNDpG/SomxCb7yhLa9otxtp6Ju0N+ZNLdlromu/cVdkTm2L
p4E3lPsRO2SC/AjmbMJjSoRSraSaVH8Ljcn2lUHsaw7xzWjl5z4Rtxkz2oDMqDbdKR2cVzhJjMhd
iV8KhjKId5XCCs8hUxFaks/BiBBR5+IWsmlQYmk8Ne58thrGYaFfzKZ8TUr9mcveKeI8ZYMM+B0Z
dc1QTxrbCNdiBzPip0A3b8gvf9VqB7uuyp56ayBrVxDOYXglt5NIT+TuSed5weHevFkx30Z7RFTh
5eFWyzeSuHHRg5px4alW7P/QS5uUCA02llHDL11hEOh6zjKnJFzXFxX+THoxhN55baSQJOnqbEdr
DZxn2Z7L0XnkiFJJ4XUkKHlLBOtyeM3lyzJgPSwUbosrftpEE2ZIZZKvrAPrP+LRhnYb7C6wMgtv
MSjV2Iq+uLrjTeICtEmBlXr8UOEgfnq7VjwxzTeyvbc2Tcl7CyZVVgS6rPdsXsuuFSDu+uv6Ds1Y
DPfafLOnGbIYnC2FPQp7XF5EzHN9Jfg3k+WJp4PwssSgnCL6o3qXPUcezRvH6fdONV8mIzk3YEbH
uhAI2WB/1mdwU86S4RWTUYVNYsYOvbpbrqVlUnixBhsXiCF8UONl+QX49pssWnNqsrIL8D+cR4VB
V1m7WEavpHvAqBhpI2/ctVX9PGHE8lVTCCb66GEKp6sGPUElzihb8+py+/Vmqx03lZbfT528jSN1
du2y07X5M6HjVadYYs8j5iFuctaTkXtVJMOojTWxgfmBVcCf1wflmHzoo655ybSAl0zox26S8iEr
troGhy8UCDh62GQBt+IPpVIvVmgyseoLcXzpPJOrpRxDLX/pF/+wtLXodCp/UsAHJkg6R7fjq7DH
z9aMRppGWNnUfENlPJKBtwdP6hGsd3L3ftfZh1ipMTp0BgtMvk8mT7aqesRbRmOFJj/anqt+HusX
7srpVmF4TRUTUwdnEox5hg9CLXpxbAr6RwqKqBZVvwgDGbiY7X0cM6uXgomeJrHEiD4kGJiNka3O
9RzkFZkqNsvEa/nMIb/aDHnnEB9tkz8a2rPa4Lk3osFr0A/YQvOwLseHqGJZ3U9VB5VKp009RD8c
3ApQiPgUdcvLq/BBt4hFT6a9rQZCjA1Sshn+wbJr8WfyhR+ydP/vL2jOFYJOoQuX8Y+Q+t4IH25n
Lt8djX/7epo/w5CHp8rTMBPaFbLnXifhYPKMWRcOkQQGOHOStOF8hQAwHVkIQ7w2nrlWk34vaLtv
FIvyTqonDMxBRf6om+67k/c82CV6en8HU32f9tqvGpI91lx5qayFmDjH6NRqd0XHUi/Lr81aGaMz
vEEg7K6NZt9lw7xtdUKJlfU2sGXY9G7/RM0Uzpg4e2+1ogCZdlDC8cQDYn0kmmI7j6w3QV7PDcdy
XRvGTlksJDr7HM183qzQYbUrxw/4KC0N7c4rNlURmJREA5EGikBcm545g6gk0Ez6xJ0FsKwzejWz
QdAhm7pcNB36dGmrqd+lmDAfxC06bbMjVV355ZKafoNNng/J91AW1Y6nJ/YP+47kEncWVUflMjic
rexc9lyxutEJzGK8ah23PCupei8Mo6BMcaJGSXSOSBzSO3kjI39ij0lkpWCYaJIXdYmeRgtQbY6p
wFadb0J9l9Eqrusvmjq3BShzL+u5MWy1zjF8FFIb2YktbLSc0IgGrNIaK4d8vBpJyiewDlO/Kuu9
01VHR2lf1CI+1LNEwAU13OsiqG3thu0Ne0J+adSc/QapuWOhDLc2arpN3k2Uf2v4MXt0eqQPv7GB
SrYwokm+4Y2xAXtnLfuP/jSzVXLYF2+GtJs8A7afoEhXSDAeaJqzFkDBfY7bEQOUHr9gPAwW7MOo
CizxEoyHo4JbGaGd9xj+zlAjMxZuH7QN9pb1foVhRjYODIsl/UC6cT0of2x4LWz3iTG4FCNQreG4
L7Kr7upE+8vxkWPSyn7csjy4uEcYQMqB4SX/VVvzVklKpYrwE+1esD1TT5ijfeoc7gcb2wcL5uG5
Hlkx6e7kbqC8fEzjy5JQlhLP6aGsiwdyxvnWXFKM6JV74WA4r18WIGuYYTSm5jyjnnCEGQhjI1D0
DLOmfWr4u4eGtWu1MEugV6xXh+hxXPS9GrMIcFdIxLoZpMhyb6jGASivWVa/eUQtHqsGNYlmP5zk
Ji8SQk26P7FuOMx5UeMEf3Ttqd1WmfshsDf7603QMICYZ2wIuCeHfp0t4xr591RL3FG2K1F48ueW
CsOCkmiPZncullnOih+4M0nT1DNt6DQJ/E31DafWZ5FRmLGeNwTfWhXHKS2gfaO3vp5pp9rl1oT1
E58R1u2mJZ2XTkPNYUxQ3VbGa1dNNPyIcL/+VTDocm6v5VZtBy2gRnOPD+9Uq7yGq4lbOJsJquXg
N0VIXNXFcAzV/qr3yZkvRTk3yOkUnxiiJsbK+iVyQDcMH0pRHMhk7BFWTmJiy6oTeCWjTgSEXgtv
cvJdalUngJdgNJN8LdRMf/p5uUOGMAOc4XAV5K2qBP99RFB6wPVTTlqp48MVAxAhUMZ9RekqDlYt
hEw7+qsOoyfis1dWidupPjIFPYt2LSqZxNVYahPbsokQUrU7tVRfpJ6/yJAFbLMu9A5pMbNBUr/d
qpYHzYpJFaW5b2vUmln8KGUxIyQpycGMqQRUZuuuDMeHkR6NTb9gE4mtBxJrrJ4dTMVMIOfSDD2X
a16lOr8cZo/cPfdaH6MjxwQwVONjjtgdjDZQmJn+gnCrjjW2odooNxya3PyyqTliJ/batD5hpAiA
RrzOLZ2kZXjDloa9Usf0xvoWF/KHsxAnE2RuPUcklxZwOpsASi/H/o4MPu2g3BF9+wJLPahSe0dl
idhVrUReHPOdGy7s1OfpmNrGlZgMQXtX/SR9/ptX9Lak+DK1tB23PdtBZhr6iEIrfUoQ0YDLWvOu
1Plg9QnOyPFjYFft4elBQNXUIQAsQyjXtFxvFM532pah9/8XULiSEL+rem4T8O3dv/7z/yIj+p/9
53/5H0FJVfL8OPy289MvxR39v/4zfzL6rdbf+X/7i//j99//lue5/v2Xf/quBkpa+NuipCr/d4Cg
9n9ED25+88926P77H/ifwEFd+4dtg/SzbUwktJE6UAXlb9f/yz9p+j9UGyi4a1i2beuG/p+8QdPi
l1RbF8LgZqq7wvoP3qCp/kMzLd21NcPWVQMexf8LbxA58b/yBm1h2CYQRLCHNN9iyzH+G0O0cRcZ
J/w7Pr5urZiCKr/GdWHfh8N8BlGIsieNaO9AqvMg94Ja0r6XRELcsxemDjM79Vqt7pADKGRTW+2U
L8Rjk/gj1FsULEz025p2cGe6Kq1jn0yp7B1HufZhf8ln4F7AnDQ2aV6oYwMqiCWFC4wtxP2N1fHA
W0zla9BbmizLL21QjxOPlbJS+p07hzY+yQpdYrKvBGZgl1d64csa9Fa1TtQuxgfPILhDrIkSeq1A
Mi3ZZEuiqrbavWLwBOcJYRpl+oYDGfcwHHIe2vDEWojsEEKMsx59UDbLLiYaA9YqP80jiiZMrK5C
1UgIY0GKhx4e7kDfQ85S7W7brVUerAV+GjN9IXRwodqT+VjdGHpAf3pPFkfrgpivKpM545lOdLty
kRWSwetG1qyDZEM+kMaDNO+TUIG6sWzxa9x6i25Wp0OQaKjUEcYuigXJLqzlniuXYycoqzLS+RhR
XA2Z7DujbCN1nd8kbBQf0AwmDNFuRhZACZ7+MDrIunpd3xEE/z+jpH6QQgrmRIgx7WrzjWz5YVAJ
q2EtU8ZbqS5/b0Lp4SVGPQsifBlzEQyV/FMnZplpaM8wMy4tjqZNrV1k3MutxSEVuErLKUJMKGx2
TYwRhXwlIaZ6Ot2KsWeGw8zszRiHZ1t5XqaW6xmeJa337YFoG62y8ca25Gto1XjHwhMyEoeEWDBj
dtMzeKh9ut6S0G4xJ1C3MbUlhobuLi7mQAzmJ9SkYW+0DYRfEyZxO55cR3LJnciW2qlCkynvBb6H
JKgR+YrIky7zRaSnI3cJ5z4Muwulrg86OfHddK4WPHBKu8KeuFIynUbODsbsdx06vKEi5ziD2exE
ZzJeeAMllvy+Kr5q02Jajy9YFlKvb+zJjxpZ+/RNR/605rptw4aPzb+ukRjgK3dsbBJHQ8FEFbqx
w+yfe50uGVSUzNlE9A2ESKbgPwmmxOa7HjpvKp+2HfZkxlSS9CCqPlVMnps2/R7UwzynP1PL+JgZ
0UvrsPCm3vFZjfvVQkkKclycu8QlN4f9tQoQctyAWpfJ61Mq4+Yh2WI2Xz9O0Fk63IQKJExPWytQ
6vmmmhIHXkL33OLkKkudXQz5aJMDNgi6SiDNxwzhUiTfjdnHW3PAjzMygG05tb/nMXNOrrtoJ+tj
thPjbkRKO4K+CUJ11Mhzoohri+JuK6wVXJr1M83HQHEEI7qK3BaTBmRR+WjEW1pvqkvbzhWQFrne
71VcoROFP2r5OOqoBWadsgGnoNIDtglnoTcfDdnAE+AxECt0ijaz/iysWe6AlJtBZDlXrsAdiQXi
GiwFGvdkKcGyZmSK+i/rovBczmsmjEobDYBZsRivpmuLYOyGk6LM0alyCAkss3y2Sudl7imcMCrz
K1kWk+JllkgGugWNUm+1W1KPu4TmiUc+/dUOEoYaSyY1fXD2fGAP7Zj2cIbc6bi2E5p9MfuZTmKI
azubOrcj5xMlRyWjXoNbznEZkZ3dFssKAstOK+YdYdjVBs8PxG1Y4AeC2aAuJOLBGlnAvMowHbaN
vG+hhyADNWmQ92sqIe4JquA9YUDIXpv1o1smzc2clc+IAXZTLthoVEr6HDnchWuRqkrfd9kuwz5l
VSSsvN1CXUBlTfsdlo7n2Nh2AgKmUhV31fBohlO95Q2hBsAr0hBrFT02Y65bJMiwjpouSC8n5jbG
7/CRrB6ISLEGixyI6izlrKkuETknx1tqxD13tWWnGGi2BEOiU5QWz0JXG+7SRwzxLV4wk1hDZnks
zb/bSKMAd1peZdryACwq38GTj/cKsAFJXsNJjCBu2UMYFVIGs9FmlMQ59Lyat1r7kaQszbBAzDvD
GV6XanqdG+oggITVfGhydFLHnzQyeRpNPZ7oaMjp5/ZVyJrXwG22zTqXUmwH24MnbK3qt6ixklNI
mi53YvOew++hGrWa+vMvWhQLL7Zz+eBo6pNMlGPBWyt4CBNpUXHPkdT5qsmC7wi1OTtwl/wMzI1E
7bXhQEx5Lwzj3AyhdWHN+pPkAeQw++DwVtvKUNwD1PnscKxS+RW6PioUVZsMcI6h1eci4RqQNNmN
RCKVo64RsxXXadaSg0fnDs6ArxHRnN08Xr9lnE9uyv8q6JFL9UcVRAtoJnubDu6pc1sEANacwF0Q
vsAZgJiRIgiL7F7TSntnmtVlsOt+X4W636XOvHUVlSfgDBivM6evAr0t778yt7V8KrZguJUF+fgO
5cE2diCiKKixWOLQe00Es+uWVWS/q8e2PlQfCh+Ak1RR0PQc4FyIObTRxH6qZg3FaXw0wqi4DG63
s91c3UVkon0D6I0c0QhVxfm1HCYIMmdHva613ViSbQu5urda/B62NaJoTZo0ZlfQ6D2qxgBYy0X3
Q4fI+kAyOERdTCjWEohcTXdc1mSdqtt3HYq0aBKsv1lzmFT5i7WBjNZs989Loz/J9T/IFDhXoghS
UVt1Z5GY6j0QEYpvrPgtHUCFxtYal0CUdFeiUx7/LXiPHJl/jJp6BwqFNFdJq3ttEjWsx+oe9Io/
OalzNBhnSferE8H4gkC1TrFeo4UUABYUUDHzn0KkOo/Zgs17LDw10n543r23oTCCrljb1qDpb4iV
M7RZfhg2e8pvb2QaMVA1Tc1gOx/VmvQX7dn9jmZKDBpMnz5VrDgjo+6NLRmV8Albl2IsLF8pn2rH
GX2qE5tDLDDEJblxcSZy1u5ShLwKKZWxo6Z5zST57V2dBzUpETrL4De5g45dhKGYn4xIc/IgRzTO
zGoos1DEOdRUwRI+awPykoeBIMA61vE5h6CYzYz/wyVbsmhfdi7ORC52xfrLRKX+JsKMB3cWe1Qc
CH3ldDBsmKSGZjJMx03jh3oDmE+hBlFVXNpuZ4t7w2JvJpz/fpMfc/RhaIbz80gf8zaycWFVbIJB
TXLea38FWZY1u0Qnu8BD586B5hBrdSyxQGDOPon4w2lNWUFGbFo3iQUm2J40uXHg/NidXPZEJjIY
GEPK80g/TPU5Hyig53JG23DWhZ6AXVSq2d2k59t6aTsCQCJozCXhC5LeCz1ZyzyS+CLJKdoN6JTE
gMqBEYYiHipQl1nku6k1wGw19KM2McqzoMyWnk1cFM3MATn23+BicFFg2EwEVpfUwPiHLgdeyiYh
TsLN5rciAVUJvWPLPB6W+nnmnGedsdfGMtvqJZfBqZ2284K12VpPmHxiu63IC/l4eG/W2QUsZI7Z
QxfCZBkA5lCkZQ2fMrOXgK/4AagGGUHbJCxa2Lxdbw60zQSPXSIkb3G81gBGle8mPFihyOZUKnEk
sMbgodfjOVBW5sowfS7hVOzNBCe/ZutB6fIfAAktyBvIzVRUnbAHzA3aEfxejGnmIwySoHbiZucs
OL6wFz9KG+WOYB0M7/RYReZTNPfztotN41jTshAUifxCNIo9oBsg1np83iy1gtTCqitK1O0Ed1Fl
FyqRK6f1m7F/o+CO1HPZa1u5+kUrk5bOEKYOI+N+6jBwTc5BSfCTaTNuMglV+D7bleNKWu7qKUij
5lKWVXJROxQBq6DRcuRqXOBEPeJmZA0YYauMwe9pCSq5VjnafRIVAaslsguTE2AEwNWQ9SMJVSUB
8EKyMyYDUsQZc1M+cCKjXdpLQo1yXJ4p1tK3YkwCe2ltT6V1ldpd8GwIpdFu4hPXmkBWxwRGlz67
viBsiTaYzB4BKXi3bBmmZoW8ERFux3/j6Dy2G0eyIPpFOAfebEUYWkmkKLvBkemCtwkkzNfPxSxm
0XO6qqsoEJkvXsSNYSRRQiahXsPFYN8Uuw5Ph9N99TFW8bjcWLuu94gBXYfOih+74lEjVYaHxl2o
q9MqCGbrca5QqvIpa4IxMkpRcYSSFxUwApWh1XwiltirTeWFlOp7nBRjoHorKYax+EG/9ReLB0i1
B2dXVE5gDIxhuQSyyy4XTb4OE3fC9z+zs++YC4jBOJ3POFa0DkFHcrr6U20WSRSLhdufq50csFTd
2k23dYXrZZHvGDpd2+U9honSG96BnZMXtdPvcSO6mzyOVd0p+8EirzoXqRkM7nCvGnVGyn22e9Hs
uX/RFaDxvdAVUOp3agghRa1s3Uzbe5zn9NraZD5SgTlCKvIxoyM987b1BR/nunT3nFKTE4FCa07e
dcqBiTLbTmCDWYDgM2OhKCu/UMsnlUw21ydcBSuIQZfLLXlepliXTWtsR3YBZXasslevTfmJU0c3
6c4fDA9K5ejBYbHvPZAX/3QAvsfJ+pLK5WOI8Udp7WUBm6joxdlyVV6c69304jeXDP9uTIebq3pM
dwoPjySCaYPs1FvC/3H96BHFIsZiPtRW9y7Y4KBTQPCe8kiQFt8tS4O1zk/ytggtyTW7GF8ylwS+
xLhHcVDKUgZcWTi5zF9ZRWo7NX1eS4CLt/YtzsK8NI50UoIzUdnJJ4my+qBqQYctH2xbcl8XxPS9
LaeH7rqwPrQ1E6S6+YZi/2Y7OA+VyQBk6Y6HZkRL7oi0Ym/XyVV4mV/lzfeQK2yw69n2PeNgzhWu
BHiS2G45UrT5tV1ZkxqNzgcqq3d6HG68dj4meU4nD8fsJN8dJgz+dpm3R8w8Nm71y1dog24JBgb8
xduFfv//f7vJJ5wHA48qCvG4y8jr81Zs2otLutgvnUxiSR35FbzPGM7xYOa0UB3k6MEMEhNbP9Ur
94qkkSmH46TNKYNJBiFOn9ixeFTDgLK7myoDOaTrjeVCVB58W67J6jHOFEyupfmhYlg5VI3402D/
bEzyzdzU7qcaK7AYan1vFvKFF0tkSdOC9YdsH6/WVbRDEcEGQvxQwDWwpbpzFsjH//SK8gHKx56H
xi/KXLlYLmvXKZnPSNq0Fd1xLGM1b3Bt5IbAcSn5azoK/OXcfAJUgXsGsrzfJrLn15tX1atBixvS
H8bqzzG1cadl2bHpdR9hm6LNiUavlc0ptLxr08ErSL3hKmIAiWpVXI2pevbcogn0rWtr4mShkjwL
plFLSKLyElOCJqtLYjdQ66ZBYHaDs0Dvz2dbePRQcHMLVYut+Kh7/7X2YOxoQ25285wTyIEjcvTk
XwbAkFSjtreKIgly8yIkJ+BqZF9xj1iO7eBcjjWGKUoOdVZDBkhbQA5gFxOGpyW9aFr+GFv6q1I7
sFkLDyiRHuGvA5xTjFyEuEePG96nnXE88E4hNwpXlMReHoNYx3AGkF9rQnNaIr4juIV5OS50jbdK
fU9q7Z+UXRiTMDCLJuIieeqZ6ddRfvLtqIKVXg2yluCYAeWVPctoSnrR0b4dSr4fhqLD4YX1pChO
7QaolRrWz9zBs9nvezrFU82QiD9PjIZ0s2tBusw6DG4YAvGKD0nWLJ0k84QZNJa8GnFMij5nPV+4
BzPFNNsbvI/M0kUZc51dSyyOrbOfDYHVVFtOcgwatwDWQpBe3HKgmINB62i99vDD6jM7prVa4gOr
TRa80k8mOLFKB/ZXdzEfGgzimfkW4xh3ER73TiHexeBhvJzsbp/U7VZCMDrgXVLuCUhguFQsaHk5
I7uKq58xOkGH2w4bDaOKaNwrAyzMMBMJxZyGPrSb5Bn0ePOo6s6pHKvyaVJ6Kp2GYLE1+7LGrHJ0
btAn21oPqt7CDqVwWi+aMJku+FdBlY7FnqTRUVs2YGST9LtstaYdFrv0NM4ej3Ilo2HEPDrHDhm5
lQTKmvU/YyHWECp8yhGsfztxNb9YMyb2fF3h+Xc4j23zUVLnFbS9OQeTiOdgyAm7jK0hj1TKP+U5
1g49o4qFfsbmsiXVyK+nGq8OsGqzOn07Xfws61wJBeIukjDxfilpDy+4mzjC/k67Wp7hULizN/j6
W9tW9g4z29M0khwnVFTxOEjapW2dMWVxYwpc3pC3SZ9b6UdF2mJn6crVZLjaaSZWxy0KKaCIWGjT
oEX48Ecz50WMXlKMjLfLau+LWSS+WfFEyCK5uLAu5rU51Yv3hqLcPwwS8a3EWcOHmxLY1C4N+2Ge
ud63OAcf8A1n+0qrGFLEY2U6TpCtMQWChk1wsd+tY6KHeNaI+qwZo3U9ffNG9o7eQlRT4mnURVkH
K6cEthuOK9bdjB/mdCo78sp5onthn2N5x37L4ZqLfU/JIhYc+JP1vDohaxdJsIwfqU0eBYaO1T22
YDpTicYx8+2IZlf7bqh8oXWy93nEXvjFUEHNhAljWtwdDgfAEcqM1Y9eebsa1i9FVI9qX710dqFc
cPejohLvhvGghmtu3mQqUYE96TwACKMhjd7StbPRk7oxQDo+OU4rHi2zunfDq6o6bCIcCleAOe/p
ISp8TCr7uqLmhbUNe15w8rHnUfLTAIVNqoS68+9FDgC9slYHo7gUbMtw0qdWG7qru55WLQn5C4mL
qnLB1lF6o5xrS7A444T4ij/N8NoLPnErWKF2AbR8jmeSSwY6pB1Tky1xcOgr4M2UqW1nT+4W4YNj
JtM3VxtYTjTzYSrF+Bw3dB4sg7UTdfOMvTXZZdJsd/ZAC49NnqDJxmjUF+vBLXE9WXAgHgTUtt0K
yFef1Wt37c1xOihohYToLVyr+KzWSefzVJOtee7PEzA4mInLyfincNmp4nW6WKb+pTt25berj1fa
O/Xb0Co7fvpdY10c2OnHpZ9/lLm75SZblypVuJTSfRr1pgJwnCrjodcy7JU5OEn9A6otQMGZepfa
nlNoe0ghfcbikH5pEej1Hbuud8Bll8AoPjaGfqhNhVfxjMLWszwts2G9lJq5h21VAGurKdPL77qr
q4dna+EazJj1RAHrDX/rSVIXs6sM+agx9O7a1vmoWvlPoN4+WJDmfcR0DjHUAcouxMFIcOLUSkne
Y82xUcoB6SxLsz1l4Im/mivT46qyGa7tzJ8s1w2YovFrblnuUrzOjgbsmfm2rwyKEYnkxplOagtY
UR9nvulMrL/NBX9APKkhFbVaqOvv/Vxce4ktwWjto1s2XwQmuY7RLEQOs1lD4uRHaksyGonXh47C
9rOdWChIQNptfMs7oGgRVzlA9e1g7i0bf37K7WJx61vPksaaSCxrHmuhVuCmFRXUAzjG5jGzdRbZ
XpwHa8rNjWg6tKoCz5hruR+IUAyA+GyqznWibCIFjyETG7AWed3mqfW7gW49uvuM3Wj8Fm6lHPjv
mLVRRDZhpJIFh6nyXmBQrPeWmfT7biIKpZXyJCkmtTf8r8Q2ngOY3XPnuchqaKOKAgrmESpv55In
nbAGBetpgSjsxqHXUoOn54ibVKFw/ndFGmIVJQJCwUudDqciyXDPTVCc7EGlaLvQ3rzhb1Qrj4E3
xi6BVTyT7s6lqTTIycVnysb7QX8EuL4pag6Jk0Gnwoq/ocpdhhkFHMu/ef3LtV/R/Djul1g+uS8V
1aOdvFNjA0TeRYWrRcv52fNnxysUFeW7U2TffZy4vmFg4rM2kAG+UAvk5vpeU6EoM0MLe6v/E3UC
KrjyFL+xtvCBY782Ht9vMCDBIhUSY+xa+KvzlW4M3lfYAMK+Am0B1yZymR8SrGUOAJTa/naE/KUX
/mu2hhF6pP5hr0Ye/jdMOsU0S3/JPSoFzBrQyaykNqqYbPd9334S1pquXvHR1jmt3rQQ+0Vbznud
SvElUZyj04DGbrUYvV3/WY3UwtGQGFHVlxHX+i+NFHGYTQ6Dx/znDlyaK9uYzmWO4dTRsD/KlmIW
tiO8uqkyu8xZG4yL/s4Tx4nVQ/jz+vwz/0bmAQJvXRNd+0W643PANkHzcAITwsthmKaceTCiV1/G
2tGmqe2w8okkYBTOvE5Ioa3uy9ilIUy7l1qvcroyuoTwcNrtvER5REBn95IkryAtTotK42/jpv+6
1K4j8k67ZoZPXE1SI3Ww4kTphv8A4N2MgjZyq3nNJUUupVha9o5eUBmaezS66gaBEndTix3VMe5c
jY2wqVnNuGRTqlV6ezFSbQM/4sLfkaghq71RN8Kqho9cYF3VVaUIBSWwp8Fm8YXimxRm/ZuwbmyK
9jxTlnu0QA+srgOQv3uSrYWAXxD4VGgZ5cq1n2TDJcKMd+bgIUogLYwk0wZvcS460Cyc71A3arXp
LzIzkSMIsgRy7Zg/rZ+yXCXLnHY5lQVr3LriteYp822Y+Tgm3dzZJUw7T1Q6S7EUo20STLCq7zUa
630W9m3QwQRskoaeTtlOQUo58aH4/Yz9VUG5ODmaF5U1vIAG87s5k/NpBMfYnFkWENXv0SscUt3J
xFKN0ay3y/LRwX9fOvfaMROgHUV/HNb6qVBcMB5pcwERZIKe5JQMtFH6sYSFGqOJVFDN6i/ElrPW
VFR9UaDB7zqaxXnK3mw+wZHRgiwBnaptFKfVTzrhLSdqks7IhCyN5ouDUR0KSuDkH1RcVajEnX4D
b3dmZ0Da7WYiCtvs4RQdM1mFzkAGbSCt4WE8WiYiHHjQ+uytSH4EqC6FC+92ErZsYjW29BUJvv4p
rmlw/2pgTyZ18YiHI9Kg/s78UKVBWXiPtsxBul9T/ahoymtFDkSdil2HLSccVfZ2sLeaBw3LJBYC
Zlz+JQLAePC1UObds4rQxTcNJAjdfJzRn7ULIAljGUDSaPv/tC18iawomquoswNBRX9Uu0s6i0cH
GD9odgp4DXpujP8GlRMQ4y19RtiA/jy4ADLt2H4g07PCoYHjgZzeVWA+V4S+3UPumGOhuEQtsErI
3L/L8q8zSDQn/0T9VSJo5R6OjaSJGvmRyzNVAYQUUXaTgjArx3eJKKsrX3UTf1h6Sa4hJwaQIJW9
acjT2CmCuTjijgDVSfujDuvVCFIXF0ld7hzkm6J2oSSkJKFAeWHl5VHZgQuMBHyJ1g3S4lcfj1Rq
iNQ98Lw+z0vytrhZ5BGbBbb1CJoMvQQpEkUyCVQM+TlDTv9usq4c6o8aOsjA8gXQ40GFn+lghS5q
Njbdv7GbQfXsdV2+LVQu841cyOoJzT6yUgqtRX9jHZczzbI+Yc+TYHSVI02HNDrYzhzCcN013XwH
e/quWYlAUKsW9JYtNs93t0W6j58X9WrUeP+NfZoYQ9TiCUN78hvB+8WbrgNijykgR/HYgSRtDUz1
HQMgPEwTiEUf80Yr0QA1stuPMc5slwFAI0jmbhsdAE1t1F+X+opu/2y0j4WCb4F9ZUvXlLwbOg/x
wKfa7Gvjk5g+luYPt7tWDqh0p/dLpYvUbo1G+zb1+P65jTj8+ZQkjax2CtbsYtjuM5bmbYh48BAd
FTP2Va0OmhFBF7xgUzcHrfil+BYlswtN69ua4H1jkocJ8TImG4cjsIcjAA5AzR9bcRQO4NaZfDHp
j0Xd7iTcWDuHcO1ttstXVh9BNkH4xjZhkwdYh3/bqmADFyYWQS8hX7kAs4nkx0FPYQ+v2SuIt1QM
mR3FEZepucFo+x0ZSPhF92mcHzKlOBV1fcJzkuqfmsYvZ5PhBo12Y4ibSCyBqNql9OSk6XBtDYZH
QoeVmZgvgjPxXscKbvyif2xrl+y2KPhjzfql5RkZDUhfgr4kvxB1S6Gw1x/KUS5XBDDaSGC5Hoqi
POc2CXCwG9mhy2W0Sqg8vm59xTAqIU1uIsFKctf0DktdI6tgSGgjVSWhp5UnvecmQZkQlXOmxR93
7tIopfmQGxMbBUuzqBsyv7KZar9KLT7wNw67LOGObSUqL/fBQmNJ3aviJcjsK14ju5mDLUxp0uD9
oPDA2Or4z1nzpwkBPcSOCl40pR+FrM6x420yYqlJm+QkXstZ/hXlepj7b6PmSfdA4Rnd7yix8sY8
Kw+9knAw6a81FuGsEi32Zt31yykObV63HDIcECTF/VZbwP0U35QeoklZiIPrEqS5iTbbfZSxjOKK
2veiPlS2AsQH7kmaWSiq1QlqLZmqZyOlAo9mvbh+Ld/xVd76BQPvqEk6wQluwt9iQqFMHQDqUWFZ
ASDR5VAH7cmbxImE5+2SDCQHC5MH4RhXtnmHCY7XjC5ESW6USuWQzc777CT4DeB64Xi6KNWp59pL
TQ9ZSvOn3ZKWHtB3mjYoij3JuA3HdDmCwvAxWP4IhOI5F6fFrZ5FP/8njyxi3+ihfbMrEaHkEZfC
hjBjC+BmUKU/0uOqO2YkwpqMUdMkw9k7c5COrzOoR6tJ9vgwUJGtYNDm6sGU2pnNe80Nc9sPeRcW
BZv/iRsetdejHkFoDDdGEj9WYmx4Ydr3kY5MZ5kPLTkdyBJX7uWPGsOD1f6Qid4K6b+7lu/bTIbN
G+HseOmKHlV/DlWOaazybVd7BHN7bXB7Vx3MlGYcGRJBK6bG8GquabgC8jT5opuLCNXc+FOr7yZr
vvXV/lG3eXRyEJOGoHRnE/a+JcI0Vj9mEwuIY3d+lVBg6SpnizPY8OKTA6DC7+LxPGZSu2CfYO89
TNjeCRjVivvSddqlS8fhVPb4MZryOSsWj8Q0Q7SD714DEyZHmgYz7Z3knTiVaWrvcC8vBfrnxMAt
DVqhRK3zWiNVCqGgtoE+lKX2hm/9WUvvOkz/oyy5L+ojSyQYY3ZQeiT/XQYxReakSRvBMCDxXUhc
UyXKQej1VpBuLPqpvonxUJF/X+adpUaJu+5YtgKjvM4bM6JY77kq+D1scTMV4w36aHrspmw413V7
KY2sC/KOpigl5mtCWjD3TbgmgFx4OAxaqnirlucK/UaYxZNNxbA2LYdJc9j8mzj1ha9WWML4b3fT
u2W2vmvSdJzlV2P5MfSahbsSzoSYDF4Vk1Ny84exVxJWmGf70PUf4iPLbiq51KnF67mDQmQBRh1p
DIq9HTudpaWAywz14d0hNCM9fwD4pakE17EZJeNlkZ/5SCMWF7DSUUPdYs2cr5HUPl24ajHpeu9r
4WrYm4Svc32+GerKbkElbkbhU0nsx52jCemXIRJyfudnVWufxwrXt5cs+wUwx+bPDyYbKBj1P0RO
bATjGaw4t9Jj144eHVdcCYX4VnTnrSQtSJTxoaeqkNVzQhUia3ASQ8ljDYDCrudjIuTOq5N7uVK1
2TT0ITule2yW4lfDkBkYncqzYmePdSc+gQDZu6m2Hm2+b8feUdyd3hHWqGbPr0btPG3N8I7xvPTW
zRPlPYnXqF90asbYbjcri+8hwzfe2dGYfzVuc0T9/NS5aXdeRMd8ZKruDiSr5fLzJYMk7PXerrDg
RBml5bM+OnsMWJdt+IwpV/5pxHm2doS3Q0wDaGmcPR9lyl0fotaSuaHpDuE0kyFiT8ZhvmrOizm8
wk7iLM18+q8DMXn7OLv3mzGu/qeO8RPYn0CDg1nYFHMVDK/a4tOyHED0ClaJcdFco6WtA7t7UZX+
4rHfGzTztd0KerLqUqCW7dqJq1fzC0aIXKUIPfe5kSdFuk8ZZHgvR5sff1oWCdwywjVufI068Jx6
m3H6GHjkSuhFynMt50gFDazOG3EGmWNDnDB9tZJF3qsH/ijregpFatbUNjvBPsrkwsH5tgJiUoeo
B7XQY/9sxkhviRrwTwX5c7xramJRiITHa4xMJYkcYxPKDdxw6X7hUtHD7uCKz+8RE5jkyk9wkk+A
5A0iygz+dyVXRcLP6cnEdgFtmkQdxl2Pz4DZywnnosdqGfRjAM5M4qCaMjYcXNF75zWh5IbF0nb5
wrdcC2Nfk0rPHaCJZEzSvH9uZfmU4NovWPwH4uyq/R73M3loO0pYV7blQZrOi3S6Ha5MyiJWgjIH
gD8VaxElGrrPbGEviD20s/+rMo3qUwk8iI3Zqm51v8V6ZHMWQCCm2I6XijtzOa0s7Dml+V+pzEcx
P3E/RqWqzyZAfG5eW7MGo9tKzE8Q1do2xG17K705HCmia6j74q1I5ps346q9FGNOGgo+iO9OOCrr
waILoH/KU0Ta7Dfj7GyNzhcdXgfCwOtzgufywbQuA72joi74dtN+VHi7Dm4s5rHIaajjQ5YumlMK
PriQ0u/puRfTcOn698Vi60M09SHtNqEzPWp06k5xv/dyAOSTRd5dp2cwHzGSt5SfqUavnZUG/y4H
519J7shsweFZ7j02lDOThk+B+pPjBaLEhKAnR26qM71VCt64MnZevS2/a3E5TnuNP+Z3pWM6Mtzm
uYAGp4I2gBD/0ArNh+X+QJcR5qbEb+tnlG+Y3tQGaeei53ZRT/9ohSdhzcgbO7l63rormKK5B9Q5
67olCQTALn7L/j9TT38JJ90Ujydt1VhVtw4bj72Vu//SVpxzFrlhqqRvJLM3qubHCjlKxsXHqjU0
k870KSEYKLl1nGbR7+FtXFNJE3PKip1HP5E2Ox8pbgLvTZBkr7ZkaEscmMNicTt/1Y5U9lqhrmK1
zUwVB6ROnUDrzRiGWXnGauh6xUvS4430qndPfnmgcEjdaHhNCg/xbzrztobwT2+1y7kudhbE8oei
/yigqnasJ/X0TSypjwGYDuVgs5I5yvPI3mGvQzEIShWf6TJq+LCHS4XSHIv+RHH3vXTRFVSQnv7Q
/RrjWB3FxLUR2FYuRMJI5h3yfAUCYvLGIweHpJhfi9X9S4c3a90I1bZyW4G0Kc53q567BtekxuZq
+cPUzxNvbrPbxt3vIhBPb7pAhHbbL61QgsLs9iYrCLvP2cT9zo7xWlZFZK0lG4cpDxvvPyBACm99
ioEM7dFJHOTYcIgLVnWE02CGbnH0C+J6gmfG28MGCRZthhfhvBRa8kO7d5HH6h6P2JFycL/PmSrL
uYyori1Bl7MHYiGM19GdkjMF6oTzveVZUQugfPGYnBSNJ3UojtQMMNoTvm9o4nElbRUifu09xfQL
fmezZjxTU+ViYKoZFbgrDa8I1pr6nfftRzLH3HtimPzTpDy3A1OZhQsLtOCOKxFKSXqamuFU1yup
2Km/pgl9DHnbXhgxDnrV3CD24GgQ84MQ1b5y1U8FHJG5ar/lwIEfjyn29f5D3fSTcg4NSzu5qXjK
wEsF82NWTwfA0C8zFUepukRG14YZhaeCloN0zk7Ynh86+gcdPDb4pT4Jvr0TXqPObCSD5Sy+Nbf3
caULwOAZM7TffiCaNxiv/I+bz0i8LrEDlo3Et+F8stkB8Yy5pbFJG48OdIhJ0lm4ytvgqYHbcr2J
0wNZrq/Vcy1Qs9adO/PZXv8AX4KhV/onMj1PIPTMByI3z/xYIzunwHOVZ8KOQ0jf9U4lqcsvBbwD
1StlvGvUJzbnJw2QrpV75z5tPyXl8thXoMnX3CHSEnHUeRoqjSCK/dS28lTjMW7MTX5t2VKwmfO6
gsvyYVIwgMyDd10nojfgELLiBz+AnzszsmVS/D2sOjllE+9nA81pTkNu2Y/YgnFqCeOUuLxdLYuU
vcf2zZbGtYJSoFtelGd/RdsHW4VdD6UBm7QEZejo/PgZGNWUBjE7GM0WYlF/W9vpcWbFbDI4D158
sylRwBZKisifSb0OZu2b2bzPPSCjGqypLr4ZXMbmdj0q/Q8mKSnvkBloN5/CXqdxgioTXD3fLpyB
gUHRgFVurHyA1jsooKBCEDaUhN2+eGglvN1z3pI6tBPfSwEHGbQsK+lRmHwh+SVHPBTw6Mz4VSbU
uCQT1DYEAf3sUtuDJYCS1C6zDoKlLoXNsNDjZ2MxzoPJ89qrAwQXJD0UJYhaI6xtFxpN62RPALV2
CiHGQYqgn4x7a5BTNc1bipM8ndVDlr7mOOJ2vA0G55hxE2lVHAkEnuL6XzdQ7I4atGzXSNu81ehV
gbY2h2x5KzPzkAyaEy21tTe1nzUmmbJMaHF0Hh7zmrdVGiaJaYe1YZ0UPb3LUmy2UlaUtUzv1K5h
H4izq5I0i59fVbf4zLkXyLR50afhQxuzs2ZTP9OOa3ldF2IQM/xM1i2Juu7d2LsnhQJiAFlhwTKb
mmqQvMQQ9PH7bMUhPX1GdhHkLPZjCpvHX3VQwlh+YDiC9oSwkypRE7uhPU+7seZ8sgXQbBGNPakm
3L8r7QeUpVUPOBuPfKsReQAJM0uf7FyGWNEGn2DzCZIeUCL9uJgU9sXz0jzY7fDhDXYIhdMXlRWh
KQwRFcXHjW2bDgZAy3H+KEf3OA7x9jDW2Mk3MoPmAmtX7RiRtjoq8+u6Sabi1yPg4m2xbTc/Q8d6
ydriRMT+1nnpUYrylr6lMjt58TsNUMxnJFwSwlazBlDR3KLzbPB+Bw/7AtGsQ7/a1G9NXjDS7NVC
4qm5XZOuAj5FlTKPlHcyaQZN/bgN2nkBqUWJA7n2YmTv54T11nkIYOKVZ6SIn02N20GLZyuIrSEY
KayilwNpanAQJC39MGg0BGVbezljHZRWWJhO9+KkmxZW4IeUf9Ni7sy4XE+L5R0p+OYBHg0q/5yf
xU1+qxa8vkKDhcOJN+h2G2jYT/DPcnPE+bdKFilzQL3gxWtYKLkWnKyYl7vrnPlM2G/EL3MD7M6A
v2bi4CmK9EPTcSiudkn5NYvLh3KNwOwUTMvFeEhL+5E7HZ4ymyq1fldrFCmR2UYM4TGEEGtQAmLo
Jr1SWjIHTgsujGhKYBhMeyx//XEdjtZgzze37V6djAoyF3tEtgbcEFLmVNzwsSiZ29oVfqa53mOM
lQ79ZfqMBdA2LFpPqleZE75qv2bbDWTM8FVBU8rTiKqAXYtO1BAP3C1K+YMNfgPlgvtUAmeketWl
GyQZBJtoN/3rcQKybfsEvvFkWaPvxgn27JSvycJl3HuqWTXrU4tQxj2lNXV6Pb1brCR7p6K+/SU9
VlVx9Eo6qU0CTlwnY324LhbqmQF+qMpfW1t/XIq7cKaXmB4EtycW33DVl1SSTG24DOpJYw28wEFo
p9feAQM7HxLXep4sgGt1/uYqS8UKC4aJIs59qT2Ns0ZQfI6EkW5gtG6DswJo/7FMQLsUuQz/5W62
y8o+mvX/iupIAyacW7bqJquT6ZWOHry1yA2l3NkUHTOmd0z2dqnuMiVDFEKeqoGSZl4BqUjt8eYa
99zoXwu9+owrD7QU1ZWNfilMbNxjx5oiBYvi5uMjDBRCSPFbUt7syTk4ReFzYB5SEf9RokT/iOYb
I/sxo3hh+seQk8PlADhNhxT4PUlKgp1LVHU9Xif1AswnKggKyWuquMcun/97cJ8IjOIDW+x3BXlo
6hvYyFgbCmmdFaefUMuaJ6Eae3hzT43V3FU6+haRUTBlvVAIH3k5Ts0U/JpPdyeGbns/DA66RdcA
vbQw2JYE6EwQTLkLs6/WflyD2j+txEyUDk04aJlvgX1cLfOsuSCpKo3oVPVG5Q19fHrxyH7/Hc30
bAvruxLD5oEPhkG9xWoV0OfwrTBx88LZg69hl2oLzColSHwUH87UAGt4yKh7SeKeoxNHmeH8phrj
5VwXL2ocR6U+H0gX7S3uOkL5djKeJl5MPPBPkyOOo43EO7Gq4Kuh1W+ojDz45T3rEq79cRoYjBMJ
kxlFXqEm6AecPst0+QHmoq8ab7ku/UW4OQijvHD9/9fHzABZunXNb6LsEN/prrjKDu5mK/7JfL0Y
lnFbMA9iyohaXbnPXC3GXInUNuPQaU502u8q7dNICAx1bnbItfqY5Ca380TuKbgB7Z90PziCvzFq
hFbPcs8iDqDQ3IRYZ9xQTvS+PdJ59gWklObJonuZCw6zitVgMdX/JWPxEbflf6bb/HPn/tOMiS0K
AYiDW0cjksd8Yg0iKE1a2Sux4KLbKaoS1HviHjqZpE06r7T9mCHMps17ZSnHrJzwz/JzQu6taosh
AHrFlCt7hTyBn9dapNgZBgfBt8b1tEcYDf+W2P4xWCUJuRmpG/VFwX/RDwgvRXw2HR1g1kiXRLZ8
ZkUDJN+K6F471sTjCAzzweNjzwd/pSE247gh5L2bOGFyhLfU2s3ee9XMRzJ+ZHQZfsuVEbZQT7FO
FQ3qIckxPb06m4EX72XPZ2wYuE+wtSSJw/cKUZp1QkOEcblTU+2nzYHGHoJvf/THQeo5QlhmsfK9
IoEKhSs6nrzkgZpL1W/coX3Qe+PPsZHVLbWi2+bF0+DeTwZoGloIiXo/9AJoTJuc0QXekAXpcuC+
qCdEx/SddJEHlSacVPHdGfjevH0FdEUpy72KaELPwtWhwzl386grl4D10a2g9wD/xkvRqFQsbXwl
qsqTOmzYtfXmwCjtuOC+ultfFFd6P96Lg9u3FJsIqkvm/AD1kHTlsTXjW2umZaBvK6WG0zpRXnDA
7NeGCBk1WmmwWB02+T5yYv0TGBSxAKPfW4sRYCGkgaWyTp2zt5r2l9TKI7k13Cpl+81cBVR5bIIh
2S7VFgQwL/7t+2Sft/F1Hf8E9gIwiZR/65ty5VHoY5Ps8mrvVWTysqTlbpZUKpF6xh+bxX94iXfa
uH46RfwtkNWsltUPrvEr2eSerHdMzsc0sHAZxoVQ0zlb3P8cZAtymhhn7dg7OfVb/T+Ozms3cmQL
gl9UQNGTr+29kdRyL4Q0kug9i+7rN7jA4i7uutF0k2XyZEZyGq482oAsL1hmbvXaQOLDP73U3Ucp
P1RozJMwXk4e5cApdo2nv+u2hVed0a1I8nVrDfewt64E5A+Jhw2G5tJaMWgzUSyCNlxr7vjw1Trr
dMbIhF5ojH8MFra6Rg+jRQA6GM8a8R0qLSkhcF90Tj7k1J13ChAuacaraEf/r6ZwSf7lHv2EbnXz
qnLPZvWl0x8WJimH0IKasXyNUWJfZZggy2DH0a3WBGY19SBh9lQ66DVGOh7cxn0ExsMX8dWbHLjW
+JxbpoRW8e2WzMCwf2YUBhUMZB20HE7S/WaoTl7aP5uUoXdusc0zdse0X2X1zMUDTqD7LxTVwnqz
nt24PRNpJ6LS8BoYeLFq2LItFes9FY62Jk+TEVxqcEwFDZypQdjauEc6RzOzRBH2FzGR2MDEnk++
dpeJ5JDbsUGsJPmU4pO+XmYbsFKNL2Z7x6GHm4nugfnokHqkUAOTD7y+2zW2J8O5zscwE6gITnGw
sG8Iy3WNwD3FexXyKY7ZwefMOwM9E3bPdcrKFjn5pQyZ00Hd/o5A8IZUio5J8xLxzTYyXNql/ey4
/BfoYsj012p6Jg+xlIwRawsbhBAvAZC72jJ/mF/O/Ynuhigt0cOsgUM+Mt2An+Xrm7A2lzJyAVDZ
BONarOWpZPIdMdpmVapUvHQd7VkY76WhvxSsbJhi4E5hPE6RbnWwQ+E0y6MY9DK1GVP3o/X4pHP1
RDp8U4Bf8mMRrPIgXkUpkZ/2kuYQnZqYwSRzn8kzUabH8i5VuQYrfwpRnn3FSbRs5gLutFpGL2kf
7zWdu30xvhDt/IZAvOkx7lLnfJ209l4EB/ZclPrsBpR8YZsdDoWB9iwX+w8IbpYLXYNPQStXRSDR
x2pgTQ3PkoN3Xi3kJsmyV4vwCKM/pB7/LMgnNFQTZzEZbbM59IX31Gn3ZrqZlr7rlXHU8VGJs/J+
4OIua/Dx9dx/NyMKBMoA5gqDOhkO4UtjdBmM1ltbqwgUO1+1brBh3KOyBp4lwY2hENu+2lblRwj7
eZzNqWap0D/7EwSBA+cTWqxiZxcP6Qu9vidld0/KP2jFzcr0J6s11q50VvVsEQ+J1Ot4KHW+Z3fa
qExdBmjsjXURhr0HQPKPMfOGtl+cagNSgPVqUogcVd2tKrkOTRAuqIzJ69+WNrx1zCAjK0fw5uXG
nGeoafCSm/jqe/LcXMqNQadHDnltOUpny5Duq5A22Cm8zw4UU1d7jghFLtAwv1wO0BqDziZ6nzIa
k0v0XjUE3mwkpllpp3FTW/Ztd8GWC0o7tlFMyVmMYlWF+SbmbKVJhhBjt55rm+ZkWdOEp1Hacmta
EIRKM0IyC54m5ZzTIXuhoe1DMxnK1/3R97UXwRUUpnI0ZfsECns6/lO1+d5Y1mnAIRcH0LoUFMlK
Z9lPazAazERI923ZdnbKxRhv+8fcPgTlo2SrUH7NXCJfFQ5Dbt04dh3dBI0gxEiV3IiBcuy9B0wo
VtvqOHLUCKnVJO6xg0geSewgPvW7AUYVPTvVSfVH6/abZzCFSTioBP3BNul45+pFgwLYc447Y12f
WayXrYtkn1BLpnnjo/XDTzMbbyX6heClCfXsmrIhFo3YJ17J/Kzbhz71izxJi7JPGTn49l1HzPQD
tNW4QKiqJshfkRDt2nRTHxEDj8xAa2Cg67uBxAp3XVLs0OF7jA1pZN/77p5rhD0oKUYgTU81C6PR
EJGn6nfADmuCLRvy8RaK9Is05fs0hoAD5t8aWtGYTzxRtvlpU4iWh9uMXhCocKzXm5iJ7Fhq6OFB
fm6EOLkU92nGRx28exVnmTj78vSZAqGO9UgBiNS3FRI1a9T0ndvadWy8zZCtsXYvC+3k91DakDtT
Hb6q7f7UkkwsiTZ4W652j5oJIz24zrFWO99ONzoVbEsn1kgWVN6FR6RjIWiY0RufhpDGkgqmbRKH
O192jIsSi0GxRfMDY/XgmVvDpqazJSj8m+zELuTqmgS09oWa+5yG2VbEwHU66otI8uNHG1GpGrSk
t2wA1zzXb+M2ItxQkk7Xm39ontNinHE5TH7nBTgzs7MrtgoBWITmuRzaA/GTA/5S8HkzFFfxCFc3
3/3Ft4YAnlL5hiqHeDdyuIIuHikCbOaK8WrLLG+Uf9qIq9+PTnVr8jJ43PuDndTeXHMgaIN/irIU
fGaqwxyVLumuA1s/GzKD24DMXmEdWNSe8RpX9ooTmFW/0hADkPkUp/8y/+HEO8Ybv4C1+aCKZ8m5
N4rorMvybTxkVzndYvo5ki78EcJYYjhd9qp9D8z6QMJTH3HE5LkFloRqXDTRVZXLV5Agt6TwLgmN
44NZPlzqXSs2QUFrtgj0z2Cs17zzJ2WUQFA/guYwkPP02eJyksPEcMKY5u3xxeGolKEfoeJ3W8Yk
HAE7usrcTVeI5VNE3h2f2xKBY+11ycEe7GWUmcc2YKTQNIdx7r7tKAGDZlsy7vL93zRTW09l2KV+
JJmmLHhy6r8B6dRKI5qU+Hw0iOzT3fW6G7x+3S52gf/nKcU266BNs/c2G6P76mOK05N1zWuF5hLY
0FN5k/RY47/3bHYfYhTw35pdxQpTF59GKgH/PGlh9bCpI7ZK6yoSgnzJLm5qkBPYH7WUN9S04IE6
3t7ATbIIe3lpIomVOVvnkrXLTJ3+Fg9kpY0wO3R05DHNoqfSXDs5VQQ1EbbowocIyAHPkffJAOOS
Da8yoUwbnt4cCebNsJNngUGoN3tuJihYRgeWqluDKNjF/cu8CkbOYhmKcWmI+O6kP2zwhCiGaTf2
f1mRA17n5cj+Kn3AH1CuhiJ5McqbE5No/YuYd+rGgFsFFPZTy9U7lt+uvQN1sAzN59bKtxpsVPZG
DjAvtn+PMZizOy018Jh2+OhNdKHxyplbZxJbVwHFrK2GLRaCW67hZTTqLNmktEakVUjupcubb8yF
H4Gy+Scp6dEj+5n9ZtneG4v5eRSTm0/L8S2mpwOIurMgtqJW4E8ocUK12BnpP25eAX3wZCpQI/C1
Mmdr208qVa1HP7gXqAXbjkjbyekJD/ZKXigDvleqsMF9Vu91F9qrwMrc164af6gkg4WNoRiml7ey
NbJsoG32rkWlu+U/k8hQ5DD4bHVpfkzp9BsDmglB2d8ristAoIoVymO4rXMdW4eTw6fj5bXdSEPa
saiIgRq4HxDIEFS6f5KQOaRX2eyc4gmeUHnL0hem7SMljg2GWVpvdnrZZLAVHtSarmi37FkAoVYU
zj+06WL6rLudqH715KXI9j3268x76JgUx5zrsJ9tTJLVGvKF7zmLXP6l+ruimxO1rIZGDBvI9vYA
yNGLN1BHrPJrYuHvGKuMOGg5R/JANmsHlM60wUDFSLjFmlmYGBv52AP7GFjvpBPdeKfHkDiqqw1f
wkeELO49T7MwAFJa7kbTtyUDAhahtFwCQ1mGLR6nYkOYl4PSve5RB68NF/vK+sVTbAKbpoqRMe0D
p6iHzxXEhJ5M1BVspfnICfjZ/r7OASsFkCD6dWPjP69/Y+whtIFsCY8uLe+vFmpTgT1I8MxlJaMs
2ojS3wEc5swws3dmyFsuN7XDGRcfXI0ze77RBv+jrNeD9xv3Zx1aIq2LZXQow5+2vonKXZnu99Cv
4+45QQ0mU3JAMoo9TIAaUADX52d78etj5dPEweSwmJ5KZWBQkAgwAHf3LutvVh9Ir6z65hwTslEj
VXUXNd3C7rfSjt5vN3Lh1Q68KUsR74vyPStrLFjRKWeSVzTxsa0vHdqPr95ybGigdmXcsYqCNKo2
OT1nKVIkd/VFBU3Bl28A8RZO+VGT5RTjKktPHsduihg2Lbo9/MUVYsty9hJoTKptrrqF/VRW6BtY
x2emI6aT4JL6F1V6K0/7AHkAFGYR8MYzKSNj6CpM2lxa9BhPULlsv/5/chAz/J5koSy2WsapwZ0D
5Tub4u8A3aZo105UrAh09kidbUFwXnuyrc+gcVe9ufVgj00J7wEbkjdduUiAySuNkw3+3r4nzyZp
xKrGoMMBZIoPAI7IJkzs+ctYxXvBLs3w0CN8TPiKGTm0HGaM+LosfH4HORH25qPJiNaMpLebCe+B
l630WJ/LLBZJ8W7PAV6fggTEX4S0gPNoXLwV+oD9/DMFZw8GfFGH99A55bI5OQ13uIq1UizD7qPl
UzbZpHQWqZI/92T1lHMPLJKuBaQvZ6FkA+S6gQ36hs0PzcVtLx0O8sz6wing00NpQFNPekhiESlf
Ah4JDIgeTiiKftRvInvrc4qszF1TMnDCA8MlEfQaETubh+He9g8fMEENRy0rf/JC7VNiBnSn1NEB
38uut+JdQO/SVGE2wTiKHwYCSgChJNrkTD/nB8ZcuTZScbFTjJiI1S4j68vhUyv1eFWOX7LmNzXR
xWwuwBnUjdop89GxJw8xz0z3h00TpwkWXIZMzIFylquYEand4bVmUqkzRjVUAo4FBOIIoqg9QObH
qhUgumCsgtmJa9a1uF6zkkS8wxVxhpQB88gpjVCRjigdhqQjcLd5xUsR5i+1Nj/XxEqtnEOIRidH
l2P/Y1rDey35ERLxQosnebggYcDuhohXuvpuhQ0QZJxudCoNioZa9MuS4U6pioXQny14XowjNhzv
IjDCdILgi/eh4pJXWmbKMEE6EdXJqQMsPNjCvYng6odYDMxwUBs62+c6hMzYVnFCJIrfKFMCumv2
gEnFtgqCm0lBSN1LbzUg+YRBnq/xY/dvsCwJfDb/irTk3E416qpIrOgSKRoAnv3SUIw2YvlKewKu
vzh9UVyzjpbTPRu4kXuQgzNMJbZRLm0mvLhmMQdYVAW7/VtihTiCNfa9GOEI0Rk/dzcJwH4njdrZ
zsSU72wNvljFDI47H1IRzc/usIZatZ8YWLGYYIXsjmF6L7t3RZDR1y9G8UMybhGclf+KE/0gqWR2
pmbvo+IYeMPY6tYuzSsLjdigtLI3A5b/NnPC5PT//xgMepOh044mFziNKblnkD+WhfmXFH0D7x6H
cCDrELKh9h30Qbex6FTyAx8CktV7T9K2ON1H9Y/HlW+h8mY1aHp3n49njAe2cdDJpdFCzhAVtBLd
w/CaFNHGqMKbYyScyuOPxMZnUc4F2ITvSDArY81jrM6Zh4Lk1ML8jKFX1REnHmeVDMRBgmIqn8HK
MuShBMEh99Q6SGe3sWRgJOHIly3qpjOSFpBgpZw5mlCNLBZNNi77wgJs2BF3pOI4nPz3vh1PRab/
9Dy+r4LsJhS5YDvSXnMUZXmLk8Z8c6o+W5siOUFH4jSw7XmeYgw+ZP7BEs5Iy3FKsToflCIWJElu
NasGqxbvsGeMx8TUEN5YkQvaMKfquUjHW8W53DL57tRJk0DacJLK0H0HfgP1HT7dJDI11ww9/zHa
usiJpvbknGeBC9ux+R79IzUUny0k/Cr176GhzrnFd1mlDBsdpoWu94tzp10EmO2KxDhVRmjPmJNr
apmvBEbvFRc7k6WhL2BUaueOEwP9HLE1d8PjBKD1ISRLIiG/hbL/GLrmm557rLIthcZyaRL1IBiN
XYFJDA9rkPVHvbOe85DCDlqKMVVWFX+5Y+NHKWzEb22qe8cdeyAr3pJ4z9kx2KdRjX+z+EsUT6N8
itqLX0eblB5rH2ODVr7kzrfCYVi5xT6VHRXqe3IORvBcEWog8beywhi8IJXB2VlLmE3goy7B/7sF
QyJsm+WqNOKFx2+ospI7lUtzcgrixSNFW/RGBD3JfCrEkthiMNpyxitY5GfTu5u/9w3qf6teDfE7
mG9TwA8FAMmW7y12zJjO1Wj64S0/0DeKXS3fvmbcbcZE29akSaw6emRjvaHfftP5Pzld9xkV2Jgc
4s187qfNOWg2cWjt6cFGjRxpoydzWvTGhg72rzh6MjTuoOyPAQ5IvcTBkCCPq2TaDWyr/UiodgRE
BKGkomInlXJd88lOg7NVKdO0SVofkTM85TTuwfWOOOn5/4o2PySqe4kda1HVZwaaqw7vUunGr4VO
KQoqKPcEM5KrgZljhZmv+hj9j7rIPzpJi6LInmsfUo3LkI9wDyrRKr9npOWp0Fp6Cbh6hNDStJ86
ruPMTGHQ3qcGWlzSVgfqY6619hrF9XtkweeyKWtk8XbAYlTfXhasCj2/VoV9gGNDyzs3Tg6sAtnL
iEgRuwpFoePQ4OBgDsgKY0LoHUR32pmifSi6a5zAwRtX0udyoZuXGjHLZCxvkvB0g4tNjZil9es8
IVWrVjSivPpMPvSq3BVciEMAVJ7trBz8FEogLXDdk6h3OKVTGDuqDc+Rebfo6Jw0Zk5qlfIHDUa0
xcHW3aicYvoW3G1Dpq9pOVBpHx2JuaLpyXZsrRaxCaRmw96uW91nZ47LeAufgm27W6WeA8GXe4nu
kxTGvks77GvCF5BzjbXqGZjEyJc2BzGNWHu7bSLjs8ElnGuSCOxVltXrrm5eOeJ7IuQjOWZ6w2PV
Hub5e9wxhNSRnzva1IbUJ53QgJUhBzP9jOMv08xDIn2cH2epdbvo7y+MDf5ldoLmAYNgHWYM2Avj
lGElLc1jKHRoujxs2EjSrlyHwY+l+vWYo4xBpRrjB+v/onGDM07xjzZ+7lOOIPgYyX7cfO4stj7c
FOqAmdh3eK9rQZfoaPuE0zmvjwVDVxwZNbuj8gXeEKalevIx256U1Pa2468HUZ78OL/N8cnEv5cQ
HgvWsr7W9lhoV+4E6kl+5cnIr4tJV4rpJepYDqb+AJrvXeMoFAs8EwbjTOlsKj3b5p4gUt48UZo9
7ykVrQPITcgkDQMuI0Szk8fZJS3D7wGKgN1xtwmruwsmoxuB9Rj3gmAAGYU9PXEtZW/qX5jXz/PR
SsNwsgx9ta/I33hC4Q6neQPX/UrX7cNA+D8HBSDio45dtw3cPYsLzw3AROHzb2e8/90Rhs654R3O
YRE64bGwMAdBRilcc59V1tbCz8wds1b1n8AwGLfNMdG154a7wOifg/zqQnIdZPpVTvnG/BnCq9m0
e3dQlzyHdUg8iSBpzxsHV4OZDb4wfdxLSzyZ3XBkznZqCFekTQVRTF8Yftxy8i6oq9yxaV0dzby2
kgst3bdyeDYm8AhJ5/6GXGIj9WZbNWtlsoEN9SBHsYswSrTNZkAYtbhE2t6PMEt4T0wuxROaXu4Z
m1wvH3E/7vp/heFsHQJAxHD3tu7xUSfjrrHBRDr1h6JOq52Y1rwOcudxJ8nM6hhqBTQOSl7qezy4
b/FYnCvDW5jz9wMX2XQPlvvqc6wctOnqzEmZeabD6+GibzE1yUV7FW6/St33sNhScZWO2aZjWmGH
QBji7DdW+YvBwy9IN/DicVTfSwklBW90COImGZvtKCc81OqgtRi0WvEPpuoNoFIrwmeREAgz+4Om
8NCAwdS6aNeZmGq79NKm9k5jGB1gWyUAci7QKe0CVy5T75jPp9oYoXgJewBEVrftTJ04GJEgM8WW
Hy61/JZRylA16YYIEnMu+AgHjU3A+A36GS+xMLia28JfJ/GDDKFrOLukhFBERsXxwxevp5mmq+go
/efWKFkhrz7XgwreTpfsdfQvag5WRvvUltUVeDO3UbW2G5goGr1CxnjNKE7vpmuNUF/ov7V6JKEN
ryaZfQisqVs9pJfObOHGlXgUBgyy7Nf4eWVS7nLuJUkZ/NCMxyYLVyeb3oLp4mTy16o3gK9p7Jxw
h71aHXUyOo7lbwwaAIT825RSzqH8nxj6SVF/5Nl3xPSNeHKIH7GL8msIn/SIQr9rg2wZV/juN1yk
cjLQUfnaa3fgUgBWGdfgPtIDWv7mC1ewtr9F0tL2DIoKX1mQKlq8+bW1T458nxVndIKPBHygh8+N
5UidGXooOjYzP7aiSzEh+tLviXMvM1vE7c/EhK2XfeoFudLYeZMOJM3xvfZ/m1xbtVyc/XbnNd9J
OWyF4lAt5ROnVI1BExzuvWO/YdTa1AVjfg8PMcfeIjkV9X1y0idhP/eu+BL2LR3UmsH9IlAYY5y/
JLdOkGoWpCvLKvjKscnqKl7LUgATBqwt+sXIIuVPfzrb/JDurQHvDtAejtvbyvwbQ0HqVOxtYnSZ
/jCKF4CVUPwETlgfPCPDWtCOMImwFxb7jnso3DXc5/FmHs93JEG86jLH3GxNWxssZiHe5ZRqa3eE
R9fEX6EOjT7rn7Jg7jvBWMQAQpQbv2ekMBKvs5+bnN3NvRmpdZ9zSzn1JhEz9wEkhKTRyYqqHRiY
w/Drl4AqFeCNaGhWAZEEZdUriY1uwTByrvXbYOXaJ4FE6uv/RYAyuOuRRa69BGchiHKIgru4O0tz
Xz8YtAgOoOmuu/OT0pVxHC4DqWCHfqn0jhEc+6moLOSYV58m9w4Q3o9EcQs2aLa99xJ212na9skp
Csm7rZxPr5hhXB8FxjxVM/fUq7WoWekO0Av3BiuN/acP3sZkvm5C8G/Ysdzx1GlqaYNY7hqerWtI
e0xges92jiA1JCeml2MdHyvT24LfoywGPcn6wQ7Aw4P/3uN4IIxFVyNKNvadd4rzccd7FW5pF0Cg
aa5m95cLiWvjbLKnwcTi7mE8Qi3sFnTEUanQBs3RYUOvBqKy/VIX1zYsN0MrLu4xbh82EI9Ef1Du
sxwzZ49X38kOABdXcaYxOjrWjBwzRqLupeVXH+rhnzRoWLVCvbkWw2cWwDmj6fOCTSJfCVBltqrp
YOrjYzfW+iEKVcz3wy0lx44HvYtTu4MhYUyttcTB0o1j+xrwk5CtRZ6HDDWqVYc0BCcIH0cSZ/pO
6/MXx8M7LKtoNSV1fp2CRt5x1a38qYa9QeRmbcWltw4SDVKi6ZqMZNFHGg3aVUJKfOViKcC/shRe
vvYaHNxZapH3h401At56UIND5rUFAM6K0LiOfhg0mm1t8GMDlDaWbGFGqzCovlqcd0zes3dd86dN
Y+1h60QbPzT+mAl9KZXH5xwqNQt+cJDg0U8+JEWGdx63RoDruBsOEYCvYws+DYt4WZ6pRs3ooWhS
xjpccw2/C94ss4MFCJdo+///bRyQY5FX4gyd/y7ZgJ0Wj8YT3Q3ZC752m5N9g3nmX1zgBdC6eLyC
frKPSWviiRZzA62FDmbNlR1Om98T7il7cjHSPYRaaV8pJ4aX007xJrcmzMp2oa2mdnK3xUhF55i7
1hEJ+CcyR+hxhvup0dLA8ap319KQ4tiUIRDEZAqWFW0U8MW0GBZKZX33dSppEYOu5RXqLweUuWmU
zFZKo+MTVg0pT2hNpL+8YVeX3CJGfWp2/cgsb/A6a+c52c0bxopf1IJR6gb+hmbgESsljhQddyO9
lSmn4rLCdVsnR7uJS5IOpYPyYohDqpTgN9jda2MoNlnTraIQwGM4a3PSBa2atqN+CNLc3tXg6JJM
2EeH7MJcah8VjnWk3g5rftTcqjwsCPuSn+Q8Cnom6q9Ah91DW6N++3KIOHvo5jYLg+gURhern7Rj
oV4j1y5PIBh1FeGaMQxFvhWdTMuBYjtahO7gT1jfVFXt82AHTY40EGGjjZk3n17UgVdlw7VjsJFm
ENVL1+bBlswib5O688FZR1kvhyiq9xMPMIROiPq6i/CM6ylNc+tsSQp/cxaxovzAZk4x9yRuDfBN
joABkz2lu7vJYRsiHHSeCO1MYpNo/r9BlnAwW+6SYdkfQjNhKS+Lzwir1bkW/k6b6mwf2MVvTw/e
Cr82xCA/OjaDONgOIT/br4p1rJvrHPbqmqsqsppIk22bdQe2Nir16CfyYWaEktFZ2CU0qPJyZiYY
HJrYX9VYkOak7G5VlnPQRo0erqjt5Ct/1wpO7IV5rCYLtj2pNybxFi6szOdkMGCEANc3TMlsK4Rq
ENbpPiQjQ+yrp3ebWX3LnYHK7BQdzMxnuT0ibNg7BDtSTxIRYRI/FsO0AOsk5egTfbnSpVjsHB38
TuZ8tDPF250jjOZUvViimlE6nbEdqubhGoTZ4qy8QvdjbFAMEs5xbp6s/NFAx953NsZNBMZtkSKv
FeAXqwKMXmCeUyXHXWmhIBkdpFg48PQmsIvScMFalZnMXwWA1GniVGQrIBEDgNO5c4/ZGzjUMRxQ
7TRsoBFe8gpXpm/69ZvNgWYnQ2vVz0HYSHHZS7JoLvVgdBsMxUVPZxMMS7IMVbhxel1du7DprtiK
/5l1nOwn0BxBrp+zGo5L1o0RUSpcXhFblpveJh6GBT4tb5lN2HibCK6gV7j/LJ0VPaE4m5tjwFEp
o0wnc6BVAx9iJGvPqwPFaSp7BdvGZJPYfBW2w8bVe/L3Tkh5h+jf9DC2YbYncuNRJhfJ6mKE0a+Z
mNGWolU6fwfhrBplAWRLECpkAQRARc5uJLjySAgfek4/rXRRkDaN7CdPMEQzZsmi9V6jprbXuql+
qrRjHt3Rha12mF8zmtA1ayWxjuUZ+X1QZRF1yqSjM+4uVBAosZap+KGxAblAJ0sIrCLCWY8hpRkl
QFgfIttouO+6aokLARnf+zbZWKS+RXwQQLlOCOmrWjHA8XIgh2arP8zQJpXh9cPCksOPFhkQ4yLK
6/uQKlcuYSlCLVQjvqucmmIxnTUKqpd9iVUPShMpbHp/DOURwy+hk/7PtM9VdSzD4cttnJTQONeT
2sC+ms3h0Knof3oVFGdmzQWd439DMLgHXxvsbTk5N21IkoNjg7IVKj4JeugKGggoEWQcGk2wfDsG
cJyMSXGrsd9DgzyOiF6nCjOCjzvEb+RziPS999pkWZcE3EtAPQvzm/CSu5if8crvfxKh/aPi9GAE
4IXdxi73EzPqBK9QkFjPWD+sBD556BAGssX4hKnMvHvV5xjoO3Q8k/AnzLdg4M6mQo1GXr1ek8Tq
oT7W/rqaw+vBwNaksq1mtDawO3ngO5NrT+bpykVnb6viQqEarnU2l7XD+Fw3uLuEmaLmCh5z1GML
hnpmchGou0Now77IMK058eRtgtSDDW8KEuWAY4wkKehJGJpllPR0yhWH+SG/TBbYLoGwhSuN7kf3
qRJGsBM42pwSuH+RsPim4oQb9MN1SqTl1FtOQZmekSK7peFdI89Kj5XmM5Acq4rAAu0etYSVIN7s
wTxkeeESt3LYC4J2C6aZq4BQa2/sfZBzWcmttnYJiCgom47ONbzA2+Q5st2nHl7B9rMtHfNsFvTU
NDjWfKe8VK4ek1bmYMb+RHenKakvlkGwTkUpDpkffVhaR9I3ZeWkvpa4WKHDx2OUUw/tZ9i2f6nl
cILOTYDAebOTIycLQQJpDXI90cGRNV5zyAJc2lrQRGuP+76Zh+FGGvZvGThvca2v+dvhkjXf3foS
11uaaaQ4Gc+SIv1Ia7c/Tq37hAHPIr4Gb9R2PRDrFu+S6mxyiDgAvYq/3jK+HN2SzZMko+lb9qJK
BnAV0DjIqZCWd+n1RBSofhCU7kk6A5SGwNqpjOhaIkoT5oJToimScA0hkP4bYW/NmZo6wyIZJv2t
U2W7DRP9hV5m65xTqQDiBiMsvGyJJMSM8YYv/wza2nj4AZPX3gKArBrzGyaVti8a0uUDbcHnabZh
91werE7fpaVvHC1cOjG/xqnEebI0+eepaxnb3ci+iS05ewVKmG0qmL8k0oKrrCA/TsnEV1PC09Wb
b+mJ9yDuONZAALSLqsYPgQ5ZV8OmMshvUD+rFugWQKaVCyQ/girMnbnprPaJqcNeoxCLCJN3CGMA
/EYE7YvrPuhZro6rKrN7+MqD2NSuNcPbjJPEE8KktV1AjeEm7Wh7PkLMZy1jcieKgERmdriyB5/E
a8LTA+yXAKB51dBPFlFKPSkE2Wyjpde6Ks1H7cJkKwCsRrqI1yPHn/dEfobWMHwg3QtaBVaywH5W
p111aHPcEqauvxIKeK44V16nJDpY3B0ugPEvTH5oQawx/M8gTCIZOOobfqJydDaTjRsAMDfQPNtp
eLVsZgDNuTOK02QRpxjBry4daWvcRVMDV7RAj/Un4xOm6tcwvnXtYJ/b2GlXnN3LSv/Jh0yeR0wM
msX40pLBGXpEc7Qgcml2hd26sIF+cDGIhujsuAwfLVrDNSk+/AHXHpdMtERtDiR4j1Fls0TYQ1cc
kydkHoRNWZ0c24eLCC8O2Lp3KAO57wT3FnzIaq2n7ER9YhyHoU2uTFqXlfA/Ssjq+HHWkw1Lr4dO
teg8gc85wi0Hh83rPNQKWvFuztThcI+Cj773s5M33mkmDPCRzMUoDkpTxoU8Tjx9ZdYtyVkRdvvI
TVcmSCx8XifCAnB8tO6DAPx+jFJj0/jjTy6FtXWiY0fLVU7zcdW6xkJZNmP1XP1Rr0KmJUJl6vD5
5jaWnUjh/OXrAw6hV6cM5irZSUoyE6P+7F2TC0bhAzoLPnV3fLB3bhsu4zt7ZO3qFUg0o6X8Tc8j
zOct/FLakwOIzaU410wN8yEZYFzb+7QeWbEw9Up3era1wrtmg74Cl+iwgY+AeFvEfIAlVD5xagny
GhMTXCsMvuk+U+7sjYg+QhUYVweDUylCgG21Nu7IrkEoMfrXsiWUGZnAZfLZ5+hqw96NAe/mbtbv
mEn8tBJBH4MImOpYs1cJ4R4tbJ6YAAJNAhS56/miyeBnjdOe/mPuPLYbZ7Iu+yq9avyjFnwAg+qB
RO9FplJmgqWUUvDeBAJP3xvUb4c96dUTVpKZn4oigYi4956zjwj6lRXzdgkfONq92a+n3klQ+/pI
aJJKbbQ8MLB1WgxMHM58XMqEr+nWuuiTVWXeULujIEED+5DW6R+E4kzoNZ+Iudw/N056ixpkqhaL
zCJyM6ILGh1k4AgB0BRNv/Z858t0GtqYUQG/vfYPZGYK8uvSRT2a02J0iXugm7kPra56i9HkpX7d
UARkJSIA/2JqGl747ahhcug6cDATmUxjg6KQTuwi5n5+IEgcg1QafZNyBLskQaQ0CZi9I25cKdu1
QHdXW/apGtvfeqiR7lNFT66NNjENbQbOaHaJOpUvHqT9Dg6sDJmnUASRa2G0I3arSK7QSmPvLZpD
26NfMd12a0zudwPBbRFOuNpp7CxCfxjIsqRUGcf+YfRrc0k9g4wz2UvVwd6JyhNQyADIwjpVDiYX
PJs43T/J7iLNuCr3XCfW6t90MgvI+BnCZWRcDU0cKuyJWOcWDQajhZg6dDHxzm56uZKskpsSeVkL
pX0RKoSU8GY6srO98TGb/M2/lVliAtWxpwWcg3jR+hwqKgHE2gFT7qK/xZHaCdTSafxWaNcqQJhS
xi0BhOYvP3Dl5v9tfut/j2/93+u/5ekj/9veU1w//yPV9SfH9T+f/n8S8mqI+wf1XyGy/x4OO/8C
//rHrfqI/2co7Pzvf0Je7X8SNejZvmeSo+rppKj8R8irZnj/NIQ+v+hYtm+YBvmrRFx00b/+YVtE
wwrdEa49/48uCIBtS4aVZMOKf7q6rbuecLABQb5w/29SXm3Ts/7xvzhTqrAstl//+ofjzvmyhrBt
YZim8HRz/vvPjyubQPuvfxj/VqGpRAwwfMd489AfRgG8aGY/g55118L/4IaSt9jBTlwUz6Z6bAq7
eWpjsOUAjbtlpY3TKXVAdyA7yz9xIqgdG1ix7R0UGSBXylOk62em7gkFHUNy2qyWZ1gQBY8UxjR+
OcVyA47iiGyvfjYMcBeZZr30c/KJsDhnp+6I8yjO9A8T7VrbSM6D5J7D/SeHtONM2ege1ZThVFCV
nHQ9NF59NHpizYZaUFOhIv6lNNsgTeJzbGoI7q1jnMPyNB/5LkOX/045E8KpnfxzTdL2AmWenBVu
7FQ1FG5LTw9EzyO8gdkHeGnnMTGGkCVSSmHPWnYiyZF+i3xGlnbWruvfROCkTwO0kmMwOgEHjzD4
Guaff99wolh+6r2Q27aloC2IxtrnoN42up33y84XRKULSfhSq1cLiqVhEyXIMWxnVjTPG5ZXlF9B
RFvq/parJN23SLU2Wud5G9q01ZYDanrSU5OwTi0+V4hwTxFMrY2vAEvEML23IczsFIcTvv5GCM74
vtLglvGnan4YTTvAQdPS8Csaj6SiWZtWtxRSqFPVya2UOnWWp05659IlZD5jt5pJOGt/SWf0Aq6v
V0nO0xo6vLUGfqdfwQFbXU5KuT4p4PCBT7nHjo+MrO42jtVHt5x082Pu+Jcs6Yx121dcU6ibGtyx
NuaP+YGMCBBdgb3L5BP4Tw4ISENevER2+EoUs2DvV6LlLu4e+nJx5bzKGOPugrNf/tmhhEZDO79N
y+/Bbdk0hnW3POi2gpMEY2npBH5ELggYNmUk7RMCa/QgtDeWYZ6aS1fDm3v/Fi2/8M4/v42HunGb
0SK7dA2MRpc07UcXKXtPWEuw8ete2xBJE+zvD1Uy81vvb8GecArViWbjEsNtpOqhv0p7i26L+UUI
8iCe+0C2ZvwZ6doCF+/O0Wgf08TWdoHt6pvUQfEQmrI9x/ODQNVo9hnXoGeTbzHGidpxOSUL03fA
SRXSuDj1MVOR/dW0Ynjoxn0g6+QZ9yiKuZasM5g2D1Ey5Z92sa7K3AagxMh6Aph68YUB0Gmw2a7J
EyDRLGr5BY0vh9b8IbT6/LFp3X7384loMEqI0WHABfBi1bhQ05SVvkk42L81wsawOHifRV55p59n
dmJsPOxyoMvLWRLuhgQB9YLywXhOnQZle1Qb9PqUP80DKop2ExyW7kz6TUqJqkT8PPHnlwcdHz0C
LONAh9mrfeOXUTq/eqbPYBva6MJSXb15vfs+dkX55MUZ3u4hQZbJMyclDEhLUrn5+VVx6/xux75F
b80D/eWLaNTNwD22K5LCfQqy/stPNFovlV1s/Fjcs1Xqh2lB0qrFga1G69AmNni8NF9ojZ+sSQMB
Kjj/Sw2Q9yIOiS/gmF2ehsBduihLlRDdX6/4BpjE6ZXJ4ymqB/muJPTN1jUClm3uWzcbrYM0qhe+
ojkRnqmj7lblH/8cOcXwB4OmsxA1mrxyDvMy50JU68RXNA+v4kqVDAtc87nPgi83NzqEP2q8CGpy
U7P9U1wziVeZ7ixz35EvfSdPgYwubmyUx9EYnVsa4kpPEDZKcxj2ZZb6y8GYxNnxfG8Z9jMiPQSA
UkTjUa8kiJ/7hdMNfkycJXeUINR4KxtEZnpUXISEp9vV056F8reWhMkNacyWLiqq7lYvF8BJkKYV
jXsrg+yVJhVWlEgxMCo87ej2UYDyo/Jy9JmYOvBbsNP0aO6lwrvYKfj/ib+5j62malL7qdD3Febq
XZZ23/p8kzeOx3p3X70lWyICOrWxZU7aJ96+X3GCJKuhpFJmvFa9ilfE61TAzBgGGxZuBNMhzKb2
msP9wXSZePv6S6Evets9qTaEZ205AQl/NItZQLZ2VrVnopLbczOypoqSMXnv9uh4K+qdOmWufu/R
yr7gFKoCk7jY0L3lTYWtoRt2FcqTB9Gp+vH+7sNOp4vazRSXKI3neb6st2KcngpP11HTkRfsEZZ1
7HzqowHHyf3i80iJKVmSacb8Sfv+JaxN+J0+4hqq6OZAgFHLbR3Fj3Pr3M+07mpJfe+ljcXKyNKI
7LvM35OsOLo2itMe/aHvfuYCwd9oxjjoW6FWVUMDJ7UFA3ePlkEtK+uZaQ+/EN3sPombS2cZrK9e
pV5LW/0KYuBWAzDWI3DvcZMaQ7mwuHnppYhdWzft2bFStaWX+jZWT6Vu9HSGGUeOQ4YzNnCbdYEC
AdHFOD6RLYlvFjXSSc0P2FCyA9Xdups66/cYxR9GNdWvuj3sMXwjVNNGBCCVMPa0ilCUUP9QGNTq
JiOdikZNA5pc1XzpJjpd0AF4Gc11mzrOKUe9wkhJCit6cdCpAIyOAI549wiYdjh4tHUQyvvWhnDw
golgXr+N/WBCbfY+y7jKP/7HH8KQuBXRmc3adzRmAEQwgv4eVn6Epz+Z1/lofiB1lkmNiVpEKRMv
UUADDBLyoRkTa9GNpvyI3Pe+LDFRlO6rP0OZaA5ZVzPhXwKhSLYWHU4MaOhEOLhGHOBGi8u8qd8c
EjSxPqDytwJtW8eJ9WxkDVHyrtoqrTFR5nrJ9f4wv5RAAtxqVfPkN6ju7dB99fryUpEfFqH++9XT
Tf/VeO4ZhK9/CoKU8MUMfkWhJ3vRad3NzqbuPOZoPYmNinciqiG+RdV0UUDFB6YmVyYpH9xbPvbW
qWy3aA0NNPmNz5nH1jd23zHd4EhBywFN+pAH9iKSQhwZpNl76VTYzOEz3Ne7qEFHE6Givq/Mxrw8
d9up7Y8AM4sXCHn948Qo8sk3VUzHD+limm4j3xTPMa0cWwuaD5zfwHUs3YSsN8lDQCzLGJbthkNT
sxgBt11i7PfTgB1o0AL3q6mHRx1l8IMlRxioTuEeyw4MB4eb6sUzkrfB5oZw0JevxgQsUDLq+9ir
nL2bU/aGefW3FoP1Eve5AwCQQt+kmfRiWEACi0DCoHOcZek2TGRDqk0Nwc61AgUkLS+90LwbEHLB
TxyV5LRcc+AA0xjdJgkyMdLSbZ9UJ5EmyKpLmjF1jzfdwoN2pTmW4nMy0w/Ikdsq0jeyFe3HOCJk
Cm1keNJsVrZLqlmXGV8DL5f9ED1JxH0oLpp0NxSgFtMxb59IMw6AbyFDI9qNPga8Qf6gx5E6AlTx
VjzBy8+rg7a7byeiN3OgYRMg7F7QTiuAXYZV4xxq4ckDFz4Mx6JFkpAXw3Fsm3KXgtBfjyUfYe2N
b5lgQv+gu3QCi7CEmsdWgVzWBULQ4AQxNU5OfTec2RagjQ6gj92kBjoBiJMECvopue1P6Ar98UIP
QACMIUDEVr19Em4kHwbpgIdhnrKhUd0fOwbs+C8nzIPsCAtEPOVz37Fl1GHT77tIxxRt2M4ugiN4
PzTfH1RHB5jEg27G5TCOJkG0l87MD/D1FXkf9sl3MLV3hsfCU4ZdtUKWfpjYDYAltAcUNO0rU+Nb
Y1uIWBJ3i4+uPVsJ8S9xoxNdiYNlZvKmh45CK2Wk+zW13XcaVd0vNGxoUqNWYQGlh+mZVb7O/vNP
8xcrJy/a31//r39hjHubnuq2sYz+Gtmz4w198olDX7WQeom7rlZwXRRByQyc0dTp/ea+P5kkZEL2
5UMThRUtyLMF+tGrquTIMIQLg6BIBgLtge7K7uecUA9h+c45g158rT5b/Mo/x0pnAqeeJM0zwSTs
2nMVmozFt0HGOe4Wi5MC8hFy0ycYgbBtf5mAIQmYNy9EST92rqkd7l9l4SXeUhZe+si6D147ImCE
h24wo0MzP/y31/B8beI0f42qGVrIpbhj+oSgi/EZHXV1iW33MKA2OWQKLooz8oW6wC1P9wcPRdRS
R0UWZTWhBPP+9bOJzXtWnAPt1hI2sQUL4KOyR4iyMrCOTNGsYz2V9vH+NOIGY1oMQhYHBqHpNucT
iDu/4sD/LKJYIEwYCe9pondmV+kvUDXzISiN15negFy1KbPD2viD7IEcbxnAQooghPpeu2yjTCz7
oBhuKkums2OS8ERF3MXQCFBOousqVj8Hx/mZIBPQayOxZnrtPDp93136EdVDk6tDo1q3XmaluVRR
xYh9qPbJoIFdGBoIW2P5lAZoJQPPYbpjWu0pJR3u5+Q1f4dF0/28dO8moAssYSClLsbmbEZ6WeE1
DPP3gTETX5w8aF3c3ALLB5fIaJ5xQt/cCEtvbh6ZSUkPbJpjUHnVdcwYXlsDNffR2Ho2b6MTGbWX
MH5VojcoCfRFPg79YXD5j4AQtkCCtPwaJUSCKY6gj5M/Vm8iS9W5bieAHqGFzx38ZUbm6wrxR/2W
W9Y20Ez3Nvg5m7WTkreolVmG9iFEeKpPQ3PKLHJ+OtP5DDLBnZCK7rmA6L4Ite/E99XrMMdumGhn
SZqmURwUeDz0cN8bPZd1O4NV54YnNNS8eLW18mRDHS8ghy3sAlvj/QRtZWCY/coAQDOfuaPaxVPT
t7i4gqFeT5qr75Sp/VVhmK11Zygg7uKM8XpCxoRE8zh03q4ZcWFDa1WLllyGVTgy1bQSScHXRn63
q/Hcr3urBtIJ8sEN2yda/cNZo1mf5m61AECD0e1auMOHa0IPmfqeoTMHVV+QLV7B4ga34WnlrQ2N
Z1yYdIM5Rj843yKEexWFL5Gd3PIEpp0T/Ak9E40mAQXTBBXbJ5AKUMeTbrdXRA9OC1DTtMU+iTwo
9hi+ETFeW7TvD65US7QOiZae0FkxfR/0aAkrMKrqXdvpayR3z4YBESq2GneTT947gzIWJ2iKpXP1
GhyJMUfyIGh+lUNs7rVgOgQCXlgj0eeK2kS74Tc0gLCf6H5LnOOYrPEdsRfzyZCzki67oQzeMpdN
pZi+qSQAG/iAB5kP/Aly11zkLZiYNPbR3Uiq2c7CetXNDfhwiI9Z/Yn/PWdwiPzbVu9CY7xOxDs+
Ofw7kY7FuDr5JmiAwmuBhDjmOjAmMKOpZT/I0XyyRnGKXaLIIbUgoulXRU47qoBoolmjpIJNWjAj
ZI6DpS02ZVef3ATrq+t59sasVbaJ+4qZemBcaatwdQTuS0QC+oNjoDoXhdRurZ2+x1OU0tib0O/h
njeRiAeCuI/eQyFJ3EOdoy33w8pADqN/tE4ut8gpVn06hNtgzllCDtIfvVBbpzW5220ZHXw2lENN
u22sjWoruQGrgsSCHA9kRHNsaX9mGknzyTy9c9ntOtWeLPcXGdXFvjfNZSn04nl02+XU+6glW/+r
Lc/ZBAyzV+4ZBjp04sabDprp4EHp16OW2Lg8aaQ0YfeYGD1WWGt8yhILIi79eYpWevI26YKTefUM
nCxEMKE/q8at7VBdcgjM8XvI3eDXBQ5uH01fhtWNcDooJEjhPECtG5UTtRxP1zKlT5kHQbIAYIXM
pUGckhEFOJovPhzRXwjlnBUuOjxgJDpgRCVrvlY50sEHx49Bd9QoC6bKYsoz4lR0GiPa0LviGGIV
T5oav6kxvhNYQ8vJb6pHs8Joh3MafjhrkCH7lY8fck9s+75GvlThDLFCC6OMAfocQhaViCpPonB2
Axn1SRZQ01bBmuNw/JSR11QQ6cFMA3k0rQeUGSgvGTR6FJ14j5uKmS5QuvIIOUEf+D7qHFqvZ/CJ
TD3KaIRVG1AOm8Z0eKnHI9z6yGIV8v7tEDRr3RPfVkhLLkY+uBYGEjlzjF4rr/s2n4OpvDSxXl49
lTxmyEcT6cGrTml3JDT6hPW7lw3ZUE2ZQj3rd6PToL+HMtkKWn0MwTatYe8z2e39jkhUHTKHxXyb
1nZEP7kwbiPkucCP21thxu9lxITPb1GkCf7upYGk47fpzgwBUqKhAsasX4Qwv3SY51qdn5CwSnRD
JLoWRX4d4rhfYUAqAGs34WOutVjMpUELGT+QsJDACSFPYZcdUitwthoyB8s15c4nY2lKcIXDE/lk
iyIFCLsVau6bJ2NjX0AUtSPRbQrxHnc6FSSIucdrXKqdDkH3PZctny9EGOI16wezhcJOAo7YDbp8
pWOfYYco3jRdIAtCgTj4eAwMLNO1XdscKsuUH75rJ/NUNtOrn3XPQRp/z5/BwhfpizLVd60j36wj
kaLd7c6h0r6t3EPtysgQM8yQHofQfHIoPeiDaDFJg0ZW+KeKRfmQpogwWty7dGNRSqNFa33bXE+W
ZFPvvPBqX1TLZCFGGouHURAKpxxUqYRJyBKojF3NwTpGSUjqRMDMOJ291vR3Y9TemqqaVpH/OzKY
9U/UCXhi4QCIXyk53MlgPxBjjWXc5DJoWgObW5Whb5HFmuaAePAyLk1BbN+qLhHWRSZ2UvXSdKgh
ROEzyywQLyf599QDMW1KutJdjQ3KNifAByRl01tD2dzeM4Nlpu3we2xQIvbLVKrv0g339APxRoni
klnaCcCOsR5HpNHklCEKIbqTNUubSEKYarLrZK17SzOo3q3GbqlUCSVM8MibQCxZVqhOpYdqsKzV
q8K6F9nkY1v+FG9HHzZYHjWAMBK1nhAcDtI997qGf8XZms08JuyNmmNxUzx0Naw2rUm/6NdjBE9m
C+/kcWSy3OoSF8OJs+4fEg9RQ7X2Q+uf0/kshXzTwJgyhHvdkSOCiaFaWbD92dbLOTeCfjeqbysq
7YOK0XWauVjgLEdA189RA+KXnKpsaWXmMz/upciKZmtwzKE0HIl70HV8JJVLz5+T86PZMQeH++HP
bLk/LCkfOH/XnLrKhacsxB8sKBCmhr9kgv+VgovdYkCfIsLgGu7WZmuW7/XkHwKKNhNgzfmcNSnd
fOifpCMOWKS6pylj1JA3hFtJ750pW4ngzv4bjtCDoxhwQuU6lxAB6aOKzTeXTYzeDs4pLcQgoOWY
kkofb3r1XFel81uvur8WvTFgLPXaYqB7LpnUrvjM/tYTXRxi8HRp+FtukmfoauUOgBnFjFu3jxys
oaYw30rdPNjVZb6yeoRHDMWhd2MHXthDO6dpp8aKyL3AxaYsyAGAfOl8eSQ92pb513WMz94caUDQ
ylmmKn5GcYg0efIe2pQEPb62t6gEp5mHBBmYsjkqyr+6Hs9+bnUroBtqofr0naXpyxMhTh83vSI2
bJYQniqsn0UoxlWj4OgbcT89ozRfjxWIrUJQ8OQaHVeXeTvK9HiFQC0hsbGT2Ko8QnIcb0RnDt8N
t0cV43WEDkAO2jWO/iLVpnLwNpE7doREA3MPvLchonNQAa6cl+WMQ1xFEFodkOrlRlvkpvq2mKVE
3ZCtqdEA6Ut/65HN6zUReNMYl/qAQ4YzsJJEDHWAsUW7tiGKrxl2QXt3OdlBiniW1qWKk35XELO6
iYyWAVoSrNpoTB6F6Ofhu/1uu1CY4tD6JHwFdV6qn+J8trXUzI6SYAkzTSAGQUvT5/W7y8HzcTKI
ShExv3Ll6PIB/Lq2qsbRRlQN/63HlReJieKEpreNa7nLC3hgzPrzoYN6hUZ+yZyXBojlH+YKwinr
iEAVj/T4/m8qGncBPhb1c+8cIiSmD5hgJIrD6uBW9WHMs607j5Kopo+JG/yxEhqYWdjlT3qc7SIH
ilplKu6jHP8aYRoPTE8ItAaRw70n36YJzU1pVPjNbdjpgC0+RCJYSiCaBEabYWTBielgeMuqPFoS
rkUHD4TorkpsPH+N/zaWwXDm2zz4yDf8TBKbHjtQcPIaSFXgPLTQdnw9JdJOIPYJyksQDtlq0Muz
5Yw1yCEiGYKMlB0i1B6znuz5Ivnykra+xGNFyrLCF28QxJ1rSQapRWFSY+sINA+shZ4u+4IWW8aR
RwQkcyE0edIij14mUcSPSduQDNfALlAOMFLTQQrTCMyHFeJT5hrqdT4r5fjaHjUJBY7J2aXwQiwj
vsKRbRpQlxzj0eW7BD7hL32TplzlYcmsDXsrqKmbQXmbMP0TuROeoJD8AJUGYOwtBOSMsAhCxyI+
Y2Z6N3mzJnjLaccdS4mYW+AFPWrKh0DTm51t4lxVebIzo5DKxYT45gCv402QoTXlRDUApm506zsj
ODxt7MuQYRZLguQUxRozdPoTFciobjAYPzr1LQk4KqJn3hpN9aJxQJrtn/Zi6xraNylgJL62A2uh
F5HQ4LRfhqrbZYzQc6c39tLydXVgjkzTZgzMPc7Z8SBNoE3avDFOjsWeywNBuXIf+uFmstNyW2r5
y/3lMUkht03Dc0yO3cVqVLdyAo8apGDue3+NOBW3cqFJRg4HBk3vnH3su3MEBqY8YK1HZv2cV6aI
upVnFWwMFC42XLg2K4/3hynt34BdeGs9JPmy9GBbhL2tX3MXiatbQxG8PxXmOF0sRlxljH0i88wX
dxLFkv4FHSydKMXQE8My9SKygU3QL2DtmT6j5qw4Ze4CrJYLAsfp02msOHaC/CCDeLWfJsmgNdLJ
H8jnCc9QjelhKjALV0ZG+WVPDbKfxOCpt8I0QDS9EwFC7ghWmyZoi8E8zMYrHezJHl7+/Dh/DidN
RxyuahqHF2SswN0YOBuRja7Byy8kFWAZ0sBReBKbtjGHX0HCYpsO/ubzBDqa52nY5t/NXIkH33fU
kvmfsyKFuHqj3a1R9FjyaLVA1kI7fCtkfE1zf9jXEiFh7TvJlfbmk9s01kFMWXrFks16JTBoYTNL
1CVr+rdqbJwbGTD11Qz+zvIMtyPmopKqeYJG6SausWJPD7AVVPVbo9TWKUW/JjJ1Hvz0E0c7q92M
oL0vHKrRSFXxrF/2964dPwwV9dr9Ieq9fVjCG5p7RJBisVVZcNVK1b2Gepj/kWSj6ZlpPwddv6xG
L5g1HA/xWNiEHsxtUzisbFekgHB4FkeUmgIrJ6ktdVht6rESe3MC4ueljn3TZq2GjIPNoPXNQc0T
MD8kyGbGKiR4KBb3q/D+I8wMF6IxUAOFXJAnWYY93x5qLTlwpnP8OXsQ9Mde94YcX5MDnjLgzBKs
TL82dmUb1vv7A2FqFRzWsSeioo5MGtO0AhY2LerDaKGIWBhpET8YSBnoujBAL9Ok2OQoTE5FNwZE
YZsu1STUlGzWFihVo49w+y8r1mDW0J7oCjM7ZCKwTkR42Kd4XBPlxSIeOeS9FC1SskRAqLr/xPuD
RtsTF0PDQas2MlTrha8ffA33SoZncUTxnZvOEddCvyrd3Fpig8rI4TSaWxJ3QHHuPx1VJbSK1kDj
Hhi3MAjoDWD1AcZWzYyyChTx/f36egBe+N5dyuwsf7x/7vr8uberXhFfHNnVvtRbzuazLmSi7+gK
fdzdM6UpdNi6wCFIVdTnqk1cFADF3JpO+b1NxMeRs4mVkre6MHaVL+tz4BvQfZALrjpVjC0ezTyF
Zi8//YQpN8ge7tawJXljpCfcezUBnU32GfZNBfSIfu6Yz+3iWhGlgsX2qQ/CTdBhtGqzwHr4+dWz
uAoeI+r+PQkir/e7Ie2gcHZM0x9Dvzf2FiwZVkv+hEFDrfDAw9Zpcc6mNs4Z/l9sKupjKLbFrDKq
Z9ERRQ1O4aG5/qyWna4fcpWnvFn8qfeH0DSAbRnJXlMkwRLLx1El7BqOXfg82tnn8fOnJIQcLbLl
/Tu4Xy73L6JEM/GoJy7hCnpKHVfTmCvS+XJ06Uz5AxmVbgFm934Xdo4zsR8bHTSQKP920WufvPmB
oGqQbhCtmZhZT5rjSzw1kFCZjtHdNq0XT9rdw2j19jEnbcfUnXHNhCDe9MlsPTVT7ch5HY+1RWNp
il1tTSNXvRZNgdddy25D67mLKilddA949zOd+RnKmfX94qCbx3R/l1C+9FnrnrOORmDHRIfPSF9E
nY41v0L9XiT5mpWq+CgESPoR4RYeANqXKlMpwD5Ixp6mbX4atxxHD51kRnNfdino0t3PX3ikt6Za
lK/R6Xdw0TI0TDYsVb+0Ly0bjZO0T8MwVRtEcT73Zgqlq8z7Q2VgBkJto2+MvMAUwQWJIwMEJ6ZN
WDfI3baDGUN/7rzi1M8Wrbjo/ccWZ2DXgS3Dhuo9I7u4Io/IP6sJPvx9kRuC+lUaaOqJqh237V1n
8bOZtHYd7gyY7Y/gBmy2GvBGvoParEGi9pUEN5IzsPAaabsydOLg9JIKuxswJuNcpvOs5ub36FSK
oFA3eiq3tav3R00p1sY6Bgw/69DuWqhqGO3F0NSLQaIWcyOGOXcRQSX0ADYFyzPTyL+hNWovP7e8
NxZE/CZfMizVOwRW5m4BZcrPlMc3oQPcVU3WPNMaLOuSRsNB5wtNslR7Me8SMjcqvjRRrRyhZ1fT
D5G38CyUHM2TwUF6w+Bttl6sItcHaKWTNNx249FxNXeVFYW3R5y4GOzBfJauON93S2QsUBr4z6o8
gZ040hgkGnQ83ndMMjjGY53TiU01gEPFKHGfjZb5DnlmOXnW+udDlxYnvfsScb9hDInqyNMI0gZa
BPpt3l3uD1Oo8sXQs224MakOqPur9UTc2PNo5tcwrYbP0Cmv4UgnzpwKZmNw04wuhYwNovf+8ycf
M7ZlR+jSW0mQqw0L6n74Ui1N8C51FYxk+cdumWroSKuMLHG2fWM3v6UgyCZlWDj39s0mubhOyD4O
mnUKGuNG+/LnV45C1MNmrz5+1jLDUVs2S7Dj84bcZaSl92AREjuAP+xV2VsZD4RE9fKTshmSez8+
31VFpD950COYon02MaoCL6VpxDcyqC1LGQpvokyZCAffRph1vx2hcVDJGTo7DVjiYqAKAE8LEV7C
SEefgoaz0zjA+wDBWHIG4inB1D+MtRb/ii257iicQdvvCgbWB6hkhGBmzU0zZ1CX0vm4MG6pVYf3
aC0nEh0e3ETDAdlZzU4zEkrukZKNxZ8F2JEIncJ6ZcyXVzwiJUqEvzVyy3vsI8uHiCHLdZCiiMF1
pOH5I98jd7zinEpA9yVGkZVX6/q61XHX1+Wf+ziplzAWnVBbjnFJbdUGcG5op1UE8KXi1ljJnxbn
3S3NqmI1NkRVzXor8to/0ti1DpYx3MwsZkasD81TOoc9IAdsVrnWvdZdJjcFvWsmU6+57DDBcsls
ivlpFsmbovtyvL+H1HVfU+WmGBLct/ug2za86mgNivl6GX+Utq3g9RaENCbBx31S53JGXwyVN7MW
7REiqoTd5tJkiGtRnwovANInLeYNoeGcBqQGDDs9euYPhkAJ4ZTOv2voDAaRtLIAeeXqD5W4hQat
74jhg+JdNrNYfxpQEeo+4dGu5Pvp/7gani7Nod/V1Ja3rCxCXCorZIkKQgUyVqArxYsygkKVKYS1
CDA29mUmT6efxTJC4gt2lI4EXbT5lFoWuM3v65sn82glqwFH4B/etUGez4x/mBWPyRwlkzLpWSd0
rI4+7NoFmthxCcYnPLtk7OHPC1/omQCdAOHB3u/vyEm0QPDov6XtXSELJF9aHj5XMLx/50XRr4SH
XUs3RHawTH+jJwTF/9yHttk1F129BDKJXx3mRMasCTQNU4MXZm7FYM8NMGmv7mNvVhN/IUROIIE0
wCPE2ek++Ls/xPPnyI/fYZ8JFgZB2G7X4zfoAtb8GN/MlE8fOtobiBtYPTBn1iuaj8XV7eWvFkf5
m1Flp5ZQdnJa6cYbs3hwhPIii5Rw1CiObzb29UVI6tiaXuREnhE4IE+I6tKAm5tLDcTP/aUwbf3i
hdOMaYxINzVq45Br+qe8S+0IPV8TZuodkcOJo9mZ4lgLDpJuPydW9f2wG0WfLfvxXDTUwlbAgJ2T
8kjXZdZFYnHDNGGcAwHZQwXfYWjNpC3PvPTAZKWek51ZdkxGkN4QkEQwk4h+t7ZBPmRIC6Xx+ydr
HlcJZvRtg3vSzYa/jNk1vS5OQwi7aghIutDqrRWK7OKEV9fwacwy2wk8eTHcfrqNxAppGirproUx
rIlzC8w4RkSzkjTsMFeW9DJov2Cka9ct+DiCQ7NHkJcU2UzLkXpm8SJzgVtIQmRRRsNG+T+EnVly
5Li2ZadSE6AZSRAg+et9I5dcvUI/NEXHvu8x+lr0eGWVmfdZ3h/PkDIsJLlA4OCcvdf21TmH13VQ
jESN6lJEtAU69zj7I043A4xgbIJenz6oP0iF8PwLK03sQ5e0nxyJ8Ap9HbshJG+noP/iR9cshns4
kWHD3Wr66kIVbCLH/tVCnKpBX5HYEtyFU7gxUNpBu0JXxOTgu9LGfhhcF/DiQI828r71lK9HwgjO
tuBuhV50hVgW/I8YAIlhQHG6Klx3FdY5rdB5MDjbxLiY6iw6UT0/zLA1BrSIpo4nGnpfbR47J6TT
eyvzWvyeUPY7Os8rK83v8HqCJhp+OUHtoZDXxLT71bCtt/xsvzwL/2JoWdfOn+9xrld76QBWG2M/
Xodo5Zz60j7jCZyO/K6+1dIiYmZokqNXjcd+gIxVgWVHn00cU0K4fGUdfBIEH5A+G0mj18x0jjiu
vvKJVvugcBi39dgcG9T2tLq9ZZumC1LpXyE2srVp5+CKi+TA7AXyTk3vuori3ZyaEM2WIOZcPGPQ
WkRgkJiDoyHaH82QhIekATkUJPQfQKnfl+OIAX2Z6RO3N47C3KH2pCrAprCbXMPZoiPKdkitea6J
uZM8BfNob/rBlHsHgclAv+Y89NNCpF7HNWZ7+gPgmFjdK9Obz02Drznx+AUnFW0/9lG6jSiaSZHN
VpPZY3AX1XXQQBMgPLyl5rJoNW9RhP/JTuq7OfJB1zj1usAHz60IzVKkPzuVX6YRzo2FFMk21F5Q
+E5ufZ3NPX2s2SQZu2PQCJqBA5spBlxkHZHnh/k6dF5HzA/rvOVrlR5ZJADDmJt26vJRDSygJO0/
Ea0E6xZTAhnumPMN5R2LIDqBE/Xq4CCrmAmakz9yTd86BekLQ1rM5FHRkh6zXTqmqGaAnCIslG/x
jIUnWNQKjFm7tv2J6/SOQUWA8hx2mdnVI+FcYEcAf01J+JHSdoM/OvxGEf3YFQwOwxAWMYPbK0c8
e0+RfK9l/XHWgyLY3l1F3mKXdRN/iwFxPvftoyO3XavmQ9WQECLkfh4UKmJsiu3Yvw7arDcQ3XeW
Zr8jpFXTsfRnmGDy10jFhCEme5KuDPeja9frMe/fO+m89gsFq1uOjTRHahuq+mBQHWU1d7eeDIda
9AAktUD2LNWXl5DRkRNiMlnjyhJtvY7GUAF4/xobvU8zOrteDb4qTckgL7x5yxOQHgJy3fn9V4O5
oRNME8Mj7g8qxdoprH3XNMZpLuUvrfUOIFZ1ZtPRUcOMXgNF9GUstiXqBEbk2YtPb3DrVOkbKULl
tkYr7mKm3bCi35yK7Sktc/LxCpPnwXH3CMfuU8IhtoYMpp0bAUVsICvcPkKO/VCTbQTSimjTMXUY
YIJWdmV/oNQ4FnP7ZZrM+gpNSKsp8LWsylm86PZFhQywiiVylDHwoqwt12T6HidFpmKTrXFEht0l
QMRwtlR38cfmqSQX5ESFq+MrY+znKgqoqerojnKGrBodfDd7upGQ/YlRaQaIeUzhxo7mZOM5d2IJ
VPecfNqOyn6LZkki5TSiQwPBKPuBU/PBIKKJ0TSLPR9JbzamnZ9nnwhf2TrbqF4lc/8ca0DOqe1f
ncb6Bawz3fl+fGV9wwiuyo+IKGSBVOsE9gGqHbe7b7jI13Wc/2btzIQJ0GdMcM/Ivp82Gg4Kz+u1
tHK10/VDmbXDNuZCRlgAMB2pO3C5qc1NhREUoyw+6dwBWCIsNYDA7/UGfBHizmuuN2tvCmES0cub
y8DYMvD7xo9FtmHAJKf0i+c5MIHVo7NoR+z5eWKTScmaOaviDYkmqd45j6WdhDtVQ7sqEmgZBRgY
/p22R8BppFsxpE9TFRtrkufkobULKHIEQSL5wdMQMN3q7hPUs8DXOZpqEcCrFfJQ5cZAJP2gwMEE
LVwRwCSKSnJ5kF5RIiSUQuFTxrnEGWlq/L4Z3yYo2hpWbG1pY+3SVHcnBBI+7TpEYHh7gQEWrbHJ
fQR8DDIf3TD7mgbzi4QhaxMAeKnxo5pIjo+ub5w6Qgak320NbyFRWgwhjBZha1yXcJfzDjp6GaOM
m78xGYTYXOf7duAU9uJdNdUDxK2RKenvTjILnSxG/8mAeXjyonUwkdYNAn2dwq11qzAlqhJAGvv1
yprj+tz5MQ664L60w5dU1ikDde/etA+dKX+3YwTj0xm3fqlztGD2czu4d4ug7ZBzrUwEOpIihMFU
DTMoSeTjomHS4ZXcdwSp1K6HbgTo5dZwrnoYSHJLmLoGZcR66bA0BAYM+LoULJN+0WU5bGTCandu
T5fGukYkCmDzIWyvbY7FwiZux+GHEwb53nG2Tm7vhJ38Sj07xliFtJq9/97lLSoAxukJzvxsILAl
wnZcN11y5BpgUDzZwPCf5sh6CczxvctxB5o8wRsHvQIIMv4GflnPSV4K0Y5HfP0IT+xn5j1wXFvq
QXRoKzX2yIGIKyIC9QMz3E8iy7u1izisNxBs0U7CScAtZd0GCZqL98wquSEvWq9cLFBu19vnpFx1
VQpQMtaU9YKFPiJDyU8dugyiENoNU00eRp9mT9joeGPbUH8kDIcCzfqMyKtJ/L0nJxdfOWJkv1tQ
OREGc8IxxHxE2xzt5vqiJnng94yApAru0ApraljrqluPOVY8bMa20D8DriwoQF9TJdik2zsyUUGJ
lIpkSpRFKwVNZGcs+u7irQ3QmyXpe9g4D16QS3JJnYMS8tWYaTfhivsc/GpDXNQ3y5OPbiSMdQX1
t+8Jtcsy2PJWPHAO8214LrZHz4gPGYycCDzLNqd8ihLzi429oQv06gsfc8A0Pqkl5oBVM69UiiFw
ZPQIIjUXT4xR0tl4tCZo5USkuO42SmERWHWXb4WVMfGZXlvVhldPiQfc0t0kobrC2svw1q8JhkPX
w9R/N4dMw9ryZ2/fjYml6bvyv+O6HzfFkM1rRxsXzHAeO5LcsSnFZzPUd61t73IT/BMJsF+uXTIc
9IjVqcEIqzJ98OdvEFMeMptIwNEmQRn0ewzRoP5kt1v4tGN2asBTMLnoN2VjrRMAJ+tgjqE3kFPQ
FvUrYaJHUBndXYYpfE1nFxAl9yXeTZoyXq4es8G/m5hR26bzTZgVtGGtmV8BRJRI7tmUom7b+K0i
vBMqUtleAg99BmTBLzuPzrSkrZVded4iBN0K/CxHDI0PIjRmeKbD42gyXUVfTSlKe4O4EbaiHAL4
FkB+b9bXKrP5QinM/zEeGF2Eem1NtX2JU+6Os7WkSBs474t8vGuY+HIoaWD9MKbLnyCcFGlncrHh
03ROW/DPA4RKFIITxnu3JCGv/CKUu+VtY5IYVuJpMqMfcIPIPEg7fYgNmJtjSYAdkjotY36n2G1X
oyGYzQ3lp2/VPRaVVAI/k3u2LDy3Di5DJzcOnh2SdOAQfOUsumht3BdcaQ5zjfrTfp+qiaUNP8Np
/ZgrGaTsLI/tbRwHzE196LfDHYFK70EKodsd3B2BiNTUS4+Hyd0VCsTZseDOxoYApVglcCeJGYHK
CZ6uRj3EbqVH2E0Rzi7ICGSma+TOhVlTa/klLlSZjAf/sYUjT181W5cJDDgegD6bUkYaqJrsMC53
NePOMOLxh7x38CcVnY3lZaRO6qhUZXqMf8a6Y1xpTc2mNSH7gcnYzT655Iga9RrZDHLAZNwrlAsg
jAJURR7wToYaGMSmTcfOV/c4Hx0EH3FXc0IvLOiFgT29Iho6cl+D3svIuO2BMEyaqBWvOfp2z5bI
6ZCz4UTF+MPyk2XTOSUdmMlcMynHCXrnYfJT3AUGyyV7w5qyjXANmAlOiK/R/z1N/naceFK9eYQW
LF5NQSTI3MUvcoZG2jp7WoyHrMVDWVBDFuGx7n2iKkmHtEc97gym/6QNrOIxeAhVvpqa8FNzY+6r
/FJH/IWYvNlR1CiXAmJAaP5kVUOzwahOVgkJUgXDdQY7EaOlQ9jDEch63tO6yuCVE9PUvMGCePeg
aDIaCgjdKwbEq8iSt0VgsRvR52Ts2ytMIuP3pGfYb+tZrUQVbO1FQB8UouOrPbsWPmIygBL41leD
O+ZKW6F5UgsYtmubENkBi11Z1LPul8X1bIUpXZ37/uQJAuaKRH00vkXrscaajUqB6QzcF5/8boEV
npsDSYcFOyFJxcdchYA5vO6TeN9X2GpLf49cx0EMRBV3Hy6prytsKWDsBhjUxtdgg57TS+4IUPiZ
uWAy2+zgA67vit4kATgk9riO9HbAKz3Tbhn4e79tCodVmTn5edmLz1MeUWJWz9FyOe8wotd2qK+W
mLK70TQO9tzD2F5oj7eXarLPCI6QVeQ2mL38K2jxdnJ7BFkCezjASL8dosI7pFpd8Xp8D4Ui7i5s
HpoxgpRhZgp8Mcu/mfZDQ9/O8p58R19ot0ZH2QFRI4AFh643p+t5yOcLNc22WA+gmg7EwvibOaGI
KYs0WLlRsIOMCR07osGYTQPlZwPAhfufjSywpdvZ/vBTtAI17b1Vaw8HdPs/hqWWbozqI/Ar4xy7
JUZVn+6SA1XHlqSrVORqDzU9T+ada6uFgkUVGmw726AAbPVl8BjlCm6lsmzf4gBApi+ek9l5bJPi
1Z09OJWQEtzUljs9T6TNY/wcOpMgHEn4acW1xOpUj/si+iUWkjwtsfEetcIjo6qMbqpPn9QVFwYv
kK5GzZco+pc2gNYFhfmh8Kfv6ZCReFm206YkOou56OR5xa7vY7J+LUkPwSpR+MTQHHEsrRglkaQe
/ySlZdNFMSnWeeluVXFIORm2ZYuuRhhpSlDdJp5pbcx+9hgPCMBMB6aval7arvYefDJqQ261jd8M
W5ydTxYDdEQFu5yBbjp39Ah5zmgJIBrv7Oksg5C1yVOB7T9GaQDMxLYIUauql3RqmLdmCko480Lf
BYEdqCl8yFBRUsIRNOGk2a8eaui+TIhAHUjtUp1z51fxc1NN8aaurJeo2xXd+Ggk9wzLIaAb9ZOf
Zq9JSyJlmV+rnt8pq2RLlmr6IQ1aS45LdZ3jxPDneF1EYYMoMKu38LzS5ei2mJ7D4nPm8R3Csd7J
HGTbgO2JCQ84y5ggnTiSUNBm9VtGz118MY38l2PLDaLUGh+FJ+nrNa86BKzPU8oRnKhsTTG4o9ru
jkHrfWDJ5kRBGgpMc9dbY0MAzr5LDIhUndWjNCq+hB6orGe/v1R2uW8R+6xC8lzDQPeP3FPimiSi
tuafKSzKv0AWv3WGg5u0VHLmyg/QFwhQQwOVIH9Z0wz1e+fgdyWuuTG03iourrtgJkyoc8pjkwef
htA8oCm9y4LeefA8jMCPR8HoG8qUnOfDFJHuo2r2S79/CgLIf40kmMdK6nrHiYA76VestrqxMGIb
fE9APext7yD3GvDaj9FUbgldOs2VusZV9uYKWR9Sv/jM+kivDIHfMw3jHtYr9HiaCGbP7YH2/Pc4
6g+o4Qk61YxdA0Zx8xLqPLDfbQEKOUhG0p+6CRGBjjh37Z7ngYlo84QPFFhznBw0WaCveQlgqzen
3yo2rEvqkZhpBB7RZyEISR1xhZuS0QdMqK2DlfpfE7M5ShM6qiZQtmwmnNiwG/MhOwUE6D4OE4iD
DBVQ0tOB7KdfRmWdopHblWm0YIbcbzEpA634LBn9DvG4mXLa/Byi+7Eid8GHWR69jpY3n24oLzBN
EwfjKm4dhAtvSU8QQ2cdJoZvFueXq+d7XRDzDMWk03W2bhlyeULs8wmPXTn5V/A0F0ahK4Xkt/dT
rsqa7sCco0oETd/QEEIM+X0qnq3WDq5oD5eGL1KPikzaODbleZlOM8SOHirbOwfS+c16rF+isuv2
UnD3SoS+MFYtfUIWXfnVyPQtaZYosGkrCpEdxiTbZnw3mBr64lCNIPgrZTd0Vukdmg13St7aNy5v
FlZrIkVqdMAOIF+849QuTJevnY1XyBbipIpCH3tCHpTE7udVgBoG/iF3X/fmi56yJ/bgGqeOina+
CM0zY8bfE4JR20Uu0DACN2z22kjTqyPwQ20TEXN7LsK73kELnAfLga4h9KPGJ1l6a/VA/HOg3nBz
o5MzGHdcfve2slcWMutDCYyWhNdw3PjShQg48+NQ1B47hxoGrOw2JxGjDWz3FS9AgIgSiDpO657/
EfDULmLQexv33C68RobvH+1Kid2clcmubvQxmVoPHwvUM/9723IL9phnrZpAHMhw4GzJXRbFYO9q
B7tfQyacnL11K7FCSMJjD2aYzAdXze2KOdBMu4Zfp1Fn70g291xfjFtc5M7xiVEPjbFklBRtTJ9G
oC+6vWnQYzRIvY4LnzgQaok+ezXhqVuDfq6TgXiFnYGNbi3y6dWegfViSMfKD+AGeGlB55yViHgX
Q07/jop/US7XnzGjD7yfrnOUqn6ujRfYDB+GE7yBhsAJItkHy/Q5q2uLLRW2fQ7ijMl7DA9AKxhy
9aMTGF+FMFqIMt69LXIyOBKdbYo67dY42zCz1yT1uLXYt1X8NfBeGW6LCjq7RgVBJXV073XknchA
f7rHavQeqoxEAUJqadqVIU0t5exHQSq2YXvJmv7svqaQWrvd8NWH5HDJcsRSIwDwjyJ6JRntc0Rk
zBrlMx1Xsdbwfne/mpy7/ST8D+ag33BJ54Lav9DqE43w1vNpQTSctocihSfGu8LEbGXG9U/lQ32R
ZfWCmfaNaRCtC1q2LMqJ+M6RCI/Z4d7m8ZurkEvc7KEuTagi8Z3jzTHKMURuQd1P0SFN3LeWVgFt
wIAotWhUJ6tz2zP8MsLcb0gigzMYxF26zXEL48yYmcDdXhqmET62tgNHArfzcVbnWvak7iT5hV0+
eUQWx80AxThaEhO7cIxgfKEsiMiXpxkfgsGt8VnKhONiSu+FFJJDYzS3gwoImh7pn5Yj5UUIYvrY
DbW3thfhxe1Dh4EQfZHUeA4Bffa2gWWiNciIKs3p3OaEb7rSDtmzWUoNem/iXGIePVTluaicz1KL
HnakNVyYAYf7JMCWp+32CTIct+aiooXkBfZG4gin80Libho4yTJk2hVNPz9ObfwdWV187ZOuWftF
7t5NpCpvpLc2umY+eQOU5D+jY6dKyJ8laTEWHCuJHufP3u7uW1HsUte3niIHt8myb9W3YXUn+Ypp
FaPlaWacjYu8JoyHN7BMyLx19CAibCrsR9WWvQweTFiv4kLuWnR8wIrnT5JEnY2IE+bwcQLyQwNM
FCL9TW8vf7nVpmXV2kCsInIka0muwVwkG5VrB0EgbSOV/7ADxgGQmaPALy5178nj8iaxupvjDZAU
nayF2Twv9vIiqDecf7jtlz8Zpb5zp5ZmL+xDHKvjiZETguFUPwReMH8GCLw2avwtVS7vJCrUY9RP
+bGeQvfiug5Ox5ZOlV2jadVewp5UWkQg/YGuUM/CyxYMg6zIjx/qxYA1JNxstRGQLTbwUDQI0b7I
FgOPmXjzVYcnyJfiSLNcDkl/sTyDKd8iN+0tlrIL4HP15982uE3SS7yLLfuzH2ZFgtSgTkHUWXR2
+QH+An27/kGm/Z+iz69lXHSw0Wz1v5DUpCOlVI5pW64CAvdXklpdOjAohP/L8h12yFmdyogMTqOQ
5zFx1HHQ2bcEWFdlR+IlQbKzlcipgIuQcMs2u0hzby85Xnish9Nd4jE+c1uRHOu6jB550oGUO0iy
gkf8DuPWUzBX417mx//ygwCe+wcSDnquLZT0LWW6Hoi5v/0gnho4nEuNVq5WAAmAD9t5/RR15ICD
rNvSwqqPi1zfLMMXr+7DBQP2e5KUzXMM9IWCkEsmgodCUh4HA0U+hAKONWU/GLFxnqLQWP37t+w6
//yWlesIaXqm76A1cM1/UOyQFlPo1WAeZbZIbx0CXfYpGPx9m9HPT7EAfWs6m2gOQ+AoT8Njoa2U
pJ6WPqmuCMYbadfsS1VNSCaz4BS69DsKaT23LiTORRKD5A81pGef/UV9fXupKti2QVgTUhAEJ46+
4R7XAF1Ry6MV5NITgC3REDen1cZzgW2a2gZ+rFIcCChRnITZC2mq175zzLt2ebn9SXXiEyi1hr3j
0HQCHXahFQ1EGTTufg6AWxUUzpr+9JWJKq4Iz3X2odToFxzX+yj6kT+RcVa7RvO+7EFRW5XPXWuc
gyxGr6kSTEXA1OlUtM59Go3TYZqoZasKPRiCGp5E+42utgGgFtjLoOzuWlIGpYIorX//vfn/8cx4
ridYbI7gPw64w78vNSrGiK6XAVOEIz4u62NX6fB57lRziav5AaPFyo4Mle9tuMJr0XDFqUyGbDeA
HJgI+Rx6ZACkTovvRFf7caE2kb2NFoiR4PH2Ya8q3IHVAnMwu6e6z9IjfG6MMfRDn+rYSteJa3t7
x2s4Ghxr3A4+fd+6xV5HitJz2wCKnd300sQSZavm/rpINPMJs7LwGeKBZ5V3ShUM7xAH3bbr2Z2G
jdJWdnYWoDyTyvgsHXI55sCn4+u1+RlRxiHNTPfNA0l3aLyMZQtrHylRZtDVzWAgwTgZoj8fy1rc
JTW4/hnb23Oj4vqgB+99yv3Hmw719oK8+BH8GqodJ3AXbL25Deaofy0NtO5CmdNr11jXoBZc26cc
1YZj05OZyWTAdsawI8VNcRcmWm6iQlafTHM2VeHLH96i0ht6GGRqwIY2KIMjAWc6pokMjHVcfKek
Tg//87kyVJd/XyXqPzYkfyFhSt8DOMt/nH883cTHciGygNTgTfV3LRpriIyq3RmSLu/gROaBnBVA
Ma5Jm2Fs/Ysv0v5ZzGxGMytMrJC4gWgcKty3UHZdl5BxyxCvQx93j70xRw9afrhYI5/qhKZcGMRU
Xw3XnsR6NNsuB5xjZL+rMfvtV/qCMtM4y56r7NQwEan0aByrhLjMKkJjfYOx6BYl52gJwORDth3D
bH7wsBLFjVc+317KvgcZgvrpxa6oWeZp8lCRmnItQJdtu2UvmESDbkonpJVL61ecxe03o4xQaJfd
ewjgDwZDDgw9MbM35LjzGpKns//3N96x/7mt+mz/vimF73Ok8d7//fEUYu4lzqps5YJbXzeqqkDm
5mV+cMXWzMfPxEw1LL3IJCuuVHdBFYDQKNqvxkmb+8ZE0ZUgsEPAVTK2QWtBj9MNL610r2GaTE9J
AprbybnXOg1mz4UayObqkms2fbuJr28vQU9TPbbC74RP4RpSg2+/QgLaMYAne7Xtp3UAHZJGBrFu
N7HZ6Iz6zuKWSx1MPwYGaSgIoPn398YSy970V3IqYiOWouSgtKXp2Kb59zcHmqPO/Ih8XDxoDgEN
eHrqxdOD6k6TUdZ6zATckdS/nsa0Q4bnVzo4P8Iy+hykbB5p2Ad46TsYVTkx26JD7cajP+2bxuzP
Uze4Jw0+8VB1SMatznkcVUfQaFOHd1Etcnroix6290rmIt9un3F5Ts8yhyd0+3AmsvPBKAPzO6kq
m5HcoV3rVCMMcss6eTK29mKW7XL60Em3sMV6SvmY7LtjH0XFj3ZUT07l3rPn6vONBTOYLjtT4sPR
I/z04AfkvCAIyQhCiJh29yfGCNX32KFVEdEHecPLWq5iUz+glCelZPBf/jgZDFRnPbYBUAIWIigf
WzkYNZIfNyNNypNJVtizqazvUe9G3zXclXie9ox85g+a7cVWtJY6MKXZZK3L7IyYW3ub8T/WUd+Z
DFFnEHlTS6ZZR470OoNLxWDH8O7/7LFxiR6vdq36wUfrtxirRjQ9hHkAzLjR1W4P8Nj27ZmSdwFv
TFc6ze1aZ72zu304LOBYRu2PwsvvblpNsQg2SZ+B8nYRReXzDjoYjWK/I1WFcFNMieWbLy1mMbAW
8YJyM1Otsb1dHNparefMmAEXZZsBvv4psw0mx2zU7wltyQ3KsmAP75DF3ydmu2eCoglxG/W3LJse
lBid31CT1ha71H+pqyzznzsALF7JEM2TrHZH+d5SeP0FD9yCXwQrnQKCcaNob8yheYC2xJ0yIp+W
0uDVwxSr6CvRz3bXsjDFKxtYm1JY/SnCK6teExXhPOeCOHY/k81Z91NwJ9zxXZLiQ/8jr6zzDYPZ
d+oXXQILNG97snOrfTUKsztNOPHA+YXHBLD8lngvATFlzHclel1GJPEH9r4InJndb+ij5xd79BgS
OWV+ifuAZr5m6OPPfnRsoyJk0uPlW4Mi/I3Ltb8Bq0XGZjpehkx0NH58RfSth2SMbYNSwb7zauLb
b6tVD4HeSETSm9tCySQIVvwweBMK2FtpZdHeHyxzvVTCAkbdQ6yhF6RZPe6s5cPb5zyGmwejjuGY
4voJayLYuFHobd+B87YmUiIctaUlU4aryZJbxqshspzJms+1MrCTetF4molpozBXzksjmnu2GlCx
vfuJ4Op3ESTVI9mpQF9T9O43Eq8B5QHJBrMepa/YhdOnajH7IfD9CYE0Pt8+Cqs+/i/Hh+UsW+Df
t0jH5Wx2iPelVlXyH+WdDicrd2siymlDEChp19km4au9TYA8V4E7hz+B1mBw7skBd0FFMksnTiWw
60dbWQ+TbSWv/fzQAfF7qMzkUOgICAlDWlrPoRL7tESn0cFeAAYNhISBLuJICZ2ViYWOiHcx7XOX
JOtam9gDXXeAIhPHVJoMKxK7lddBuv1rVRL/thD5MsuXl25k0xKog5LipWI0++RORGkvG24XTd31
z22h8Y11GI84pk3hnHpCup+VhfRzKpqTNXZDR/hQkt8V39wuikhf4+XG4ZQdVRIbsknXDC+D6RN2
0FfvMz31Xe6yAzluWL2nnXpRPnawyIHXNyDMWBmxgs4/MnC+mYT4vqqNFGSZ3pTyt5cxlC4lUCr+
fC4k0QepPNI7Cb/uxNQm25i18C8tklVUOl56ogsRET40gG/MWpRVhHlgfGDmumCA3Q6f+VwM7r0R
z8yLwIcxj338056w5uGSG1+TI+eDNFMPRb8dPDS5cteZV0cQMNBDlJaV7T0QlXAOkgV4iujULZ7j
fjTBL5GdOFJtU8sy0GiXkTdrtTlRrDtPQEo2CNPsV1u4IYnQCODS5o/zE+nchzdN2TkIYKOZs/kt
BiV3Pyx6T7LuoZ4Wo98fCN7ibqZ4mJf849aW9Z6MCG3tbZr3Awp3NHb3CMKNP4j8P+T3/60JAJn9
LyvetU1lM5NUzlIYmA7Amr/vl9FozbOTBiiLcIBktjy4KaqDUj9FPI4VqNZDRW+Y7iYW2ck7Wk6Z
EHB6FYLpZxC9RSinE3hqs1Wc3bEXL0FW3Puht/2zi1jorawWOsOExRRMAXi8ipqzp4d7VF2x+/cS
x/87G54fhqdWSaob4SvJm7X8sH/Z/DVTVdpIBL77sYFkFO3Ju1MxGLvZQOyKwzZcYGCEqWlIFf3e
GWsMLculyaxqRI0tgbmMfHEYcMMmcgJNws24hk83PmrgtkgM5/fBhZ1A+ERVCvUTtwLT56T+/PM3
1dAZDPiMCpBiv8usoIFAUtuQDQe9vbkN5oknhzz6Jl7kTnFs3QmiNDZ/bI0uasdzIy0iWfzkriXD
7FgFqLjsGIZkyLTzhY6KuyWU07kjNTMjAMRIClaO0cln7CzjxbpBtevsN65N/FxjXoIZqHFg8Kiz
q876hIqGaIhxP0QdHucSdoUVblrbTy9zizaA+2a3LUbCkCKHtngX/IzSgMFwNQ4Hw5dHDfp7PSWV
ePdB0a1RcxenMSdCZNm6k9dQBuNh8pis3iDpdWb+ALvmnzEPxVBO0+vNKNfYdMyTJpSH24cV/LT/
srC9v9/UXTxSQlieZzEgFuigxFIo/GUtyEjBxlfdz3JhY856ccDbt/emEgtpmu1lVRHQcU0WOlTg
2RcXm/WTg8x4nQyk/dwo2sZMF3ehrhXuhAy8x6gxCSNY4/pML6Qku+ux7/Y1/cBdUlCIYlIIiJJr
BjTxzryC2TFc534RqTKVsijNj5yE4HWCXpzKFE3hbUkgHvv/NrymyML9MONbsD2n+rYI9SR7nD2a
hOL0Qp9sP6ejzSch+QN0NV3CxxLbrhcT0h1i6oKrvtgUBJDssylvHxMNTDnVNZzjm2FaVQ+K0TL8
0hoodEyeG/VtS4rAYzDP6zIQ5urWq0GrP9/Fdv4y4n45GUPJzHP5UzgqZ6P6vnzSHkdOcWer1gPv
FEJ+CfW5C/Tai2F9ZNbvqJU9l4KEZjwqLz/4irPm5d+feUEgxd82MH7PnsmVxgWsbEnP+8etBtSa
m8ky+znZb6Nwhz9FHpfvasOZStB8FjUPuabm6tPozbWjA8jH+dMiyhFx6PXPkhhjvCVJN3DzmGlL
OYr3YRD1tzqgTZBnDR6Z2a2+IY2ELf/Y5G72hf7mh1Ze+myQzXeqJim2MDLWIZvU95CULGKAKBq5
2VXrgchZLcLL7cVbzlag4//+LlCb/sfb4IHGtwTCYgtmnvuPHigtv5irMf3LsclRzVncO5LB1l8y
g8YehJ9FYepdnmTvc8PvBjOYs3PJDkK/TV8HtWQJu4DSxRSowmJm4V91sQfFdxFe23yTEadTljlA
SaPqo4o4kOc8nq+3Fw8l6MmJNGCu4MPKS0yB/MFsub11KvxYPtD/77PcFVos0+9j0aToasBc4Z6s
iUqlIImX+kQ5xgvDufIeVEnOhE4j2qJfuNNhuOeJ8hjhwUEukFOi9gGmFSU9ikWowuXXnCMwwQPZ
XEJFEPsyxumG+KOfZIrxo/ox1kX/4ArS3/0ivSumgBRxYkEyfr8XJzb6fdZxsmMabVe37lSc++W5
TcVPYWsgJwrjNmpKevFJecB+67zXgYCUp3AsNU0D5T7o5etA/DMHEFR0HKYHW73TcPjZLCbUSnSk
ByLDQrzYwFRCXXgaBOYQHvIlv3bpkw2dcPa3x94hw+eQLS07Bv9//pLED34K+8UUlhTXbv4fPDLx
EgiX4HYerAnxyDQGv6YuP7QZjtSGqO0Vruj2LJYXLi7tGQeO/L/UnceW21i6pV+lV89RF+7ATO6A
3jOC4TXBkhSR8N7j6e+HQ3VlpvquqtvDnrBISalSkODBb/b+dq/GR0av+u7e3+pebm/TzBpfQitd
eVG3ufv8/Crub9LTOQ3i6g7GxQvj7NxVvncmRYQ5ZMKS+v53xIN9VdOogon/VqB1f0Mvc0YuqGwQ
mBZrKBrBD4gXhVszZB5LFFF+RgHWPutzU5YGAdb61tkVJl5l18i6hyK3RiBuiXkoLKvd6ybp1HP3
m6tTQlpU4C+Vyn7O8jF/NIyk2eTs53dprj+lY648isZGbFQ253lHBf03dg+KobK5GYzmkttIEqep
JQUsNMyVGOGzQvlJVk3V2mi/w/xAsAwFoWX7MDYx8CpCUc9FVqqv4Cn6nejs5KdFmPyduuqpP1vg
mjAS42aXltNON8R49iaCWf0e/qcpfAKuanM6mKqymPwu/9lwbGFMGF9N6uNLDdtsh9xlm/kj5qPS
Nd4SWObrsi7Za1oQM8h4brThbRy9CsIi9YfRKRFIQiZQpVH9kem8HUoGHMQ3CMTK8g360h/+FJF4
HTSnWqjNNsazu/Fav9/VImp23aii+ylrInLj4dyHsGkaLbkZEP7Ac9m3yrT7lQS2RiIdD3fasUnk
a5k5PfHR6s2PQvcX7VgXyRI7af6ce/AmiQhb+707vdZM9hlHwzXUaJhwtHjJADMMAOGT2pnNozwE
/+NvxSwJS3+NZfrt5X+ew59VXud/NL/HNP31P/rPZxKn8/Rf/pH/2V/0/1MolM6U+j/ku+d/5avv
zfe/h0L1X59ff0+Fmv+DeyqUbv6DzZqrqlRTrmXBy/vf/6v/qhsCl7R/wLykkVZR6TBfdCi5s1yG
QlnuP2gumMD+SoIS4h8GsxnNsflrbP5H/D8lQf1W36mqcKjzSYCi4jds+/f6DgiaQ7UsWhR9xElO
nx1Z529DR65Cyrxnwx1HeRMNXPyU7cg5qKzorY32il4Gr0nwotD2HE3DL8qFCsGHcx4yqGhIM/NO
A7PlS9uW+kU+6+aXRg6Ss/QzbEuI0XYsrwvYSpAOfd3z2N43zLinC/lpBYZE9oaeYXxDgWK9+lBs
sOSf1cm4yjO+1ZOPYKh/TKA1joVlDwvXRx4b28I/Uyn+5TP8b9q73wbitqrqljAdwW7UcQzLlfus
v1TByONz03LIwGl8NTvJBCmwrO0Jj9k5Ux/k4DQthE4QBgcjv6K5obuS92MffeZtziARYGY0JweF
mTjqyYnI1xs1huRy8NjVI07RPLllKEfPFHzTxu/IvbR8Rdv5jWvuQhiuxExneBuAFGMY3et2V2xZ
K7IfjvpFFDUh0UC2zXh3jo3hN19zyJGQ/lednwpGd2X39K/fF+O3TlHFSqlDEtE4iWl6WcL+vTsY
fEhdsWtgg3Xw3MrBYKOP3b6xsJtAvTReLDfJd3c1RGCSBm9ze5hxIfh6vRUMWYyRBUAA10aLH9rE
XqOiN6+xwNHSpzh7dJY1YPMdjyGfbCIDFw4TATjHYpi6V9EmYHlUE7ed+dmbnXZW67TdTWNi7qcU
+ocTDsq/qRLld+LP8RZXg2Vplk1xKPiZbUv9bT1S1/HQmZqCsbni5tqHagR2gZzBqa4NcpZx9VR0
OoBFFCxLEbdkAi2ZkESOePXtogQWCY4itLgLT2yQ99hGkJIWXezvBIP3eI4zlVOQqkoe/VgBoAyo
oxsb7yJ02HoDSQ1PPVG+G4SJ4PhCfTiYEWDjtqqnVZciZP7XH7P1fx8SNqeEpWJfm08v67cf2Mp0
l4hRvAV1BhcBloPClJvcXbSj7XgxA0d5nY2gKbnNCEj1bKsh17oVdl1ulJHNEfmJcVRbjwRyEWLf
Yewgni1A+OXALC+m4RvSH1rCWqVb1hxIZ2UanL3eioA8pRhLzLzaRpOH9NBL1QU4p/Fk2mAos1qD
j8F588LM4tdLbrOoV+w3tbWO5kwY0OcHoIzlOmhhO2oaKotFHOW33C3LZ6EKWHc5ZFGv0afnCoX3
Y2CTAjm/8rpOfVZS0KLMYR5dL1SfO1x4i5SF6tGeXwYjGvpgGuqlC4iB/lA33ohT4HtHLMhZvqzf
EqqTf9OX/6Y6ma9BW2d5brkIT1wuyN/6tahQbTrwulmJoceZisX2ZBtJuxkd/M4i8sp97xcvJG44
3+Ai7+POcV5KzVB35ATckj4GJD3pzSkLGuoa8rVOFf5OODPza/kQqla46zPLeSNP6ysLRu0WhmiN
FLMs1uRHxP/uIvv70Fj+RCY3RlNn0MAwTZ41fzljs4r5nilMPI5hsjPsxr1gG2HInhf2djR0Y+W1
YDfTLCEi2UwRIOc2kTg5TeH/yYmTz4oOwnuhKMeSfJNtYQLiEQoaQZnO5gfiqEVjcObW0d0cKAx6
7/sPFeaNpeZ2xDbU5khYSzidRRVeKnuqdsnU3kzI51sJz1Iw3W2ZXb7HMyFEgkiY3NyPJlCoxqUo
UONZkfPNtRWIakQm7pjqH4yRaj8VccdKQsv2GXTG1xoxRtZk3aql6j6PocBe07c1OMBSeStCHZeD
UX8a7vCmecO/vYB+6/i5ghCIqAhobc0lym0uOf462cGhRzZBgG6lVADd54mdrtVhBmJOXd8t69Dp
92qWD7dwcI7l3IokfO/3ZarHq7Y13OfW1JJ1kyf5NtYBXOdyKjIMyC/8tH1D4KSeNNMPn+hVUMdO
bOdkDg26h2dT9IRCxfbRCrGiVTNbkDH22gTrHc34SNsldKWvYBFpYYxqSAQhgSY1qLGKrBa5lHRj
QlyCgoiO1HGgxM6aEC2ISFeE4rQEo6dmOkgzMrqi5UD+xVpGYOUzvDiy3H0oEnsPzj/cpWQZPfRR
u7SIvjzGM90LjhAS3vwzIip270OvhhIWGftBJD+xhE37xHQBMSJ7WzoG3akRKUtJxvoTj8VFXOHl
MbP2W67BJgG6oS273v+hiNR9KnuXZp249NUdjKTaFbJyhV1FmpjvRs0Wa6bk9HDUyakpXLDsZbuu
Q2vaNLgEto1mxzNT2nhJUdhufVcjg6AhVasgYh0H3lD9odT1U5D2BC/K0VgovGAbVQKWgN3se3cw
L9yOPkmaUPawhNKLWzJrswIMRTVOp8jvl0qQjb+y/Yos6c5h2lWnwmNdnD7JtYluutBq/BQmLiq7
Kxs41IsMzz5iz8mXOIJgJ+UCKXXQ11vDREREpo31wNnKvIcvnpwiti4R8dgMHhNWdhgAnWk1hi5+
fKt4zweHuLGJUHe/6Gi743nxVfTHcv51ErwJ/rRA/yI39NptULFpClVtliuw93CMvnhFecO5ropq
TubxtEXvDCMROm+DVfRLkxibnWKU9S0O9JXRj+wR2P2lpeUydHbgVeVaGy4FvT5pRuq3CU/QMjSI
JqmIMmpQy1RoIt9EEDxqrMKX9/4dD/sKwg+Djqg39AO3GQwSfdw96IgFXqYObwNi3Og5DGp7TebQ
RsRGsQ9dx79A4kzAsnr9d8r1BelIDb5V9uKJk3TbKUZFJHt8+VKfAOrOlsv5Isj++QfazGivQh2f
J+I8kV8mzVYOEdpMJ6JlWrOVyb6ZhHFz+Kchsh4TwlCCUvsYZ0FyaCLnKarics9krOMerqJeifvL
nd1jY0V7B9yYr4rQiK6NqWzzuPfWOcQX0jHqZlPPBDnTRupoo8WE+InxGGrDVna6mjE+VTLcE/N5
fXBHPX0gd0PFaIetkMVG9DO3ml/TPYwF9r4JQNHIrxrM83LJLFzfyBNkgNwrF+pOQCCB6TrXdg5Z
nTDO4OBihpwjxV7JP8FoTEdIHbfVlzK2UAMGAkY46bwLtaF3kc/a0MlXVtjoK73S/o2mUmji99ua
ZjlonV2d3F7UoULuSv9yWwO819pKoGtLW77bAWbtk96jx1eBcZMFOnXPyWSVZxtTevcyVSQMOapK
sIzPIXYXbTfNu4qDkGIr/sM10lWO41XHl3+W0KoiKZ7wshMQqfaNsZKRo8PMBmXPaBwjkO2hMNnm
QS7VBB7YgghKOfHQICad0U8fRsrtXW6i6C4bRbDFy16qpm7Cja+zuQBNcJ36t/s/JS59PudWWU6D
Y6PaL5Rl32HWxebD5BzLzN4TTJH0rLPe2b+v+0nvfhDn8VC6zWfmYdcaRVzc9Eb55hR8dxl/XbSo
z55NL4oWftzGp06YG2Vq4PrQ8LEKzI1VqemkThnm2q/AN9cI3GvPhWnizgE8XoMXoOfPWzM2NI2m
0zBAcCNnp9nnapbs7udgE6kOl52S75sQG800TiV3PtddSz1gWoLJqKIyWpkJ1IEwhZGL7mgfOoTz
qkl7hdnXnuT7DWHHRtg/LOquTj5H7lVnQ/IJGYctC0x+SymPEh12SKI5gvVU5OZGBcu5loFphL4w
79QKa1kTlLSQIa8M5e0DUV6vuj+kV5TNP9mAFm95mym7IXMei7FwzL3j5I9yliVvxxHxdfGYp6u+
4DOMOLhXHaqES2WY1i6zqmpv2eMyckFuljpBO6Mz/AwYAjwgF/o0QFUAIKjxuHN6NFAPXAOz6XwV
ab7xLr9nXUJ37tbiApoHxMfA5HAelDXyQWdoe/+xMyj/QJH6EU2hGr8FelMCrQXQ5teau7zHXU1W
3B3v3+UeMkPpO+5aw8bTMFsdv7EZIAOXIT+/gaKNubh7LULhXgEydMdM0y7QtOmUrQTCVhwDNEiM
AKhCwjLJjABHjSE5yrF/DyqtJthxYdVZWEIK8yLmh6rUyCalmaDnhnLPhpaC4p8BvRb9wub+uzgn
8z3uXHjnlCYbVOt4fvVIo8tqg52vdm9K5JDejKzrPUtRGIG5IEcGEuaunDixKTNRCafkDulESGkj
QdG+3gQf+L83MmY3pQKseuckg7bvDzojejxHmxbZCucSg/ypGIKLrpvo3MCRyLRNH/R2g6ruFdwT
yCFGytAKtvDrSajrnaO8iAdK3lOzV+BrQ71r9VsgsCHFAYIxpk6roAmavcrO/QEsZrUU5peqoU4r
y896sq1zodndxm9+JMKpv/kEU23glyRrtrRsRjmxsAkreOAjZOI/jKCH/WeGIHdT0t9m5LCb44Yl
NoXLvwdyzlpB29AY4aIazXPB53pxPFBZeVNzoQwhyASLVEzHrebTX34yvV/vdcH3rUpHkkDriWzP
XBs3VHqvkKS6nRiL57tW3rbytWK0SDXxDBYqw16tsleZcLA7pWEIqr2xd+U8WajG8IXlzGeXhjMV
zENyVyQRhK9ZlpAGDVZEHBeE7MyIosG4UZYN67EW2TJz3HwnSvy9UkeedPYjFPEb4Za7wM7HV2zH
h06E4Q9FaX9yO6OXBZgXWE7/Q+k6dqN2/aNSOWWK7BsLRH0fl5hP1SCsrpkQyj5tGhAIGT6GEOfb
HFCd9cX4mGs4aUEnP8qVxv0rJqJ6fBBzlZMlyXeMTwLsxbu8d0y17e6q2hyW91tJz9t+x9byD3KW
vdo+yXM0jekzUptYl96bcQQclVr3OqnDsB8izyHbnb4x7wPjUrZcgcOMduihs60R1NwP0BYpFiYf
HTmYBQC7UswlmMnyYxTBWSkU9WlyjXAXFeYzi18IC6waX30ve3Fje5sUnOBS6Nl2z+wavpuEhnyO
g4pE10w2KSnPx9pHjI75c7jWRtnfDEegSs/ddzdvxCagKdyWnuW8j75+tvpoieokRTvghHtjIHEa
FWt57XKDfwV3Dc8X6nEMbCaWLqG7YZ5hHq2Awww2+uUsTHQUL7ibFFXdZV1QbSdLwGmqQMNPVsWG
Mu83JMBamxjvUmXq7jY0+Qbp86ghLTt3O06hvqoqceNtbU+N/tXW9JGjSdyvN/yMG79fK41pvOUB
Q4yE42IZFKy5rTazbve3kyD5cNOQ2npLm+KqmdMzRddTPWSQ++M6W8YE8xztAIRJK9m8TaqUBCxQ
hOapAT+jFijwOAAc76eTkBsSp7rBBZ1Muwz7lO9wt6wwL35T85Pl+PojNTtsKDuyXnEPEO49VoKY
wPDZnSVAaPQx842FQcrAvOgxGWiEhhKtBiPMjm5lpa+YwZGdCvWDNGsdvhG2rmOq+Q+yVSFb6jrm
7bvoM3JXUVnUazdonIUMrzVJgd35ERa5yv5Wa2UITyoKH/yJ792fz/pM4DGx7C/pxtBNX9sQJdwd
gyD8Q+r5FZZONx8xpWpGyrPeGHiA8Ags5EUCHiFcxQY+Hx2K0nv8Yvu1eMrrGGROX6zRG3qHLAmZ
oI0j8q0uKJFyo/C+TyaViJg3TbHMa2Dkc5mMiLdQRMRuaUxJTfbTn+BBnaPmp9YyVWlvsral85xr
yPyfhaSWRuWyDlDr3++G/iv2M3+gFs6dIEa8zTPWZSBecwFTsKB2IfwYJ0rsk0DM/8/9jjYfmmUx
EsQl5Q49nCquSjMDdxOREDQkjrV2Yizljgg+h9yYrfwsPwvPfmyaCG9K5Q3eusCjuDJFvUZs0vkL
lFnrGpbaMnY68xJNfHmjFOGC5fXFyg1fjdBuntV8yrcB6KIZlGpeVE/BHq80u0ZxThAnx/c5/VWU
1hvMKRPZkpUc1Bl7N4EQatHWp5njHAOvPajYJi9NIOongHqVMlXA1MSJ5SrOpj5yNJxRPOThYyU6
cYxnUqiAObS+n3Z1lvXroHTjk2VP8SkeC1Ksh+HmwDmH/+UviJzOOKYwzDHRg0DjKQRXdso5Nphm
sBttv+e+v+yb2LulIxS8CtzWAtS28uog2cS705kPFhr0bRVT7BFDbEMzj/FkFyjRzLKqbprlPYCx
q0c1eclrK7h4TPDMOG0ohx0fD5qBLlBp/F3RpT88FVA8FkkghVNpv8flUq8jDYsXv9xAXz5aKmy8
REBDIwVcdkOxEtPHWpAeQUMRUETcrSwaO50svVBlyAHT+MMJ44iw2chb1QlW4yKhUeFOYe8KgbS8
gulzYBt5lcR3EhOHfdePR4l+lw+FczFgChRN36z8LrX48pSgfmiQKoHZXtZ4tod90TKVI+9yyunX
pnwSOQb8PCPVE6HR6r6xHIU/c1/G8RIJ60c19PwLDWe85DCpL5NaM4VgYHbOweyChWOJ27WoLtVx
/Dn1EP4Rr+RrQkxQ4ciqD4gJPVdfwozo+/lBuFTI9LIl8JkK/RVF74vlUQfK0KWyeOm5jF+crEhu
LeqpNhg3iAX8ixSiYUQE4eOfAMlhCp+nSTTa/rHtlIofBFeqqQfl+f5VB2UProCwxucK1pvdas9m
bWvPsKke1EY5OHmlPBCzk0NnqPWjqVgqWbwBtbFT9Tsas/CUa0pLvoywr6HqNtgxNbqrBA5jLTMd
HNuyYMM35nmEwCLveY4lXhqyUY7yFXkDwyn28wOO3paJqwM5s6pg3kT87efC0t7lQMwvZjvt/FPl
Q3D1QxsKTQ+68z58yl0CNGAVHO4DKbd8Ne0keorrubdwrfqGjD8ApJHAaAgIRJVXV1DvWqc4jXrt
XQh4m54Kn4I4G6Z+r7jN9ERSCWXxNINzPV4miJgW7dQEG41ZADzLJN35CpanD78g7KgPlOAYUdlh
q5+fJvLpYCH66oM037XWsFfmHXxItuE+UAgDGEBqyo/ZpLbaukm11nLdmic4wbgoEig+BG5l1pbN
KQYoEVHzj7FG/Elhf29sO917AbaYfHS1jQ2yYf4yUDZVrSCPMYr8A4khgoKzphPwIBJ3tflqCeA1
rNfFGwoMFRdfsnF7g9TGJrdBTNGhxDmmS00p6x38Y3CCAyZhzLI3J3eglykxnGgtqllusIkIqmS8
BRMrNyASzs7sxHBT7cF/jMN4MdC9pMu4SNulGSAUKIPyktcRmXBu1r40tkH0aW+En21QLbO6j/xZ
BXwqSzN9KMvum4Oa7NjAHllgMxdPFEjLmqgR+CPz+1CQ/LNMGm2fZZRDFt38Wz54L2rdJ3ja3SdV
MTDpxM2qDGtxTjg4t4MdA1aYZYqNiL/MjiiXexEgdZwwQs8gxr7jlBy/6VgYgNowpdBMoJZG0TpP
rlqcwz7TPho8+STg6cOOWyTsCwhuJHkCpakEF2wel/RXgfLDd4Nr7SvFM/Pt9Oj5w3W0GAqvk7Ql
71Sz+CHckPaOcfQThWaxCmM7fcbWkx1KvEgMzCp/4zgxeo1Zpm4SIrmonLLkd3lZuvaKVJNq2Sik
My1E6Ngc/Fmw7HFOvaOpzVcV4uLDFJbZEqYFYEC/I5wFeO6moaSxZ7vEyFaKv1G9xpEBRDNIqa08
xjE+ZuViID3Vmbz+YjBesUuzhXjI3WbVjkQdVMAS7r48+Ufml3HS4FLMSNaUuT6Wk3hHgwp1H/jZ
vqmVbh/anr/pKyUHyrronGb6DnfwmT34d58Jn1Mk3rywdRYU6dmrDecTOj4//mTXZFW0wjjrQ2Se
26ozzmFma1stK76XWi+g6JA2I5+1CLzXPlzZpfSWyje4SRRYll3jrEUP5cubQ13kQ247Oy8sp4Nb
Bgeth5W8tHpy74S5JXItY/7FCVw5SrobTfSs0tVh6Vr+q6GA5Mg+08b+Fo8I2izQCJqtLAzDCNdd
rTOrGbnIlkk9cGI0DyrrqYfBqwdEWi5j5oi1W+G1w8XFH3FL6/oFbHD0IYuXcbKH97IOifUwgteY
Ke8prUfEdK6qvNODEfBZ4r6AeBNnTrXLsoSy2svC06SX8IhRAW2k0P5P3X2sCXyvuX8N4+6bEgnv
i1vuoq696eG+GfAGP1z2PWrQzld/Es5F7pVjVK8shlhni/lLNueBpf6UH5lwcQnJp3rf3IZdhMmQ
BEQv+oF9YYeNATz5gPezcTFKTqqXYCKKcEJPYwN5BR3kfaLs40Fm9fmYO2PBtGt4jAAtQ5pJHqM+
Dw6qcA2wwIHrLG0meEd3fhjvZSC8Yt3OkCcBEnrQ9Sg51qLq0V62zmHig1tw84sOmMMQxs3Hh6i2
TKUBuNPnQAZTDPvsv2Zv3iSGB4gR68KBWRWIeHxQ++Dz3pL4mvHqyqvFSanI9LaDmMl8vhkZwXU9
HQr+1AP6/ldigaeNPDls/bub+8o7hMdsJ3859iqsFuCYvY0xCvdoMG0Nh6j9MjXYYprdfyQ9+rjK
ygnWTQYYZQqwP+50F8NszWM90uk7DCP3qY/GNyaK6UYAnYVjofQ/NeUWOs5GAy78lwHOEDjgVUos
vUFv2+dwIkspAMO6ki81fAwAc4GkCYWauwOLi9IbLpqOkYepdnWcDRbxvNTJC+tXrDeAC0VfqFGy
y0sY6XpfX0cumKGfVVu656zSzqk2RBB754pY0blQZUcawVoADxzOxSuOxuex0KaVEkGbkwMaVj7J
OWqbJwQBELTtIGehw+haLo7SDingfYtmBAFKyaQEX0lUFfhqfOy1wziootnt60cfy8baEX53f9bE
Dg5SVndkAe2o+82XNIGy6YRga4ZseG2qTL00nvUTu7d5YQaoESzLgE4+WJMrWF+JdKWE5Fxmeh4v
5HjAKLOO5br27uqjcoMzRrj8uZvZHGMXFG9FWr5E88ca8XmEmBR38p5bNBrL8/muOZanoqniJ6tz
Pqig8jOVWXsLSvCHha495yaRtn95NgwYNtQ5uq9WjbOmZiCHY7TAx453Sf6a4h5I5KCpxOr+YAwR
A86quiJjS656d1Eqp31sDaXd38eYYrSPqCgI1dGBjY8Rmc2Zl9XrBAL/ajK8YmfPMQWy+QjnDgQm
4E/brbUlE8b0GZUr4saqRyCrYic1bSDopmk2e9T2oFxmKWoKdZOw1YQayumVjRhTE8frQKCPb9YU
z5ny2JOvCO3RKsCk994ji/WIVLI5Jr7QYxyZNH0apfUKZkx9lQ8qwQa7ZLSoXKt5tudmD9os7TTT
/mIFmndN+6l+iUL9MXaI3JaznfkVoZ7T6T4Qd8wnpJ5HXFHMGvDrITyHtjRb9BBxpCvWP4/yl2xD
cw8ijtuFnGu7iXnzxio52Mg9U4EvfUBpwsmOuAi3XLhPBbETwtg2kB4epAk/dnHG+WbsbnzPFU/u
yHICUdsxNL38UlaY8O7nnqw9xooQ7MHA3azXA8Z0XJsbH32+iOsDFS8WwPh5qANOUj6Jq5MYYt1N
GtOmeXNR69CdogGDP0DXL03xu4tlYcDOSBVdFZ2vfeRF/lE4mXFk4vKO2ck7ZW5rLXuY3d8bUzvB
0R5e/MQo9wnr5E3e28sAwMAUVsUep2X8RtG30vU4XZZppO7stEjUrecShqpXOzmoVeMgP5OGe9Xp
J9dd30B5tSYBRz+qT0D8rM39/Q/ralxNknjiTGQv3z/w+4mYucosx/XiUzVnffkNcUD0noxW5vwR
OzDhfo5avbpb11CK329WEXkACTsAh0vSuaaWMgdFMx/lO5/usCfOug9EX1EsglMeKniK7F68Cgsf
sWi1YK2nRvykTQ4butC9JPOE3wHJkbZDc8vVjnK6GbpqbcyZLewsvUcZ42MN/vewwaIuPSiMqYMr
Ax04tMMSfwRwSmYumHRmzj9l+Kibw9VTRmKY591F7RQbrI7T0+QLVotyy3d/J3RnzHbywqVyJ4Kh
bw6ZiRlDhs6kY2JsROAPmzBQ9zISTPXreuc4M+Z/4M6KOLBY2TBM98zeEBHNxhSisgD/5W1ypt9T
t0pkidOUtsjQwUrJLBfhad3eDscJpxqBjtLpg90Wg3EB5Vwbmy9FZNanAr80MYfnOmD6ZpF21Qex
yT4Uz2ZqEueE5xlL2WwELvvoS/ULe1+1FYT1KiDWCMHOsmM2DA1nIDPU5SbJkfPBFtVexlaDyPuf
AVqkH2+ywnFPUaF/ByDDGZZxSVZa2R9jBdYLKqKNOaUn5Mj+1/xkqBvtzffzJ2/Ow5QPdtH9ejZ8
aOUhjKLwgK63fhyd+BZYeKs3bGa5LnJP31ttB93AEvtU63by6kvL6Ku3q2kjX7lEA957ZNb/w0ZX
DI3i/iAv/cAjaspTeg2SN0Hoom6Jg+4r70g29E+UaO8gXxCqNP2Th5CD5XXO1i9T1kgCTr8u/yDQ
78IJz6iTpeJbxSZU6X99ZbA3aekB8Z0VNW1HojrDCKhFmead4SlF2z+fmVHNiDI2+kNZvMruXT6E
KaIlFu7XVMNFS7AnEZN1pC8QdCZPRs83s/G6F5FP1jopK/MGgeWPjFLwORUdUS42lXKD31ueaW6z
HV03WZqwmw/lPI5N+vLMMEm7Kop5xj1G9OCgTekSc/mbKFi5WI7q75WeX7qvHFRHfwnTOtz6Fp4w
UamveUaaoRy4jIkeXfvQ/GVqxWZHc0oMzGLqwEYiU0OBr4/fOMxsKAAfvl6YiwT8XqQ7LTe9lD1y
6lRPLTB9SF3+uWP3vMTRg1Q0VzAj5cAjMXcQ34x7Ha40A6C7EWQSJCR4vbJqtRp5StkFj0WAOCFM
mvpsj7VN5dCmh8A0wNSGfruqWn0rqxMZ+BbEY7lqSoQnLsK3lYb47Vy4j1aOLqxUe2uZ1/YTZnU8
mPNFKeNaHTIFtpBVtM2ga8nBiktjXeOieSq68kXMXjvm20QTDNqhV921NY392ZuFAVjAswfyiRJA
Zrq3G0WVbwcOvAUBN8O5ULRqXTo1wUT9pB3FEDNWLN36ywV+yVLV7ZiNdcMtqwOglshYjmEEQfY+
LMj75isP9eQIS6PYy2eTVs7PmhCmpfFupkHMVi+Ewz1WCyhyNWtbTyNZUAXV5erqoan6k/SANHlX
ppuWaBpkZh/5aH41Hd8N3fq0sMUliuIcOt3gFi9nXvexWI18P/PS4TSVlU7qSGk8JjrFrVsWV5jW
0iDXFWNw9NJRXYFmsXc0oNkVmUNLCnEZbd2BFIpUi6pzalTNtm/FVzE11bkuQb+CCIM+JXuqhHy4
hVRgZU4BH7HPjK1c4DJnGhgIQyTog1mWhO7pZk6FslF6ODRxK97lyLMlkP5kWiRnzhWDnEWrsT6e
lUgVT1XvXiwxUaXKSF85USAaploBJ8/hAdTGBuSafZDQqBFM9EWx/Rm6F4/vEGwDakgYjj55r5Vq
hhczZljIlOVRCwQUJpaoC7nHyftPGE/ps4xj44XbhemzPm9heGGynN/1DU2anAIOHBMb4HdciblL
FhxbCnmT6Y1pOMqXRcYwuO2mngg8Ot2YH5ucZR+X5qfTeKeY/vYknDQ/ln66nvpmepkmBKbhAAU1
GQ3/Qzd0hEPG1C64fRqbKgB7bNdKtgknqtEGGsWqCjr/rJYMIu9f67LD1Weqc1Aoy/l+DwZgHUqB
EKuV+nAXhcj6KKmm98j7Q7rypVu/msyBbOKgW3htgW0yJO9J9Qrl3KSduwwAsJu+G78AwyHjxMTP
GgUElKsddtBGY7M/2OQo4nsyH8yqz65+U/snvdATjOl1cpbP1Pnl/ZlbEZyZBN0mrv2BRQ5xTiZQ
/7YlN8OzB3tdCz/ZAnjpVhHDZOx42kdqaz55yTSLqQVB2x5Jn5L940guqY1SiU8R5F0Pw63SPRMg
DzjLdVMx1ZLSm7wrzn2ZZ4tI8f8IYpr0fHhMq3FAegfTVZlG7QkZx7CJB1QqAN3v1whiDyTCE9gX
0sUxmDPw1cW41PJ5/FbawyFAEEDakDF+y+ph51lB+5aQiLvsiP4Jwpj8QKCHS7cnoiGOcDMHhv6U
t1d/FNFJXhpCzf74Vad3TgDRsPhB4zy7kVkPLgy1eizc1Njy363jdEofSWMwn3AZLeSFisHKYEvH
Sjk2Xkes3O+toWpbrxisVRyW6amYWSWjqUQ3MtbitYayh7gOXhaORW6D6lZnOnP4QHO4tGkOAzk5
Rct+yMZCUNk1E4/JIfFw9rwdZbNJ+CklJSmXN1EECerjzDpQiAznTKFha2NyXULFKlZK695KEUXH
MFaah5DdKuLXrN7o0TAu7y+ZWiMuhsAg/ouuM2tulIm27C8iIpnhVULzYHl2+YWwa2CeExL49b1Q
fX3rRkf0CyGhwZYEZOY5e6+d0MiQ7StYErW+RwaOyaTt9OWIUsuxFeO8D8J6KjaTpNrkJr4emIth
cIzHQ21M6kiU8EXmBsORq+m4pDlslOt9oHVnqlOO0y1JegwhU9bunHzCkZh00U6r+Xb+K3PzS99H
OGbHxVqw1tpM9HFIjxCk7IYt3Bud9IiIr2xVaDX9TVJyiFmR1WFaLicegUIBOeHeuiJJaxXFQ/MZ
KZWwIJzqv7fu+/4+qphnVrWFD7g3wsde0j6IMl0/eEmiPXag2h8dD6BUuikNTGpV/67snj5vlVZX
TJ+U+uZGf6BJB7G41/UH1Nlu4Lha/eNvB9eos/8YYnXZshh1x0CLeu1xNMw1n3t4SWiHvWhzfp7C
/yYFufGrt30Y+/cRRKXQbRCnOFfblmDlpuaFizdBoygeISe6hR5UjuXvM+v1rn77W+1toXai0zWp
fhERtHdafT7pTvonG5MbUGJIw0VXHruBNVlU+ICEnYRgyCh7vs8bnM6YNqCFvNFOdrlNO7q00Clq
ubMH+qdDaOiTTYUK58VKSIaJNMKwSoReT3XPpGbSBhfdNkWQRn3rpjMCLvS5RhEdU/NBV41BzLru
+O+SxMN15zgQlAx+UAtVqeDA4UI9oAQJdawiOnpSY9xhVyLEva7XuVM/QvgHSiYdxNnVfkrJQuAy
Qz+7qJ6t2acenpQgdL2G6HKQU2hNiYEry2hl6nFATgxBoYU+ExiWfMeZGUh8dpqLsw74onax6WJR
0ocVDjO682PKGo3+pHW+ceTzxGUzQ2ViKcHgHxP5x2+tR51GoTme8CoVwGATebDrpqQdjFdcH509
ZMdh7RPY18GQz7oKqoNu/zTywtsOsR3UEqidAY4v8EU7B7MzU17XVmQTMcWIfHMLBWrg+7+YKTTV
rOv/6LkdrVj52m+efZffTNsY1GiQL0fSSD7BFmzXVQ64FU03WeNq0Tdhn5xtzepOOjWgLa16isDz
8OD0yQ/GzKCtS3Uy40by3U/JRiX2lzfXX1ZMIYrMv12c5b9AoMKfhis/IprkwnXC7rbKRBrtLJtv
pBXuYcLfv0kd2V9E9BtA8TYeRlapGJfWUfnOGrfYugUwzL5BA9dbwyLEpg6SoJlHYY4tyDB3ll+P
28JCbWiZ4rc5t28DsGZoDc5xtI3fdJmKG9V/zMfLRpO0jwgczvfG7B/m0YzPAH4ezFHMmzCav+kX
Jldvsh/aadsNLNxmkAQBOJ4lNn6JBqnUsSdWEDq26rbEUpMi0X7pcrw2BNCv7Kn7TTxkvcLd9keV
LsBsbyD6x6KSJ3R/3IA1fxpnC9enz4pZGelapszUZpvrQTLYn2MF1jPLnI1IaSdp3fsIhYf+pPFl
tgwqkfD3iBqLjd1VTdBp7/2o7wdctAAkapaCurjFUkz7JUSMC3j3MjnILkWFCD70trYc9dOYCZDP
ZAfk1FCvdfxDlYjTxlDPnyqCOnBFuHTkACbnwntrG0Xwj+y9wC/AqDma9wsgmXsd9Q16km6nusg6
bbNae4lHftI88gNdDD99BSe+QH7uljvfpVoGj0XfTCp78VE07A4uJfVDK7tnBAzuY8pKTKWkdwC6
GW00mlyvMGnXdP76NLHXlZTw3DJ4wpElN4bG/LXNblLObxwh0z5B3LQ2TETcpFWFD72v8czeAJgs
OOWzQYefX2nmhhGt3zTCBR+MvDuKEpPIIO0rpI7KhTodN4L016AtSP1CBGGuWunZu9qN0USkxBMr
w6gOyuG6o+AID0PNseiqXWk6rHeN7Rz30Fkyt9oMYbabCvFFIfCnsqodNcacumH7EkGk2Y0NZkU9
e1SjTIM5jNXaaEQEp77xd10ZP00lzukqa82g1vx1YmMarqLx03Brb0v68J9CQfyXajwOBTxvVaiK
scaVa86HP3oSMeC5/W70ATp5ks+k18w3aERAvagzWouTKQKX6jOnfPLL6zkWctvVg1xHCxt5xTqe
dTcwhiGlccHUTQPH30UNPilhgWJqNqY2xASKxcY+iXIoQbF7yUNGOmXRVbQ5e4JW8HsnIJcvLmHV
o2WcaI3zUW1dB6RGicEoz6gtj1Q/wqsB9ld6bQbrKtzlmLKhixDRXJRHrUVpnOas1czWwPlvzNcq
ppfR+32/HhD23IWxm1jVl87qkJ/5ND9aKNI7GGA0AYtmD/cJt3err2OLU8wxiZ4znQqXT8o/rJEK
RbvypJmmc3NJ7lmcYMYLY0EY4KYaNjoBziDcBWw3VkyMZGAsEA6F4acue33PVNXYDgayC2X1vyct
4byNoyTwDC4D6fSep1DiyTFGyNOn2P/KrafRh9Sb8hSqHxXNdUovY9DHenOd3HNSfIuw0w5m35H/
7XQktU1wcZo5utEpsjZJNRBMUhnwQfOeP1L9zCr95nUIMGSDe8nr/WRfZ/fMDCLt+3Csj2G079Pw
qTcGL8BrHGOygMzRjtfOSnezq1c3sqTftZx8IquOX2Vq/q6a8FfEciYgFeTqNb5/5EwKKtJzHqpY
uHD6fbn3tPGHsOHoOMwHVlIe/SouNwjU5KFQ2RZ0BYNjPdl7ASbVMuZ+Z9hEF9gp/O66mw52GiUX
d9lA9HqdRfIp7Wn4kQN/7gXoCbsTT5nIz+jEikOf5/6paunh2h0gNQ8l8sroTOdp0dOYy8rE7jIW
/onxEbvRlxcnBfAAZa+Jl3vPM99bWLF5YPsvblgfnBoBZqkL9di81nIGs9z4PyayXso2fDSIMAmw
YpG8yvCuCjQF0ezZG9xKt1Q1iGS6Vt/I0lVn6UBl1vv2VOmKL6srykBP41uEXH9PbifnEYuSIfbC
W2fIajd79JuzttRuLSWnjcmcGAxOdPBUHu4zd9a2Eqtc1EmCayXfEoXCehdleHgtAPtVH9lBlPtq
FzX2fJ41MDISJePRy4a/tuksa0hAdJxok5g+rS268JiEilM+5jHxfLvK6sR66Jjkd7mCRz9l36WD
Adkt3cssb/iFzN1osPYRXFEhMzSvlZ2hd42ZzBpleUm6BFGqG3vI+sPqIg55nzfHVuJaGYS29cOe
UpjKz47pNfvBJSShJzqWRBAUh27CYWO5XIpo/SwjAjyk8sjcGStCgpjTibwDKFH0ZrmdrXTqDtu2
NhisTGQEAg3ybbCyJejWxTTuVPaV7FIPg6YXbwZXTzd0bZJAE5374ExcyWctwUdKpAxGPJ01tXHD
Sc9kyGMRLzfEXpc5DNwGokfB4IWaUxH752bTnk75a5uTsEtSa7ot1fDR93l7dhLANr0ZnuY8Ko4Z
4ceJcLOVQn0W2eO0K5V5McealJfRdQIFghZo4hIZjEVKzhExPikeml4QWjmTTxxqHqEvUY/rx3xy
lWy2FXX+VW8yqbWN7KdvkRCvTZm1orXgw4QoK0pzzTcLjkNkAD2JK5I9R6RZO1U8VW2FiFqhI5lx
76Art70d+pkjFLI1q/6Mxo0hrgNsbMLAdKC+ashPZQR6hbbOsCkc6Z2Ytqwzs7SOJb6tdc8EjPAZ
QSCw5/NFMcNE1fZu0mMJcm3sMJi1f1yWeiHkLyfd5Eq33wrsHSXCp8EqsIUVqGtTcaxrj/hqUhW3
SeftfFHAr0q7LQRt2jOY0w6uQVfUNKtTXD9rrGaPrZse6gnZuDftq8gl8MAmexU4y5mcPWJ7SciB
11EErJ2GF/ohv1Q8xkirQv3JW9TZaJKC2TAjqprwsVmSfLmDn+8TimakHIi9Gt69pqvPIivtIHFL
YjdZJwQ1JYVNDn41sJMHBvBsHzXytwrzB7RH1roymbDGc7UJbfVDGk5y9EMkM/S2gfRKo911FLyg
HTfRSbNUsTaKvsQuxUq5dka56TXdpmPUUsDzx2ObasyW9HzfiPKR1TvEhCj3jvSz9k6XZxd/QXYM
DUumsbN2YZl5/JYQiOVUb12b7NrQQfhSOqc6NvBMC0jV+CeKLa3tTwiE3/0yvpVuLXaT9lulN/L9
3IuZp9jmVSbPUQhQ0UPcAGVBldNbnZdA4qa23CGD4QyfeyZudWmvBuRY67ZzyB0XBYtjzDebto0P
LofnEi2S7yN+8k2deU5Ai3sK3BxPnm5I1nYQtoRvn4seMKiXAjBDh2SgWKjSi2Xbr7Iq5APV/J7Q
6ahxBeDNcVx3DHxIQNr6eN/opNLNc90csrygeUiWJgtElmqujuzG0kxiXsKx2hZD/2xnEWd1MbzT
7CFZxGD8BFhaHxOt5py63zRzUR/J3OHEWB65373fKlDY5av7zf91v7rvZeVdb0jX+P33LuWN7CgT
T7xQZNdeMoSfTcagES/34CR9cC6m1/tjac7yRhOVdfSaOiK5lWIBOZVQr5bn1hxqtIGHcZOb0/CU
h4DBLKPfOh2ttZqoX46akFOQxJY5qra9HKYg9eKrjtTlIvVmV5nZfPCqTB5n7IqJ7V1L8wWDgHgf
4w5/fVVZbwCo10bUvTj4Ia+VjnB5iItmbSfy0cLEexlSF+U3Doc4SfIHs6BhIoak3UDZsI9FweK4
loHy2uTgUWEHFz6nAVoYvFEUVz9a54RavdiaJQHGticdzlIduG5fEYw56Lc0J7hZj+PPupc/27y7
2G6KICKp+0Wk8UZgAVNAT/RPIGMDEimYb/fN2fTKK8EO8eN900/CeMjD30h0pg2NSip3JEzsBrHw
sEjhQ1mjj8mRMsS16Yfhquo0pE1hD6wTEyCK0tfeSR7/9sNbZEXGK30z/QXWFeCctx7yz0WkYngu
Z7Lpnd5fURCrdiyBxWMYT9kR3wDxFgKi00Th9DCXNcJfRdvIGgtQowbl6xlxMqdlcX2XtaGOpAxf
Y2osRDVF1kIGhEVu+Sz9tGJxLJUGstfpArx+PujmbE8r1/f0y/2BLiQmz1QL7oSn/du4yQgpb3ma
NtLvQn1JQNay799T7rfu+8IBr1U+9frm36P3B8SkQcczEH1I6pzH/+cN7nf1Vud6bem7v2+3/MX/
9VIJNmwz5qjK/7323z9/31dqREab+txu7+/A1GncG1Pz2EeCfM+WPNBjTMAJeUJW7Rzv92EDSIsL
MA8RMe8ANespZoQTQuxl3/2J9wdGkcSbWkKzpHddxRblW7oC1HJIfCZVDtMGzQnvj56p4nSXWuKB
iCm1zadyxKfo+8WznKKW/88JuNx4Z2EsNdjaHprL35uFZRlINTOC7XzZ5LtUmzaDrT5DpnW0UP/v
ZqhVeSmUT7681V2IUrQC5ZNIosc1mGCu/+1mlDY52UijQ0qctneoQuwFba9fDXkkLzpboyBrvqe6
QzCNhIHhAzqO3f+uPT2/Vmn7MzcTOwiTKn1sJ99A9tE1D8og+0mMAwFkcemRVVWmZxvWPgBEVxyV
R+6pMPr6kMnEP0WQJ/cWNtZLqpvetleptS4pHRzkUpmsJZfAEemnvxQrnVI3cc/1a4OKwnFqtT+y
8AZAYWzmATa9S6ZRcN/n0Pl/SDiUH2hwpysrq965srdBjCSAU4pNyGrzer8Lh+zJ8UY9SCnBgwSf
uutold3V+p9bKv6ppCoPFoXfISd6KSGWimpOJ+Kr0/Yfec4MIDaxqaONGxF+Vzv83uHLUgJLDeo5
I7RrrY4AuCukFeAQ3Bun7TWfa4Q9tY61a8SG1Hnhc5JVR9YEPkVeNmRwpwFpYmr7b1/XWX9UPBjH
1JA+Cpn007OK8tT4D5qd+U+ZrfwnLa4PAtj9JsFmh+8imZCcs5k1l6YFipudU7XM/AjvQgKsVw/3
DfCT+sHuATi68jnBNP/DMpA+2hH6Lk02xQvz3+N9P9rmeUvtb9oVXi5/WHO+cUQWvubJQMIShqUl
HHOjpsr/qbngIogLUEMK5Jq0jn5KilfO4F3kIp1roMDsCpwpsYdiL1kyvLzJD18zI6dqR/VspRcN
lrjQLYiyy2il1i+1W0Vn5Vo1DMD6Szf99NlDR0++Xb03UyaLuRr8TRy65AtYU1puc1I/8AxrFvEh
WvIjx7SynUJNnu4bjbTDjpXxq1/n+dpN5+qxiE25d1Rv7ktfOjdBwi4Bg9jaG5b/Uxn9lGa81xCJ
f/TtVG41pDvHPsy9x6QlQ0uNRvTTRYk80tR9Q/MT7YgFiQ8xyIxnxHXx3/fwivlVpEn+OlLtpxei
sn0zuMaLdOuP+x8xfe+XsBrvlMYCiYty51PdEW2PMI2bGaHy28IvDnk9kqfiFvACIcZurXwoHzst
rx6TDhCx11YPlpXPW8A/3VMT992TTtSVwAv5cN9FqbA+iV79ut/TegKkjHQQLOqB32h0to8ONcWX
DOsnOYhujqF4Hhi/c8lEJI9gwg4Vix/X/qyNH+AUEpRLpf3gVeIpJN37OWzHr1mjY19mkX1zfFM7
A3hn6ZZY1VfR99cIcvMrMQHE01b4YEajFFQH9ezLV8XKafLiR42jf+n6zzvN8P2PRB9Xc5f+oJM3
vOZeizjU8JMno3MIW2SRTByzrPatTpBxDctiFYZ28rPqxCmZ3F/9lGlnGqPwJjQR5LFu7xNbnnrb
7Z9Z1mOmZ8m3bQbviZJM85yIqj9WHtGi97t1YzTPoZNvIUgx38/Na5Hl4bMVhg5kQkQ+1O795zCE
1U3fla6Xrn9bs93Abc/KPYlPX7ROzatmm78kvpNAqwUIGL7aa1vPtNckBg/T91+XX9nsrZXM3Oaj
H4dfeRJRlYyGVywxtJELWx1yvEVT1eIuQMR4gwlCarBPH3MenhUhardmWZ+MKWHZ/XL3vs+tquoW
O9Vrwxl4RC1S3e67nMKN9vzsDPPLM/69YASiQ75KeLq//L4fLT4HNPzAdS/pjq3uj0Q1USQtLZb7
62mSOkzsBjieUonjfSMKWxynZfPv7v1WjSiSufz/72G/DjEXGuP2/uT2/uT729xfcd9531iF+zUP
sjwVKExFnsTnBJwKERugLwOCae2N1nb67b4hnKA7dMzSV46Tad0GSLU2yPw267RtqU9Zx0iM09Fy
GXhLZGqPLqeYMkbzAZITnZos1H+0LYBwW2gGp2dUrq0s9Qi0sfx1pDn9qwmocWWPMl83duOyyC3Q
mEWGyI40+JeGc365b8ZI/+/W/a7ejcMJbg7F8C45oZv/b9MO/CxLBkhyGnOCtV2SCA4Y2z9llZYr
MRbVS2ECi6FhfL/jhhN7LNwYIKj7s/poxnncz11lPuHDMh9Ct0Ws4BlP9w2BU3wBzI43s+PjuXWt
Ccon114ZKtTSUF5vrjnlFwJCTWrxtfya6xxjWtS/9o3WHEbpYg9c9utAvjqyQWY4Xi1S7UOmeuvV
rWzgbrNPNEq5d3zyJ5w2Ew9hVIXoMk2ESq1uvEfddKYQ4pBjzJ/2ClN79lB47wS0sz1GDf/JtxCs
35+yvFGfKP+j9eiYt1ykaX5SCZ6yob1oQHgW30T3MQEcZzYS/Xaj6UFrVfIRuYiFYttML2CatZMr
LH0zkEP71nrm+/2pLW8tlR99+jSeA3RB47V3GW4ZPqZtIxiW+lRCK8W+eS1liGSBk3VTeJh70sTN
cHe7zc1BXnUbYeudKuomk0/ZDlsvDxQG5QiJBOL+jPtzo17twU/Bb7U+myw2z7jvnQuC3BbH2nIT
vE29mUZaQNQOoLT44C5KU6yTCGl2leZRT92JnXHlgBO+3+T7l+dhd79t45UKSi/T1hRCA4f1UZBO
Q3vt/PxXyyLzO6aVwmLe+GUX9cGDhoKHB4d+HScWDr5ykzWC+nqpvvq4myH3L0kpg5O/DZJEbTFq
58ot/9vMy937PpZtO6VT0onS1B8Qxbj/+3l/X2bYrxFOrL2aioF1vkcZLhsipDkSUe59EzlJdOby
HZ3nybT3lWnTXaDVV2XzRzQn6W6UZnLWBJXLx/sDSnl6YBWDhsGN5xH99Fpypd/h16GYtdD30Si6
07XEdT9FXsXFP6zjHRBaYzAfHPdVcS2/ZZ2u3eqk0W4A4HeprQFB/Z/9BVFKK58vSUyz3LVTesSN
0T0aIi4evWc0KvPWsgUtM6M1L3OD/tF0K/0bXQ0LklZ+urZDf91T9hHhVfPoKTiU92e4ec15lniv
xaSsXRqPt3Ky7EDhrH0diJCgACi/04FErUlV6hbFlXmi6OgulUH5DXxPo+ds5BUi0wr7+aCDbTV7
f102SbvXPTR3CqnmGyMUHaNCX8xQTR/4uMofrRbbbKM5W3Kn9RfULsU2bGKxqRYv4WjV2VHjl8Wy
xqNmgmvU6D5Z2z+T+Fx9lKQ67FSO4BC9TvmBew23V+z3V+m0xoNewwGumjF5jFnHbCnp0T2ohYKN
weHG8ps5dZe1W0lrcMfSJKbDqPfBiPb0uUfjs47TsX0rHGyWGBBtFp1yOheTfTWNUvvjSZvudtr8
iuKC7NFGdues9RDRV0m2SfpU3VwmKVvWOCiEtUKjIFzISzJaDHcaDSs61CbzGMZOjrxj5mHT6Pjd
rksIGOUNT75o40BxEzDRVzxPlyQGgrtCG47cJ4lgVLYvqk4Ir2HdhfOSUkks2g6LBuietC5etKRa
4h16tUgXxaeR6ZeuG/QXXSUO3ylts/v+Ph1PGB9LkPpCAQMna6JzzBtEDPmCPBAIfZOXR+Eo+eLO
pGzj7ZAbi5UDRcJhDBio/I3GRHnXD9b87lGxW4HWHBa0Yg50ba35uXg3utq+VNFAAjeBDjtMJf2O
SLRdaETkrQwUcvtBdDffoNOYN0AEdDPTLl1BPQVFz7oUafUttPpUqHB+ywZp7WYpmblaRf/G/OF8
f8KYorDpETY/kN2bXGhsxfx7ovzOaGyhkSvOFDoVA6fbbvU5l4c8gZmN7oDZj9H/gDZNUT3KqpPL
RzCj+VEW+vRI+JVzbYQf/NuF+4fjwKke7k+4708jmzwZkbAu5DX3jduReOKhmFnLkX5NzM+KzIoI
+DOSvgc15fFjv2xgb9gPpf75b09aOdFjKcLARWpzve933CQ+dUaRBrCh+20018O7jqKVYDZnOCNA
H97bbqkOSeuFRrR7yztOkWW3xIV9ML22Du4vSv1CIQuoy8P9RTRN34p+7m6qdepXs7NWiVN5ARqc
CedBhcVyXFYrgGLwhZqhtY7SGivEsqpBrvjbdpmMthhZtwyr4+fU35rRsb+Q3XMIZ5RrMc5MT4Ud
/bnvV7HdrrxZxI9JViTnBplT0C0vaFptjRra/MD6lezCVG8JdRiaNw6io+219pfmOvjqOtKrs5hJ
DUtB+xVEUoETK4kuMvat18GHeASturnY8H9fqSz80VtQ8fcH62EhflablkjBD7e3jC1N92Qnl7vo
uF6InekuTOsS0jZtAGl+PG78Dv52Bf3EET3+8WmvaZOPEbv9VC60r1onR4woORbuev4zh/Gx+M/d
tNiMUHbiIv0ulPkZVz0tLknJ2MBCulx2A6lP31You1VrzgIWG/mWtjDRAXeXuYjLExVfGNb5CSZ2
ecBOQk2vRayVxe66tyRxGDDYDfphkG6JFhS4iEOO0f3s2sNhGKjuWwSh0sM4jfYcH+/3BrOJAgE+
nQTtLr1GOhvBQLA2/SndLAS14zCX3tOC4TEy5hRG0ge5pWvrodbByxTlD0Za1tNoyq+hT7xC7HNq
ptXZK8aPYgK5WKPQl6FFRykbn0EHb9x++mYqbBsTHSYjvGL7JMc3TI0gN9XGt03IOFqxtavm03PS
eTtQ7AFr7p5bLpHvehY9RrGWEjxHlXxhW3zazoB5BNOY7oXlscyK4+BETuAaqfYKueKUqNz4Mnos
sY6yzIMdRhe7j3KaQcWTm6BL7Kx4Z+ZJucs748UtxyeIjWtLxq9OOl4srTghOzgnU/eixdo6z8Pv
2RF/cHXi4xfzKZzJYUgpM3ZZTTKiotHNV+/pWbdfutmEEeSn1hCwWZLqoAlYNDDw96qvkeYNCDQK
wU8uSfig1J/SzlZUJvi44DeKfVPR5lQprSUBsnbVeWa1RocZTIhPsZOG+brSUFBW2hWIiL+ZcHfQ
+CshNxRRIFkhtH2GLKTD9m34E9QMbLTrIo1Pnh16K6FRigE96QWe5pMiOJLAUjAThD1k7kSL1wRJ
yMxgHcnVhFTqWDl2gCXQof1at6u+IMlSr5J118t07YEZCLJJ/W59NV1YLP8sQjhD0h52Co5OzfC3
TmJLbBJbvaTQBl8JX3wpn0L6AMdQY8hwBfCFUVYlehSPnPgueqeLZ1wil6JByoeBRZjv0DzMu9ag
2pkHU4Txxk1NkGiZ+VKheVylnJDrMJ5t8kgEbT5zJt8XBMcq/uorJzzqE5MeQ4T6xm5+qrLXVhHB
aetqKlG3FK8y9BwUb5wV0Gw3rYW9jmBrNJQGWQ6DOrNo8gjmjSfeeTz4OTAK6qdAGZ7i0kREFdkp
DVrW5rqaq6Oh0ifTx3kgwukwlpEM6og+EliugLGmH2L6CUKcRayGM4pXGBmI/1DDHEdfvngGoT12
bMw7CuDPGbCuXWT2jFgZ7G/Xd/4w2SpXpTP8LpaPjFI9MOOsDZg5xCOtQif2P7om/WPZ2l7E6Ruu
U0LBWjptdaJt6XY6yO4ab5Pnz64e0kYT5YsnmngfN9jODCvf1C7Jrqoutl6TvptN9k1dB6nxkFIe
22RJdKX/x2r1J1jyU4cMrNQzY2OJMV7lsyLSKsgnYKMmuFvcMSVGS5AFiV+8MdZJMqmckhAAdRB1
eADwvIpjbSdl8lvMCsXIoF6FmrUVVcZpA5pVbH3XaI9DOJ4KVv/rOXPX9JyTrVd34brM5JXOTTBq
8bOvR5hPG/PiaxFdZil+MLBzBTNu06Q8KF/IMeolVaaoaTWmPck+c3i1KJtbw7qsjCP6BXwOocDZ
JwKZWN+Spco6L+RrQrhFNGYjyoM8XncU2bjQk7dX1ysj0o21MUU/tax+XD7klCdfTngBdskqaFrp
s2qZbBvlvuqnT8IApx0+xHPdpzUX7TTDOFhiEDQAp1p2YsAAO6ddgdqtXc3KocxPrhq4omJFX0SS
yOlwgKckXMY9V6uj8NR7q+ZfYT8zp63hf2PJc5T/x9MFUXU61AzI7/2qszhJXY7ubNa/uLCiBDSs
+KBFY7kbGmIC87wNcglzIMHgf3FJjyBNYbU3K/6PKfZfZKXODoZwtIfls7zmFiDBii674eXtUrn4
2ZgUgzIHKtzANZhF3zJdOACC2puobTFIbXKYW1FXfHkuYuJRWvCmyhzbSFx81QioXhJTXm3PeA+r
6bFz6wvBkPSAGi1ejaXLV4y2FEU/J5WV7Wu9ov0/xG+W4spCbZ9gsMR9ckTza9T8s4oFAqj83fGN
/SA7QZQojg601HGIN6EuM4AvxCNVfI+1+cMEKghwEHhYMXXIICyELqYzrOfG+a3NTbzWEtpHOIXX
mSKLVOZjgOHsh4ZIwpDZIc4mkFv92cEGPQ68Va28AOPKgaLhOZ+Lh5l2saS/a8n+NlEVXINyWVNd
CRInI54r0jCxwQSNMW7n0Xl0q0ucjY+OJYcnzrmBfpyAYV78gnSZ7jiAItQla3JtnlOEGohrSSHW
BoddSwyj5ZhHd565bsN7bbRw3M4lnLc6ybddA4RVB0rQ+SGWxY5Qt7z9hQqDeqiP7nLq6l2i+qsq
7De3Z52NIpiTFPS9ucgeZPjFdPvkOTvEkPwwTxC01nE7HZcAOFgVuH7HAcoyes8+GQnakNPaKNOX
vreQG1WsVSyt+VbkA274b1/idjiFKfQXPzuMguUWsJ0ouzVLW6hWv91Cu7Ra86XPT1FjPdgYIexE
7YvE2Gl2dGvbr9noLiDHftt18SCG+CtHxZsPfrztMqDH0W9E8D5uDWImLSt80yiRIWY+8K8ppL0t
ZN3q1Opce4FDRDuk+UkViAmAjmYiR+4m1tr8DmhEBowukxa7QO9QcvgRQmfSwIoVCaot9f022c5F
yNdHmATlHyRI9lhiFKfSkYhxxi3Tb+Y2Y7zphbHqGAVXLbYtIeoVnv7fYCtAszhiWuV+aoEqAKir
tT+GjKm9r9V/aisP3GEe18IT7doXu6ppEF5QV9rUBRUQamoH8KxBzZxs37l0k3Ku8panEW80oGbz
y3NG1CUgOX+Vp0NQUgs+QXxjIj+QTW1BWnpwBFFjftn776FVvMVd2/3JVLOy+6r//Gss7d3pRqvm
bxLsNLbhmp9wz3ehbfnfigMRWxVoGahm5uIgs4qiDhwsvjheWWYO0Iz+D2fntdy6kmXbf+l3VCRM
wjz0C0nQk5Ioyr4gZOG9x9ffAe6qPtV1u6P73jhxGKLILYlkIs1ac47p2zb9o9mtkvUcykMDRZpi
2NaTP3+VaYrY37wsqaK/h6q2MU1D/52yZkuS1PDBHmsR1DnNRuGhrx2VgxIN5ltPoAsRT3Lk00x+
tNm3RGYeAZEpY0/p7c8s1Ct4fpTMbdoRUulPY6GJXV3DrdDi7P520/vdUlMvf6zUfiHbu8b0xn0x
TsqqGqx6q6JYefZtgE3wkz/yroNI+eTUfrIKRml9Dr+RH6VfnuLQRgbL914Y3uuo2voq0k2sZDNN
q/PTyx/zpxYS5pHGcKXjtCNSGG0CPDjMYn/sw7AbsqOjZM+3DNtIytMfgG/VjdVRqlm3MQaKxYY5
DSfwkiToVLnNsFHSewVU8CmdWZ+pGFwULuOrzRy9SHAkgCHtI2eVgfjbmJUFtrqmeqyqrfldGBzy
nO7ZLi02MyCh/rqpuodJBx1jJlZ+yMxiOHXjW0C3ae7tAwctBsFHOcY9fa0Ri4SNlJN8n0OraPQO
bzSIogHrM1Kybjy5Dtt6fMvYfNqJOn34DfDWjs7kqmgn/6GhjY2JplVOgN4+nPkwe8vvw/bE4gGg
DFtoeJcWVXzkIKWt68L5uhlrjfR7wLuo1Jz3AI+OR1rC5nVoJ5MpHCJ/3tfyiiCpXltZRwqiirA+
skICiAjEeJAayitJjvVoZyFUJLa597oESQNcnBDdGxyozq1T1QxXghrSp0pOr72fjfdDOeESqdtd
qI/1M04IKJk2hdk+nPbCq4qDLntlkeBZaXwTqOUMQUiEc5IZtYHGBr/aJHQ+UKURsptdYl7M8fak
Cj3pAl/UKu/H6sFIbW1fiG4trOJ8S4VjOyEQxpv1ZhwjJKiM01Ja1n0dROKBsGig052O7PAWjzCU
6Ig6w6EbAWhgQhmzHqA/bEFBjLhF8AzqecXSLRDsAbJ/rzOMvX9sc6CHFnYX4OaZ/44uHCTJYgFU
vb7qT2CLn2uRi/0tEzCw8XLfOLNer71jsW3vVaeooMOCnTBPoDjFEfwm3aeo5ddKTpnhaFzgNEsM
DJVY9l5DKHWtbiwam9K73LhidRDqjxj72Mxz4VNYohNAPU7X6pUfdSGOX/5CDjMZk0owD73ffKK+
U/EnG7kyffviMkbGc9Y2/Sft/GelM17x5lUXcAvmEmpBQrvVgA+axcUA6cgm8b4s+geN8lVUd60b
5ylSq9sYiH0DeaWC5CYjHerOo/l/M6M53k+mF8n1j5+y+6F+gQ6As3s5++Zaku8xZAS7pDEVEt9m
dWLa2pBbScoQdnS53dAGJmhZtX4SmPCiV/rHsTY1wMpFQ1kszM85kjl2J82+mwP+psAx0VomJUZU
BejqjdKVxo5yMnz5gViOvDwiJ1dm86vlo42EQhaIKETstr1ytEpLHlvLI+7PT0s+lW1PTMD1zxvh
96mB0ymTj2nCboKeZ7hR0mk5NvhGb3z0ORvWSprh3iATxf0Dz6qQV8MrTGmOjBbAxajnPcWG6u8L
eEY0NsbHSaU5qnM6PkQ2fA+rI5iz5qTbTI4r+mEEqAP5Ys7mJlbgIy0M+nBzyElZTZTb8gmCaAdL
bY5hHps+4FNvXzPTHC7IIYIFW5fxWScTpy5mOKeZjWsMBekVSJC+x7p3hj5lX4eCqGyQEPHORAXl
eqHvUFgV8I5mKsaNfNvlWGLaFpZrE2Lqac1O2QZjrpKMOiPrRwyJXp4ZizrWG7dsBnjbNdXNhaVl
xlHcvhxMq6eKXpJSM6O/IFhS5XpXS6XbaI61zPzB32Z+Gx0UZQvgxbkviMFY4rVJ11nyNcWlzSEz
MoeN3zIGJiCZcKLNj6Ims9ORlXaubfQ6PcRNt+x781lp5aXLYbUGjLC2CZuLTewpbtmz0zmzuQ4d
wO2thJzX4r1nCRZqSHQ31/1jP0vbbHTmSmDY+zav1e3IrnTZYjI/lyVRVcYMdfbTNL7gsY1QpMKw
HMkVXPHCxdKak2QashK3mppB2uqnAohqDylJ5M061bcCJ1K+7OwxdnOYun9MuzY8MH0g9lipR/NR
U2xK7q2FwTSFHCEgOlIOo5cG10wThvVKvnA+B/P11COXtt1hsUrGHU11/7kTA5LvZFlMnvICcs3A
jYrJmqoS1FgoLNdCZTMYpB0K6yBm0Wd58Sm8wAI2qK/fLn6T3temwr9/Rl2BxP8VJ8VTZKsbGz7m
Xg7msC7oa2wBGdLBH9v2CndRdZUoKtY+nc8Y3z94aT9EgFSpOeMiIW7bMPTcbf0Bf7ddk6qjePK5
04C0QX/ADnBbZG3fuOo7m3G0vRG9/7oBZyM3hO1+BBHK9owc4yXHlnANPgBaJ9lO6f8QSa+p/xpC
pFq0hC1NN+z5P/Vf82EcRl48apaylJ5T7EeFksuI1+JmXxfYPg80vL9ZItDkD6OCJ6OcsCKoFOoC
jfw8EVVbR1CJSR2CYxCwqFDj0dfA2oEr0HvVhx1XG2Fc21IPmBe50SX1qUozlV1UReHjCJf3WI/j
21/PELk3LDq18vc9MR0sv90x7hztaFlcJLVnFO+DJ/yFqRWXEX3B2TE8d0pjcVYyrtYmmaDty58b
38mLNWNbecXkAuor31Qrfa7UERuqrmd3Wk3Q0zB/3/asbDWBK96XSr3Xo1mCfEnDJKHoIcoz08Xa
Jhl7bYpBo42DdcvyqD4VGvz1+SY2BgUvYLsO46abe2IrXxIFn3cg+Lm01yhyin0fz9JRul/Lsk79
D0fp3BytwLc9TN8Qfqsn6RTQXWQbHsxIZGcVo89KQEp5izV/B3LP+0779kUOQf/sh1Af4snqsWQl
ay+R2n1B66vFjrDHvBOefeFj8RnKc2uHYN9HNzX8/Afz+nsLlLAxTGcLnBat88wwCwhraX02Yl2d
sbUezfQH/4c0ZI4lRUxby0KDrs/4mI4wtXpe1kl67g9ieEFv1Ygu/fCYqF3bBzbumFAAYFnxIrz0
o7W9EOrHYxamCdCpOdsT59Gfm9v3TCfAaI8p80xP+fJHqq5XESokld9MvIZmJuFzSi6p6xtmeOoc
Lz1YFOG59Ei/6IKEnUPrN9+Dfm1Im8/QyH73A6cHR9rP7SDMVVFrCfXqOuAwGakbAgnahwmmx5LT
P3X7DBNqC3i660bO090ABsWZ5MtgpaisvfEzdiIiCJI2fVAMH2bOZJtbRw3zQ5gPh7hVFLoFidwO
huiuk2Y9R7HZfg4Wp+dSSc2HMSzFfmgVdHkE280b2GqFsZ/hHEv1GHrUkKegOccT5KMh19WtHLoQ
ixNrFcQIedFzvVmaU27AcS4VKhw+UQ6tRf2sTlogrFSiQFasOJ53d/iGtG1R//Rwcw9YcQmPn28U
yBm8M/OXwtD58vY4LPngoDv97y3X7P8p6fL6P2dYbn7y80f6U///BV3Of81XjtIeiFhDzubf/7o5
OfI/3XEzlr7xof2pxstPTbHsnzMm/7cP/j2L8joWP//+b1/EQzTzT/Phm5NBefsFu2/SJiVz63+f
YXn6SD768P/6B38yLHX5N0cl6lBIjUATneXtHxmWuvY309IdidlVkmFJRtzfEywV52+6aUndMQT1
MW3+6j/SLBXV+tv83H+82L+HMf7JI/V/8v8inHH+18VfcXzzSmBiHSeinNxM8jX/Na7eHy26cLGS
LQIIVXSI8vyqEGqxRaWDBqe3s2vZyu4u7yVjiAdDPB76gLMhJa/49NdN5tXKKQTT7MZS4Vz8H4/G
81cBQq29rhJLa9XiPMIy3kYoovYo+c+IvTZNLvtXURnmti69FMM9dyH4QXuJ8QGqZW1ezSBat1Qh
XoO4j3cWGMZVVcfnf/qs/ou3Q7PnT/M/vyG2kKQSqpbQwedb9vyG/VPkTE46p05q97CIS+UpgLV+
iDoupapOvFVSm82eLL5mn9SBjhUxfiiNSiwo+rerXscD3TfR3YRxBsxHuOuj7oWuarewreinVOg0
UlqiY2eAowRZXDUOGK4+eTdi5SkiyH6B9+xxRFqQWw7bgOy3rIHdJVXeLECVPrSUX5HPrLQCLQFw
oZ0TwS9A2UXzSZUPka6/Ip9NjijtF1WskwMU43qh3FxWHMgqZIIaOBJHUXEdcZ4fOpQWbUFrbzTQ
bwG5pu6vEx2ftAcQGclWSkj6TkFbIDLqDAdguxsIMJgmW1DjYO0ey/aK33uixXxytMqdHBZumegx
FfBt1RNDFhuEYHg2Tg3UaHZgkBbMC29YyNVc+bQaQS5GS6VOo7eINZ06L4MOia6bYiYnA7yjR8T+
DT9mtMo89h/8kbUcgJew0V8hh/1uK4Nn56FF7MORDeUrMoZFUTUUszmMUpUkcVCG3p3pKV+4b+cZ
9iOK70SU7iPmWFeX8YT8/A7d27ml1hRRHEIx4kZafT82GSQ1cBmrXF21OgtAnDzrpkJiOHF6Wyzp
WaY6pIyRRirCbO/LJlsoKoV09pE7ttaPRWKBkmmrrd3a8VF0MaBmD0h5ATpIjelnDTRDcQohm42s
L0BUYFtwj5ldCSDOsyeQZvKpL6gklxVg8W7CkpX1lLh7D5yg5vkru+Boi7y6kA7ec82m5t10G3bz
JMhM5K8rnbMsHMpx5eC7lR1YCBV1V+nDYacieEK5HGdL8hov1qiQfuXDSAmTdknPfQRkG5z1dHTD
wqDga16wB+LBjCCYIrZAh3yEGqYvNUbC0BbWNtNj/PTVxfE9fec0GcUpX540SwiXfLJhY+QoREZN
5stAwxCfGoeixU5lJahxW7Zdy6qs3sLAog1e7+DPrBup3ym2iB8sIGJ1HkOFUxxcL04OfbyHJGLC
eS9J7MTcuCCYHQtcjMC/H5GizsmtQDAzlY3BbLGusqkBU3DnTdJa2sU0rtRavzMmlW5MnnwnOv4o
ohEK7NPe/RSqJEA6F0OHEBE2y2mcubkaWqw4K78tGuaLuRC0A0lx7Ub2uYZzgN1zVIuaooqD2kk0
DKOJC13XjIgzAn2iwTmVQfDQx8RHTjJ8gt56sB0GUxfrUMpwcSFtfDB7MuvtVRA2r1ZIFSJIDiOh
ogR/svVgJl7GTfzkk1W+bDUBoo8fLCX29rwhnDxhC5IXhUe3CTKFtjH8QezRH51bPf5UrJyzU9B2
WBjzo1HRbcFia2+VVjyr0Pkm/qiTPfaP7RDd+RYEQtLeqSU6nP4tBdXgeI0VrVopRkzFsSB/i01w
sRiXaBGqI9ojF4RCSvtR+0rb4qB54rdPw4xdmzhVYfvYw7TnZ/l7koeMrQi53PuBVDjVQ+wS+x9q
qTv7Suu/uiJ1NqEuH7KeYmTV05DMbRVyCSff1C1TGte6LLxD3frIFB10lGqXnZJIxxA9CH1+Q/7x
KHtUvI+wxBa3JzsZ6FHyc4gxSSFWrIwEdi3Dr8CnV+bHlLbBUc5fmUZEXhYOag7X9Vsux2xX9Sh6
/DBycALibrCMzwqx69oJnXWHe81vWKf8oiJgearubl/5JBzVzHMLQ9VU9/atv24sSOF2o5gbym+Y
D6DxA8ppIGSC+DA17YpH3KQZXw77211t1HIXLALUz/nRsvKfUIUjMbUz3PiU5K55nVanNiw+b/eq
yFIuhMkuNM1Rr7hqpgVRG2KlISJeY9X9NLvJXvaZk6Ht7rI958dsf/vqr7uqCm+A1FJjBe4oWLB/
WOqKWR2KREs2uVI+VjVDUOie3NMSXPp5LX/swH+n9G08W7YWuRjAmxOEQHNlxm2+EIlDIuiA2DkK
DRbMYDqPuGZAABEMYtrFi9c4r7YZ5791u5IJppMw/dbCbIAk19mPg4CEooWleRhxaR9FLhU4B2q/
0blS8DAV9YLOpfMt2/PQqOkvkvCvOsj75zQPAjf3fMyOg7fDU9PuOdMXGzLt4gvilpVR6F9TXVlH
28QTFpNUsDVSfdeBL1j08DgvECR+/NhTjmy/F0VbIp3stCuge0DaUZE/KpXUXaMxppOfKf46trSz
CRwXlasSnh16FC6ZfdZj4+AWC9VQew/4rXPIo10MT8yG5fvw6UhroeppSypa9JLl02Xwi3gnEpsS
R6R89V39VQ1O8pBhL1g3vaUckmY09prlU/VPAgIgVQHiwqpBLCYp7xTcFjcLzfu4ge8BJIDecKvf
/N/rIWYwE0CN6UI3NReKpHxVqItaoV9/8WHO0UJa/VCENNKtCsqU09j1GuTuEiOucbaNcy6LZKNn
uwgLIh8/b5RKpAdySqnsDb2We9QCCiMzZ24fhHpKFVmsm9S37/vW7lecGeNNo6BsMAvyLJVEmy6I
HeyVjz4om+6ndAzWUgs08jHYq5AwAeJMsVfCKaBTvyQ+xkNtIMkoGWAeUvlO1b0y0pdMrGQ3RfRJ
Uy809gm+hWXc9i9prbwBJoKMpHdGsQ8kkWdxHBELoh5rNoQXyotlqZtAO/Onvs+Kq18MOyhiAkIJ
sbTNuRx6Kq/Dr7STJwXbPPgBheQWB+YtKajUCM3+EHzBKlDuchN4tN6j7UHWbWxNwsSLPmyOHEWZ
RHwYHkY1UeGIzwHlZqqDIZuEsJgOg5NPu5x4Mf50TWgR3ZzYXtAOn0CRGw3ujv6OGAswYlhK4Aid
pjAMz/RcHkMp422bfHNqrTedUb8m8APYVDRgyHptelTtatMNwM2Axop1DXzijCbuxe5KPLiyvMtK
c1x7mklQonWeeqT7VWJ/NIVZbXMU3WPvx27imPBgm2pwMx8xg4KCxS0BcDE8VKNor34/GtvaiS8O
SyjH9+I+SRPmhtR/VHG+Yv5ygAfpjNTRLO1zj1fQSuEHeI++YkSsNnKeEvt7jBQpXhjjNTaHDkJe
ED40mfeiSQcV8bx59vVK3N1uusQ4ERPoA0f9hBZuV2wDtGsjbNjkEZ4RNP3Fng/upUBNveAQLhcq
DpZjiyZjhwkQIwCfF2hg9LRkwyx1s4wXYJTbg0724mMnKXTVvf3mjyXOVgD8j7eb0KK/ZIeHvmuc
k6KnBML22qPemS8R5Nd7X9L2GqYUVcAUYgYfmnuKf+VjEkjLFXSB0SCl/YVcezkqzQNMjAXdwggu
JjydjMn6bEbFp4EuzaEbce8JIYkRa51VHPVsWxUtXqR6aT3k8w2k8Ym8RpN6/shKwjEs2jKgcbAp
HbIAu0hZ+6LS9YmD4pSNusNqnrAr0awJg1efd+gAPkIggRH+a6DC7zdCIXe3R5WWMEA0Zo/2kNDD
rIbX27PMIjU2LZoM+pA0q0Y/l+turil7M7o8LNexD2frdsfwhAtRwEDjI5OTQLV3UtI0OaVumwfR
SZu/cftu5YEMWdyeVRqqXKs2Jaq/nm+qNg/f7v95Tk43Hwah5t6+9+fh20/+69+EmKExoYrD7VtY
VbQD2n8GBhuvqjGtQzHf3O5SLUELE2dVtQLtHy9vj9yeQ+5gC19q/jeGHtl/no6dYWBH3Qyr24sU
EymKlT8eCSEBAXf7XjrJ/Gxn1p8Hmkepev59qXfZfdLF3iGA9hPNTerbjTJbhAY9D3bQBzboZZqn
NJPRYxjmVJS518WafrXHTWk2+rB0SB6dwu5ayrx9slRjGTjoJAPLImTctB+pCS5HaRsPt3tU6GmX
dx52tflBg/l7Z2aGAxKTux3VMNT1izjk+ISRHUIYEaQnrpQQL4dnf2o+bv2pu1gIeZdRtvNVusID
zJGB0ZAXClRnzKOgG9P3isyJstKBQRoPQcDME4FyZwMMqq5QSe7yxSf2x4ZTNJ51cbbU+l1I/8SB
fwu24XWYTIMQzuAc9SQyAKro2lVjmz8jBJVFUCZonOqMGdfz9o0GfyJHXyIrp95R1UV+IsgDMUnB
7Ng07NugR37JXyms2CP/N9p1kG2XMK6VRT2Wu1Ihz7BVRhO8bLojSE53G1qaJJMpFh1UQ1LCP3s6
uHEhgrssvHa5r7sRCRHLskCSE03i1Ynq3zbJmTFb7EUY9WMJj8+KDPwXtX+w2DMQy+I8EjyFZx54
ALwGEl770t4yR/eVNrlW05hu5av3EsbZouvFY4P6vqkvrDq7VvYvViq+qUh8GiGE5zZ0OD4hT2sG
nxKi7RYtUDhkiEeBO1tpKpKJwQAD9oz3gT6neTXhceQECGC+PSCEJOXFMpfeBJ5UiTTvUOlkW8X2
4IYi+rhtfdRJBktN1E9xkrzbJYq+jr5ymIIpj00K2Ylf4UnBBaUW8mWaNe4KW962JW2mLGbxcjyd
reE7GZRXaLmncqRE5E3v3iBcIQO31/1k6ahveia+J0yA4f2oFmChgE84AW00SMqbKtVXGtoZLcp/
lLD7NovqSa2RKIY5QqH2hybGuqnYtzdO/uSF1RuWwMOUo9McNTI3JCCUzmwv5DskWwIJEGFgszAD
C/2szQVrjATF2CUTJQ0MNA7lPKu6fc2o1tvh3YvDb9+ns69r1jYSxiZu1T1wqmbRBGO07qryhx3/
QhXWkf8vk09lRUpn14r2dZrq1zhQAeCSqekH46GJG9heMrAXvhrKnWRHL3pmgcy4d5CdbToRXhKE
LUvhadmyajK8HDlaHfHpN/n7ZIbqRpQUCVQPJ89k+i+RQ/CttHTejJbI8WtncNQsFMrNctowdrsD
AtX+0FJtWKft7B4LvYT9QyNd8jJ+U8XJFjkxABhWUK22RKYP5Q/VLgR1EcSckMq1W0TWm6AATyZB
iLSQFFx1RF6lx+3aaS+WMmUvkE+wyIebSoWKlcSvIVaACtPNipl9l6Q41KR/DahaFWPfLpWhSnip
pbeWFSzgVqnJS0OQG8TBndZaaMdFjWjE5kpKa/GpIdNf07CHiLXHX4srepy2paHxOQlVzNGoJ0bp
r1pWe6XIugXMCWKSJH3MkPhAkqtTJAXajyCbplWqGYq4QVXyVQilpGC1Njss5TFdIDYjhKolq24S
d0k8o1+adZC+sc/9LfHRrWTuACHZBrZmPBRt4jZRRFpBwNYYLgxwcy95CsrpEZWTjQGIbS7HQdyZ
voaASUlcO26rTTtWVyQ7YPd1YqCzAkRFoJySBlm74mnli8X7jfzhSSf+dVXk47xzD8yzMQvNZ8mC
+T1y+UEjMpclpbQVEv+thnIbiwYKRhqwbZrdjTWnH5QDsF9z8yhztPFlSoO9atRVaA8k87TiXm0c
a5MNxa/tA5TBQRGt0cWzcS953Nefe16XaniDmwKs5VpWDVZX5445uqe0VPHK0EoUYWpuCst6jvMq
eOyNZZgb747UIJBndkCMl3FnNTWjKrQpHGr1UhhG/lClHP0muv1xNmVsUga0HCsjVXi4inMS9jJi
Bfp94VE2HrTkyEFNWxtZFa+zqArWQ/+WyvSSqFn+4nT1sR1YNmxa4yKRjx0pAas2tV0S2Aheo1y7
HLK+2gBA6tjPww5DqYyVj0hrzbmXFLI7C7GfqhPA4BgJeVxV8Uv2K6WTSV+nlWY/Ej+KYExeZaFw
QI7yy9hr4SppKWSmffYCzmGBaprLNLe85Ti1e4sG5bPmZayhtoeWx4VZ9UpszSFLIVjZiGRcZ0Dt
2mThmdLDOyxc6MwlFkpO/KCAlNrYNFXr6j0JRUWdsHhaVNZqLvmuJxi+6fAI9KyRJKdtHeThy1md
tkxRISIHT9xBeY6I2tr3cGlXaK/vhCyvcZDWxLMAzGwxUfX1Yzxo1sKynGyt0mOuBHlSZs3yURKK
5tvyhODoNRnjgK523i1HOvtuE7P9MNnhT4GBgzzUdi26RYhv2krFerIQKqUtdv6UqOmmekVHda0Q
FxC7T3Wrr1KG8nrIAFiMghqJAeVUM+jQ0qo7DcCYz6Kor1NovFDBpUXfcqap6mje3YPko0rI6t42
+mJSG47G5d3k1E/4KaoVzmhc/V4za1KWdtNiHiqHLTJhaq+W2I0lEqcmrt6VePrUp7Rf2oHcKa2e
Io+w87UaDszC1OwQLQqmtUBB2AA5Uk3ua3N8bDQg21ieHiIghUg1VHGw+pXZwmQvsWxwfEidLXrT
K4qOMWq6hybXiI0Uj6K3/W0S7awo6pYKHdB1rtbr4Ka3MMhMd6rgDCWFahAMSqHP0eb2QOL05L84
qfLckGKZR2a5bOi2WhZaCIDIL5niINIkJz6PwyusGWDprWmgrH8xkDutstAalmQvEfQH0WcuPndK
eUAlvEr1KN4TI3Wxhr7cBo5ckGVSVedk/sFUD+HeMgxG4sqROlD+UmWw1olkQ3dEwDEnoa4MxUa0
CJw80iTVqPc55hpvUnAQ4MLzSulAevbSpeNo66TstlEhHhKv1d1UB1452sVnqyGRGkC5zhnp2M55
bmK+mqX2DQq0htlKoDbYlI05n/LzkviKqr6UnXCpgSrLfjh0me8c8VZ994IZtajUB3MUT46WzVas
BLsSczKChpYAY/xkAEfoHhAhVzmD+TDYUMH9uariL9FJPpNgfawt5niU+qC732EwW0tPH1Z9Z+DY
7WBkRTEMg3Ral1ZC9V209x3mOCGomWRhlFLrd8gVYuhsTd15akCsLLDEA2dgP9Z8Ozapop4D4t4P
hrc4q8UJN8MHITJfaOQXMYmt5vSuZOpDPVYa7K/oxeo4VBaz/qUN7sTE7h9ChI7ciYzrRgf6GJhf
nAywYxzg+4SuQvzNqrQRJQz6d6EQMBzkpIEgfmJRtzMmkSJfeIZ4q3uHUov6XnUYsfUcFU0VW8gw
RLs3WtNceH1MhEYXnfTREmvP16+UtKlDM9UnNMlT2/mKzeKjs6sHnQaUY9kEM9J9DdOtkSgxIRVs
DZLyKRvYVSkT1TssAGJVD84vteN0jcSXzc+SpVbZy4wYFCN7rxx8mV5pKqsaExxxYN6m6FgrBCfU
lTFx8LCGgI51Y1CzjOM7m6wNBQNhm4m7MaXoM/FSykF/ocVIN4mUng7w+yrHPbRI11rd0G0wld/J
N20CoUxsHlwFk80crWpCwA7WCZOvO86pnmRZI4QAbMNaYwGrob4ygTX47ZAqApI/qeqQHQqoygZ7
MjfTEHyUYBHCb9OsxhPhHz+9nTcPwj8UvWG7da3yqWNidxXUD5wLj6WBBr+EBL4yPgfnuQrn0pFW
43M03aGq2OTG6oA4pv0McsSphY6X1eAo0MznqWBuEOSZdrYUKgV2jv5GK/ciLjFMxKGreyCuW3DB
hGIPT1njfFCukAuZUMI3xKWODMZr0uu7kEoksPAKpjJTQW+hSS5HWg9jMx1gJpyiroLKU04xCxex
y6niHXN/zJZmERBiOTJ3CWINQy2HzR5jl3YqiWiX+g07+FpbEjVDY0MfRk6FMNejYMOmoqTYFr57
artLc520uyTYZ8zmCu6GfVWEASLBNF2JicnDwvqPIJjBn9M5Q3cNFdxK3Spz+E3JObG70238Whje
cdJJdiXBSBWDBaZQf0XxBu7naczZASqIe8FKiBLEevPUUPIhQ8ffocf71HoPjA9+KD/qMYlyrdpZ
WoNsMy4oAFXEyEjkIm2nY1d2YafoXAEipgUpLpOMHxJj8raVgcUrzaxPf3Sekoj8WkyjdII2BqaW
TQbmZRTsa8d4hWL1OsaWSmmvhtw+Ra9RTw+P9yhcpjZgXbzSDaCh2VoBGTz1qp80lGelaD6BfOv3
Wm7qnKtLsRqIJyULUu67Dl4NyQeeE15DIK8uPWVzWSHr6eWzLvTkDCBiFejlr5Ox7pD4sgrm6BoR
sjQzVWihD1itLx8sQVgq+eaFXYZrKaZrWZK30sX+mjScb0Wa5TnoS3dw9K8CAvWSk1yxUxHWRh8A
YT+nDruSMxE/XnXRG4dKY6nN8cim2a7xO/IG6UrOasoOC6Ay273mhTP2p16qLo3tERyEHJbYDfVN
lXcfiAUoaBJBb5RmeKZsvZCG0HeaCqKqmeEbnsTXaIQUdDFA5djyEjB5kwe6GqDaIDpnf7vpWMMI
DfWXqj9ujancgzICkBg9s+SDtu85Dkap+tgT6k5u/bCz7Nbc9LloGab+XRGI18mEj61V8cYyps/W
W5RmdBp98Clh0rzbBOiVvS32ab8xKNUh6vHfoi5eE0tArHTMC6Dt+pWNNZlvo7KrJo1TZKSvoRs9
ICJP1oHEgQZUfAvA0l6Glj7tQtp3gM4jZfC2uYo1tBq5LDyGSOQ7VBYc/xU3I1ZN1K5baDlOasF5
DoJwo7Xc9F3+6OgWATFEcLe2IOIArAcln0WmNU++OrAaw822rYFcyGb+mBoE5KZyZ3O6Y2WnfCDV
CXeBLDDqmUegKyZ5ERvLJFh8su0tuFCXnWi5E0r/EtOOcmYXHcrhd13Fmgok+gkm6LNB32ETNKmx
g3bxpud1te87lHM6zHW7mEvfRvBaDU8KZZ07ZOfBfRjQzXOSZNty/OOEiBy01/tLZ9CdHTKgdWKX
mriipv4XCdNby5nc7f3+GznxGY9e7PoFUQoOx5Msp30eW0a/ySvOfWk4o/A18z4j1zSxmCn61AS7
aGJrtzlh1Jzf122QF7QjQIerjCzPyw9+p7MuyNlckFozz5HarhoxuXXbQS2+cLyLLXrEYDnp/Qp3
MicD7ady8NnRKFhxWJPbVBXqAsMXYLW6fP8/zJ3JbuRKmqXfpfdM0GgcF71xJ31WaHBNoQ2h4QYH
42ScyafvzyPRja5FFVCLBnqRgcybugrJnW72D+d8Z5AJWUQzuW4+v/MqinsdFEY0ITOC78IqBnso
g0ULTlJ8zGeDnxNqN/MzjhTlY3XEKJzOtxicQNytpAhuxLiqiCQvSiJ0iGg4cfzGa/U5Tayl76ep
bt/lTYfCZeoyUKCQRT9rEiPV1HkSyhXCVaGnq2BWWsDFM3t1bg1s0EJ7G9obXs2xxTjHoCxkI88k
q8LZPvr3atTNpiEVcyAEuMo/M8WlchUJRgg60yN70iUcTIYJCRtJHKJ/UPylkVO770Xphks6vqQj
le4t5bhFxY3VGLuaqqIs8RkYDdx/2CxuArdtn4r81LNccGdkE75jnU0xfLuT04aJ9TXZyLQL7QBt
z+xkD7uAm3HqPnWns0PRiTOHyQd5vi9rQ/Q7KpFzPNO6F9odNpwb3GwlrTpX4ovvoybsP4i8YvCJ
/SlxSwBEi4GLB6OUdny1Q5VyUWliIo7AblC6TA8DGvUmxWIRzJ5/KRm+zDOiJFMRSGQF4x7QYEES
s6DMHzEuj4W7a8wFuHcsfwVWkB5vSK60qJ+sKikuXd3/DmbswbIM3JOZUMbijiAGwkrJeVaEzDQ1
blH/MIquPhvAXrbMuGCTNUlKqhTnobrYfoNooEj3UG8h7kHb571JTlXO9MQhAcDJWHV21BtbrxpO
dLZ4x1FxbYggB2mULQ8FdKJLTr1Oa4E1yJyGg0QbvM0XQp0te3zuPJWEa2G0e9UbjCh9emoN4dFK
DOwkeY57QfRRAP/bZZ92QLr3qrq83LtN8ZWVeMZHNCEzrtyQELg7euHHJCMyl0uP1lOyLjAHzYZt
VxuYFEYH6sDaqDsVeBcbZcbodG+aVqShkgdCEK6WW26Xbj24tX6RAUraskXiwhhTsohDDlTKU17P
L6Y/88uPFH+LHywUFcZOjv7ItIlSdQnSfWvkf3IDZKGhlitp37sy7QOYlHIMXdb4ZaEzklcDgnmb
vo5AUiI1kze9EzUpE7/tWGJsQ2re3yVN9VHShW1MzBvb1cWDWNhjsjUxXu5AZfhJvByS0bwbFuC7
lX7E2xLv4d52Udf/Axi64Um54WxZfgYgIZXP88ticqaJ2xAIsfGVVZ2dSfSQSpRNMeFGgSGR8uc2
9uiRyXYh/Ps6c79I42VQlYN/HNg0Utt01mNB38i+IukifIJnS67GofU0+mUjKkxdbtHoPcu5sHc+
ZIAtKJ8tAfI6nILWoLDJd5NLE7gWyHrF0ZlR/NMKMGwV8HKmgWXASnFgsPDJjCL96pLhskANwJIO
pNbxzmmA8SHJQeLNSHFw+qvnerbRiLCoD63JZemu8rOde0/SBQxhmvk1bzgSCVMYtqnT7YTj2fjA
3A8va0hNlBZvd1J12xH+VmEirGtsFs+vPnC8yJp6VjV0q2f+4Xq2V7awg39Qnr+3QNQxKS154wJM
rUFlextJxmntHLu8YgtXWH8mw9zWlKEh4xMFVMHRtBB2sFO+Xd4xYpEHNYn7MauK3aIIDknx++wq
0nq2JSs6p0x+5tUboRT4pP/hsiLVKEMqkbylwv5QNBpRTrkaZgaLZMsKy6YD1JwxgjB6+0+1VBMQ
dBuLPE8cISjLWVljiWVO8GxI56csit1MzCgM2QfTWol4UY+t30msDnlku3G/l6VADbcqgcsrUL/4
lP0Mcj3lK4BpMSe0AY1DGaoG+j9gAHsw5ja7XsowVxExr+6nnJnoXDq7SjoBQVoGczlDkBVj3jNB
zEMOvRY8vY1FhK2sC21pwJPoZwRmWDZE4bnkLPRJFkM/EWx5MprzYD4hf0L3h8XHa7tTM3LLtA0r
bTRXD7NbjzsBrZGPWrPXk7Op3IQmJIMn3qP22qQJM1D0OgaZDswWSu26J8cwHiAeYkHcFqmCYLzE
Lux78+DNpgoHADFVbhoh5X4Di3ghXrVVb6TAaHtkemTyV0sHMSHzh+4wde3jNG6BtaPvrOgdkDGg
LOQc39DpFTmjaznmr/Vk3lVkhBnrGGXF6u95o7JHx2gOwhjZYce63TpL2lxJ9dyxL9uvN7PzEi8j
nmTrHeDc04x2SMZKR4XlPQ+rKinhP/DnQR3LAiYow3piglTb+tircd6Tfsdn2/Vg7jjJZz6bnM3W
CwpztfFMF6pr3R2hHe8CFlqndewKXuKYlsii+rexveQuSMZlHRWJKd2GUMhiU3dq3fWDGerUT2iN
gvd1PhZz/kfr9dUNqmnfoyRoSgOA1Q337VZ5sQHcEaWQkuiI8msa6zqqhtk4lmCBbj6XAabUYa3I
OmGT82TkBIBWQ9ztZe9mYZravxPpU3xa1q5UX1IR9URh+CAldfHgFYTbmgHtLlELwnTORqufp0H7
YdV9Oov1G9OXW+c83PCmWcbk9Py+hI1Q4q6Feg3sgD2BkVM3xqO+C9YPyHJGWI5msBeo5gSzr0M8
ez+NNT8uFlkILnToWhbXUTafFYo5g6hKjp+eKQ65Lq030IMLwJjkPjwMqcf2EXFE5I0V44+g27XU
fWoECJD3JOmsYz0dLVntJACNTVKIVwijXpNN+8xlQOI7/R9B6RloKz92mClbRCFLH5M31DB5aMU3
SJnxgFM/vS2hfaJZeP7yg0cTtxWj+VnOxbWaAnWwZobVJrO4Es9iRGUzk0MSHPkoT1oYESgBdvfm
HrZTd031DS46S02DylueWJAOSwBG1IEA0YeTzxyd52NkiYKGZCB0iYXmQ1cQdtbFDFR8N94aTB5N
f/xpbaQsvDAouO/jGmtgvRKdV2vcvYwaU/WrtNYmtDij63r9mD3up9a+9txcBXKKEN8rKhhE5KGB
k2cTQB7Bx+eYoRulXveGkoVayqky0nxurrRC7QaWwgWFD6x/4sCKdf0YpptVl98wtNCrbhZn3YI0
8XdJWS0bpCqP7ejccmeyu2K2LoPCRiaH+gR799bYa4dPsHC2kJr4G18UoQ5UneOTcKoXy9X5Bm8d
HMiLHFG0ZFoVJ1/27y14/F/ac685mcGpoKBLpqDe2SkLi+9uJc3Ko4nf1OU0HWhLL6LI2f/dGZDR
wpXN+DbvONtNT2JOK59unBSPsJYFKtlmDNANx571oQlSS5t82RGL1lNRpnfLGpaM2ixNadNw/Wy6
k+GAciFWyWJODbAuIOEkmJ3yHDjcj0xwL51hGqegES1Dw5rEriBcKvFPRewNuAnXh7LWGNVjhvRz
bzSrc8R6F5YxAte0aJ7SDGjtyIBLjqgX3bQ6empCoo69b7MGAwhjsZzqOrsJDInAtJibifKa+9R8
iB1O6Cj+IH8Ah9/V2FOR6eyXmXpzVVP15IJlHEYG7DhW37TPgidlz7+dB3qQrIXuq6Y+Ys+2ZYuy
ErWClMxtLApWrsvOcKIejTwLGP4TIF6K2/ikey7PNqmPgUEBVrU1YmfrY4GXEy62obZqRlw2BdM1
bboHMB5XSyQssKT93bFrsIgPDoNmOYt6hkfWoJbJ2O2DH8XgMHwMC01mLCP6csRhvfPdxt0z/rnX
JQDuzWIucqyRhRctFz08UsAmXGm9KQEtMglYNRimPtYtt6APyLt2+8c1XS+JIDvFmov+xn7iVOSH
L6T/FTP2dG9d4tJAMJ8ZPbhxdmfP3HjpzEco8zGYJdC+Fk6bcQmelSBMRxl630t1XAqfpHXoXKaD
0pChil1p7j1kU+Q1ktwB9n0jWpOsvYDMuVUGVoiP7laa/830SRFa1qBIRh+U2TRDhpUq3+ggb9n+
Ts/58C5rK9mSJUBAhcQ3Jv0uMobsmPj6sCrsqDbuqbbtCTGcyhDiFFGujJJ4q0ofBad8sQffQYOX
HXIbPlub088OyQPLjJGjhALf61dktU6HP734MQK/2Mrk1lsKcoIX1mNJ0u5QFX9145FA9GKDE5wL
WcHA3ZezEy66/Vqs6Q0B53C+zXsz1thwlodTP/bfC1K4TRsPIAqx1HLaZkQKLNY7fJd9YSUTDm96
HBe6LD+MaHe3s2b+uxXEjLgNUqlOhWldRtI/brbW0CKdaytwF1Ivsgqw2hnnrPPTOsEjM9HHIseu
2znEAVT5zieaQmR4P9AnG+H/E2vVXfbdEsf7p/8vvVX/mQHr/0Nr1c1r8587q/bpZ/X5fxurbl/+
b1+V+Jdl+rYTBJ6U0rFcV/xvX5Uh/2U5jg3bwA1IFmCP5f8fa5UQ/0LWDMkbk49t8f/xb3X10Kf/
83/Y//JsHFpB4AeuRRiStP87JivLd/+jq8jxXGla+LccrAaWjeLZ/I+uos7nDh2Nz2rW7bMJ7kbH
gX8Z/aTap1o4rIqXuxwL5zFxh3mfPtSZAVuMjyTbiyXea9mExUqlNCgGbsLCalD4zd5oQaDNTj7v
vIJxSyNNuE1+fz+B//gVdM6G3KGJWc1DJmoOqzTrLth5d15gWowOgzu3WTC8WJiEvHgi3naCANl2
PYCj2Gz2Qo37ZnBCiOLVgwfJrlS+vgz5oUB/SB1MgZWiAAUc2J0sJlNZ9/33J7PIFXmc7Bn+pZWy
ZWaRcs5uc/bGP3j13IWVV1UnulRy4jSM5rIFfQbWwCX+Gb3QkhXspRJ10lXVHRGcf9XuAPu+xYsQ
1373UwNp2+UCfJzQWXGogxVIj6UIwtQVo9nbr4MaYsTAUZP7zCp/r6zOCQd8r5h0CJBzu9/43NeG
RE70rm7Hqp7BsMGXge9q854AmNF5nAiq1kICQc/N8Qods2e6zCITzcJJIV/+lXKIznl7pXoBBAJ+
5pdcpMIwZMGOSqayOM8jFlg4IL9x+HFdOfEvN3YcJITpkwoo1iH7uhytvFQXFk1wzvPmFyMu9U4U
FbpO7kLIUPdGLNi9ej5tN7qyPaxZe5fUkSdYJ+Vj99hR+0PGpHFlukKdmLWvRgM6eNZVfLLbwCMj
Xv5Os/ZXr3yLfadcDyljUauSxJAHzAbZBwJyQE224YXP7kGgpfeFxCxlKwdd/801NrEHupss/1w6
DLmksPZ/H5SGGITXtmP4VRzLgPeL+J85SNYL1QiTr+WvX2Van0WGuWzFIgL43AnnKp3vmgao/9KB
PgF3inh7LpFVg8MzgpaR7TK5uMX5o4AODEcyPSH12iv4R6QsVuPV7EVzMkgPxxpg3JtiNU6mVzj3
/OXnqYS4lUzcMBSPz/wM3rZ2tL70Ovi1KmKDfBauEQ5NyfCd5TEiKbSfwn8zC+Bek210PznDFCsJ
m3S1Hp3Vg2xiGHfKVC+lkN276zUIS6qwsuaB5JOiOc6K5GSVTOOdpENNl/nT1s1w53opeYyFaR8C
1M/1jwHLbP/3o19hxAj7cSgvhhyyTdAtW09oByJ0v6ARRNLeuFl1ZzZbchPznZ2P879fFMnK5TJQ
DXijDQrmbHpWd/Zk352zOWPjmaGDGX21nGMIUsfUx8t9+1+TIqBqBA9wi4A8DGnTkOcQtJfEXtsL
yPHNwueYPQOy0m2ZzAzaJY6jHQyYF1smQI1sePqScDco7WpTQ3A4k3n/940sDLyhOLkiiCvxo1O2
RFGwiG4zEpZbKiUWSeXeiFktzLWoMDKRHp7ZWPJFL7FEriP7nnJhhUQYjXU/FNO7j/cgZA6pzohH
IWUtQ45quP322EPuDTmpSPlx8hqPOdmNAJCozAx1BlCFPXpxYI97HkXVLd3ojDjw3dF1cRfY6uKD
prg3K0gO2iP2roobHOqL21zLSh6ReD/G3rhEtRP80zI7Rqa7hhlYhJxsRs/wloMXK/iDPqQluLob
9hN6U3vlzH/rU4Aj6C91J+zbeqC6wQv1viMKkdewe2W6+Izu9ztwpdppl3d7uWldx2e58r2RcEfd
bPMKVozEp5YimeT60LZ69xHr63I2ahh4fmfOJ6Z3GkhzScqWLKoblcBkED79w4D6bsnL6mvDAG7d
6H6oHobFO8WlAXDElfWJkQOI0RWy7oISw8Eahv7InveIPP8xb+CbdSHXUbdNNAxY6pj9xFsfEOk2
GNVXkyH1HI3iMzXwb+bpUO4dQtI77dkP5TwcCX44G6wY/PysTU2XMKEMaBb8Ao4yjegvlj6ZS/KP
S9LJWxB2XclUQ5VE/6VYuFDtRg4rpc3k9mrfse7XJaceICo/IksknM2+3wqP3LjsBd6k72j2IkZY
VekfDxMXwCA+V6vrYkYc6h2P52aeUL7pOnnMnYPvMU7uJEt4AttuY1I3rGgXsG1e06plke6hAOLR
3xo+C1gC1F6sLHijNV0iK5ELa80tsMEO+d2goo6p1sqw8NBJMkgVPxUlNZPGCJke+8ayS7cEg5/b
dnk2GlJByrImELlVTyLt3vtxncJGFRSXAfPYmJYJrjnJ70NP6hcqbkbdV6LdsG65T8E8701iELHs
lC/aJdlQ0+OBi7hzmLX7yxgfYIH75mXJquC8pB2J3wRu6pgL32w+DFgUmHDe4ewP7PmTemumksZW
ayJFyrXfastiYprbH0MBC3Fe0McoqDXZuC8n8v/qRcsNGqYtuqAeTF1yqART754wKJxTKTDqFDWB
zGHJFoG5b1leTnn7YeOvwvhZfUpJ9I9DEA5YT4lhOR3MqHNRMFQeWZ+pPTM0YXK9Fuk9b8BX3i4d
E+L5qetVfCH++zrfqneBCWifWc0t1B5Ms2HzlBImadfGfMESOwJfYORRQUWq+6YMLaEZ+eb2elRM
aYyAZEbe1GBH8kR/FNrDFuygLFBBu6tV6pxao2HJbufRIPBeDP7snPxC41d2i3ljezg+Z9VZh6lZ
PyuX4ecQT3/82czRLgYYUGuHV9CcYHfq7lLOSx/C3k6iBs2Yv94NY/FNyCDEzKyV/FRbubSk6OJ1
jW7i9sGrL11jcfKDc+PnQrE3repJpzw1WdZ8Jrn1yilykwQkZyj8jwZoJlhve9StJh27SoCZExX6
4U30uGr0T5mteQy5eVuXj5gZc08RBkESXLKy+vW/52Z6kUPFQAlKATxOdNzmkJ5A+BFejGkkjLuV
mCRIdAxm2Uwx4TdZVyVQKRM3CEJfC5f56/qgm2Uv46EhlYdVYOJlELYt95QvjYnZvXL2virBzIzl
qQAcjUa3MvkBSC52ezb2XXxne/gtCJb+XET/vOT1i+evTLwWBUS3420n+y2iiuEaYm+Ve0ZJ+sx8
JvdJRb6U30RNAtfEApEArE5qiwNN6i/Xqp1IeXAyE02wIsDeasJNzRbAOAzGwMaRn458YpiF7aeW
wNWQjUVTDLPaZMPMGB2S49wJ/5fqguBuaR/IlMersmahnjp4RcucAPZDkIGmCKUtsv+6e3ICbTMO
qF+AWP1ogUUAxQg7PFfsS8SyvLsNqbbcgWxm/jgVQ0DHxBtttPJhcCt2izfJk0JOMqfWI4aIbW+M
b6hYN4Y7PU918TaJ0oPYa8d7lVNqxBUVW5cr5mwQG0bj0ZTJse4TvhPifaxpNORg/tFfUw23RLMY
60o+05ydcR/aYVuVfKpy1wyZ6+nNaLJlaRnJuW1BWjofae86Kg/hlXJY6nEoZlmhj4ttPw6kLm3M
nhzgiUfVXG3yJPr1YXLbEx6nd3Kc2RDwHjDv56Os9cLK2smepUiPlhO/pgZgUWDpUALsSyebdyY5
KDdYmEfaxmPfMQeElquDtLkwZ75zp5xqd8lfcTbAvk56BHC+T7IWn6FVxASaQY8l4/02NmGQEHjD
fZbknwtHk2MoAuSnEaq5Pe68tNOnrqh/dUoXUfAkfXb+Sbpes+mWIaBnyqTmtxcHj/F9x+CMll4i
hRqAG6tXDIyYHCb3HpfH1lvVT1CzN/SK9HNueqR/PVFO3oAyEDHctBVt9jHRrvB2oQ7sV/Hq20Z7
aTFyLrX3ey3Lz55LZNvygkSe0R/yuu5pflpyw1UZyaqyiPYMVmR+/tZuUQ2DdzdDx8dLokqNP6t+
Z3zzNfYogBmuDee4Rnqbh3zVvRXfLkCP/eDa8gZmtXxO8jgqy5teMgnzlF0fqTpgkCfvUtBOmStL
U3EbiFSd+CLdBM1hbOIyxB1Ae3J2Fx+jwiOFIA/o4r1qqd6gE14WLlRO2mng21LqT2Vz5uOxRrn0
L2yijm7cMT0elydMbwCOm+rqzWTmWrbYsweM1iWNcvL4NvFafojWugpLXYeTI7KXhA50DYpXSlnw
jkW+UzehcjNsAtECx3TWO1HeseG4KLfrCX6TP8WUngA//x6CJXkwqvYzJUoYBQVqgmLi3qoHfj1j
yWYk1e5mFUbKpDoAD7zIPQDkedeu2Sdi1/XCuRCPzbrPuSgyrkcolrtevpqzi0cYmfnE8H9rFJn9
ixISxbrzip5CR5Mhzm4Rkq55zd2uPA7yNFboX2KN7V7Ywz5LyH3O1Azhk5lnB2hQ24kHESLlYjBc
UqESJrKB0REoN570zCe7Jvu86eRGkRVVpcN0HQrz0yGCa07dKQzEUhzmhcMx9kzeqOZPLdm4eAzX
MB29DBQx7P8mRQnOUe+ZDiLWdr3043TfeA71J77XOG0kEzae6VwTSx+r98bsQ0UWC17i5hJ46Pp6
xGlIqjs2EszZlsb7UX6ZbXpSFDnR1Yvp2u/jIEhyVHeV1fIli78fWtxaN/lPmZ8TSSCyU1tz2Mr7
WnVgY49ezTuDWBaEyFSHMo8hT6vt4NRU/K7zZutDkbUdiXtJaMHLQIpkcG96FbRzSsqpp+aOR5O6
h8X+tordg9mIeGcZ/QlXO3GVRX9KkfuUoOvQCRXtzl+Dl0xMzxZppiVtNMIhlC4JUSO3uXL+QurJ
znOp3Zd2+hl7RGYl4ehVMTwMtfzKBXN8p6sPujOvqe9ceV1PPTDWSA06iTq9mjuyg9Byet9BKd8d
02VgadCS9MkDgbX1zVjAt4TEbeMbq1vGvfPkXrH08IRl+YNk27UZHftlGV/y0TxJYj9QLJU4kUbs
cfKhSRgMT8bwQaYIlnHxAH3UOSB8lgOlQBmPj2kcY6yD2FoEQRbamtvbXPqHpE3e6MEOppm8jLDq
N47fM0JPTxa7x8KPzX0/2S9txTp07dIHAuZ2QqMHrLuJ7jOGbTbHbTSVBCEUgUdkwiVR2A1GJlSh
cDTru2aTGcF3Ns4PIuMOS9F7V5n+Ttgdo8eKXwiY+O2UEiDOb0AT70zI/3Jm/sl7AdaNlZrf3ns1
VzAhszj4SvPDzn6aWO5qf7mmg9FHTZ/Cpig6PtC5iJLlOTFwU+lKHqQgvSwZ1/fcSt8wrDYhwfEn
t6v1sTDQmE3Lj2jch7y3rradPBvmvJvGkhyg9WK6UJpbcYuWoCZLTYLnRcxHJniRAthNsvhG5KU8
w4bk0wbE9JeoHsEAPNT94h6meq2OQ0MMTZLkF3P6Io2AlHNWtApJ3ZKvX7q9lUo4zyCSk4ACETN3
sdvo6o6tGhFVcJj5jXXouhAJGlvFO1N3EQZuAzaLiKE4c57YMeCIuMS4dSBZDlBAVh+Uq94G17yK
uaStt28hx66FmBMhjF54plP9ZRk2cW7LE5D+0K5hg6fV00Tbv7M0HqYMoS9XdEv+e/djdF1Ntoy3
M0GPIYLJGC8uyV9jLus717pXXKhs99J1vWWRyDGqHqylcY+1MbwVfLQwK/k3C3B2AQu8ScWMiyuv
p+3g4kdy6VuYKZSI//FkWiGLONZVzFUMVRHTMHKFLtYpYT2E2Kh6JCp2n8oZbVyQfSc642jD2rZ6
xGoRp+PWN/tBZz0VpKphkq9AWAzy0GFtjIM0ymyacGrsezlR0ZhSkteu6nmLrzPMZO5s5GP1lqc8
wExotgMvFxlQyC3biOnHIx6Eh9tHw9bpLdHZ3xlG/04FeQiUgS7P2VsTmi97ag6gTj/MtTm0a6s3
aEEB2QTpm59qFDnlem/zkG0w07DLyVcohulbL8fyMkL6EO0gN/loX+AdIw8srO00IeuEL1BphC+y
1we+98Bog4XUApfDfBlaj6Y1lT+kSX0afQEtpcTU1BnsP5B4Gd2+GMV9A6LHydt9naL6sQWrsSUv
7qvY/11OJDYK/7rm+quG63MQgm2V3TO6mp+bAdq5TyIJ4Mnyu23gKFv2u1lPjGjL6mgSG1/Lu5zg
glCkwSuKmXeYleCKWnbC8M57KJ1qjlw2vxt1R3xrdhwdLOt194IJytzN82XAo8XJwnm9sp0nNQI7
IiQEtKDxreLJ9VNOsYTlbLMAk2UBg70utZCAyJpq93YqVwm/QRAgNmlzY1+m81E78XMWJOibSiq5
mu845nJgWTx/mcWAYzm3/jEWzpLVqN5FTiaspEHd1IV7rNCLHtGhgNRx1nar+/rlto2ynV0xNdfR
VeLvRjWo5qs5ODQgdcqKyJks3vls5obEICFZJPGYn8pZvHeB9bKYNJswgt6ZHL9V5vxP7fE0kytB
7gETazgau3wuD0K9rF1sbf0iscBP8DKWIEUwsMidcvV9yj0fByNDOf3kVeDEG/8bDse+GuMzsKgm
qiiJSSeoyGrwsZ3PuA3w4haEZChsfspQXMk0WX5gIYtCyb96EBVQirr1Qx8EqMQx89XIS9yM/A5C
1A5UO1t/am1cAfzREmgmPDarSa1v8ldOcmGSk2cuaBtdUmTN2HfYnWennrqIUSWEw2Hyds5o7L2l
XsJpJqEGX8Ar9s7pVGD8TjIOVtvDseA3+VM2cfNZrrRvUhmsKN2fykQB5OePXom5RszNeUmYSwWG
+55Jf95Iu/0htGrX5055Em139YGUoFXV9cYdbAxfpmDYveT4TLNnUal0L2n/sOUBvl0Nzl3WwyF5
UfRvyxMz/JT5L7pnF7IZgXE968cUY28zn5dpz2js4hDbVdf+J7Pyq2lTvji0T2334/RgbwCiL6Ej
aOCTtEViPJ4GLxAHHByID3A7g3+hOJYQbKDEjd6EOqyV72Rw3QySibL6aLkBqWacNnZBGl3ZvABo
DY3OeQg892JCiSiS8rOrV2OfCNbU9MkIJ2yKRwzKywQtPL55jZJavKbt8BvdeLnRqASCNL5gi/8l
usK76C5Vdz0L12Ro/O3CqC4Sg3hUvFBj0flRrpcdje4UWfW7y5p+k7TIbsHmc6/t0pumJhvTb08T
II5TtMbdQ8/azQR+KwLtC8Z0q410x/HoJYRGmpPyYDAtAeeKLNQkQcLLwrYO8AA04kOkHB4o5g+e
mh/6oscURoYVLWa1161mVDbUDlPamsCsheCBLHnV3h+7KNKQDUqNNpyRsIPD6mwM/jVe9bcclvJs
0TBu8LkSdmQ4e1SWvwbDx5GEd9r0o7poTuYMyQ7Txtn2OYohOcDdZrydAxmau9qLAHAeMwtxZ50y
Q4PIOTG6pYeLrKH9IMHsWZN1o4uFc6ebP6xqOpomR3JRwOi82arlwyoJJUit8Z4Qyc5o3txg3Xo9
lkH27wjuZmQCxZQkWFERAjRJt5uLFRM91nQs8+09pKUcjMaJ5BQbzwU7IecNgB6ZdJ3ci9S193Dp
YZkNiHnaWVV7OTQnMohPlpqeKMysk2nKR9y3/1BoESHLSefHAbTFQMDvQr3uyuJ+bl2kAbP8Fjm2
AGn1aAAnKIC5K7YOZlmsX0041oxyigkwSOZrYmfElBwEQv7AgSE0rrhaPdR8XfXPMDH1X2geuJLr
Nly7aTlWLcWX2dd/2PWdfNf0jg0dCAYdJ4sK73mRiYMj3jgadn+xnBIRnUetVFbxS2NX/Q5n5XDC
bUXiccDhMzX5n4CfGXt2C9WpXPZOxwSbMB7hkweFgji7RSMZUTYm/1jm1IaVqoII4oi+GK4zchxV
Hx2cy/2iBnvrsdXb+mKIOWK87266haQljtpARn8TPHShqp271m401eKiT7XX3VfL8roky6dAPGj2
mPeluZAHOXx1NUBEXSCrKGH8dn33s1iYJ2VXm3u+JpxtL0U1NqHZX5z+IbftB1sk3gYgpNqRI7X3
+Owf0d+8lTwlG+04fHmVEi7Z9KcWmNw2jRkBkUaJg6HlOztG+Y7NM9nlQ0EmvQMZIUtYdZqO8EOj
VdMJY2DGFutcxcu6VSknHcsLu187Yj4r/2QhwzpJPV16YgWHFEdWWrh3iN6mUxcXI+7TcoANT4RD
cvn7T+dG/hrl0pGlo/NLXz04OVELogimiI3D3lIpNV4AymII3sa4BiUF7XmEIpaxtw3J/XvO0pmq
GIBSexPdjmC3TiChH2wYVoiwE6otDxau2bKDRfYT+SbTRm0jw2vZwobCM+NoTr3XodG/1ci2gPU1
jvLbH06x77wY7ERbPhPhctZwwHuW7LsEt7vTd7/wlfT7NG4YY8BsJlqP0iFFUgKi7AVax009mPjp
XjvtQxKXck//dF8HxF8SXMoYOglh9IHXqlR7CLJu9zcD0fcZE04G79Jq67cszeW+ITyCqObzsg4c
/+VOpvqz1AG6viX9BwvfpYvNt95zl03a59cBenu4zJK8xpxJf1elLyPA/RB73O+yLX/bNg00ChjQ
fKMVZSx+g5r1lxQgtJGphDQBz6wPGfWK/H9RdybLdSvbdv0X93EiAWQigYbd2HVJbtYUOwhRolDX
Nb7+DfA+x70n4tqOF+7YHcWpJB2R2ImVc8055qOHnDkhIaznwI43UBKAmFBflBW8HwuLHMowj/g9
42gXD49pl7TbokY76ljN7LuiZnkRW3/MuNvZo13e61qVW5GlJ+irdBhRfi6hDtsd95TSBE8RCePC
FYSUO5ftMRhfXHsRskL3V5GRcC+y9Ad4RRYzQfnuJlIw0WGs5k20HcR4jXQcPhQjVhxSPkadHlI3
eZ0D2B1Ygam2YzYH0Pb+bTQs6bbmwGhC0oAlOXGLC1rgP7M+aU5T7ZD2peW9qxePWwlsxsloPWLp
y4qmbDYpRjSvZLinDCtnpN2F/lKeWuekLwnQr2NjZjlv9LcxLgzsTxnfmEEQEbPLz5bizj0s3mcu
2eXGs7KLU1u//cxTB6B/ZM6XwPDEfTBtwa5SKuQ75tV3rE/LmeZVDZs09FHK7eQw2D3wgTB+i+QU
3kGzIz3cJ9MpzZ/8znjK+/ag3Ens+oB3W0lno98SJnBt95BmpUlLSf5FdzDjRzcsxM5mJxxaFyca
D1IWnWto3fSyjddG2NF6dEO2I9p97HmqZkP9rnLzOvXLJTLHnpxw20wcfQyK0dvH5bQz3C7Z12a1
z5rhBwRwNNvCueJLJek+DueWRvlmQMZSft2uvNhINmNpnAuWmxgccF6bKbMgpjesoX1kvhRAhlTy
2iVOemThziVyrtVd5OKByv1HZxblNej9nn3TfG2ZaWXEF8N0+rvQsT9hkLwqt/iJ8xACtwjfNP07
8+AdBF2+u5DBb1TYvVpkmXSRCOruM1GyWYPogIxYl9kh6pGAB5ucmAp5uB5TIaa7vjxHuvDPCUxC
cLiUebqQ+auoQ6QGPbCKbYXIZEbPQ8VE7mu8Mo7mCSqs+bxE0+sgP6R11Z/x6xwI+qs1DMTflSBo
ZBGrXQ19+KIRmm9Zz6QAesBh6V8xKbbNm+8TZygbVuGAj/SxrVGKAMU4OOVKb0zO7lIjZPgBXWiU
R2Dy45orbQzUdhJ9mrL5DRBzYd9zqZhHeXadyD/ObX8thXPQXVutiwFz+tyBpg1xC9ld8mVospTK
eK0z5T8IzkkiSvM5HnAYxFW71xVg5pL6JB5VyX6n4A/hsvbI1LD3f4HrXbtjjbzY8sKVfORWsEd4
IUUVx7Y2qVftdxRoi43bdwkO7RlnfSPdNUv4HZPp+4Lkt3RzTPKoXtcpa2pydEgz5c7jFF8TgSa4
bGFSSF8rw2N3EQuaZytz3Pc92ea5p/uUW/q69tij4IDkc213d5nkmZEV95waAlMYoghO5XjgAI2v
Lp5mNnsW237a3fQWbsBtUc3NqXbZiHo9qgq/3tCggERoEy2OAkdArvZC4zcgj73UYKRIr9ksAFBa
feANiLaPEgoAlmaDAWvxiKd9eEr7klstx4X2qjXq4m/huC0RJ40JgfsyoC9eWFWHFdbAl2PuVCU+
xjA8MYb+6C35K15kkiqWhJpk4u6E2bzHcQAklRJjy9EfGlABEDKfXHKHtGELwgIpxuWF/ns0Ct8+
jTHxHeRYXmoLHs/yD2pOblGmxRow8yPBX28FKvBFMBGts3xwucCKbFUYV18PGe+n8suoa45l8HWu
m6AKw6CYxNNg84l3UJBx9xe/oiCt6fsOfvVAreDIw4tFZJIEhzcGIHocJmZO53POhydPz1FI/Ywd
ZES1XZrJGkWlYJFtp6isd5OD2GP32KdaWQfbfBGDkgiRcPkhLxt9LZrwNedCGzDZpLVxjqM8Qwbu
3Q1O7IOodHut5xNYGvZswp0wlOWUEHfjcWZgu44jTUbtUJgrMHNrY0n9tpqgglFVWFGD/kLFX7fr
AtoxHciQlT+fYGuvo1h4J97feq0M1jbJ3D04IoEnFbuPUHdA+c/dzfCwp7dNc/YVahKvKejZ+WOt
O0onaPja1CALINzcFxfHw0uGQEewX7X3smytrd2YR4cvrklqFmLQesa5ty6Bw5wgUv4SMcilyf1y
5NCurG5yNnH8GxE+XvUO64m8zVcpZ9YtMeXeIt+JDRilMEEgbqp7PwsjmCvgHboSYS75wF/9YrUp
oDKYvzuIMl94zuMb1OodVas4ymfL2Mx/poZ+zqQZ7oIhPwMJ45O77IMjEc4HBSDqcVok5ob4PptA
vzpHnRgOdddvp9RytlYtPtjg5GsdWtxHTOx5TlPthiigti+auacKMrOuItSeesWlaEYiIXyw4Zn4
K8t2/UOPL2UT1+UX2cNn4KTY1n02ApqiLK7lJW4rtu6ZpEqCiONUMJsHbXgP/Jzg32JijHjwIJPS
GJSoh6qrYanRTsr3jmVmSZLD17z5MD6ixWksgENkc3eYATLBG9opr7efx8QnxVi1By0V1IrUODdF
b5y//0rJnuWckNmnq6V/xMpVdsxp1vSUyNTb6/pPj9fiZBnsC0bdspztWP+LBThiicSlYad8Vw2B
lxp/8j7I4uoym6q8JKNXHuJhvhOdZnXbck8hK7EdQr4lbIruCmeAt5Po7hg0bGoCOX6NvpX8pEMa
nd42H1EGIBUPxJ8iwHdPRHpuHDHRaQYXeWLW28YzX7QwqdiqM5CPLWXwwmrGe8+B8tMSGWo1+4Q2
PE0tjirbL+kM6UW9NQozwGiZhAeRuxnsBqSa4o8vNGDXuCB7Z98wbITnyXCilSoj+52hc9ryeuoO
4B2t91BPe9A0/bNKGoVDTP9KQ5avZZYcufiUR39iHQJiQ07FU9Yp8ZQs2zH4PhvjFgrSspjOX40R
BaGSxWFs9KsuAl6Cs3mxbCQqY+c5dBEnHXlxK/X1GbSvRLjV2MhHDU5ItxUth2KyOOCop/LxqVVJ
+Env3I2ACCRw58Fja7QNXIvfOHbvuUoH506PwTnOemuVYMDdmnNW7d0aBnwZ+dk9TvnsPmpp7LQg
d54wO5Hn5u++/5E55z4WHIeb5SiB6Dho/wrre1Pap5wbYNOrYjv1yW/W0aht02LOEnC05mpyTqFg
HgIIK7aylvmaS90JPxEOEQsI/WA7QCs8nE12bqHtWg/DZHYv8cJ36QfY0X5EITCDuPM6FME9ddLl
ietBh3CP9ZT4+3x1WCOTBOmyrdL9esTQy8UMS5IqIvMa+El7qFpIH07TcAXgcPEFr0NTttSuTc6u
Ud0ESEoXe+WDFOG0nOSY7rFIxtfYbX/mSV88w1P9iNpSY8Wv8lPY/IGEVZ3hcw4F0iO+a0I9Fi0o
FvXXuRnRkjuP6Mi0Ap0yJR4Ni/+dwrVfbQJYdNOswbUBMqL2uHYRawtrquEdsH5VvRkcIQGlV1oL
0msDEqrB0s3pN29Gw0bd0UO/w8b7RFJdtSi6dsjRZBcsMeLGXmuOOprf+62T2D9SFRwMKzziqV4l
ZAPWCeugU15em9J9M73oLY65whY8T2NegIaOpdj4wMrBlCfjibxHtMbBYu/KvvXXA+GUaPyBFrwu
K8kfcOJzGvIqQItxNwWB242Z0N/tDBVEkwrbkVsCIzF+JmRURq4jBoD+bS3G5kAJ109qMD9xPJZc
D8ILNebvwqvyIzb14WSky91cdTRg993VGN16x2CYrnkjAajBNAg/CG+W1gGxPKm2CJtBDh2TGui9
PUUe8F33T43BZcIHS3ArxpEz2Hc5lCrdYOH1++RqIdpw16XBq/8w/MbZVhXgeE1qfQD/yrIKrICj
uRyDweJbMh9HnDmYfWDW8rBP0YsnQCCy9jxDmdiIMWey7/h+dWSdCyUhs9XNNmozbMt6QyMQWe/E
PjuA+dfDaN0gCiV8r2S96qPhKQg5nLuNg+VwNUUNeFP/atCpswHIeiuM5D6gDMCx2fzTm4FTjbaI
rtevbZce6741tqS86BtiLX2VYffglcmbi19zU/NweY+RQl8QBsmRsKvPQd0TBbYu3/dKnHNPIys/
W4SPFBVcqXwMGUKRz2wMK05+cKf8ir0SisEwXQheEWHNataacPOqDMZZUVhrswofq4LFssDni+i5
iQr3WljuzwlFbsGqYvzoXscgflfjfaNfvIxS0AA396lx0k/dR+BPMBtUDGu01oCuiFGu4PowmPJZ
Emwt+HggQJdfrecjVqEMOGqkhSlNX1lKBPsK50Tc9QYi13zxPCDCMXe9zm/PuvLBA2nKkUeOy97C
qauWxXjxVgRs0+MWWnpXG/RHYfzYstqHu4fez4DikKA0ygS8QXyYg+G9p0VyVyjUoVxlNFDL7uwN
BrVfJobpud0DBqft3bvHqcqhVJm8w+NwRv1SLiba4RLnIy/sbKTdaPlBKz88Frb9qnih/uMfZV1s
rOZ2dnF5UrcZe9N49gJr8/13jTfp6/dfhZH3n38lPTx2mJHRdCYEe1UW7V5BndGbjL6KznL1JdFQ
FlIZ4CTveT4da77LQurcJjtkFb787T9/iKr2TkawbL2kEqs56KZdOIXFnXQbdoVlmW+HTtnX7x96
3O86RdJuHaQvVSv94JtzfFOc6U40Pxocig+83ajvs3xj3UJ/4NXDkRTbWHoR3LJYtRvuhfIaU8Wh
h/jtu2KzmQKu+mF27F1RnbyQQGiY37ANbyOwewo2xvW7JDfskucKStNd+Z0RMRz72Ov8LrKG5t6x
5OG/njX6vwsS/WtF0/94/reNUP8vZo3IAf1vskZfRR1Ef08b8RP+kTaSzl/adggTKUtKUwrH/p9p
Iyn+EkKbJgFnJdjeKGJA/9njJO2/lEsHi8s0qWhc0tY/w0bmX4JgEI+0ZpHFgs38L4WNLH6lf2kw
0pYirW9TAUoayqXxxSXW9LcGIwu9eqTgk1sBdX2k2COgEnVAwxubsYIhHDR78bPLc7SahqsoVN56
XnXNhKbAk0Z81h/rSHE/YKTwh7msNxVT4Dk1nfKQoLmdh75kzO/mzDnl4E1uKQMbS/rIfaw0AZLS
pS6RmVtXV9Xb4w+QKONFBn1HqjU2fo6Bx8mcioYqVoe1UFqSPaGkKBhecmlYKz6sxfPUu+1taFvr
2mUll6SglFxGDBXvo6JhLM8DwOgkiV4C34+OcQsQxjZaa2ens/5ZBrXxswsclqiD6xxD3dXEblvL
u6jGrY8xZ9ALUNH6qQSGTDcIgHKcB6HGfGRlGGS0wdvIAB3dMSL4zQk3JiImHH2470nGYQ1tI6QO
ruVNPPCWJ+KxBA6anrSTO4cUgZsoAnaUEE0McwpTMESjQa8oX5weCCj1b3hsjT0BdWyszmRgGUVp
fAQ8wQKotsR7HedY3XsrvCSWUOsiS9p330uQesu0K7ZFg4drMUPBw0lh55/m2dMfTTDWP/g36W9c
jB1Ijcm7VQGVQJ5ZjfgHI6M4xW5v3sC5kG9AOxuwEC56qcfOb1oBo4iOqRkw9LDyNt5ihXc+Mcrw
0rFNOUjwFk9m5kgKeAjaMnNq3ChWTc0u8GDY5258japUv7MJS87ogukPs6rd9yyeuelElY63ZmVz
bc2IVleBm34h5c/7YGjUIScfx96WCJK5YsuSn1xrUV/hSpIZTosDa+F5T2iEDpSYJAD5F3/jD4Hp
rsuSLhGIOrFzMLKUxK5s1KNwJvsVSKFFo6nDl0IS/9kJ1/fvSsPJByirFtN9X/eZg2YSEBu1UBy3
ypzMnWjn+I6iEsCHjWkG94KA3WtU1P3vsGV9sVagwHG0kFDd5Vln/GkTt7+1+LouQZyF8WaoabsY
gGRcWtq1cX1IydxYhMjOK4DFelz5ZiWurRQBC+HR3ZWN490SD518HVb4a9ZNbQ7AT708u4AxsC+y
rWcbpTrI2mMiytnbdzARyE4HBaYaxroUWc6q8n3C4gjjrj15nzNOVIZU5ZT3XVWEp6L1+56HJzXl
wYwtO9tUbSmDtW0hSe3aqU0G5j0fDKNREQC+d/Jx+QinnfPbNZzgw4Nwc+2aICGO0yQJtQ18rRpq
uiBgr0g+T3eGKoa3AXUJGSVcBEa4YKraTrRIQ9iqwVTl7qBzdnotJQH1aADRAjtg1/+nCjfz75V2
nH9sO21JEpQcKNV5iuP5X8+/1PRiB/cxuKl+WlQDMz0yPbsfWV6PhyiO0mJtJZ2FRjYSwGnG+qbD
wbhTHuNMIUq+9ineoBVgNf8rGYv0lCX2fPPrrHs0UXNZerSSpCAWsRMd6/rOz7DXJ170w4/i+MV0
IyLrlIL7G9ujO8p3TXmsDVf/GEbWUIN2+Z41Eo1CpjlNH+5svrH0xdoTJYC+jEqkILvhaWAe8Ht3
xVp8oKYt+pW6GBL5qha4Ijvdp3j0qb7YG7HfPqUsvPhse9w4BQvya6WN6jY2uPExrRZAVRs6J1Ap
r1nMSnUFphqQgevaOV7toafr0hCQb00Xvb1Ks3Nj+SA4aojVYDbrocbiKKh6CmTU/yzttPVX+Pnq
n5HTuRR3NgOFKhkL92oayg8LlOjWTWX1O9Gjjc8gAp1ZlDhjPTx8j0iQ/e80dtWN64KPJ89mrKo6
CwIPrgA271DLQCOnmBq3OtLTBYNXsOzX1FsSdj5Ew64LXvMWl2A3LJq34/XGymokUvk89ecG6P1N
NmbyDs4d4JzPCbBLeyN+HmTvHhPLX8iO1Af0HCGUNqEgupRjgIFqsqh6raaUcZNKr46498i6Qiq1
1ZSNkRD0P0p/9DglPHpu+iJah45TfeKskHCmE5/rjpeq8nczduE1rUNnG4fWTD95k18ilPBrbJvq
fTJ6e1G49B9vgE8XBK149KX0DgjGv3Af0QlkaUylYR+b71Vo1RkwC/0V2l6K2A8lk4eNXgSnNo9E
fdneFwpVseRnU+QUB09JLvlz9aF+Ukg4uGZ9pJ1Adb+U3eR3bJjeqJrmvjaP+qnISrW18o5kScnN
jnomsTF9H283Bu97J4imuzJtIFqMgaFZxzQdJw8VwQCvjc+EolqxMZCkVnS/Tpc+Ai6aSpcjz2g6
eeijdnhKR7ABc1Fg8WzS6YmGVW9tWWa6s3h0TnWPxB5hGlqwXtUJ1OtwsDGTHYt5QrQVDe0RQSy3
dJ8GF4cg0Jrsrvs809mSb9Q4uWdu1DYLchEfxtSuz2M9Mk7UTrbRmt3oWNHzbMWmSXrJgBMBcYp8
YoSUmbc0S5cZ9AQ8RvOWhARk3akOQEbJYOtLHe1jlaJaWA36Aavh8gDniDQQXzH8Cz3bJrx9xfpf
Zsx/0z5pCv33nLi2lWkBKrKkJR0pPMteZrt/aZ9MlvdT0NGPDYot8w8W2dR3vMId24rMpW0a8Qgg
BMPPpRlM0D/abx4yqp0JdXO7jywzw0xaqU3BsbhKxsx5pKBhidw53YV9SX9ECa33kaI5kFCOtWuT
tEM/YlkhUMGP1uARX61yCzOKvXDEpkii7UbxQyMmXHN6dDc86S19wQDGVIn64VLwsHaI0Z2UIEvn
zpPeTy4mMEY2+AnNZDz2pZz+UOg0rEy7pmZPx8V2oGSDxoY0OreTp+FOzRRilbQBxAlMLEMO3u+q
KzCu2S7fpYp19Vq0eKjSaInLZrW696b8TVDGDL8Qg15MnwwQlCyKVyXRQuLyRbEJsW9vMgNoD60G
5tGIIpPlStg8sRRnx7GMZy6/wa6Y8s+ZWWzX5bQCmKFbHopAwXXrMcI1VeNtiQ05fLFCjEBaJ3vl
4TEJvc672X7XI0/3wR7omb11mogaaAe6iN3jRJsJPp1V5QvsokVzb/YWjGWbeGWRmyQdXL/ZESwV
D0WPZ583Ox+HQP7K6jjeKaaNG64cyiMEtHqAAGC6cbRg1ZHjRgf5h20kd+4418ey8XnpBmyOZiyv
q6AFnTjJGRe84tyfsboABx28jYAytes5rw4VJiUy3bz053D5Hea5JLtouwTxQyAfjahLCNiyAx8p
2r2RdrgYe3JHzPSShFlg/6iLUv3IKwoT6SaRz4Ffe1d3kNMl8RJIlHzvxTUju0rErKiHPV5M9YrL
X5YnXJTmRhn9eC4SJGHdme670t5wSAJTn7zBlT/GOGfasHpBFFQVP0arkoiEaLvLIBVHezPH2Gck
Hv+wHv13ahZyyh2MkBcv2q2JRkh0pOHD9lHQ2/oAPF3d1+wQNim0Po53syeG6uaFPA0+rGwd4Vu0
EVbvijJREHoTEgBiNKAbdp21ZIjF45ABKBdpK44VKZHbtDBAhiIL/szghEKqM/z6jstV+ix8kT9b
GUkl9MfiR4Ut/QJcES9brgGL+AshKadB+07AV7rPu4wovqEsmJ1eWxybmQBxKkDt4K7OynsGO4pD
7Gq6urIdLhXZjpPjTD6JkLjZt7EJSYEyz6fedrhPzDUhRkPhqtt4fl5cPQBq90kroMRjrqsvhM8G
enHArn6RU9fXIZf5OUCOusFpy/cTLq6lN7Xt3ok6pw8G9QJvPlsDdKswcq8jQPVjAUB/xx6p54bh
6+iPy7XjwRhm4+a2DFCxozgn+hrrU5B2X4TQmVkMO3wQc2xRepbTpXEwRronlhnGXw3gF66l1wW/
TCOLX9yl8sDtG963vcXynvxnz1VT81XOIT+VVNsmSnUfpQ4DlgAhGCJNpg66r84vygCU3VCHtrZG
FxZXZhHu2SD3hjeKHCjCS1MSPL5jP+i0geabx/ohjsPsS6jWx7WNeadGP52G9zjzvCUeMb2nTkHo
1YldszpBI8U2L532F9K9cYjCxPxIgpEnKrUX3h7NbcMCrgYv1SA5X6yklfuQp2dHbakCl19R3mQv
sxcDEGNYtUxk5TKbMUQwxFkxF0gpqluSWN7VI3j6O3aN4ewvI14dwGJsv+c+CAnMgI5nI98W9dKh
m5Y/mQOZFoE6s9AHDIuraRknx0E1cMPdsHitv+dNRHI2Y8sQKruuvhV2ab9brsdeaBlWy0b4mz6S
9Q1KotqEDKOvogt+UKA+YwBJ9F29jL0TrXv7sY34wnvLWOyXkbjFy6g8N/b8KmJcy1zqmaShsrhY
AFLjTi6DNhtoRu5l+I7/MYd38YgJY+byqtr0GLVtRtEuL9ZqecVmrtHuvO/37tgl5YFxAcxpsryY
UQKjfTv6dNour+2aXPCmW17lfU3nyKpdXvBmhlO6nv3kwV1e/5nVmwCFGAkozKEhYRkTUs1/wiul
PsfLEAEHkI/XMljY04CZNl7GjUlTFw/WhY9xVsqtvYwlRSTtjVxGFcvQw4GbNt2SyyDT8znZjHAf
D7SYqIO/DDzVMvqIZQjKlnEIwvPwxNZeHkKR85bulsFp7sPmTD/cuVT2kAKgYsLKTATjAcfGalpG
rzSnsSBVGn8QIst0Zy9DWuiQfJmXwS2oGOHMZZgrl7FOchN/YqMKwi6r3pxl+FPLGCjiZAa2y2gY
yFY/pcu4OBW28VgtI2T8PU1yG6+23TJipsuwmedVv6GVIz0HTKL190yKwdt85/nG1BwIxJJxYI0j
U4rbQO7mr2G20OVapf/My7zLjL8UPxgjCqeZo7Wn6h0+tLtpl1nZX6ZmntZlXyAUum+l2pKTwI92
aTlnVweMLPPX9xDu+4bajrS64uVlRs8Gd6qZbqz6NbNigomK65gPNme2M+MU6hoptecsHexQfvbO
IkS4VCnchuWqkBnA2Vkgw4YkRM6QUbMls1odvBpuozMKYqLhNWEMPnq+WK5GDs3Umy6wym3kNcY6
NTB41lxwrw57s03e9+Odx7vozAC2VIzZ5RUOTQIovIiI1bYWIXWfg+o+g/d14EZNyBEucfYS0RH1
MFeB9zIiJtA/2GWvkS/HSz6XcNoycnVHLvsVbx3acrh+KoxOAZ8X7uAVjvKgBwCjNRqWLgznqZ/4
qK/i3Cl5yoshfB1x+Pzs1BKswjd08ErJ/88YhfUh62mDdHqdncrCBfGKZR9GZJoXp1Ca6jpl8MCA
wYp9krgR67lEkk4zOnaLBixWjJNoA9t68atGHkdK00qmicjuKQ73uY1itBwr81oVvb+rnMlEEqkh
62cRMImyjgDTYAkeGQoXU7kK3xviuue5b5w/ZQoYg3z/9GbRtXAmuzrto0iVDwYy/AcfdCA0XgKI
SAyj3PddYzwCaMdjOBILWIQkY29pm5xSN00PZWnzbOXkC85OVxf7MtT0H7XfIl2Efylkf8h1dQJj
Uy1yXrYIe1MY8IoIUtpKvnU/bNBogJ2CdqQhG6AMTnDrVsm3YGhF9aGRgQNQdFw6PHjCp3PfjNT+
2mP1TI2qc6660L1OlRHnax5b50g/a7gvFqXSWjRLM3Lag0uOd0d1X7hnL1w9+dJKHytePkce+3if
zJWN43COPVgpsXWNGtohw0UtTUJvARA79dM00RG+GSg+TVYWW/wbBDuuCNQy4XiPe1AViw5LaGS8
ON/arJXW1+pbsOVrE5FGieoHfDokiXup7rOmiQhCKfON55dYwKL+jryJDvWiCHe5hSU88xK24xUY
0m2tcNevOkfPJAx4sYF1xMD6gA/C+VT5rL7SVjKhppzZeuWajTY2rYnXsaPdce/bCMMrgAHkBfw0
jeVmpv2Ws9FQAWz2z9z/w1NxnXML6ZNSDECpQDnXMmZxFWkFSy+pfnUjppC62lA3uTbx6tOrcteA
Ix6ap7p8jd2XPnjSPag6Lh7E53PExXI8TfqrCR9Nip66wFs3MoRzGXMoX/vYueML0pRPhecc+AL/
Cq2O48T2GKPwt1OWQviLX2QQT1Nf73neVhLtBW2VJqL0ze4qlObujPHwpOLyuSrVi6YPbUL6Wfp5
m/lX5e4T8JbmAF1OGPlHIRossnCdu/a5TiizkvHkHY1Mjj9Az3BPWqWWyT7SfxLRsnUtSzDUrR35
l9bqntLEP8Q1GAg468T8uTJKc/iyRlzzfj7pF4AS1VebcrRyZLm+Nf5ERJzwreh7KyTG50EpPrXs
Ai4+MaH9QOQowA8fYg/kRkKQNbbHTWTxHQdC8hw5MdRviSV6iADjtR21UHPWcE9O/Q/CSOmmjPRv
OxtuJYPUuqOQFu8dDedqfHPt7tZmbbqep9R7xFpaUqDT4vfQ9TTtFtqZFwXqmhY8QK0IzE07zLTG
zcQ3KN3xtmkP6ohUstw1unwN2NKSuoekqQ3F9pmk48GfJE5KcAqPQeO3t97xIMKLqFgRleYWgxNR
lEQoSjJ42yK3s3Unp8+WazYhnKbh9/MghIsGhEIRVi8+PvqxkA9FOHonz84fS0nCrS+8cQO3lej8
0L9z7floeceRMaCOLZ7vwOB7UKy5IYtixOkDLaAqABARk+bsiOSn0TN+pjZZwRItuPbQ1gAugCIx
CEQQI6PXYdQo/pxlM7DEFf1uFDHzSQWUEEMdGkEm1HLAgGADJ3NG28R/lKTEVs14w+rkvTMT2CjE
nJ61G4Rbm7IiwGed4pqsP2dePwT0xxq2USw2vecXmzJX1l4MNoxUT/wcl3DozBYaf0ziUTPDTiQx
QF5VGR1OSmDD6auW13k4Qt8aK83BmIzNH9fo9INiyXo2EHmvjuWrN4gEc0uTmA4vE7e3xzGok0+R
C4y18yB/NhKQgEK+XTHlBs4aX292iYMyfUkMad5RoAXmtct9OjwaB+alD9Ik5iPDpYRlHTGQWZj3
NqXSZ/heYEP81ndehsIqeKIy5+DIb0LT4iHtegpIUg+ti8VL5H0FURE/lhZ/0gFmM901nvvZVY5/
LWunfR5SUtFuVqZvuF+nlRCddRGTTY594CBjjs5iLi9mw88mH5uRBwJFEXqV+9YX4HwMhUWVDXmt
j7acJSVmlof5PBXnjMMj48Yae80aMQoDfF8UzZ2X2sM7XSLttPVywzJ5iefxBNM3cH5Uo99uFdbc
EN0yUmeWVmz4K9UI/GpuT2B/EHkdHX2zn99QUhqYpKzwCB/MWb4dW8tYs9A2PtwkKn/nvkgXJBPX
ZuI389EtW66Hmoj+02yQZt8IPaCxlKbCN5yXhxz96jR1pb83pwbvZ99VzMKTV9DB1Dcttk2KL4p1
gOIE1FfiPp+9Tu68YYJ4UXXYQGjK3TrcHoCEhv4uD1mJ42XC0q6FSb2MbWwnOsoJ9o4/KwoK1nWB
f8h2vejFLcx5zx6eAGTVzl/CAmG2krOVndOmFpdaCVyGRRiU55q735VYPfk0VAcW6yPvkGnALWda
bnJvoeb/iJ2Z3utcABN1vJxr9cDzUbv5ndmJ+KbNcT7xs4wzR8l0Nwzd9AtFvr6UEwWdTD1WtWks
AH9kUsb7llXetgJ4+BSh659mTUJdam6i86ToGZV5br9Usxo/AMU792yhALEx8Z2DhuI1r0mBPsUx
tttsmHduOs7JfVtC9IhngkkR60oPqphkYqoI8r1E9I48EzLoqAwZAq5+01iUf0qvKdm6Ns2LT2tB
v9UOuil0hErvQtmII+sQGhgqq8iBTymy6pCKzJ9zO0XEHJjx+VIYmoLBmgrXWAdIoEFf0+tGWtll
5dZ14bOs/THbwEnA6K1SG3S+yKvxgS1qgRHWEvgc+B9cGiHBt6b9S5m592MMXBZoB8NoURzbGEOf
T3EojSnLL0Vqd10ieBLuEDj4faumwtrEKMOMWt7xHzevhgyyJxNqcHm2bTyIrumOhLyDfFt0miA/
1/YfrJYgTsTdOLz9150R/97O8DfHw/9HfFVLsAr7X5seHjuGub95Hr5/wj9MD4bpeH9haLA8RYAO
/8Kydhu+mva//zeTf4Gur4ge2grVwf6n68E1//oPzs5kuW0mytKv0lF7dGAeFrXhIJoiZdmSJ3mD
sOXfGBLzDDx9fXB1d8n5E0Q0twobyRxujvd8x7XAG6umQQRrf/7T/0Wsav9bc23VcjEB5bHO8v6/
EKva30kPzILcPDo66Q5/X5i3Lp6RhF18Nnu3DXygzhWPQftWqAF3V8FAinRMHs8PLQXyArkQKZqC
in4ya7P5mBCbyc9gsGbaZMFr7Oub9rtwoW9SeJ6MQZ4df/3nf/zPj3L+/lHYVTW4lxTZOQF7jmdi
pX9O2Ipf/7i18PH5CeHNEwFqpXDQwTGfk7qtal6QuE42QqjRu7g2/bvrhSzVYC78TSEIgXy9HhFH
hamWkvMVNmwX6770GT//b4RdaKG/3zv+p4Xmct98P3VIPxkzkZ5rl8TWkDnoEHnTx9KEL62X5UpT
LZUivQR3lRPHU5+mgB908ZTkOp59sKOx9zO3BXmv1+uy1CHSm02W9+xreJ46c6fV8iSmF0b0zu+R
Pm5wNHGq3fViliojpfVU7Mamsg+Tc6LDfX92tExND77u8OYDcdAGt+/ghcL6dL24xciSkcWWUmVQ
5/xzVwc26RJ2DUfswJ6qVR7jsCQZj9ULM1Z8VY0a1ij/2sZWxlH8cXhQrMlsyKO3O0CXOTeNlvNw
/XctNMOf1/83I0dDpG92Qw7pOEX/qZK1qfWFyrkNYpHLir7S2vNAvBDCmjSvJJNak5GXuCdlDCGw
RTyr2JR1vQ5LH5fmBx9sQsBVhzjroWntol7AFU1ujV1tbrk3LZRwuV5qfuierHqC4mS52ezQiyfN
9R+/MNw1aWpQSX3qct66zrXuWEjzw4aH570Ra+hkkCCXXXNjK82t96YeTeFFaoqdLyKITiDZwe+3
QOxcqOXKEF/qBml64JFgSDSuFWG1JAlCFafAK0+FQrNSgaWhKk8MmW/6mlY4gPeYF9L53Mfx5Fug
e/5D6PQvt/WHNC+kOmlmGTiZExd++c4cSy4/oqLYRQknlOtFzOPyUjBIU0GB7KiKDC05478MTafs
PnlNV3wTQdvvcsRKej5AbLhe1kKnqHN2z5teV8NCGJk1JOdCyeqDl4tgxmEH99e/vtAlqhTWhW4U
XdCqyTkzZqe3oY4wKdedbZDbwaYLxvTuejkLQaJKET4n1ed+3jkn3QzxZbVqccBrrN07YGrO14tY
aigpzBvbchJIKNkZK58Y2IgSPradeL7t41KQD+QVxAYZB6eA574vZjo5+TvN9S33eP37f2aLC0NK
lYJbt5paVQcvPDdFQXIU4F4e2u6UcPL6T5XDPRH+HHqpaJ9C0lOb36KrXYyNp5ynTDtpWv25KsFa
kc2uINZ8iRJUffq7Fj6R9sGzrazNDtd/6FJHSnOE5Ud64pKUxTVG/XsguepZacxvwBymGwuQJglP
iM5XgJGfBqFo505PeCwXGvqwRAluHCnSDEGiROg7caWfxtSoyUWzSs7/erVSgaVxKE0OqN0gevUZ
vjoqN9+kMCrfLIxi05X5YI7Mfw8Ux5PmA25hSreBxAtkrNMsf+uD6ILvPIY+t++8oPndD29MxPCL
vGgVC7geC/PR3V/v/cvTheNJ04VX2TDm9aQ9k2tbbPLWDf4pCu+jUTsB9/Jh/O62YqTZAlUdhyo/
bc8FTOqt3WnwWnmsOpai5HyLPOl6MZd7CmTK31Mrh5IgVNW0w+g1joF2O2oBk8GydD2zbixCmjfg
LpTQ6yr/xElxRBNmV0/46MD6vK0G0qxh5j23O4rineIh6mzYm7Aw7tLeT07Xv7/U31K0jzoY3QYs
ytlo3KD5UmomVpvo2m1Ad1Be3OxH3jd6r630++XJxfGk2IcU6+cDSX2449TFJ945xnPpR9rHKEm9
59tqJMU+L+iDDZIdJJLXqvATcDZi6eZRNyo+jhYPmNeLWaqJNAmEFnvwrDKjh6LEx6E1P7k+L0Nd
oN52+nFm75e324IpSsdUzYP4oYuir24CgMOCTGJFnOT6qnbvrldjIUJcKd59Hgt4fA3CczzY9Vmr
wOQ41Wydev3zczxfmMtcKc6DkKneqBT1iUz+zziRZ7s+9DFtLJWtn5FvYUCHv16SNjf8paKkWO/1
MvSDLI8fkkj9YuLv0VbvI4eEWJPsmo2ROl803M5tYIqbsuUa/XqxC/HjSuFPqn8m9CAJz4jvrE0b
NzrqXRJQZqrDgDHKjd0kTQNloUzQrBL9ScU170OdFjBFvFhdicqlQSBNAjO/C+s/A+1FNirJTte5
Kz84gw7A6XorLRUghX2ABRa5EZEBb8XLvuszw3pbBYr+cv3zS50ghXwYOsAgJ4SniM1IChOdsfHw
xuJ1zgj2fZ7fNrPIlkaostWJ1MrwASy4Ce+oeETDRuatK6DNlE6yMpIXGsuRAj/2wgY1Vi4eIOAk
ZLwZ0deRnfXKvLXQVo4U8CESxSrATOSBBRHOAdiLXPMUMjgD6EPA22/qEUeK+yp0lcyLIA0mXet4
9/SLMR2GEQgvGhDcoElZmDg/m9XKKWepzebavjlD6cNUmyUgMkD3nr41elc7JdzQ3hZ9jhTkGGnF
PAjr6lOLY8sPFeiwtg2Fw+3qba011+rNr0dBl8JcKugTdkVbXhi/6iK2T1mRfmtiGHbXS1lYsRwp
ysnxJed0iskz5Vn00ELJ3AdhDTsKNcv+ehH6/K0Lk/Cs+XtbkyHhgX5KAPxkfu5h0lm3Qq+nPRga
JK/v6mbIc7DMGglx34egzup3ph9zA3qf1Txpk9U2xYAOXVtgH7PBq6zCpmQKUzcqd7GbjMa+nbAE
+aH26IYfHcQ+xr2XJiL5msS92t473OB5gMitxsTaZ3T1LPrlF1nrrihuFmLHlmrHu8xA9hPzZN/h
m9RoxYMaDLw8G7m/VyLXu2242dJ0VrdZ1cLvK57qlrSl3HcGsue04Mv1PloIFVvauJRa7XtRomLR
bnb52Y2x/U2htq+MgHkauTAALGny8rOh7jrFdPHFJqU5240KtmxHAyMl8RuTFSt8GawkIO0M+i2P
bbvQyru+Xyl8LuRC4Y7UcMI03E7HmP6h7PIv6PSehAqTWQFhZybNt8Tgza5tIBb79dr2fCmmpMbs
jdixYe0HD7mqfI4QPO90A2tLryyKlTotlGBLDSrsOrOT3sNvdMYf9q0S73yljg9xNbUrS8JCs9nS
kmDyuD6kxQjuoNF+oxYMyBJRyO4gvRIhjbGdG66x+3GTzQTP20ahtECgurCxwfKVs1k1yZNJFgdQ
eKfNbzvW/HEnfDOjzuLGCBlV8DDaQX7wFecDsk6uCdMclNZcw+u1WOqc+e9vioGAR7atFkbnvsir
lJQQQ3TvvZjMxXA7lAFkrZWCFsLKllcI+p0HlyB9mPfRbaA9+kGHbbHWfqwH78vQcfngzX+5Xq25
Ey7E0Sz3flutsuBpPpks5ZzjAgq+CgcUqGokgsQur+BcOwC+HH9cL2thOprdKt+WJeLJcLBUKp5c
qw4/tsxOXHL46vDu+ucXesiSxhkEE42M77J4IomG3GXebTJyvuMUsDdy2pXeWSpkXi/eDAPRG1Ye
cpd+ckYDcXEKAD0/qGkI6KYWPpSE63VZaip5tOFVZAHlo6nIr+VypsNxt86s6Pm2z0tjTCeRUYik
qJ5M13GPNvILATpKJ4Hr+vcXRpWsUg0AXuDjoQ0n0thcnM5bd4uwn1TIFoFT2povGQv/4XpZSz2i
/90jZswlWkA2yhMejcrdHPsQi4CWHOEuOa+3lSGtNmlp5ZVtGtF56rjD+KR5PtRF3iAAP2+mrGG4
XS9nqdulNcY3HC9i4FZPkaKPexU2HEivmJzDlal4oa1MaYUZuVxscTidZsCuxcO314B06mrclw2x
MnKXipCCXLfCnp2TB5lt9PVT6vj+d6j/xn0VMkmvDK+FZjKlSAcvGVqkfddPKYq8XY4A8gQuXlnZ
ky0MXlMKcRX7tWYMavt+QK8lxI4h3JdbpYJukSHgDyz/6ETwKbGBIrMs/+d6188JJZdmYvlVZSB1
v+ZRML7PbAQe/xRkmE4HN/f16XnQuKndlJ1qOzrohqACEFn6YQx9shkKsgtTs9HJU4vx5TE/ov/q
uy8TIluXcADOJDZ9Ng7wJ+MJjzNxFLwFgYTCQDBx8SkJ3fHjOCEieKyqPtIzArRWyCoOsU9IbLwf
6yR4j0JO03/2lui6/WSjcM9eWrxyCusVnmxYbiFJ8NCRFVwmajstYJf5TY8RPX+bsBOJe4iaNoRO
UWV2d9PFvyM/sthCz8s61eyPOinU6Z1nOv2Bmw3S1653yFJ/SCujgljDHRugSVBsEkBKGS/CJmR+
BEXwtptRC3BcVw0r/XC9vIWtmTkH1JuVJVKScBiiyfo4KUPYDndaj1wbmWaM2cZ8yaH4XokbBAto
+67G0ASLoGJC6fxosaGz09ta1ZxD7s2vSHvcR6cgYV+NZyfX2y1mTo4V3NamptSmuT2Ql2e74iEi
yFDIOsjhwvE+Zu/edf3n6w25FL/SghDZla/gc0kVUvRiQYpcL+fxEKTb+HugyMxR/g9oiFy44J/8
w3/vk/4XckW8qbOm/s//WOozaV0wAcoUOWBazgSuvQU9c9/mbDVyweZpLkofk5dpwHeu86ff12u3
NPdJS0RulKR6Tb1y8l2e2VEsdq7+1SgdM1tZgxYmcENaIzJdVUFAjNa5U/pumwtyOe6EP5KTXKBe
01am8IVOMqRlou7GhpxKMzxbvoi8dqNWLtF87zYw+u+8LrbUf9AxueGABot07bWVY7Y/vzTLGtLS
wd7WCgRunOfAy3IHV7C8hFt/pwBhcfdRKnA4C8ms0tq9pgZ9K95P+Gi1MTfMGHB8sxwdt21tQBTk
rexaL/anpsuHPsuYYSSeiF/7sBzehZrTPIs6bFYuyy42M1+XmrkFcex3kSNecStTyb6HDIiZipMj
xOr0Lt0qTlW85yAdmCv9enH0UKDUvng9s7NLc/FKQi9J1BXwPSPBipWUsZsmEYqQ1mcU4A7e7rb1
oqIDAUYROOYDJoXkYpkd3gTbJNW6cqX9lqoz//3NdOhGfufAHxevth/PUEv7F9AAaB56+nRDOFMZ
ab4lhdQJB9uIX8u6Z5fBrdMsLoyg3N3YIdKUSwJCWfXgb19IqfchL7TPPSZDB5d77RtL0P9uIxOp
SESivnjNA/8X7P72zlaM712AYeNtbSTNsjpy7SnDXPcVC00rP+QQusN3TiGQ4txWgDSnAkkRk01O
7StOcuo9/EZUtSjDb7lK1HT5niwoC8fghJJgM6B1H8e4JA7TOPtW8GJ9KEmU399UC/l4DYmBJx0r
MV94MgqqXR20Wn7kaiIXX28rQIptXQuCcLLC+FWHZ7ZHil48qezyk5VeWIi1mS/3NtasHIQRkEr7
xTdqYGsN3jebcHD77203jmuFXFyx6QwpoG0oXejjPfVIsuknGLLHWvO3qsg/lL3zoW3a9279kAX9
x9taTIpuLDudVOhj+Gqh4cg2UQeRfRO5vbW7/v2Le1RqIwV3qngN2FkzedVRFLzPe/vJHeJxm051
/TNWOvXGkSVFOIBRUzCrGi8IzIoNp7vhvm2C7rYV0JLCm4mPnHI7Fq8uWG0oCgMA3k0QJd5tc7gl
RXeAeEYMCcIYYBavRg4ONAnTduYKrEXewiorH6vhRPtBAgwCts/0g4z7p0DPDj5UN6SfW8NzVxpq
obdNeTGv0g5uiAVcU3PTZwuw1QZvMWjUOa6uQ3HLCUDT5cO1yYYnxR/OegnqWkm3fg/OBx5C7d30
6EkBUpyX0O1Lf9CSlwqTmqMx5DqW12FY3TaNyOcol63rmBB57HPoDaxk6g9ZyiMEIKeVHfLc3v+6
M6UCUlSjHggT0hPjV7vrfANr1yb8qGisfyFOVbjYaEcLRBG2f5G5MoSXBpgU53iJGD1EQHTVwvkU
YNtznKVkGL7Z/ktn8ksmB0H+9TllrsWl2knBruV2kqNNSl7LMVTrreNamM036y9rS9+Xwp2XvsR2
SpHi4BVgDCA6vCu4KChfbvv5UrTb6phCdimTV61INEyyvUgod5kiysebvi8fjzpS5kUbs8qKMKYb
Qlv8LhB1rDT+whr4r2OR77tdakbi1UosDdUnyIQKk3XYAU8YkNz0uKnp8iHIdgbh6AjZX4w+dwPE
ieOUY6lMR5dxthMhnB4AM1OhBt5KyCx0ui4NKkgbrVq3tnXsedG6txMVxHqScBWwu94rC+2my4Oq
HAWTSR28qrWaY82UJB/ywI1/J9zkrcwrC1X4c2/35iiAtm8q9T6PXmPfH2E1eYjN8Vpy3WalDksF
SFuTvG7mlMKGo0BfgphEANjjAqL48co2eqGNjLncNxWoHA9Ik5mnL0OE85NVJkW5NYOs+OK6kOWu
98PC9sqQJqo2SkNHTQbxAtcTtxImYBOkABQHG5W3AX0gHH5EXXZSeuW2eJehcmbRDTVmTMZxrPIv
deJykvW8zhUrFVpqNGlgcVVgTaM6sXForE/I8XDR9WJcr1YPNwuLuiHNVwCXrQa6UPpqerN+ObPI
9qqKr4moLK5TW/vuescs1EOfO+xN57MZgfM7mukLasWvrFNczTco/CMuWQ7XS1hYo2SxYok1lFNV
7BuwoEGO3VjY7tmNbx3zDL+QTa3zHN9hYntjPOrz73hTozTUECLA/n2FAgq+BfTqsTPKNlvp+IVo
1KVdis76Cm+otl/MQYsfg7wJPym5t5bCuPR1KdZNuyfdH2jNMUL1+bmuM+++8SGl3DZX6VKou0k5
5HWh20fMeL/otRGwhkDQu97RS0NJinHTAA1sFQBXOMaG2j3YPicU+0w3mh5aBHvtWwuSQqOrMrcb
tSl8jfEQLz+2duK0oKdcEvBQVMfG2shdqJCsuqtxzYu9MspeUW38iPzS++Lp9icj7MOv11tsIcZl
vV2FiUrbgi17xYwW7y47zja+aoN6tvP6UGdiLQV3YVRpUkj0nEH6KmzcF7vQ7HsQphYhh3eNv9Lz
S/WQYqLCaBk2gW+/6EDHEVxwL+oHJMLgZQhPrK+alYPOUodI0VErSWImuWe9TKkeHupOfOpUPX7I
AEvsr/fIUktJAeI7wFxLpYLB14KlYE/tFyAomxDNQLbSWEtFSGGiWoHjR3lrHW2S7s76hIpkU/nN
tPaWe/kqW4MT+/cEGBVAK92UK4yoz6cHs2hmv42QW3VsgxRhbMMIiuomYC/RbYwKDtNm5Or0LkTf
k25iN9WHlcZcGhbyGqk3oPqnHjI45q2YbyMfqltIUFPq/YLU49+28/6TDf5mwq8NUnC0WNgvQ5q1
sylqq/ysKjVe2Xov9JeszYO9ReSbTfbat3qOw6M3gID+jsl7VKxd11wuQpMlEWXVKUEEXvUFpF63
a9WcZdFyb/r9mif1Qt3DjU2HyXzBkiu/s1WSeNqmW8voWAhJWVvYKsKZuL3OXjMkn1mtj5DzXHrc
scFy3xST8gM4DDXGEfCQI5DRal9D78VxIFoTLS4MUlWau/QRGTfM3ezVNrVHNnTloexryPmuk+Er
3Lbu4Xotlhpq/vubUYo3ssK9iZG9DiP82NTWuiPs53wXjJG2lop4eRzp8tN3wCPOhAW59ULCa9dj
3hSH8GLY4z1dr8PS96WpqzYKUPdx5b70Pupz2HmRslVwMzdW9lYLpwRVmrnstIU11U1cZ8Rm/Tnt
s6H60XaD3W+tcUh7xMqjqm9LNVdGnL95RHos4sxpVxIGl2onBYqaG4oymmxMW8MRn+0OP4hDjCxt
Lad3Xm0vXKCo0rYFY9k+6jPVOuKo2oHdCppPcOefgAqxSHo5VGRf8dbusy8Pa01WEPZDpKnTpMxN
WffQtYpzxPvmfkzzM+jbtVyIy02myVLBOmrjLkN6euyd8Qf432arBUO8EjFLVZB2LUkaG7E3de6L
wavvPusSc48xGpdbom9mm9W1fOXL/aLJCkHX75LUVJL8tR6mH36a+ntVN+v7pksxJlb89MFogmjl
wu7yLKB50iwA1jutFdtkraqL8JCopYGloZnvEn31YW+pT+a/v5loCu5U0q7PrJcxMbiuAYGM819L
QvlKkC5VQZ4EcHYh3cixX3pveg5M7XtGNgUYstvOKJonhcmgkDNhxjz39F6XGncefJf0g1/6Qhyv
z2KXr2k1WVUXWo3AdMGyX7Q4/WW7nfOu7+I9PtX3NQahtuLr+OY1awvkQnfI6jqS4dtsULT8NfM0
Xtr7wjSUD6mmYqx4vTpLBUhhItRMgJQv/vsOOM8z7uaxPDHtm1Zf6EV/DycXkhtJba39AvrQbrgL
DJR8V/Wwh28sQAqJNrPgerpG/qqy+dkAlkl+pbrl3HQNhBPV3z8/BbIDcYcTb44zIfaBXrXzRHqT
akfTXCkWOvyIddh8TB0puQyd14A9MPruow/S7lDXfvrttj6WFkbd6eLWztjSiy4CjTYM+ruhhLh4
/esLE60rLXxl5wdabznWUVeLe5EBEnWn9mNguw9eiZjxtkKksAYYCHgCI+xjaRY+aeQ8eKLB+OWX
ar/VCuv79VIWJidZOAdTzc+1QXOOdTx+VjOeEPyhfEBOZ902WmXtHDZGqUiLzjly/fN7JNt/E9rZ
l+s/fiGSZcVcHvnVkKW1/7UFUfkcwZ8y8IUf1/LfltpGimT2KG1o6b3/FTJ6+LF3B/UOIkWT4L3S
Th9vq4IUzGlo6nmu9O4xKPIM1ye8CYO9VptipYmW6iCFszlFoV+QQHqMYvPrn/5N0+AXBtDR/noF
FmJBVshFBYRBx+VFLQ3mW6W0CxLvhHK4ne6wDsms91qkemLl5LpUGymsSxulIq+0+oONJ/1GH+zv
tj35B9Kv16JuaUhJoW3WmBuAdAKlrU01LjSZv9GcbiWBZenjUkjjuWVbSp4E30LdSnZJNRrmNtEt
DDWu98VC88gpcKZZxYWau9YJkhDE7lIX925pBwDssV6/XsRCFeQ8OFBUUZnXNYZ7NmbMelNrh85R
xpXBtFQBaWmu3RkIhuMrJrIqDkuqn00f2r7q4+0waO7n61VYKkQKa/AAGij+yTmScMqcitrhMGl9
tGlcZ9pdL2Kpleai32wp86mxYi/qFazONP+xiEL1XLhVeXfb1+dS33y9bl2BHNFXvrJrVY7Qbk4c
9K2V24+l1pFWaCyqRnWcbOfozut/lCMqhTL/qdJApd7286UgzitFdGnN/iuq0GTpsFt5brjxgCXr
QG1d18NUsDQDfFRs9D7Z2GPnfOOjviYrQTMRp1kSt8rXCv3YoY1iLAOt+vl6y1zmHfFgJT0uRS3v
ACmuEWdWNhZM7yHP1Pbg286HPk7zO19PX/Qhc7c2PkODg8Kwh8obxmxsSDUP7gbEBfsirVb2/QtD
Qc6DU9FhtZjap788geEma8YAv7Uyke2uPtotFfGvgDfMYig88Qu6LcxYjEne2w6uFFtMItbORwsr
lJwOF1mN40ZVkP5qqxRjduDNX1iZ3J1vTsaTFtqfrnfeUjFSzKeNRcp/GdrHUdgPaWXs8S2Eb1/4
LxN4lZXYWSpECn0/dSoLwnXxWju+thG2nX8ZRav2G0UZ/F1YNdOa3djCFCZnxJWYIw3N1JknXWUv
mJLXALOdHdD1xtLm6eTfdzuaJU0CPv6mAc6DxtH04Xg9gK20wACXDp5gTDheH9pfdDUoo/xUBWOJ
abeH0ipEEOCQWrFLXDPtftolQnYUlhXcJW/vC6uzVwJxqfLSLiB0Eqt1jdT/FccCbWXfJu2LAwZg
JbCWPi/vA3A9L3LRmqd0NGCDt+FQaRvQHvVtlyZyGh1OGsqoaol5ch3FzbKNqNop/1S3SQ/iZRKj
Z6x048XwxSpjHqZvViLKmCLNb4tzqMUMQs4ozYHE08HaxEOxdhH8B0n5r7FCKVJkQRaFRwI9/0Te
HtCKd45rl+2zCMvC/JZ7rd3kWzuczARmgtm0Np7c2ELgkV6qbFLaoz4Otv88kt9gvUvHSS2rw+gX
hfg2CF4MweGrlebupxGnxLXhvdAu8gtL6JrDMNaGduoTU9NOpN7zaFy7Y1Q+x51wupXmn5v5QsPI
Ly0NRtJGEvjeySy9btuHxWc3bj5NcVhtdXUN8rdUyHwr9KaP8SKsuBOYmtPodiZR2RspIRr06ZS9
xGHmGXuzFwaO5tdnhouXi3S2NMPBA/C9rsymR7RbAu+1RlSdkW1z/ERDcR+YipuEu7JD2G1uqxpr
9jX8yrzGXmhMOeMGIxeLY14anJtyUIfsLsR+tL1DK4YOTynDTP2NJaFbRXeFrjktakm9Sf1DUrru
WK481y6OdGlWzKpJNFbmtafI4KL4m5WOdYflbqETAXcGPhzR0YyLZqrPfRLog4ILEG6y8zVcVXzG
bRBcEG+TXVRDcIJ0/Tuq2374ZdhGWkR7AT/fINWAXcKa+OjiREZnSfNkPxolPnFG+CRqLGU2YxUO
OW5euX1LCi3flybKQMEZpag88Vzrk3cWMHyTfUZOrb+7Ptj+5HFc6HQ5mycSjp9Hk2adVLMvM5yu
yQ7FkbELyiy4H0218c/QiwO9P+Hb1cTlRnj2UIk9/rb4iG8CP2jcHutRDirYoo+Zp2oHv+4B1OMJ
HiUkYfNYgcGJi0jL+1y1nt1iqRjyLJRulN7zEWzpuhJbB/xgPat519m+k6Vk9NVprGyFMNXo5XpV
F7pKlSZRlWR9Ez8H+2M0qsFDNDqRdshw0k5W5qKF7/8rayl0jQF9kn1G3T3qO2Fbvrnvuqb/cP33
X36lB1gtbRXbcsApOYySZ1FgFO/6bn1v4sixcXsveh9oWBUlfRFvczvDJLnJFTbJzT4ZAJlc/wEL
E5Ocx9Qn2eRmtOC5Va1ol4+Vi8kc5lVGPox3ulu+BzsyrEyCfzJmLo1Lqbdwsc3qHBrQGUMO07Du
rBbXuw++bre6e6zrqhsV3EaBjDSztWEB4ht/OPNX05Sp/tAMQ+H87PsI8MEmcRRuvHddrHqhu1VT
0lS/DHHfk9FiY5MJ6HwMOKmK91liGP/kDZY41kqLXV45bPkmX3UsNyoiJT5nbfxtKHR1P83+Pr0P
3Moapls2U4yLeUC+WZ/yKPXaqTHiZxyLI3/Xlp1VnZyB6Lplz00B8xb2TQGjE2u1XUfR2QpyE2fX
+ms2MAKm1nzOyfFf6fKl+JGmfhC9daKlrQdC1hSHqogLY+vEtbaGKr/cGfDe/65F4Lk5Th4zStcf
lK1j+yizTO0YuOJoaNXa6q0tVUOesY1qSgIcW086XjX9wJG1zDin5orjfc/MLsrsXT8Mba3dVWkx
ZZ/ROUZI5MsonAC/aE7vJZ9TOBR4QwbRoKjNZsIlxdmmjRqrK019eXeGkP7vprAp32vZ2D+VqZds
U3SdO3VK3T1Os9PKmLn4ZIZadO6FN2PGVNnNB1XdnMKgbIW2K5VAc1/xQQk9i/WcxNp3rT1mI+u0
7WZfWhNjvZvypfQ/bhpvy45b9CbCycZzrFnGHVYyvJG72th/uWkelHPwROiwB8di56yMo4cLTYGt
bPdPpVXTXTr52CgZa4jFhSErZ+FFRap7tZeFZ7saUTLlQ9omByvBXymDTdkNxrtJy4pw7Wx9eVg4
MhF/CPNWixQ4BZWiG9bWGBxNbEUgXIQDOcCHlaGxsI78i4wfDGL0s9ABmh2SZURNOHqghq0dKFue
F+fj0QUM3n/suIFOwpUxvxCXf+L1zYC0S9+EEjSGTxE2ldXXqKqr8Mms8uG2ndqfc/6b76etiyur
z1EkQ4D0TELu8Jljw6frQ26pZ6S5MS39MqlLlQMgV80HO6qPwJ7zZ8y81661L8crueJ/xysq6LpJ
seU64aye+w8GzkHFj7BWSvLjuF4rtHuWGS/sNmEXuObXLPQ8rV8ZEJeHuS0fb9syG90qLu33vZM0
Gz1u9H3Q445t2P1nr1i9Bluw6nDkxC0B6HVsLVGeFNV38Ys19SKfHs0qMCawxUUx+wRDPBl+iMZ2
kSqFtmab76sxwdxR1znlfx6x9xy/+7EVms3+pq6VM5icVA14/zKbcxvXJdxuUVrfAh/Z0Ubrwnh3
vZCFwa/KvVtokx5hOHZyw7LbY2QnXlXdWNuZ/jmNXNis/StPyZ8A3ARudZ4yCy/dTdi6UfQem/kR
9hgQhDHa6o4njDM3go6h75TeQNrBlZ1btPAK3TT7Vg+dpvbfoGK3prlVMl4+2KjnatRyPeFlJrZt
Xlts29LCKMWpDeMYt2JI8RPEJWt4yFMM7TCai9ThOe0cdQrvej+E3FGbVYXJsW4WwtyIEK+tGCJd
DZ5mP0UNAA+c7ivDnVZ683JDY9v8dxjZna1U/STq8+iV2nOjs23CbkVYr7f0o40Z1F+rauySC+KW
fXW2Kg0rxKx+P1lguG/7uPH3x7O61UwrnNx7NPjTVz/ECAhvzxhf7+vfvzyJ2XLOqhaSi1cYfnAa
0jHIPlgd3n/pTg1E7GxnEHPy43o5S30gDXZ1zAd/8OMcfnsv7C09X9kfJs8Nq1teiOBsSFs8wG1V
gdlgcLaLMjA2qcOV7TZVtAj2jKc5a1rghXrIWUemi2mX4rf+E1u1uN5z2Zdk7wxXw2D2ekNdnnex
9fu7w3ssczunjJrHnLdeddh4re+4+kZvLRe2LzNe1N1l7hRka9PQAm5bk4+wonYVdsAZ1pNN1b3z
I/Of1nM+BKAYxIT9Tq4oXDBU+HfiVvkZDf+v6xW93JKwMf6uqI1TXug5bf/omwET4caeZ9l8N1WY
bv5zWxFS4KfCSrFwa6MT4MP6EKBjuRuAER1u+/pcsTebC9Np/FKrMkSuCbr2oCMvHlLV2tq/1DxS
4EeFTa7/ENiPvTqGn0Q33/WHrMS3/Xb979+e4z8di6bj626pblTDqTAlr6qbJi20C39/PciY7csg
SE6pV9jORlfwFTt5jaEGNza9HOxtPRUmiOFTBIDe3rhqycAV1hjtrjfP5VlRkyVDQhWOsLW6e2xH
1/0UhFFZnkYic6/U6G3urhdyectN2tnfrdTyOBoBWA4/i9rai9I8qVqcYCc6PSa2+jhFePleL2hh
KMknltadE9aR2ZxqX1VOwuLZGfiYutJWS9WQ4hhjA2bjYgo/p7b7AVjPCZ9o3Im94DEU2UszA7Ou
V2OpU6Ro7oVvYWPmDY9pqsR73eqnbT5gz8Fl/xp2eKmIuQXfhLQNBkqLS2t41Gsyre3yZ51kHxgK
N6FudE0+j0Q999ICyN6jqfdOuVHHQQWRgF+3tb/eRgurhywaUpXIDIJWbx5JFYeW6flfsCQf7/qR
nXu2Xo+ldpICPIKT2fVl1D5GOhlP41T/1HFp/kAenfF0vSJLJUgRHtTKqNuhGZ/MKuqt+3hMgp9W
PhjTSwG5P165pVta++S3qtwY8d3WKwZv3yhbPQTeM8vTNm6gfOkV4NKpmJSHXnd+gQR78OL65/Xq
LYSkrLcpw9iMo7qITmVflOUmai2ejLlF1OqVYLl8dNRktQ10SadV2/8i7Vub68SZbn8RVUIIAV/Z
29ixnexc7DjJFyrJM+GOuAkhfv27mOecKo/G2ryH82lqnCqxdelWq3v1Wmn23DBQmlfO/E2hbKX8
9U/v0r+gxdgAobHH0WybjeEC0swpJlCRtU8ga34IsVc3QbTLTmM5CWaJQJI0K0qt5gtHsyvyA21M
Sfn5f8H8bfv1htEL5OyBb2HZs5RNf1/VyjsXDuTkr++07ecb97gcsi5yx36+gGFlAq0nFWddT+Wt
s6C+c/0TtgnQf3otRpiDthp/fR4lpETiIiP+Bw06iedjwxvGzucRep3tMl1CEXYvJENWMgb/itx7
gth+vmHqqNAgOTjP2XPB6+VBFyKNszbcI+B72yNC0cFYnNGb5w0bdSFpP9KvdFFL+4iwO32has7D
BP+EfsnrK2X7lnGjZxGq6+hbXp9DdD+caQlBU+pOxblAfeQ8efkx8UcSbVfxq2tKOlOATWcK0Rv5
I6qmjD3G9wQ+3z6w5F99NAH1G96E6rKIfLlzZkiwFJpNLxHbTfrYPrH9/dXvVzl8xOIU63PPQfBb
TIw+4Jr6AmV2dydAtH3BsOmxjnJSc395CqWSKq4q6uq7hnXB9wn0PnSnlGRJXpHIMO6sjzwydlI/
a+bx7CQjL9M3HL0iaYxujo4mzTCq6rZzFqDU2NCs5F6Aqyo7M6cT6q6ssg4iZmnG85vrJ/BtWyLm
cz50We6yUskLgrDsBJKt9tYBzcvO+X77UiFmD2oaIcNWZGP6RD2B1srMv0cRj8UK7KeqS/lZTE95
j2L/9bnY9tDwC6OPYnDbOJiLXoO7ftra3WU6hc/dIqe92NgyJfM9n8pl9nwPUyqALTuBNP1jUXz6
O4IdK/Q466qSePfmwfnQnMziYzp06DNxyHBJnaW9KfTG0C2d8Z2ndjUgLE7IrCOljSe4AxbNB+BN
FYQF8h9kwBfgRdy47OpDBBoU/Lf/tGHuOXJhSyUvtPFJDHX2Ou62y+36OlnOsSnGNVZyrdw2X+7h
tP2TKKv6ow/a3x/XR7ct0fbVV/5HB1D67UOEr6OUICBw0IwD3oPphJ4T+ilP672+ItssDPeg+6V3
VCPmSzWXQyz6hpxnb3cHbLMwrn00rnPphsS5J7zNkiwFO2Df5reZBlSkpbuEazYLMa7/HprYIuzn
5V7NHYvFqhIGyrsQzvS0OW3fH3851Z6GhMXmTWEuIGAlapEat/XYtic8l8gNa7bUU7fudcK9/V4l
Zm+RcKCJ6Lm5vKioDM6Epf+JRFDfQPDIAzijquKIFHtRuGWLzDYjrSc9sRp5hIoVCmjKRrlQkqCQ
lYBW5iCBkWhjQiuPf7x+sC0Hzmw90lI6kBvj6ICfuHcrO1m/TAWI04+Nbph8kYFzcupDcgGeEXoY
JWAuotsjvrYt1XYiXtnkCPIHx6MpUi4RelxTAJfBiA9/sgX7QeeMOxek5YAFhumn6xShsgmIf7PO
zru+4edQtP1Zucve+bJNxDB6VNShuqpT98LcNT3rikDrZ3tJhsBnPERLH56u74Yt+DAVunQPcE0w
tfoe/Ts/CizWSbujTNT6VETiMR3IbU8mekchF32qHPboTE48lUeDUFOiqa9a1Lw1JZd0qT9DILxP
hmyXwGWLzv9dvCKBefevZChXwAPus17c8joMzwpKU8XoBbGOsiZWbvod+ctk/0VuSQUQs01JB32K
T4ZYzsy9zaLo/cYkUUzjuyryHzmQb6dw9h6YnD8BUbcnp2g5LGbjkhwzMnfEd+51OQPPPiN9rADQ
f5gCUJj6pOA7iQ7LsTd5u3WgmJ4rQi5SBEHMoNUJ2qgg3hfttE1k+/sr86046B1cgQ+kFL39+N56
qsooTIKs/b2mzZhcP/QW580NLxFGuHKybP2/Lmjij1XB2BOpEasFTn7nLN4h5jlKTOruaqbgvBok
uSC57D1yDpRCNyLUuT4Rup3kN064qcyEyuyEutsQPIlKuKs4Q7t37s6lENAFd+u2/9FL3O93UnSZ
+CaHifWfUx+sL/251bIm9Tug7CIe3vgt+PO/hMFC2IeQa9qoOJvRfPFnxiOureK2BOvgcIpGms00
HvJC5CSeGg8dzzuOyHLp/Iuij0T1Es2jexGQgf6jssUrT6DV2cPbWI6uieYdfaAKhReRiy4xHRk1
/OcEgZa4A7Jxp3ZoOVUmoJfJAFw9naaX0HdiMSDUKJwR4pMwk2D7v65CnH593y2zMaG9KVqVnGlt
6UX3sPBwCwn9kNyua5rdXf+CZTtMacMsH7yyhm7yha/tksXVpFZ0EeZqT1LMNr4RDwIDQJel7eil
6fxBJ0yhE+KpDoXYk3y3LJHZzCZbL0d/YrpeqFt/zlrI5Kly/rRM0Ge8vkKWD5j9bFnHyepBrfw+
m9GQ2rRo0wU1QhajzedQNyEFzf8/3SGyDiES12S9jBOtb8IQfJgtgPx7pRDLHphaaH3kpIV0W/8C
PMVy4QsJ/wAiQ3dOkOXyNVvTwpJ1PuWVfxkr/0EG4Ufc7qioDzA60iKIwDPfg4OZQH99cEe2nXp9
eyzR4i+Vyy6Nv4gTXeUXSYL8Y+QMe5h9SxMD8belfPWJNHR6UBOT4gK4kWxueUnXGnnxiTjnkKKJ
4wPpyuK+ywi03xVZ2/Cu5B5xPqC/nv9gU+Z0T+Araqpvfap6+RWUjq36VqAU1b/3GrV6B7MeZoeb
XgH8VBNLP3ikzcuXddC8mlCElwX93a3gYjvEJkiJCTRgrB06gsTYhWm8HHPwuHn6GJkbzr/xNtUo
s9d5R9J7DY6W30W/TAACAbey47BtFmz4IJ0tfkaicrhQr+g+AyX2sfGFTKpc1zs2YLMwIwAtPDQ5
TLzwL8SZl1+QUkOvad4gCX7IBZm9cOlaqlnUXnfRYZU9kAHZ26LviscATcHHbhqTTp6rYB0Apuv/
G/L1EOSEhBe7+//4wnadvjKpEGKV3SBofyGdfk6Rh06qQnu3Hefk6dgyGVFlEc4dEMtud+FQfDqN
6fypKoi6WSAFuhOHWU6SSSdf0QlMLyERFxQG6E0zweEwJFVOZUa9nSyxJTQ2+eSBxm9YDdjuJZuj
7iQ0Bm4K7sfM5V9yQarn62tlObGm+BYQ1VmqwHxwAX919i6UC679uiqmna2wzcKwaJDScV7miJFY
MIQ3YQAdCpZJkgRhS84tSv3n69OwxGLMMO1idh0OKCGezx7YJhW6Ic8SxdkqLpv15zx1+t007950
tt03rLxnc6M6L8Lut2v9jrhyY+xFJDCn7bxzwCzbYhLKV5VHZJXWw0V1KvfOfHECVIWCcdzZ9i2i
eOMdYVLKawdN+bqu6aUCPxXK1TL4ni7sB598nkS92Lpq+H2+hbPX98c2H8PodQod4cLV8FyrLh75
JPFuDVBJezk2vGHxjQaxRoBG2IvgBWJkhBzA9f+6PrblCJuQ5qKaxlTPeNVnVV0lpCIloEMz+4wk
SngDJZfdFJDlWHnb2r1yjGopo6wdoe3bh3MtzmCXqoObcSjcMF5SCaLYY/Px/vkZFjk14rQCbwki
/ZjjGdEHAwirJsISf179I/wwCBSMHWdNU8qlmeglK7wBsqXoRv0PCJXz5tiJMoGAaEUO6n7AA09R
CCiRJaLf5xxR8/VFsuwF3f7+ai/YCrkhkKl5lyJV6IKc3cL7CrxxFJydzivm2+tfsViF2e7VVB7U
df0ougepSvmrAomOG9chGAKuD78t9RtGbjZ7ETXhzQjWp0vTwrf3riuakxZg+03VWtKzh0fGXTkD
QZ1c/55tOoazb9p2HThuwAtE5cm3NBsWfoJgJt3TKbeNbzh5HlWs6T2Kuyqfmg9EDUuZ5NAi3MP1
WCz976TLq02nvWpITTvvv2UEgI2fNhGE5+3VskKB99jFbqIExQTdafTCeBcQzAJDAPXThd6nfun+
FWWa3vlVWaunQxtiYgWVDgVd2VS+ZG3qnXpHlKc0yPfKFBYbMQGC1NEqKIRABqdg48/Roc1fumby
JodMwY4ZWk6w2cbEnB7pwHRsL33r8A7qBMKTN2ng6fSvQmqwx8RpkaMLAepQs3eIhp8Ss6kp9Oa1
FGh+vlSiE0kDxrEx9p0w/HN9U2zLtp3u16ds4CrrVen9N+dZhQix56y4y4vmEKcSJmB4+LSdtKgy
t3jZ1EAB0EZF3DvJvHT2OiNtUzAMXc7tlDbhjMzXBOkvVTnZHZ0ccFX0fbnzkrLYotnEpNp6rf3a
xS2FMoVSYA+K0EzGgvR75wKecH0rLA7FpLYAHxDPZ6LWS4gKYnRKPQgWxpFowWNy/QOW82sCBamk
QYsMRfHydxZSlaP3uIVZrEGxFRIffjypea+n27IpJjhQCD7VDuiuLoS63hmKm//Nb8uaHat/m+DA
Bv27fSspVssb5r/TLdpVNOlQDatncMtdXzLLnpidXU1egfMDHE2XMJD6HTgE1zSuRRbtQTds42/L
98r8+rRLIX7orxcR5dEH9CXJL1O/KzlkG337+6vRheOG6SCr8kVHqbqtiiDtkrpP3T2SB9v4hmn3
Is9rRRb4JgouhmfZhQFALeBmzeS3Y+tv2DaNilkEiBxeMiSR7nswo3TIZBPx+/rwFrs229dkG9QB
zaP14nkLv1n75aciYJRieEnd+svRMqPZxjaWqB4NQ+1edNNrngjG5+H94oyAW12fx5sbAYZtAyA4
tuAPdp1ueoGxhQ+c0+FTyY4BfjD69mx7dYwKNCAjt+yPL2PTLF8ZwwuTLsI/1VO3E4W86S3whc1j
vf5C37gRQ9h5KTQYWeUYflQrFGCDgHc7K2T7wnYCXn2BgrI7o7IP70U3djd9336nTT7ceOHeSbV9
wLDkYqnCEJwnw0taO+45FZD1XjY2dSGOXA9YI8OYVT5AeQ19jS9IWdfFSRTzRnEiSPTx+hmyTcAw
Zi3BFjB76GCW0PG4w0PyMWxF/bho9tf1D7z5yscEDFtWYdkrOo/4ABII75igfv5BzbWfP1GFzPa5
8TUJnsOlctrbfCB7yYU354WXn5EfoWFWuH2xuEkGWbyzBvjjRFxevKsXxz+yNQStIv88XGnuzYGC
pshD3wgWPILfmctPYGbI9pQh3rRvfMCwQLJOXUMG6SZA3F+Y47FkXsELf31f3iyVYHDT+HztUlqH
6laDReIMEht9ZjR6r0P2o1gBGcgAMjoXKOHGgOjvHDbbhAxzBBd2NE0hcZM00AytCl2hT26kh52j
Ztlzs8QOq4DoTBVhz4EoI2zDrOEYnJzxUOMf1swwRu40OVld7Dgo1NUZ/E/qsrJs+Xp9R2w/3zBF
NPqxqKtxZFUJLYaU1D3k3NafUaoP5UPw+w1bLBDQcidiboLd1nEf6PBhhsL0jj28aekY3Xga684F
j06m0gc2gpma+3+pev0pS/khzbpNZs27n6BjvxOi2RbLsO/GRwaX5at+QC96754jteatjlkgwW2S
TzJw9mLBN4MFQv9VcuWiiZrW3Q5V9iOtGieBDCm/qbP5y0J3i3yWtTOrrpDRpB4lS/oA+ZFvpIKg
OBJ7CK/OGzOpOwJcgz6JvRrsZuL/yslgSobp91OWDmBCQ2zYA9xJnfZrP05flOs9RODZQvB1d+hA
m9VYDUCvBGd/msXEaekDK316E62eegchvmHn0FlciimbrVuWo7O4pUkBqZHU4+m7XPl0J3llG9yw
9wYvCrZ2mfdANA3fNz2eGHFXh/mOO7S4YLNgmtWrTEGAjvXpeXcvK4IU5ZDPcdNCi7DiM9Kv/snJ
ohkME7ugWNt5NnwAh5ccizkFwL8f34/gVLgv/LIA9q69bV1Zfz+29YYvEF1XBnJmNAGiQ7fnKVj/
kgyUbiSg3R7BoG13DBegimzAu3nRD6nvjs8iqPQ7F9oaewI2luHNQqee13EpoFz/IDIfvUlj0LgV
qHod9BBdXyPbB4zrvUi3y71m+kH6QEOfQHKh+lPYBOXvY+MbZs5Zj2ZmSLE96FoBYSl8mgBvLT5d
H91yjtj291ehNeRQfDAHCu8h2zDcErLZ5zBDHaJg3D0Hmfvn+mcsft6sctIBLKugRaVJtgBWLYDJ
ExqoV0AMDjVxQVjHMPKNT4qqovMeUil/0VLpm5m0e6g/2x4bd7psG9UPueM+NGmzflAQUP5TU92/
u744ttENWwb7TNhma4mfXoO3OG388xrtorFsK2+YsG5XFmqSew+iTN83HA1OPRjwT6XXezvN9rYv
GAaMyolwG7ToJdsXsu2Xd7P/YwmPVfzAQLM53ldnNAsChwW0gP/egJC6QegPceE9niHL6pv1yypb
1tyDbmzSNOBJpAX6bTy0/90c2ltTCrtHq0KFJz994CNE55DFKb65tJM7S2/77Yb1Ug71jQI9I4ms
IpRBadAE5IRM965EquVuMyuWGa5kGdZdhIM/f2g87wXkbBnAQPmdnIb3ECUI46Ye/dhN9x4XltNk
li6bPkQyHtztD5pxWp4btE++Q88HNEbnMth7Ndk+YtpzWXBA4ktc2Qhl0V44qeCuaFxx9ufd1Lnt
G6ZVE+hRe0PIb3uRyZMASeZNn3F5422cJtcPlyUCNJGpcmUt9OxcmnCEsQypeTwvOS42EYCVwBWY
FDjodH069jXDzhVtSZuuCAY4RuczfeE9gP1ZxT77YGw7eWm4xwVnOXUmRjWs+Tq0M0gfs9QHB22U
F6d+xPnWYf25qv3PcprGX5DnbEGtzXaCRMtFaKLR+mjq3KFuQRrdSP6xWSdRnYEB1UmxqD5NcjKR
HaO1HAyznA1KMy1xJtykKKm3xpnrtjzm7do/Lmsmvl7fLNt0DM+gQRU2N6j7J/3cLj8DXAMfkOD1
hgeVyah4r1jj70QQFh9k1re5GMJiWTySIGkZPmZDOj+ywPl2fRq2wbe/v3L9fTHQXCxINVRqjO43
TaBTmoER//roFvsxq9qVDB09EpyzotBDfUppXXwM03wEIQ3NyeeGIEl+kg6NvPP1D9q23vAJFAAD
ocBFm0glvmuKIiqSZ9MDqpDi+foXbAtmXPeU0WEoob+egGWlmk6N8NwvyxQF084MbOMbTiCdu1nM
oo8eQj/vvoJmvPxTSurtPAMt62MWtOlSUZ3Cb2agkEZjZOY0v3kw9e+WYdHHJmAWsmUTBnMYBnhp
knw8K0gOQHRwOSRCh+qYEaynwkGTi1zXpO8C+X5GA0of91560NbMIrZUbNSgx6RQlfUIOQtQSjsv
kOcU445vsmyvWbAWlJfgRQ3Dh3SsnBdeMWQrhrDek0Z9GwSN9dm++8qeeQjmRlCD50XcSPdC0+lX
uAnHp8FWyYQyaxrSL3qavqDfH4AocbsG7W0UulFcr5mOnXVOULX6vP33kLmY9W0dcLJk4A4q4o1F
CBBzKOlG8zHZLEzXsPfQyWZZ4+Z/GGUDfbQcgIkcpr/jvizXpFnYDqMZtHIFDR6gm9wkXM53QoFu
PivBx9D4042cxOO8Pv0vmEost4pZ5WZpFlUzAvtkBDPOT86guxci+lPgzUB3X7PX0PP38r+R2jKL
3TyF0glZclTDEHaCMX5Et1hA4t4f3nONVgBwIP7Qtf/EIzc78WIub2ckKXOo07bFrhiLZbJmFbyB
as1Y+7OXjBoG0JcgGkINU/xel767Afs1wHuHDqFZDYfey7iMol9vgcx9kf4sTm1WDAcHNwIBJG7J
SOsUelV/h+6gONVnpwqzHXf6Nv88AdL+nxYtAJcZSzDoFnEqwfhQOgCuEkgBsMlHRkd+EREYfzRa
/QDh+0oG/7Fk807kYdsgw5n0C1vdooQeMtiShlviht/1jAChjNA/n/dsp8JiuZOI8VZwEBCAPH0d
inhF90aMbuq4WtrfXujtiXPZ5mF4CY62ELbgPsXgYSXOzeBhCdv0vfLn9BPYlndAF7aJGKFBGHSs
7YZtuaSukCBmxd0ykMcySPcYxC23h1kqbzoyRCClxhc2zw68I14Fs6523N3bo6MGaZy0aEXRRk7b
dgP4dm5Aenl21z3FT9voRhqPhstStEGK0YuCg6B2geoNlbswf9vwRmAguwBUFbqGRIxwlv4OUXh6
Zt0xS/iX9DStR5JSsCMkvMIzCVk8AHGhTFV17cepO6RvTf6lOd3rFnp6kLhOdMV/6GaE2k3rfyae
/FTVDhCzhyjk8J1tCV/FCMKDlmUwbd/pxvd9Nd8wMD6DyeL937JuR1yua/Lm8Bp9D5lSLKFpCs3m
Xq6nYXK+Xh/8bXt2zVq5HAk6RmrNgBVZf6q8/b29kee2uHjdHrDQ9gnDlhtA5sCot2KN5hAYXKpO
qAg8rl3QnZZqD65uO7NGrM/LnspZMJbgdGXnEcX9kxjTnUWyDG7y3iiFnrWykSzJhqm7EVH4n3Dc
pYS0DW4Yc+MNjgPxH5YUK3BARd58L49mXVyT30bxqZGO47CkD7vHAawt1SI+oob41M/Dr2jFTXv9
GNkmse39KztQ6yTrJsQxkpDmjrNa/+wKoHyPDW5c2yyEKyW5jwNE8IOJZJ/d+RjtDO7dbUavfjkg
/H47+EQgJiAVGNVXJIz89qCnNsWy0e/rVWKtHCShCowuKZJPSJ/vNTW8nRRwQ+M2ljlzmmLksF5f
feIaT0PSVE9Zlt9Bu+MUTLv32dv3sRsaNqxbCR5n8DcnUnASM+KQk5RDcS71HqzJdoIMA8545Mh1
1lC7iOqnSjRz7NTiUF8RcU0aGzl4Wa04vEMBbu1TyrryDu2qe03klsUxiWtQsMtSuvbwPc7/gaA2
vOY3wxQd6eDEzzcuZFVBzozMq5f0befiJPk/9NqIx1wtzu11E7McpMCwX62kV0DYxYOJARIH9z/2
6oxGvJ9bM3/tkp1OTssmB4Ylc9B5zRC7xd3fiq+QiSOnegC84focbIMblixKH7zpPYWXboExkHiK
I+TahVbaNtkIrZWPJrHRxy0MhftmxBVWhtOZVmut3w2zk++JKdgmYVh0UfiMkZF5Ce18derLYDqt
efSf6ytkm4Nhxdxp5QgeMpaEuY4eKUgFP6kehFFLOfjHAl8TBFdU/ehC3MtL+MYR+7dY/EjCHTuw
LI4Jf4P4QV0iZeUlqd+lNxKkEMmMkOX64tgGN+9h38tX3DMY3KlG6OANfty6e1RdtsENCx4DDXWY
ccbKc3HbFODcX9gx7DgghYbx8qaACN0C/6MjtOVWEgA0dDoeakbB6IbNag7dFiyGl1Sjk52lRk+V
UHiTE78Wn1KEESC93KOUti3T9vdXlzEfKlAGeRNLUmCgPpBwHT/3Xb93Ni3H32SRieq+q/zF9ZJW
woIrHuBhRhFNKz/f42awTcAwX4LaeD2F8KPNhNojn1F0Gki416VuG92w32Juh75eRi8BMHfCiwkb
TdpDFD7YZ+MCHgmrKR1ItSVf1BeVZ208jUcDRBPTpvngtSkt/cQLQK3oKigv5oXcKy5adtbEsoFr
DeAfFcJ2A+Q+skzoe7LFoKxcj/R1ojnKMGBaImMUoj0y4bP4HqZqPPlgK9lxmpbb10StUVaDDwq9
1Ukl+GcQGn1O8+6eE/4xm8qnqNtjnratkmHJRRCNcwpasETWWCW5gKI2bJvfZQ3WmEM+1OQNGUuy
EajVXpIp8nNcN54pKCccewb8C7sms4W2IvMSUahvqgDV0P8iwLWYlsnBkUUsz9KFA680gbgxq9rf
oBvaw/vYFt6w23AG1fsA+jdc6ngEEHBzx/2IirCjjskW4Hwa1kuWcRnA8lHlqEZR/xSCD+W2nfVf
h/bVBKaJVPnK69o6i0dvAaRO6AnknHA/14ffLqp/p9Bdk31DApRdt/W8lRrnL7TtHtOu+pwii9KG
e97tbQJA4jLDgImQoOKe5jWP1SJo9gQa9oD/lnKuuj8sS0HDFfhp+RtsddH6UYNWad7UNWtwN6Ah
0i2L/DRFfaX7U9QRHcmdhK3l2JmQNhKUYLZ3Bsx8GspT4/cq9hRk4a+vq210w+CzYCBe6AN83ZPh
/d9c7QtS6sfCbRPEVgRQc+QRYHLAUz0BGFDf5B5et8d+uffPQAAyyeCY0xSw8ZA/UdcHvk/ukv5a
zJEZlzSoBSLdoLkogd6GinuFhsRmRLhXkXw95ghNYg4oQuLBGQ1uEiKt5mW+D7bU4Fjh1mWGrYsm
b0UhAWKDjOIQc9bRG3T3ZTvgEsuhMRFscoaWjvQF0OfQgo/1iK5mN6+LnVOzRdNvmLqJYBPZXGAj
0WAiI9ChgRpl/iTL4X2AQtI0xkHk7KklWjbZBLOFUQSutRlojA1EL6YlPSsPuh5Dv8v9blsoI+ze
nv2dAMNrQjPEelqBf7VcdwmLbaMbtjt6be+mG/JGSWAh3Wg4L1Gd3hwyr38B19Ymp6RtcIJG8THz
ID9RgiTt3fXBLdGMqcIup6V0/LTAylcgvdV99Xls0evojdF7SG6X5wn7ff1LtjUyDDnltYNaV48v
oXHmmZW8eAiH5Rh8xDURa1q68zxCTjEhzaySv7ega6Zfx366YcPNhIcCWJSxvbk7nsgAWeJVH5PO
Ia4JSst6upbjOLkJF/1jxeV4cpt0r7vbsuom+mxcckfPDRwECYCPDlXffYDAr7dzI1pOj4k4E6vL
0oEtUUIHAOgYf7dRtWhK/4I42edaBzt+yDYJw3gbhGMdZZt7QBOHLIP61C0Qn7i+udsgbzg5E2aW
oaMKzb5zhGw4WnHd5kQr+UGM4d1+o4vt929/f/VSDlF3qsBJh2Va1Yo4fppYfq6jTn0+NgXjAuYF
iMRB8gWg9Igwr6nnDzRYb7escl0He1U62yQM+61cnYKnXuMycMj4YQx1t/VtoEyxs8mWO8CUViu8
YCKt3MwghF5BjxdoXKT0ryVle8y0ti8YZlzwLENri4f2QgdE3P3InyC/qm/Qy7pTCLccJRNlBmH6
BbmuFh9goC3KIv4o3DmhBfKC0IKJr2+2ZR9MnBnpBkBRKmROoQgDwpS5+E8f8D22CcuNb8LMVL0J
C04IhVjr3xM/v8sWvHqEAFgKHCBT6f9odb6TX7Zsh4k5o9k0yR4id0kRhJ2LjibaV14UVz4t2gQl
qq7fSQfYPrT9/ZX50bAR1CHwgdWinwtf8vsI/RBt4exdorYtMe1bQti3D7DvVVdE30Jf5C9oPdrL
BNhGN6wbTeplBMpmhNdLIeIq6ubTPjrBtjamVVeqVWAABWY4A2qxQNL23Lh+fapBq3zseWCiySBE
sZK0qWDYEVOn0IncmAK9cf5/NweIvJoNQGntQuViLCuIHgFwz4N6OLXzLmDsreXZRjd2diiXqJnn
0vnh6bJPNGhxYlVE7C500ax2bALG9hLgIl051uoXAS3Vmflo6pwV34FdvvmS3iZg7C+kFidIUDvu
ixyw+DRrEx8XaTxUITpG++d2WB/SufXPWUtuPMbOjtT/4Tzc8elvgri2z5vJFPR41JLM/q/UCZKw
7D5C4vomj/SlUeQSyvImkMVdiU6CTRhyQTLn+prats3w9KJkG5+4K772QzlNpzxH9wLacGj/rQel
Srszu7cME5MzH18c9Cmt1/j8ec5zHykJtx2Wk+8AHHl9Fm/BMLfxjSKHXEnQ0KWPnh3GH7JCO7Ff
QEB6BDkaXy8D45/HKr+rxuWYKZmvMFFmLgAl+F4fAhOpc+GfnWw3b/TW1bLNZrs0X3lhj2VeTfMs
fEYr6Rj8NZahnr8rqPmVScfS1AVyF4pSa53UYlr1N4BQ1RGltO3TxgXA0tHnunOK39Ltb3jUfN9A
rLVHbmdvvL2+V29d/dsnDEeRV2NEIM9c/s7n4Aya2AurKqhVuJsI0pGO0+0bhqcoxiBtM7WwZzIC
K8Dd5uvkwd1dn4DtMBuOIgVMcAHbLXvuaiwK7aU+z2t64O23/XLDDQysJ920rApkQP7PXBRV3FDv
CN3zNrhh7M0ydujup4Bytd3DvKDYkur6CJwFg5uPM19W9Zits3rOwbMSzxkRINDt9+jpLItuvs76
JZB4fhP1vLhyPuPRdPGXdU+S1WJw/3qcdRkNe0+q5wHd+1M3fA07ONiF0FvtyA8tRMDizM/1sfNj
cl16vlNkDefV1zYCG+kpd5x1PEVOIX4eOp/mM83r3MYBWWP0nHm5e8p5irJvMT9fH9xyX5gkl/Pg
T2hBH5vzhIfT0zSCEibAnXw79X+uf8C20YbpOmvnaj4Xzblh4P5do6weIKCYBr+PDW8Y7zSP1AWC
Er/fCd516KS5lAOddq4h2zkyjFeOnhi6sm/OkK25a9DVcIIcRheHaeTd6Lo8e1R679FL7p+PTcaw
59UFDeDq4Hudy6ZEOHR4CLl/0OTMN1rYDGAVblVzVnN1oyMBqPJe1GHZZPNl1oYdC6Fx05wLl8QZ
6X97Otw5/ZYDar7LXAgvgR1jjZ5VF3j3i1B5HPnEO41s3HtXvikTBFdnvsfCrCvnoWuCX0J7CmxL
AI4FPaTKwKkXfvQZpOqAwp9G0qq4E2nbQ4WxRUuIPCFc6LwyWZrV4/5OBPf2WromuxgJhwnM2yFO
V5HOeXdC+7c6QXKnkXuo77dyV2jnMAULVe8x8FZrCB547p9R8Eefw+B9cCir9iPoW3Yen5aJmKBO
BL+8ddAl8TUrshcgwfqkK3ap/GzHYvv7q5hqBVMd7whO3NxH5wAldSdLiH9EsGE7ENuUXo0OzAWw
wCBXAPHTnGY30czKj82wLh9LiAc550PWbjZKCdZXYMtc63ObBVWylJX/spR83Ulv2xbIcIzuqHoB
ko76nPUMR5lFDA1f6WfasWNxn/m47cY2z5SX1+eOz1+ZEzzNfPw0jDkaDXV1cIkMh1iBKlUQ9Hmd
GwcqZ0iQOCF6k/r14D6bTVFNzb20nguMHxT+h66s5jPTk58Dvavuru+yzbmYPU+l27psccLs68DW
0C9vsmoSnRevMorEaQB1Xd88BI7TdcW5yod6hcULvbonqZnjd6eqaefw2JFzTYFPuKllXvyJPNcR
8MOUlVWsWfh0faZvnzg3NEwSwMb/4examhvlme4vokqAkMQWmzhxLpPLxJPJhpordwQIEPDrv8Os
8uoJ5iuXd14gkNStVvfpc5huvcp/b8ELNMXpn+XR9dC/nH/8Yntmtho2abZ0kS5O+jHOUEBRyIlD
K6qZeb/zCSDup8tGMO5pIC23k0yX4hWg/w5JgtJ/qeJIXOQO/9PVVYK5GCKRQ3ySqkfN3gMpRp1u
cQmuTc7y/weHpefaRzt/1p6iqCl5CJhOdI/IyO2vzk/NMgWfTb4RxU2FkqNyeP6LWLnloydGo9nj
ekpIo9GP5BW0uK68aWIbCdJVozG8V6fTLqZoEvtRqf5hrL1AIFtSx0WYNtVtzMeAI6OS+I91xzcK
Oiuxnkl96jjEBRm6bH6UDAxwuO0cRl3esljcJFXxuKQb3OYSYoRlKxtuLZoIA8lI1vwA2dwtq+f7
hVWe2+nLlDQXlMdxxpudXX43cuphP584qKuDThK97/KLZJyXpy+RxYftppKS6Wb0otdBF+N7MVmZ
9aKGzp+SIOM0my66PP+nB6vkbtG3RRyfiE3+TgU4rH2vjsPzW3rFXfmmuwJwg+VZYr1CArKWj+CU
zMXXtqop/1tPoNvc8P+fW+Z/Wq8cBlq0TtfdKYeMX7IDo8iggsLpt/Kcn6fK/tN2JbhI3IR31ity
qPyBO2ihLSeKlsfJ+8vGJAIVNLJZ00Id5CvGN4LUf/mL/zqE/zRkxSRGMrjq5D6aIBQSnUpKoy/J
GP/T1i477rdBWsvWSvcT8bK23INXuNc/NKqyqYfQVtudfdt39dy+Aycy2T/1ULEu4JGgbyp3EguU
OJWrPMjRzpafu0iVloN4GB3fyct9oTJIXwZ6aKvyuy/ijDSh5VSpHK/FIGj6wvNmyoogajMWv/NM
uPAW4+zLbmflbeI3gYUkIpjKkwkqRPlW1/FKYG1qqcdtKytLF+m7HNkN6X9VetjXljz8S/eKrerR
2oob3oN2qrVI5LNXlWpQqQwvQtks6JNqlwwTkG/osoz87IpFW7e7lc8y+8qmLMu8JLayk8BnRRId
4UK/zLx4FG121Zfj1s1nxSLNHic2A++s0ki8gyTk4KRPS76ytS9zurbZ48TGOatlkvvvUS2uaApI
EtXiN4p+j3OymepdsXaz00kXoGKIM+2dQFDInT84GSfvmoONuto4ptbWwkhJdKPjgn+k907wK88x
BfpvqMpHfFodWGz6WmLHnXePawMZu4yh1E0l9A1fZ1HdZUmPGwrOw2REyz5UEIsg0flGbLEyZ2bX
k3AgqJO3jnjFiQ/RdnRXQdABoN/z37Gyqcyup9lBJNFOrnj1++nBrvkNIod75job6/F5YPSfnqea
xSntaK5PmkyHucjZrW4gbD05i4wm9zZGWZuiZfQP523Jug5CYy05OeiT3MkZYmadvKT5D4e52e00
xMDN4VX1CekO/6od2inQrqs3ApHP4yrbFOeWA5rC8nnCBFXseWTu7eIUC1tfdan1MHjTIW63bGNt
qY0gtZGTha6tfjw5s8NAZBV1eZkGrNBd9OJPoIw5nN9Sa59kBKf+pBNRO64+Fdawlx2/E4V8zKzx
SzX414sF9qq5cOENc08ZEaJv6HgizUzCCtXk/0dtYu07DBOPSr+xxsIaT0IM829uyfEngA/avRWo
R0W7MYJNMtdfpnKKVHNZUGd2R6X+hKKC1vydQ6ky4Bavg6xKtkoiK/ZoMoM3E02GFG37777oryo+
7knu34uyf2sb8vf88q94RpMfnNY9A2S9Gk9j093QIrqGGOC/eqRNFnmddiOBs3LMm+1SkWCVzavW
fV+O+SVTB+khdNNYwBdXrTxkvf3ujug2rtXWJXLtw4yIWDSaQvtNk/eFmdDx2L4Z2Vd3Ko/Lh8X9
Fhv2ijMzucJTfyCgaSD6FM/o1Ioo+EXQFrCFOl7bAIYToJOGhots/dNsuQF3rd2ikjlW+iFNnA37
X6nt2yZbeORGk1/1hX+yxzFYNpmW+s324y9D6h6dGBOXyWPnZVmgyxJ8CM1GPWLt2wxvkCdcpHmN
cdXQXkH5fY9uqGPsyXc67M7v7bW1MVyCTlRXpLoYTkPqn2TW5EFD+BY33Ip/Npur1Kh5wi3Rn4gg
LGid/Av0wfyAjONGrWDl7c3+KrtV4DXt5XDqYvAelNRR16myt0Sy115/MZsPhzCElLyCgBnpBCn3
MvBI+fUfUSMCyPNzv7K6ZnuVrnE3klXcnZoxv0Kh5mGp6qrSe55Qd92IhtZmyDBxKpWkOeXqRGjT
3yY5KZ6RRNcbKa4Vl2X2VY0tTgyQ64gT2nf3tVftyhaC6PZyK5ncvZcWV6Vbf0cAcHV+xta+xrB1
LxbSy+een1yrqIOUgG0hnpqf5x++4g3NViubqqyS4M8+jbQ5AX31ZzFs4SnkTTvv/xFor32EYdSQ
eyiqJGLqPR3ZO+hnJ1A4ow3g/Ees7VnDngXLhTMNjXeShQdMO9rk27c6tuJvjm+Nl/kMs+vKtgG1
GpD5PTUNKvgonIidE+mX8x+wMjtmzxUZ+sanLG5PJJ9eiQ0EoBttdqOtzI7ZbOUoLaBAVLYnPZB8
RyDpcTPo6lcFApvL5t9snNLxTCDnTtoTbwEt7O0EMEaN5hEKvbQLp98waaFTxy0Krz25Yx9fDVqq
J484+WUB6H9ggLoClsKp2lOSd14R9HPRzItMpf5zfn1XXIapcKxy4gLc2bYnWFqA4/SH8KwgldVe
uNWBZ/xuiT16CK5eNpwRuitI6oBB0u1wvqXf0I30xVYYZoivSyu7KmX2bPXebQ2Wz/PDrfgQEwQY
McIJ5Fbafy7dFfVhKoYw8sTNXLpf7e4SnCxucGanlVZo4xoa5p5ScEvs6EzmIHHEFknxigmaYD+J
XLj0Eu6ecqUm5ziUqrF3nlsDZH9+llbM0ET7NVlhx1Zj1ydgHe57GxoiQw0+QHeT1W7tC4yTuyrq
SMUSA1jNIG+A9cNhkUXzRob3s9fnEDtatvaHuICqCnwGdd/dVUWSvvIGiTg6RHUaeH1bX3DSLWMs
V7gPY/gst+3JAx6ko3K0fksIwSU/WN01v88vwWcbdXm+MUPQucpGsPFDMQIXAHFv9bxSj4wKHExB
7SuPhJJZWQPBbmh5lxvG+NmyLIMugdCHj+oQQgOv7JV3CAOnGKimCXJYd0k6xc3G6bGyNGZJsrF0
Bi7UQjznE8BHKrb8a9p47s6SeXM4P3NrQywf9+EjIsZozizhPzfRPKBxgCdHmc8wQBu9gpcN4f7v
EHFpVXGrKH9OsRK73AfZOZR2PLAybtKeryyFmbdk5UjzGTXJu4Gy/jEb+wKZ8l4D7HTZJxhBTmpZ
SmWj4M9QTYeC1gxKHUKhidGRzVn6LJuB3SSMUKdE8jt2Mem3XCr/pQPXefqLSNGSK6vrrPgvHaNk
/jW3nozvZeVv4nVWNoCZvtTu0Db9QJyj31r8iP5K56lGIeymq7S1kUNbsU4zh1ki/iHj0FVHm7vj
bqqQQGucYs91P+3cWIOYetg6sVY2gsnhlJM5smLstSeHdtYfWbT6FSyIW/xra3NlWDwbc7QUeF15
10I4JnvJAG5wv6VlhGrbNHdJsUW08Q8dZpansBnMnGae8dJFOJrfdi1Lqz9Dn2txG8ObRVfICrrz
o2fpBG1jFeCJDoj9K2YNpypKqPziRWhXnhGmsSZ7hIRuzG7GrMs1KFezuKa7rC5kf5+1fjtHex/o
/YZdEGvhpU3FJtS787QpaHabW1kB6lqfJV9V5DfV/rwRrq3t8v8HVwXYBLDIHadQgBuc6CZXadcF
sUR/5MYAa8trOCrCOrcry44891RP41fw4FX+AYIXowizXHqnyz7DiOGapI/zAm78CTIC8m5Cz/ET
TviLdGmwcwxPxcTsNALSVnciS9ryWz9lnByIk7b6sqPcpJ4iNnD/Taud57IqXMCBWOGzqzFWWwXh
f3jOT/a+mWAVlpV5aKbht90MLYenLukJm8NcMeHumesBWqTpiELsrrGZuKVWPg3qIAnpgIqWrgVw
RRUN0CPciXZmP9Jqcqt4V3sRfNCpyWnr66+15JGVBqD3IUC0J6SEEOKQSOraGx5vZSeZmQTSll7d
jLY+AgkyusmuQqned4O47waEWF3qeBdkoxebM7esDw1EENZPANqmTIWcVJW7Bz1Pv3F2f4pkwQBm
QnpSRT+UPIpfGhdqkmAbs5EM8Y59C91yBkwD0oMlu0MjaxTUlUcCnugtCtuVY8NMVNejy60WLIu3
A1+IpKIkPhA26qPbyCH0x77daURcGx+6smJmuprOE35Dah9BDAeP2c02yMNkPh5LSjaZQtYGWf7/
4MEEa4guWyt/aaoG7GdONRQ8UKBE0wH3ZkduRCsrjtLMUI+Tk3QZrayjDUdsBwRQ3z5EmwuQ9+dd
2HLefWaixq6TJCtEH2XWsWjdGbZl/wEzenNs/SgJklL6G8P8w6t+No7hKhkZ6tabOnIbd75Eo1Yy
SYteA6PB7TvHSWf/OiepT9DaJ/M8sYOoZgJm3cvaYXtLWhlvASqoIzRMjL4zil0tbQZ0p6do6xYv
F02GmWiLhzbq3cquX/oUbOcsd5zrUohuR0Q2XNc+4Evnx1nZPJ7h2bu8QvEEWipH3xE1u8qS2Pff
Kk0zHdI5K7Yu4ytxqCn2yTzgS+K0K14cf3K+ycFTP0AtzK+lbGiYo+HxWVkQXMiAQ9m4gvwDbn+2
zEboWyvbjkGTWB95Uue+CIoF+/WsmPTbMtCxx9KfskMb3RWXSdlkIaFZzQIb+XEZBw4qO9mbQ1rU
ZOcZMsrxPnYAH94nVm6LMrCtNJrDsZn6qbsrcQUZu4CQVNePcy3SvrimNIHu0xHUY6z66zUAcOyH
AhCVH0xUqOaHEM6tEnYVp6Iur5rY1fFrQfvSfi2gPVxEB4vrpnoaoXCTFDsoRXjNlcgH5TmHDqlp
/VuO1AEK0xa6rJ5wyYJEZshUbqd/0pmAVWJfR11bvkEGOOlYONYqSX5CBighT6lrNdlvlzt+dlNZ
ikLEgcu6cR710HGr2tdQ+pV3mR031QG93/5Q72gpY+uhTiq/+RYNKTjxPF/wJt9FjaTJdYXGNq8N
ilR6znGGSqX/MPvofph2oCYFn+TBbfp08G6lSpv6PXe8SByajtr0Gx/dqOqgjjK19k2GCUBYV1Cc
Nt+AdYq6IyFZFpG9b2XQPQRCmIoH8L670VXXkA5S47nIZBO2YGuXPUqzI8rMys0tAGE1SWPV7PiI
s2VvxyAbuc9LJ0vYviyHunvCrTetxiArgBCDLoi0GJBRpMqqbGP/rbhLk9RLAtYvi1LXz00FGuGd
rkpcGNI4tX6eN9x/FOKf7G8zwxwppTzJy/LZHxapmZsSrWm58y5ZHseAz4NFTCOI16RpZBtEcS8k
hgfxoxP4uWryA3hkWkQPUy7G7G8/QDb82NW5kI+a+JW9V/DEdlDHdube4/rbJ1dl5NPorWZW+0Sj
op9v+QRY1W0zjK6zF6k3jC8pn2IHGekpHu9BfKCKJEidvAZ2nNJFSAZAVUCjdtIbYud96knbn3qK
bPZet5x1R+jwZHV76Gdk5E90+aAXqGR541vkJLTc5XEnnGInEIi57Q3iLJbduj6wkDSc5KQh5QIM
5mQHk2yHat5rePQuDhWzFhtSkHupAyDE4vLQVHMPHufCIV2zb+DRl1pyNpNjCoGHAVASp2lfYyVl
3AVjPY/ucwkKsvhQ56D33gu/cjy6jwXxZIj7bYpoLy6hkXykvPbd6iYSZZmPAUEBQF5BQTC1o5tW
dLb14BQtMLUhBXalVGGC/EJt3RJqRyCvFpPy6kCxjOfPGhn34g8i1sp/zIeSiV+6ge55h9kE8LTf
MVSqlAWqO5fJnarReCwPaeOX9StHeGFP+wQy87kXRgVqreoatS1IDnr1xGTYJ2LoVTBrT+bibuiG
XKINGwxmERLZ3OZbtM2fa6uAw2cJwD6EJSBWYvVItXcEek16XzT6Glm7Y6U7kkMeWS0IPZTfp2KG
5y3xguAzrCfnmgkIvReB5zVjHU6pXVlvXtJZ9MBRoqPD84b1fB5rmFXXZTOCyTshxw58+fYx8/XE
3rD7k/IGTNZ2JoDuIJSlO91NuJsHlcAFuAjdqiuqjcrmmoMwspe2ct3asXICrHPU7JTQvMBmk+SS
quYSxBvzbyUsJ+iSmm89GDeH6JiVQdnejrYaptbe30hbpC51aCpz64n2TGvUZqeuxBSqsrq+aI3M
KpeTWYnnwHc+pxlCIMKFv8shOZ/PCd9DDUKBCxwoCbu1v/jpJkHSZ6UXzJpZmxoLJmPlFskdOIDU
g+OgEDYBX9LHHCYKgmdxbVkOjdJ9q2uAu3cOm52R7UrLL+PkspSHyWEBMnXpyLTK7kpXJd1dVqZj
FGYZerDD8zO7bIHPjo5lST+Ypp+l4LGAm7/NWjGxP0Vne+n3OlZRdWrRG59NcOcDR0cfs6u6+nF+
0JX9Yha1OmvQIHdFxmluR5EEfV9ZkBAhUbSBA1l7vhHWK5Dr6pnZ6gVXBbFHVTFmO8tmwGydf/9/
Pd6fzZoRKuOI8SonSdmT7NBe4933QJjb6O73nCmW4YRQCgQ5xKfKcnfxUEvh7PQ48WdSNroEQ6Hr
NfiLpbLs0kNv17k77aEEo4DZtty4ng7Isgz8ZzF4Yz0EEY456EhnVUveRhyPSR5WABy7YOHN5qh0
AkeVaKwWvuXrPpjBuiVwm+XKvqGVk6VhQseMHCUpCvuhmNTMt+gdP7sxoDxhFj9tdKjnOP91GLnl
ixS+2jPO6N4Z6QZg4rPduQxg3AOBvhPYIBIDqNZFWVV9j8DSs7dpMh87YO72cdl4N+cX9bNNs4xl
bJpI5CXyQD7GEg+q+yK2bh9rzzX2ClGNC3pqS4eVSg9WVh/cTRbGtfk37jW5C85Rq8CjbfqX8RAa
n0FfvF00HWZVs+/9SFIudIgg/G8zjuPvktjzRsS68uJmRdNCNND0HjbOSO5K55vyX3tyWTmWmVwl
KRmaaHJyHbZJ+pf3/hx0fr6RdltZS5OpJOkBeUGdBu+NEIkkj4W9ccCtbHSTh6RHAdkRbTyGcXEt
+nJH019eeSurtwr+5PyCfpZTwf42eUgKVeRICOPdpdXsqT7a0/eM3/TOFgfJ2poatjq3PJszB8+P
MgHHpAPijvtm2koJrU29YZ4oSKaup/myH/1dWY8H4Xsbq7r25oaFotfMLoXDh3AUv/Pkt8P+MLsL
zs/62sIaJjqBg2cCU7EOO+veAxErmrT26fQIJowgL+cLUuZYWpOKZLSSpAeF7xASxUPkpoqg1fOF
9mQykdT9wKOmwBfQOqePTqf0AUUSvRWbrky+yUUyJsDP+J49hDWddwwEM0Mi9pPnbuz6lfk3yUeK
hPHesbUOG3k7RF9nG9e/5r4Ux8mv9xctsck/UjM0l3pgGQ2rGrJkh9GvAp/OwQThDLfaiGjWZmmx
ig9hGmUcnOkeGUIeg4HS25XJgWWXSAQv28ewXHuYMzBiezrsRXKPHo1DXogbLeoN81pxPI5huZmG
ThiLsTt9EKWNznB0uQxgyWAWSy47u02GyKSqYw75Ch2m5Jj7cWCnW/WJtYk37Nfz7bzVyCiEwrsV
6t2b3sVWP/iKRzP5RmSBjHnZLPumA7zqmUy/z+/HlVc2yUbqMu/KFqntsM9uuv5P5u/mrYrJ2isv
VvZhG4qCj2DrpTrMZtCvXEX1hpWubBGTYIS2MFGQTA3hzH/42V01/UxQlB4Pl03IMlEf3tp3ADJ0
SpxMsx73YIRC5pyDUmzcePm1SVn+//B4a0QTW8YgnjJFFnt03Y5DOc0ef51/+c+fjmTq/z69sfPE
Arc5NqCmODmcb+ige7rs0cZq4rie0BEKq0Gv6b722d4b442Mxud70DOhS9QVuO+4GsltcNKgcOI2
d/24ETyuzYixnBPlDDRVi0mK4V555Y/ZjzZc1eevzUzKEZq00OJa3OzQ3oMXJEj8u0h+Oz/ba882
3GDr1gkgdrAdWukr0Rf7oRd70W311n4+K8ykGwFcOUVlAI+3+XUiHupLVNFwOPyr237Y3SDurwmt
8FxeJK92IcJyqO4kzTYOtpXXNhlGHKhiRmyxfJvFd7wZ9m20xYy09mjDciaQ7o3aR4EFJDIBKg1B
PG7xO66spcm1USu/c9s6xVrGI/IL6ieb5xt/pBv0DmuPX9zkhzmXvQ/ILbN16NDvnf2jpH/67KKa
JxbUVE+mZYyEZxdZv6dy0QCsrFNWCwc1Mfe2n/AP2jhuUiW/V+ic3/nIoxxtG33xrCRfqkY+jqPM
ductYm2Blv8/fCaHjnjjj0SHdd2GMaQCkS7ZiIjXZtAIaSCJlg3DsvYZV1cOa/ZlLq+mlF92ohDD
lsHEV1W0GHSonOyVT4VAIYV/l8omwWVTY1xJIiY8OlCEZJz8BpxjN3Ri48lrM2MENI1jlb63BDQD
uAOA0IohEOVlG27/83PcM6G+/hyDcNqBNfuufyS6OHCfHdJkuCt0dEFGlPmeKdVLvAY1FRuH+cSu
hvolH/5eMuOeKc87+6Bidwc81/YPff4TPawbE/75LvdMaV4P2poWOL51SNqrNv3Sy42Yd22ujS1C
RyerxAQfxKltBS3FdWBU7F2AMumaZk7x9fy8fL5fPN/YLyOvhmia8Pqdc4ryW2ceA9pcdCR6JnGC
DYFWn3SIbdrBRTHWC7Vv36P6eNmrmzxuKQNprKP68hcF80+Q0/IXugN14DXOhe/P/9eB+X1c9O6S
UvGbe1ZXweyHTrdhSsspZaaYsc9NKireqNzKGZyja49Xdg9qPeFEO8lVH0TlcDX06fchE1l4fpVX
NpMJBPcGriREbbH7a17KYPSyZoSkjiQ3sVeMV37UXxiNeyaLRa6J7WrgJ8IEzI2e4x8U7SDKVGx8
yYq5mTQWU+t6ru0hGgc5zpUYyzEAYOHn+Vlae7bzv+s9NVYCOm6s9yzuK/XNyV/PP3fFxkxZXpAD
JyNfrq+it47TWNFADPEOmpi/L3u+acPlrJQzwc4GoJfkXJ2YaHdcso0s/cq0mAhv6XR+JwGcC1F7
DhE+BwqCHOfffO3RRgzXMrRAtxYejQJ+gObYoFftZX7ZRHKDKWTwBoUgyxZTAMDpHnweFwU2ninD
Cyx1EZcuwgPZNnaoh8nZI/p3Nq5tK7ZqYre5aDXkNRmmO9Z3muUHyMAe2GDvBxJvhWaf1T7hfUxW
Cqsb7MaasCMrce86MTARv9rk2PKT7TZBrW/J1hHwKf5zGcmI1DSq/i3Nx/hPkiTV3ofAh1qYxTUg
RkEFzt3rLF/AJ9LZDZFTHFDw2Oo9XNtbhjW3ERqgK4JvbFoIGT8XlyWjPBMhHbGuLjjq4CFl2Y7a
9fVYOfvz5rDiKExs9EQIQMQRNpbbXmv/rtW/bLF1MViZDhMWjbJJwWK/hxPiaR0Mad0EOUqo5198
RW3AM2G+GdoiGx3jOGt765cj3R0ocwLVdz86Nu69qN/pVqJ7ku06XDVp22W7vt9iy1sxGBPnO+Uo
GlZAxoZeFF8L7j7mqE50UX5dzvz6/PetTd4y9IerjN83WdQwLExT6gPAROhtmy7zU6Zwb8fJPBYJ
nDe4ExhyElD4vsxNmTDebhDOmE+4CljqKVJvkdwI0dfm2zDpPKNgz5+xk6DT+GpF5BEsq0DNZ0Jd
FneZ/BKKFiqKSkQr6XzteI+EX7fxxruvWJiJTuW14LQSafnLlz47SsgyhY1u0305sAv9jqnQq5u8
L6xlOwLQeRAZ2r0q/7K3N7FMgO/nbpLCgoa4BIPqgyAtKAE3ItKVZTXZI5JINtyTWFY7e+38o9Zf
k6kKoq1O5xUTMkFKle9kJYkQuEXyVlnvnG689sqKmrQRjU+s1oefD1PI2Km43UVJGRRb6bG1SVlG
/WD4xI6AqlySkT776VuvnusGAN3v3MvI7T2z0SMmvYqnFtav7XuKykZFtloO1+bbsFJPjdaUUzwZ
zrBuyjlMppaG593h2pwbR2vSKsS0HWYFuM1gqAEL/jYlGznatfc27r0D9Gj6aTlJ6vaGlnfMvvCd
jSAZN7A65RbsHeT1VvZlap6SLaey8somPrfUE3qykqgLI2vOgqFL3oA63Kowr+xAExu3gM3Qygez
TNwYja9jEV9FNkODXuzlQU/bauMcWllTE8SZOYpEEoD20Fc1KPvqG0DQw3oil52gJtquApcSGaGH
Fkqvv5kzALbUZQIm6O36XxtFyT2bpgEz5Fj81k6iEOXlC9qjEL2aCKg8ATCUAVEdRroMBHrChnSL
mG9t0xj2OSogesmSHY16qE2nBNQeVlurjbN/LSAz4U6gx6t7dB/ALdpWF8xF6t0BDiwfK3+6n2hl
75xEv3a17e2lZt5ODpQsQFgHSN35Mu5XKBj/78L4+VjmDsftbprc+hY6MPZbbVF7o7SwsmFNkvqS
Sq1VXvWhGF8FuS3jh2q4bNnNOhFaqXqQo5R9OFpfJ/fk2K/n/ebKtevfYn04TcYZbRFOnMPGxoem
f27EYwIuBqoaNKM8VOW3qN+C06xNjjH1yLc0k6twSSHzzUS/0fatAHb9/FesPdvwpOB/yyZ/mZ1y
fvfRHzbWv+t+i2x1zSyMh7dR5Y2ayT705hZCw+Ou2Hz0ynubkDetW6ttuiUjoL3vhZqusxTZKbBd
n5+WlTc3QW+i9Tw5cDyeR1+oz3bxeJkMgGdC3tA0DjFzUFiHfj3PYQWHtPdVOV7mmU3Qmx/ndq0i
HIy9fSOje3e48LnLMnzY7GSktd2moguTNt+lab2LuNhfNtXLEnx4tPJo4fIepu+J6JuN7FeAatDb
+Wev7RLDL6uigUMUVg+h3zgg6UNlX/v9ZdUZzzUCJwXumyZxEkDRSPre8/zNi8u9SxNvw+0vmelP
ssqm3JZvFa3dWtiDAHH8EeU0H8rJobuCcy8U+fwVjSfNxlDi86HMyi4UVDIoXWMN2upLY79F3mPL
vyv3r9eTHS83fPxK8GOKRyRWjZtODW8A/a2D5Yyhi1xb06OPrh0vW2+z1tuXbQ2FOsSyQ/Mkoj8C
nHnZRp33sylaOgwMX+b0fQ3t5cx5Ag0ZmrH6SLYjCQQjGZg/hTP36ZGR3KLOjaXQx3+LZE9a6fD8
Pv5s6jC46e0iXlQQ9tHqhXGr2+kh624mXsYoxINypHb6LVrAz9zeMs7y8R9skU1N59WDaF8AhUS/
U1L7d5ZfOxu557WvMEowIkY3Tmal7IHFNXrFW/Y16tBOlC8UzLVTnS6bq2X0D98Q9emYpS1hD407
yl3kQewzRzwcks67Ad9FtWEyn1nnMlWG29I18I/1rJoX1eVFvJ+6dJroDlVlt32jOZnKsFFpLcZg
9ninLvCVy6CGP4MmotbxmLQvEArz/zLgVfm+KtADufFRa+tvujSnIcmQOeIpLri4yWUffZlb9I2e
X5m1pxtxjOaIklNVNS9oOoxvtEqaQ8FGtbG7PvP1y9wYBqpx8QZJh0ieieW5X5x0aadPLYiiVr7I
fp3/gpUxTPCuqIrB6lSaPbNedu+TPwM7yjx7+tsRGl9yruBDTBCvkzsdr0Bg/ITQqeb7tG/n/KrN
ZFzvi9SvL5JjxzCGNUKqg9QgmE6enYp6D1GdTyRw0fX59fxU2WtzZdih6MfST5w0/hJ1pHMDOUb2
RG4ap+ncDB02RVbfNRlTX+VUR2MKHT0JCVRe9lUxor8oW0TIRDWT4lC06SybwLPdgpPdPEMI+j6h
XQc+hvOvuuLaTVAwWPqiLLNU/NxLDjwgFL7YOFQh9TVDizHceys9lNSbSw72ZYEX+/jgoTQUlC2w
RsfPYEGDBnsEn5RWNAsjsOjtgLIqg6FgW/qRK0ZnAoZZn+OulsEsUopDZI8qOIhyGNz8Vi1ibfZM
n1F6SY1mafI0uWlBxysoyqvED8G6xqY0SAapubgC80mTOqA+iRy2UGQ7+YVcHSacuO8zAZGW3n6K
+qQYHybQVPK9a7kuva4K0LRuIDjWdrPhXSa/462umvqFTKn1vQQ54XxgvdLj1wqC8Vv+d+VQMWHG
Th5z5UiPPjGoXoQRtcjNVKufMtPOk9DDK/AX8cYNZ41Pw4Qe99lcs7Ks+FMpy1i+kVEpuSMuLZhC
PQcdCpAyBf5senJ6Sbtil0RuXtED5rfL9hSM3vlbaaEqe+X6qdtaO+EIxY+egy6BjZv7ypz/I8T6
YCdMiqRWsrJfcl4PQZPNE0An7Yj7NevD86b/aUkTtmiimVNQrJfgLZEvqoLS6VSC0Y1ayPEzFyze
/8fZ13THqStd/yLWEgKEmNLttttxThLbiWNPtGLnXBBCgADx9euf3bnvwFcxzbv6jHI8QC2pSipV
7dob/erVLYhV5bGt0ZsXxBNUP3kuNwZfm9/p7+/mh/UG1ZMomgdJs25PGpy9zYSW2MIHq+r5+a14
v5tX4e3QQ6oroQ8W5/03C1nyn4VXbfFLrU0g+N8JMCPCHgIh8wNvS3klJ7BdCoawFIxlfGON1q4R
N81S08xf+NCoe90htSbGge50AKI1cWKyQtf/6X+4NxxEbHBh4Krf6zz4988/LPIP+4KI3YLjdcNt
VmJYF7pblwS0AJA+f0B6BzCf0f7UURelJg9jVG827XJtGOe4qWVZcGMYfSC6b64yUN7cofGc7YDq
RFLadOXGm2zN/t2XnwC8sBmjWD/opRZXEl2cezsGCjQMpJ6PdMGMtEYvSERNiBxOXC/Z/48LrMzT
fRPWZRIvY+aLB8OR4tqzOfGQtexy9O6rOO/wVqxMHn077wwr5uq+DsN5MXXEKvHA+vEfVqsWOX7c
uH3FtpKkK+c3cWIenaDvylgrHmxYy4MuY2gNVD25gib0/WJQslnieQtEvjab09/fnR419ye2qEw8
cG/+ZcJFXCcgrthVCbkEnoWzkThxim4SMIL0nXgQMzK9IMsYcqCMVVL0N5dtiHN+QFyIMaihiwfQ
9oFgPcJjcAany25ps63oZG2VnOiEJwvRCa2SB6GNd+hysJFzSE586qW/lXNbs2HnWWOhFZzlvIu+
gXm0+gkhEG6SdCytTLJdT5KGPIO0Jqy2aJ/XZuQcDQyguXYAXchjLaCYBJphtOPHRbvzspFcnd8X
evqWm3qK6V/YYKq9cpiLQD5mpm0e1dIuZSq7ju/ycOHfZTHNBwbxDpkqJdU+1MsvW0DMbiY8UClS
mjq1SqhvtizJncwJcpyGN/PzLNr+S5ajMWHxhm9xksX78z/44zX5q/FGDAsyIeB7eoR0W/kpgwQe
7xpzAzbCx/MDfOzYkcsprKU3L4lP5SPIArM9XwbvvysPxhkJSAwMNzptxPnBPr60/27I8Trcckk4
3YcFa34bG/ZPOKZzubFYa58/LeK7g8OCRmIWkZzv626eXrism6s27PKNlVr7+unv774OYqvFUmia
PopYQZK1x7XSpXXdqw3bXLmx/gJ/2yzo54Qk6pG2Qfxmpsw/MuB5vtHI71FTjb3oVxYiv/5Hd6vs
I/Vtqmd+QUH75BjucbLUc1aWJrknSsYw6qS6SZjdCnj/RBEf+Z1zlDBfIADUNrgflUQFuoxgzEt0
KzTuKjoBqmR8aQ6Z7wFLQxHbKPXYN9zfn7c7+qcO/dH4ztnCQXfgAeXH7mff7wq0Do1VdS0lWL1K
ZG1hOC8F8Y36IkU4lUfF+ljurBBeYq/kHAf0SoDbqLgmXhgmezBZRHPKZQjWWTnlhJ3UlKPmc1aY
yPuCJ3eSZMDdJcUoU77Muj/6BrRWLAUzUneV6EXmB1zSoH+aY+qJOwGB1OfBb6f+hhcs/D4HqqN3
Y1SE4oB8FRhDjOlM82iKXPFP3ViQGcKNFhy5aR2AUx61s5E0b0jRVdUVKz0QiGV+g3YZDl6V4DBn
avqEJ0f/NotYC4Cpl/KZBzLwr8iJNvzASC1jMBYvtX/HWS6+0Zzy6bpuGsI/IWaP//Ug9Dq+2kU2
6skG4FK/JmUVIjZNJsO+jDZu81ed9OFs0pFpXKZd0Vtzpf0q0Dvg9nl82ynBdqyfFIIhGddvUB2Z
mlvjUTz8eNy2dwwsGp87rPiEJ4seW3NFBRjmHzNZlsUXMDEu3p5BNGp+ZiWty+saWp3o59VRL/oZ
/dSV5QcFqEFzI/I5sSlYUCCniZbLbH6p0UAQfWWBWb6xul6SAyg72uI6CySy9XMSRcsBBz42Vamy
yG5IHmt/Hya0oymflta7VVy0OganXj4beVgSCEGnTOWwlR53xucRb7jwoAeQWjepTQAzxEVRQB55
2dO4LBm6YINIX/MsyIaD0gCE253up8iA76xDVftuCm07XZmlrn/F0zSwG3Pi+kvBNQqpUBoiMrnO
K1XoLzOf+XcF0pNiPwWy+Q8n/QKbwH4/ee0SeJ+Ay1+WX7WNpT3WZTCqRwgPtPaTzAbhwSL6+WnI
7fLbLqoPU+FNVuyHfKl4OvLQe86gG9h8qa0yzY41niygkoej7872fgadzL4vSSqnqG72zAA3v6sn
mwTXeSynTyFJ/GDX0i4EiieekjtwhkkIpQjZgWaQzgZie1PXqFvcaobsJmg+jW8N6bt+l3UtzBX1
jUJdB4snu7eaSPM7CSzdeTqS+oaiuXr+AkHSiEE7oY3xFoPYqDqO8+iJfWsrTFE3pzVrE6ZbNL5n
OtmFbT3sCs0YevrmAFzBh+jEMr2LugFJm9ljDYpBYLkGTK0vvy6g26t+Zo3fk5uoaiGPw8zpQiR2
qL20yhWChYx5Y5J6HTEeSA7AXw3p1Lb5j4/L4AcvyZjfJrlc5B7p+fC3ykb8QXRLfq9iWbUALbOW
fmqEr8gu7ONO7io1Y/jMgCVvd9JqH/eSh02g04BH3W07ylz9YzTXD8ClJAN+ENRiPrVlXxVXg1ZW
HUFwN5PDhMQzBIq9Rd6ENgg0fEyXy12jvCqkqbJ1EvxsTwwHIHwAydvdUs7mwVv8jl7B5Kt8HyTe
XKSlJuWT0dmUpYOu+XKd5LaPj81okfsQIPQF02TW0BlExQN+fGAXPzwYL+l+lLIF7ZQw1Cb7jDDS
gesICPGfSF37/Q8fDB9Po/SzH2iK6xIQsMvR7PIavNyPs39iWB6Tar6dio4+xb5fLikscGGfPG8U
7KJE1199PiKyusknw+/DSKHxg1EvCfYA4Tb2kMTg3ti4a1bCBLffRyvSFiH6oO476Wu9p9BzTnas
sg/nr7K1zzvJ7TBGQ2SY9wk4+qNxB+Eg/k/k+cOFa+Q887qCsy5pq/yBgVYTlIvgoQURTJFOfbzV
5LM2ASdI6wLroymhyB9EO/rX5JQAaObgsjfEX309JLZBu4R1cD/RsHwIrPWu+yQYqp3N+2wjtbAS
k7vNPSzvaENUFdwPEW2aa/iUHyv91dPLYi40Iicag4wAGNDKhd8HtB9vrdfLO+hj2o0w/COAD2I9
t9MHDV1yVM3E7+elGfbQ8O06nHK8giLNOKBkOZLiqgq85yHh/oVDuvFX51Pwx1oOVvvxG8PGzzbI
drYDngtH3LzD0bLvI9R88xHaWuddZWWf3I4giZQS+HT9+F5HCohB1o1Vn9Y8w10wNNUmYGfFoF3d
BxIQNlQFVDM6iBd2KYllHNx4tNHkcH4eawM4Lj9z4Yue1/E9QAZgfOq6wKvRZtMtvy/7vuP0YSQK
puYSsh9QLmx2nACQd8hjEk0bm7/yxnR7hQSYLuIwy+zjCKnlKwne2xcoD9TfOoALrjUqj2Y/RLHc
eMmsbftpGd+90wA/F7UQFqNFoDS3+TDAgfBwj7NNOZmPK0N/tQvZWRk0xwf2kWfidzdEIaSKxra7
Dnv0j+fLNO+nsSFfwCYwXTgp50Ag89QWlZT2cc5rCw0eOIntswACzxj2vBl8nO35q2NoLDOo3AFa
/8h1WF7ZvgVBkYlvBDWfgdO51Cmdg4COWrJo4P0jmFRtyqOgu/Wn4Z8F7rI/P4+V081tIYJUQxjF
pfXvKW6YtPN5syNmTuUJUTKSakh5aL/xubqusmSjnrM25MlO3plcXVaVbYz8f0OSYPk1+3qX9ThV
/4wYtlmbar9NJ9j5hlOtnApuPxE6YivRJhPKzEzS+XZWUnagxUCVYmOAFT9ytQJm2vFpLIvhMRsg
Db3LChCz3C6TpMA4obq21aa4Nszp7+/WTvtKZgWv+keS8+wHmjua53nh3m21bDakrC2VcyL4eCcx
D2yZ35IxWLJ/wMRjvB3YpFGAOG9yK+cBc9K9Y9VMbEqG5ZH0iL89A16sVg97NSY/gordVQ14ptCP
521cCGvZFLf1iIxdu3Q2Mo/dPLbjPYeGBILB1uNkPups6aBtm0MS9mEcQNnwi/OARl/UXAE9lGZx
5fM0DrvQ28CPrZzubrOS1QAGSWFR0cmX4KiH7nOIpy34o335qeTxV0SsG262tszO2WGQDfCLXlOk
7ZGxpZm5y2qsLI3ov1kldr5tP7dki2VqxS7dLqZ6KtqpRFXukRMlvtnexM8iASzdG2m0EcuvDeEc
G3yaKLTq7fjYWVn8gyYbABiIr+YjAqV6S1BhLa0YOeGDHBCqxnwmj0tsfix8ESnj1PtMKzPi+R8+
holI+wnmmhRL9E9ftBu7tXKfuC1P1uBerzWqB6o98TXIIUHxDQTHPorsEh28O0/VIft6kQe6qkwG
tNxiiUvyUE+6AhkO3UGKxsdqejrtKGqn3hjdTyRpL7tk3I4orpFYCJGIeyAQG0hV4e2Yh4//KZmC
27zaiROkmI5zCrH7cWPQP8j+D7KYrg5OR8XQtVUyPQKfoCoCAr4cJNepBINF2KVJb/E+F1lPgmRf
Q5hnuYPqaJ09IytGvU9lndT5sEeLaDHHIC4JuPzGK45Yb2ML1jbciVE42re0gl7HvR0y2T3ygHnl
57FL8vjz0kXINCD7of0X5GJNrPdjI4dF/FJDix9yOxQCUbMCGJWhQltU4IOJfZJgWSNd/2rQbjo+
ySYBJ/SuQu+ifOtYWymLDtckA8YKPM5IetyCzP1UOS9NpLyjhAqiJXsGiiRk24QiSJxkPdSbozQk
2RCW+7At5+H7tID9HcsmFvMo8rLs9jWxdZlS9HzDIQ160KffyitDD6CpCC8H8NyzgiYPWRTxDIIC
SQOFdFvxVkI3FsQVwRGvWmp+jYSLBl7Xz82eLAtFmZlyEpMHsCDY6MqqWMzxDRtYTg8KqgN+d6UK
wqBqJETOK7XXBaPjNxrHE5UpQd9P9137PEPFUtRAiz2ysO7lI5iYA+8JPP1ZoXa6yiZWpdaUtLdp
QYao+QZs6hglO45++uDTFKuS/ZQdNKF4qo3K2Y0X97liN+AzQwV0Lwdog+GXCg8gcKSnEuRDW2OK
dt6bYdTZFyR1MxruR55pulfgzYj0wWckMNe4y2mX7QKoLVbHuuinoUuhHznFX6hIGj8EkIKPLbvK
h4mIf89b3ZrRuYUF0oRjTFj1MHPocRMcY6TqPSBp7EMT1HbDtlciCFc8g2g2F9SX8QOJSI9eGFr2
GsK3rUo2XHtlGm5znhnaSE5kRsoCKL3lppy95mutZ31X51Mx3RS83sKdfDgVP3RJfuVCpR8tuXw9
SWl9V+FI38om3sIJfHil4eunUd9Fc0LEAMt5cXSsuRj38wwejrAM2S7pxJb44doQTrDFkxFSR50f
HYE1rG5RgIOTWhb7+wiH2c/zVvXxpYl5OGeZQT69a7LTKhEkwnxK57Ttq52S4vdc4VmBC/puVP1P
XybjnRrKH+fHXZubY82ZhexLPaKsxMrmR4fWbDDe6x/twJLdZQM4IRRBTO+XE8P+CM4gFlD9EEQX
OzSCXsI0FUOd6PRGemcBGjoe5Ui6/HVWtHjlHuTT0gY4nI1oc2WF/sIQixCEKfkSHS07xYCYADG4
bosuv6Ql+TQBJ14K0VrDbBVgicDOmYByTiFtNA12qwj+YbyM75+OgHcL1MeGgDsM7F6sg/bK3gun
bEoHmiU/vSTvrvmk4hjat/P3i3bcxQArDo3MIKf1P7bEg5uo8RsyViXYNtEnetkIjs/PfcESoZb6
n5Dbn2YEtWmigTEsfLy1z4+wcma5UF8CZZ7czDr/SSAKhi4tmx2hvHNRzhgb4vh6EhSQqKmm/Ocg
alBy5KKBDJPPvlEj9dNlE3D8WkvUQBeUkF81jfL7vmne4lZEG/notdVxfJpDpw7Q2rH+h9CmQIKz
qPYIhrd4mVe+/hdyN7JjBoxz/lO1NblBnS83OJRKsvX+X/u++wiKCQWlQ5H/5GwyqDbIOIOAtajv
z6/8hxerH7pQ27qnAx5WuXiqq+k7XnLjo2EV6koNv248xKTnR1mbhOPTnqTFXAeMP8VzKO9UiQjE
Rnmy4cJrXz+dhe9OjLlEZh6tg8lTRkG45I0K2mhUZ8fLfvtp1HdfR8EfwsXgs3+acvZ1Jmi6ZmzY
CpxOP/GvFwuW372sVZCUU50JSLSiv6tq9dcS2s57hJxbyeW1DXa8V0KHiobDED9JFT+OMljSzIPx
/8lBTJC0u75slRwPZmNLAyoqsLa3NA9uJdI59RVvIhRNLxvA8WJbChZAqTV50hCl2Ed1778aDdjI
ZZ934bBDA5EdWzbJU43M4U2CsP1tzL1go9HkwwSoH7poVz30GihXrW9lhYoS+Gi/jcFnhTCD2/E7
9MzIPkdyxlvym/OLtWJWLuDVgrM8zrSMf4YQhr2Fjp/acz8cf7QJHv2XDeG49BxHPclJHf/0Kx7e
NEtSHvAShOhbU8mNIT6kP0Co4bLgsi4v8rHn5S01DO1Q0b+8aL5a/pXG9S0k176TIjp2EPiqKw6K
oSwtF/182ewcpx9Ga6CtUuWvECVP+n0udAPJDIBKZNR73v78ICvnFnGcn9Skw6M2YT8zzehbPdLx
CzJR7dbNsWYE9H8PLiOMbJkK4qdKtW85zfK9qeLXeCnzC3+/4/Oh0gzaRgV/EkVmn2xDrtt6s41s
bXFcf+8rCDJRrl4K5GeP/mQbdEfVudgyro+/H7gsuHKBoHQ82/LlT+tHZod+D5zHlmDG2tedW9u3
UauWai5fwDMUXlE/76DFjhTBecP5OMHtBy4qVeacx9ZL1AvpyjJlWbVrh/EmKEyeBsv03Rv0tWjj
w5CzuwKnTG+2emxXHn6ByxnfW66tnUz5kkXZCyQtb4Bw/5KjWwavmT4dsvEwBuO+Jfotwx83pnuy
2L9vySBxLnjopFLA7Er1osPhBkreyGuhNyH1qEgXFpEd0N2/8uGkpZyhh87H6VAKe0ByaOtN8vH5
Hbh8xgUT0EJqqHo5lf2yxu5sCTxWlJU/Qij7Rv607E7rPFf8x/kpf3xrBy7RsfWnxpaBCT9nofej
LuuvLO8BsqT9QxvSrebyNSN1DgiSNZmURFe3aDghQG8j4T1G3kX607BR53TwfBGEeEyrF5lA0BQE
oeBJAYD81/kF+rg9CJ93zgdlFgQ2qlEvc0N3f8wBVaZDNQ6HPz5RFYDaNfCHomPjrlyGm7jXgBHG
zwwMlmONSyryisP5H/PxSRv8RZEcJ7TxkAR7zWCAatdUI46pDoINv8a63mIvXBvEOVI6lGSBNDTB
564/pSZkZndyCcgRGdWLYriAn17k7yJdwVug6OuEfuZN/mLACPBPqVm3Ue5Y+/lOvFD7gsbIeSWv
2A+A/maexYfcy0N6lVuqlo2QYcWkXYpkUkaDiRcRHqlf3pMWiJ0+Q47t/Davffz093frA6lAP1vQ
+nbELQf2Xzb/UgIvmfMfX1sfJxgw0GufvIzj4xxv+K7wfoDApLuqaLUVQa+N4Lj7CPDa0qBp9kiD
RqC0FX8FcLPft5Ci2ZjDyRQ/OKdd4JSBJnvpaxYejdceWXhLR4a+ifCqFtmXkpEvQCdv4D1OJvnR
SI7325qFtpmj8EhwPnYa7/rOB/F2O3wXjP5rub+Ru1k5h12MlA2KIbKxpr9YwEArAJxMk/pFFu6A
MQy/i3K+qJfIR5j3v7aVtyboQWChXqYWxCgWAk/pwAFlMRShwzLz3xdZ2V98yh1kiJdmxjBRNt8w
WR5GNjWfxSy2Ip+1FXP8nKA8EveMktcyz6IkbUsLkAnUrXesRQ8Q43YrCFoxZxc1NaJP12TLUL6g
RDbcmMDGN1SiZz/uNnvIVhzeJVhOIGGLUhmu/aYesh9Etd6naBwuPKtcUmVo8Y5QQO3JK1LC/ZHB
eG9PTnLZRjvOLqO6JiKsypdEy/J+amd5ZG1U7i4fwbnfM9nncQei5xc9gTwBZBWfoUBgjuiY8Dfu
oxUnd4mUh8TkY2FDPPQndZhmSM9BwW2XmPiIXocmhRjaRjCxss8uJIpGvQJ+3yavUg7+tTEeqdBw
axZv4xRZORddXuVecSlUECSvfebRQ+FnJq0qj9/yAE3t3jKL/ayGZQdjoIeLtt9FPykVGj7FU/iL
J4w9NcDDHbnAdcLL8hKqydhH0fJ/TywxzYmfwyVePVRUr6fAS67aAA02mMUWxGptX06u/+7C1fnc
GUDo+dPgZeqLj5ZUki7478I3oMutPJdjj86dUbxis/3rjlXxPfOt3uClWfv1zo0OTpqh9j0V3nGU
lB65IcCseMHobVyBK+efC3Ly1JgFJwmdF7JEX0jYNFf5OHhHGrXh43kjWpuA4+EgTxylmmYfjU39
6zLwcdfjYt+w0BXndgmWQ0KGLOZFeEcT+VuAOZ50SK+ACCNIhy57SU4YtIum4SKVRj4LDNaK59K3
sjpoqCkt+yXg4cZMVjbCpVyuYz2LvoV+BVoDklsRI7A1gQ+cIbqmL+pm9gMXpJQMRdgUZvRemxJM
bUWclakfeN1nyqOthN7Kbrt4JAY+US7HTrzyYSiBmYv4by+ftqz1dCp8ELC5AKRRVjGaFxfv1Qyd
PYA45tj2eJiNHiLQfsIj+vxerw1zmty7E6MYWCm7ovNegc+mO9GBB6JLVLWX3X/PV7WRklhbLMe3
a8Aq+rLzp2dbdC1BK2Qhum/QJiqSm/MTWTMq5/4eh9ZCUkp5r5EaUJGcis9T7rVoprL8QrdwvBts
TJFt6jFEi9jS/Wo4ehlBXbcFAFv7/U6AXvhLrKeFi1fZgfIt8sfuh51auusaSi7bAxcTwiuLXulI
hOj9jcR4Tawe/82xaBeVDQOXstnOnUhmcNq8teiH/+l7Bbvu2yr8fdH+ukTN46QWH1VJyHuF5tQW
aDyF7NLcm2PHvPzq/CArVurSNbMh7CDqOtAinRGtISfojU3x2YttDYbr80OshDYubTN4i2hdtyrG
EM1CnwagGlNo395lRSFuxrHKftdVkdxGstrIzK+k4lwy5zm0ZmZNPD8jl8TuGiBe6Q7dpfbOWtvK
O10hM3jIlqQCDgnq8y3bl6oADdn56a6Ydej4vTRo0OSLnZ9ND7OuOvEVHdL8Uz7IrRHW9sxx/E4C
M2fKAHuWVWgFJ3wkB+SwNox6bbscp7e9mNgoe/iMjctw2SsfhUYVTOXNiF5YaG/IYTeJoYoOABEN
3oYdru2ZcxjMdVJZQL+XZxB/HDy0TUbtcxk2EGNUB1HUt0H0aOglSsaIS13KTCNJ1I1gHH3LeJEc
SBJdkTEZPuuqvisbsNxcZAguYWYyCWlUtIjXwQe0KkG9E00tfazu57HSWz0MK9bmUgYnVnVMs2l+
rmQbpV6IdGZ1Sj1R2l8YAru8wTNZVLVAmw6pS28wKUVD9A9GMKXzy7RizS6aDuBN7iuViFcDVn11
WHJMoQ/yaNiwrLUVOo377r7XS5YVPs2CIqXVSK/GCNAdq5EFGGb9dn4Ka0M4Lp9pj7QgYfReC9Zz
oGHxuglj5EyyPLzsIvsLTKdEB0hoj1K5bIJR9zsBqr5uNwSRh/7p87NYcUGXU1hNCny1TUTvNONf
a6rAwIoyusxwboWnyk3dVsNOxua46Cl/Oj/m2so5bt8hF9vPNU9eeeF5z7MfP3alqB+N0WLjOF4J
9/4C0xUZG+em5Uc7VcDaRleA4GZpkI+HJc4vy6S4iDrOdeEHPRFPMfLv+0zX9a4lfXhVGRCBnF+o
FS9xIXW1qeO+DgQ9KgJVJ1yn1T6Ooa91/utri3T6+zsfASbMB7lEVL5BWnX4Otg42Bdj+KKzAcC6
BJCQjc1Y2W4XSRfUfW094/HXthrrQ4Me7zTM4myf51tkPGvrdPr7+5kAMh1BhYDeEZ6r/UwDC3bO
zbfD2tcdR+fKeMgnghc/rRVR6IXD1cj5VsFqbXWce92AzYAlCxWvJz9QFZ7rmY7ueomy3vltXhvA
vdrx4iH5mNBjllHge7zxO4XmzT5Z1P35AdbWx3FnMIV0JTQ6vFc5ohy6F3VUNMfCLt1Fre9+4ELp
LBgo/puGU1UUeL/4VHbTpwwxsdlIKK7MwGW+rMmgAoXqx3M7BeP1okp64xX11/PLs5LQcJF0DKDr
ilUDvZNV91kNKKqMNUqNDIoyAdSa2y6+iE4Z6+Q4NEW4neS1J39SWVhQ5YD4FN0two7hRpS4tk4n
E3vnZ6qQc9f5XfOsprh+QWPw0u85SM23agQrpuqSU2opfOjievGRxEpeiQAsWryM/XQ7Ob22GY4v
q7mWIGAr+HHkoO1C9p6m9ViPBzWivj3WaFVBn+aFq+V4NjgmbFbRJHtDvsxLDmHnRfnd4plii+l2
DXThck9K0Hz4eC3y4yl+pqS5tcL/AjGGO40S9mzNUYf9w9DqFLrsG/mHlYfCn5/yzgTMCBxwn3TZ
25wDmNhHHJJZo/znRJZ6r0VbXS2FvBkqENxt3B4rNucC8EJcU6BM0fwYgtItpY3s0kbpy+B9gQvA
M15opb8Y+nyqC+dgL92BFXlrf9Z++skI36+VITKIB4ZcRwkiGkTT1RXeJdm38+fKirO41JJzJXXV
JjlYcJS//PpDZBha/nnJNqF8a7/fcXc2d8Ekpec/g6Mbko5yYLce9D6vLvv9p1HfrQ7YpLoQjC/B
MZs4mF48dHjbAlneJU9+XzaC4+zzZPMqgoM8U0Bcw06VabSwEiqP/ny4bATHxZGmhoBUfErxyhg0
83N5fTJ/sIdfeDMR5/IOTWv9tu5skYqWtP9mUynDZJeAdHae9ufnsBIGEuf6NmFCfMtG+lz3J/bc
ugbnJpCq30EI86swQXMRzoO6uLoMHM2Q8pzlW6gJS5FV5vumKnRazSq7aDdocjqz3llUQk59fa2m
z2Ww5NBGAUde3KIBTIOHaWOIj12CugA7Xcc54F5d/gYwuXlAI+SJfVeAGPf8Xnzs09RF0Y3g2NKk
FsHxZLEdIf8JowQMqxEOvfMDfLzZ1EXMjVPYaawRfW5t8NJbku3CCJD+sg/rfdlutrasDeP4tpwq
GZgglD+NqJ51NRY3tqVPPJzLm8iW8sLNcPwb4hE17wwYnlMC0i/+olWk1ZMAz9DGEfXxZQdW7P81
qJlXMdh3WuBWSPxoIk6OXCcJWqRxCHrD9B0BdbLzpKxfz+/OmnU53g6Y9NwmWSvfEtWYfRSE7b4s
inrj6l7bFMfRx7CcWax1eAzxQtrLRvD/COhhpH4y05vcdtGGp38cY1EX9bZEcsxRvKufGzXdxKV5
zdDDfoBM9GEQUDEwcXVZHZi6nGEGDEKQdKH1M0gAgfKGLn3aLe1W99TaPJzrO08oK5gc5JtpGoVG
YhVBtjKI8l1siuQfdLV6V12fiQ1bW3F9ftq1d4eX0hA6RcUM56NS0Q3NOJiiF9UdmiDfQl6uDXH6
+/shBtstFO/6Z4D5puLQ6ahEM+5UsE8zpfFW1LM2iuP7Y+4XQo1FfKQ9OlbqobSfBDlVbyXELS/y
E5dJDGyhUeQbHTyDHRT0hx6Tx0j1cn/Z1x2v54hdaQBC0+cIqA/7KyDQmr+NPBt7W+mptSVy/JwE
PK/yWKA4ktkqD1MCasA/Sb7uJl/KLeXMFTQ4euSd/eY2sq1S1XNb+k8hyIMOxSKShx40irs4A7Jr
9INPQYkXqY+W74eaVfNB5Or3RcvoQuTwSEefxNjr57mq8z3Y62/BnjtfXfZx56rXapxFPsUMtC3N
D9PScTeA02d3/uMr2+OC4cBbYIqoKdgRIC+d0kELqBjQf0t0hF6U2aWx4+w2R7EI5Azs2aBDYod6
cXCbaBAqnv/9K9eIi4Dr2noKS1lVz4L07SflWfNwcQsDdcFvpR5MVaHW9gxgKmg65mEZU5npbEtQ
Ye3XO7c657yao4UUb8KvkBBmphyqtIvlfOHuOu49GhloJL/i57AUN8jYq10UtEef1MXGAGsTcLx7
amQNtHyun7kFVRKgPR7L09Hw8Pqy7XXcWnvzBMJXnE+Ug7zjQIGgLq5jj4TL0/kBPrR/ErpyRAKt
hqKbsjoHgy4gfDUl/7Ho1d8j9dym54f4cI0whLPJnl/mQaTIcqgys19CiAqKcSOGXvu0s7+o8uim
CfrloAOgA6fuOJt+49Q5uedfYBX8amdnddADC98uyyGop2tvues6VJVkBdHwC3+7s7W1VLQd9Twf
ItYdQMF4DdD6ZSvuJlHxUFVFDSLnQ4EWGLyRElZvAM4+vmdI6KZPB9rnGWBsywFBRXIVpiwNdvEt
Lre9F+3Gjeh1xSjdNCoo9T0/IXYBd3Z/H43efRREh8Brn88b5MrWurnTBEqEnQcm6AOZ6msIN18b
Zf+Psy/Zbhxnmn0ingOCAAhuJVkeVK4qya5xw1Pd/TU4TyBIgk9/Q/Vv3ChTvIdLe0EIQyYSmZER
T4kuIUZYrqzT0gyu/38TfkF1i+JtUs9HAfHAg1cC29ZMIKWpcrYGB3s3ZMVOXG3izRBtAcGRNokw
RJ3rHUuhUUTBxnWnA2A8E8N/+rRQK/WvBTtzW5Rp3yVJibLLcUjtnQCb+oh2nm2b4ZgwQpU6Jl4z
H9t5DO/mKS7umzDxdrRDCDapuF6x56UpOPbcWgi1+na2wNV/yYPhLqrzldMave8p3DQpq0HWC0LF
KtlBHyc74Y1ifqTW1PuoqtUnFdt/a4B6DiIhn5IiWEOfLZwwN1dapyKUJPEwKimR3k47/5P4nZP1
yb+3d2bhgLn50h58aFERDvYY5SrbRco/VF2zq0h4N5bsgkfkljuUMLdROU4GhWys8o95ljU7rdR8
P0DcYEuAhK9fncAbM+lzVigNnu9jNQ0/bD9+E/rl9vosuBG3MxlUemWWeBw7AKD999YLj2Dp/B4l
wWuZrOGHl8Zwjdz0cvAyZo9ZB+5zZPpJ4+0iZr9VUbolxMACOdezhASDX7bJfESHzj00XM59wlds
bumMOrYN+arcUCVwgtSXgvSQ43papbBdsGc3W0obm0GLLkHgUld1ey/K0UIOfO3UXN8W79z+bqKU
VngNDLag97JJH1QG3t90eKBd/5L16afAsKesWWOse3+L/2hChhAOp6GPRQrSPN615fg4zj5w3NFd
Qfm/t4/q+4sVuNlSEVRJhy/aY97X6d9ZhlfUziJ02hTK/NGKrOom42PSkWPN5l+KZ/P93ANJdvu3
v++G/ug2jroCHHI2tMc+z/1D6bHsYjP9o8+RAUq9fECdqCtWru2ldboe5DfOgpVl7LVRQo4Ac3tk
V9YeePdmVfRriPf3LeKPJmLhXQWQhtw/AuLnP9U0K3ayU+mdz4NyxS0tzcGxZ+RFg0xMhBxlb6HL
MCHlCxnOtQBw6euOSadKA80Tz1ihoYnv6JxOvwJR8a+393rp684lnVcDdM0JKZKdGKX3LOOpQFAT
bmJhAsOjE3Knc1VGHI0AxxJ60Pu2iat7BV0DZPVXT+vCBrsJUVRKp8aGjICtcIJIjXhtdf8CGtHz
pgVys6CCQei0DTQ50lbSzyChae2+Gnq9hjZc2AC3/dcIcJTgPYI7TaCS3T7pOKfxI/pvwjWIxNII
Vzf4xsSERUuSxjPzGAdzcbB6KB5RqFsT5l5wpm7v7wj5qXI0A77eoqiCq//4fzbWgizTH5Dm2bYN
18m9mcSYQdakyYDKzXPyq62Sf6K53VQER3rQsd8RSfap63FIcw8IJPRMg4o4NWtUQEvn07FfLcex
HEvw7udFHOyVn7+qBAFX10h12LY2jg3PrZeUokv949z4GmLGhXcHXqA1OPvS73dMuM3LzqCygLfb
iFufSiC/GLRnoabTbMrpkMBNZqa6BAl0rcgxpRF5ZNmkf/GO1ptUWfF5J51ZB5DwA8WCPNHIRl8B
nAfk1tdB9HnT8rsJzdgfewD8i+ikTeT/oswA4Pf/8fmF9XezmcRL25YnWXhi/ijME9S9TXXMDCXT
sfdp723B02CRrsO/MTAjIC0Y8TE8GeTLzRFkP9CpAraKrqQAlqbhGDBSXBSJqkyecisu8RAWKIZD
XK0Dw8dK59/SCI4Zk36IYmggwFPXCFRkBShn26fiMSi7rUM4tgxdMCNDnsiTIip5MBNQFTxALWlG
2X3FmBf8aegYc9l3czU2QfNwRSyWWfOU5t1fw8xOU7YWal+X/M9QO3A7fMdcJkU85eOpzDP6wkSY
tTuA9OnK63zh825fr8hpSKoylacU6OYD1BsuvFBrjGcLm+w29UIAMlO6IsExLuqvtkTRmBrzERXx
cFPiJXB7eMcJim9lxcZTDAWjg4SC1I7iLN3d9hULu+u27+ZeOk7+5AdHw5on4cGXtn55YI187nNA
Q24PsrRG1/+/MWVSzygiKIkbR2TVjsQlB1lrRz9CSGxTGYEEbg+vbseij1ITHBlpPv++jluI4d7+
+e9ndwLh2DH6ZGozFONwspkxkNtV5GQmeSTXVw7xUY0cBy2fx2w4d3qNoWFpXxzDHgvb1Agx6FHW
wIKnpaF3rJnIcYTs1D0P0fq5sjdLxuGYN6QGyegVMjiOef03+sXbQ9ev9qsufdy5qmWtWN/zZDpB
9CDvLvq3wM0uyIOGbkpdQITuv0crDVmQoIgJWb3BqBrywY2Y94Xt1jqlFp6eblev5oXJu3yc70H/
ke+MhiO/pnmYKD/nNRSZGvxx+5QtGInb2wtF03yAFk94ysEEebQUkSqzdXuIvNVK4dIQ18P2xg5p
pLs+COvgSBLTPtAI+qyFDRGllXZLpZMEbn+viQoG4V8ynpj0sMdIgUbkVPjoVv532ypdT9qbKVgy
TFkkB/irALUqHePZAMR+fQJzyhqQd2mVHHNXDCDCcmoDXNtZvRNDXh6t539LcC3dbZuEY9w0CQNI
/+GJAqIfpIXpDCpIkMrwWOz8JA43dbxjMxzTrpswm0mOCIdBWO8HFC/bR6i6bupkwNcd2wZVDMSW
4DxOkHb+MKaUnm2H9rS5gHzhpmVyO3vrEKmdspPhCcpbP/XgF3dxjZ6uOViVirge/HcCD7e5VzMj
WNfBrV711gCwHQ7QfjiGxXhOJvrt9iwWfKDb4puOWQTpHnSHAoKOXthZe6dwluNKdLDgn9zeXt/r
8wivH8xANBBOaqjeUyLoodIB6nGyivYJAriVc7s0lavFvDE+JsAh2ybldEpBCJHtydhDJI4jfp5W
btqlARzrjiHC0klSjKccnY7QWAMxxymLCwBYbu/Fgmm7fbssn6Gtlqv/i/lrXOLP/sx/RuDD2hZq
Msey6zDzQ1JeX76M/lJy9j/FhMcr77qlX+/YMyqgyAKEyJtIKB7ExoO+aBRMd55sio0jODatot4D
IVtIjkEHRRiWTuMBKcSXWNXR8fYOLOyw25arhIzB9a7Y0Vj+s+RJsMuGak20YWGB3G5cIYreFjML
T1ekptxDvwQCJWrOzLjrQF7CN87haotvzKCdJwltNhCo7gRc4B4KEf6hK1Yb9ZaW6Oqs3nzetkYg
wxeOJyvriO9G2rfpIRp6jLdtDxwzRgWsTFnZ8Xs9oGP5rqy8uvw7ahBVr6EPFvyqq2/BhjaRForg
pxgC7Icc4l52Fp916smdt8qNsbROzj0do04QDVCfSnaogRd7HSFNlqAAeri9SkuHyTHlfPKQFcuv
iei2sRYC1IA/lSqHw6v7NULRpTEci1aQSEdyLB5Pv5E3cWuLgw6BmvbaVfKypa1wTLrurR3auLD3
tkezUFdcdG32dRucoCa+dqAWpuH23xqlegGZnuGk8zw8qN7TdzVNwQPr6bUhFjbbbb8dmxoUSqEm
J5AkFz9Yy6An63GPbSIxJsEfvbcDhKARp4anlk4p39kKbDSfQA7crultLlzUrp4FUaZnkMDG01EX
eleDI/bOAOv70Aq0r2YBLR4gI78mzPJ+7RK6df91IXUmvUx2Izm1QgYX2fTD3gTwUiQGa6wyk9iB
bbzaB1fah03W4oLI6njUs7UdXi95r8Eo2UmM0w7g5K26NUDz0hlwDB7ELtbPmMdPJpHFXtWQZO/z
YY1YdWmDXHv3y7Dus0icSMvqL60cXkSGj6vrA99GdbpLBrAxblstx+5Zw6c2Qpx2IpPX5V8E+gbF
Qwz13ziBg5SabAtHqGP8ADbTnDSDOCmore3ASaHvuQrN3e1ZLOyHizGzQz6Clt0DnjwXP9GPKJ66
EqXG2x9f8CkuyoxMQTKNshanMUCXvaRJt8tpT45DgILp7SGWfr9zj49p04AodiYnGl5LvZCFAyFK
yLq1KSx937nI2TT7M25BcUrx/oIAWuk9doHaGEn9ZkR+EyZQby6T2ffHE0iMJ6j2tbwsPsq+r9uV
SvjSDlyn9XaArAJhTmf4MQZrwEll9fAwAiv/zAu6hmBaWiHHogWSm2gWKMSJeuD237U5sekh86Xc
loH/rSjwZgo6McpaaM2fRD5kD+U0Id/IUpM9D4kUa9nNpUk4xmxEHcLNpuJU26vIYQN/EQ5o7N92
SB0TtpnXe4nW4qQhDPA/2oPcD03e0Sb2LEgaOfkzKPUF0ML1hlMaaaA36xGwO7uaXV44Qi5+DArZ
doQaYXCs6obsfit1URv8VH0/HW8vz9IIjg2D9y4RWVOJExvBBSGox++hEGLugjKQj7eHWNhfFz7W
VrQkYWnyBPpp+lk3EK/m9Ta6DGzAdWJvjqihvIEqq+YnqP7JQzx0+gsknOzdiJTBNj9HHEO23Axi
jnN+inP/vtaQfeF5x1ee1Eur45gwWlb7Ev2p40mLPm93tZGZ2WftUGwrAxLnWkZMVJi0nLH6uuZP
rQfdLB6gAWTb3jq2S6IpkFXD+KkFjeKuRH7jLghXBdCX1saxXaAD/bgZJD9RJPWebQRSOsnZZctP
/6PDNi068AFKhYW5gtOI1cWHIRw36fqSP5prQXA+TrSurofe2HrfEqVOEQrue38CTcO2Gbi2q3TS
Qg4KIXGd/oM2W30/Q0BypS3xfcfwR29t20UxyAwLik5Ez98pW9THuAsIUmTdtvzqH921jPJqiPoQ
dtWG+Rcq6zHbz4Mla2+e6zr8mZ0Ei+F/XYNOWa2LLuGnumnIgenouU5M8cMGkH8gSXhAGahccaPv
n1TqCk3UkAlRQ0rYiVLOil06zjR4DNOGpXfb9tox4xJC3yYu6Xwq2Ygoi9Ix9J4CT3rV/bYBHEtG
v03QT3HHTmC0Bw+KDn0u9oXO5vO27zu2nDNti0wRgtxnGr0KG5h/EESYTYqTILlw7mG/SFMOiAk5
zaBcgcxueanbPgad2bRiDws77MLG2tzrpG16/2TKaPg+JngD8ilM1140S593bLmtCiYp92dEWpVp
D6oBavbQJAOkljetv9sw29og77Oy4ScGuIYNJdhI9GoD+4KzcDFjaSB4UesYhwcmtdMZ2vx1OQxn
Pyq8be5aOsZcQ/G562nPkGDQc7MDmMi39xA1DvxtFvYHaCzugzz0Bv8kNXLzNRLQuyrY+Byj0rFf
hvYPntiCncww8F08ecUHiJODYmP9Obm0Ca4FK8mrsPAxRBLXn+N5ju+Jl9THKlRroqVLQzhGDCkp
kTdlTo829YRnd/DCE9SZ8zpNvycprdKNm+ECyCAuI1jLh+kkC9arjyXkicgOt10Vfb9tDu+n9aCZ
8t+7Qaa+pE2SIh8Wq58pb8Qdk+P0s2+gugvJ7/zf28O8n0iChrYzDFpmQOyAApkM4j0rIetkM7uH
DPf5d6GMQlllrviKiSzsjgssExANiXIespP2oX2Cphr1NR94sJ8Lor7cns+Cm3JBZZBPYlkd+YBk
9ZM9lkka32VZulKLW/r9jokrMoo4aDx7Up7q78DpgOI9mNIO/tbKMXXFIsoJmGI7RewEfFe+V2BO
3YPkIdtPI/Br25bIsXTDIOmF7vf5pIKxPltEf3/zfiMEAV0N/z1QlHlFAbDmfBqrUD5KydNTPcQ/
Ouj5bvn9iFYcy8itrXJ8vHxhU1eGdyoPW+9paNCgdbdhgTCAaxOo5qqQp/WLDkL/FwQwsu4SNq0Z
Vl487x4jfP9q8m9ehDSJevD48/bMCoLQtR2aIfsYFQW6o+eQsjVf+K4HwTDX4d8MU4rITKCqT16R
FRz2UlD5mGdxsk8kQIS9WuVXeNeFYBzHKlo1AYJgZvUat6AQIwPSt1BPAw9pdUDU3u/zMDhNpRTH
27tzDZj+CJoxnPMeNcEA0DoppxcZAylHat3cobNW/wUsx9+KgeK09W3zIx4gmUWLNezO0qCOzYBj
Jx6S1B9fbFh1eyvzo5DhZxPUH7QHzhhSxftG1k/QyViJ5pYGdMxIBSYkqtPjy2iq6veAV3U4AH2L
w1iobgehd3A+RM9QGV+L8JaOpXt3tuXQVVmYvsYppA1KFZMnAwDFXTJ33uPtvXvXO1PuFofjtMQY
JR1fStlnD6Plw8ekJWskEgtr5laHx9gWUndyfCFp/TcUV3/vEdSUvT3pi79blh05Ni3kcXa4PZ0F
C3N5m3UKMdl2lOWrnLPskSXISMVNpx4LDom9LFwdZ8HCXPJm0tUZ1Bab/kVMAxicQbG1h+gn0hnU
zPsrF+XTmJCHKoDF3Z7Y1dO9Y2MunTO1XlLFM6teIVYaHKzAWOxqz6icRPtOIMkamXYtwbRw7txa
cp21UahnM32KUXI/kOQ3WgcqHrIwu23TcVxGTMvCyLGxn8pWJdVfigwBu4fkU4xe/1GTqKoOBjxa
9qC1lGxTkwQOu+szsmHSWSqb19GHkN+ouvo8221JS3zdcRCk9Wnjl4l5HZO++UjjLD0WWrC1DpWl
E+A4AxJWfSVl0r5Yfx6exhlb3s68utcaxJqTMC8RhbrR7e1Z8ApudTnH0zXIctK9xLyPvpazH3Wg
f0nk2mleMFO3tGyHBCqRQ16/xmIKyUOppNZqZ2nZofaPBDZrql3STabeEiZSdHb+9+KFBkps2rYy
r6An1fW+7EAqngYs/6ciY3jZtmbXub653OOUp1FV6PZlDIYMwiRQQ+N/JVE3Ta+3B1g4AG6F2YhE
WGOa4lXVCETLyqCxtEQ1WaENfhfUoK72k9UQYsEFuMVlqc3gdaaILpb03h5XWnuvNB9BKU3WlLKW
DpnjA3JGyjmoguIVisDiXJahGe7DFH0u97fXa+n7jrUTFQvPb+L2NQdZz71UfVTcVaoax5WwZ2mJ
HHu3sxqLsq+yK7d65R/qTmp0EoMoTx6nSkRrnMNL2+7YvUpto0PB1Vm2c/GhlEjEo4BXo3baiSdo
vX+tKrYmqLRgl255GX1GFmyYY3KmOoGE75ikOn7itg4VCs488g7JQP01otuF/XHLzXFK8zGqRfgZ
+Un+zKjFE9FKvWItC7vjspmMfarFnKjs1YSpQIc90rn1JKKHtKjXdHyWVsuxeBkF0ENhIn21XigP
IySf26t2FuN4QAcKmlqbzrFbdTapiEhg4uSVgarXPljoyuTPASQ2/JWDvLQR1/+/8Vwsj2pg08b0
1VSDvkcqq3/keKuv3CVLG+GYuRGtpiUC2FekYBkB2Zfh+zIYeXLXNX208oBbmoJj6/lVQpn1k/dC
WIzOPjNncbMrhnZTzw6Sqo6tS0JbU8gU3wfpCK5c5j+iiAXiJtRpxvyv2xu9YOkupYls/VlqrrpX
zfssrO70HLUQ09ZDJdo9g0qM/RTknhygsurN45qa4MLSueVoW1W9saCvvqi2NtVegWtol4u5XCPJ
W9h/tyA9msQvs9Em6MlGoWaXJ3XA9nFfReJprqZs5YZfmsV1Td+cYTGPTEaylRdA7oNkL9sy6XfW
wwP+9t4sfd+xdegpdTYJ5/BSlzL4lIMNk+2AlIeoyu3vv0/xRLlblM6HIfaI8IPPAKtl/n0TxaFN
QQ/WtKiS2qqNog/UsHH47tvWmm+MpEPQ71LR9CbfpblV8WsWeUxtMyi3gG3Qtd3kRRG80EnLPThv
7JOPN/fh9myXVtPxCbnys7LqWfDCstLuW2A+PzR865vWrV/HpZ9DiEgFL3ioA80rAZx/pk1efb/9
45cOtOMLUsZHZv2WvoAkZtbP4NWOs32ZVvl8kHpN+2bhbnGpUOpi5nXAx+AF9TW1N1NDPoAj/LkL
u+rJR41hf3su7w/DXM5ooZAraaJBfk6LFgI+muW1/41mUR88hNBJS54BBVDtlk4lylw+lBH1/qYu
sS95pqLvstZ+cRxIOpOVybx/qphLHd1D8EHO1qh/Y2Vo/ClkKf/Oh1p6X28v1tL3HR9gAUX2dFak
l5Thvi9T/nMEzeiKSbx/qpjLG636rkwoqGhf7IREjA0gF7ZPRRbou96P1jJ1SzO4/v+Nl5QKqdkR
ZeFXwN2HClSkXf+TdX6TbcGvYYcduxZDjHqq8aMXA6nYD2kc+z/BcV/d8XrOv2zbBOemr8sAZN0y
8j5oodtDisjozverlR3+/bz5M83CIse2rV/PYeFl/ufcD3T2ZMYJVxY6EtP8Bwg4wwzaUwPAtQki
Jn6IIUu1JwodP3f1MA/kcc7nTtyjlym8GHAjNo8QqQ+yTxCYbryDMh2ehdJoY8udSUF5fGDpEOb3
adwGyFWpbmru/UD2LeTMBKc/ARZHw+7tVVs4XW5Hsyw61QYpRNJiWoEcur6WdvdiDKCVCk1Wuwnb
g/133iqov0x5ksXqormZoAuYtE8NX9MffD88wnX+38Pbys7o3FMKTwU8rmghDik23g4IKnVRffbR
s7FyGS+sllu41+AZiRIdmVfVTPP4kZigIzvg33l539doGLi9Jwu+9w/WF4MUEh1i9TwC/Xe0frkv
YzTnaL8CYSf1ftweZWkujtNCSS/1m2Lin2NpuhOL0L2pQBP1aRLNWnC8NMT1/2+8ioC+oCqLkH8e
Fc2eyRw2e9FWct+ixnu8PYultXIcFwP5UdOoRj3/tno1mO+omUG7UwbhLglWtVMX/KNb0JeD39qM
U+9sJTh5Hk3elscxGcSasunSEXacVyv4XOahbl9ZoO1jmkSfVQzMTK6VOelmOG7O4TLperKsoSNa
SPtXkaShebB9xXKEk8EIb8zbbE2FdGnFHIvXIQOMuKjkRReojAs5yFdoDK41CATXz7zjj92ifj5U
U4DCS3S2NAQi8ehVZuofkMT1oh1RrJAfKc1LuxOQKihPORwwf1CDlzRqP/oN/5pGLAlhV6yO96YK
av0grOWK7eumiMvsUBZCyjtWQetKgaswTZ8gKmrFa66GCVUz6ZnuCSVfNDsniZ53XAxFhHC851nw
rCiktJvDWPcQXUvDWCf3toxK/lHJHpoxmw6+CzrQqGNwPiX60rYTf67jAjgoSb7WLHudq2TtDbhg
wS7mIC9UMtWejc+kDIvqSelc/VTAbUQfu0ZPm54UzMUa6LyZddEn3SWuw/ypDD3+q/LMGkXa0hQc
JxT3GSETRMYuaAGNAYaCFg3hUFft1LYuQbSHOU4o9nrUOZkZLkqk0Ucxav2RJx0/3N7pBd/g4gyg
ORukplXqMiamEeEuLeYh+AaJsZojn9EF9JO1fSJ/TEy07ab+HkzJcUgjLs4xEl2OQau52MVVkVe7
Ymy9dltM7oIPRjoRYRMenUVWKP6UJ6ZH1rI3/v9ur9rCxeDy2NDcq8ZwVNHZF8kX1N28D6Hvq48+
C4pqFwLxtWYi71f8mMtoI2Pphd7sFReBTtTHtgHrNQMsdywSdaQB+uP6AXShq81dC/NyOW5AZBQ3
tq3LS6lT/6lNgZGj5qpRPaHUnASIeW6v34L/dslo4qobAHlo0gsygE3+oFnij/ee5218kwnHLK1X
AFyR1s3FpgVImHPT4jEDHDXfVkVgLgtNO3jhXIy0uhDsfvJseyTIzw0a5NfY7JdWyHnT1FCV6wJj
ozOThQJ+TXTztKvWueGWdtoxQcvHOSnbqb7UOk0eRjUedYs8taYo62Xhtm5OyoQTD0igT2nes/Ji
IkIfDIK2D163BiNbWiMnCoj7fBKDh11WZYnKrYHWUYtSwcOmM+oSzlyTncoDO+KFxXF6IgjBH+so
e9328au9vwlebcgLH+wg3b85r8t/DJFTcu/X0Ei42/Z9JzE5hlJC6kR4r0bhTXzII2jDn6K0QkBy
e4CrJb0TIvHruXozgTRVtopAVPxFh2jHkSHwgWSS1WNoKn28PcTC9roUM8L2fTbwyT8LWQIqjTVq
IHtZBt+2ff467JsZEA/au9zzki8t2O0+1Aq1RmPQN7Dt64795vA7tqiU9yppl9zLugM/4izi1fz2
gv1yx37rpqvg/+f2Emsr/b1lWZPsa8jIp195O3Rm1yNf2F1uT2Zpsx0rtgm4qIAUlOe2g+AhLtaf
OQ/Sl5nYX9sGcCw5n/Fyw/GnZxP67SOkufheDoQdkRNZYypYuEldjhmRJkkE0SrvMhrIErI5v8N5
mj7UEsjpNkz0rpPo2GxGtB3dntP7KCT2Bzyx5FDiMlnwmufTl7YALGwXCw6p2DF4msHsPTMgIYNo
zsSui/Acuz3q0jQdw7cQi/Ulb4ZXKQBqidPmNBL5j0Fd8sppYHYZ+Kx7f1tnD2UuhJHxeUrSQg+v
wocolOJTfyii5J/bc1lwAC5wkUKJ3QcxUHBGZw8kKIStRXlfSJ5/3fZ9xwN0dprBY2CyLwNaOcNn
41Vx+12B6GsoN+6G4wW0HxiIJ6vhlbT8pHjyAAT6gGcj1NmkwU3rVRBOm665pG0zcryCVV0MdqCS
n0uQ4n0YVUs/+mJbByA223EDNAbqmSKzdsnlFDTI50WhZyIIo3MDjoFtM3A8Qap9Ap/sIaSaAnoU
vDbHuajvb3/8fWFdpB2cZJ6aGzYNyOQ+A9HyZFnzgc3joVb1Z+XJ5/IKobR0/sSj8gdqEWplSgve
04UjlpPgds5mdjZFVR5ZD8jMlcv5GFIg7G9P7Grd79zGLgBx1LWE+BHEU0jbaTCzo3VYQox6l0+g
yx29+EeGut3j7bGWpuPc/LWQ6AoI+w66qH78CXQD+b8jb9oXj3jUWznHixt1HfzN5QwF6jLWhJlX
OvqfdAvlvN+IIMXtL2vK+gNqCvBuVQPcQ8SevLj6fHtyCy7HxSCKmWmibOafVdAAsoXauD+ARBSq
YSt43qUBHI8wpqAYVoSJM+jU0w56Lskc3REj18hul77veIDR60pPVYaeyaShFa5mMUf3s6fMv7cX
aGn3HR/QMhai2pJF55on87SvPYXMjcz9vtp3PMjX+vmXpuG4gToEn0WlE3aWZqAfkQRHgk8A83x7
EgvBkws0bEGYV0AhLLmABwJVkUyLuzgJf+KIJZfqyrt6e5iFSbh4Q2ZJgxpMi/xWH0LgSOUEKd2u
i5tmW+HLBRiiDeWqhEzqSyvj8V6r6J+YAZs5j2uyMEszcGwd8EU/SawhZ6uIjR4kIQF76EfWrgVJ
C8fJRRfaAkJ56EStLqpLvF+MwkvlPQi4d2Fbku/btuE6uTe+BCXycfKGpP6ShhGbd3GUgPdn4Lh5
b39/wfm6mmc2J2DQVQH/OwV8sSuPXlilXrHL89bIp4jbMP7ua4mw6LFNo0islW6XDrFj6ZqloFxt
qvAsK9JPbFe1iV/8HfqMBD+g5g5UIDc0oStV9KWNcuyeVLkA8ctUf7ERwNlpmqiTSq8tWxLcerfX
cWkIx+aFr6aMVNN0hhcu/w+Zp2Mb/5ricFwJABbOs4s0TKG5LYIR7t1MI62/lYwP0VlFdbCSbF6Y
ggsupIKEaITNyHmkie0foOmtk69EzkF318yxtCt2v7D1LsqwnqTgo5b5lzSW9MQq72vtIfIGFrg9
gttoDR20NIxj/SztB5MXAT0DYz6H8qhU7JMIIiayrw+pGPQQ7LqBg9j09gFY2p3rqr4xVDowNuah
X3wZIVUY7o0peH0qsEf5yvYvPMlcGTXgWfyKxmXzBbIsoD0cQ21f0laAJiYGx85TMprskumUVxrh
E+u8h7HXayHN0tFwLv62JlyEeRqf66x8RYlPPSad/2mOSPFwe/WWdsvxB3SkVKMVyj9LWeZHBBnx
YTQ4C0qx9GWgZsWbLjwwXUwiFBPK1m/G6mIBOH+w0zRovcs9hrg5yTKByy5PWfLRJqVJdxkUUvgm
FifKXKAiJpTOoVLdFzEY4CCsms0/4YCa2bbA1oUkxmmGLrMqACgcWcsPTPcV35MojB6SYDCbKFpQ
qrsu65szTkTU+H7aB2dRwnTu2tJk7V1n6jVe5oXtcQXWynkeijpP8H4qgKBXzTDtJPd2ussVWrlA
atiU4oDe67UX58Kxdjlz4m7OdDR3Coh9M4fgXFLZo8w1bvCGCrnNMbgoRcPnGs+2fD5T4gf0ThBI
qM97L0NH7Bqa4DdT1DtPKBd6KHpBufR1jKczsLwX2ZMyAqdoipik2FnT++UTquY0+l+n5yTZQwR7
SA7oPJTpo/ZKZg68jJvkG0rEUX+8bdEL/vAPtTaQjnIT48Ab5nVnNtWgN0VPbb5W+1v6vuMxVNAS
aJN30bnVXesdWqmAYc0nRdY0mJYGcIIGYPiiDCIi3RcaG/FkrIBeRVtPf91enqWj58QLmkFZucoo
nlKKQTFE8R4YKdK3wBhxKUC0vWWYPzTbxm40tZ8oftazqsIPcd14/xtL349PfGJ67a3w/mT+UG1T
LaoZoK7BKDSZPqkUpTAbhfy+b/1NWOU/hNtoNXdMM8XObR9Ar1s1cTntrrQUK9vx/v3zh3abiQMV
5n7WfSFgPH/QCdQMIH2TgDyaq0MHTsWVGOv9QwXc3X89KHQvIbKe+JiH16b0mKZ2EI/ZdC0k397w
9+P5P3Tb2g70uHkQ9l/oqLtTxPRcX/HpnOKam6P5DIKPerxvBEimD9tGdGID9FeEWcy1uhjPZ98Z
sra7HIIyB0X86pDGDYpmZJUndmn96H/XD3doTEafsPNY+KE9xDIP6kMcqjW9rKWT7Bg9HjpRFIBF
6iLKuttjyf4fad/SJKnNRPuLiBBCCNhSVVR3z6OnxzP98Iaw/dniLUCAgF9/D7530da0igjuthao
9MhUKvPkOcudnCtxmnB/79zUtikYls/BbMOBKh5+Au7oPgAz5XzxBs/beep8fIV6JuKvlIWnMzY3
n5FTQ5dgS7v7uspkXLOWXsIArH+ozc7xAIrHnRekBXDkmdC/TY6lDoKwRWjTOxvSqFiyn+M4ux10
0lvwycfQhnlAE0v+dVDow1mH/J5mJOouTrE6QwzwmLiErVudoABQXugwyR+g+sqrmGsiz7XuN9LF
bIg6AMfBEQdhXAhqFqAgzQPgGekENlIdBN6dDriXfZ1lWA5fyFQw+daOfOlEnBUZUddW0zy9u33o
LZtoAhHB1tABaZpPP7XjRE8Af+js3umdme48Jy3+yOQRkg2UnoqG+k8lrcj3RQ/0VGaQb1lWSAsg
H7DnuW3jGP4o9yqRRqqZfhKGpsKFq7tRoh3bW5GXRIXu2+3VsliVySpUAvtTD4i8nyhe+1OSlwpq
gKNA0Bq7K7gQb49im4vhiEagcv2Id9X33HHqR11x7wpN3eakaIm71S13lXZs0zGcEMnTwKuWnD5J
1fvOIwmYCuISbA7tlc1QAzh4xgxfpAbkw9J1aj7rtlpOgFKPl0HtYb9sB9jwQgBTzzOvRu9Jjmy8
5u0y9JeZyMG73N4My/dNFCKloViVO00/07Xk90vqAIPjlP5uqdCyBybIj/b1IDT60n9quXpLQnnU
a4BPw1k+r57o1NOxaWzX7LsXzzh1EDgSYfTUQjDhU+/p/KVivdo5sZbL2oT3cQaO2rpuy+9Atc8Q
5dbJBiNMxDgN542Nw/PyPY5l23ptv7+fiPDoGC3D9FPOICreYLTawes9E8cQCZ6J9EP9hNEZefXv
TATgWQ655qdoXrM9GmfbBAzrXlLRsDzMyu+lX1Xx1nWTpAB5xkO27lFv2IYw7Jq2CO8VNKyelkDW
X5cVLYWQAZPRZ1Ciyd9vHyiLkzLBfUs7NEEvR8RnHET3uVt/UU7enCoPzaOu9Jxj94eJ8SPRRP1Z
YbtZpiVqtSF12hcFDo7lKrs6X05THkHyYyfotCycCfSjoRtWbQsSQxGOaXVhQdbGZKGCnAUacXfi
DNsgW8Tz7gQvLaDFhKx48KUTntGe/rpUfXXf7guaWvbG7PgQBV10PqfFb5JL+kWXaZTHbeFWn3IU
8r+s7j4AxjaX7R+8mwtGGvooQ8JODWDVkGt+J5FFuXfWXXFT2wjb7+9GUH5eoG8MqBdV9Nl84QFI
KaBW4zrXNV/X8eCebN7/3Sh4+FWBgiT0E/F9H2AN7kMXLJh/A2fqIdVF+ousHc9bsIkhTIFfAWHc
FW9LT8ynCGy+y167rcUNc8PueRW40ICj7h/54vQu+o1qnkMq1JX+aep4D3kAn4DyvhhrcSxbDFGD
/y5c6YUd4AfEA9Fo4/wOjPQ6PGduIcqdiMty/XLjei/nOUujNvQ+pWx2Kx2DOzf1PlMwCQc7HsZy
wEyEoda8LLNWr08kKCQ7i17Tr1qKnIOokB2rpHqmrl0oyZxBVVL9VCvxh1imXcrv+zzNhsttd2xZ
J1POLqwyiKi3o/gcFiB1jLsQ+OHTjEbSnX2wuBQTaThOIJ7Jgz4Fnyar0Gyhz8scuucSOZnE8fc6
Xz8uDfyiZ1fPnlv5Qzp+p32fg+WC6VPn+39vZFscDKdxJ4P+DILtO3Qq/HV74WwTMyy/g8591ObN
/F13GVWoSw61PnNVleqscmhnnyAg7+zB32y7ZNz9tNX1ECpkf+TcFq+E4O4Pp2DvQW47yYb5F3JI
CVvb+WlyKnWqadNfRpWTx9wZdxbLNoJh7V3fO02T5+OTKFZ1CkOQoZV91X+ewvT59nbYVsiwd5Jl
fseaov2pYO7juaxW/iIZSJV2bnjLCTMBiCXw6CmZJHlixdh/5tC2K0DDP87O3yEEijlie5QLSzyC
omnjQA+gIvwyRLIDr92hCZqARMrGsXcAwX4aIcIexGE6BC+lmsKdoqS7HaVfM+ieSZfY9XMzzV7q
PBGoLY9oVKiI+odlvhrvhF5LqIAtSNJdxtVfYGJeGzjBNxQpnPDs9wVIcmOXdVCtSZGGZ04MZYVs
2pm5BU7k/QJTdLQsCJ30d70x5NRRzy8k8i8SxHld5P0toUv8EBaMn1oy/lZBV/t0e8ktJm4iGKGV
xMJFLcNTnYMSkYdQryLeRC5dSEFQ7u0BJW3DGJ6kbkqn6xaFsrZsx+6JtqzKr0LwnlwgudxEX1YH
Id7OPn9oJ8Q1y3BpPaQ1uBddsKwX+TepiugBVYq9ksGHUyEoJ//3Vq8JG1SqIIdLiP8pDJ23MJ+e
piZ/bJZsJxH+oSvBEEYUHPargxkImlD09YEwXpNEgQK6Ag3++fa2f0yrgSGMN2+erVqNOvMTSulJ
R84bamMJb6c76U4JjdwT2uu+AxL4MGRILIIkYmdgy978Uo1bBqds5eCCvReEonD6SNy1+f9uz8r2
8W0930Wqacccp6p9NwGtZ3HKdeOfveggYzPyz//9+jTSsvLXCK4v5AFLprB2Pk1NhxwlFLp2XLBt
541LMI9aRNpjQZOqID9AiVrEadvc97SZdgawLZFxD+rCUUNUN9AiyKr6lGowF7q0qneyWR8G2ThV
xh0oVZ2ris0s0e54EgtAnmqCtBun35CHaE7zwnZe2LZpGFdhOqPkkTdde0VrK7nDzdjHQMsF59vn
6ONdICb7B7gTNHJ+HYyjXDt1lQ7NfhDVAxtXjVu76+1RPp4DMWk/xnCOap6uEDUCu/HnBcmtNW5I
LfbAMbbvGyYus3CSinlwg+vSXBasfZmDdPbYn9+84ztTk329gBGduAntR+eELuRveg3dnY9/7GJx
z/334wvvaEqzqr2OzHtJ5To8duhXhhp4HaOk4B7c5W3d3k0BihJePRAU6MIo+z7mYPCnWf3m+GSv
Ym/bAMOYFR9BwZsqBqoq/2/k31+pmvZgibYlMuw47wrVq0n4CTK7qJTyzxvDL+wsQxRzbIcNW3by
cZ2hCOkmPpSZTtqDdeHSlpdjXzcMmDsSAivZ7ILNHbXEf3lbq9z/+/bHP3ZDxKyP5U2vcL9VblLm
wvsL24v3vrvymPeI+KH3UX/p6a7L3i7lX4JKQszKWAocNnVBdJigJpuk0Opb5hy5OOR5RxdCoz6Y
cPrqUOkSgxk2XctpKbwckUE9gGe/nsG3rufoK2D7eqdyaVs7w7D5Cohx7ev2CgmEv8qxvOBhA7xM
9dfChouXRzs3hcU2TJkL0OpzFQFClSj0kycp6BprF3zEt/ff9nHDssO18aIu61jCVAXeg1rTv4JK
zM/Hvm6YNc2ctnJI6ya5xitBs3KI64UFO77P9t8Nw4YeMQXBVUYTdBLMF8E8firG9bdjf92waSH8
jRd5oUlX8L81UIRJ5EPr6PbHLbdmaJi0nMJ89GZEXwQ1oDvkJYo4z0r9PcrmYmcIi9czC04SrOWb
sDJL1NjR6BMJZYOyseraeh3iGeLHLD+1rs/65NCUzAIUbxqaAQbnApiWySvB3ROHE5riIHdxiGmA
EJNiQq8ymFRTQoWagRoqrFBpHtK5OmYJZvGpzSUd2mykSTuQKUY5EySpUxjtnFXLjv8iYSHcoZ18
iuUZVv6ApQK8zvVYUlAU7Y/tgGHKSzGxuSaLmyw9QnqaAwkyzhAFrJheDg5h2HOwFmVXoUU1maLl
Cforj7zSP0DG+HZ7BhaDNqkkRD46HYib8V6s1PqNI2H/WMm5OXaPmqUm1gyCtNlME9mC/DgNOx2P
Yat3Ntj2302T9gHwcFLc0qWEMEOqAWacN4r1QytjVpTQutQ3kyxcvEXqAVweOJyAZO45UsvhNJki
mBwrR6kOL013duIO8deZET2c2/IYHxYhZi2pRKnSyTMFDZ++/10RqBmSZV1jcAfuMc5bNsCkoYAK
YDMW1dJeZQHV3FKidBR4u/B52xJtv7+LgGW6ookFSEGELsgms0y9iQgMPRFu49s7bAkmfiGh6H1/
7CHSmnR9Oz6Vs+8tMdUbl0rAWP13yHn4gP6vPR5723wMS0YyS6E9Gwcq7aD1TsE/fcnRPxu7m9u4
PSPbEMb1rFOXQp4EM2pZqj77QfA3m0WZlNvJuj2CbcuNO7ocQLhASgQA5QKbq8suPPnzLrma7f8b
Fl3yZslnVbpJt+BGg66OjxxG/hhtiYBD/9+sGUHjdp7ZhPCo7lZxL7hbXeoQIcftr1siALNYNM7p
gC5fRNvo70GDfMTlMweKN86yAeSwelehw7ILZs2oXYexQo3DTSrtR4kK9E+IcrPL7UnYPr5N7p3d
1T1omXt3y+8V45/ogp1OMyr4p2Mf33b+3ceXUcsZMrR4mXu+OJUFvu7ne1yDtn++/f7u42IGS1id
IbWKjahOdCQa+geHKPmQPTXMV0wAk2f59s9XBYrfoJj/CBbt3TuiXY7FQyYpRc2WwBlyPDvQ5grW
naprL33Z79UvLO7ON0yXgAmZLAXendqN7tKsfUAvSpf0/fC5DCQ9rUv4v2N7bFrx4AGLXRftVRRI
Rp87rqfqSyub1Tk2gFkKYprWbR/gZujAdYwGHZFfWnJQ14v8UuchHZCgfSivrJN/ab8oE4876phx
mUUeMvfuiueAl6Slp0/5ltLZco+HFt4s0+RDKSABOMK51eOfyoXQzDz5h5pICDFrMRptpWvXai+p
q6I6QcHtrZrzvXDIcjZN7SvdLAt0PeGWS2hLIhoq4xrZ/iUSdYzA5dOctzvgZIuLYIYVc8icz72D
RwHvHPeqaDHdAbL7x7H1N65f2brz4tGmverBRekoBCGUo51pB+5g++uG/ZZRnVagDUeo3s4sHpV0
To3T7aVMLVcXM4w2hRD1hgZJ/8l9/ZWt9V+qa75tHL39MXIAtDpH/3XPulODj7aw9B/e5P+DDNPr
MA7+sXvdJIkoufRCiiro/71XRkmQRQO1yrFTY/JDgG0yFy7SKgnKUlnMIjQTIDH0/fapsay8qUoV
RnRhqYO/zp3wG5XzirJ2eFfJXscD0qa3B7FEVr8oUW1ECTUFPLhLgwAlD9DIAi9TnvoO4ou3h7Cc
T5P7Ie1TsXVXyWtYNEEaEy/AkyPou0PNwTg+humyNJPcJTL6py7XJS57mG45D8hxhWLPgVrc0C9S
U6sfgji2b5FMEb8rn98rNwMRdPFd51Myz+R6bKUMS0b5YOY4sPI6OgVaZSuNkvO0p9xh2wbDkMu6
aNygjqBEChqjWNPlD+2C7OPQPzeZH3SlqOiLANmmrfzfhsXZm9u9AMVyRk2+hzrwG69nPT7OK+9N
cUhJxdLvPeexgeZzu2Nuloy4SfqQAyXSo8zYXlWjE+JqsJGTq/b8z6PDk3mcvs4oFx1bLSOSZlXv
ZdR3/t8+Sx2mKBFVwjlWAzHJH6QWEu+AIfpHIo6Ow6CokNj3d2JR22Zsx+tdLA1W/opN4ValgPzl
53yQ6JMHo1g3QcTo9urYRjDsWZBI9k0LK4AkK1Q/XBTbQXQcfqlIx59uD2GxZ0r/OwlGGnSWrvB6
9QQ9DIShzVmk9fg2uqDyAj01uBqrJt3rZLFYHjXMmguVtiLbXq8eRqs5lP36Uexstm21DLMmaGb1
lsoN/+nyLo1LlueXxXPRFuYctT+T3aFEfhz47BotJOOEPoAJpFRjBE4nSKIeancmxCR40BnEt2Zd
wCLQ/8u/gELbc8Cy5Pru53ZR6Hi/ve9bRPFB1cskeBCiBmXt2jXXdAnDc7YpGMmpBbMT9dX3UU9f
adBND+PoF5e62lXKsGyRa5h7hzbr/1t64a0XfoLQqbwTFLTwxYLq3u2JWY6YqSolvAh4IWTArovv
kHvizt4103s4Z9v/N0y+w6UBQK1or3nPxSmNIvkd2sPgKMkzueNVLAb5L/btnVfBayqg65jibdX4
D1KPr4gS9Hm7XYGB6s8gRhAHV8ow/dTX0ltDRFVLK9SZcoixy5Xugbgsl4jJ4pCO9Vj7qm+uInL/
AQf3H4Cd/hjBvdhzBtZx97Ffp+T2ltt2xTD8VEAZnRBYZTq5aNedISc7lTP4wo7CblAo+q+bhBwh
qOimobnqGkJ+Z5SkveGyDgFYCA7NwYSMkan/fyGucL3q2k2aJu48fZ3QoPX99giWg2UixkJWgnMe
JCGJYPop9MRLDXpsnvIE8n7PU1pcjg1jmLhaVxgfj+S1XIblQWj2oPjgxLpFqiYjekkyr9xTT7Bs
vMnagMbVcpULnJiA0ntN0fzfCvkctDCY25OxOBMTMoa2ONCL0IkgXeZeaer85ZFdbnrbt43LHXmm
BpphurmOnRSPolLsZ5tF1V67j+3zhnXLNJvC0W+hPQgKCf5XLiC99FmooQp2QnTb4ht3ebj0AtIO
2OjOwTuMZ9BaAoj+nCHHuGMT25H54I4ytaKAAAD1W4BQeoMx8LxKFrwvGCioGrjF2xv80RAcbeOG
XXNn9PVcw0vlffWdpuRay/EiK/Z9O0jHhtgc5DuHzqBCVa5rQBIpiz5WAwj8U5zZ11Us6TmCOtUB
1Ow2lc3u342T9yvrWIeLT0TCv3Nk3ZyAfN6DdH2029vXDbPm3rDKtUPJARg00AZMuK9Hf57vMt6R
nQf4Ryd2G2Ib+t0EutQDGB2QgOuCokBK0cBZyEokt3fB9v+3Qd99nGZdU4m8bq4ltLr+XNBkn0Co
Ob16oGU+3x7CdpYMg85Rh3FpCnY8JuU1XcljqMK7fmIPGTuSo9iWyDBq3rc0WJE8uObDskCuA8Sr
YkrXV29Q2Y/bs7DtgmHWeCdlXkMxg3JqRUJklz4WTnskA7JNwLiqpRvJlE45ottavqUi62JIFu8Y
muWfm6ixGlwwNR7y+DZH5aHwgHkGO+Le0tu+bppxn45DhKLntfZHpe+XDnpGp7IO0D95aOFNaBga
N+Zh4pHzD3fBghd3TbfRW827XJEf3f9YepOtgPlQ4QTtVHOtaXCRfQrmhi3HRbYcFw9SHpfduuOK
LJZggsOWRWWRXyPPtWafq7w4hx5Evb2F/N7kwcux1dq26b09O3RqSObAnoccVUoqmv7kdFzu9dLY
pmAYM3QwuComSJXFFG26WK/iWWbqmarlBF53tnPDfRQkb3ti2DP6i9BxBNHwa9iC416rrEJO3PkE
sZr+RMW4nMcy+Ma5+N/tRbNNyrBtMearDy6M+up3OTro2hR8FZ6+IJ0DGCKO205kYBvGMPISwNYg
BdXCVbP0lGb6NzS+fAJS+rqKfKfDwjKECSQbobcxC7eRV6gGzVc9zqdy9Mm56qMx7vhuW49tGMPo
FfyqCsCofRUj0HAiwHMZYpV4wj7uEwLbxjDu7UVHanE8ShIWit87j57QswlEDagYAlX+uL3xm1WY
kRTOmQkjW5BuIXLu5FUu4iVVgCS4Q9Vfjn3cuLdVAHmYmioEOBEa58DjKs9tvpsPsf317fd3hl4H
K+3DEPcROKdfQyhZXaCwu0esavu4YeW1S/2hHpFP5SDWjHmIVI7MdxtOLB7XRI6hWzlbV29L9/v6
aenldN7e89tTPlKpe94H41qCGxNEtk7gyJ+Akk1WQV/k4Lx18yRiXQ7ejp+yrZNh0RDrHTM24PzQ
dPiTKtAS9fu6CZZ/b8LIUkABQ6nrLQfcTmc6qOYVHH95EqVHY2MTS6YLFcxOxQH0KjNIJxeQwgRb
UT8WYXLIBn5BkrVgQ1sXXK6i9oDEIUsAHeWeEIg13x7A4iVMIBlJAwcZTQ81C7wWEz4DbiKB5k8k
Hu9+pf68PYptKwxT5uB9hcxHBGCLGP9WYE+KQzU9+aN3RNQFjsgElG1FwpL7A6YBIbqYE4hVINAB
XeQhTN82gmHSktGxLMVQX3kPekpU6au3ECX/OIc6XrmzGRZzMLkIGoelQtd4as1ipv59H63o366i
Qh8BGG2TMC5qEEGkQaYLDzAXiGXnIvfiOeDl6fYu2/6+Yc2kniDu6g4CnF/ZnJ/rBpW1huBdeujz
JoDMaTKuw6F2s3gR7MUFavZEHTc69udNAJnso8VTvUuyOIhqSIbxXiZeyfTl2J83b2NVDFSobeVB
NNghgqmnu3WqdyMKy51gcg2wps09Oq1OomeUdRDAbL2aCymSGTqpYPI+5o9MZSOtJ7fpXWAVxgF2
xrSYTito5w7u8Haw3t3JTjmPUHQPqiswlOcmrZPSWw/gCHDyfcN8R+ggE7fHp3EZxGDov867aWLL
sTexY6CnTOsmxC0pBvcbKOfoKVDRwce/CR0LlypIgwowSTXKa1/Su3mqSZw69dkvdiEcFvfsG4bL
uqkrNRRxIFSD/gXdw2S5AD7WU+DyuX3+LUOYwLEwbQbiabUmWTB1P6CRoX+KKHsOpmaPptqyDSZ4
jHCSAbNckySvhj/VDN6jf1uUb/9928cN8/UZANFljZrGmtEShCpIOgcd2QuDLJewiR4bZ4okEqLc
BJw97WnDX6WLzGNZZI8B2q5vT8E2iHEHMw/ObYBISJKrrUaKtOcW0fHNSc/0CL4CZmaiyULXafpF
YBNIV4Ooq0yzU9BAOOj2FGy7YBhxmMvO90BNjf53BRz3irb3qddPxz5O/+t80lIIJwuR2BZgAgI0
ZOZxAwHRnb/+sX92TaiRClIxd76rnttUPKJBs4wrNZ9rp0jYiCjC43vogY+32TXhRlUXyJYB0Pcc
hWNCg+k3iAZ9B7WwF9O028mo2sbY9uedn2Ziqb0R4s/PPOzvqyVt4obnj0PWnGiqfzuyHa6JOVok
8Ch9o9znUC/Fo4qANG1CpnauA9sMjM0eWTgiiEzJc57C47FRn2ndfRnX5tMQkJ1cwsen1fWMYMv1
1rUem8x9rtLJB6VwuFZ3mivnj9sL9FGlnUfuv4ys7zYhF1Cn5D0lz2r0P+W1+yhnGJrUUzLQBvVc
/3evGL4WIIbZOcIfu3DXRCDlYRkSimzI8zj53vdoqdL1TgYuHFSGF8MelMNiKCYUCeBu8LjOM30T
hU6mMkhkp5/cNrhHwexhDOvvt1fv4wyZa2KRQl26sxixeiM4Q5d8EXHtBYkXqC9g/n9MM3INeHZ3
eyzbwm2H8P1OgUZjhCgUfYMOyQPV/Eex8ntG6h+3P285yyYYqV1Kh45eR9/0wu8zln/f+osrhCF6
Gr7eHsK2KYbBR+0QZGFaNs/QUPhcS/21lNWnlUVfct19kS3fye9aLMbUo+mWiK9D66zPSlL5iSx1
eC2GPEqOTcKw+bbd+tSaijyLvsE7cSaXopuftm3OUiRocn/YuUls+20Yftr3k6olW58jVhfxgEYq
IAhArOvohn+7PRfbShkRm6xLzf1uWJ9BHrp+SyH2cd863vi/21+3TMCEI0U+uFiCoFmfe19E55Wo
9DIWU5eMC91rrrRMwIQjdWgsSpdlwVZPqQBIpMqT2vf31HIsJmGikAbhUKUrsj67JfveISKJR0au
ndb/89b6ACwM/tfEHLV9UbhNO67PaSTcS5NyfRrdAGQRIE+53t4H2yJt+/POcYTz2IB81JHP8+IP
X4q8eyWtLne8ku3j2+/vPq5rPS0OcPPPi690LNn4lIv+ANhoWxsjUCv7CDodYOh9GwZoLvLl6lL6
u45G1P3Wf6DyuuOWbOfUsGgSLUHogPf3DQ1Zj260PAZIiK5qN2izHSPDkMFMlUJZwgnegolfNjGS
lhWPIdA6K6qBt7fY4llNTio2ZBPLciJAXDz8RvOnVjUP1ZRf1tGJxbjujGKZiAkzGtOG1XqdxDMj
OWSQMBPlT09gZ39spj3mBstMTKSRqGU39sgPP3sL+2cbAn7jXhT+vUvGy/5larm4TbjRCLFvyMX5
UAoL8ke9/qCyOW8nS2JbpvUHxGp3QkSLfZiMVB3UlAq/5N5bqvmZRc23/XNr2w7Trn0W8mbEHFik
z40O7tCQHNN5Y6Xak4O0DWFYtwsOQJBWR/QN6ZkHnKvF72O3jk6u93r74Fpsz5R4mQOkib20Sn/y
ObpvEQK44fIwFdExD0IM0y6dIUyxSvTfJcL/315LG261QKhegXLw9iRse2wY+Fjpomy08N7ykj4u
EuK2jr9Lr28J0E2YESVeW6NNd36D0ss3QEdPHqr8DA+9LfwDB3cH5cm636Nk/Xgqv3BT6baYJ1Cb
1G9oaMjYA228ofmtiAp3L7v78Yn6hZaqceSURVHWvznINdL8VNBiXq91x3p0oK/S1TKLy5Gkxd+3
9+bj5YNc1X/vJ5GmQlXd0r/pKD1VcMC9gydgjWxFPp0z+JRpxO+7R+Fjv0J+ASIVbe+TnrdvERzJ
tlMlTppc5lg3U9IgSCyicOfmtQ1lmL9wR55DK6B9k5jNNjuc70ZP52gu/03XuoKfb6/hxz6ZRIYX
SL1WT2kYtG+ao1JIweSHhIMXVeea/Znl9HRsFOO2V8QRqOSR9m1Qw32PU42yRcLa8EswkBPZba+x
LZvhEqIh84qOLe3b0lXxNtSC1HY5pachQhYiH5PUObpuhl+Q/Qz0CpHyLVolkIc/adXfizw9Fc1f
xbL3LLQdcCOGLyESPqQAtb6lYM6AqCMg8yyGBtp5SKGWhflspJsF5nd7lyzLZ8KYdDcz1+8Bj1Kg
S8u95lxvT0TYECnr+P8nqPmF+gqpIQo1zyF7bgi9E0GeBPN0DyGl85y5F+W0O6fb4vJMZFOllAsR
BS967UCA/Adkm0oUXyVrup0Vs3g8E9mk3D5TPTp83kpc09B0fhBO821wp68oEO1ccx/fosRENI06
cADUcbM34BLzOAQOUlFwtaN2c3vT/xWI/BWhQUz1FYLP5q6jnFfK1pU18QTJsSo/DQXPR3nuG4q0
JBRfVsm/w1W0DeDOTRHVJ0rd0YlijoxrV4GgXowVMiMq1a8sW+rhfpYc4lW3/6RtHw3/0USjpyA9
S18hMcjau166PvzHOrt7wt8WN2jCoWTUd4Wb+eR1zHPUamLmzIvuYzbPhXcd/Z43yP7QoYtOcyDq
bueBaJuW4UTwNBRtv0Tza1kJNLmxgrv1j4msqzrQlgwpBZNYq/MFdN2yqX2lWSv/AEUC/R3Vb/bz
0K6YUCg+9RV4/nz1KltUJ85r1rkKzUOFH15vD2DZFZNESyNrEUSRGl5BahuvrntyObtAZuHer+mn
hu/VPSwmZhJprczL1qCf+lcvbfLxD6rnIEWfQkjK3wcUv8Vvx2azOZF3z2lI3qBth5btKzhlPm3X
Rg5lDw899du9Qdt6x6Atl4ZJrVVn4VSvNJSvHfhmNy8ucL/mavpahyJOiXuCYkLSpwdDFVPYpURD
68KhifC8AXS2DOkWFamOXRbXfRHiJ6PLoWw5CQwngO4qkqbay1+jSkU/lK6zH5Kv8vvt3bG4chMy
1QqxcviZ7NXBup3LuV2TNnLvaMnWs1rbPY4b21kzTL4DhVoOopvstRk5+GCxUL3zMNWOQrs3akn+
Tv3FNowROQChuDJUs8OXMoi+gAcKRdXgTWfdMX9sAqeEJEgJZV34Uig6q7cUehtZPIDK0tnJXlp2
w4RNjZKxcgQX3MvSqi8icBDii7t5ZXHB9Y73skQ7JnAqWGWhm7bhLy7PJNhKAMMDt04aM8RTdKTh
eRiRFQRBoHcsGDGBVKHIVz46qf8yTYP+mqHX9aXi87TX/m3Zcr79/s69SEBdGSiT6UsglO6vqOMG
7qfIndR6yfhc6uS2nVjuLBNHJajDaiKDAuzr8xNVYI2LNuq42x+3bbth4gL6s74swuIiBp1sGyH7
8XViwUOfRjsZQdsQxhthpLMTMVIOLyl4619cKkXqJbMsFn+NoXAvif5WRsTZWy7bcIa9S0V9ziZS
XMp+Cr+lKW1OKYSsH7qhrBNoVnn/HFs5w+DR94bibT1ll1JVP1SHOl9O5UM6d1/WeVY7V4tl7018
Fc2rAshSnV3SGbFoNwPNO+k9yRDbxzc7fXd++UJ7Uiy8uITT8jMf8eKpKHQNDy2PSco1u0sHDQec
2mqCAgkuP8LE45ZBJZH3dnsI2//fTsC7/+/lLvekn1cvuED4H4XOs5cBxHh7bVC2zxvmDWcL+adl
LF+CUfAwaaoQMk0NhGn3bibLSfW3gd/9/9Fx2yhXRQkYr3jp5ux/vCDXTenR233PWlyUCbHqCjSi
gZa2eClFqb9AVIVF57Lx2RJPudsFB/fasPAJxahhgXphksvsCUqi3wLmXVDMfQgncdBRmaArxb1F
RP1YJ1HdyTsgb4d/phZtDJDTAqVcuITdb8dOlWHX9To3rgz9KmnBSRX7Xajj1SPHCvbExFzNORtZ
0aRVMove/9NHJDxetKvZD8aKqkgOTcGEXSkxF7xGSilZ5SBPrszn66rn6enY17e3w7tj6xZBw5e2
wU54fV5BXlZlr0zzYdh5QlneICbyqhXDIkMHS5RSPAgbHeXXrGHVPZ9Ffg6arStn0kdIO/FeM3m8
gg4iZsj3oN+0L37zcTtcpKvYzmvK4kFM5BWBTBpkn1rsQ8Ees6Xlp7kBdf2xbfD+uw3D2IlcziVO
ku7o/biMMuEjGEFvf93ypmGGSaeUBZWXU/ECNZgmbkf6byYsElDcaaF9sCJa8Jq/snHvDWXxhcy4
tUECh9Yn1QAABzo+0MH7aDktLineaJOI9rBqtkkZpr0ganaHXosXIvM7yDOdOXvo2uacKRFLL/oB
HY/Fd49tvsnvVZdRJvhQOD+4IEggNhp9D+eqncjBhKhJ8hUy2ndRFTnP27Nze3JuZbdlHS5UDyeE
0zvOxHKFmGxfHZgQaanC7MIGsH1pRB9yRqvcfhhi2RUThudWzUjGhjvP6JL/BL7KU4VYsMzHEzq/
Lm5dX9PmS1fveReLTf6CxUOb8db1UCVIs8JkhBRNc5nQGR7t3B+29TJu9cZHu5r/fzi7siY5dWb5
i4hAYhOv0Mvs3TPe/ULM2Mdi3yRA4tffxOdlPp2hudFvjgkHai1VKlVlZaLj/9AFs4rJ6FYHWxQO
OEo42182zhVjMXF4nvDBqaKD8sDTPrglLHSOopT2jQecYcSq9sp73SQACwvG3dxiBbLe8+DckWC2
2I3rDX7MwT/2Q7Qpd9+um5Jh/6QdnUl38GYCrdo/RzXLpzpEA2PMypk+z9wKt3pvV64XE6MXZOUM
+mqRg+tzyiEuUb1kfrmHHlF6tNrciYJgC/b5oVAYLhcTnYeSUt+EYxV8pUgK5UggE1zx3E5vvNk6
Iso4DmQAh9R0M7KtbpKV2ZlQvb4qK9clfX4AVfqNzfkBcThEfRJxwiPyOOfBVhZ7baDl7++igNbn
I9Vdmy/wkU/lIFWsAyeNna678UWfHRLp57vLZ2NtqMUM3g3lgYpMWg6Ym1kx/IOovwBsNr9PguTG
CmsSBan8fN1Ai0m/GwidVsRREi2ZXsI/gTHgn5xY38VIj44mdeT0+Z/L46wkQqjhIixohTQhcvoH
N5iLqHbmryDjum298YY14xch9LPMvA33vXzzg2KDid9L+qkM+j4oDtIJE7oD5XYu9mUJupwNZ7Q2
gBEpgETKo9gc/2s10lj2xY+hyK7cD8MplEFIam41+QE1xsegtCClGVZPsnL2Fi2yyMuuUWddDNUI
DLJR5rZiFopiU+Facdmx/LEh+bQly7tygk3wXmB3sp0EOn+cJjnOnoD4DB33ILe8nVnRxTLzN7KQ
K5thQvhGhIJDBkqxg9M72Q/fGecfgnnhNTRSWCcTw5cmkyVHi+YH6YsB+hq0yRWUKgaVXndaTQCf
5dR4G8HQDtaU650P8pQDAttrf75h3xb3x0RzCVvgqf3DkY1zZ9nzZrfL8pkPTO1vve+d+xjyTCZZ
OqJOJq0nr5Qi9tLpwGiyBfdY210j5Lf04Acp6mYHyfo3Dy2/PwN0nW6tzopXIoYhW05hW6LD2nu4
OlRBn5ATPlO7/qey+I0U3n7UzZYk1ppBGJYNGsjJ106aH5idPKgUuewxnb9CXuoAETQ7mq59gplY
PppJgiXL8kOaBsOuQvPaAS9VchU4+j9UYaHns9kmcOTzUNXJzZxy66mSI7Cnly+K5Yb74ESZ+D0N
1VaQD8MvoZc5OPDSv/Hs+qZnRbubZbGRn13ZCxO9J0E16QVenh/8akaWNJQHONbj6CIXz1v1HTI4
WzxVa9NZ/v7OQLpsKqj2Cuy6Re7VHPz03PGmqtUBNfcNB7g2hGHiE9DqhVvgYKVd/4CoHvxLFo+V
G+6VDq6L8E2msI5Q3iF3mh2yGsQKrCIEIU/TP8iwG66chmHpUoH41ZY4tmFf70Mf0wiL774e7rx5
S2V5xZmYaD5Zs6IaOC5XAZDGvs6Z3LvJ/O3ywV37uGHfQlHCRmi0H+ZsCE5NmM83XQZ2h+i6zxv3
ddpXVc01lqcFwW8kppHH9iaO/0M3zkBc9L+nNAFXQ+BMOEJFnca8FV9yANtU3W4UVT88ofi8kXWH
pnWeZhNLD8Jy3jLH/0rtgZZRSwiIgNzpKgpzH+Ms5v7O2Hw5O0PgYhpuMD6m9XyqbIlpkO9S6A33
5P4FK//HQWEQw6I9VaH93ibZF7ylXXYbZOGcHWVT039Cj3ifmspy6BdI+c39rhlJY/WoluTZ+ELC
rJ/ue21nkF3P8+In5Lsgwj2gF4t9Kn0vs+8GPHOTn8Gg02QnKwv/5F5RgRW3aaBpH0LL7+AHALTx
IdDtrp+nbtyN2h/QR1m4Koio9JAlTHvL5seeMkSMQFT5XXesZFV/r/3aag8sgWp5HPTSK3bjUBAI
KIJUatq1Y8Cdnazr+TfgHOwH1TmpojHpxffZRX0yRp+puinZ5D8XnOoyZs3cPpXWSMqdCoeJhbE9
l3a/82rAh7yRzTKaNNPWLbf4nH6ihecil8IFdHXLDkTzkShD8TwXndu80WQsrAPJaeMeuHbkr7qQ
uGK6Fg+uvU/D1trRAOmq2G8DTSPu9BV56tIkFd/1WDHrJR3p7N33hBRj7OYMdE9NmQ/6Hp6wPs2e
1WnI4bm+q578AFSUQ+yVVqtj5s9OcoDu+lgcrZF37CaRfQ8iBWpnJT8Hbe+qf6juC/IsZod7XYw9
d+LcLocHl/vusAt7eziUBEjDKWvmEPweXhg8e20HXcUWb2D30el8x73JNc+BLwGPoMx/VLNVkCcA
IsFSNWvgTmK0+bPpHuiNVAEfXWgC4rAR3FslslAKDdCzh1VLWQ48exmAiPAIXbb6ziZJM7qRJ3nZ
/EloOVlRFmZwnRXJG+/JzywvuGE1H6sjA+BK1lHudNhlzykIIrUpSMNiD7HoFgpUud367RxR3jp2
dbB6nfona/TZ15BTHxFEkAsZQ9zA0qhgZ/rXRDr9CSrJ4jZXXJxn7k0dPFLuNBHtpYTsMCg9XmoE
oChyp26f3vAwCUE8ADxbNS7gfyd7TXNn9L9pOSXdn3osefjPXHZ2E6vSBuQ10Jkjjq4jsZ0BXnVQ
iNPTLI68dcV4m02W+Goh9VS/1J43k7jx28ktdxB8EcNDB9iWH7HGJf5OOpT+8h0wwMZ2HgxYnimt
eVRDUP7NCrvsARrjWj104ehCxAqkjPUeguYQLsFBR7jc1fpn6+T6V+07Xnnf+aqDrIwzQaLdBpQx
P5ZzUNsvtqKgQ0GlBsZXYNF4FI48a+O+TdnwxRmKmkWzb80vIEBW6a6xA7p3oUr7qdaFUDe4l/zX
CqI4TyBiHe0bqIIFNhTPJ/aFC9v7OuvWSz5PU1jOURG08iR10Gd3qMOTYV/Tmow3TicTcj8VKSMP
EuFZ8V0FyC/vQGjQFY9VkKTD3k37Rn9GIUz2T1baEr5DQd/+3re2K/ZtBbFrKGCN2n6uB6GHCDxk
zDl6toLQd0csrKBmrgueR9cPwdwBus303k2T9jG3O3EWSRP+TkCYpGL44R5kqKTqUcfN2xeI/HZW
XKDM9IVLW3rxICzX26MrO+nPRHvMUnEwlsEAqdt5QtO/9lTYtxGssXaOfih7ht3PqyxK50xYsWwF
foYCeakTWRClfhSjap4zMLORo0WkzyPGi/m3wGLKKEc7or1LGxlCZBXKjMGxcxN9JoQ63U4AJCF2
vhZWHkNvyqORVTXhZ9UP8hWSexCtiNCi6yk4PJ6lMRQH+IG60vmDdZBiP3KoeR48rjJv10BTao5d
AtYaJNh9DrauPizL4jecV1/GvrCZiP3RRarfc0HuCs4tMO12N2NoN+MJ1Ae+szRkT/a8H4nnl8Xe
o43wTzYfuvETK9PgBy4CnDvgWjP1oIZKgKoobKbkPBUVMD7DnIIXU3aVDvdhie7ofRbYDX50IKiL
GpJXJPeSKsqP6Liy6ztAHP1vFjq6gPzFpSIOlj94iY56d4BsXBNUmdql5dR+7ucQKdYqo451zJG5
ZPCQTSHA114lR5HyVMiobLPSppFo2TjsK9J4ePInKXytm6PQPsf9CPLtCpdFKv/AYIXY2WXi/7AC
H7JY1JLl5wG3yTfEy035FLpitp8n1Hi820mppt1VJMnprq3RbXyrK5BFPKZWT4cjJ3zw9ki9DdYh
pLLVL8EIVZT7sJtz4AVBzvcAiTedIONdOuyGF13QPrsy6cg3N1FTTAEpcqOSNdpG/3ioKBL+EGMF
BIUSDVcRWvLQl0EHpVBVShlbmaPoEe0GTXdr9f0MZBUk40SK+8zBzROhSZhltyU62UCUD7Z8aBhM
kHOqI52KoN7ZDDjGl9mGhi2u1Bqs1EjD4HTpsAt+1WNeAs1WJW0HFFKLWGY/zjP+ZwLn39y0ILsV
+1p4tIjHXKXdXZYn7Z80nAHwKdq+K754edW+gPym+qcnEk6+cRyf/RhUKL8peIbuFuo303hblo0H
+Ta04/jNo5rwcGdxWKfdJzcHR+83FGZnaHIDLKGhQQKNOv6CDrHEvxuhYFftEz7gdu7LTLM9uqT7
6Q77X4lHlobWnZM6jO+9iYhfaZMhXxqJvs/CuAHlDNqLwiVJkGe+lx4d3g1Bi3vNtbJfBMRq1T4k
c/N5cruwRQE0z/mdaxe8O1wOoVfCUBN/q4YuaVuWZF88pp4Ik7cBEbcLegVcvxuR7oePABYy4xHg
5gWB4LLIUIa2kmPuuOVNmntb7A1rXzfeAAyaGwlYD1KEbE3xClX5hEXYBe+q+ioLTawt4jwJhj4n
PdiTmza4yxbJVAgklleh0zCA8RAolPCJZU0pNOWd9In7Q/4EhcqrRHqo4xovSEZby5u4y16lb/WR
t/QtBGNix5dPz0c5gwBfN3JFttOkDsKf4LVqnOSIxATomSpN05cy8NKXQDT6GxSl/NfLo330IltG
Mw6SLYs5BN+r/VykBFwgXtEcphwvh9ya7A1z+CuCYb5kljGM41QpnpBqDNkzs/JUf01ALJmTCJFK
muI+8FCbumsDNAj+8LGMxWFpFspul4TZ8JSUEKFwI5FUCC7iJp9VEndzVldgIksFOCuZ69V4GUx9
6dkRHfrM+dqBx8rbMdLq9A2MWY6Ffo9AIZw6WJpsajB8ZCOYlFmDFrmP3ouq1i9JByGuyM5y3GFt
g57+m8s7szaAcYYtL5xEZXvu7xQ0186za0v0oUGmRku5xZa/ctTM+nNRjCDAA6ffS+cNn0TphzGy
8/0+o96OhAijalAHbsxm5ZyZlWjXmnlCiQhe+wJtvkvBjoMb/DaU7UZa528u9YNTZlafi3DRdGGz
fhEO+TPZ2U2CFoJbrW2QSYVljivSfQSnQ9Qq/zM4vtUDHlD5vi/djQbaj7z+ciCWfXyXFIAPY47F
hLqno3JEseeJ3YsaOawh53jDJ5Z6nUFcsTHdtdEMHzRYXYUmkt59LcYSqJ12QGk/CfdZ3p+7KQyu
SAYtczJ8EUjKG4nilvzCS8+7bzJrvhmHcf59+YSvnQnD90xT30pWE/cV2KFpr8txn9CW7hch1ssD
rJmQ4XjsPKRAgdXe6zR2PInZjFrRp6CR7hbX+soumFXovp4DSsBK/wr4rYxFgE69tEwgw2ohn1Cy
YYvgeGUiZum5YUmLYr0MnxO0ZX7WmoPZunaTbCNNvbIRJjvM0Ez47OC5r10ivFhBPlPzwNnzwSk3
LrW1CSwL+M44gLV1xjSrsucEpbo3PTrWo7DS4YpaAY6pSQmTsYzwEbXdFxeyxFOUTMMw7MhMSr1h
22s/f/n7u5/vUrChVaJkrwh+kYzWbLjpRMO/Xj6ma6fItOUhBT+1LMX9NHAwJ1G8tXcgrIQiJZoJ
w8ipN2npPsIDLQtl2HOHToc8dJh1TioELdoG+z30cfa0wWCa+DL2LS4iUA/FgVtvQcPWFs8w83DQ
LMwTGbyqtB/V575lWu7A6bpJ97ByjZkl5hzcfWpCV8Br6JZdNLTTE3iz86gemR+Lxj8jiH25vFMr
62cWm0XOmrJUJDmDHk9ERVFA1Wl8Sug8xczpVQQxigg6GI8z7u4Ny1mxTbPsDO0OYID7AkNyz/5i
4/H0jGxnc7bmcMv8VzbILD3jXThneuL5c9P37WfWoBdpVvqayirOnFl3ttkwTeBw5s82HJaz78bM
L+6l9JAXvrwpK+ZjSlWVTdrnTLnuq59B7jxn/bgrO7wzRWs9+iAb3NiItVVa/v7OB/hFGcA+M/bK
ClU+wB34D9oCC/LlSaxts+ED3IHJrk6VvAfXopB3rBnqO7eHeHKUkCGwDpdHWZuDYf+gLwOcJCyG
e4rqNkcqAcAwa9+FuTtvIIzXNsMw9qH1gymQafEC9G+/77T/M/MFjauEIusBarPr5mFc7KIaQTSB
pM8LT4S+pWGfvwHAnm3EVit7YdLHNK7yE4LS7HM2cyQt44bYvA4inrOSEVCO5eGWcS+x/Acxq1mE
5pyCx3NKymfsvjjwEO1t7CxscHL8dcmgXW7jUV5DXw9LNKvRImSVpYahfKZ5k4MBjCpckI708npj
89cWbjkU700k1Soh/jDdYyYOXG94w/22u5mRaNwwk5UDbEpVoYwUKJ/y8tkPc/9YuSM991mxxRu0
cpGY1WdahgMqULR4LhrgcZftaPj0jMIZLAV96tDZO191fk02GSSeXMZsOTy7BFz/LIXGSrDNHL12
qkwrzwfVKDTvPy8z8McMdyJ0t7pcvEFtSkWNro9e3W/s+dqOGAafFEHSEtYOX6bRBjMyihbcu5d2
HwYbsdfabAxbZ27TO7JM5HODpiQ0sSNSYWhL0c6A8gmqRagheS9o3Ww3JvQhtDSg1CxSd27WgTe/
F/dZ3/t77c7lbhgScZNRiuwp3se6y5I9r3W5px6aQNIRdHqXz8Xq2MsivLOgrE8z36+67Nkn7LwQ
fiTA6MUuiPZ3fpX38eDOJ1WBtb4Hl+rOQuFy43b7eJVRmvjfgaHegGywZumzS/2Hok9J7Jfsc2Mj
rZWRZoqUTiSKmePGi2N1ooarEOBHDkbqilORa/u7m5SQRz1OYd0Wr90wB+M9moUyd996FGwFtLJ9
MR1BSd8nO54C87fVJ7b6OxZX9m7B9Yg+AmopgSOb6aOCPsmuoORPYg17HQRn17X4XgsA5hIXghxB
GW6cso9dDTWpauiQi9CedfrcTH14B2KvikGihjH571W5MF5fPlIfX8g0NAKLLgglNAvl+EWKOT2D
57076hLhPq7P+reCdNT+8jgf+35qamolwBLaHenH1w7ggn1loxLOJ+9hrMNrmgYXuzQ9jQSOZuZd
exJQPih3EirH36RfWW+XJ/CxI6Omppbf5j7apvPuvuBgAYFSngXegQjimyTfUk9bMTKTkwZFLFsN
1pCcm7Z1gQAbYvSTQcRBQ7vBaoaFW/48kmqrl2FlS5jpTPxUUN+j/b3tpV72aDtW7dyyEOSK3/qB
jc7G6/vjRxE1eWk63tvEnafq2Xf626Ro+rgZfyHEuB/yiUd/vcfCidcvYc3lrVo50yZTTSZYXbG5
r0+08gjkaYt+zgsdNXVrQVeyK6osuO8BFCj0lVM0vESC7PSo8RL7kvjON8qc4AdrofiEM59FsKM7
D2VT5XnIA9fqyliH/ofLJuSAfii7ee6GunePdluK6kCgT/j98iquuCBmeAbX5UySDrU80YOGXRBk
1i1b3SQeYkNp33k18w+XR1oxLbMgBtBDVlR1Vj4DQ1R+TmjuP9d1+Pu6jxtuIevBnVL7ND8VEB9C
oNZxEH/NVMmtHok1MzICEFEVxMEzsnxOrCT17jmo3vNT0yPdy6M05DYwAJdnsjKQWRZDJ1ggAPgq
n4c8YEUMlubSjtCL1N97FhlvLw+ykienZm2M+lQS24XM+jS1INAO52SXDYATZPb0xAXsB8FPGU2V
Pe0TV+bHRn6WTf9ojdWvy79g5TSYDDWWtihAV33wE220dTRnRXpEBZpduYhmYOH1aCyXdfWFu0Ab
iW52dkPXe4/E5c3r5QmsODyTlMavPYF0Q2Gd/VBj3UAVI3KQ2yOkpqCUnfqAQAEa4Mmab0ULa0u2
/P1dlFLlLNUeDfyfPoAO4tZ3G4vvCl1N09fLU1o7eoYvoJPjeE0BfEdFMuIiBdnOzyIcEG7lYlM6
cW3d6P/OYpgbZwTmOjlztaD4svYMqAIaTwTCkcmb/7iUn6jkv8vZ/ee6aRm+ISTAR6qWF28dkdN+
dnwSdYIilA/Q/nZ5iLVJGd4BLWeZp6hrnSsJan1I9hxEWsgoK5a7D0yYQ2sfiSxexuUVeXnINRM2
GWtc4RYAnPX6d5V0/JSh/TGubKAhuVWCY7OV2W5KeLDLWiizWlNFYyF4HyUi/BG0yL1e/hUrZ9Jk
tUkKADWzvNKvQFk1Xxay8RM6m+vj5a+vHEiT0IaLsM0Hv0rfNNphDki413u3yGRUUxj0dUMYnsKD
dgS436b0LUWcmpExOcrACyKhknbjbKxNYvn7O7OFkNlkq1zV50XK42gPlb6rVO9FUo71/vIkVkJK
k8FGcCcY05YH5wbMxjzJarie6ZAEywt5IXgVnru/2g+ZqmCTJxzbSmn6Jkgm93bZtU85LbqNPV87
UYZ/mLwMDwhX9Gc3kXMZ2XkJYFFfga5+w3DWFstwBwsuJ0R2OzgLx3+Y5uSR0bz8d53Y7N0qzz79
P8x0bfcNz+CDlKl0u6k920S6+2q5wtG+6UWWn9cbR3hlxUwOm2G0ilErS54bKFbfDkiM2ZFXJ/rP
5cO1MgNTJEyntWV5BVC3gJ2h+1m54yNtvM8KZ24jBl3ZEZPKJrFVyufaZmeqFPzlEHz2bfFWpaBy
0ABr/H0RqSXdc3lCa+tlmHxQEgDUi2Z+lWgULe7tclSoGPFGB+lGbLC2ZMvf35k8rZBClOBW+Dc2
QOS+q9JJ72Xnf75uCsvU3g0gQERdcK8JzzwFwr0pHHY7k8neX/762s834oCpciZAHufqXPlllR0r
tG2X0QBPXL94Tgn+3svDrO2DYem4CuvAd2p9RmPztySlU+yUVxacqGdYObM7lXNf6HOX578Hf9LA
tW+q8i0n5b8Ze2pqh7HZ8ove0vqc6LK7swN0VvCq9M8a0raxM2w+cVdWyCSzgTa2HLwiVGeB1o4Q
2M3Q+VOImm7k39Y+v9jju1PEisIrrGks3pQLje+C9rtWIWy4vLsrD0t3+fu7jwt3SP0Msd5ZhLiP
uoVwNwugIM4bZscLA3+P5pCNPNrKgTUZbdC71U2qdeV5cObxzp0psDaOKu4sbm9x660Nsfz93XQK
NOSCILCfMEQNlsMiS5oqKiYyqE/taDXt58urtjbMslXvhklmr+UVene+AKKc7SDxCWS/RC/2AfnJ
+u3yGGvbbph30iaZZc2OPkONu3loJiVeJViYrru/TeQibTtw2SKPdW7m0Yo65p9VBtO+/NNXDM8E
KnZNnicQLxrPADOjsEh7cayW2zRN8yrKwT274ZrWtsG4tZdHiksLNpy7xPtn0sjmuKP8juTOFqZq
ZSImcDAFeLQdleZvqoQ5ABIh4qB1XuycZveNs9WsubLTJoNNZbcqA0S1O1fzeGMTHqKl37uC6ReJ
WBM26LY9gbz6iG+XE0V2HOWPQuHRe3mjV0ICEylYzOmcewOtfi2/HNJud3lFj1Dtffg70MzG712N
1p3Lg60tk2HbyURKMkG1ACGn6HZ0ebSBo/zHdR83LNqvXNsJZuRZ0dEyHe158j6Ffbj1Qlr76YYt
U2lZQw/GtnPTk5mj2qrQZNM35XWgKoCF/tcfgTQ27YeBtT8ZfOk979FR5EjGd5fXZuXZbKrF2XAM
eVpP7c9GFlNPorCTPumBy1fg8joMtA7kPQOZvjwko196E7LlyQwYusMg6nvd/pjFZBfAdgkkOn3N
WJtEHJpGO5mnV8aaZjE5sxpH+SzzTtrPwLUlPAvZlFb06P26bgkNT+VMCeRahr741XKQtCcKtHHC
/1yp4VM+pepUtB1Yme3ss1ZbQogrR86EOw551RQkZ8Uv4OGcqENDzwHvwa0869rXjZikACtZOgg3
ONF0tNwYSUkPmrsBWG8ur9dKWGKiHBsNPtTUaoMTqwAaGXj58jfyRPop2YMk7dPVMAVKjXeGnzpo
B5v8+d5uwxuQVU1oelHlhumsrZPhs3zfs/CKaf2TaJ2keBwIQV+SRjbG3zhYawMsf38Xifi0K7Ms
H8pzI7jcJwBvvsHht1uGsXIBmrQ5Q2aDeBV9g78Iw+Ory4IiLpb7O3cZjUanT68LR0ywo50WpVPp
MTsNwi7Sx2bww3KvkjHL95cP1NpEjIfGNPvTUPZzcQZka4r+XrKD4y+FYxTpncC+vTzM2nYYdt64
VqosUZZ4k/lz8MiRn4LUaVVC1+CqAUxUI5r7/KYYs+yUcALDGwYPjGAzgSDhxkKtzMDEMFYCcnQJ
s8tzhubTW+ES/tVL82AL5b2s9wdvsv/gF1GpIg70xk82RLLIj2Ysq+GfrFetuEnRi9fspnkAo9Xs
uJP1mLW59VM1MJpDFTj0G5/GlB/qGo1+6CDriO3spgyM43famjv8u/DdbK9HSZE/Rq7XiukcNMMj
2jDK9pikFTpvKdVoGR8tv6wfvQx9q3nUoq83PVEkgNnBdtGf/1h5Qe5/B2HsUjZiYR3ifyGx0YUn
4P56POIL1rY3aEKti0Mn8kQ8wxwmBtlf4hb/NFhCxCYi7CoPyYuRJ29WXhG2BTxZOcomSNMtJXjo
mrA4U6g+f+76Bd3aFp9dJZovUzB+uXzQ1tAWJlSzZ24Z5CSzfsm2JHtb0GTXK/nJ69BHlSIfEAMt
KmJl6TAOwxpN7uFWq8viHD86I4ZPm/RYoA8DE2zqwvs3IK6afkTj0WZyaW0NjYAMWgWysKogfeOe
/0JkySBO0CR7O2/CQ9ayrQLX2jBGXAblgNqtJ6xhYPU5SgwAJRHwS/sQBdw1vNqqa6wNYzg3Xw39
mNJG3ffjkMdh2jwEBfQqXMX3oMHb8DwrV/Lfc/LupimhCzc1JE1+zWFyE1pWB/lQJy57+YSmNLwq
wnoDRLay/SakcwLwXLtINp4oLI7tp8ZqixNbWHOe267O0Ph/+YSveDoT0AktRj5V/TjdFzNTMcSv
1W6w7W/XfXxZxXerpYjoR8/KirdZNw40a8a8evKagf2+7vPLSXj3ebdVLnr3afZFpyDUvWPhRAko
aa38umejCXpMIWetwdpLXvNW2/bZzifnAeow2tvwLmtrbxiGJwGfouXsvBLRJKfWl0P1IB2wR23E
jysWYRsWwXWZTzpJqteiCcPY4tD/rpusjZCCuuvgPTdsYu2oGtd9YiPf1FvSOxUqzeIMWx6BxLw7
IluwERh9PBFiAhx5oFybh3X9GvSlv1fu8nr0cYPlLflZtNZWteXj/SAmGw+HzKffQwXkBMaPsIhs
4NpBkWCn3sZ+fLxQxIQsshns/SLI6lee+C9SJu5hzP1DO4gtmuG1AQyDGMBMKRtSuidXQy4KGi5x
J918T4J2i4tqedr891Yi4TLyO5NLw1Dznon6tU7z6SW3i98OmpbGGKz49ZGDQGYvQCOz402lNoKl
jz0uMXGHlUIYNk1z9cZ6/0Vw+4928DopCvYIRuol1R/wq84xMYGHFchntMolPU0M5a8pBTi4CBw/
dlr15bLDWpuLYfA92BFzQPWqN9DZzpENLp9IdRlYPxlyOQJsUJGj1HVtLMREH1KV1dnkBN6dsACp
Q/dqoK14hspYdtXVQUz8IViSeT+oIX0jYf2i/IDtIA6/1WiwYosm8pASi0xgsOFvaDGxIjXnzslq
+XUN8cQEGrplXfU2kIwAALRi3Fc5erO/5OC7GK8zdRNiyCuddWkwWK9g2KC4k5BVJgwBgpy2AMkr
tm5CCilItgAioyBUs5GD2tnYDpBgNRw0RKpOocZ6+ciu7YNh8ENZjXU6DOoEMGFd3QGX3xNYuzUX
Vz0WiQka9BXIq9U46JMPWR6aL+WDoN/Sf1lbJCPCFWq0Ryor+u/VVA3jTSah2R3VRAN5d3mF1sYw
jFogA5e1rXZPeDHyXVMmPzqbfPOSKd+4/da2wLzGvRx5076wT35VDv0Nnn1NFbtVOkxXzsC4wMHM
YVloE3BPxQSUrz9CUKhDNSoGG+pWquzvu+yDi8OECmYghGpdNuK41lXAT0KVavo6BF49nRVzFIB9
uk9HlHGFYO0jKP2q+tvUpr7HYp83SEdqwUjwPRQgZnizEeyrejcCJpx9qxidZzsiTGi6pea0suQm
5DBTPnSGs+UitdGs3lA0oI1Zv8XLvfb15Xp4d4mGPXqnktGuXok7PPyFDqB0Jjc2c+3jRgxQUVuV
yIDpk00JsgHVKLK49uxxKxm29n3DIdgZyIpUQdzT0rYKIDh99FCE2CiOrn18+fu7lbG0kI3WfQWx
0KyKW92CxCpMpH3lSTdF7KaFgjADkv7EtQrpg5uBbfGA0txS9m3BjlZtbMLHxQJiytllPEC7hKro
HWAoaDGywQAUeA8F0sRR1dT3jfIeQC3/0Iutp9CKEwoMH8Hm0OECJHCnBGRSYF+3j1XWW7dkGPTh
sptb2xrDSTQTA0lWa08n17Htgw/evZ1iWxiRlZ9v4gM7kF4z0F0i8p4aQNCA6HWIGCJRi6lBxr7p
2g1c/F/Ywwd+yAQB1rkN36K1/lUoVgDNS5wMwpxRlSV5Ht6nIG8rXiYHXYGgkbSKcIDqeKOEGzfz
/3F2ZjuS4lzXviIkM9jAKTFH5FBTZkX1idU1MRgwZjJw9d+i3v+Xsl1JIMVBd5eqJRwYbw/baz9L
MfuD5FgP9TbsnMw5TvXU8C9d0pA+fPRj2Y3Dzqu8tDqEaeDbH/vMtbzPNdYg5xnACK7CKJ2qMcij
GPnL59Fy1WRtO4EzgY4qmpT5GHUiyL6XpUX/jdt6eC5Y7aR78HUIgQMnG1MgvLhf/DMw0LOmDc6O
zTREZRfK8EDdfvQ/94rEzWM1lS7JNjQE9OqjFbSAQqY8VfneTbmjfgeh3WX/Bq5TlDvOKW1+apUi
1wz36SkNv8XUGtpgj1MKPHAOoSjAtDsR4SqnXSlYXYgPUywpQbmYqjiZfuSQdGwSP/xSoCChbol9
8CGyjoBR/glfzjZirVqj+iwcXUwDwCYJGHMDOiGj4hDvJJygrk9e1bN/1NBOtN9Sn8GJdhcwG1zl
0GJIpt4VOqY3oG6qImYqZud0LKdHrXv35Gja7W4/fSl2jDkTGdtEkwLvJXManGBCNz15beNCHGhB
Q3u7jQUBr23qKOEDOfoOTZ0zydIj0Hv6f8Jh3n/0GD01kNoDZ3kUbv8yMnszFzjmMUBZt1v/nxLq
vah1/rsuyFmZiCIn65+UTAE/JwCPNl/8gSdWvgs8S9ODapocpkeFZurCgzwGuI4CLJlG/QCgIS3h
9PkQipqyjdXzhkeo0hsBlY8LQNf04BbwEG/8aTzHNZzFPrCu9NNLQUK89osGXHHMDmMtmdhKAOGm
F5iIZgPgsajkB48iHcSPMB6c8gxD6hJdM2gHpyyOklJrTzo/7kHPTkoMN65BwtuIDraEG3iLUe3u
MgEK6W+Y3tQZCJOw5wqPzuCH5UcuUHD7SYN3pR8F63GMgIeeHr8LG+vh09Qi2/8CE4x6uiqk3MfH
IG+q8lczkwi9TdwGIDZGeZ2UAAtkSVVaz2MdONbnBB4N3iewV2OUS7SZcD9KCAq8TV22zueiB2t/
M42tiDeMFI79JdFDmr4mlmjsh1DnSfhSaatGgSlYQc6Gg1/FD5SNU91FwHG0wYnh3+oAeIrLthVq
t4JdWUOXf6CxBdV3iC1PvSm7HIAznzgegbWTslCL0Njg4TbWKH6xypkqGFvzpnt26ip0H6RD+mDv
5NJVhzL1aPzQ47IC4BHhOp59HBwZAtMqXNp8x6Ul+JERcGouCJSY24JTplBq9Rj3fl8+lNOs7WKu
bvmha6SQv6fK74N052W6rw+5jXx7XYaheOigt5RR3GDHTTYtKJFI83oMYPfvpRoJ/UhaPeGCEbiv
LNi7OXgoUVsEfGaF8sGTU6RLvxdffI+69CPVEJsHUJJlY/+hT6iPPJmXpQH6kU0pL3+ovsCphEvf
SyO/Bb/5FyifIFBomlH3DLO77DvGUQfBdxf70PzylE3tHqOzd5tvMulK72uWFNl0AFfG15uRNy3q
wSsZVgMWU+l4qIgJbb51oQHMQZdUXOz6LnXIIdDQ651SglQ2MhAhLgaRl2jrhwk1pjbQunkOD5RN
aSeWOtejw5+HrgQfkSdxr84Zq61hzztb8k1NxPjZpWMfXF2UGLVbWLQF1j6BupcdkdREzBXSmuTX
2Md97Rb82yLeAkXaOLvSBbPpqEFkbfZwcaylBDWs8nZxA7rPXrlA5W4E+M7ZSeeyCc5h67awBc7C
srtUKdQ9ByYrz9lRG85/l7xOK/hshagJKu1Y/GiwWOuPSBwC5wPOrJoHVNt37DzEwu/OfgCY3BBR
QjCEO2eC3MUvQPx9lLi6ijVIbMpJ0i2MS6m6INKAuMWoq5xPfHSl/uhjriQhJoGwQ54iBXi52ySJ
R16CGopIK0L1ZM8H1KeAvosuAahyb5cW+zfnfZ8/+tTh1YugFQ23merC7kkWeZt/thwPK3rhoVzh
GTZh0nnCvn4KPyvwZrNDhqR9/Q+4epXoo35MCv07d508+VJIPU5nXCraFALGIKcHquLY2sXoYAe8
0sQFk1eOMds6pJK493E9SncIKZaeCc8AUGuoGweHGFd3/ChsgLFPdAJGZOMpKN1/h6JqrTMKBn2o
9qvU8hNQFiudnCeOWs0PQNtm7bGUWQnqM3LBSf2NWQ1oEFbQoxIir53gBY4e/XUqap+nkZYdeLD9
CKLu1rZJMlzxtK7DlNqmSPDtcc+JUxjw3lO+loJd2MUyY5+sfT64DpyynotJ4y4PBadCovozEb9v
L1VLzzd2yQpSh7JoifVFdGPdXorcxth1BuXzlXuhhQZMAX1ss6zRQ2A/o2h5xO1TUWbO2cL1a7iy
nbDn3Mg7a62poYc8NfexkyguYFbXETwa4k2cxl9TeNU5oXxouuSIIvMiwrTaRVL7P1O3A8tTXiy6
5mq+sKUxRfYeF0RhoR+ePRsJCWRxrAjQ9XjTdsOdSRVqHJMV7K0biyXTc5fG4Qvm9QA46FHYa9nX
+Tnv9eL8am9Oslj0w7zusv6ZDUiMghwJ41sw4rcF6dRpEP3n2+NtYSNNjc0fQZ1l5sVpcQnsvI28
cHgJcvlBNcnPeT+GelxkOLun0lmVeS99GiOjJuMuZBkym7NaK9gxH3OG06JeAHVVa3VaS11nbPZS
ZyqdAcYAz9MEvalf0C1w2t0+cwGVJzDwuN1zC7l4U3RfKBuVsIkcvnhl0Iuo4zmo6AMJDlrU8cc4
938OwCncbmspaI1ZwQuKBExi0T0HfSsVUNvUg19a1AbEXeNCLAwEU35f4C1cV9fkTEj6PBfqg/B+
8QRktF0iz6TkCB7IXuvVotiFgWD6ysp2CsE8Jv0zXNuzHRAtHgrLUYidDWs1pAviC/tvWb4A77n1
8wsrcODosorvRuBQUeih4HZIHxzajVs1oqQdEOgPOTawK2NjqTONyUG4hTXmIeufsH0Li70LOKIK
Im6VlXdspPRw1YnD/oQzZOyFp4E7Hjw7PKu2g5UfsDBgTCdaTXNQkkWdXxxia3Hg7siTk5v4+dr1
ymLfGhNHge1nKfzBPnswcxpT/dT5wYfOdjY6oA9/znPdwKIBQBd/Ljm7HQdL/WpMHsga9pMlSX6J
MUghhs82koLX4oQYN6ygX7wpeMxCNAdo3M/bTS6EuSnxT6sw69px7km43R3G3saZuMCKQiOWUfsf
V07phCMhKB13fjpjhwFDe8tWcWDjqkSQdANzsVZu7TKFQOn2Gy2NDWMySX2rz5Gh6L50yCJboK1V
DGkn27Hue74p9xeOjJGbHicENn4zrwN7ixPcmlh+YQiYMn/FPK8VnI3Ps+uCH0TKQXYdjFafhUmE
8jZvOIFPkYWgvwO3Sq9pWeV9GmUdvPHuu5szqwGCLB9B2vDhK9BMBLikCuzluuw3dujI7e1vtDA5
miUBmriQ3gWTRp45B7B3E2eQpSB5QKe6/+mHIFD9vt3QwvA2GcJFYNteZxfdMx+C4IXAK+AhKKA6
b5NBbpCjyC+23/cre8+lxow5w5n6fogLu7h0FWCc3aSfgNu9KFVkGz2WH3q5RiZe6j5jnohV7pak
wtoSZBX0b8A8cz1zqyA0WRkDS/PfX8UCwvVt1J2T8x8n4xhFGjO8ijHyjPzCMe6To9J1up1E+Gjz
ciX7vBC6Zg2BxwtkruJBPXMINEaIiC3hbpJxCqeVBhZynKafLXSrViIDW1z+FLIRDydSfKER5ync
M+HCLGEPlSu7/e3Bt/A6prq+qKaeeL1KL7gtY/FGSAGiOO1r/9vt57873mzffBsGOR8hVlVeA1dw
eJ2oktb7BluCZjt0TvhgdSqwtgTWMXeNClzbzLPWm117DOZ3AUCqvDaJA4FG4sMEhPko5/bxxXZu
0F2JBh9QzZiRgpXsgcMLcWXefXfQo+35m75pG36awUjipLr6TTwd8tH39qXgEY7996xMaGDu5jcN
qJwONu6k5DVIHPgoSep+IVVhJyuPX/r9xqaJTrTGKheX19pj1ZPsy/yb5DFWkTBbGW/zk/46U+EF
5pbfvIBT0nakSCW9Arvv7Bw7/wRbmXEnWkx4g4CHxu1h924QoRljmkOMBlNSJeqKSy5xlgIOJY4N
8jpsla5d6nW7puCbpFwTciyMcrO6ADJumCINTfUKfYi/ZfkQR6jvCjYEvmPHCeUYZWc1u9uv9m7E
4tUcoweV7iyfyuIV0hpr7wyj/DHFNvyX7nu8sfdJUF4gcU0ury71XSRXRuvRC8TapnhpgBkbH1FN
hR0OQXlFFr11N2NCQvZxgvUSiYoAtkD3vYRZXMAtInCY6pzXTvfpNo1Bae0VYytRsvAFzMoCDw41
OWCd5avOeAzqiXatix+6RbGyRi893whyXBbAp0sExRW+cz+VDRZjbq/BpBfizzYi3Blq5D8H137t
bJSSj27QdJ8wehP3zD3IL16nNAlXQn3pNYxQ9/K0oYrnBBIRMVwIZOo1xMkgy975kY0dBsthHVDC
fguTFefPIi/KV8C41iye/8TuOzPVn2u0NzNVp0ValpUmD4Vw2mecJpV1tDMrdJ8TJgLvd1eygU6H
AXVd3ddOx/BPOzqAS35neWJb4aZrizH/zbk/TOkmUKHwXoAXxOqH3Esy7izL0fIjy/twKHed6pGB
Rx+NqfyMYjqYUrnw2vF63Da7VX12hoT7d45eI8BhDVF7YxdWj8pFIW1ToS7GJuDo3DV9mOJ6HJGy
MW+V/YrKMBf3Mypn1zwrJvt6+/nvnj1s/y9NvT+KXsYyfGhs8OM0buojHSbPQYmaaYWCoi008EcX
95ktKVa2MAvj+C95PaxhEtyqqytuE7DtUw19HOGKtb39QgszoslHBktauHBgc17HwM28J8a4jo+Q
+tjupgaiceWzLLVihP1k6SaE+7D/ilsKax/P7A4MzP4UZ/ldOj18GSPcIfAKqpzh0qVnwHBCcfir
0LitaYp67dC3sMqaxa24ya0brxjZKwwF3CiYOnJtAj4b1unuxKlVncFSCla+y9JXN2YXmpDRkwQb
V3vQbXKkJeAhn7NGVcPu9odfasBYxwklsQABrXoMUP+VRKJoky8WTPbWMD1LkWLEuY2bOC39DtMj
h8eC6L1LCvrtzmNee3RSibm/ulRjyaOpdfLDfe9kLO8dzq2ljar8VwWBVBB/Hcvh++0nvz+AmVk+
QFFUORUudvUopfG+BRYKXUoHl4y4y3N/3m7i/Q/CzNKBJs9E3pTYmyBhF2S/pRuw7qNqm3ptSVlq
wFjXeVllPiGx86pc3MJunaLBymAVSXYPX8Vmpnkv9FeoAIax8RX7697Z+rZPi8+Wy71i5Wy19AJG
iDMuuB5kP/1vRR+hxtnrfFrDrC994rnVNwsuy3DdXlQUe0OpdbIdfBwJQpAZ6h1ksmu4y/eTBugk
I66FgmegI+rmcSwYicDcBSfGwUIoXLc7ALtbbj0OXjmUf/LjaNtfSwCpVjYs70ckM2nFE8OtYtvX
1VUrW3zhZVg8pqQ6Y3X5UA41jzSn4WbEZTMMysrprlwgXtiYB+CdyT3VSfYqWyhrdsJLbbGrhzpY
ifn3d5TMLCHo4HfkM536r6p2UdhKfsvQ9fZFido9yuOVkbcwNsxSAq6KEPbpmI01zlYb3KCGuLIK
q3MF3MjKe7x/ZETZ1n+HX0xIM8BDcnwVBJUcqmDbIk7lUaSAjKQuMOhuar3aIAOuvNJCMJnlBakn
SxK3DfIUsV/STermtrVLlIbb5V3zmVld4MG+M9ReiCkzqLwwwnCHxagPRdCK0HcplAJjOhiHBul/
+Gld3bGDm3NhgVwdwoMqtOhl8LspApwfNso2/4Z9IEQawVoCemk0GDOFA2vwvnd4eR1hhvJMZI8y
n6oLPB8EWZRs3LVRxuT53wGBA5jdhZlbXTsBT14F9d8pgxhnRT659PmN5b+QXVF5cdM8shjJlqgD
PEdFZZ2uqSSWhrMR9tCGVb6AKuNRCty/i7z6ENuEb7us/CZlIvZ6ovBF79bOlUuvY6z8xCGKtwUG
W1iq8rkOkupHpso1qPjCy5iVBx4AiRnpnOaxSfXe89LkqJ3uWuTO1xQ7jbFBlhflByvL6MLo+qtw
IEgsjvtBjK5AkmfAQUgUVAW5FG6zdj2+0FsmjRh0Thf7PSKvDq1s2KST7pQkfPp9V+D7xma/RR4t
nrJKXomVwpEILoBH177vat9mJogYeQ8we6uxeexaXP45dfJTZfIMuMY1BNh/Ze5a+gZGhMM0HOCi
pFePXUmBUqhBgnRAbz5aAq4l9/WSEd4jZyFqYzD/phVgr10OVMo8Vd33cCO6VY+LN691iqfOTX96
48Qi1ZGVs9xSMBiRjeO7gpWkPz40fjtErMaKhPrvHzKOy8jN2wQ3r4Nz7OfNxO2XWWrQiG3HC9BS
NSIlqINPE1yQZt55GAVjmIA2wL6EUwHl9bR23l5oziwk6CiEFsh7yitz0p+jbCIZJM8Mj8dx6Tx7
VNTDWsnFvPP+O8fDzEqCQtIEXhV28TTvwzjgD3wSnzBfnrvE+Zrhv7c7cGHjZ0rl7RF+utDEy6uX
2fkG0ElswKQXWWHwTVU032gnhDYWBVJOHJCVCFqYYkypPPiNacnbtn78M112GmdyGvj72y+01G/G
ys/cpK2cvERJjIRXYDpAJj42/p7HlY7sttxmSMDcbmlpMBgTQewmNkxHw/FhRHn6Rub64yyMIjL/
wcHwKDEycs/75762jBlBgTjfpxQzQjbJBzrbp9dF8Oox5yC97FlP7cxQSVYaW+pCY4YgLhLSCiLf
x6LicJTP2a+GgkcEaZk6tiHB5RGkPrffa2komBNGVw8wdiww0xHQwj0fROiqb5r79s3MmB246H14
o+ALKa+DZHUo0/2cbJgDVnKUXpPK+zSP7bvexdROwpS9socY25o/C8OMutWq4/ctCaZsUmZtOSjk
GZ5G4fBDExY9SI+4ZLn90+fl953JxlRE+iwZqId6nOuY+mpns1htWtLVmM7apoiKTNuv9zU0/4A3
B2np1VasYQb5SBog7xmi/v+v0qBgfbrdxsICTY0ZQMZhIOBzgK4qxzhiouy3LAT6u3JWia5LTRih
z22u67a36sdCVizfxLWes/x9/KrGeM058H2lrM2oEfNjrWwdT6R+5HnvdHsiE1RIF3qyAc4fmtxW
qCmZMtwes9TSEIHHTexlPwhqa9tXK6+44pDi43S4K8BztjYZH5DHv6+LjRmCWYKOiaeLJz221U6l
3q/YLasd1PK/bjewMC+Y8knfVTW0zmF5bXAQ7eH5V6e/yoGuIWyXxrsxMUhSIuuc2+XVQu1blDv8
R5cQ8qWfkFAZqvtwFjYzVZOcCIj0s6a8EghABmRsN+E0iHQjKsar/Xxzlqc8aDZ5Uk3V/q6eM4WT
k5oTAgI7bJhCNecAgBYQW5Wv1urRl47WpmxS+KNfWgIHBHiv/kC1yjXJ2IUAxfzYabClxXzW9kf6
idr2cPRTpEPuezFj6hBhrqyu7YunANmWyLOxwYQIeSVhsDDe/lJEshyC6sotr4lNwo+txwMrom6K
XN99P96YMKiq4jZxRXnt8xKCY5HII+pD1+rnFjZxnjFT1JYnUFXjlNe4hGuWVU0go2EjOq9zo+P8
Supw82eLID0Uet73QuYMENtwGXXr8ipQvrJxQFB5hK5frQzipRcytgWqdWg2FXH4EPjhzyYnv7sh
Hn9wGA1uvXLKD2Buyv3YTPFjgonivrSHZ0wKSWLTAbAhce1TXv8j/Rp4HplQ93i7xxbWDFP4CLdR
7empTJ50kn+Zd4uya/IHK3boyqS8MIZN7WOQ15Caw/Hi2jd28+hauf0dChO58kmWfv68WXyzcjuk
wxHU6pIn3KK+NGNV7WSVtSe3ocH1vg4yAtzXrA24lMXVclE2/VV5vY6/jwSWcA8clTzeh/uamV/w
zYtAjFyWU1PjYNVDgAo5FgqzFJUUKlqxpptc+hRGuEN8agUJ6cR1ApH0rAObn9hEoCS//QpLjzfi
vWhR7ucDtX8lgswK8QpeYi8skJRu72vAiO7CalBa5Af42BRlGPBA4rsQp+nbD18IblOm2JSUS9wp
qPOcMUMZ9qNGOd3eQ6b2gHT9h9bN6838v0p1b47elPopkepQpn5xzZIGjECrQg04gB67kOVrW+iF
+PhL20dhCIqfL64N/I62tpXVv5BaphtW6/b37Y5b+OymhM+XHlYo7Pyufa1p/AIcNFHppshp7H+8
3cLSSxhB3gS5QGl+ll/5fGByuvoRu5biEXLStUPzHMzvnDRMErAsMqKq1hZX5KybbTpJ1HayvMm+
B37SXImaSHnffsGU8wl3CGU7DMU176m70TAWzgDNDti3+7pq/khvphHAVKGxBIr7SgYVxNEYZ31U
+bm1qaVV/LrdxtIHN+LcZ3FX5+VYXOMh/gRR6HRAJXmwslwsfQkjxlPVdm0CRfcVhg6fhICN1Ig7
4FOJlany3bucnW3mGCu5VEOHKvisvA5Z/1N4PPKH8s7BaqzXFXaDca7D7DqwsdtDXCtPhI/Q1WJf
cN8YMsV6ZSpZ2/gJ5g1UQPRYJhrWb+AzF59uf+CFeDPlekTAvGby/ByKRtrswFFzv1UTGFUDIJwr
q+rCGDJhwJ4owOQlOcZpMbzUoqfAa3lrZY72/BnfCWdTs5dOWZ2VdYybQkzYAZOHABLjqJ3gqjuw
wtmh3vlH6XnbvgO6raUYXwl84bb39d7cq29CcAIc2LZxM3rtXdpuE5v76T5tClQPQ4FV3Nl/Rpw7
WMmrsuXiKnytPgs4ucCzRST8Lm6Izf6c/t+8hAW0AbXrUl7txvrR+FaygQzuOmem5vMh6ocESMDV
fSJXZioHHdhol1lC8qv2gG+adKcZ/M9BG4a+ulqZGZdGnBHyjQ2dG809iFVcJEYjx2nzr35VyfHO
z27EvSReB26inI8eQF1FjayrowyofWQe12vH3IXINMV8o6/hbVN4yRPp+iHiDuEHTgAt872y2d81
fE3xngwIgNolJmCnR71LTv2HtvXGgw10ze52CwtfwhTwZWnGUtRjYAlEJuJQ4lDepM2aOnDp4fO6
8mbgxsxCrVWHHErald8C7etnAFDC1/t+uRHasp546LolJkYrO1rUl1uq/LuQNjb7S6wn/CLjLg4a
dECGQjj5NqvELotXcXQLO1yT7FsEKCfrPdQqBAM7eaha0XNiSQ78lbfqNNLuGNflGdPymn/YwlpO
jLW8oJC6IKOKVbYMfumpFlFVkXiLchMgTGm9MhUupX5M4i+3hRBWqRF52DJ0AySUgURhbgrV0quK
5cMksHfAHQhEvPWDD8rLnZFiRjy+l92gkWvTqn6jM5u85iQD6qb37FXy3Pu3HtSU8QHK0QJh5RbX
Buq6P+Ho5n1ztt1ARXXiwT1tyI63R/f7kws15XyAaLppi3+emnASm2bw9VaHFfsOWA9Mrm63sfCx
qIkDliz8f/E5S/X9Nvs0zLdEfLLyRytsin+p5UOjKAE/SFRCXnXYiJU7xfdnBmqK/aiV5HaP/OrV
92xOcG8UsHqLQ6T36farLT3fmBxIa1EEsIUlOUvlaWJ9/G3m4Px7++nvBy81icCNFU9Sx0imzffj
qkqieAx+trUeodtOf2TNjzEVP3OVspU94NLbGJt83bnQQ1jYrxSE5j6cEljF9wxE9mFlJCw1YEwO
EtI6LySY7oK2Hh6KEeXfm0S1frW93WFLzzfWe1f2uJr0kI2oiGIAMaXq6Dv5SlJuKSqN0Gf9ICmb
Klzm8ME+OLxp7B3ELu6D6zWNHxVFA4KLWtVgBu/uZ6kp5gsrB04VsA5C9jz/6czaznSc+KFHCJHx
a5+FalMRWJrc7rmFlzN1fZ5rs7JpRvEU47rV6mClNzrin6JE4aHcO1rbNn8ccJAl1QZ3ZrNr6u12
l+YGk+do0bycYI1VXssk/ilb+UMHQHhwXN/0fVPtcLu4teLhZRqsb9olK4H17tsS36xEI7ondUoa
+wQu2E9cZmcHr5nyCZNr1WxAap1xiT6uq26/4zwZ/HUyQWvGqAdrz8qsvnFOGgzpAzCo9vaP0iDz
0nSliXcHPpowBn5RgIkmdGufIMvy4k8sb8vwgDKTYK0icakBY/AXjqPaQPlogFnphZfw+KMTb+85
3BLfPNwqYEJYkqfJiclRbjxklzahtcYkeXdHgofPAfZmd8gKbuccbK5LSpGlb0p4SHcxdEyFhbLW
tl6F9y10kXm8Bf0AOwE7T04N7NLIo2Qj+yVGoMtebg+jpefP7/fmPYKsnbKiGKqzrsNHaH1n6w91
V5oVnTSP3TcPt1D7OZBh8k51A3XPdlQDSB/g9/orEfc+VxENzG/1poECigSCfVoCEKXNIgLFyqbg
yLsJj53gi/2S+iV4gRlzN9JKv3gU6nJAYy79zPa/3X/vTqj4Bcbq1nSTk011OJ5ZEezBW3kQhG/A
ndvBE+xXEn5wV5VMS1/KDPjMGfJQKvcUtLT/GKc9HaDJc2prZVezNKKNaB9ZIvoSiYaLg0JkGsG4
DsdbsPAs5cHDOhjcrt9lGoKzu1DL6Doj+kdoGDIS+uM5rUsATMBHBSyFv97+Lgu9ZZ5vmRpqjRWU
XrrYfhYJ7mypXPUmXXq4EfyjTJxSM0kvbu/86oMOzjUy/3zfD59XlzdDuoOeI6zHmp5GC0USaYgC
Ijcs1zwEFz4yMcKdcAIfzymOT91Aa30eeRDufFtWjwA4JupEAXC47zWM0B/hVSdCwDJhgV7I4zgk
wJSULSHh4b7nG5FvWwJlejyHAIaWcENMZgAksnX58b7HG2FdkDrmA8CJp1yTqn4BMBE1KT0u7qw1
25elMWSGc6WEIDGnF2XZQGU68GADaVSC074yMy01YMQzLzo76wrXOhZZpqIRpeUR9nc/7+sfI3ab
LhsJQzk5iu3n+ZZ7IIy5gvy+5+l/VZypxoFfWOx0IKXoJyHT7AoZS/71vocbwVsQVHlm8HwAVFan
YgvUXBPZU3lPcpAw81SqXe42hRvSU9xZ8ZYLnEVygurr+367Eb4gFzaqKBzrSEabgniKkq1/nbZe
A3e9P2SYaU8zgRACCm2NrpmQ6toLP2txgiZrUL+lx89//2ZqI5WlIEpK8fgaSc7dMHF9oPmdW6W/
ystkCEIbV9I6jrgAf4obZG6YBeH6fV1vxKsYJHpe13EWwRPgER5KVZTkw1qCa54W/97N/1UpRkbw
4WuO3w7RkfQAVHJHsuEiU/ukWNOcLbVhxGwaDLTRPMeZr6syfZ1SgEnroLQeQyVf7+ok83jphEJb
auIANssJ56xhxjnnCN3t7ccvvIF5npQcDogcXquQ/6TY6vFJXpCKJFCdyZVLw/fPcNBn/neIoi7f
97EjZpeisA8w3duMEnwM6QePUwwkcNZ219uvstSQEcnCRZIHdqiwJlT0Mu8Zgbt6SfvyMmu417dB
86T2zrgy68S6UQru+aE6xyF70E6/7xjdahkcUxpHw0AOSb522F+IbtOJZnQZHBSqITzJcohlhFNL
EkeW1awVuS8931iSu8lWCjRcfQnGmTwAaHOUJdPKSWLpcxjRLbOh1x4sdC4K4Fy4KjcZe2CCffGq
4BEWBHcVhBIWGGvySJORAb/cHKTCrQvrch7du+VigRHfuNKRLdVBc/AKnYXRCEKr2LWTGH/cHrIL
H8CsBENNfhjTuKFHkYNsC25k9ZsCnv31vqcby3Jsg+wlQYs+yxZPb7R3ARN5DYG/8HnNoi+hOlyf
pyXyw54DQPwoPsU8zyIi6clvvDPKWdekSwtTlFkABhNN2Ohamb54pPoAV45gKzRQ2okY1T35VPJX
EZgz9o3rN2V7UG31MObYYOA2Wq3MsEvfeP77N0t0IazGsSbbP6km/OB0uM0BZG3NYX6pb4wI5kEC
E44qIaeAY28E361Mp1HZtKl8cKkHN9z7RpIRyzwrqASyHx1E6S8haLxN8Bf37cDMzGKQSq/nveJH
T7Cx2joQ0k5Hxy00f7nv1xtRLIqR937e0mOaWn2w8Sz/Iw1mvPxdjzcrvGRFAAh1PHqMwc3DNVri
QNhqr1ooLowfs6prLCiNa5TVnp0J1f2xg4QLdVaz1wsDyCzm4l2eFmPF/DRSYB9sCoC/JKrwPOdS
tWRYQ5DOS/A7a6ZZvpW2CgkQp28PhOL2yqPehcOIm0dZAIMye+Lj7/s+xfyWb2JNkVDqCRjwM7Mg
RtPw4x5Feec4ZUYgc9igEsrz4SJAJC82pIYn54vbF5ZzV2kTgfnLf39+EChLjDKGRwiDT04U9Prj
WPXTfXHGjCDWDUgUVRuzI0hPCT+UvEkOA8fP2N3u/KWhZKzEaY6habkpO8YU+7rOwwTB6uLVn+5D
leGHGYGcFmVfTXaHYQRkv+igP+vh0rPSPQsLmlmLpVjSxTC2Z3+2j6PfAcjbwexn3Ki8/h56yeRv
rJFMbnS7t/7sF9+JCbM8S4fINsL2iB11CX8xVNT6yOQOQ8/cyAk12JhFUk8fs2q2vQZkmnptpDNP
76wKA/zALFtYHxzB3E+lorCvwK/EfQydhvGbsksinniKP8bYELnAGU8KG6TRoZ9TKIHlTlQZ3KIz
qD2uDkAr5SdSuey7lBMr955DrW9IoKRPHLbqQ2SnNpjgXu603QdLh843plu/30ySjxlQ3nC9nb3Y
YSiGUhgZwxfam4A6YWBRUhbFtHTirWKtSHF0rJLZoiW3LC3/j7Mv644Th9b9RawlMQh4pQa7ynGc
xE4qyQsrfeIWQoAQIKZff7/KuQ9uxRRn8djuFVQatrS19Q0ITifUwz364mdPUxcb6SW8GgygWGx0
8P8OUT6WFRSYjY5fGIlQy4EeQgj0KkSZ2x38rkA5Y00TtzvTCtR78AcwmwSd+0+syfDnUhLvyyz7
Lv9UFAMyt0rL3Lxo2nvRRx9WLQoOMSYdn6Y56usf4KiEYs9lnfUHSLFB0C+MoPijRFC+DpXQlywD
VO08lGyQe5QJmmIHqNc0Jb2ns3JXOr0x+zmCURxsO1ImvxZhB6iqiaBueShIBi3u0C/9NceqhT31
j5/Ym70O7hp5BXG98H5g8T24sVipbhz4NIG42jFoQX3Zdvj/RUnq88pMMQnvgeSgSeSE80PFACy9
HQcLu4ZNPlKF6sdoDsL7KACGom3gQCsUwOOd27krG9PCjc2mH5Hej6GciyZ8H24EUKo7tCChkZ+k
wQ6i6uA0DtD+yaSXk382dcomR6Zyzp00ZOw+JZn4lI7Z7xQ6Buc6aFbIRwujZptFKEj3NyRqGS6d
FaDvyC/ZPkJPujHfRkAizCZF+mk1NLQZ2D2c2D5Fuu/2NRs2Hka2TYSi4IT5qjB3MmiAz2Eoiw3M
Wyk5LI2OdY6mvmdkPgbsXhr5MgAT7ScQjyJ7L2yatfvPQloWWKfp1DnwJopCdg8j8IsQ0iSBA22N
bevHOkqlrzIY1HNzJxxWXETpO48uoNY/gliTFZTEwu/3rWpJBC3LkCH/+t+o9rvpl5+tcSWXvn2d
lzdbE+rBMbTgeCASRYi3d/1+SrIBCrKbRse3EjHV+1HQppzDV2iAfIMPs/fvE+gHhzgIi41tWEtI
uzVVHJZeSMUYXJLBOXj8c7/VxKwIsywNkrWA9Ky7XPdNdD+1qK0yvO64Tw7vabayRSx931pDnJjM
5B3M29pG/Q+ZgBIOh3hNs2jp41YmNjmKBWNLcPGPqQKCVkB6LNjLZhy7z7cneaEFm/tmIFflifBq
P3ZNg4fM/+LA/HElvpY+blVGSMqueRC0NYVDCgE1JAqdpVy21crD78IGZAv6u0HjN4FD8ONV6nxz
r0VtNcff6Obqtq3nzzu3jX2aYf+8Vo4MR0kVUJku2V78t5X8jSFxAW3X4cGtqwYCm1wnykUT2+b3
OjVv9ojI5MijqDs8TDXkD2JUdZBlrCkSLY2/Fb2p1jDrq+gAuyv2U0FMaQeyTfjDayRfQ3svpF+2
XH8URaTGC0Z8go5bcyCAsYIvlj5NHHoh2TZ5bMJs4hszcGwMSR6fSlwXEqbDDlaWEMXZNgdWFKOA
VrmwyjN3sL2GvSLH10OYNd3++MIc2Oy2Fld+GFsyGIA60DdNjYanbcXovoA34crvX2rCCmPFcy2z
OqIiEZkPGzzD8NQGNzpoZfv5ERznnmzLgW1YfAlnEKdRXX1qY8Iufux2//YliPr722O1sB/ZQvjE
KM2zEtEFxRGBl+WxVR8qvGVsy7FtBh3E+EYUNCd1ZrDi3bvt1a3IRz6Xg2Nx2NaD6xS9CWdITNQ6
nv3oNEUNO+ASBUigu0b/XBoee68AK28ymZM9ptMUPEoA/T/X+dxtwlUwG2ToAtPmZ3GBzRqGiXTv
ZsCcgVSzbeXYoEJXoaKDK7F/4hySnMpj/P5qerFt1K0zfnLnMo3H2BMJ6JavvqTFoaghXrLt69b2
IPoyjq4ixSeDDOWxVRGDQxjkKbaNuw0mjEYXhqbiz493vUtKGr2rymHNM2Fhb7DRhCSupyHN4hpl
9wbDU5QmmWCaeqj1NgNyYDOulaQ3a77Nr2UDT9bYnNGErkFuQDXw2+3BX/r9Vn6O9NxtAqiCnyCq
dzZ9Tr/JCHTnnl3xr9uasGKWK+HC0ZfXJ6hdEzifZjE8lCENOhbIeG83sXBK2mjCgZMg0J2PfZMW
086QFKh+7aQ/u6AJdl1WOl9ut7OwQ9iYwdINJ+zMZX2Suv40pFWf5N5qsrs0Fe5/51kqR/XczeuT
wgNdojSuNFJBTamJt8n3YSlZgTx0hYb3Wc7PUEioEujZi6Qb1iQglwbHimNFvSlEhsvPsnCqHQvU
PeqnG3OIv1CBsQkbQKkRZz00ASMJy1hgf8TGF1Kb8UYknTj8fuuT79Y9djnzPDWQZdu0av6C7ol8
zoSkBMGLEgcp8mrXXR2gt33dCi/SeoUbwpAQl4AKhbO0cIK7uu+rw7bPW4ciU2UAiLo3iYT49F8O
dMiXnpZsJXtbCFybj+bDRTgSjlOcrqgNqdRditnlTfTo0ej3tg5YYQW3ZVT+Kt2cSqg0AayBG2om
nWZ/++vXHPCd8rpNPNOFEhN4LOIRvhfiqPuWHQTyRTiSsnoHrEC3B34veOxBbt0431aYtWHuDGL2
i5Ms1P+4QP4e4n7VAPL9+fiLapZ6sxm6ssZiKnUX7CKDAOaVmM5l3D17Bjec28P2/l7xF89MThXM
q2YkusavuJe0bhqECSzdx5V06P1Xlr8oZlGQR2HhEvHY9kVw8sHHwX76KfWzZ6O486UXeBDc1hPr
AOVzXygyaBw9+Zw/qnRUX2fqbDMlJIEN7EsdVnci9YqTdr0IqMpafIDExpfbv/39E+cvQtmQdjXU
h5vipMbZOw1lwz6JOGhfXFetCR0uTbR1RSYNHfwaLP9T5IgnDaeGY11Q93j79y993AptuKobj1W0
OE1mUB/MgNp3z7ehlgJbAh7yozOq+YO5HwgKBtoE/yvZevuXv79tACH837O+DOJcEKL7OzZ5F5G3
p6v6o6Tmc0n0yYF9eiH7lVBYmGQb2ZfCPpj3hTH302zciwZIEczbuM5+dEXlvN7uzlIb126+SVFh
74IdFnJFwCYMx7TOupeuij6Fxeo5sTDTNrov4i3J5oDLE4eoyT1cjPhOp6C83P75S1+3YhjPeP3c
DU5/Yh3sqss8Cu76ajWvW/r6ddDeDI6CL5jbR6E5CYXyB3wD64MLaN+m4yCwwXsqZqNugkmcriXA
0oP+6TqmckFEI7ZjIM2cHjIvnvzl+nPVHVHP5O2TRjLTt3ckFl6jYXs8OHgPrZuctd6xC6nxf0XA
saEWGbaERA8BVHy7TaUYGttx49bDSJycmotqIzYkSJSLL1PvpT/rWW9yd6SxHTCouBUAK1LyJJsZ
4oREsNzAN4XSXxtWG75vBcswFo3uYU568WfVfgIdcMTTYKqndqXi/+7Zh+9b98Wph7Vho4n4adxc
ZGdV9EDenAOHB22bADXUuh8ovJP86QjAlaDbyLax7ZyATAFJLVwCL20TIbnFHcw/cI91a8X0d/cY
dMsKI7z040eXDaalnH9JiGAcnZT8i8W5xuV/N07RwPXvb+JUUKf0SezrX7w0xZeucaqv6ZyWK3G6
9POtg1DEdUS6eOwuzI9EdJxomMoDqxzyDXpNZAVhuDT11oHoo7TdmyYtL9qBQVrPMUgmq3ZQRRZH
1QAvIZRZo8Esdci6S7YpIieScXgGeU/u9SA8gC1wtRnTeBMPFDNinZIuG2HpG6bqSTRtHxzaTDX5
uUataBNtgsY2MDaKTdflASkvpI3b8yTS4mNHkaPcDvTr8fHX3QBftwJ9gj7P2LFMXKIyi7x76Uoh
P/pVGQWPEMaVv0e3Y9FKWwuzYeNkwbQpe7wxdZd0HIsTYwYkGXizJJ5U8ZbXJnTHOiWNop2uZ9Ne
dBqGCUp22R3WVLYbjSxXerGwfm2bBEgHug4UXJuL6QR0O1099uJFhsjujsDBle0306AUT5MikD1w
fbenaSHuQyvuo77PwBvg5SVneXqC1io9EB19u/3x6+C8twassG9xLKmJFeUF3rbeCc+6z8M1KsVs
5l0IoM9+WzNW4IsAejelyMoLXuzmEXzaUYc734/uO1iXQBFZb1wDVtDrIYOvO3cVNDAR5ZM0/ARq
7rzLMrgn3O7K0kq2gh5Eo44WHq0uvEq9HeBqYHGMTYYnx1Wj24UmbCgtmJR0FJ2oLhL5BEt84F6/
Rl4ai6T1M9RQbndkYeptRC2QYBVDSt9cxFSniRjkEcgmcdJXvf9YdPTudjNLnbGOexzgEYzlu+ri
C8WPyJPDvekhKh63eKy93cRChNi4Wl9PoQAdRV8A7QPYT43RI/avtW1yqQPXv785d0k/DYWBVSC2
LtS3/YrOifIzfgQe2dmS4NPYxtQSFwJvopX1RQLvUiSkAt418XxiVuZgaYCsKGc1oWNeEXWZxoF9
ICqN74HnWNlClsbHiu3JDeO69FyMftu7O0fQKJldUPG8VhYrE7zUhBXW6TiBkctEc0kbCH5hgxqO
spFkPypU0retISusgRKtgtE09cV3Ivez9GH9rny5Zqu1MAE2qjYN6lJ0c1tdSMlwEdApiqAMBY1t
vpOxjaL1hcdohdTq4joDg2KAR/9pZJ9dNo2NjePjVAq3o766DAzS70naDTxKuriRa7nawlZk4/hg
0dhkZTzllzIFc3NywPIysQ7vYQr2CL+zbVYQsQ3lg493BgsFrp98JZ7gWd3sYxpX22LMhvKZrFVh
K2d5cTunvR+yriFJBr38eiUGlsbIimHSwa9WVlI/6Vg9DA6Qgm00/Gpy9QnCtmsPVddN+Z10wIbz
ucwHfKNV5UVmeXpfjvB+ajs8YqcSuLIwCr40hZTH26tqqUNWUMsqEGMYjfnFJ3gUazmEgkw2nfNO
PP25GdxuZWHrsPHBwpQqywALhptwNOwnx+m8ezfTPcSMo95fe4VYaMUGBzMy5p0zDVjAAWj2g4Yu
mcIRnmyFilIggf57DEUSWQD1ZX4R3NP0ODgRnNWZrswawWxhj7LxwbAtBO2YzvpJ+kW1I2XwoelX
C+oLk23jLEnpzVSWTF4mpVMg++G3LCpUyQQHDGaGDOnz7emO31/Ath2Bpg6M512XPZdiBDIdbqxg
8ziwG+MOkoI6TPOdyb32Hjyup6xZQ2YshI0NxYxGlJMkdAQvesIri5CO+zB08G/4c8+Zamf63Hvw
sr7dxaV5sjYCl0EjsYCE4C8z9yFcpUvQoZUqXrZ93TrNy1xpNSqSXwY++nCwbOsiu6p4RsHGn2+F
fQRoWCkjXVwmT8JVkKcOSU9x73vt4XYPlibDOslJQB2asrK8QEoyu5PYTrA/yqNxAacPx/h3Uaze
oBem4i90piJznPs8v3DHG39GbGp3EIzbWpOxfQlwwcBKNm5zTlP1TeSAjsEV2z12dV+sFGSWOnAd
wze5rRhBNKFp1p7Ttn4YOAd1Zt2iamEibHAmcWXV5qlLL6DczInkeRN/IALoVVgfHOaois+5C2jc
SlcWtmAbpznNMBB1ZFYgh8gGKE6nvf+9HE30MEJW8fX20loaruvf3wyXj8fAsMTTyEXhgh/sox5w
dHiWt+PP299f6oMd2niAClET7REbVXlkuodnBKzDwnW74qUeWOGNk3ZEB2Rz5g4tfrAMvlJJ1sly
W23XBmqKHtkDHEaGi5FC3U0Te1FklDszAk9TSkBneyW7jRNuxTmXbT2CMVteRJHO8y+4boXlKYra
QDyPedsV/9yek4URswGczGuKaKJMnwWjT4IO0z7Xq3q3CxNuGxOUrofCZD+Ri9buE490dlfI4ksj
VqWSl369FeDt7AzjMIT8QqaommUy+C5NHwhMRIdt9RAbVRnR0jU8jfsLhFnDH24HBcRJa3Yee2DN
bk/B0ihd//4m7NiEIiuumfOz6tJH4+eQea/wflPl25DwNHatwHYrb4QuUzNd72cmv/cxMSWgYNL8
uN2Dha3QBleWQ90WouDyl4ItTzYEHyIXNMWS0t9Qx3+mdFXZfWm+rfhW2cQn+O/Ii5/Vpv2iSukO
dzIvTPnv7Z4szYV1fBto0sYz7NOeBwe2jSCU71paDccORaotaE7MhRXXqVtOvstxeW3x6HTGwzac
A2o3DPuV1bQwRDbgMhUFC6FU2l90Lgp0wZPf8KK99dC2EZeDmSeoAnTTc6nZT+1WSJ+gCZXfxdBD
X6lyLvXACmqdTWRilE3PPJqlu/OJmOjZK2nPVmJ6qYFrFv8m4LQZiYpjNCBU0QK0TtR+nrbxl2ls
izemXu1Ai6YbL5ASzzQY5GHcJLjuR/vbS3Tp11///ubXtx5MP8rR55eymHAHaFMj5rss6zfq9sY2
zJJoB1wENk/P4M+UH8uZ+7+R56x5lyxEmO00MPlFqErTTM/ujMtL5IzdvmwBQvLcbTB1zIAVxIpM
yq2bjF+U69Q5iD+1Obpjt3U7tQUYUQghTacH8zEtsU/DFEnsZ8LFyvJfGCAbazkAZU+KIDMf2yx9
ZAXU7YUOj8g1p93tBRRjobxTBbHRliVs7nvDwu6j0DC6AlU2OlWx1+qkjsbyADmwz0EL+LSS8VPX
pVysNLtwR/6LXWGmSuUOpxc2oCDv1lOx16puHlScvwRFSlaGbyE8bLgng6lWjrhASnB9VGwVR0nP
cye2ki8tzc7172+iLx3gPiX0lH3n+or058PnSPTtLmo3CXDS2DYhSCGOW6OAynCtuGY0Ud2H4WmO
RjMfb0//0gBZWTj0+APYTjrpRYY18x9N39X8V6ybSK1sr0tDZB3S0wByBfewvtqszqFqgETpT97U
A+K70oelJqwIv6oFObD3ni4cjsTNw+CZxjkQWAW7ZdJoPq1Jvy2tWeuwLgvPp1UdzpcBhYM7ndU/
hJzVJwBsvjoFyki3Z+T99CmyHQbMWOR08ofsO+uDstpxJugOMojdDx+8jIMmUBOSSEo2BQhQAv9d
wVHEwhiPOynOp07+FEEBkGnfyzWq//vLK7KFHM2cD06R+Tj+YOcV7aY8DsFBquY1R873pz6yTQTS
qnacDPL738vIu+DRFSVcqPs+510ZfLs9HUstXP/+JsTpVPkDtILNxzltIOns14al/wxp68Q7gkt+
8/t2M0sDdf37m2YiQqhf0pJ/J6Rm+lm4oc5/FEMdZCtBstSAFeguXM4GVIGz7y6kOvec5mRPTfv1
9q9/PzKi2Apy3YRVjiOVXyZWwRHe/KMqPH36YFgBeLbR2xVCKf8dIzE3nSiaxvnW8jb3DgovuP0u
pFe/z9vduC76v8/CyEa0gdav2WzS9Nlv6b/CQVkCJcEP16f7FhyuiWTlkfpreg4LE2JD2yZ4Mncl
yb1LBL9M0Hn919FZ1Xha+rgV1pJqGma08i5gl8+/odbdnqWTrgFclr5u5eQkxVOkpqr7WJZhBL1F
BeGUKk/rNSLXwjzY8DWlKeRslMxeQMPx4XcQnEuYT/ER9jgGN5pDBapeX6zqCS6E+F9oNsqDGM/2
7qVtIcuNKRkOfgm5OThurOF1lkbs+vc34d0WtStBJs1eRM3kuWwb59RMao2GsNQBK7ZlqXjRSyq+
i6ZQ925q2NlLZ4JqHXRpbofGQoRHVoRzGYRV4E3ONzgYNh+Ulw57KD6M9xNMze/CyFmpHSz1xApx
aRxTaN75F+G4AeSweEm+p6pjVeJ4qxayCyesDWVLRUkHFzSgF+iNiwNhEKENBjc4zl3/MGp+R/t0
LbteGDYb1CaNPw79gJn5Y2RJ8z7fCeZFd04g8h2tV+N9YdxseJvfAg5cpEp8124b7KcpNYeZoaIQ
x/7v2wtgqQUr5jViUhE3Nh9Vi0sAJIGGp34ELhvsl/nTtiaug/gmSEpFnMYpveDi5ngBvhsyoOR3
IKxDky4v5rUH/qUpuXbwTStT0aSAZdHse6PL4uBhNewnWu4CYyaoP038bltnrIgHXA6o1awV3z3V
iAPw2dGDA7II7nJrcmIL/ixRaIW9W8S1DkaF87Dtv7suCug1Hx6jGC9BagTHSRsnOFWc/ks59Am7
FmTV231b2M1CazOIQqhOEbAiPqaD5x5FWrJfYRzNK1I+S1+39gCdNzMnDs+/6wEAnqzI+n2ed2vS
jX9MJ9855EM7izdsEPFAqjPYeXQ/hDM5+I30fswN8Z6GqhBnv8/nIklhJH5KDbhQETgVvyDmVRx4
UHgf0jYvXugAedu5Ajk05qsEtoWe21g4aLVQM2eUXVxcLGqYRziwdOhwp1nbxZcasNIC0XWsGKao
+8i8gd7x2KM93HSuxLJNC8OWliyDjKsezOjvJRoKk3b25kSHNXQabn9/ITGwwW+sSDNgeD33wgtC
jvzqVAI5uB5KeGDdQbrut6EQtMAVKVuJ4qUBszYLKnjnRX2ef6/LPMDzl2cqeYzKOV9DAy2cRTYa
TpII11fuo/wCvbIkDcwzz6v2kzT952oK+X6OU7IyeEt9sbYLEuoig81D/p0UWPMhz0ClEMDDru1H
S9+3dgWDsuAQjaHzLSrVne8H/cfZgWzD7Zl//+PELpS72iOqHXHtLX32wiie2CrYcGwaGWJXyaVb
lazAo/x5yESTkCj+5jXduBIT7x+cxK6RqyHNew84uwdZmOiOS57eGwYbCZhorxkELwyOrUqgNZgG
GqSVMy9kuFfp0O643qRmQclf5r2tU3EnLrozz8wISGj6w7niWm9P69LgWPEVxXDI82OnPRv4tmmv
SA+8y19CLdd0UJaG5vr3N6f9kEX/f/RNJH4rH3X9zFt9q1v6uBVRPIAWaVpl3TmKx+LDMDs/Whn7
99uGxgonCfFlU8yx+5B6+e8pG9RO8+afYhjW8BBLY2+fs2FV1emEhcnn4qUl9XRK6/IbpWG7RY4M
K8c6aUnt0naA+9kZFrY9lHrCZl9fp/j2+CwMvl0ZT53KmXUqu3Nr+E/GrhYho1i7gS593DooG1iS
5NDhE68V2FuHMiNPrUr1xl9updJuWLE57oz7oBQW/37oQBlI/NrzX26PzMLE2kVvgirx7IPM+lCC
pLMrKVKYaQIKfZyy39tauLb8Jqp839VhU2nvgcytn+/KXA56JwOqyqTLJsiS3m5maRauf3/TzARj
IujTDu6DkT6HYmT6A6Ky244riBL+9+ORGSWp4EzOEzcFJ7oPM3h2SxLWa3qXC4xNYvvtNiyC5kDv
IruSWfYFbu0yySW9iLQ5zcAfJmMq7ouyiHYtq/S+8iqy1/0aVGFp7KzoDuQYwbR4anmSsRaWDHME
7d+jo4epeL09O++nLoRY4Y1Xg8ZpsxADGNCwOBWB87vx6m+BmNmOds134ORXitTvXtlIbJfEUerJ
YbzUwXggvhqVZF1VJB3X0ekK3CQQctqy5aIdK+o5aSQzyMF5UsXyCYi94lxE9KvfVdPx9pi9Oyto
wQr9q+o9Hd0CLeCkgNlh5MKzelKb6FP4vHWDruKqm0Zww+ANxNmciBom4aD9b+Ke4PNW2MO6Eg4Q
nX/lszXjV52Zad/lq9pK725b+LoV7X1eDhQSrvh6XJrHLJP47Wr6ONJtTudowQr5HLeHgcd4j8Ib
IAjTBx05WffFd12/rLZke2jCOrVLqGTWIi8YYh7uiQHN+WEOveIwuq6z5VhFE1Zkd20XhVSDzJik
kT/e5zPRz0jt5eH2El2aBiusKx+mXuCKe3gH0j0U0gAXeYSdRfA601Xb6YUwsGvfBeweoqHMwyzp
aPd9lK3zmEEcZpPK2F+kbqP6pnP8Bl/H6+xvk4N/4vEq2jY+NqVbZV4euibC18UM7mWVIUFoS6lk
wnGJWCOsLY2QFckpahSaZlDtT4KxGD84cBz65IGjvm0fskveLZ5hSyesI3SCFl9olKVw5MoCf60i
vfTzrViGn1QTDcpzsYjanh2yCfboXbPtWZ/EkRXIU+Vluhp6P0sieNMeyCBfiDsVKzO89OOtGI5b
LQIkAvjxXuX+cqK03Nd9tgbJWogv271IBjmLyqbGb/c1oML8ihURvDldD7QteROGxwphSCz5dee3
WDx1M8PTgMK/9f9An18YH7uonY4QuNLedQMKZ6SVIo3oHnbXa3pECwNk17INaZTTcZr+zvCwgQd8
MiWFcWSis65dGaClJqxjWJnWhZ1tkP4GRLjbhzTNjyGeY+58Zbbp4fzF0PZ05wjo6SLC3Lb4VHte
cKenMV/JVJam4NqxN5mxFlNbTm6DReSR6ENZmGrvz3iSvn0EvJvZwTzWil4v9IA3CA2+fs1XQfN5
5K3/YBxULYa5uivZGl92qRtWHPNuNnHH/+zUVzJJ3I/ZHWvNmtjb0jRbgaxFURBJJhxlrr5yQfNC
HbFxK3glrL3iLjVhHcYRCHBUVgYmsPC8gweE/5Nw6ATObbepporJsII59PMeQO8UnWAKCzXhvWz3
JK3rL7cne2EO7KIzH8KJgn6b/i5F+DLkYEXTaBUjv/RxK6OuIA0QCAkKcdI7yLGgRTsC/1MU4Ave
/vXvwtdIbFec/RE3LFXBHlrV4h6I4EQP5C7y8wOg5sd+fqnxn5AUP9xu7Xr6/vV2gNasUzni4TDF
XobuRF2r94bHn2KZdb/cqnEPg3aCLU8gaMcKb7/to4n4E9r5I+iBQgoeKTLcem53Y2lWrn9/s3uQ
VEMJTF93j7a5grIcZg51uA2XjV9vRTU4VaUKurQ/u16AWgDQotkPH4WrdGV7Wvr5VljDeC6loGrh
5xdQ2kiqeigOUD9YI58uhDSzQrqEvQxzm8lH2QoibDAAll9LWXceOKFiEnfbpsCKapEi3ZVjMZyH
yW9/Sd8r2l3TVtPl9ucX+mBzsGU2axa1fX8W3QjLytZ8d+G+c3QC+XK7gYU5sEnYEg9ycTCX7ln1
YbzjPJt2jkYJ8fbXl36+dT6TVrKsQNXizHj/HCngPvAy8tEbQa/Z1oAdyDHoNBUu42dUSAa8Uw2z
SGoO/G7Osun5dhtLQ2QFMSYzjfOM9GcoHPODK0EfUGOwhThAYpuBDWaRx5pq6s88ZV9cuMOizFNu
AWHg21b8RibDM0g+pse2BqoVkRbdCZJ/CfJujRe5kGDY1OvJreFjQF20IIajKz6nor/XKD67ASoX
2Zqk4vWQeWe3DqxAVqyfHa/loBJeD4fGlU+AenyoSng9hfMdQGvHZt70SoIxs+I5kLiFO65AW1Tl
h6aLXkIn3nZZswnXYclcAMydCfKfI3A3cQH3AS3HFRrbQqz9xbVmAoVVoecsUUxUcP1K76EZXyaB
16xE88Js22RrYrp27hTF72/o9Ln0+3tYcBzh3P6F9fqUgyB5O+CWemIFdRvUudvBDTBLnJHyXZBP
w05qn0FjfGbbjk6bc11d/ej8QTm/IXoPmFht9LlzdPV9Ww+uW8mbg1mXtQuSIkg1iSrxRgs7pvYu
61vny9CzbamFbwW3zxyvhEUsBqmpA3IIYuDVeVa6K6tpIeZ862wui7bKiDvi85qaA0zW6V6Iz5xk
93BbDRKnDh4Ap13ZxRd2WN8KcKOh0HAVWUJgQM3ha9nr6cjmcs3dcGndWjGNE1NMANY5v/1xdJKY
5OZIdaPvBj58JVnjfqK42d2e+IWmbHJ1AKBYAH41Jh7yoORrO0FOpuPZuI/azN31vVZHroc154al
1qys3GOgGE5FitbmCQTAif/MmDxc9/jR9YCcr7dVKm1PnIz33TDAuIwnRJFXhdjZ9bDs2xaKf1Gu
J0h2wCYYX+/M5MC+PK136/Dc66bxzuFhU6wBNfHD7sqmLkdGEtGVvkz8DAhOPAvo/VUaRKxsWwur
2LOCHkL/vk9BrHrlhninTGK3AnLTwZvg7bW19H0r4sXYRqD2+PQMnZMn7aoh6SqcU7c/vrDn2p44
pge0uMl59oqaXHpXmzLHYxes9WI9hNui/C+eNcz8VOsjVxtgy32++h9/rAe8B27rgBXkqeM7XqjH
7DWa4EonNDD+Uy1l0gTl/9xuYWFLtEnVPoTmPA9KA7CKT4NLlXu7VAEb4/Xg2YQvXVB9o+UaRWVh
rm2O9Ry617IN46/Z1OoTdlzxrLwq+3K7J0tfv+4nb46nKSvqFErniGA4XxDNEwCP5zpO5tSJ2bbi
vU2x9nPGKGc9OYPb8TB0YA6P7WreudSB6yp+0wGkZz0wkhOYtlfnY7/oUBliKGFuG55rq2++rnsd
zQr2ume8EZi7IYzFs8Plmh/RQqTZtOqoCJ0RhwHlCZ6uiw9M+PAhVaEHpTzKWr2W4Cw14/63E/Do
As/Br/LXtqyq3VUpL4Vk9rkaAX/cNkzWqQ066cBV1VWvBip5ialg+tmPG201/mJUk7ZGmWwy+atu
oNAGmTY87ber2o4LC8hGikWUBPDfJdXrZOZiP4be9JnlTrWS6C+MvQ0VazMeKTdX9FxC13Ffmupb
WtDLOJg1gsvCoWYDxVzpDU3HI/naXQ17G9RpHhrmP7CU9p/iQoG+fXuKlzpiZeIsrEXta0nPvMUi
gjqUOOBEQzF/2EQUgMn9teU3seZT1Pn8ySFn407VAb4V8z33vHMQr+rRLvXBimYYwHR5FxbFq8rT
xy5O2a6Z6L8x6NaH24O0tJasc3mCRnfgxFK94tKifpXd5Om7cCLhJp0uDJEVybp3o4DzsHot017s
hUKchTDJu4M8fLktwbO51VeUsuKQZHv1YRcyj016+D+8cXjXgXgnBbPxY7C2atyZ+eNZafzwo6fw
XJ8nYGEOKP1xCfHZc1mNw/xFN3lR5MnQj8V09uCY19QHQYXh7oFC6ksGd0Mc1SX+kYAGV7PrgVXV
v3oj6/ljgNd0vJ2TnAL+yUA34Tk4yIkqysCr95BsKJ0fYgYl3TWF8yUnupLfKVAQVJ0J0sHszpVT
PwNlAyh+EB0gCYniQFK6A61finweTZyUTRfnxw6+fnTlRr2wNm32tIFLQdl3qnoVUOvcCcz9J50P
U9IpaI3dXp1LTVghbIDabrVTUSgxG3aYvCBzkor69SPGd1U/YiEEyLXxN1EcdDAX5xPpX+coSPeD
l36rJrFGMV/6uBXAU1X1TAU5PRszfDSgtu6qcZWluzQ8VvDKUGpSQd39z7uD9qo0+X+cXUlznLjf
/kRUCYRYrtCL3XbspJ3ESS5U4jiA2LQgIfHp36fnNP+etPstX+Yw5UCj9bc8SwK3CJ5CqvDt8f/n
SvnL6j9Hj9F0CggcKPq64LnvPv1jV9Q4suP9/EHWYD4arLcNfMjt1jLhCibX+hZaqmsZJM3jOOB7
iQ1AUu2ybdgnG2rZUUN//hAyOG++/SMvjcLZVd6Obs2wEO2rG01VCOeyfdTYurDwwL6C/br0ivP4
HJpEdgrM8BoDWa5ymxScgHWRUhSF3/MR/yFcu9A7JerUvPZ0qB/aAds3WJvkYDWM6d9+xd/v3f+y
rIe+DoN+ml6N7d0dq8c7BqGFu7TnAE9WwBe8/ZpLKz7/3+3kjXd9vqrw0A79MflH0HJ8n8Fzfq4T
0fbS5ZPX3SuYzx6psI2Tdsc5+Bjvqmj/hyqeAXmXTjWiZ5QMPlanNDUX71OvB4D/7DSLoCcygi1s
X2HZNBaSwa5kjq7yof6+RrNzXFys5thaaN68xjYTZQwVvphDfb9O3kVzx88/O8pS4MwDklXmVdCF
Aq/gHvpF6tJfF8S89Aln51k1xLVeoODz6iUovcGYRs/50GCig7gHtOnt9fn3utN/aOJZp/0azm56
7Sp0T5MKaiaNH5IDOtwCvMj5KXfE/H77XX/fC/8hi0PZ2JA6lMOri1V2J4DEIyVCrCXdvu/55+eS
rRmLgsG8Kt9CbCeOG/eyckHf1YPJzhFyROWUV5keX11I75qm6nfjCDWtCJf827//woSfO5/E0TQC
ENyPr11b/YaQ41okFo727y1FZOc4udaSWKSxHl5h4TPuGSPkFmT0fv/2z78wvecU8VA2ujOVH16n
maTQWIX1mqura+LJpwPzv3dv9h94XJWCjZXjrswIhL9aASQ90JaDuk04P06C3QJZQP37ekfZudmJ
b+zQIA1Wr20GLRzRtj9GTT+/b5zO9rUmaZcnFtMMUfdjSrvfEPy4ssMuraDof2+bNqMDXIvd8JoG
2v4DE00GHe7BRL9mQXHpDWfhBaoa6BKqVr0OXTJtiEQX26p2kyr/8+3RuXAvnwPl6kkqj2hWvRLb
PjYmPrJlfoiAeQpYfCV+ubBQz8FyWTalo2oj+UpTUBOjvCbINdj7OiDZf7ByYQTDQ7ea1yiMouek
y/2ntfby6e3huTD+50YmjkVznNdMvrZ2aTdJk3wFVmwpk6q+hkS5sNHOfUyAnIKiDm6D16AJbnDH
fet7fYPA64PR5mZl029H5/8HWuvSZJw+9F/5xroKkfiKDa9dyt3jKtDIhQ/oIpry7QH72wWXZNl5
02BRNm35PEbbzLd5UYfk58L41iDqA0Ay3jpHrhx/f5uZ04tOH/ivD5lnggS0Dedjbta1CLDBYSy0
1LcUyMbd29/yt7E6veLs5BiCVcUcNuLHJmK0BPSClz0QYu97+NnZURG5aL4s+P0Mph8poMhFnkXP
bz/8b7v69MvPjo0pzrOarE20JcZ/IWg9Ltx+yhd12/Rm+/YrLg3O2e0P7yumYqhe4zJob3yO9K+v
+XvIZ/j95w2DuV5dJcLKHkVA6nIwnSp93VxLLC8snfMWQbVkIP2FUmNeTbWdRjuWKXrOO+rZNVLz
hdE597ZvYT3syAJJzji4N9Vr2l1pLl967lkUD80+njVQ4DrWefiHwIVsy93Vctmlh5+dDY6nnWtw
FB1BwN+CSPOBx9mV3Xrp0af//6/dit40jGcNwaNRRDFw54Hv9pXr5dJsnu1SDWtMkCCdOk5re0ft
8hVeTdDTy8yVE+3STz/bqE7JrGFA8x/zNQ77D2EuI3Ok4yKuyclf2KzR2WaVcgQeYR7VMRHJMRj1
t0WYEtHiNwHPt7c366UxOtusNfyYSNUReYSF6MMyQxkj6JNb1O6mK7H0hUE67wpo1fN+cKE8unmQ
BYmUK3TYXckELj38rFlPzBgMi5/UUYvcFr1efpiYyiu//MLonzcERMXziasFD9fS7wOSTzc+0uag
8mQqfczV9l1TcE4iz4LERnWcyWMmZG/LlY21K5cxIi9xKyO9efstF67f86ZAQyFQMwHDf5yCDrwx
etcijR2kvHV1dEeja7iyS685zdS/tnOtGYfTE42PVrFNIifotKmDmJJtOIT1htF09/bnXFi359Kr
faQbrRfujmGdb+oZOu/DtGlYfmXuLz3+bGtr1kMGNePiWOsecifeQF0XxjpFE/TtlS+4tLzONjfj
02w0FCyPIpV3JBlehnG6TxO7wxr78r5BOtvcSd/TKOaNO5rgY0JEwUcA5edr3dALm++cZL5kTMPJ
Q7tjx0HXlAxmPWFq33ednZfUmKFjOI44NsIwqEBD1rH9oinXVw6OC/N73iSo4FadwHFSHiHy+bWe
+pdsHvdNaN95y5/TzAcQUIDsq6JjF1b9pgIeu6zGq0//G2oCQdB5a2DshW07ldFjbfrPPThkFmKY
lLXbTmQ3J1dmQ4fj20vob0nI6VVn+5l5sOO9jyJ0dwBpGMI9+nIlV/EP8LL3JwXcqh2/gqu/fd/r
zq5sOH1PAsxKekRacPS93aZU3qezfiBtVf7zZaEBMFa8L/g47yMAlZrPq60EIgSB72tgH/dpBVby
GlPx0jI72+NzFETChZE4zl36e5ny3+iYgRSWddfuqEsvONvhsVZUjirEObUCFVdl636Gjyouk2tk
xb+f5+k5vXwOWSME4fJ4IqNCh/PA12GP7Ao0cKEPaZ1faaldes/ZTR6kSlArMVLT6sFITbeD1b/S
nh0YS/8fr/n7mZWec8zrMajSKJLi2Cuc5rMhkE/zVwGwf5+N9LyS3laodPNxmbAvrQM2p4KuRAfu
1hrCg/TtDXLpA06v/tf9GtuAQjZvEUd4d/yy4zxvGnuVIv/3Kyk9L6X7hFH4cozm2Cb2JsJZni/L
k4iHb0BVX5nnS7//bINXvZ/DhU3TMcjX7lCHg7ojQ3sNO3/p6WfXdtWzal4pNcfIsFem57b7ZNbJ
dx/fHvxLi/RsO1e0nTLRmvEIIa+bU8BsZLdLeoxTBilUUDCuRB+X5uFsVyf9OHgu1/kIhjtcUvt2
DX90q+EJ8IM8+6z7vPn89hddGLDzUroOkTTGzbQerVesCD0EN5Rv3hdFped1dM+qoPL9OB0BrF7Q
xFjJFxIPcaHadvr19gdc2HLnlXQ+KM1yGIAcQwrJLumSFCZVfVVkQ32t5HBhNs7L6WDyWEWZGo9q
WR+TSv9qU7aBMvTulCm97yvOdnXjEZ3hoh2OC+JBCGgfTuIdJmXvu4fS8yo6T9cFsLVqONJ1aMsU
nMyC2UZsa6mvKbpcGqWzjV3bQCxzhFESdfBxlrreIbS6b2MQMvXQf317nC695Gx/A21BdJSJ8Uii
qr1zeS0+496utl3Nlk0EZ69r3bhLLzrb6QnAQQhu0/5YkekrzcxNBUfkUxyi5qvKtJf23tkul1Et
kjGJ0I3u5qUIaTZsYhNcqx5f2BjntfW4HxbIkXTtEQfuIweHvmHrcwMhzLdn4tLjz+7rRKy51ipu
j6Fo6XM1iLbMcx+8QI9g2rzvFadT+F9XXZMFXCdQGjiylN4tIfhtiKiLILtKdLswAecF9qWr7TJN
K+SHCD2Muf3JO/fl7d9+6dFnG7qFqIPr26g+9qn+1gbpUzSIa4p8F9bmOQNd8dkOA8LxI8dimbt+
05G2XKtuJ9w12P3fE4z0XD3V1qS3EP8kW5PExeI/Ne5edfetvUUSU7DxmthXFv/DczrvJiYn3/T/
nWQG78V1loHdis5Fkm9Gwtvoyayh5XoDOlpcZxuEy4QOJTSWcxUV9bRANH8rh0GkERqzEVGQc5VT
XMNgp8pg8VnWQRI0futkNdXAAWveVftgiJc03EwmwaxAEU1hxQ4a9jm/vMdt+5tQBs+Nx7FeRDBv
WqFd8i0RepA//NQuU1N4sfbVS9Tlsz7IeXH1UjQUJb8DTMyzdikyII1qtOoXpR0pGPPhdp6i7rDI
hA34oZLo9ksUmFGqgkKxGRidkwRyRApnfFVDDT5M8wphYxZmKMPxoYntx7mtg5EWbLZjdl/BWHD+
SkG6ncsuVLxcAtL+5sM6La7s0qynKVI0mOrsp2SO1/EWcNwVnc1skeu65Ssf+5cVnkFSbqIodU49
IOA2UVB68F9VvwUmDIZCRSAHJj56cKFmVSwDLouoDB2Q7V3R5541vx0U/cyWdySGF0ISrG36bVnj
xbJPFih4UDkzB/ql2g4KuaPa0Hlu1YMAvixAmYBw2zVlA2XS+dnPvU9WZMZYzk8NpUnwXbhc03EL
TkOcurLp1UTibcWDbh5ujG4M+6M5EMBBMdmJswnScCCe70NgbYguCDqWPtkHvQ7tiSdCq+GFT2xc
hqIDlCkJNmoZk7h5yhuIaNyBEFDd5JkDpDEy0lUFi9olPepmnZKbsAUA6Y8NM57/hJUjHrVDyJ0I
sB9kZwdaLv3Y5A+rZdb+IDEZcYQ005TrO+iLtOhIZG1UJX3he1Sm5KED3pHNOx/0tQa1fFh7pFB5
mLaoRjdLx/xD3lSi7XbBamSoCl0F3nx1SZ17/F06g8DaoOUhVQmFyZi9pCRulxqiu3mXPEBmAboB
d8BfM/YzCOo55LtgmS37sUy96GC02MwiPMYwyZg/yx6A4DsB6k57qxPQR5qdXyoqfythqOjKRoz9
GhZLMGAKkyyw9pGxBZ7JW/h1umQoDAxo5bzJeDiuTzmNG1qDGdnH7peI8r6p7wWrbPNhEEtG/Cas
SKt5OSoNnkcRjgqi0uj+VYy6LW7yJAvvAwlJGbIbM1Dv7luh+mgpXF61U3tD+Cizb12/5DbbMYKG
KOa/atlNdkIFnIy/TWM+Zwul2fcAWr02vquiKobSp0XdPMDExlUqHm0Wj/R2XDjRD4kWgd3reprm
Ows7j0rtxjRg6b0MaJJ/7puKhc+kAeMMZlQaS4z1SzR50LS6xh16nOodR0iz2vBrr1uyfEsVC6ql
HCI9Vk8581T9gu6lmUlhNDyrH+CyHiF/Fg67soiZgr5AoUfRyI9dEzR9XToJYxlfjiP1yhdh2GTD
dsy9bH5nEeLOsRil0FFSGDMs5mfN2665j2B5CL6rbGFsexBJLuof0xhLf2zSsJ83qnWB5juqVpU9
pkAgzl8WVAiyQ5owNM42rlmV/lJFTXIfRoBoPZiex4N5rNLMQng9n4HOhQyrStruKc2nqnligPZD
oR2ueKFCjiBWTgsX+xBYrhU+Nsk+xLKplhcva0HJtp1lS0ghaaCXO2bQKQE3I67E+BvzQuSXlkch
/Zotnc02YxNDaJxCELPeeNgF6tIsoezuuenowQADK+PCz0CpDiVE6XX7qclh+riL1jHs0deJIU1X
AI/uh5cpDmMmN92yNCO/TZnP80fw1BTkeEbY7iHbH6e20dVmjmaxvAQkDpqvloGk+qclppafpiSL
AVgOYDY+HWjH5PI6tlOin2UStfyPzHqf/bA6NACMI7wiIbphlap3tq+j0Je5HEbyLHpPot2Qxw3O
5XCq3HA0NA/IVAQ1SypZhMzP8MYhoAE8oM7ZrJ9IpunQlAEsVdyfup1bcRwZhk5vRKzofBySKZ3J
NqOaZiXcD/s2LiJHRqcLoN0EnJtMF4luE45NKA5K51VeFc1qRfJ7zGYVYXlCa18/tvkqun2Hpgku
xsHSlj+AGbrOJZgtsbclEfOYPSXJlC93PdhrwTcLv9bpm5TcN7ee9t0SFqoCtS3eVUZS93EJK+/W
W1nlKDqhSN727jEiaVvRTRv1GVr9QyYUdEccEs2hyNtxlRgIPvCkK1oaMhijL/OcT8u+goMkzXYQ
DUvW7CvQ/nErIK+GJJXf61g7F921jcmmuQQHag09ZC9jeToR8wHieHtgkdJ4KAKzGP8awikte5CK
hpnfkCUx6e04S2Y2Qwz7GAgm8XGSe1jRqiCEXDJX5PeJ0IpSEI9gHP2P7MFPBwBveKtJFeOUNpzX
GXyEm4pUn6WOlPFFTLucDgVs0+ZpD1JQqzagQFd2n2I3paVgkAViB56PPYvKFiW0OiygENRDdbRK
mHHPEJkd9n2Yxum2ztpJxNsV515cthEIqH3oBGeFIgjdIVgIayC3d6yb4cZgIMXwI4elOcxFunSK
7UHkS4B9kqzrhE7IaAY/3jpLiDkqIWggCjv4Pmx3aA2jWVlMtINTY6FdbByMgWgQy+lgkEr3E8Ia
J+Z71zjJ1kLU2bLQHabPm49Ng6rQrwaGDSzDpWL7GAzvDAyitINsUL2tUm6GPUvBT/uF6ZKx2KqR
rENB2qALoUrekvV7VkX2J1RblrApGh86KzcDTZMo2uHIWDko6SmuuCMdCDRT902w8GRftYAr3lei
r5vH2rJuIujjOg/XXWMwbPccoiEOK4H2tdisgD3gtPGmtmg4BgHHeEAtcfoWC+qaYsmNIjeEAcYc
onOb58WYcejawxNAjEtfWMSAA6ISV+GaKh23Nq1vLV8cbcqEShM+QAg/Svace5bDT2JwWOu4R0z1
MeSTix+7HBFnt8kdrt6XnFcKJO++CiHA08TZolcYVaXPi4va5Alrslm/0zUC+LLMBU9dvJnrijew
kciMX5uyg8HH9GENw3j8maYS1NFiigOZmSKtrUeRwy4inD9Al1AfbOtmHe8GShjQ7X0U4BwB+ELP
qdtWNePRCNhHSupXq3ImPw9Nx+ObpV8jqW8jnmKr7MYZF3mzm4HWD37VNh98vavjzleAHOcSbJ/A
Cjm+ai8iWNpISM5OdhMxAi+zMm+DKUN3N8FqI9qcBPQx0kuSoCRjBvZhnNdg/p3aEaFtkVprCLlB
/DQ0f4a1GfX4MMLQT7si5EO2uvs+hTnaVmRU6HgD7NDklj2La0Ygx1dpSKxC/j9ZCLuFeVM0PvTg
LwbHaGxaWIpzF3a6GNc2TJINPNnNmN0mOF2dvCeAvzSfArAc7xqiMyGKRmE+j9YAr38Pie1aWmhI
Aa7a3UbZMtNhT8DWbsWhqXMhfqk4Qva74XAkGDyQOWNq1EHhP50t1YiZmW56HtF4vZmqZI7sFvdt
I5J9347GiC3iFS0swnvDVLdnBvbL9pj5REX5Nqcm7gCZ8VBVPaCbLZq1hEdF3pgdHBd+BitwuohA
4Se10fnI7KdsnHk8wzSuytu+9DjPA7MJaYuMBAWeOfZIDE/hTrvha0W0LmYAtJtut3YZTL53nWmR
7oDyvKxVjzjHQnK5gCaYan6vTAmNRYhzJH/GYSQhQHIygCA3QwemnN02trU4R+elj+FEopq0WtVt
pmrkX7cdonAR7gzTNBW7qQlmaT9xQukao1zaj3o6OUhY3GEjRRzICxYwnd2NXRDaBrPCY/8xhb4D
e15DITCdJMVF3PA66j3ysFywnUfhMoGNVoet+gI1nLT92SSmbrIi4a2i2MzhIjKYik6mzV5EpHr6
CexoBGpw624C9jWsF95/5KbR/aNoSE2/GSG64dhpA5f7Xd4tGTIs+GqxrCt7iz5qAnoV6QOcyxko
U1FhQjTp081ctV3PNhYRLuKXsbKQtUsYfJ+g9+wCqx/6BPxQCgzalAyfPAL3oCkhsRPbaRM5Lutx
GwPLidzIIygKok3fdxDDr5hOgfOH3WO65qUZjU++WZwM6/ce4aJ5tmSsfL0BxnQkX3jT5Z3dUoe9
3hYdAYl0fvLWm+6uTvs1/kPJP4TSFbt/kqUbQpk0W5sSAhONYI4qEX+kFKtoKTooUgHaPiWRJhhM
N+WdKJO2ntxvsBqQfNysqYtwz07gcgFejG8fK3R+G3hAhLikYAL9IudKh59CWGIGvuhwJm8AlMc/
GSBwULFiHTsn1SY3ae7GYohjz+ptNwXt+gKtoQXneKLkPN2FM4Me9EuUqwY+f9U4jp6ApwTSvgTz
qmvjsZhRBJD5Q4M+nj5ANzKYGUBhsAX8TEI/aIJPTU9uGzjq2uF3MEiIYZSVsr5npepIzjMk4ZlO
PmdhH0MQnHDdSoOAQU3RxzVEJnKgCBwh7p/mtp8fxhhqZg9Grd0yFyPU+TjEeL0nG8+SFBn9yHom
7nKXmkkU9dqi0L1TAaX8JbZtXq0ll6YHdQaWZmHwY6HxBKaLr5Xp9zrq2+7rnEYV9ukgEKDIYln4
rJ+jGLZxpoiXOgN6ppfQXsfwk5AHP7IB+mQ/qlwGU/QAzGMXPAQxojqF9NOBj9cWg6O0ZoUlyxfT
gkbyNKSCL7YQfBXrJ6xCWFIXvAVkTxQZz0KT3IlohNvmbkyGIQiKRS3JaxV0IKuucOydfamIIJaV
EUo31OzmPGAnbbm8CUa3F9lqkCyB2x2kfjc0fTbf9encS70dDUx3sPMVsmxW1iKPrSwIAN5TsiNh
66uXnIQdcPbTvIaDvoVBPYSoSrhwSGSHUnYRLmDsEd08wwJkMmIjfCqDfT4GtX4CzGFlUSGQvRro
88zLY4PltfqipuiOk4JnVZibAr95CT53rvLLV1Cfg1OroJFaPVoUodTDGrep+X4qy4oBtEUEcc9D
FM862yBOnJIjketI2qLRDRK3gkMOG9lSTSfpnzOkcbChnUeCXeREA1wYQ95Zj6UTMpnv5zoQ9T6F
wTQiRs0NBM5hLhmKx36VgfObhqCS0Zd0YrJBlDjXQ/cwx7NMdFl52vn7MZyj6Es0hNrv+7Wt16BM
1ojpp7hp1uqRzjgZmw3KjgpIjJ5EeE6xhsks5PNUN4g7ytDPraX7TKGOgZuSuHQtkQfb6bggb6jU
YZ6RfmGzVqnqC8PcOh3WRC+eIWNf6kYXSdhViEVT4FQShFirzpCHnVwGRWEE8ZJgu0cp+TYxiswU
oT+UL5B7IRWqYrC5BKsp+hoI5p50Oow9/GgqxKu/QiJyiEtwBMgws3NBHMWsPB0pcPfhNQTVNH4U
SmpTGecqXOOihhBt9BWbUKG6kVQzqhQw05m8BBMZoSr6NK6d6scJ4UHLSgbIZQph67EN4MolEVl2
Lx7H9nqYRtnxxwYhsf/ubW9ZgYkzMULBSuVyl5mIhR8z1vvFb2FHMzbf2qSrpuyR5JVP5q0IBDLt
vQqHvPWHgKA/F21nxWY2QLuraRO3jw01HlWTlGhIthpcEMl4O4TZwEr8efMFkTPuolIKeGBn28VN
nIb7NIpDxm+wDxJgm4bMGGixOmdCK8umDsXclQgZzfx5xGYn41ciXJbjZmIofYJqKSKIPN0Epk6d
eprrOvk4uzFNHpMElqBTSSHtzeNNooltfk5qrlxyjHP4YkHkAxWpbZvUmanQJ4INzq2G8Gi3XShk
d0olJ0CHAc7hiS9YjXkZCuRRAh3DmOvge5bA8ypL9NMSEVeVnHY9/R203WJ00aoG4WKRCsvoeGsb
hewXh/o89R+zHk6uP+Voe3FIsIgqWVakhp150WkrUYXEHcPXbjeFYRd+XxRCGLzec+VtkUWgDz4t
tm5sgob+DDtB1NwspztcdXAIvjEkWGz1uWLcTZ/Bx567F/RPA9minSDn+U83dxF+SL8MPWpjjOi7
lOGiy7foyAF9uR2mLnIPES5a7K48n6HxXhBcYb3fVpQ4Wu+mhE58LfPJhPXPfglYhuGAOUOrbvGD
cZiWC6t9dODx1MsthKTH6AlamcC6lA5CxOYzRSEGm09mNv1F8pjhnBrDYIy/IIpdWolkTVO1A1XI
JugMynXaiy6Af9SW9qBW+7JHvoNMKZoRqgxIIuTjjAIBSwqBzLLetTVHK7HE5MT9N5YQlx8JaoXt
SzTYyR9lMA9+LlIkAM2HOPA0+SrGKq9/y84bbBso6C52wK6UPv+U19hrz1iso0eVPqPZBxSa1une
Ge5+dhb3doXc2q751huDtYg4jOfkQ42AhECFIPX2Zw8zDDRE+iSsNjmH1P9GVI3kcgPRpVghg42k
RVEMJZIeqDXdZu4ZfDIAH0rMrUM9zfnIbROczQRZWjb2dbUxU+LVH6PaJNnLvG2TnxCobN2XCIcI
vOtygvNqOVRRykGhTi2fswOiwfBpGOc63eiQadxgCiFvAY+xFgOLImOwC4khaRmMyB3vwYRx8oA1
a3Z0hfdVMdRZUpdN7BNX1LNS7V2NDEPfon8Q6iKMwsmX+ODBlny0mm/zPFi/wbS6+9GA09eVnZFx
cNdJmicKnPhAk6IXNDsV2ZUuJw1m0q2HUvvjglTxjsZt94HNAqlDXJnxUA9xihIQU/OPZHHZlwp6
k89IxZMXaGV5v8mJtTeqB+MBNZUAV9UUjvsEGjVD6XDUz3vD1pRgRBsUwHC7PA0DO+mRShX9UMzb
TwNM/+4FAc8OXXUHgSdVOQp5gGU6KX3BJx5eQQLGv6Kj24Wz5RX17Th/6hFbJ0daIei7tShM8W20
TNpux1qgoYPKsPg555G6zamnCHWrDrWnpV5zVnBo1f5SBNpOL+AinJq6ChXdHcrHQmw6bBZUHPJF
TvsRYs5qDyG4cD1kc9DQTe0nGt9Ec4j1lpuqIQdsO4PolVEebaoZGnQ986TeT2sHl6MxgXMqh+SA
2kSog70oRyCNAFcYV6y2p7AbWYx8zMNJpQhkJvZ1anXyawzmPsTOP5m6wNJ8SLdwXmm/sZ5kUwE7
suUk2C+z4QGaRnmwgbhi97HzsB8sXcw6+iFXgj1BGMivBfwB+/HG+5p+QPEw+sVD2OiViITyA9XY
wEWbZhFs5lmwsvRmQKdhvFFOGbnFRkzCTe5X9mDQnUoeGPyo05INPXNlhLbLkxg9bws6R+DyUoBu
DwGfeQ5dYUSACDvc9MW4k16X67shL8fWcXab1l0FBosg41wkUVzLMjSmDrZpVJs/8ToZ9YjSuRRo
2+joGWmHjzcq87rfZP3qn0Po466bFUU4tpkRTnelSZVs7pMwd3Q/U8TZ+5x12qEMA1X0TdziOosL
5L8NYJFkhStHYX3D7loXmqEIMxI+IcrFfSYwXgg0m3aNbuJTcWM7ImN/0AxF7A0MDEZarmKkpnCo
Ta83LphGBk3dBXMPxAPAxjVLoSA7e5RQIAsQ9Ts0Bpm+tVBG+UNtn/OD5UTpG4WORluMKefuQx2c
hgpFCtVt4EcU38QQ7+jKNLXpI40ZP8KcbDC7aOBYtWlNkBhKngh3awMbxqjHxhaklNEHboNDAH+T
TxCGetWpbz5nMYh7mzpaFN1JOJ11ZU7blu34wpwvZZDX8SGTTt3HGgvlpkGEIz/pWLGHPjtJhy1r
mn8ajGrQ7UgGRPl5a76HHMD9ksmlvRPx2qCguODmP6wOdty4xJkW2xk3dl7+H0VnthynroXhJ6IK
MYpboCe7PSW2E/uGincc5kkCBDz9/vry1NllO90grfWPnu3MHWn3NkREU0+heJTdti+JM7EkcEPj
q3k3UV/YLBG98YHYmnEEqgDsf/Hamsdf9ZXzWPgLaQorbEU6EvEMTeJZ4tPtalWcA6J1xcGrx7Xk
w+OWg8nx3FdqY93XfCj65WqKyVsvEgJzPAml11eE3N2TDAo/eM5dw6s9oCSpDhNLH7989GR9Gpq5
Sbt8D/anrGn4dzMz6VfHrKTyqIHJ/tfcRuK7CIfgay2DIuO2mwuneppkSfAKAAf9RTSga5F4Y+t6
STc6ytyTTj6VdwCXJvuYFQRDvA/ZUr9qcN1/zbzgXe7C3Z/vXFt5XE1TQIwmAKEukH5VTsMrb3bb
e/WJFSPAViz29G5of+XSHND81XfVEG5IFrxiEAmKw6lIKeqh3cgJa3h7/pX29j3ACOz3jCLO+Kwh
3cjZVdryE+NWajpT4NX+gUHw+bCYmcTF5r/x4qFW23YNVhffZMudDd/Fn2YnUT5S0b0x7W3nyAUk
i5Vb0HMEke4/ti7nOfv27eDndvRbGpa8db7kdr0NaXY7vA5ay+pz2GX9UTLlqb/1IIQ+w0zaT/tK
iHfikOK1x/so3ae9zzL1QEdwOMbKs4Nfa1/MTz2547/FJDtW54jKl0Qtq+udAmmTF6jrECQd7reK
98aFMs0RXifQTMsdG6AVxVqzUyTSpnDQ89eyO05FP/6dhOMN1H04ARH7oxI+kR5btoi7qc2bv1jv
/BfBLOTF9khP6FET4zPfO6iqLjlLePdfP7qKD2HwnXusdfrHpsEqj0G/R8G5bsvI/vLmxVG/vZzK
jyMiQsloMjbuQ71OU3HsuHbgjutpbA5eL7j87KnmvmZUQ3HkjMH6X1B1LCk9Bz3bEe227d+6gzT9
27alqw91222JyCL/pdZt68ZW2fbdDyMglE+QVUH1kI3RvJys3B2K8zqrLDiPgYncxNntLUwaPI1P
NjzXeHYK1AHHfueTe9gqJ+zPrTvv3kVlmh+pwsipKB4qHfvqWksV8ozkVn3Qc9i0ZLI79X7NaoYV
+jStuqwOtQ+if2IKCcokd/yBMumSjk1Zm/o/wdYm77Y1025S9qhxmPW3Yn1oVwlSiiQh4IBkq46e
NMN387q0klaBOIwK6opOJQ3FkUo8xydQeEYFOH45IoyGE2Cx2D/7tWIt0Vs0bDRxSH0tuX3o9FQq
+yy9aHiygRnUPXACl8TSKzEehMt6xRY5RjiJqtIShKWKvIB/YkYje4jTWGZd/28qnX6KTrNpZvVb
yqLWw+9t9pyqeVopqXXMdaIidSCytNc7APDfde+6gvNlbAL/rrFsvZmDCfs2XHHAeqM7Q1xvVrk+
Qad34rH0hRQJCate+beZIfEfWK9rxni6CNY42Ky9T2TN6kJ3tt1axdMtICjC2ANEllR1x3oumaXD
lDmmcdJpvUn42XXz98HJ1JqaJgKkC6KMhiE3p+km1ZCl3X3g3vJj7KK2vNQZpVZnAk2i59Jx9vCU
Lbt+dHjmi4O/DhvwZG5bXjJDgIAizlU3x3tflNuhz1hOE5pncBGLJqz75w79PnoFN+rfWfLXp3AX
419uAO+3HU3N/tIOAVt5M00DauNuc+HTwwZGrBbCn+JxcqnG0XW/ip/AfNV8tiPAysuGZMVK/Mlt
PN7n3MnT3ITVXX8bnu+LfXLzpAn94SfDVZaRhqvC9vc8yYlbU2bBT18uzrPurcY9ND26oSVeBnp/
iqNwh4CrVlfdtRppDOPgKrT9NHdO3f7Ue9lfNklC1VOrQ1XeRWMGyGH8NjNntKiiSzSmicVN0BrM
y0FI5eiYJF7+CYwxzp4O1e1VaFvA7pRptGGKCgO3OpC9mDcPUylDKBcyfBTMWNmbFJ7R6WMNNF1f
hpwmq7jhe6oO3uRGS6q8RtSHvEMrcQ7chRlnryr1E2RS/tuqJrrWC42zMSlwtv1c1WHwKxjroX6X
UE/flTdUD8tQwO6OvLr2gyVCh7cQ0pB7r8kc/brDI0ikR5u7E96tOEvDbB30iXbDYgZMKI383QzK
2z+7MPPzIuHZzrswMY7O9wPMf/7UdoasQTohKKF4gs2s8jQKByu8OPY0N98sjUv0tNnuxPxgJg42
UVre/LMHCmiAK8PIOnYYQ8LjtJUAcGteRu+d3UbDQx5F62ehrGU/aivI17dhE6b+qqOW6hFkRqGF
cqs2oRQ6sVtHvqvBqhTyIUeIP4GpuicGPTOdAKcK+ewE9OeGabtn4zIkeeSV+9O6BHZwrb15hrZc
TWHcs1lpMrmwvUzdYfcoLjzq2h2dS2YTD3NaF83HbcGzFKexkcx5jtGBGw+9LKkwdrpbmYSxVZ42
gNRvcy7y8FK2npunQeQsVNUv4X8cQw6zrJLWdNCKPy6xrWG6IBloHwvjo15iNc0OLBxDdLHWLhOn
YjCu7glXk+TBxgUoxUgjeTjvaeOEar7KMQMsjhUDV3ntUCJUh0FZuTr4xs6nZwPvl/9p2RGtJ4tA
cgDCHsTp57iO673lmOGxjLr1D441G3mAMYjGF7Q+ExD0vrh3m5vt06Vp5j184Iri/4UP50HaGf4e
vHVrn+oh3LPD3GbqBVVXdOdAfROgVdnCTai1rbZnT2X9286nUiZmyIt0cDWIscVI9+UyH5/Fjjzq
T8lT2Z8pb7QaWjNC9aeVxns1ma2uaIOjfxGZc68TCqKXIZLRz7ZpOyvePWX/DirGXADvev/LIgdv
wAJXPJtmCJ49tu5/WVN1Oah3O7wTgxbJ74oF2z2NnR+KBMKQnRuAOf9rqBYoACP38jp0KjQ32Lx7
3GGW/yIVZj7LULikfW2zTCzFuF0kcwQB0qgSzsNKJVR+WHXQ2+7ROGs/PoWV1IsL4huF4VmWnjkI
6Nc1gbIZew6WHUrKZshiuSLH9ph1Qr9P0tt+5RHv202UnKdTs0AHDNVEYvlWVPUpX+hvTyNvrV/k
NmYvnKPW/RJk1X8Nws6LN60AqpPJ7QyRM3zd5q7LZbAZwNLG1pV7N/Va0W8wh3N1Xvd6+hOU23KZ
h968gU17h0m4vQekPM/2r7nkwCxwg/83LZ4Sxwzri0rq3WWOZiL097PtuZ2dCPDCKPXsIa+uOZ4A
OI8l5+qHQfHe2axuuK+nJ3XIIjcPSNZDsPVMtM9wcHsGGRQNlnj0y1Ith5yJTydIAXv/qNxuru7a
ZSqvhe4acwR0t1OwvsWDNVL7lu4DQXeHGq1RDi0f7P4ZeKp/H5hKALLN3NpxhvBkP4m5U9fB3AY/
4EXkZI1kMxKWgyFXNoFdM4OrwD9MWVg862jJl4Q/rLBj20bG7Q0m/1szQ1knhuhmvPZB55h089bG
Ta1gL3/CUldPziC74hF6eNQnRZdXdkTfVLUPazjM/ZlcxPmY74KYPz0ywMiI2GsV8uA5WbQ9toT2
FQnIeXh2Bhvte14V7kuDRvAu6yvxipjFMYdCW9AG9oD2s2q1ahMXFV0du3purlG7o4iZdZ5XZ4DO
3L54YWDapNGjfONkDGHY94rhE/ypAydeqz98zQDXoW2CT3udmS6Gnnb0qbM6FW83qJIkPLOaBEYg
Eklbdv7DZDthjKl/PfOVAnQZBvfKgBYsVh6yNLDze3G7l8q6UaChYZ9lWyQ8wmVYh5Y+zSg+uLdG
UhDTfHdN/eqsTfO3C1Xxgp3cO9AbLmRCMBr/3r6uKugcS6WTqswbG0KnkqzcITutuqr/MRJreZnQ
DtKCrJzqtEZt+F3aUjZnvUl94BXO6EYqLK3TrM08/xA11NzEDjcmQ7+TVQ+ihWVL7abNLzrzOFjJ
BCutuzozrrwDF/RRErX1f1YQjRoOyuaEAdi0pjiry/2hLcJFx5sOiiUFMeTbQToXXaXvuidoqO3g
FxWzcWFypGRepIfHmr6jN6iM+dfsKrYF5Fo/1iy0XzcT1Hdl0UXvngBSYqr2tkPIpmQSsyn3R1nX
zIdDJ6As+i2Qj3NbO19ls4j6P2ewPHuK9bINkuYBwskf9Sq0dZdlYy8+Oz647dyELJiJrw0yxqAt
yznZuHmXE2gL25Z2h6HkfOcwTDnIxHzNrRa5jF9K9UfoGhiQNdZNxn6EwytnGTT3SxeFMLBd2H+i
BHUvPrQgRRFuy0Pg9LwHGtGImxp0FPdt5ZNqTYRieQVtH/6b/V6cKJwOP9AXl0TN20PRHjfhw1sF
sslkuswgQyf0xPVvlSMcokh4qN8UIAJVUR5Ec6yHtvN+gjz7hJGFZZh4Fm9LDOfOP6JD9LgfS1I/
poudsy+y9IXu/o8jbqh+bH5nB6mXycpcYZRadVrETaMbdHNxQhE9l5dsU3p50FaRu+dIU2F7RCVo
vl3m/bttXKfPW/bar2JcMRDxxNO84kVL/a8rZxPElirnn3pz+vBYLBVqtk1b+QtV8uNyZp/TTkpI
w+yiTW6MBppt5j4dQL9mZOGmeY78YI2OEhjy0E5CizicOS8y0OGviM+oTpttN8Q5tGihBI1Nj3LR
7U+q0sLfLsW+Jams4dYQit756jgPho9Wr3vUJSBL7j+5AH4DLATbf8iE51+lvVb/OUgRR2RRHfvA
kBMN32bV0h2HSYv1Dvjipgkq/W5/REDhJiL0x/Cc4xR/8YwVICcMHNDkYbYNn6SY7xcZdb+Uq1GB
xu5mT8t/Ba/HdiSCMwjPN+nDPTkjS9Jn/OFWyC+BgsxbnYZrMCSmMvXd7GbRT+5P5yXrQ+d+6IX1
4WrLOnielkx3NKvM3u2PhmS2p8SjPDkuy9U5UoXCDI3sqDjlUcXlaZXFCXojZEBfi8o7dBUKhIBc
evOcRXv3NU01eJ0Vzd4Cz+JNny7aNe9E+ObEKtTQfrFYoU/e8v5v942A1uy8KLzcoKwmxQZuXdiM
0dvPynBFwtc5j8jrg89IWAONODAAPxdrdT55Brwn3x6Ld+0gdk6GQgNCMteiCOIsnn5pYavfzmRv
XUomb58Slgz04urIf96gUA9LJFDXKBvrTxLQd22BANbisy8qNT8OGQsjOE24Y6pxdoNOml8Nmhu4
X6QKbz/3kAOWQ5VvcvPF8tvavOYEWL5CVTrb1d/z4b7y/duS0Hr9n36dim+izvpPNQEwEolewM1u
Za/mpBktYcUFlOuxQGDzti7DrI6O7QzbedKW9+GFUR0HSLqSiUExZZLbtyPYdtml7ViJks1v9gWf
G86AZG7z6ctZvaXm4tkylcxOu7+wJql7DfJ772+3gx+rL/Js/IZtJvs0bybA72Uc9Y96E+U9Sh0l
E0uPTX/AeM5QGKAUeF4ciM3OH6a4RBZWJIg8rXgcaI/iUy4R9qpJ8YT2vffPdgc/SNlwIuBo4Q9n
0Tk0GjsIE+rYeKv/21+L4NuQS/KqnXX+UGovH2+iDRO3bjceDRjZCvfoiD+NmHZ2qi167ptwSDKx
c3SNtX9G3u4na0Nva2zPDH5NtRGxXUX6nYN5d+OxD7NTDh5xgbE3ELuooSjrVKV4Ny5ClDSzUJSm
Ng2DeSo5awmVn1mn9TSixVoGG9C88268AKosxAhU3PVf3kKX6EOI/vcRy0nGOW8F6psAlLL7Qnii
VbwH2VolGb/tYct0drCayjrONS2kowzah7lo++hkigCAoaQ54jUqW1DMDBcAngOj5UGJtoeMYXjI
kqzmp68I0ad42Gpmh8Ed5ita57GL/b2gE0K0ebklNXcevHpYTq8gutWfQCB2h8cCjJ8iu7ubhxEU
gfPvsZZVQYLmztE/5RtYYAVJdBiaZnpDV9/fF2WXPUdoIF4tRG08ePbQHme0iU9W18DJWFN1NoOj
ERoHwdcY3fDpLKCbrO6W9Vq6DsfdVtTTWcp6pnutW8EmTd36Z15Z497nsxLfVNvzVCnOne5QuA5Y
5OSjnkKNATAqgnq7jJuRF0ZY3R4CXjsd15a//PWsHdFDMIZ2LC01f5gxF8Toz9yggiWb+2dpqOWW
3hFwfT37/cy83vt5LRKSJUjyZxL/zw8n6zviwnKTOSd/OOlA+EyCtwhqzh5rZralHtGwhGLWb1Xj
lf7BMmiD4jmw8m+4k/yfVzb2jwLbTPvIbsIrJceFU6EIWEvbRpgv7lNxWtzR+8397lUX+rzsN6R+
1e8xIy+5b6bBOulmDb4ayTYba6SY6Dtb+d/aqn040jRefU2G1uAZZutB9HZZHEtrBdhedyKb0txf
3UtJP18TRxxLyb6Z/qxmx34ae3dWSdiu41kjPWsw+/a5nTaSSZrSjXy569dG3tuIVt4KH3ffPLal
wiy6FgXkdmP/XjSajsE1zkGbdr537a1/QyjTfBS1vzw3dK69csTCbiIZecWtUf1wEGD3CLlq0nLU
PEXXTLgyO/VQ1WPsra2NXErafKYF4s+WpafOugQZsHZ43yd4Gq9jaU5N6Ym0qIsoXWcDepAtPc+e
4Rid5Fw9wOVZX6UypOjLYnIeONhlOvouXSIEwonErFP9r3eK/O/UyubgBAzlbGWAxYabAqAh1OcI
deIRjNa6A5xC3AIhbjkEQnTjh9pzIME2t73osEeRRmy8ZYDevRMF8uI4SENjA8j5yrA9aVQgEWqK
PaukvMtrpiX4snlO82Da/5L2SXJcsCMkH5op+LWIgJ2YD848NHYRPtlZt4N38ayhN2J6qGN/Dqn4
tUZ0hPdTCCeKCB560LFWSBEiGSfCJVw/eBnbdnTTphiyB3tyjXduvFG3TA2l6tbjhDOhPqBZN/7d
uPT7y+66zosLGnLUsP7FYetGFKYbY9qagFdXAKeua19ZM3KFx4Devtd9GUvxSzNQZvyFIXSLlVV0
EFMnP70ys65XubGX47MDuyK6mLa0MnQt8JKOz9fbF/PmA0ajtHF7PSVNZokvDx8IElXsZSPNBS6f
esmDOdvsHpAtosnfuKeidyqtijyHDeutsEj8uropjTh33ekBARUIJBr1uTwsg5byEOq8pMiurAr9
vBt48pVMqBXpSzmagekvrHEyJWM78rWFi1menSJrfxaAjy9ha/dp20b9D5RtTqKsPe/PbP/Lg7Cl
/2XXwyLu/dCbirfVC+w3kPEwOLQ7rR2H2Yp857KukVhBS0LZr8wAeUbcv1dOU3DhWF6wH5rBLJuN
a0aIdY/rrQ9/YEFo3Cd/5/JpD8rUayqQUjVUR4/zS5AjpiWlpnpa1To8EIPOhUc1AkLuuZD9ASDM
VS8IFsLaxcFQZ9FVIKTLDmure1E9MeYyQVU7MfXHKAPeTDpAt4iqgMxqEo0YS6TZ3Djzqa29ncaF
YTb1CcVdZc4zpIQDkVohp2DL0TltmSNI+Z7v7XREVUa8KQ6d6BA41Wjzxgv7UnpB98KfD8487ciz
46Kz+QMyp8r4Zjz529/ximH9bOD7F0qUJWeynX1GvcWi2a77o+4sfWdNkfmqVImkR/nZRkIS4ouS
SBD+E4TETli+yMHlNrfXYX4i3X+bgUOIlDsNUcM7IUIX4zl6guA7L2zICb8v1H2w0LmBeGRaosTv
Zn44ooglSpVLHEKsbJ7kQ1Rt1ogGpM4kXJzT4btj5R5it9lKRHloKd62umjAo5kve9hePr37QHTh
f8TINGeG1PFJWIsFcXR7izuGXfvsWfbKbRG480EPeDCOde7iTA25CrO7orDNEYUCxJolnRdtHPep
hEU8llvNoyIEhQ/ox9Q9J2x+6WoIk7Tp7QnkXyGHxRpkNcdlnfcTwJFz3ADNHwMJ1uzOHDkspcH4
NBauoY3cWeCZfzYzP/hOr7J5xddO5M2+V35xLvh6Xv0+lI969CHUWrQ719WP+tfQVPpxHqjZidmA
+Dbcjo/BaiCJYzjOKc3QbTH/ca9BOGAopYxRBkviMl1fS0jBXz2g0LNEC4sok4Hwoq0Vti0XoLq9
GYtf4Sh4yXLf+XArkb9HE/Ia5l++7KLxi4+VJ/4KsLB+LjwBInWWZVq5629wi8OTngNalM6XRO96
56gI5A89Xa5A53sYAkA78a4zSRJB7fXPPFTy3jRZ+bNs+JSifYTOmR08ngcIdJjZYdZbkUDY+/8K
TadhXC5VdB3y3DoR9YE3yO4YzRZHfmw2G1dc9KADeIoy8WVR+7RyIi/Tp56G6M4UbvAUzmV7pnIk
ewJsjq6IwnwaeqOWkcUzUH2brazj0Hrlz0nJ9klZQ3aqS1X/m9qbhqQDuTuEFdA79QimQyCAic3B
jAsQ5Pvrf9JRPEt1V6B8MVMfsUtC4bRwNccc5LP+8Dxn0j+0PQEg4QZqziIgRLMMjIHWLaQ7p97U
+sgM6iaXhx7/zbcPuY5+s1cYT3AV8J7X+3OL3vaxYRtOWFl5tXvX8UkPifzmuyihRwOlmkso7e4k
gxKxkG7zz9FGB3ceLCf/cKbmRuC4t+HLQNyzFBRuc0YQmd/Tsa3/WKXs8WyhXn/ym3U+WTXmhVQs
W1398YJqutR5Bj5iOPNjLiPUfwl9nz4nCGDX+9KueLplHTixW4piOSocuNEdaMEufgjprC4nzcB8
CaTEzuj0O9U1rddUS5w3LYUU2p5FBAE2us1HVbkGEjsIQvQlwRb1x/Gmib+iHpnVoRrakObjzlVb
GmB4/UXso2094pNmLLCjUYYpi/ytfHlaVvnKtrr9E8uq4fi4AKN/9KKq9Uw0MTh6gIssriyFZ3iv
yzI8R1ZR4gqMZNE86tZn5vcw+3bxrm5yzzyc5XIRXl/Z5wlO+q7GKYE7cvQXuG+1cy4LKf9WAVtZ
XEIK+HE9Vnl2ntmKAcezwEbgU9lIhDq5DQ8o1r2/Vp1H5eMetll0ELPvcj9FaGtjO0Tmk8pRwy2X
vu23GFoC8xUaGIu01U2OIQAFhDout3kAnaXh4yV2AvxqYbpzYwwJIg33VmJ7XhbzzaW4LFcoAPEe
bj7LU4Xqw2J7zKoUOC16XWVns4yym+Ag2Lz3oIsaqCtT18Op64j6GLVn8NdvNUuFtwzZQdYV7ex7
vXot+EZkIzx1pZX9bAsSjMw+4jQr2TqTsqqcJdnCQr8yGRbrCYWre8q3ARPaBjrxxMFTNlgHQgIb
yh5jOfK3FUQtRxdfwM5UFXnIulLqvqr6ok3CfMaPJKOmuocuhtLpUDuHsW1kcF728YZ2itvGMqJj
SHrbuGPiUnD9bUlVy6dii+jiGtdwetoQGj8Gw+hsp1GDaC4j4nyOxTVrDzRA2D2uW4UOPSdeF0UT
P/oBVJC1cHcK1l2yCjHde6XDJLuogEd9xIApFUTpoSnmpmTHGQFVzQD2PDDDfy7IP88m8qZ/Ui4D
RwtK3T8jdqfgxemH9rvN5u0jQ+c+nLzN7be0G5thflR5hzOpaMI0ckL9YCaD4bHI2LutrfJAPvOq
sTlcXAXnyCG3gjIBaF4YT3vvC6t09BdHCSwfF3TEJ12r4XGWlFoskljoeOWq4agFkvASTZm2/xtJ
ju8GKQ2/Y98AdUzFgCNyG8nJ7Mh4Hj+mvtDw3KMrvBNt3rJ8zwhvsa3yruc86cQDCrJG5VdEFsCA
fAm0z9xngNptIocdPQKSk+zcEx76I4zGYLyJV1QLztv1WLpPYTa7/xZnqd/G0QGpw9Hd32f7aDMV
ZfkScu8Vk3URhRNK7HBT/UnUH7zVHNXVcZfCnztG6hpCfquC7NfatVr6qdNI5xi13vYQqKWx31H3
Bt7fWgOTPLnZpK5Q622bopvLP/MR23FskSvFdYeS1KyvVlUb/5v0m4WLiU1xmTnRQuogGUlLlnv8
wmBUkVcH43FmVbDvEBSW5RGsMYchXO2brIcGrH9suqF56qZIjGlfZPrO9h3u20w67o9mI8QgXqQ9
Cg4EtztVDWirxGD/m1cDfNwxzvaB1fX2vgvJ/anpWvl7k0b/aAkVLeISGhtxceuhGBcrZKXIaYdA
BdrNfZVIbXpxVt62hqmwkOWCmkvEZzhkc8RCE7a7A5ff0jnJaHuVfxDQk81Ld5N114lVIf+934jz
/YMgvOnTGtG0fMSBKZu0x/dY4K6p5+JHhMIZJwuJBVFcSA+JXdegZjvgu+k8rPY4n2nIVfaVq2R4
oDrBaY99iSsxJgWDLy/Sdf5uCKJ5rdDKv/EE28OVpheonp1w5OHcVpYof5RLJKtXrPlifKzBg1G9
8D8eQ1etV6qLAVvcvKh7IBWG6ATVy/KYyVkH/5m5YURYOkQhYynbCOa7CoAckArc8ft3FpRIImIl
I6O/C/FjbmnY1vrbpwtZHgdf6fFUcP9CNSI90fd9xYsIXcW+TTqCESyUYzXVpFDi8nydrMGRZ3fy
kUTFe0vexu1yNWLND5Y76eGLORSQNW7RsbEWB70LDNkLHP0/KwxG+gqOBBa8hTKoriNSmwW7iauX
n8ho9yBdQna+tEHQoRIur3V5vtVssj/AEw7vM6KMH0L0TXCYdVWup9kfyK/wnKyH1sXi/1xp4zuA
TUBe91JWW3SAnSsBAgSq0cOI0xNeeNDu8ziF2wX99oDWdSzLO6dvkFqQfDCebLmLN45q1X7Yo4WA
sgnAwS6hh/7pQthDWzEShVt4v7HID7zgda4+IwQ654krODt3c1jg3J0mq3/k6NAI6rTtjNXLZnnq
JQdy/EvOuQKnHANPXZEGFeA/AYatMu2npv/qoNyDdNd6rl463JkQQX2w56fG7+3+sWjtBSiQKLxg
/eC9n0MvIcwY58YkSb34Lki3Ml9NOfHyxw59t93vogN/fwbh3Oxj4RB3jnTZHyzmOE/JE3xXCKni
hYZavpMtFtn8ENjYd5H6AYboSxtBc7xUdSn012o8+BCPG7+7c8hhCf+wK63eBELbo2Lifqnn3D/R
5dt5GzLp216SmKxd1JaUjD/O48hj4J3b3rj5J8EIQv3zAIL8DJ6Lg/e221She7axqwxfkndF31d9
23qwRlA2H+R2OWD3jtSk8XR1HbZt3HjGELuSd3PzPAR4bS/gjn77OG30hIlDRX/8a4mo5qMvUEST
KO/v9YVEA+h0OLToX4NBL7gaJFch4r1xMu7nAH932zCX3fOIih/H6LjmY5DdLZ6YtnsLGqW4WtOk
i+8dDYFDAR3mq+ojxzpN296Mqq59mwhmq95D5TryV6W1drO4zDgk3528C6r5UNfOPkGH6mAIzYVu
bWfT58otZ1WB/NXStw6jCRqR/SiLygiTRKLphgeapbF9FN2ODe6UEzJchFWMVMYUByq+qvy8jYSD
yXQdcCvHkt0LEbfqR+9YU7a8J4MqvIEbsfUlGVAgO1v0rhan+Nj2PKzuo4khP158JuqBSpORR3wB
EtKXqtOrRdhwt2ZvN/0W6RhlV+Q/vErAPqSZ8jqwCdv2pvDOCWfM3LFCKjC9KWRM0xnWHkw9M73l
/bLNjEwj3wRyeTU5UXtYITCnnwiww+5lGNXk3qMqo48MKn6rjwWdYeULn8n+jKPNKw+ExLBVVDB9
P/wt9P/n6MyW5ESSKPpFmLEGwWvumVVZu1RSvWDaGoIdgiCAr5/DPLXNtFoqZUKE+/V7j6u9qkuC
l72QwVvpDJqq2asY4uEPSLJLh+Br2eYalxwN0Zxc6tkZMa4MFtNzGXRj/RlbfnDqxcb1kiszjyw/
awnfBWs8stmTqNCsnoYAhtPd1+VSXVw8SuuzVVCBhoMXscDrqKpgthclVMpffZqTqXvBGVd0PObe
NuGelnVNdyF6K/8D07IOObKdIVrKcxOHpOeBF9SMj1BeGFZyakeeOosx0lpyFQra5aNusC/xj7EV
YIQwTPjdeLGmS8p7lHRWYISqhyHeT1qo9XFq0nl1UJxdJq2p2JQrxte4UuMlQIVrhnk9Z6XM/nUr
adIdlrk0vg9dzRSpUXj1eKp6XFFL4lFZE99/J0AysHPIafHtM7ObX2wT4n1ptbPe4x57+k7HsW2B
h8zus8swdD0m5E+oqIbguRnKYLm6dUyifDa+YvIVTMwdPSdxf/mAVnAcqKCRuwUlrjiqulf/UiEQ
odtozL4VvHSgOMXw5kB2++VRjXHqFC7u2tiU/bEZJi7JpeK63Q96YQBX9GN+Dlo/9I6QBND2QB2o
8ik1gNJPXhvS5Hljnp1CttG9MwDCJh0lgRUk26bqs1gagz3GIqrscjPQPOl+Y3NxI/p/6NnNo05j
IAjL7CH1xlWXfM/YtDbvk3zGUrqucwgjKM+6tz5KcCYm86bHidoimfViqD2u2DQ/AqzxP6Gy4soi
R08asJiYzgfeEq37qhycX70Deedow9b5JefVqJvHvGUF9K5IcpBCg1s/OS6rfitYDsvWUtukccnB
L4xIwkRtRgTmKemuAKD6DXgUqV+QKN50yZzOvVQoU+/bufiw6I4rMHOxdELJGtqrqDKaSOoGEmtJ
FIXeLmXu/41Jef3ULoSAj6Wx3YC+3lXXNR58/muAoAf8W9FTrFzkq9x0HH1NHu2qyWRXNbbr01zi
etxZTD9Q/ac6zQhazq5ufwk4YG7Hm+GO811HI0vSfANl6cgILtdnW3ALVmdL7D7pyK576FolMJMh
uUbRKlVHldmo9NVd/F6Ne7PgcD+tNCvVzBR2XMYzokfpnuQQafsz7UUW3DTj2emUJ7NNKH/MpG5j
UhOHK1GrGVjWbI/KxwCTARmzxzSf45/J2jq/Kc34TCbukOqw9CQkmbRvdbOyPqVTms60JssKWY4H
TDvDORR4xG9V4Ej1rZv7hCmbJNfM229yeyUbzDORt4u85pbSFtsbboldSFz9B2ojpXW4UuteVOyB
juu4Y7wD3Qq3ioVV0T6tbZv59RvGFWJqk9u7WbWvV9eT9aXMm9m/RbgCiW2XOI3yH/0ym/yeim1G
eyx1mzCCkh4iNNkR7NN5CZ4mJPxE79wusb0EAcHe4BWNyazf19iIFodNlDbiQBamxrBizVCeoriX
Hlq0aYnUxlZ5w9tUEtGoFp86zTLkeOqwE5WHqc1ideL8x3vWLy6mCdyy9HORzZj2Ye+jXCJIYOdP
jFARQeYQg9ku7iDf7UhFC/OgcHZ+x02e66fWzHY+JZWs7bulO35simzV+xieEXet0IwjSn/qobbN
Ptm6OnXleI7F6OjPLOz5CPDZhgEm5CCI9I3d5eQlprFeKaJ5i7EJlU43f9kZC8lD2oPtOeY8j82H
rKjRjkqlTBfX0Al/EOrgg4vXpsJXJzxcfnUyuu3PcS7Eo4YuNZ0bx2p1Hg1q/TNHj3bn/Qohjxwt
5oYa13GYiJNH6YpNnlL27zKmMNz41TY8OAYSxyMPTtsxlM1b/xyC2xt/aowb/zkS3RYvwFKM+5Qi
/Oc6TCAyZBg33kX1S7l+c4t2WffT6IiIdEzupAn3U9h+zTbrphupnMW9rbgxv4fjoPK9TtApLhXZ
YXmWqzP8DDJjfqCF0nkMtRM1pFWLrjqtfjvNZxh4HcGdKXkfGo9hn0FhK069x/z2QCim/2T8Gv63
Soymey2mlVxiP22hTp/ByJKK5WdtLbwXdEA8cPkmzMVl2MiDv2ZhQzRVSfULlc9/ZbFnPD5uMhU0
wLkd8JvDUl6vZDWDMxFf5x+pO+/ag3S1d9ARZL91i4FU+ytCJC4i1M6ixHZdBKZuTyEz+5suMhzY
UZXZ5okYYttQN1UEvZK4iblUzUzFhJOa+tQMGjEFhVdAuqLf3iA9HIJ3VFhilOiSfDkJ8XJ75d32
o59pi5tiF6cBJjYEKK406HjJD01fRGQD7THbrWNDZdvPNf+S+7aYACe03RPB5Pa750TLe+MI76tw
Iv9PHCHH/XMEy/muBV08MUDS46X9ndqKcqQdy2I9b9gVtsRJP8F3W7EibbcMeHguJWgyBpHYdc9z
jvSHDAe3bXXqZ+il5ElnV5bB2YcvhtuFHUzYUSM3TNGTR+69EMbS1bAn0wUL6YtPwtixd2DsKL48
eH/JKWeQ4G9YOQ7Cgpr/A/lyukTFqv4tcK9eY6BDd3isy39OQV20g3sIJWXa8nC7PAuBEvhjmUIK
A/hyl2u0vnl97/wLcmde93MbJa8ZzsdvwoBe2zE9z45DJvw/ObPndcdPvc1Oozp4XBlq04FwC1L2
quLS+bmGhNBnR7cMuBi7NdOviZ8Gzyw0X8GNgbAhGV0xA1bd6NcHYUTysim42Fr80HV5ZZiiJzP+
ySBD4HEaXIVAobLqu+D9Hq8KtORVj5B/cF0U8qkVgh631JG8luAiH8uicd8MKavl2GfrVsoQ4lX7
htW3z4G3OnfwJ/aH1WyUwFOyDC5WzFzMPE1V/i0IAJ+RiFHIdFXukm9vsuhb2AF/gIyZuT+CvjU+
fMN2MTsgyTh+8RBGh743vdqNHsPFbujSZ8V/cUznBoc1v6/PwxclCcI01+xXOOjye46xlFH+Gs0U
JYN0gdvMAzTIS6uKODxQFbbDQ2oyfjwB00eeRG2ss5UKaIkN3u33NmFkj1hbvvFpknrpEif4BkJo
OmRhjUlD56L0/7btNrJfq9o7AUgssPnEW8wxgEHwBr6BHmTHjCdwHqxXJScXzR62zMqn890nqcxq
iqyrJf7aqHrCFESuH3qWPz7TWKnyPC5lWaC/04U8ERyZI47jtntzR4BQew3R9dGiBwD2i9n+AsEw
cF3OZFwCqPjbuV/5Q92dQtsPzUsxwj29NcWYGbQRrpQr3ShV2Mi0GK5dlHCURSghwT5vJiTI3ZgI
ASMr0k7qTWc7hYy5d5mou/+b/BipyV3IbNb75RgqgWNUxna8LMx0iapMfi1OeJGjd2zZUX6yKhX6
hBaT9TSAGivl94E80Dyda9kPdFjCD/4zrJp4jYRI2wNuNZnfJiuz8c0psuIqbMTcjOmz/e3zpiW7
HvPu6yr94j6Acf7Lv26Ww+BtJrUeNwHf4QRaYkf8t6xesAiq9IOhF2FdfkunerWwPOIzplNWyNKa
FNgNi0A05FoqbAFppfU5HcEMHUDZOL9tTEG/9xppv6KU9p/1quHSZM9uXpOtnkgv4HSlR+BzVkS/
7TjHZPYlRgkOBTxx2O8pWUWJ8RvxcMRxCdGjzQ6TDKISn2WD5SjUedRckaVD3GwYIaKDGVMv/iab
iIkPdpVvAq7vKSOumR2JXBPQblPSCGfgi5j+q5SrknIpeYmJRqS0qTXD2caz/qWadGPOSQlxaSsm
+JZKZFs2Y/YYHoDVOG+Uh2l8q/E6BlchM9rgptWqvdUmJmHJJlZugl2pfAHUx1TwWPd8actPWHjJ
BRrLAuGNN43s+ehCm2qJDBDkaKv8PiCqoKJqKbxHxTxx2LkjlhAGToTWcGRGDAb6uEMacsj1L7t4
qdHLU/xhHzMqwVmOWePizSXLd0xFNn7EEIL2ekj77juGfL7CpE6i77mvi9/1yhTOtrKS57IgKrOL
RFi/90ZVH22orfmT1UvQ/8K6RfM0EKbTO26VLYaT6nk8r0S022eJbtk+1kVlHgeGcEeCUXV8tn28
mRJGv/Pf4OmIV9TrimFQXRBox34wRUfDL2n35WTSTytXee2Rw5hjwB86MY0K5KXMbMT40gdw+t4F
aSZP5LD74hy2NX6oMRtXtQvNol80BjgObz4c7nuesHM0W2LuTcecnUm2zzDG5O7wq18t+Q4sUUz4
Ie0Ee6yUyBRmKJY/80o8/drjeWbMtU7ijFjbvUitbPO4CeTzXipy1ntCwpF8LqRhi1OMdDGe0qnz
vgtvKc6FH7TeIyYgiZ5f11S1s6t0ecKRwkYVL0L+/YOfgUqWUIp4oY2ttmAFANyb7KRFa24cAsYv
ubuYswhctIA2qEt1RJlqnIcZH/iDh1j8sugmav5q29jkIFz2qf90ckvERJoyupaAN5tzM40Na4eJ
OKpHYGuMXqADtV89aMsr9iM8KS28xmDfOa3Xnxbt4fmRmBBL6Jkkyo6rb7p7pjdDY650P7yEtmTk
TngvIdrXyvwji9DfiSRgCTsumP7CKwdz+J/sfYGxlaTHjtHa7J5QtqXCns8aR3wWc3lG6gU8scuA
Cn/H7VlM54SkzpYLjRt9qaOs6wH2BWIQf33qJHCd9eB9EA8IP/A9UDDRfWXBU+SMNt37OiV8m3Sk
8B4mbfR0KtSKh62NtVtcOxU6DOWCAs9/xtM+kZRZQofIVUanM2vfq56ETcV6qrqiELCjt5Jq8Nri
oqK8+otYi1Bk9EBxQaiPw98JEv+zWRPsixMF+bMto23GakL3m++ORDTSKVWYKoo0u4cJyshv0zKo
PTP2psI0JQaCWwtV4AEUDKOoWDSDubTBKgESRm5BYoulwgmV88p6CwCXPliDsEuYZg8FpQpU1YHN
UBgFdN6c8NL11R4eA1iL2c3HXx2RePmsp1yMz5jhoMmG5BdOAhg5MnA/N0dLcpR4YV/FD4koFRcJ
WEsyTSUNybYXxn9dyjj1HjJbInSDN9xSMPRwgpzZKDbTcw1JRyy5whs8xiScdWv/AaUOP+DnEqoo
s5Acds4R/UNFIcd31XVrc2BbNVceCTn8r/gPs+mwFGRRWiT3dWenvhqvhQLbty+LDskk9SPFbKNz
5XByGK/wRddzdc2CFZdbLXCv6bGM4+OSNpA507FnKJIG3Chgo2oqI7/Nyq+YFGWxy3C+v7golVg8
SW7tifMT8+g1dTOsYc+cYUn7L6BT3XrPrcFBTARjc7+m2Az4eDRW9AZM2WtHZAJrgwHQsBNy+7sq
+iLmxguEqx1duAOZFt3zDVnFJUrRR9WRmx5XjM/CjE+vLBivll0q/25XpLsLw0m8wMARj0R6SXbF
DfAZrIeb1xPzJ7bq4gz4FccyZU8YHLVwqeWF2+Az4CKq2pM7j1N+dN00q7FVVflwqrM+e7a0+69Z
l9oPFa/UlOFkuifrD/KuPE4HLH8Z2IPA37AWiJ+Fv8fIrZ78CZLtCSKl/0tmk4CM2DvZe93hHKEm
9vmNFmxG4h6tzGwXRqpHDLtpdeH8LLsn4a/yW1bWwc9wwB4GAXDZpC/6s0tfML3Zu9UcE/sYMj4Q
awnEgFefxqfUcwr0pbYh+mEwOB9Tj2kP7iCbkFoOiR5QtgUkyjiF7nxp1U+l/S313FNF85pP/p0j
g+RY5xdYZaKWbwFUO3Eq8lZbhipv0iMJ3m0A0214FwujckZknPPPZYojsqiaA2Kv5g7bMAUvlRJz
V82ktVHFviQQdW2DinMwygy+hZr01z8BQCg5miLgiDbRmryrdszf6nmuPpNaZcFODfE28F9j9cOs
G5LBHwd+rRxk89udoCLw3ybfZRkTIXAH8SgZ7nyla5gEh03HGfZtDAd3F/WMUHsMPu8U56I7qsbj
y6ADzV9Tkye4uzrd+u9LlzrqArUGN5oRm50nE054Ua6CFMD4vfrrjdMK+IWJzperEwwdupbqvSXG
/lWzIKa/SBzWaMloP/pQRgUmhFYgMe1EbHBTZjUDe+X5/J2UlkO2F3GE8dipca8R2eIt14upSAOp
AHtFlm4PvYy4Hsp14ZSrQY5zQfdRVJ/FovO3dtgQ0gAZOBLBLSEp4/g1s2B0ICmRChJbINSwFm6B
v3Ro9XwMkauDo8iYdh62fXU/KS4425lBkPBtOZZfrY8FFBcjP02f4QSquXPaPdo6z0mP/+fLSRa6
AOVYvGWESBQuvqX9kw1Dk4GyCv0LdGD0u5RxMIsborHsjkvXLn96neD7UwAvcaK7fraH6M+gekz6
4UENkrZOVs74E1osD3gZOWDfonzznOPTJiJGz0IEAh/iX38V7EKAyNt9Go1Uxc+JpnhgHMIcox8H
91tahsVvnyB1u7OeKjw2Kllxy0jDrmfJ00bW1emCn8FcYjNy65BOqoQI25znwGJTxCAMpYRdblN+
s+2s450pxjA/5RpT21F7TVLuGNRO1R1LO87HYcW0dfEBD9tb02uI65muLangVbjLNfRdsjr4ZFA2
+MuFA45PwEt6FCEPq5r4u7hjy/E4JhO6N4mo/gpCE19gO4r1ocdzIE6Lqmz6rRsX0FNy3QQ8L3IH
REk9RfY6W84H+kR+RopoeZUFM/5D39LBoFc4HTCObFvHE7Np6OrmkpJvXFbOgx6/JZZByYqDxzY2
wXKaOiqlhZqxeMCdMSy8noVqLy2tQYQnBGNN+ejPqmy+K74F9RwyQBteO1GiOIJFlf4+yyjX6FSi
TvQPIkriyaBCgty8hiHA1hvnTJO/8BrMA6c7teEeutGQPIdFhS0B/6Z2Lywj7tSwB84nQPWklm+T
zbgWWASz6n/spRNsQyP6ppB9O8MfAKwkz+1Fjl5j3INx63EdLyG80JizJt/IImkaT7SCA/sfnlqW
nixIhoktDzJgJG+ONRahoX9kI1aZvtmFh/XZeBpgscoT1FusnVz+17FgGvKUgWYXDxY12TmCRqK9
oRYph7PxIOC1EIetbbJbGfIKhogZGJzBdpqevCsJQ0bmN4ol3E17XxDtJV9UMEQdLpnFMv6jxnSX
kR8ZXP8CdKcfcJ4k3tr+dVeXtt/nmCx/9H7D6PjImnvJ3z3IqsF/iuqRAKlY8Vzt66g2wPnVDAjn
RPvkOxgRTU8I0PDJkedMMFFh1IGExLMa4kKmeJgmvn7YRQntB0aNifmaoX4gWpJ5tfvoa18h+w9z
k8csESjm9Hcpt38e/KCUDZGMmXQpRp6yq6Mv14Ehw/IGFhEdJqFQ71U58RxDj/KDe99NEHuz0jje
zi8QjbE2CoiTD+lcRvIxxmoOMr4dw/BWWRHG3rkYqyL6grCVbC5LXGxkg4MFgxoJxa65Dg1fwObO
aP2UL4ms0XVSUdfddb115rIz9LhL6Tbg+7w4F9N3qLFT/WIZSpf/ZcgjaCHLXK7PYQ8v+LJ0Po5q
5m2+vJOV5xxxG1BYr9kI8e0FHFWNd9UdmvCuwZI71wnPAIjhJqzDdxH23vKS+SEqmQvZpsQl3Y/d
LsR51l9SqE4owaTE51M2FUH+0daZaL6k2y1hfix7jyIVqiBWDwxNyaOft+AGJheEVExTMOx5WJfu
OscVM8XFiaf8YD02KYJwCLu/htd0j3XFTj+4O0EeJbkca7gMM53qDkYhSSQFvDm9mgYhDelbBstf
POJubg4oN70Li2pzao9rK+rzUHjIRsTg7ZsJsOnvVeCW39DeKTDYV0YqJBU+9mNoChVa8ijkgZGO
0/4lAhxNHygZAZIJ3iXGQ2UaLWwdjvjS3d+jqIX5paeghWHMLtOxPvurt47AsvxAPjMF8ygrfZZe
fK+Lpis/kUccYvUFi12co8CIQSDByEy0N3+OxpWwM4oKGrYh533rEIvLk41J3uRw0uwhLMDs/ahm
OaaXCVAkbWgt6WVBgQ19j5U0gyZPGjejD8cHznAO1TenplgoEglGUbA0ZWseJF39kvKCa9A6VGUJ
NBzIYh2Bl31r8Q1Mh34xgX9O5wn1aWGvlf1cSOQC98tUn/0hyFVkN2Kg5Ke2JR94m9ucWgTUOzkU
WAzZnSnP5i2kWR4PLXCTmpuUjU/TjshWMF8hM0bOd79RWNcVfXww7mWWMpFg/MagITcudxWWy4Fi
BLcE8E5fDgmwsthbXjWBbwZ9Tsvl5LPhrv3nFo6Jbhxq/TPbP1hroTYgx1BuBTzwVxJytde4IYNk
tyyzNzAAXfNPNRVWxIUBpPtKt4uRMmRJUnHCKzCFt4XJOzBiuLBIF+tEG8GhKM+gwMYyoy9bZMSp
3YprzftLIjoMvN+qdl33KZuMs4tVUo8/FuAIrKciyFAEPJIAzf9hmtPpjZpqaZ/81uLQOS0DhhEe
3JZP9A3Slx8906fkpxb44nRBNOAb3+PwZdpvvKyVr5pPW8a7gKJ0ZOIaYEoI5zWboQtOCpWkT+hp
d2zriOOHrkxmc+gqVyzNEfl4XA41cc/giuIydy/K1GutH1mHIMyrsvWUVHuG00AzdnOXMfVwGXhA
fV2JQuTvBiWo+1vrFEsb5Ag3HV7Yw7CR+DBTwi11JBMrcj1cu5DYkCkyBUQSoI9iHO9LT2/E5ZWz
xAeMuVxM0RHJdkU0voSgB90HTfM/ENeWQ39vCdP/NiPIl2tGqzL81usQyM/WZ6XoQQK61Q/LhDnz
1TOObKBlhOsHefPAO1rZL96tzuEE/PC9Lp2fcwNt5DSQJnA1viSfw3Rpl3G4GHhAHkSNkXBGmhpd
3uVC7fDAolWSLb3RnfqyTueUn0IujvOfVSvVMPNGjgIf+FC0E0MRyhFDJnPb4xrhdd8Wj2wBlUKX
/0AtwUcoVvfo96xBfe/9dVqfYFarGstDI5MAaxCBr+oCGorfDZCS/upheTOnqQr0Vh3TbtJ/uFWo
j4jb7A/Z5ajW9zBbenOyYxS9U1XDb3N9fsK95NXw4USjxOz9DP/5wUK5Ua+iQVL7QaFYbaCsoOtP
LgJPAG4zp3+CidItZ5hNeNtosEMM9hP987xLigDTU1kOCT2Pq3sHAWRuyUrD4AsiXv5iea/donae
Q2dq5WPoIYxx/LOCoNhRzjXmG5asEnF6Q73iPMChQX5oiV9Vkcb2gTyCfyeWBecDqIpPBAUdiXMq
Y20YFjLhZib8wAETj+fFk0Bvw2UlL+NOqk+e2d1DhAhFJbYfBWMusb1CgdiB60833T5ZfodJNtHz
tjFHcwnpdTjayQc4EjI3SmgKEHdPA4HilYD5djOAa46dE7C7NGKOr4ZqeRf8Z6SmODnWm+Mb8gWa
ReXOr8zxSya5lhHvZcWDiaZCJt8c0nZR8qfIGLCdPGgu0WlOGZIdpEiGbfyTdOpBwzSJf7chq50Y
VKH6LTcifSGeOwud3DmSCfYOTheN/anTZJkB74Acv9Z9inoWAmIyO4tP7rNP+vZPPAyJOgpcyw13
d6C6X6llN8uCWRBnPY8Racg5RJxUtsI/MwKBOtBi1T4wQ1DAZ2SYuTvD7udEY12ZEzzyvHIIZw1u
xLuYOoZhKXF199bGzNjM7KTjqZ88ORODzZTz5MsaN5EZm2Q8k0uCGx3quNevUuE8ejBm9HIKhsT7
TVdQev+kV7bepyXkWvqgUQF21gvOnWNdlwhJLkue+kdlLWCzNKCauYu6QDPjcp9dwjkBPDxI1h6e
y3Yp4kMvgn68YR9u/7CkC/eYzxG54C3zOWy6tcyJAvluFEEcg0e+m6dVhU8RALr1ivNfqjuDl7I/
SGwKGHbFSryAtLirLh7EsOpMw0H8kg559pxPxhZj9eWCmBRXK5HccZSjp37rHA/vdzbrYX4GKhC9
666x4oiwNtcfKaxfZgZ1xxWip4m6UYRZggOiajXxGRIe4L/W3I/I7cRZ014RkqrlJih67ZVztuhf
6Dto2LMRc15KRCt+d6ueFhw3FZiJFG30wJo9RjGyzJbgl4nGurnIZi5oYuMNxru41DuSZtplHigt
jalOyFsdGHxX/gUuc5nfCbqn+tUQl+ybI+Ibt+hSdcwqzMp0ke/SYbBf4z0VF4asFdB8x69RrxbJ
c84MsGV1ToOHDxa+sqY5cbOT3SFo0Cb8aaR/zqbm//knQLPEl8VIXtRUJECBmTzTyXG7knkKaxbv
XHwZgFfo+3gN/4zGw/GfdQNMr3ZJRnap9SuPTMze+DvmpsV9HQGTf2FR1Pqoh4UKxE9rfD27JTDW
O1TYntj6QEuBlbVdi+fWm+jQlsCS1zUM52reBun9xhC8+e1auJQU1LXwur12gvTZhYLBgBSm73CW
iw3mJ4YIwr0YbC7mwGYBp7qHTe9WZ7zo7jNzoyx6yIuOUlfRUP618+ZV5bQOzI9y1YV8huyKzI6a
Qx7exRrVUNlrLp3amEL9VmlvHq1oCZcMhV7jh9LbDHQwVSgBhaxh55Veu61xaUf0cEwoKoWStuXn
ZGCRS1Sc0Si2/2+vw5w59946YfhhhOCXwBvV3zJWWznvfeRz65ENF4jCmMu6x9kb5+6mpqEsEcVg
KDmMaavt/lEzmjgklyqA+oVip7V7dHGpcJoXMpF7at90xFtp9a8AV0tMI8ZmDUDllf8j4fInfs1C
qU+Ke0g9Jp2gHsqsI78UuzaBgTQSIjIFqzJ2nGXsdA7wsI8vVDykoKinAnH0pxC2c9AImt2BEsnc
A8j63mPWYm+C55Pa6csn6LC9IrMeP1jCU7nvhSDf8Vl2YzyyNZHRNZt4UodRAUJiUj4TOthw0nNW
3Vdg6udt8514SPyE6n0KmMO8N52IAqp31tHteG15cJDlUF5hUsLvwSrrpw+aine9taIQ/4jNQNwU
Q1TIB7yi+b+UDF9+YkGh57Jqp+Ep6YvBDa8EX73odakBiX2W/NjTUzXNfnubU3/tP12CapKlRDBh
9wogbnRQhWBOqEc2rDEAD9gdfd6SFuqgXQKVYKoQ1xC2cF69M5yRvHQR+/mefAr96KyNjx/IxxmO
vwvhDjO+ALFQ11Uiv7v96vTTsdWpaJ7ZeTV4f6fANut9GvMoAKDUGZYt0fSN/7x1BmpncPIGT6il
DV11acMa9/UQz9AbTG8o+tuon5dnrZYtTQG5nx07s9vXT4DyUZCWuIVBz7kZLV/hHCLbS5ii1alP
SFnvRDPF7oUON9hA/pHCVzWGkMBjlYX/MekTIRuaYUECNQVKRgPkwZ39gZXFJVHhztF8yWJhP+qG
9CBQR9/XFIa1OgXUIuWZWOsmOSGv/mLsFY3PJZ0r61BHSo8D3FHfP/fLZpHmwEXbluzX+D8gmyiD
DP3hR+ZgQGCZKXlo90HpZpquDdZB81JPTlQ9sKIKKcf1sh6NSQk/Su5btZrdOUyI0WYDzKiLKkD5
X9p6KoHIdikMTRiJoznYDpvqAfTR3D5hdFwrzMNrEr4rf7LVlbwoJlP0/kCz8cl1PUE0c8qL+E8Z
YsC/cRUyuMF3IP65srP/FMz86qljE0B4ZAVE8S6wXOYfqOBtecqqMM2fJXszWupgaqbwuxbsTHkv
md/8Np4X6JIxY+05x5SOHdJB42bq2RMD54XS7gb7L1yR3F0m/Xxb/GHjq8UXNf8WGiGLtyOt8vGt
TanY9pIlM95JshCke6MRImiLq0eNEhdy4EF6CBAm/psCJlYoy966fnTQoGYmdEkh3xYkfQDkAedt
qXEXZQP7oNUOCyADIAbjEJv8xMvBcsR0T29EB/P2QgqGfOs4R1P3c0HtlBijiHytB22L0X1whYas
jj0FkQGK53aUe1tBrOJ8Mge+hYUpAvbX+K12vO1WNUEw3UiKclTYoAzzS1BAqX13l06AZG1hMsJk
BqT217WUEkwMVqB5IfHz6miz2nrvySIQAEMsUdFzUIecXRaPcHwqqhkN1g16hKUqNdIlDlku6Jna
T6Mb0xJiDyF+hJCIwmCy50EIjmSoXEt8RnOvPS7JSNf50YqM+r0PY0SZMSDbfABC5LqHWujtOpcw
MvuDt7CdZcccHLbeLu8m4i5c0sX6DBs3nJ298VhH8FQLrDPdmd97iR4xIC/r2yZH8lzVMaR/M3Xw
vhGcJAsLSRVw94gym+1lYfipHwcnqr1XP1pEATcgixktidYFXs/OvPHFAHmpHv1JlszcSOGLc7Op
SeTKdBHPN/6sOLnJpEz720ga5S2Ap++cA1WmJ5RZmIEhn17yz128rjm4qGsWT8skHlk4QuxEu1tF
NtcOCiUreeeHag6m/mbylsOE+XlxR0fY0Gh+b9D0wUeX4iiwoGx++R6XOQ5KdIq22/C8bP/Egcd+
QwYerVLwye3o6eKFIpKkq6onW3DTku8KT6oLTX2Ac5BjHBJdN34ZmYSdd+yVaY7LlFLbYr2EDw4Z
PmvLQ5nXc/bZDv7ovBZA8IIL0TaUXNeS5D8ozLpkLkvAsQzrAq5v3xTVdLVzZ7ATKpAFX4YgfM+f
z9Ae0XNdgyQ4lYC1MBBz9BFnXBLWLB3tamayYk5Suu/Gxon5YqmteDGStP87dWSYP8W4gmfv0tTM
g5+pa4z+MfToppdSYinEBEdptJ8JT/n9oRqKjZbg2qW4rzQaC4wLeoFLPkm6TRtMkKU1O6lYAllU
ZH5DQpdIIALEeVbDpv8Nl1S3Z+PyxJ/ZiMw9wK2CHwdP2hDdVVUT42LVcvTwP5bOa0luXFuiX8QI
EHTga3nX3uuFoZZa9AYE/defxbn39RjNqIpFbOTOXKnnepypd4kL1qtpTxAMa2a4qGvkkgY7jvy1
0zObR/KyoxpRB1iIJ84Xv1ovemIR5ZJsJzxnXnQdAhtObZf9uZVPjsc9tVHzvVgiJ32J15f3HsCC
yu8iF4rkZaU+45pQAXBviM2Zd5Qd2DSA/4tyH2melL/CNKqb17qDrnHoexmEj9FERHXDLT/p+M5Z
KB7iEpzAU9sTlKYwNkeoVflg/2aJjGuUwBIuuBHYRHFWk3HSO0ysRJlz1x3912GKRvehkLhd7Xaw
lmOoJ45woU1/rewpLXaotsjOk5sxohPILDug285AYQVVYpiz6bLFcE7posJ6IWvYKRRW/dfMMrUo
SMOQUU4H+4K9aq4NWkrDKORj/Z+IcDoSv/aO8Ze+rQ2+NO5ymk++3cZ8U8B2OsImoHwxIUmQSx4o
OSL5kfwz2FbtPvK6gCIrQJGmex0YT+9xTBi5h6/XtFeV+QRBmcs4eOnEoz9qYwCvUPKbaFoAzLQy
m/PaK2jaGDO+BpaTvaJWqdTFQWovSv+ULSrbGAA+ufi8qB8g6PD49Gvj0Kvn0UAKQJvN4XgWNCQw
TdiIOZ8+ct74Q0sMm6K2xUW1b0XPk8DQYMU97ZOGFZjrJWn6jDnDT9/R9moerLEHPpXhqUo+RQNp
A7wiA11gcAOv6ZGZfWIPQeil4tT10HQkvGFSl17zRFswLyoOgpojtCWySqc3Cgsc8b2Pw7ROjyPC
GOaHZQra+s7u7T681zRgRHcg/4CdpaRjMcUEQyv2AST8Ejp4nvmPoGJm78gmG0Z+CT6D3b9XC6hN
mQ4AkyGp/3fvsST5a1VLBjr4uY5A4LbGvizfXWqfPedD5xZ46sZhKyntEhVtH+UY20E+BYqDcMYq
J+nYsHX/UuKZT1/BSGIQ5wXnLA/QE1ivbNY0PL5dlspyN7j+BPEMG8qH0/MDZvjJgwcaFzL7yBID
EsFoN9xhPAI7xPksBqtX+Dq4WmU7lO6dGL2RuiSvKRp7g+rAL6shJG32PZ2vQA80U9kJuTe8CWbP
8QOnDq9u9B3C+ZBQnAdFMmjRmAO9AcEdSzE0LF5ZQK660hnmb94ngXipJGJZLLqIrGRdCJgXi7CY
3wfi4sGHSdZVeEKdybvvkhPfLWNisdYKSiYHNHJ8Ap502+7S1M5Es7S0Fp7LWGMg2eHAceRDYHvS
GzbwmmmS5ErXtqfchU9wW8LCgDUDK7mf3BYhDG9dQFcfXAHc7MssKm8PLABRdmKtHGM0WH//p3gw
wjr3wk5vSDSITWm72PqmsrL7w+lV2I8OixlqdIvUKf6LXHtwrGVOBxz3PJsEM2vEsCeeD2KPtWMG
tsPbS0Sf+Rt+j59dDVM7Q5ZapVATSDv6y2YAcQ2SOLJHSyllmiQdQehJ+0/gVWF6noTv8mXz2yl4
bKLBLS4B1gF7yw2JSB0X17g9BUHmo2WT8YhjfXIT47Td40o/8+4itcbt4LbW1Y+PZURcLWvUpxrw
W/IvnkvZg9cme9GsaQ97+NVRjE6rNs7k/oyc1MG1V5MXQwwZ7MJ/jjPQ3ulGKatjNk2mVVX2Z6R9
mnt8E20M/OvVZly6fOxlO/EvducvbR03BwKnKAu68XhnpYlSb6RRXFXtw8lHFawkY+I3Hhcp3xw3
4PawDH1uoaq6Lc40ALpBSSlAlNDVQwFV7L8XEbvsYUtBFAK3jkp3fBiwm5bniXZd693uC+w2db+Q
E6LqM1RPZIBYiAh/KH/8Zj3pqhm1d+8PiE7HroZRxuatcvInbMc86azwybIP1Aws3zR3Ur4yT9n4
SZ1klN+KeuTn5I5JFLyGoZc6r6aowHYAorBfcWlY4aeum+41J6zKUtcqWeWFpcOmrFuy+hSLBslU
TW5eXWh4xVfFfQlTNKoU+zXUpcnepfRtd7xxCo/bca0X0gnMGXQxvmJWa6t6g4LJGo4tKmGNYz0M
bf8IJSngn5FrV355Gc1jm44eT1QLLPv1Pd1BBWl0qUidgEID90mPsyC3ijMkUn5z7UquAeye5Vqr
yy6L/WvPdAId1sKaErFWb7Z1uMR4pdgr15e8qwcHF84M2m5f+k0YPvL0MOebYNDyGKDZjAefEwLk
Z6h7PAC02QrK6UdZfxtsAViqfILvr3VW0npMDzieGbpukXhnqxcPeHmXwUZnY9uz9z2O900lBeet
ti38qj6XSva+YY5bp2SBuiQHASE6ZPWR+dVbnSXZZ2JQ2MhRWqAsmcY74Nzf5OPt/NfcsLX7CNUI
WXZXFRQBSyCUlP0QdqdJbjwgdzvTVaUmbM68HfHHX6bRNm+A8eaSni/XWug+0LXnFPU2RhzCEILb
exHUdccjLKCkz22IdxDqGwDioVvHJDenhLsdECQOwYiVz/wUEy1avkovJ+AmWHcvTAUoO2SfEu8/
zmMPg/SLd2TB5AGpYhH3FQITbnqmk4KbGFw07ENULPHTQdjJnE8e4yH+iVl7Ntt8JMXzgVBpz2fY
rgutllFlElzVa3SBF2U7/mZuAX5Cl43MJmoAK2a5n5C/QrRvkGABbDkooJmm0rUKh5+IBEW1oRYo
Hf/Z8GyqfeeNNCRvcOasDFym4JVZ0rJXANi7xNvMd8ufPq4womVoosGpwin9F7cnefsY+tOjx8wu
Hy1JDvVhXU8OG8teIQsCQ/i9k9Zeic9Bpuk7P88yA5rmSeysGIvnMT5RdlBjSxoqQw0WAjSaa0Re
nU6zyboGGK75oU+ufEo5cfkptkyi+6GF6Xnl4536vzHpufriuvwMwPlJbg+0GKK+zNEqJXEKJg4w
F/a4wjV8qwky2Lgdol52d6xYdXNKQNjRNSw10i8ZiMi/RLwcWHsbCNtEcynbJtk7q+VIgwvr/bRP
6bRrCaaaW7/WyrND91x1Y3NDSCqtaMLYDN6Qtc/4JjHDhWksfwkHYxH/cdX7tLKtIuZiFhs0MyHo
q9XFWOfiJOOfZIdDz4apcFlaeKoCqsUZt8oX5G0DUJO5Nz6w5mGEKtuyKLZcoXO1i2MyNQCOu675
Ky3SEufUSkPQyKWCEoPVj2XXOScCBhqwr2v57TstSspREwL8QUcM1WUc4+xzER3AUtKJLizmGGcD
VlMvlRc/duPsp2bZbPtbsk4hURgOq6HvoPu3dnygaYvQE116vA1URdHJHcJs+M+s/8joMEcUwzxG
BiDzozUEvqH1C6/UQGYX/8v4l8W2lau3xkUcPTtlGYRvLiYYlE22ZwtfOLKzUYy+ZTWIfxjihLpi
OJJdBapmweKFrQ0O1ovftAi5uzDiznqhX82Z8Xhx858AibHPT/7luVemyQMXWCwQW+NSiMyvY6yj
9G2CM6W4nfMRSnbwTbxE97GqCYC/9JZbTDOHtZ5i/cCjsL7JbL4/BtUM3W+9aIaNCrmSVxEYXq5n
/WcykMa9K7q5KcJ9OkTr6yFIW5pu9QTmjK6wpp9OojLeQKuQ60zdqaGTyLd2MXmjEvhypvXyyKzl
WL99r60Kzh2QSwUaB+Z3rDdNYE+AJ2npqY5LXjs8xSP3geQ32xMQpZs5kaP4iDrIOnA+6x5HUj60
80sGR7i+pZ4muOarYL2kloZNvcflJVpn0CoX1rfHL4SyHQKy+K2Aar/4LUXybJF6p9tz4TRHvgD1
FXR2qX/7auJPZLH5o9q1cEiQVALgVEl5GGN86lhOBSrGXNjePY21NTfQrsOdS2li0NxxbAbQLaBZ
P3vFatElHs/aKl3r9ISn1RGFyLmZTGefALEwzelowJGGfr+YB4qkgnqb4B25ALFdii11NBH1d9gn
FDubAuGai3m/6j5BBXR3uxId9Q5TKC2XXcoq6dXOfeBsu55e8Kbf4gwbBVzNKZBsj0OnDYnpB0vH
8sheU1su7BKwBtom0sDFZLS5YTCGvQTkn5cdCya45VkQ2NF5ZKOS7CU6IOV1rWD9UCcJnWTssGP7
NWIByGpxqZfgPm5xhYPgHoMBM5+VyT8KsPZ0ikQe1idB77N/oJfQVHcNPgQPY+qSP5V43CJaK1fe
czK3hHjqWdjr1m+ysx6e16DZHIXqNTapSa891g/1VBpnrm66mL32pocs8bc5dtZiV7pJmF58tXgp
C7Ql+MOJbKGqWZFbnUXRruynYgUURI4uXuPFMswz/M8n0k8rayPdQRwNG24AbFAjiAMeGjodBai3
C5e8v+Ce0IbcDNds3Hl4vKECoWGKXMNa7WNU0RuRBwL+UVj5v+lM00eoIGPz3U62d+VZt1oEsc4x
O7OQOjhwxg5gHcicLeUdUQcepqaZACS2BChgfmYZ7V2RmKw7t22m5IwjqlE3jM98F5iEuz8EN813
rbKJe/9isV6TSxikZ5WAg793K2SgLSQOdWSjy99a8VQ91JUv3W3dKSw8qPnSnIBV9ubHZ2wBSCcD
jMCfAy7Xd3ivDILl0HEcjZELDINZNXjwmjSlowzoB/+K8ziwSZJMi1CSrclvfmrH7sr33JXyC6Jb
fSI6kDdPc2+3zneMhakj4VCKCNkK23WOnEn7fNbudSHndOePafcrzjl3jsJpgueRQ/Kpj3zSIStc
eGRoXYqvOvJMhjpbes5TDrIcrHUzBepLpgAxvmBnalYRFjq0pB+qcXBdxxkXwNKOSOzpoA9f0tGE
cLBjF8gYV3Fsvf/dPZGIcNhqHtHybxN5yCgAZMdn2xXJM35eRgWtAInvV8OgvhQeNkpMo+tqvs5X
5j8hbAwUhQ4SYur/ITeNzVhqYeuM4QezJ6hbLA41e3fxvcLDRroFQlqMhMsbJGxXTFKWx0xM2Dj0
A6CEeHjM0C9pr6SGtTdnQAU6uWLdmYhJLqXLDAkWhkKMHAdM122TOLOdx5TPbcAxLXFm7OYWbMUf
AurD9BKbpUltXguFyn6bOZqQGdhMli6JKC+fgl+rh4GzFmKAKs+VNcUUI4Z+YF2BZvC7JIJPCOJb
SuBXn+zfa+ss0ZMd9tjCqJ5avjixniJU75ON7/muYmvpPXqk3ttjV2bgN2OFZOopJxZnOPhUspHB
wgOogAcTEciVj9YTsnZuW/Sok+kyLi0wMuGiy5Kd/VzA/0dIjvPxENil1Afcaf0Xx/FKN5wTfnC9
6b8AWfKQTytR9YaiEhPiXdg1lsclSNzwbEf8CG8Z77H6q2nWnKTCkOXdx7gzLkGSimfKuFy5953C
/pmpv1BPXebzpQoQsoDz4pTN2xw5KIwBqbhVa6EbcEPULH6XxILSQwIv70O1QVrdMWnIuykADLge
Ziz1ce5bPwtTLK7aOOYF7Lolaxw8w71O22PQVOHfKSDwtqttZha03qXj0jH45nfQIG9jAWexvMsw
j9ylTQRvdgzXyECAh+MA+YiZFyMbOwt/tjXVxEXDUVXn7Go20oMvC3hk3TWNSa4DTqGa8a6u19dB
7ODrxok1PvC/NW8qypIT4EHTvAQJmTRY/LTV8KnU+aixhY+07S6ay/imHuDme9HE+kDY2iVUYlnB
IxZNfKzewK/1Frsel4rQT2Kue23Q6fAtBW/92mNObC8sE4YQy73lIe+zTIuQBiMMm5rqtYSOtT2O
aVynCq6Iy524X7ii4f3KKKYfOlp5twlLqepSdrH8biEgtAcsbL2757Ti/siUBLqUV11QMZ4koezU
NswH5T5nZQgC0kTkSe7oeg+DvZvYxEL6Hl+WAHwBLwBcVn72yNF2eHFSqzt4jVoNxqzY6hOUtS70
HjsjXdemv9UDrLhjNdyDQnYJA255L8TtmeGKHkWjZfTNigZT6QYfcWmuDraScgUvt310b1erTDQn
EzVWeHNHEPTQXLyQiJYLe+pqloR7DPgCmJF4z4aV4BcuTFcSf64+cBPK32wsTsFFGJGOJ1eX80vO
ZxqyZZta6Web1pjOPrNwxFR2IhzZUPBSjvyfPUYoMosMdfOeAr6ovYMQUxRvVhVzuDYqSOzdtKQj
hc+sZ4obaVq8Whwo42Q/i34gCESHWG1ivrEGGeiBbKIT/oQNFrlw63tzEd6nrlcB1qQe2jB4Ym5z
4lPksp3ZR4YB7g7hz22fF9HDPGUF3/DOIQ/I20qDL1BXP7QyypGdjkg6PmrlcUMRcY6MsOsJyUWw
7Siu1z8lk3DRHRXQe9rESbQtO905ilsGxdhkPsHmTOUdjz2Tpp/aGKhUaTjmQXKUprqhwQzDEz3E
trI53viXppyCS0qywQhBlTx8Ym3/i4s0M38YI1nmsqDNHfaGKhXfQVlHdDoPuEyvcRcQa0/NwOUq
DiTMSwRhhvBfJSwIdz8r/ADBLnZEPDzLlKj9ncbqOf/ivG3ulRk0C1xV+S+j1as7gyh3QpfBHJDT
0CRuGFy89Dp53CIeQfr42SlpxjVm7Hhdui8D/gPhZ/GAKMO+7VJi8wTElwHbw5JQTsG37lgj11Q/
rQ4M38GYgXJPVGKTt0AjaDuk3YM29Zo5if0WnbIVuMotKBT/Z/IEYGbaL9Kvyh08s8UCKrvrEgRE
lL2AVSVnbcOUWdsknTjt2JmWOTkW4Irk/Oq+Sx1gDDR3pq7Ea6iHEcGoFw6OKmqWc/KNxNvpSlCL
Xq2UFGivBj/mLdpwVnzSMlP/4DuEP7auctaor0ZrKdMOXbwc3PkrVKuDLSvytZlRx/Q/DvQ1iNPM
WWbIT0tSnirw2IQ4Yr3ko6WMn1WdUbVTdZifQLg5vBCFGuzpWWCmrB5T2F/jX7JZWF9yKLXtFwnE
teqEZQxW1Hk1WmColndp1uSGUp8F1DBJCyiTxpQw6fqezehsovGKTM2CgbGTcooyWVqbrV5N+W5M
TcK9R7aiPDb/CZLCC2OrP3Anj2kbnysUZUEmvN/BXA+73y6FnDXB9ZT9IVjasV8jBpXtWwj68F9b
Z3ykiVScAra80SHxcj84DpE1+8d0UURcZn6pv9cwYHwVep3IQrvsfpGEZNsx2a371ymtoMo3tAu1
8sbxK6o7wpRcjcZpSewf7LrjW4o/Jd/yQXF3V77POSSsPsxu7FDMD5Men7fySaLWJS/0bewUpaGC
3qqfZ2mzJWxzu/3004ztvTsLMLpe2bwSYxoNPqSEtZXPlgVKns0lBbBU6L1k3sjqDQFMfeKGKtRD
mVrykfi07jHaCKiIKZDDbjjMSRBwVnth9QkQp34aUaQZ1uG6vMbjiJMWiWU8uGWNFbI0oeMeiOVU
J122Wf+iBRVforPJ/i8qGdlXrBYgliL4TWgkk/odaYUiR3LOUZneBm8xz4qHlOgax4A6VAIBCPCK
sww7qrK5JdQpxYIzTos+2uI9pjnjhhGyAfQuhD9+i3hCi6ZYGHJcuelwz/JlA8CdyUEhqh+riYwb
+L0RE7lbWi4zIh2Vw8b20oDrfIlZCbxt9kJ1DuLnaCcwzcYWN9wxraDk/IEbineeZCMx3BSrPVtv
2Ll4J0Vo3lN0A5g6lM5HREvB/bocvzVL0ahyzrU/EbF1MEtt46ILrPs1tJsd/SWMYX0BT8DoDxea
nzdKafCPTVNrnYTxhbUXgeD43krNOuCNbqGk/RItkv6bbwm4gRt+JHUByL1QdRw9IVPhUIXTU3kc
lsVk99CuchP/m3kGArVLaJVw4htaiDveE5pDZsPDX0G4JGLnX0WWwtfBZAbm/5k9bJZUZ9bARXMf
4VQYXhBSupaK4Wad5IDATs4VrUbTrsAm3M3OpOoZIrAM29Y9JRNWv+bY7cLlj4SPNu9UMojhcdSA
DH882QPg5ru2cTYae+aIJKHuW3P/zGtVtHrjd61McToqXnmPHlUQhkkMU9gfWzeRnl+Nmonhb4ZG
ap/xiEn/zYqTJH2G0jkxUCNNY+MAAOIlN5Ke5XTpYMfBw8VnkI44490imrfV5MkFsXCoxI1xmH0p
wLGgPS1skOdnNup0q2oH5td2pOADYDI8xXzE5ShnAbYkxTYiIo9gJW6yyT+sfyjUOj8cvWdbpDhT
e1Ad3m2mPEr+cmQzf6RFZ+cnJr6MwgAufl59Xfy2Ta5dAxyC6oSyqa4klGC12bKfxn85heXVDvIM
Ooi7IMSUuBJXX9savOiXAh0DnhBjtQCI0H3Ezoi7qtetf9FhyIUo8MpZ3xFYyVpODaYSTIIteDp2
yM3a8xeF7VOCa5uYUV7Gh5oULsY3WqfXpFPnFOGnpCvHqXgvLQwDrZ1EJzVX4jNVblHRjwz78N1d
ivE2AYeSqyDgtT8e1CH+fgS1WeB4gvA4kE0ZH8jXQajYBBM/ZnL52R9O5qAI1gREMBCWQW5nb+JK
6tbxUzoqC/C58sKKnqpkDrq9beVunlM8064tclrYwQcvWftQTU3T31dhzfXEcSx8rRCNiHjT5M6y
EZlpZU+JgowG7GpGF1KVSDRjQyyP0mUaacASW/avMlkztEVFThrM6JRQuFbRjg5KKCy929iuGJ64
bddkdoSSdIT+YIcvfJzgSppZUdZrSle1Oydln7fvF4VBvARubW1KAh0GqhDSyMEquWkAFRYvsFyx
9+ftJOZDTAo2PM7EOuKD9hmXDog94nfMVojYKt65qx1nNVEoZZP4VYNwPzjxbMlEQoOyzTRM1Id/
kBaRZvU0Tbp99BFrf5bCjA5ccxZbd7GHenifDsAYd5HHemyTYeUN4U65tj4VzZCtnCGqGTdSOuaH
x9RLn+HBLvozH7iqnmAlYGAiPMUvGnEYWZ/Mi3aPo5c1jBO14zXAYfGrg2iBD5E6JPtVFT4a09rF
ERODLB9GyjO9d0EBh+ZIz9ksg/SwFEtj1gGxftcmbfErdm6A7sWGhBh1LjHV9Wkgi8vS4YE+FDbz
yrMMR+xECRBQfTODDzFQWnA6Lg62Xn1dEmHLfeJyGvwMM/UfHqzLZvH+zqwKkifEPZf3GWowaJS8
SYcD6JGgJbbIJw4hqZ4puiXhkVzoT2FUmT0DTx+Fj5dFL8KKwzVpM8Rcn7/VIV9K1AJeeDq6x2HD
ocs2aTY3fEqEKCFzTSlW/5YpDD8OhfURmCxxpn4EOK+bFzgZQSL1sGFD03O4LEmM70c7IvjdM3c3
K+QN9EjA7nyDlVnnVwlviAtPu279a4hy+pKmVKzdhJdBGulJadNg3478t7xC0Px1yJ15l7dF4Gzj
1unkQRiHOkuI2gse01Iib5DhXM0GUF0EUsw3Ncn8kgC4e+/Skt79vBR8VvRZoDjBcxHdO3MuV2wd
U3e/J1I2dMeVmfDF7iD54cliflSY5X9LJxufVVvzcOg+wJuEEky5+ojIwUGM89La9FBm822uJ66t
2MowjwA5/+8euQJxylRgG6ox6vOXlR6PhKDhhxfVyvreJED0/sBfZJmSQ1j7LNAALEybWY7a4KFf
bd2mbn8po7MLG7XE2kFZ8ylxBZodoyhEs2YLCN8H/XUmObODvYZE5osFMyNCfaw+YuWbS09Wdb7G
cHv/YIUnI51GTs75pqkUW717pCWMpOdsh2kePXUEHPkU2QAu9rjPmmYX55JbVTkBpdlQpBu8pphp
1Q4fFVm8SBrrF39B9SZDWAQYezm28CmluroS1sOoh9cUjgW2Jv4N885CULU9816OHr473C/AiWHI
+t9ClMYlJIUE7p7DwuGrwbBVlpeWwlfwDHYDr6cPMAfWdJOsl2F40Bszgi5F/sHhfuFizPheR/SV
HgBOY/IV0RwH97kDHmILO5R2LWC6xVVCFTBnCPxc9amlGQaouBgfiXGGF6ZNztbIsogDCuUyveoR
u+KGLYChhK3NBTsH/nTK5TONDscr7qkRE2OSkU14A3IoP6y+IfoXMDG5j0KyQN8J2STekz+AHwHU
tgJK5pS4AcHNtc0I0vN0g1JREDzp8Or4zky4j7ksf4zGFIgINgYXizU50T2IGP4aZiawueM+Mk+3
uAMnsO5OZ7hjq2VPy4LbEQqPu6eVb4SVTo9Vd1ZYmqmG7wdYTkRymKy1sPj9uFnOWBxNmn64CPPX
d1xJ68rvhKg9nmT/ybcnLoG1TvFnpxTIotBVY+U+cuwwNPpYeQOQkw25DVPZXrfh+TfJuU08K77O
oaEjJx9ZVNwSLETQLfCRxVske/vXTCZiZ5AIUYLbjCicmtYAD294InYz2wX3rU+tZnzL0xBaWhZi
5y2pLTwT61ynDoooGCNxNPEGpZC0hnMI8+hPjhWw3C5D7b6ZOAvlV1ARhriqUXkvSAL5oQozjl2l
QAFucicr3bMOBewBiUuXbzcOsSVHSz0+Z65EwRcmsffzPLUTn340DPzoG1Iw+B+n6aPTK4MwathJ
YUhajH90qbFhuCMyT4JjGo23RUMu+JZNsSaDgFc9VTFGuYMeW0A0LlUQDj+sIqIfA24N2d9DhnSg
PhCCqBwAiwDL2FgET3YsDL0TvogGm3Li6hcCTxzkkg8qf+lnPLb/zx6ORr38iwgX0JbW9znt0axe
jn29YHnPQjzZF1ofzSkv/svSuXQE4LpuMMyR/vE73iB0Up5p1iNhaLHEoHzYp0j2PgYhp7k1Zt1l
xE7ADSC31WPBrqEDlOE7X9p24vso6JNX2wQGY5sDfWLNLvYTu/g6+9auphDXm6xSbYhstLzCJzus
K5bHuf+gusVuNq1G+z9HxgofsW7QEVMwwbyMMeiabT8ElqJkhdODgSkKjyRNSYpTjlNxMyIrhn2j
mjHUBn5oj88LEiOsk64HQR+0nT0B+HEV9tOTHxXYpoJct7cQB1n/IOeJDwfiQ7oPJI6jQ4+O696T
DxysgzR2OlHxng2YilzQ2BRidfIXIZkxQosugmzb1NP6+wFYQKsvNV8jXm3E94PnMFc22cyGFtgM
j4r2m+m3R7kH5TdFih8iLMi500A9FBYRQZfFxv/VkAPAIl8TUVeXbUA+2e+mpbZ+KEtMJ0QMHQG7
16kMyKKhodyOxom/seqt/lwP/ppYayfWH1PtMU3XAG2YGOuBETAjWcNLOQ1LXjkWPIaZU+/qVBV3
SUw8VrcLEeCXs2Ix/9NOPUbepmP1fZiylBW6Q17pI5gHKChg5+36b9hkFdIq/bHBR0BWhD+RLwnV
Dk5flMD3Ay16LjNX0NTXW3V4kLOne1xbKW7CbURG3VyspGs4lgA6dfhAifCSuigjz8WE6ZiAVheZ
thB7c26cCJAs4ezmbY5A6mFLwcH3aOXkJb4new6L3ymle4isqLJrtUJiEn0usa/LS6Gsge2oofci
fzCNs4bNp6TT7WWKg07mO1zcPjKLszjFMYXyTHGoIWhvcPvx4CDjs8LLuc3mF7KTBP7LZkz5KKkJ
p8Iopi91OZk2axs4RnQGjY9SrBAaT6wJuJkX5HiE3Fi8QqnD8KGMhUXJnQeX3zI2ieSSIvZP9Ay1
iAeCQXW61T1z6b7G6yWf3bzDpoVmybbd5eX0XpJLJdKUeT7bdd/ri5cKpb18tSgOmH75xEk/ao3b
jAeOSXy2aLLAPpn1+o+uxORwZqZtbCNF0UrMy2yBSvCv1GM3wg+eCyxgZ79xB9o++Wra9qOPFuGr
zVph3IhtQCBebCG6Kebsth9YGSvPAJoFKxC/Rd1gbMQaRy/5hWfBeSjjauzaO8KkPF++x+uF2UaP
CpM5q+qYKjtmEpjmVY3/dFdCLT0IDI3veOioTWqN1OfMRVAqiIrGhfOau5Zb/arDkHZd8JfZrU58
iwWrJj0kHe1feiUnuzy5joHOT0sPCtE+roIlPjvNZIGurDOn/K1doYMDV94w/cYlheBMcbvTPFde
58ZvBW+r8atoA3QRtuOdD1i0w2bnvSUFtB4If+uwqnrBPz/SXGf/oYSFrmGm6BoEDr2wBP3XD1wi
gCUY7IegMRx3gaiYDrn2X/qWUBsn9QDtGM04TGZY20p2z70VdOVnn0E3ufIUTSbdSb+mPGurCkbX
C4vvVWKMPZsODV2ENrUyYYzKn9o0Hj/0U68A7PS9Ht9wRBTWjKWf58fa4jvJ1lgNbCbVn3Jklpml
hlf7lGgtreL1NIiZ8Na42lbe2SjU1hvVe1zBSDQ46d+YLEOcs9LByIF+GsNjkUSfImzPGbnnx953
/ZC+Iu4E9XRmiTamAlObSZsvQHEI/LiM6lw8W01pt96mVmVrfS1xa/tyu/hzTOSCAhws/vxg6so5
0B/mVe1OGqmqJ4vOiRrSgE0LF5Gawor4sRaQ21nIRQFy6H4he6HnAwU2sbJui1T8v2YF+d3dFVHl
lTiscDlP3qYjEyHSXZJ42VdWigV2D3f2lzhL0hmvU1d/aTYV0rnRk6rsS9nYtPVUPKu3PME/uxHc
ymx8qAHRUPAncGU3Roe5PnKzG+pwn6QLa8qtrSVm/33j4Ih76lrM+vfI6h2lRmSPxuEPuEln/lP5
NJ/emFyW8J9UcF23He0I7bXhwilI1PDevaSkhsC7BowVPDbkGG8l/tTm3tCW0h5G7Y3s9kyjn0N3
oB7bQAwLCOZUkAa3IBxnIkIptvQ3O2rbfyS6E/dpktmCQdOIuXiI8Gw0Wzf2rYwYDiWOpwTJlt7y
ZSxvVmWVf+lJMsWRclsB+ZZkLwWzI8LU44BlPj5NmlOk2mYS9uq9Z1D7NHJxmchm17m+9Zv2Z5tG
m5aP8IXmcoa1Ld5F/PGK6C9gXszV6pDyY8y+WaZ5xR2ykCCYhxDORFDGGfXhCNkgPenTYnPSmmj6
odyuIElfMDLRqJU5dJVggxwk1ctujFC4ZZHUvol0GnkGB44IFCrWj/e5amGpBOQnnDOBzpmvfKSb
iUHKhO2/ocymp9xhFRywW7ZVv2eLG4Y0S9COFD2QC2qDX0TjNOi6SBW/KfyJDLp1bIXjS8Zz5fEw
CWseN93UDj7Qab6uTTjgcL+5wRLp+3FmU3cb+tKBGQlNPvhJ2bU5r83EnILPNIK5EWaEW8JtaAUa
N2Ls+Q9hO9QBT/g6lCkz2vTEp26+LQgY4vcYQoeFgqfCeUvwhc1NG/YYS/oCWDofmu1DG8IDe0dw
RnwzYfFlFVUeA4qS/Nyo/snDz2qRRDKwMUXeRqFxjkesedSsCs9yX8EQqRdiAR0COsdzI9zxdwPI
N9lVWF7NgZYFx70M+MDoqcM/XW0wIwX4LxxsSrwH5jtHjdAEM1C5NA+XEG2I62T9HWud8gv52YqB
MmjiCCA4y3+YAuZrrdVwSLnpfPRxWj8iJhpsdzADbay395ZfhO9+aztf8NoSNuYuNAQUxtK6Zqnb
/Fa80GDmRyJWJ+t/nJ3JcuNItm1/pSzHF/bQN9devQF7kepCIVFUTGCKCAX6vnEAX/8WsyZKlECY
cZRmykyAaI7D/fjea6t6hvua3EO6YpInW8x3YWEsJcQ4P1ssqTj/2S5BdVDUKSuVgg0SdqZr74ca
F5q5tAI/ejrrEr6TpcuSqctoGRKLEh2IGiPLAoEAS6is9u7jtCL+V6sQprN6BN0TCHQIgnCDP2pu
aQf4KTFuttIDAF715R8soN2ByTzhKkNFQgJznbT7kJTGM9dBQROIuHpE4c+6Bf+STbPCLTgyFYE7
Jw0TXnLNp4+yKCUCDnZE84pTpbVEN/HGZe90WtsXeKjOmeZXOCC6TZ0ML2Yu2dpP1ew9lBsJUWmk
igeczvYjuOUOSwzzCfN+KANAF8Qz9HL+wpfSTsHrmOR5r7Qw49WLLJYiWI8wdaxbQCD3mDgTVsrm
+We1vRE/sO5TsNWZBmtPtt5E+CbaXH/zhZ0fCIJGXVdEbVvtOjw2uDp8Vcf4jSzihseqejfMkTt1
k+DdFCeztfyt6MnH2BFsWHuL2EQ+ccM4oCWbWpNzzHDEXiSPjZ7IwTq2pORQQ2mt4HGQlbjQaUPj
RDX1MlxlNlqfhRogLrr1oaD5Zx2cH6yBSyTukv/f+F5megLCM0k7ZeM6Wtbc0OjHZoKbi35w2hfg
/grGN3lvYoSRaeqSYPc0mLFd3aihYr7Cy8jdFSHrjBw061J0sCyJXgUWppiPUY5uE+NF3CxZXbvJ
TVNZif5rOGdo8R9Glv2IulFvV4TBW/rOjENbWku8CWx/h1iRzyohAjvIntHBXxMhrXH5iVdlrrYl
PrRNDkwKFB2dkRTbLCisPuJYf+9H6EoSn9hhh7IgUh6XJFdI+jVJr16EEZvOwq5N+bcGG+hdChUJ
9oenGe8AXhuAMgMKQnY54+TNshVUxNj9sCe2aEgtvC52gokTWg7J1U1efDOMmm5UljZs9jqqve9K
JN17N0KyuXYMnelKqCKeWkNMqNm3VRCesbFVSPpDlAv1ZyXMOr3FJlMFL1lRS2+KpOTZ3jS65J7V
EtvsOHsJFIKyoaO/YrlFzFvWE/lS1hqB1ND+pRfUMeWvXmWWTXKsJHu3amkzvHVS0QXMlpCeosyR
kne5iJyImSkLNeiU7IUW6yBhub1mWzV5sRW/oN5IH7q1urzzWCP4TvZUi8C0yFaOASibeDq/VU3j
77OI9dhKqp3wBTlC+WKwENvLLG7EziEBCVMQOgYXomEu+89Oip35F/aMtLtLPXbB6NEakbvq1CFG
HOR7qssmRJ0j2vERiiu3oaOF+UudK0l3h2c1q56jMNMwFOd+bscLtmWLDIkhIPQtM2/iZ0tIOuqh
adkUoVcSR+k7AqhIehYYb7sHHb5PjkEbP+USIz8hgLaT1rTT4X8n9Oe6VHZCAOyhPKxYd3H/gdpl
4jaQ/SReK36cSWzkGDLb/lInuXfA/yV9G6DdBJgZ9NCuiLekH5eyF2PdnJeT5VuIocTR8ZHqvPgR
FGQwYTL2y6WA98C7w3Nq78jZCdQ3gVex6pZgeAKDrFg0Fq+yQotslSdQhp+lgSXI0cFYbm/KSLjW
Gzem0On9kL2x05zO61/Yw3LEpmI/DOAVIm91i7U4xEzrMUu+w4qSWrtBMHlYiqw1HF7vMMBkYWVW
6G4qvQ71bdM5kv2C5xqd74KuuQjJcHWNV2KYFDJo+O5Yq1DQfcRyTFokWCbPifxFjKCKTEoL+z0T
QkcF3kBQ+KqXOy+4degkpWsVq0O2I5izih8ty7Q5gsgKS/tG/7lHbqZGEALectUqCpb1fdYtmW1k
6UtcNXGz91o9Sd59N5P0TZiEammskNuEGMVcOSsfYgx56mNnKX1z12Z+ljzgHbAGtmzCnh1A5vYO
Sgi5cPZ1zFbRa6/AdF2zI0DcNNXu9RuCe9X0Gamh2oPn5HP8oqJ39ftlouvkzDN3itmNNQOEYLrf
pjquTuymLzGmIeNDqf3UejwTxvp1P+TcplUK91pHNNQjHV0ZrV9Ya7Y2khilmse25boDpnWmm5TF
N5/qZS+JYYhJH3rxPyapOPVaEn6O91k2rB9dZyXfDfZpwk1s2U27aoIIoZ1p+vQGDQHfleZejyqj
y5ziNCSmRW9JtyqcUJFoiLugnQooGpB2tHKYqrj3he/o90XIqmGdFFL/k5gMjZlC2NR4jcwOO/uK
cNAIfwtbdQvBOI02VHXUY4k1lO9cwuwOdwS9eBpJGK2WstYHDzkzvbN8xa9eZSJk6OOyzXLIgVa0
9N2V6rcmhCKgXIc17PbAqdqdrLJfDRfAI6Laysneg0DH7gAcy4yhhvJhC1TuHBNlVe/QQxUiF4T8
eGXEnhhxILSQ2d/KdrlDpOM6q+gSYvuAVbSuk8Ap131MNu0NHF9m1D7bde6S6UNprR3LKFA0amyc
Hch0K1Aw0ognQTw57ywyM7aWbFe39qLS4sDbgKXDgm+glCJz67xwRQTl6/amMqyS/OKcT8QCMqr6
arm0WdYaypofoOnFH89tEBYCOSHFoLILPr1qqMfanvcse22DuN/SoDabdY6PNFwPVSzrO8YuGb0T
C6MHJXOBKw99qA6w8dzyaOll1R8LRIstQemS6H8FImT+DhUSigx3VnQ7kkL8e7guSv7E6ggMuN0X
vXbDZ8PT2JyxAYmwy1rhTVog0C7EPdJLNduZBoQbwHZEqGxc4TAXxN6h4o0pKym4CyRsEEs2zlNn
50tln+Ery0lxXNhBa/sHqPAheoWmyXyECLr3E8u+roKCFf4hFPAn7wfiL4c7RzS1+QDVcGiAX7Lc
XhmSZL5bwGW9hVEGLR/GrIijXdSzPbW2ABSc/xKU9yFa5z3F1fzwHGx5vPFtdMq9yPYfMO470Q0h
c+WwSQrDegK+I7o1gUb4eRglRfYy0PtEBoQzOMIXzgjCAs/skKkRY8qDMELp1YShlx+w+brpwUyC
sOOOsPWPjLqu6eU5qWvCvCqa9cBhCMQAv4vyWQIv82KqeLnhLyGx3/DEyuGFNbqjrgiVSHNepKJ/
RwJFfqSZ+QqYeGD5yWPblEZ+GwpThLelHTFnG7BPZmtnSBuglzViB/hPLG3SpCnfByMX7doljbnl
woKEYhu0FCt5O/Qbs/Z1a132tsWqhghP7VkzwJz8VnIZKSv7pKF4HAgY6VdSq2v5tijpSW3tmK/W
gvGyISil12x7lamJsOgxtylh5BkjyoZkjfx71Kv1H8zaMP0w6pkPboGmCA1bgypemED1b0IUOmIn
2VLgr1p6pc3vhN4500qfzW0QI6J0txodbGWFJB6aetxbzrPXSKgvVQAa8b5NpDq90WSzlFdsDUvt
BlUVXT/D8LP8NjFwdxvE/tmL9ox7QUPp3mdCxQwNuvtDyVnYFgDA7jX2sre9nWTNu5E0MfqR1v5h
5wSFlqlabI0qlV5arbBZPQFIf4qDPn8wSK+g5uHWrSmJbps6VvZRE3J7ppcpiOpi15WWcW6p33I6
AO8V4+BmQC6+N+Q2zx6ZQyj3uitZ+lazIhZmGqjLj6T0nbeKVuMea7UJylDtViUbrN8Z0tRt4EtK
ssZTb65B3CZbCAn9t7yVNQxgKWA9rTJ/0otrv+c+Yes3/dAav3pG5IOjdNJNUbvDD9iosFkz2yqW
OJPoPlbkTO7CEorRRm463eALIlvaKk/96nvmd+a+qjBHL6O8RUwasIn8TQKrokEjDc0tMqdgnSpk
egLONjdEO6CWSZx2jy61kUmmzs3gHmxzE9ykqm7xNpCKuGwkGHx5GLg3fjX0xFUi21vggw1OZRgC
YhW5Rt6oFKDXXoAhR/duVJqPoILiaYlDZRuXPmotXmEN+wXRrz6rFclUVLHLCqN8cj2NDQPogzAt
ChdEA1pXJbnryKoo8gVm1eY3UV8W+OeKtTKsBLm6k2oMfSuD/Qa8vmHUk85ZpAMTvKo3MANBIWk2
mEt7EOGa8kD73rn1I/zK2P6GN0v02gsxqQgYNANMBBJNxzpwj/3ghui6MHyO2CxkWJU4llyo8luH
C1PeATw8z4/o6tXsorUZVv46AkXEi+hVO1g5g7jtUxaTSzAymC7gr7J5dCN3Ia0PJoxJvK3NRHuE
MgKFtI2LrSKq8gA/TtvKMKkfbEhax6ggWIMgj3LDrL968uK0rLZ24EClKFmyMQrbel0e1AhZrQaG
Ui8WWmBLbHxkGPhXpDj1dBm80lBXxNnBvcoV3RSolPElHL0YunVRiOR71lfqHV07Ej8r+DNHMRQZ
+WCFzbafjRxZYRfEbNNsZ+OvInyafF/ImGBJyE5vq4KpYSpyPt6uA0WeBF4eIeIWdnvJ6nDXXj6E
d03FooKvAP2igrsGDQsCxDe4vd2uzBVxYhMVit/gyu8BwQ83rt4bO2xJ6Q3On7BfWx6+spWIBym6
0Zk4Jz+kAq7iRksjgXaSVE59KedOad54rPyiJSI6JVx7IRtjO0TupDCFOBVpzpdQdG0TFmVa4pxt
sTgSbVqIjKdds7IjLHLotkEZtRVi6mBwD/gEBufFsQlGei4Yb5kaGBXhlX1ou/EtjPmGlBX22enV
SSS7yBY59oqdBz9D3s2D5dX6AX00ROpSMx4RZHVMzvhbnrUxUs1CwX6cFyEdx6b5LRQK1UnLot9p
5nnTuITkQB4pRsVuZXbuQCo0suVtWw4YX3Pyr9wHEhLTegXjJ7oHwhU+ECTn9IjGgnLf1t13QDGh
fi/HIaYOWhHIi4gcCcAzwRhahTq5UJsaki4Eg2IoBS0Kqa32qOaUiiWVbmAVDvJ0oFQ1dmoCALjs
4jYvvURLiQ+Cgp802IbQRxTBEfDUgIjAZKJqD2i7B6lbSeglm+2Ak5TVoWTkTvKMkFMJ6lVSyYZd
bcAIEmuK7Q7ZiaizR6vCYiJSqYD8SJwhTK91UrMOrleBMkgEPfZNpefVSmKp3mS35AgP8Qvpw1L+
2ouq5Vfltap3e0Op2Ou8KQuLjZyVDcejfEe/2GKwy4gWZr9AYJ/1KXLc2t7KoDd9fuVMq2YrCiJj
v5Qc3Xmyib9gXgDpQer3Jt/s6KOpc529I7uSS52dz8ofzu2ssFEfVcWQ5Jv/YQLK94xIDdzuWQuD
UQ6jmn8M//lH1UgoPpZ//ev//L//+6v7X+8jwyLfe1n6r7RJHlHs1tW//9L/+lf+n7/e/P73XxKJ
Bhb4JZZO/P3X+1PAgvrffyn/w3QBz0fAlr8uKdq2tZoTAAZvdd3B5X8eXOfB9h4D0Stajockr5Ut
HcBqc9XBDeefB4+gPUhJXwYnuZWCQ2Jbj02O/eq6g9ujg3uIoBOhqa9V3XZIR0oS6SEczRzd4Chf
3HTD+ufRAzBDppc5xp0HDD374zlGZCsbh85T1G+6qJTRblx3HeY/z4REOUhyx9XesQkaO8P3aeEQ
vUtH7Lrjn6/w0+vjGr5XsvlBVjNfuR/gCPgEMOHAB3b5+Off+dWdOr+2n47f2PAj4c5or5mNNXzH
rlpN5gmymvqmliyUWvRLvW7mZBO1YGj/PBmrNNDCLRO+JDdxf8hx3g07R80BF1++GuX84n91Oeo/
zwCBG3UyftK7ylQwq9LP0MBb+73ab1Tc2GzaFwFfk6VdYwgMMUURXU8TKaIdTCc6DfFEX/4lU2/g
qOxdxCqZLlrlNcGCHq4slzSPLq4NgVrBVA+XTzL18Eblj2AxoVHl2rc2Hgxao2gi1lhyWEvC//OR
17LzfN2j00eDAQDQDrG+o7yi3dCtWz1ku2jdn0HHMzds4t3QRwMCrprYJ9MPXv+567ZyUX3sWG+6
8sxoNvFA9NGQ4Hl5QMq1Hp1kRZYOlVqm+7q0SLos1LmhfuoUo7EAeHTZEyhhP/MVsO9kMLLeQ+vC
FCLjlO3omXd86kaNRgT2nJtSNazo5NIx3agK5itWvM6Vz/l81k/jgYwtSCba8ZybgmeaHTPk8gv2
WtIrjz8aAlTEdOjFM94jRbcFeUjomLae4Iu7u1wTU7dnNALYSAJ0FyfkXleEdhtkevaEM2xuuDy/
jV+ML/qorNXWzdnEt8OTjPkQY6bebyyC59ZuS5gNXRLs+HpM7rKqf1y+nKl3alTiSGwQp4Hre5Eb
MrIPTU5eJF1qRTa+SX3gBjOPZeI02qi8SSkNXB+9yr7KrOyHrOv2nQfV7NYjVeP9qivRRgUewqfj
YXQhgd46aMPGgnuOuT5ZhGX4cPkUE+OhNqpxu5DMvACkfwq6NNhg/imIE0iLFdKf19gn1PnyaaZu
1qjOe1xYpa4X7GQNdbEqmfGvAjt+a0hlufIM5zN/qkIRWRG0uTw8AUKRlu4QPZGuYy4HET1fdwmj
Mrd1AxgR9pGTgiel2SMWqrMlFikCdEzE7d3MoDv1QEbVHhW6Eyv1OXkm6cXBy5NubQKCObhK4iH2
T2e+g1MPZFTzfN5x+JpOeALGl94kTSiv26Fssa/Wc5PhqSsZFb4E/YWQKik62YYmLYs8cpdh22Yr
udX+OCUaq+uey6jcVeS0nd8O8cnGWgZGnBY48k7EtIgeCAG+fJKJIVIdFXsxFMHfAVSM8a1005vN
dyRO/v66g4/KXNVVH/h5ad16fV6CUmA1agTfsXAPytxgNfX7R2WetJqLPbXmG4V2QltACDPYRhyM
Kpp5ChOjvDoqcNtpXdoJQ3Kva0O0bOzHIMwOSCF3uGDfsEKyZa2QJH/dDRvVOmpCT+nyKrlXYzAB
QeV5D1qhVzOPY6I01FGhd7Wk6KKLk5MzxPWOFXlwqzbKK7sjPy///KkTjEr8HDUl0BonJ0X2X/OE
nvnf06pMFurd5TOcH+sX31xV/edgqLIBjIBOT05BD2WJVNcF7eObUH4WTERLn+37684zKnGEsfQ4
0iw5sTbo3tnQsUGjxCSaY7Z5zTxZrKPKL6986qNCt2FOZOxyJyfSYdgS0VA7fARRKM0MvBNPRRmV
eKX2lgYkLTnpknhJoi5edXL0BJOpXl11s5RRmZMXrXWOXmrvUJlJbtHyW3p82TJWkIw53nPBFtjM
Y5la0ymjckeXp8qNrrtHsqaQoBCOA4Q+TkjgE5nnYDCVrV80tw3yUukgEJtctJKyQHj0cflSJ4Yb
ZTQa9JJBYM/gNfe9iiBP1K32oJBC+HL56FNP6vz3T5969EnAdNj/Og16kqKpAbzCdijKWENxZt61
qVOMxgDAJjjYSre5NxtdoI+VQeFZHjxCgBOXL2LqFo0GgWTACQHqNT1lWe1/yxTjIJCCHq87+Kj+
9diRMAt40T0OYo91boLFXGMPQjGhL153ilHpW0GI68S3kT0jLflAc2Dusf1W95eP/veH9YsR7O83
+9MzPm8Ritgq5Hf0SThpEf45Q3WWZQ52j++IJuSp9gPwvksEyilWotwnGmId0qhHWYC9oPQ3Zsl2
i3VTwLGOxC1dPt34kyDTYr+d0NfSf8WKrhnfilw2g29gvwAVOWElHkRYpT2bclLoGVs4eQQ+bHmP
B9wIgQxIJCK7ZoDIQlpa6hRYUA1NUdMnXFzw/355pl3o/syYMfGWyKNBiQw7qRO+k5z6mu6PYVb9
Omm0p8s3+VyNX9xjeTQgkRxkkGY0pMfMRnmJjwOVac88gTRw2d3mlTPbMpsoJ3k0HrlxYtQOGsRj
r5nPTEashVe0G7aUi5n7NPHBk8cDjo3MJwur+M3zkh7HbCJt8LABP8zZ6VhihKl+5Vnj3Vx340YD
EJE+jpfLYXYsWuOj940fbhvDz6y1ko27c2D35dNMPfzz3z/VQGYQMtebRXRM4NSuRQ55v0ObPjPE
TR19NADJg2WcTcDxUfSM/dD/uh9nRcTL5d8+9UBGI5Acy5rZmCI7kgiCXVyufrqBo/wkok1fnyt2
ZeW6+uvyuaauZDQUma3aI98bkhOIqsaiZwgd5bsZVP2VXSp5NPNA6xY4rqKFR91Ggi9rTGTdEj+d
08++Ul9XiOWMCj0Ia5KktdQhYa3EXVi293YA9kiyZifNU2cYVbse22oB9SI5GVbfbLDcqzvk1e0S
6YS1uuZBWM6ozBsL9ZvTBqTpee5ObVmwIlAtZw7+9RtlOaMSx/Wo0Gjx8iORsC4RCQbMH4ngAjfK
JMwoIYnLQDDrq2rPckYljj3I8iOzku9MQ3blJ7WGwLy2JanN1pfv1deDr+WcX+ZPxd0neQx9pMmP
gaQ8qKiZkDOI2EXRLr7FmO6v20CwnFGZewGNVcnVbCxX1fAoKpsoJEJY25mVxtRbNarzoDZUAPlR
dlRZ0a9Fad5GKJ5XQaL/uHyfvi5uyxkXt5L1Wq+W0dGTJaIjRINMaRUW7lyPber449ougDYKEseP
YMcDqORxYC3DsiKk5/Lvn7hB9qiwXaRK0Eyd9GgCvroxhVPDwGXREjMkXj7DxBXY48LOfV+pZd+5
FUjcDnIqpDekAtrMt27q6KOarrwIyrN2noFAO8xBHyHrXKhGJ2bqYOr4o7LGVCRDHyzDo82utb0s
OgWnbd8l8kyDc+r45+fyqc6welXZgE7pBFnol8nO/cKW4plZ6kQN2+dzfjq2i7lPAmeZHUGbFjvP
kG5sqcvWygAIxfa3lx/v1As0KmBblyJhyEl6xH+ZfG98eLwQPvxF29q/L59h6haNahiDdJ9Fvpey
z1PYax0W5X0L7Xvm959fw/+eZeIz+OdNslEDs5OMlykw/EBaqF4Nv5q/DfCGQBxI1UYhRTgC2y9K
8aZqdSS3y8sXNvV8RrWN/svWPdD4Jy+h4VyrzgYJWbuC3oWVyHblmdNMPCFrVOImhtGkHULyUhw1
hp1l3tjAGX6XYrbPMvGErFGJu2bm9CUY4yMMl9ZZRk3Vdbeanrjx7vKdmjrBqMqbBPm+ZrT6kcgH
mJxR5EPQy4h7njn+1C0aVTm+NF8F+JKdAon1NNQLONXocm4GN5BnTjHxsK1RoQeRJ7kDLMIjSY/y
GlwhIQoGUjqryB5ToBmb6+7U+Q5+qnmi7dxGzjT/6BHdt4fkKO9B3igzY/nUfRoVe18gxyWiVrvT
Aeg82MS2bmzZ6eMFuRO/Ll/A+ZF+UY/WqNoRUxtB1rXZSRh+91BYeLVlUD+7jAywH5IcPRsl2IHL
5zq/n1+da1z7KvZeO2ydW9XODudJYZFnh6Y/E5lZf2Prab5bUJyufDSjciebKnJxpAfHAlFCvyvo
TYr30HGd6Pby5Uy8Yuao0FU4wAlph8oRg+lv5gtPjPLD3SC5R8ucfY8nStE838tPLxhOjRrNt6cf
E5ucq7/nhOiqh5knMnUJo0Lv0WslliNnp8zKlXRh6vqHAn1k6yi2eqvqzcyXceI9Ns+n/3QRZuF2
mSS76akyNDgIOZKctZQk3dEtUtg7lx/H1ElGFQ8fr+FdCo1jlYCFxdJSKcTXwhDx11os6cnMwDL1
QEYVH1kWTlEIIEc+YMDVyMLahkT7rS5fxEQ5mqOKV52C9PCuz46gGNI9toz20Sxy5KpM4/CyVwRA
B9WVD39U+p5paYUbtj72NlOs7dLJ7xBeAScmCf1H4rb2y+Vrmrpjo7L3cIugTKmyI7uMqb32ZDOu
lmYGSGjmpk09+VGlewlDpN84ylGF1L8U59wztvwBHRizsoWJaxhL+QqlLUjMGLRjNkCa2Og2Pe1v
oOfheVx1k4xRnYP9JopAbYwjNAH5xNcwbBcOhnB15mFP3KOxoA9PCahm3TCOvXChLGZDj/u3r52i
W4e9INby8mVMnWZU6WpClnTphvnRlXkUpJsVG7vVn7Qmv3IWZ5zP/GksiTCBJFlEhfREeO1NOGIL
u7W6766chMuus5WZl2piaDTOb8Kn82QaSYR5Gef/kUI0ZvYWNYRKpFhLMI9Fb5fv19RZRvUOfhHl
OvRZmq5R9AvcPs6S0Ar/gHch9ai5Tq1gGaNS55BiSGNVOVKLNfC7qMZbohCxhBX8yhdsVOWmEg9+
bjg04l1IKxCDetC71m/SpP9cvlVTJTiqcmj4BKbpFSQltQHVlqLq9/Ebz7V4Jt7csT4vwdsatnWW
4672vTs1IMSNQJ2EYCltbmd/6hSjGod465Y4kMwj4vLoBwFyJkwhYksWHRSGmQX6xAs1VukRF9b0
AOnTk4dD4xWrrP6clS4hmyISPzUGyu3lpzF1LefzfyoPt4wVTyob+QhBOCKg2Yi+2al9V7uIUy6f
YeJ566NCJ6LV0jWDnjF5kE68UsGKJnsppP8wM1ZNnWBU4cT3gMhx+vRk0tE48yr+RhoERhK9XncF
o+JGBdTnhRObRxgGZ66YZGxDCJxX/vxRTSeQ18rK9oJ9ZfAlDYC4bOIAwdbl3z71Ho3KWU4yu/GI
JT3h+MQhYcsJabcmwQYhiLO0S79dPo1y/rVfrAn0UVWbqQYYJtHyE3DTX4ErHgHP3IiocyE4Z48y
LkMRR/BvMpnQMBhYjv/DCvm3l08/cZVj1V6vGR60ZFY/2Lr7DdGJtyb+yj1Nig2Mpes2d62xcE+0
JTuufh7swRO8uUTCEFBozzyniZd4rNgzQPAEWWDnp1DT/7RNgMland0kmDr4qMgJ1ZF6+HDZEceX
BdA/6Sk+OHz678u3f+r4oxKvCKEdbKM0jiKLnI09SP3WUprTdQc/n/TTCNVbqhVjX4mPui+7D4Sy
YrKzzefrDj4q7UTVehPuVn76W+XiYE9baKSSzjzUicFVOxfLp59uDpZadYWfnojB4PMgkRS4cKFm
AOBSnWzmJFOlp41KPGFbQYfnEx2FUqamsTZztjVuRXuOWhTkUxCqxbY+uU2LCgMRjBA3JHp9rbph
Fd56Jej1J6BNvvRd4ECem8tPVKQyempEmJIkp8hsrpWmcXBrYEQYgrU2x5UITeNbR+7NVbUj29bo
XGYJJp9AkOID2ioMYr+HiqNAqLziFeHoo1fEBJY7gAHO4ENJ4Rq8ONBBJxvgul93/NFLYgP3GDwe
yUdG+JCqe9oCotacgO98C/5rWObHj96NQnZKV/Hrfh/EMBiiQDoW5y3Oy7/8y9ebg4/G/Fy2h9Cr
1ZREJUBEMjZ84kbjX+Qez01GJ37+uDWDdTaL4kEvPpjpZruz/Lf0cXpf/vlTBx9N4zzFtqqsaNMP
eOd4ix0n3Uphkl73WM1RSwbuF2lC5KZ+KI6Z/uzCFDyu1sAhuO7Hj4Z0EZqhHOJb/iBJ4KUhB+1Q
kRs0M/mcujOj8bzv4H3S4Kk/LC0gDpekqK1Tl9KVd+Z81k+jIiiw2iMgpPjoFeNDACMqgmRmGfZl
20W2x22XgqREMnAcooi87K3R870n+7tKbr9ZWf4YScHMmzN1mlHJyilyW1tLig8IKx66FP2VpIkT
gAB/oUftN5AN6+ue8rh8AVN0rYjVYBE4wW9QVbCS8/acRH/d8UcVTBytZ0kgyjeRVmJwNWp5o2Fe
ve7o42aLmpSNY/UWwYTY6Q9lFSd3IOLmFvYTL+m409IFhSyMxog/HHnISRkyG1gzMu7i56vuzbjT
0kSW3JIOX35gn/WTu0QWZnXwgVPPTJmnfv+ogt0ht0E0uNYmwG9CspvfbKV4bpE98YaOuyvCHNqO
bBT1YKbWcxLEZJS1uyAqf4KNWOZC3l53j0alHJJ6T+apVH2wvw6XXuD/JLMDgkF/5Ss0+vja6ENA
kBb9vu/1DzBMvxXSP2eO/bWeVibt8J8DUWa1cOINfr0Bn7pmW+lnRINlbdYkO9mGMRzC2oy3gDNb
5rUbLfSuET9w3lFVK3HnWp5hFB+OJakbV5eMm6ZsXi4/ki8nXhx8VNKZ4Q+Wk5jRBzJKMijIklpo
dqEeek9+UABabi6fZuLbP26zAHDTSeIK+Lwlmb5WE/2jMPpwVQHemnk8U2cYfZ7JjKArG7WM5XaV
hZDDpW7vDKCLCX7MmxkdgXK+519MkMZ9lrAfjFTzdAg/rcwnbpvDrbBfgJJl5snJuzzatKAF/eE1
L2KTAQYShavGzHPoKWYLL7cCI37qJKkDAnDdnR2NC2rnEXIVVACuSAoDNewQY9lUS6mdG9gm3pBx
Q8YpAIIQAh99RHB7IarR3otdcuRtNTh5ntZs3ahPxcwoOvUURyNEIQkdv3FGnl2FAs7znd9eiG0E
d/jx8u2aGEb18QjRd6aGHqD4IKReWYZB662VPJ2ZT0zdqtEIkaR+3TDBqj6qBEQQvjCfhCHoK120
gvCnADEj/vPndRcyGhVsD0Y7JJN+T/6ZvChCn9crEzOjwtRdGo0K0OZlYtba+kMqATcB5ja9ZAMY
sZLWV/36cQeG7S6ww0rKc84rsRCueIHOM7eOnviajRsvahPbXQwS6yB686ZXCHJXgMX45nPhW4+d
7c01yyZe1nETJhCmgpO1ooXhxc4m0M2aDOeOeKbO/335Nk2dYVTcxCsRLpsZzibJxH2hYCmuqvA5
7YjVu3yCiQetnU/8aXLdR5poHWyeh8JDwDQkUHGvXk1q55N+OjigCgZBBMYbD2zVNlGq6p4EpLnl
5NRPH1UyW30FbEWIw1XYlWQfYVius6qamapMlPK4FxNJJqw3yAebKE+JzaMXwcxd9wk96ZJmozRz
Q8bUuzoq4yQD2egbdX8gts8FwqaK+kE4uv9amY5Z4FjuEYFC4+x/XX7gU9c1qmzThaDnNpZy8Bo1
OySmTwZxHkruDxlF/sPQmvnMqzvxeP7LLJnJfQ+lTzmoLEVcE9RhWrP/dPkqpg4++tgDqdCdpIE2
RCIDkV1NegTw/Xjdsc9P6tNbS1AuMONecTekaKs7F+75tvWG98sHnyjosUMy8gI58BMz3+ttSk4M
yCLpINKSmBgttpKPyyeZujvjogaF2jk4UAgKw/YjgjBdgkOfu/dTl3A+66f701dwOAlOcTcFYdgL
G89Sz8RuI/nG03U/f1TYriJnwiWxDQV8xCSLsC9IWa9dYTTVVRoI2R5bI8Hq6zmhJ/KB8Ax1bRth
sMZm0RLRgvha6/R4ZhSZehKj6ratxNXiWiXIDJkFgcZxszF8Z25JO/UkxrUsJMXSSpc9rFD9EyC4
WMmmvo67eG6rbOIEYzekrPu1axVhTxoZAcR6azyhe6uIErhyNjZ2QwaSljORTPSDW0pii2NVWXll
MjPUTf36USETgCPlJN7bSN0xhy+KlD3KOBX49Vs3WV31ro49jhJJk3WcO5xDVeNHBLPAaSHeLy8f
fWKwVs5X9qnUQNDBATUKb5sI+9EDKHqeyNg64ZXwcy+fYuINHTfeE6PC7pPU0sYOYK0vVZTw2dLR
GnXmEqaOPypmnbWOBzK/uS3arl+ltvHkm7MTsImP599bHJ/vjycR2dPJza3nWPmdmelEKsXnF0kv
7zy3Igo0tjjrdXdqVMuyGpAo7vcG+Z3kNyw68tTg6JfXTefHVkfZqKOkVnOOHvm2faP5nbfsGq+Z
eQwTtTC2ENq13mS9mhRoy9jxFED0+O21cW8NUrW+6v6MjYSEEYZaXera4UyfXTTk2C/TYW5BMvX7
R7VM0nJTk/nibggKqiPyvIqG4DORxsq9jNZPzDzjqdOcC/HTC0XIn0GaFnHqhV88uJafLqB4LXI9
n+kfOBzni/aBfD7vp+Obrut7uu/xlAWo5kUFbnsBnvG9CcufQuhP5xuWNzi+Bn+mPfD3J+2rU54L
89Mphcg0N8u94aC6pj0QtgJXtd7C5bakpeRCr1naoEltOhl+/yuphhYOW0O0wz4zDEXfgDeL5e+N
4sjax//n7Nua49SZaP/QoUqAEPDKXOyxPb7FSSb7hdrZ/sJN4ioQ8OvPIufFUazhFC+7Ut5V0iCp
W63u1Wu5sQ+lv4HLcXoioT1X74gzwNgGmVKEyFW9MDaJGezCYLVumnHPuUr5eQAzs73tPiWaN4Hy
KHIvRRrjxYUTzDInAKC/zlfWyrT7zp9LVfGWuyASyW56SHktupk+zeS4b0C7xHegFS6dX9tMRXMl
MRT8xgyE5Me+8t+6hJ0aR365PrTBJepdisLjnh2QJLmBRhs9dICGII/rV4CX8XInWjyS3ArIneuT
fe7c/+pXTFw8H1gRh8dGcgahj7h6C6HUvikO9EMtyM/AQg9iAqirTtUibQ9x6sji49frP/3zvf6r
S5EuSgW98nDvDdAfdfzqh8rg1ZturbZkWhvNlUB4GKjXCnsM8WBv3+R4P0LzYgUk9fku/9WYKKpW
pnL2rWNj9wfk/x4SRe+E4j9iC/Ty+bDJIP5qT2xS1bqjjeCAjBwaRRl7YEt2ALy7myqHf/Ulgm8y
kApUyfcIOybo9EG4KEaOZtsWa+ZcoH8PvlVZkDmK3xXaMyJhuf/UgdpWbfirKzFgBIThg5/fOB2a
1mKF6BVM6itXhemAasG9aqekthO0sMcQfDsUw/iSWDOqDWO10sdgOKB6T6KqSekU6Om7jyeQflEL
8CHRF2tPB9PomvEGnQdJAN6Ie7SaQh0CQgBRMuVv13d2saG/7zQoZf/pqLPCsrjron9SuePXJTVG
rOC2Z9DHGMeVh7rp92vmm/mJ07iJX9z0roQ0dMG8MPtae4WiG5d/2feP93IAYA9VStyTDooIoFuj
UcvW/IPp1y9//zB44TsEIBcoCk19Wt1Ax4YcUrWp+Qm0z9ol3KPIH0D7DQp+EJ/Jf4KE+wFEgdam
apcfaFYbpBAHAx+nuIfoU/4IBQLr5MXTtiD+rz5EKHQD1OQHcJyAUe6o4O2DPQ3Jlj5orIxms2As
zufAdQXoGeEQehs5+UkiZ2iT1Sqk4ejrbYa0A72+N7rlDSn4G0UzlfAhCKec6ZesMze6bl+fh6m+
3mmovA6kn1BjxN1VfVMqTm4B8AhOkIuxohg0ppGd+t2tu4Ba7bb1VlbPcKn5mlVDpNWT3TBWeO3a
oIqnd2iGOeJ9/cVChAR5oZfrH2ewDV+z7Iqj1Tuv5upGKRTMoCM5HeAKVypApsE1q45Bd1X6dlXd
OP7wpa8dtWvZuJYOMA2uWTX02FCKG+3qBv+SyLwBZj9sRAj5Om6NQI4WbSezuBfVBG7/EbwNrh28
X19zw2Wmtxs6FZTVLAWjBvMmpA0ZrmDHBwEMNKb5/voUpjOrxdQQV2wsxw+qm8Uosh6I6KaB4CXw
d6BMxRnK2QNQeQP47sBMcH1K04HVzJ2VKefAeFc3jEL+h8I2hv5L3/W3tFDgf96WJIMI9p/OvG/a
Gq3f1XwnJIKkOIUvIfH06/o3LGfnk6tUbzSEvqAP8Ydivusoe63KTEZWnNQrfsQ0uGbRaNeBHJuX
1Deqj88goAD/nwR3yrZfrtmxcFIvlQgublgKTUIShN+g0LIxfGGaHXd9KwdHWtlJhWW5A/UmO/IC
cuDXf7rBibNlvT5czwzKTHYbhNkJDFcPDd77/VB+K+rg1vYbtbI8hsOpY9uCshwL21b1DQnBDc3Z
vkFVkkzht9lB9T5bQw6Zttj581MKr7SJADHtjeL5E1lq9VCb2Xp+NJue8iEGYDRs7sFT2h8L6M3e
8GZYeSmbNkGzXjGMfjZBiulOoZU7uYmzDnFenHZClSfokKEx6ARZB7nWDGtYKB3dBsHRuQLnAIrp
BXgRb+ECoXhWFoVrH64fKtMEWsQNiCHC4tGvkdspIdXOStC0z97btsE1S56cso2z2cFpmsHkVEDz
EpoXdIVr0/TLNUtGn2jQsEa09yDclNEEwkXo4/YrdmAaXLNkCnm0eLJIc1+FAYXiu518a52Br9z3
hkOktwsy5QS8tmbo2yjELRPBU7CMo5CIXbi8+LctvhZwU3Cws7GFHE6BcP5GjNLZiYU8+/roBkfh
6RYcFPEiX5adFkdRUHbq2FvG29OUuP9ryVpm1bQNmilDjtSpRNu2992EA9TbPHmCLhhZOUHLZn5y
i/2FYpur3BvatMV7Z8j2hcyeBDJhO+RXL9cXyTCBjl+jA/ikl8LaPZWWg6i+QBMfadPkPU1Hfto2
h2bAVLq4xMoSgj0zOrsqqMHF3P4OZd7X6+Mv43yySDp2LaC87NHdijhi6M4QUHzrkGVWxL1reXEY
RHiWyVriyLDbVLdoCsFd1Kva+5g2IISiMn6SHKj/FZs27cby9w/3p9P6ECAM+/aeUDSLdQiGuzH8
BpXHbbAYny7f9WGCzHcCMNWV7T3ErL/0ZQf+3DCfb67vg2lxNHOu+qrzR3CL3qthYWSNgRGO2hFS
uiurYxpfM2jUyb12cPPuHrS40J9kUEk+ynm9ZdY0vmbKpJ56VcT9fAcGkemIIPs1gBz7iiUbHKre
GCj8WMFqYWhk9F5B3HnErXzy+X8o0a+9bg2n5y/sWRYX2SRtqIvNIFxA/fYh8/CmddVqKczgUnUA
WlDbNjQTvfa+B4whwoZ8Weoq4IlxdgiYwgdkTzaGeToGrYD4H+Buw3wXIxNM6fhV5QsixmqhhI5S
/eaHgquZNGu4zRQ00W5Y1ebypswS+mtswCq8cskZNl5HohUghYS0gZrvJnTigl5xuECu43s1h99I
5a14WMPJ1QFpgOQTVKnc9BS3g7MDm+pwgiR1s99k165m12DwkEDlz+kJnLXQaKDQznUhRn99cNOR
0oxaFfVYhMpJT2Jyv4u5iSNEx7edkJe+x+Gdi3BbFkZvD0xkJWEgaX5G2etb4tN7EFPcqHH4Gof5
EWiBlWlMW6FF31UhG7D4QroTQvFdJBi4lVfftIa10qFnse9W7eS13R2k95iKajsNrJ0ac3lwWpYl
j5WV9ffgqberlXNl8CiOdnN3IGfrcL1mpyqDCMRuUo0LlcbZ7h6rifTOy/UjYFgyZ/ncD5dSbBUt
RBRkd4cuVCivjqJ7rgkR2zZER6ahF0N2fq3sU4W+wt/xdz2scs6Yfrp2YXdlXbQeae0TSGCQN47R
Qjvt0jyTK9Zh2oBl3g9LQ+2gnULW48dDiXHvdD6JWEqqfVCtdnN/eqhsNFj/OUVBAAno4QVByeqF
w2kqautI/bHYMT5V9gOAUS8ueOwOG/Yas2netpyzuJayE5dS2MMlmAvhQvoy5Cv1w0+dLYbX9gNS
7y3npVU8TjOdfoAcHGopDMDEcAekQPdo+7KTK1/yedsM5tL2RixF9ND1k3NXId+qQvSqA2XxNAWN
F1X5+O8093wPdbN7Wxavdpu+b1tBzRurLoXUVuPxy8AhkH1I5j7kt41VNv7b9Qk+DafxXZpHLsDS
QyybJGcye+qg5rflqxzW/FQSSkZiaE52uY3d09PpE3nC5hbsheICye0OwtAOex7QV3Jz/UuWnfjr
YYAv0XzxFAZqGKaSX9p2qn806NylN4SQvNtfH/9T67Q9vWYRDCXEql0JLY2JPcvS588C3XLwBWG+
MoPpkOkVCwJlX7cN0TovwDkGgKLc5eX4KyeNOGZlmJ150J46rvZQdh3/9cUa2cDn/UD4NM0r2P1E
mdc74gIB2V9tDvUs7y220X+UtJBYQBRT7JaSvO1XdyIv3msFCP/1RTVsml7GyOoYJ9pL+CUFXcch
Hv30GSqN1cqRMDgInUcxQKwXh2hvvkCf2oecTsJBS9U0N6Br/FandX/c9hHLx33w23EJYd3eBulo
IICPBWEmB1UKgCrbRtdcQJzGjTUpT1wAEC8iOwj9m0rZbOW3G+xfr2mAI6GgoCATly5FcjtJIdkz
Be8COQEIfKDGwaFp66Vrj5bwcxvVm+fLLCtzMIVBZCXxHpqius/dyvrujzXfz2habqtWHVMJXmEa
2mTFdRuOmF54QDNFCCVaFZ7idFSvAdggHuxG/ty0OXrhYQK5gK1CNzwJe2QvReG4v8bBHm+3ja7b
JfT4KldCXUdmBKyAjtP09Y++gAWv5SBMi7NYzoejW8dTXEOoEvbnosMhgk4h8KBZkw4bF39xph/G
Z8hEz90A+wYwz3OiLi7b4aWz3WFTusn29CIEwsmm7bJMXEhT21+gnzV9nQTBfkxlveUxjyk0A+xi
vwUvtcMvkODLsh3vHPEa1Lz/mmY1tfYedYK36/ttuGKYdhkzURPHL+3kPKUTTyE1gNQiuprRXgw9
kiRd8bkGk9c1iUUCPsAaWsYXMO44kZVUD5yCAgaqNt9Z2PykUOa27W2c5x7TbmXGA1I3NRSoYgZx
byQRhjsXrcD76wtmOL56OaJo4cTHwffOrMzsO8De1D7jYu3GN42+LOCHw0vAYe8D3J+cM6vz9t0A
iQ8oQ6+pzhi2QW+1D7whCGTjJecii9+DsR8j5rFj3yHjS2vwKaCb0I+7tU03XIWeZuidmlKpPKgW
xrT3IsSycgdlEfEEpCMIJ8dsE4uG7ek9+D2v2ZyHJfRJl3nI5Ks9t4vX69ttsA+9TjE5Vms3fV5c
0Kr76AY+27O0lU/Q/a2/X5/BtOWarRNQFadB2OWgiPeHZzAKF99yuirtYvr9mn03NgKFsJzzy2+S
dV7YSVRWUCoUwv3ftt+vZTVzGSjUA8fiYntO8Jh3TI63vs0EO1wf3/QFmjk3VM2e7Kv0nOfUdY8g
JGf5yyBrqz6WfTf7W5IEtqcXKjq3Qhe8xLURtEUbTQGo6JAA6dyNYacuN9yVyZCAt7C8IL2VvmBg
ToD5VmvtiYZTpNcoKlvEIXer+ORQMHxmQ1ce8uWRfX0PTKNrplyUohA0hN6lQEaI7fPQttFXU4KJ
/Hh9AoOv0Hvl4wzdmkHGigtANGj+J9I52o6YH0uuXhCJ8G22Rpfv++hemxZ8AhK2poRHIQoegjSl
Rsticdn2GZotZ0hxpE1ZZBcmwWCY4VDtx6HkEDbg6lSgS2WtwG9aL92sSY2wI1XZJR6bfBdnrbcD
4VRzN3Mg7p1S0K/XP8i08ZpxT7yfp3LK41NXD8FNUszxv35cpis2Z/oKzbTpAkYdqZuBzND+JQYr
tKKqoa85LqOdjYitWwk/DF+hFy5aWioXWlA4vl2ZNrvKk2VxDIFmW+P3MTwy9LoFZHKrXBRwHvY8
cLUD/1r/XNaqecohovpP7XfOd98ua7L3J1BHE7iY/zbtj17FmIpZ8Cns0ks1cvdHZ5Hkm98mxX7b
6Mu+fTAXJhyWooUAl4cz8gdoQMeokMhqrd3W4Nn1ykUdA/qCveAXrxyrx24qxJ2T+lBOiAe54rhM
U2gG3/WsrkU/h6ffskei9P7JxgU+560lmAxHWK9d2EM2TI6Ms4vfTBcUPy0nWsSfhwkQqAbwvW/b
dkKzdyascHAHK72QSUGLEniewaumLVl429MrFxWv5Wz5eX6poAO9L+EUj23PXsfB81cM0LQNmqET
YNkU84b0EqSUg/hncvbxwIr9TOv6cH2FDBuh1y4C1SW223fZ76zCFJLgK2kTJ0H2otwTWbbZNpvQ
SxaJyMtp6trwROb4vatTCGeNaHe7/hEGR6VXKmgiwO43x+mlQYLkpRtBlLGXCJezFXMwja8ZdCI7
MHy6yO3aNA33VW+3aKiLi/DLtp+/bP8Hf9FDa9LDXqcXVo/yiadFcFFIHazBeUxJQ11bWCDC6cep
Hc5Qp8segKd/TwjEYEEdsyMMyCrlghmOVCV/oELkkDVV+7rbmBd33D8/zi5ncGJxnl08UAQ8x6Su
xK5JHevntrXTLNyhTMQyQS7ZK2Qd3pQzkJQPNeS6NvFfIhbXrnJGPBJmHHs/dd54m4Rt1ezkbK9S
iC0Zok+S4Y5m41MyASTDEVsJ5RVfS7w3HuRUvrIpF49KCP41DLfx4EKX9s+t6EVKc3dOoY2OmlsJ
gcogUYewr9b2wpQV19vrBXNjCwhGlA366lsdJ09jyp5Hu/D2AIBO0cKujEwMOiBAyrL5hOm6w67r
2S5vPNwlucdPlt3Ub+3g9WvYHIOH1FvuRej5DC0QuENIG95NaZvvHDZUECoq1ZFALWPFiRmcvd58
31ehcilkYlFzae6yZHlCoYH2KZw8vsZZZjhrevP9OECV1gI/48WZFI2qUtynk3BZBOQxvAADhZQP
4pmNGUtbs3wXAE5/iGV66Ruogh+5hWaCU9AKby1TYsjL6O34Dqjk3KYCGU81KxElAwdhge9D0vhL
kgD2TXOU3UvZ0JWr0rR6mifIAgU+yhBXpbRG9DILeSadW5+Dlta7yimfc5SdVhKZJpett+fP0irC
BtoDFx8JcaAtnH/DsH9JHfHmVaCwYzWU2ToQWMHFPIOC+k7V1vsmh6p37icllQU6tNOLA6qpxyod
WIyE49SvDG9YRL1rn04uaSjHh1FQl0W4tAUAYw60lsf5X3BdF4BqbiPLsNFJ/6e/Q+4AIAC7EZd8
rh5GXmV75CjWToMhJvhL/HdGQgIqUyj2NNWPrkOnUl162ySsPL1vvxGzV1neFJ6rPD7HxXDIqiaL
qsG9D+fq3k/YA5f+8fqGm84aWb7wQ/iBeiXo6WnZ3C30ZXRQYzQx9JWAqgbdZDhjCyfn7KdPdg+d
mzyY/l2qi9fnNi2i5iKIQPMMRBH4pXBCPkcVj6Gtmhd0TefR8MAkWnQwiXDkeR0jO4VyaUbqOyd7
WcggVdlfer9PogbCJGO/DTmNE6e5CB+E+35nuf9vPnucgz3kYtuVC8J0veq99mgtSvJJ9PzCZftQ
4jIlJaCotCC/aqsIdpCLeqppkR3roLpr3XyNgOnzCxD5qj/PR5/NoChOnOAU14h6MlDC0gKJVseC
Z5LQ4dldPwuf339Ub7/vvK4UY5a3jwEyGM9d2xbOU56V1hxZrKXW7fVZPj9xQOP/+TFxnQ45uBHD
swIA+bdkSemuNmiZVmr5+wdLaspYupZVBaes4UOwB34xuU1o0B2yAdGcI0n4vO0rtBdD3JWtcJos
Pjd9YJ2heK1e8zDLVi460xppDkFYPh1SCfRHyxPrtYUS0niUrrfKbGPaac3qoYhiE5WNwUk16T90
sPK9M4G9BRH82mvTNINm9/EMoXF/4PEZIL982DV5gCgnG8bhGVJ9mwjaQQCnGTsLbQaKDosjzRPb
8477TJybJebZaBDay6Cqi7ofnCY4VVXyPSPo9u/C4StgBWvi1oZV0jvyadHbPZ9i/1QAn7qjTnim
pR/e/n88zA0GoasEJ/E4uMjs+mdwI8N/jOxtGpvkFHjxj7ya/r1uDKZJNJOu/LKM0wYqgm4w5hEq
TGDLV5DMCJl7sMNV/2SwCh0iN01eEMyd3T+KSf4UcVDe+Js9hw6QI2ltU+V5/okMZX7JhM2/z6Fq
vjRCgCBnnopmrYnUcItQHR9H4izJ6xF1eMuaXtqi6V7Q4x0/FTWZIbQM8oQCteUv7TDl51gU7xlr
V7L8pgXUzJ4CUtKPVT08Vl0cvhCJykvkA5hZ76+fA9P4mtEjVTZ2BIjbMw1RohUlWKEcma4xSptG
16y9moMMoPq4+4nHjARgHDj+H2Cc2FbnojomDqhwp0ugcPI4oWcv6hpA+kYGWbtNS6Mj4vrObRTh
bHjs7KAGUQDP88gL/WFlZz8P6qHm8ue9F3STmGeWqEfVB+EOoVy7q3rABZdeCryT0mi7a9cRcJmb
0qkcyu7RKfN3NKYnx6wdkmiuym7jYi1+5sMtvgB7Y8AH1SOAVrcdKDTv5l5Zm5CwVAe6JXiTiDIb
yXma0TlGgtTeZYRMB7Ryg612Nb9uOK265oxIYyjAOXP76DRh/N0pxzTb+/YYbtNlo3r3PrQGGpr2
1D7HTdD9JCXYREBvJL6gJ2pN49HwLkEL15/7wDjLi6FK7HMXkGwYngo+ufG9ndW4tyJ7DodARlmP
OsKtovDJLlp3sr6CfhSxhiC7o2HRcRZZoeeubZ7hwtTlauIZ9EHW1NpnJwiegw7AQSimhF9aprqV
u8y0b/qdb09tzjxun0lpy70I3eo59fpsCweMTXWAHU9Av9O1SABmCgLMiYpjoLDLtfeJ4bfrCLt+
VEFbDWJ6VPVo3XMHzJeej6f9JhemC9ZQdDGrpM2KC7UWFaWgcU/W8ureNrpm801LKkvUnP0cCzHu
8tn1b1PR0JXfbrpz9fZ+Gyn4OB4EwHVIihLHe4XSWfjNkyyAND3aaUrQ6AtIpR7J5NV3sxp/bvus
Zas+uLKOTei1ZRkObNlar0VB3KdJ2d+vD26wBh1tV9VtRooJPibLIQRZFOPXJPbn+54Vw8q6mWbQ
PICiBPY/Mnbq2fCFhEVzk9UijsrMWfNjnycIqI6w4xQSuDwPrX9TQO2OOboCstG+b9FwDg8zsx2S
iu+Wz+8JqTduiWbhDoUOhfBr5wwA+RQcYq9iyX0KHtS1SGI5sn8XFKiOtMtmOwvt1iHn31E9SOPf
aDe3F8dN3udh2kSQaVNd3kahVIX6QQ7nzOvpS9LH6o2ghiWjVqBEsu0FpAPvHGYh6LYlOccZANXO
8gTKCpeceGwP217SOtqu6souTAKXnKmlvvYDUhp8rJPDdQtZzOyzrVjO9QfzI2hcBLw8kOegY8DU
BiGyQZHvWOFKMsNwenWU3ZApEFa4qrgkbeBEowvJjz4H+3nV/ZxSKLWB8lFEM/HuwS4vNu6JFsU3
oVVIL8PxqtBUsf+9J7Qt6cF20bW8bdk0s69ir0wmuyegXaXpa8Mc61wVYMu+PrrBqejyNmifAjli
H8sz/BR9zwIvfG5Slvq7Ma352/U5TBuvGTmTqd+WEl/Q+ODG6Fl3rli1qe/TpjrkTqhprHrAH89Z
KJx/WKf84R5c09W0svwGB6JD7iCVFIZW6rKTA571aAqRHSVWY92X4QwNKHs1W2ZYpL+wdx06L5is
CcooA38A+r968SEls1bsMg2vXelg+Ra1qwg7xY2ndk4CyG4pt3FjYRN00054OXhhidGH2DpPjWud
kZb3vmw6Pxrg7voYhnOuK884k+W5vp+xE577NCqozQ99DDFuDuLRFVMyxTVUs1Q0IebTGI/ZT2VB
VncE/5yyivrNWXJUZYP2O9cK26hukDocYjD3uyn+c/3zTKdUe48HQ5/PwoU2lZDu90SNX38nEvGU
+jV6YLG8PonpDGl2nHS86X0/BUcJSFH+YdNc/RemTvq6aXQdX9eUBAo+8+z8Pz+HMp51pog6VjbH
cDno4DpnnLjVq4megpGdCmv+RWzxHwkUOTboG5NB9ZDbsrl18X+2fc6SHfhw2011aKN4TLxTzPLq
FtVl5xFYFvF4fXTDcdb5AIKxEiSfSfaz4AOQ/WUVQ2orL93ibR7EKtT/sw1neBlqG97bTo4uJCYP
dSwPyu9vKneto8owtI60KqxmdmfPVgeHVhGUu1CfXqFu/cwU8KN1bNXMGjetCk8esuLLOD+QaYyA
RSu8DUW6ZXhtXy1eyRItvfIwjsrdWWE3Hsc+TQ/X99X045e/fzg1PFNhXSaOOgChvpfZq51+D+dk
7621apqWXXPUtQTCyS+w7Kkbf0kb78li36//ctPIy98//HI/rxwwLibDIQj8cF+7wol6y5bH66Mv
q6vHjsuqa3FWgWMIeCx+d9exmyWZ5lrJjeRj5OTz3m22sHgt02gevFVA5s0pprGtp44kkcjXmEI+
M9hlZM1B507i2Ejh9IfQigHOaEgUl+OR19379QUyLb9mqsXIm5H9/uUojOQgxFpZeMO4OkrKF2Ss
x3nuDykZ9s0kayBT47WOAMOu6ggplfdA96VKHdBROTZBlI/Pad3ueq+L0nHFXk1zLH//cC7trBnJ
mIv+MACcEhxaLznK8maO24jStZvfsLk6KIoi/RK2QdmDdQIiLeBqZXEXhZBXXrm8TJugWS3PKsER
c8oDaoWRHPkteG6fr58bg8PRgRuJzCj66pafzuKvXNavNvejxFN7Uoc/rk9hWB0dvpHGwQCEOaaQ
so0S8VpPpykPV5bG9PuXJfuwvUAxeJ1nZ/0hof3Bke+Vm36hQ3gEq93Ltp+vuR60gfrSLXABMjKc
u6m/IOv5UrrZtvOpgzJAiFtlkDTpD8oabieaguXlXQTW7Sz9A8RZb7Z9hOZ+wCQ/VDbFLI7Tnn1o
L0qFzqfcfr0+vOGA6liMyS0SdAWCIN2z0z0NhoNy1rIen2/wX3iLuvF7zyIcRPv2ywBejCrxDgGd
d1KsMWp/fj7/glrkYW2REbmgQ4uklwIhsSqhNgfe/etr81nkydAnpzmgXvpsTlqsDRfjfZsGu9Sr
d0PKd2k34g1SRDKfIr9dY+L9fCtouKzjB4PI7QzPmgAXDQHX1S4Y/eo4q1yt5MyXGtbf9zANNU+k
eksIC9Ql/8GlQhDCI2pXdICPFPJSe+5p9FW2r9mahsDnvpuGmnHPUBUMy57Igxc+NdYY0Ynccnks
qbuDKsP++v6YFkyz72BQKuyTpD+0oOKNSECzXeAXa3Bz0+haRIGcVAaGjxnn1sn+Q8z7rLItpI7L
wdJs2uOFEhPDD5dSRY3q99Cz221bEy2a8HubFVVbY+iUHFxvOgV9vPJSNVibDrPIRMIrpwvkoW3l
r55X323bO9Rq2PAwwqLoGAsPHYyJDwTfoau++VDB8eebeEtP+DK2ZslB49dkmNP+kKNF2POtaByD
lWvMcEx0OEUMcfSgGIk6uP58qMh4pFW6bS91MAWFPqDVussNKaxHN57PRStXWKsMvlkHT/i4t2rC
sdip81BmN44Mopg8AzWzsiqms6KZ5jh5GZSaEPfI2BZ7X879rrFVt2vnfI1lwzSFZp9DKJdGHDxx
W8+REWc8QkYojCCvvLJGBh+mkwcBK+jOkORC4F+9qHAH/Hzkdq8pfbHiNeS3aRs0a82mJkFmD24S
9Lo7xw7B55K+9znPd31fr3yGYZ3+wkwUUnh5h62uvTYKRYtW/Nu0XCPcMo2uQSZCNxBt18Oy0rna
FxOaUef7ZtUHm0bX7Fb5LljcCY5R09JbHofPJGB3jtN/2+QsdS6gPPbA2cGQEQAYdVeH/b63toB4
4HF0fMQwVYMV1AhN8A4LyVcLCb03YPytYiVXYnA7egm/lm0tc3Q5/I8CXXefJJN36uxmreXBcPR1
1hw+waOFCndfE9M7i9jHrG6gRoykK+hI0KZ9ffkNIYlexgcRfVElzJcH9OcO916cvZKQjwBRVs9D
Ru2Dgw4ulLFQjLs+n2HN9MK+6vPQJRXeA5Kyf50hPXYN+b5taO2gtk7nDE5rw5CD9p7J5KcM3Hjl
ZxuWScfA+E2M+K7AZtigLIVc3M3Qu79QJjkig1vsgTg9ZCzcRDu3HFzNc9MuByDEWxapSg9N/V8R
Q+i1SdDikEchcNOlzHa1Ux2CsjhdXzuDE9TxMdKxwSY/4QuY+kfEaKhs+S5mN7L6en1807Yv836I
q+UovbZf0ooeCuFFCb0sa61GbXgh6HiIgLUDQ2NT+U5kdkv6/8A1dAgneVtV5c04g82KV3tHOSsB
mGm25QM/fAgvfJ91FhbKa8Oj6z4hR+rWGTxMAunBAyvHKExur6+Z4czpmIjEqrMyyzHVhN4q+kvx
Z5Z865s3l764bOVFYtoX7QIPPJ/LomfivaJAj6l+4odZrOkrmD5AD7G9UqZ5QOWB0OnO6YuoDuYo
noNdlxC4em+XyrVKsuH86oRDmWj6EfUIdRBV/K+D6PJp7Dt7b3vIx8wey1eOsWEaHQ/h5kNIs6Ef
gAVub73ZPjkzefIcNKQV8T/Xd900xbKYHw+YaGw3DKfyXXplFyVt8VaHwy/ihsfWWeMS/p3N/+Qh
qoMh+EgJc6tOHQIHHLP0vbC8KFUkGoL/DYkXobkvQuViB4B7NNfua9W/lMlTgO6tFIIoLqATyvpf
mff7bCKHsv3mtMGBNulBeHIfOG6k8u/+QCMvJS+Z8FdiKNPCLH//sDCh0ybckRNizVjcd573MJVf
WS/2YeD92rb0SwT0YQbhclcNI5z8mNj8mINKeDe5fnxSJWW7sAzZt23zaD4kcO1iCsMahj06+x6y
EclcWlhoHrmUjCs3lsGyPe0Oqb2qF3ONSSD8VuxB7vYzzoY1/RpDTKjrLqSKlYqk03Agivxy/Tda
z69g8DtcXx/T6JrfkA2grM2M0Su7F4C0KvsukXMV5W7L9tum0IJ+EDcWJE3G4RBbYIiu+Y2I89sh
ibe9o3VYxdyNpeuBYe/QZSyyJ3mXkGJH+nIl62lYIB1VYZeL1jvHAnUQdozcIEfDYBO+01kmK+tj
uOZ0PAUEI7o+H+wBrNPH1K927hg/9fKHl59iPzl65JZ5axVH01SaXUPXqpGCU/jU2tqDC/mmbcrn
0B3e+nk+TXHzH2/8hzD1jpt2Xgdb1MSmYzGxARnR4mDFJNsJByKwbr9GtGEwPA1v8X/CtgY5d+4M
h7kPm69DULHwVTKF1tHrH7Csyye+W8dizAAhezJduu2pQLbDqY5yRKPNgMqP5ean65OYTpgWFxSA
EjRjiBM2dHeVex9Y/0z9Ss3ktxzCZx+gmbdj20XZU4w9P4A8+ZBFp7fxoX5L7pub9Ch2yddX95E8
2XeH+VDufpHoy5f2pjim0Rf8s9jfxo+3/JzsVeRGa0lmw1NLF26YQaee9pLgF/l3PR/R/XhfupBZ
VJHXrFzrhlOh4zPGLsiShOGjoUVwYBa/m7p+xVYNe6WDMzq75IUn8OsJUtbNMB3CDHKodEv/Gx4j
Or8RBetN3BeIeVL2T81/8fJ17H5sOmU6DoPUo1MqRw6Hifh3i/ZcGaKumKxYumnJl/X6cJ0zD0Rm
kk/Zf5AEF5GTQZZpCK2Vn24afPn7x8GDOrYyZ1gcZAzhubp3Uvv/cvZly3HybLdXRJUQQohT6Mnd
duI4dqYTKoMjJiGEACGufq/OUf7+3k7X9pmrK2EQekY9a62D0qUlN8zk2le9sMCVd32JatltTV7d
ifzW5Mi1y14YH3R4V9ti2HO7BDsAIbKw28zVjUe+ku9fDrzoelggr2rLn85Cj2+qDrwAgSayVghN
fdXj89rd0oi98haX8y9iGqq2LIsZdReksLMxiILmN0juTbRVvbvpqq7d5iIXnyrPrTegC1s3dMt+
mhs15JW9czkEs4Tg2l/6et2uDlRb7ajeV/rm1NG1Z74IpxrlW6LRJNhaRlWmAJ8AG4cDE15T3+Iw
vXaL8+9/7f1QrFUKiafzmQ/POSbmvMmn+fe/fcKV8HZJMBR4v3Y2Rsd3RLlhwi+d/lybx0p9eNvl
L9NiaYqSDbg8nXACERw9e9TcA4KX//v6177thdk6al0J7cVp23V2vzQ8N/5WP//apS9Md6yWNmAF
ln2k6NOkeqPnGxvy2ge9yIZjGgTJ4nBlNAOzkOZC2nwNXt+0IpczMHNQ2LqpcaTasiLTjEKQ/cZW
ubIglwMwdZkgcxyx1pr29+1Ev1XjrX7YlaT0kgdo1hEFzTAuDRVwYjzOq8BdwT7NYhcNO2yWhd3w
mdfe4cJcSSyCRRks/Sw8yE7lbhZvme0+B+6LrW5E0aeiWmecioEwSSs0R5q3kR6GlxWIJUmsIgp/
bhSYrCAaBArmUr0htiYgnb5o5IL4AqU3q9mJr+1TBcXDO5w/VHf//9vxfPGLBYc0Jh+VTfufxgUg
IwGmWXX7Uomwevr3Df4rCp5vcOEd2SoY2DoAec6qQFaPWhcPtiLFez83Txqk8WWu1wpo5f6NgDMM
kP9ffzyBoWwdfBO+xmFB0Saq40MLks3s3+/zXzv0/D4X2ygK1w7yFJy+ImMFLDeVDXqd69QPzeFt
N7hwmboGgZhXlP6cSijuZVToxGZdCDaVf1//v7zb+QUu/ObU296Tvg9/xqhqMrCBBpshCKNN7Nzb
+OjDywLCdaQjehThz1ERPWzSPqFx3geQcaJBdavq/5PdXBZOeJHLGiLR8RwBvUbqbGnmQT4Xk+6L
Lb6+0UDapzwEedCsaggv+oguLt5WgmpS72k3z8NRGMwkkINX2JE56wb3qhamm40En8L6QsM5iE4y
rMfwbtVzPTxR5qEDcofTJ43LY1aiA4ugrcHq7qAQAjzzmq3rMMjTJFnNu6yEPkWs9zEtBj/vzppS
fOds74JdCAHr6MZm+a/04LwGF5sFLLvDioKEnkCTwY++gqB0E4ryqFm9DcxNRfFrt7nYM2MSMSTg
wfga96ZLt+sQuDTzaxPNdT7WWqSPyK76T//eoFcs7DJvbkpRVX1CohMt4tDvG4CNcb6DSaHpRuv0
D4vZf+ycy3yZcD/B36y2BqmZ041B3642cEJemUhEmyhaUw7NusoF1aGBcMaCKD3rUrI7nMwOfDoJ
DgG6ahMtbVk3OeqcSuze9PKXA+cU499F0UImz678CZw3Mo8VNLHfdvGLSJJUcYTGiwLQ1/ofUwy/
0pI3EjSFl6pjlk4MSCyijqYFjx9wRywr1zdpzIUhvYgiBDywAevBcepW0GgUiMCbZaFvI6IML5Ns
35KhFZzzE+gz0EoZyZo5x57+vehX/O3/TJuzCf1Jxs1R1P1jsRC6a9f5MBievvGrXviAQIWsaF1I
X62cZ4pzgCqmdylPoFJ9I2RcM/+Lws8V2OiicfxEYJkAVwR51U8fqyb83IXlDU92ZZku+ypcwI8Y
a/jJa+ZyjH/urJNmH57Z2f79Ia75lfPb/VWnVeihV0sMX6nadGLf7cgs3ULkJ+lufOlrN7jYpDyu
8GX5OP5USiZ6W6mu84d5ccsbmmZnZ3++718v0Kh5xjJxerIrCP4q5zxkJW4yIl97+ovEpk6myRXC
6y9rNb/MY8izQdwkOrvydS8RC2zV6RzbSdxRqA5JBT4tUbAnyINWN/zmtRtc1Gw0UmHA2MDvDIPm
qK7cl0YhC79N+3HlBpd1m1ZdunQtbY+8tHJLwuZ5UjrObXmriXNl/S/LNxlW5TgSiVaoC8INGcA4
r1JzI+Rdu/iF56dFTZUHM9FRFIAOGk6WwwgM1vbflnVtbS4ta7Rs0k1NXzWokJEUxY+A/gafBhfW
N57/2h3Ov/+19fkkZ72apDzaZSyfbQLusWwgczplA3NvvcmFfeFIPlVgl4O0QD0vmUBGlcl+gR0Y
fQshfe07XBgZ74t06hPWHF0KdUvrC4LZEv62Wu6StBUEj0sYukUfNXL8LVOc59Yt39/2jS9SQE/c
Gljl5XGiEEIWEgLdbB6WbOkW/zYH/QcK+9dH1mLsDGcNTAxT35kO/e++j8XmTc9/Sb5Ko7gzVaCR
GgvwNIFRB1RmKhnzub4133Flj17yr4J0IkCbukYCNOtPNOTPlE8+C6ObmOBrN7gwYm9MUAP6bo6+
BmcDqTwUS5vSZrXGTv33Kl3Zn5cIHmVZUlfg9TwaBVll0AI1+VSAqPRtV7+w4oobUJJhhPhIaP/4
Z/UX1t2aSbv26Off/9o9ygi2zCRuj2dBAs5Wl4elETdyrGtLf2G3U7n2E/GdOk6sAhMEeBqyom6g
RBiArvpti0P/7/MLZ2zoQLd9tANovRT4qd+q2huGl+ypalVqivQMltYUIpBFBJ3Wlauf/37ya4tz
EXtt0QRNK7E4OKAZEHsR3aWK76OzA3rLHcglT6pNa5dIdDfh/ucv0jG2O4fGhdxMfv77Fcj/MKSC
ZS2GJFt5FCXKLsqfCXPFZiySevvvN/jv3UkugTsSPdleOt0foZFpN1XSx5uhXV7+ffFrT38Rf3EA
0WMsecHyeLhlISQmFi34azFK8Jb5mSQkl1gdXplB6QB6KI3Q+0l28aaVb8wfyCU0RwLU5wKBz0vr
6QcHVUwO4o2X4Rwd/71A11Y/+r+2JQH8WUechx15p0EaoqDFMSguvvz76teW/8JyTWVLwCCC8jgt
YkfPTqch3b6+vf2vPf5F7BViStekOH/froFNGVgY/I+9KWh27foXBgzo7DqgSMX1nf4JGlGa9/5m
X+DK6vwvRicduiAYu6P085czo3ITLeMG7AJvOdjG1rxE6dA2tHFQt4i7jTlOIxgSB1Imm39/2ytL
cwnTmagLwbzG6iOL6AraH5B5z59BThrQW4Pt1+5wYbzF3HR2muCaIzDN5wlP5IdlRHn97+e/tvrn
3/+KirKRiRB1oo4qXlvQJovdH/tCQfD0thucX+uvG5BUSwoim/7IQ+SFGhvpyHrxEFJ9S27vvBD/
260j4sJ4XRouiwnBFenTRWbejTiRA5fELoWbbqfB7t/2IhdWbPlIAN1EieG0cJszCJGN8y4K5lvo
oHOa9l/vcWHFwF1rCHigQQZh+/vJ0eZIzpHMEzC61M2a1lmo1S1+t2u76sKkdS1GtIAEPoucPwLn
tKLOWMjuTUt1id/R1TRGdUDxJudSdRqHB76C3gvqpjdOYK88/SXrqZ2iETIzvDu6AHJMf4JBCh6L
fz/9tYtfpNFmMW0s0rQ5MjSBs2ZCt29FOf+2i19Y85TENaow0x4FRoqPJOnS+1l0dfbvq1+x5ksI
T4EjiLibiu5oIlCcnhdesghUQBO7MUp5bW3Ov/9lzRO0OV3pG32coP2Z6QksNmNb3GLFvnb1C0tW
HW9wdCaaY0GSZ+mTKC/1cgtmem1tLuzXrEVsy0V2x6nwa66NhiKS1Jksb63NtRtc2K9xrEibMkUF
2cxI0HsoHFobnCcE1NvIhMklyIn4ck0b5ChY/mDM/3jqBC/y781zZfUvsU1+rqrGT7XEMZHXZ+zj
miOOfXrbxS9axLLv17kr2u7o23n759OG/GbyfGXlLwlKSZR0rgaR45GGQ5WpCpxXPho/jk11aw7s
SozhF2arZrCOe7pgZ0Is7InKVu1oA4Z+scT3o7lJnn/tE5xf8C/zKuJYN24+pyl1N2yLYW1eku7m
WX4Y/6lX/iPGXCqBQ0dnRqqFMoMsQn/DDILpP06Im5+mlYXBls6i+SWtrLsdXZg9WIyL1EW28lW0
XabcQFpMXoTjwrcUevRlhmmAfltNWJsMghHo1lKXNnRjq7IKt2hWUvU+XPXSHzWwtc1ByKkRCocn
1DMJZZXWC/VZ+aGD7qtN/DJlTYdH3LmhGOlGR0tZ5pSwqtyxRNbvdEVGKBbE49rvtFH0wVCmHih0
wY7WBIM7OeTZd66BwkGuyqDepkncf0X5OX8huizXrSzW8DsxU/khoSBkNUsRbnxKoydf6vUDgW7S
Rzl35DBFSuFudEpzN0/8cerqgGRAGNUQw23jAxWBaraQP5t2TjUrQZu3YM+hd8lBdLPbzTpWr1w1
/I4g2Zn3NiU1zY1Nxe9maL3LOWi58YHTxb6bGnpesbLAnIwqOvbLaiYe0hUthSxNMd19p+N1+cbB
GvAZhRD/MIUp3/kYFCQ4yMY34FyNzwYUvVEmumGkWwnyxp3CKfMHn5byBCKDvs9tqACH42sx5i3I
86LM1iAOlWUnd5RG64jj2rA9lQXOPAphg2VjwEiPNAdTm5mM8N1Z1Fbb1fDqBPwKazMSdQnbTGSY
dsQYm2Sg8dQfZA/0UkbWtN8puvpvg2UFz9zUVEgA+QwTTUd4R9vb0KJLaJZ7kq6gcp8K6O/p3oPO
hqIEU2Ma0U2TNGba20WwF4ahPJAO8GY6EdYmkNBqADo+mFSzL7rzULCR8xKyXRGo6XOKVQgPKM5D
ls3E2+9kbPs4E0EZipOy3L40E0ZbUVdKjNAXvT51fBk2LnLlV2XH8FWG4SKPpmrWbtNC4DXeRJrJ
7h5zIjgzJ1asT3UcpGQHLsL4sPCg+QVdlunrtCr5vgAbt8+mfum2rW6D3USsvCunVbzoieg6I2GI
vMK5uD0E44ytCjo9IbJVND48WhkJEL8QFn0gK46kHqtm5sOdbGXoD0YWxasOwvO5VDoW0QYSFVbv
eQJnUS0pJmSEqd1DkqJPlA+6EO8MGfEsQYp0O6t9TyKALxPjc9rgyCX3a1o+WsXCObOYkhuzmMzJ
z26lWE5vSss2UenO7FGjb/o7UmEKxKXQDn3g7coaiEHLlWZAdI5A3fY4Mt8w7zDfZMOmTbZ1DKGG
h4C5vt5JWcG2Mesa+uNUcvIC7rHKbmkDd5CPjcffVbvgyDAUE5DxsYHxPhFrSvWh9lIVX8N66iII
BpOC5WgSantQ3PLuiS3YQbHT00cV1HWTpVCElzj64mBFJ00tuh8ugNnmAlXr0ORj5dl6CJO+KB8w
+RpOSH3HwW5sEUfyicSc2Fw2g4RC4xDGzUahzlW56scRn62wS5rROXbJNkmXpAPIPnHDntMRayHi
AdKdRZEQuRdg9Wr3roFjgn4YA39YbcCtycVMD6spun4XmDgZMFEDgd09HnY0NlulVGzOC8YL+q5S
qkpyMg4SbC1R1HQvvu0V4H/TVMdrxtsxZtspWsMOjCgmBAyckGrs3rlYVShzacGPUGKY+o9VhMZY
5pRbxkNLXB/eL37pY8h/zXHtKqhO+Hj4KiZJl82kaEB/SiPrBeerfpqGjDeyS79geLJDDUIgr8O/
gJxomu+lX4HfDKqaiztwT0JhdBsnc8znbKXhEnxDsxWxGGbOnbvXYQh1bFmtCztVaQPGia2bWdvM
GcXyzztIkQ3ke4Pzg/kXJIkhCo3+PijeMhfUrrWZnyEahagxSf6RRGMF8LsnQ3moVt+maHGDM/oO
7I1ebamq7ZSXSdqHuzkMrciV9ZZv4iF2/CsAXfZd49Z0/dDMxgwnFFyNzZo+AdcDxJzNso3hYF1u
adWaDcar5PwIelrV5bbyBb8L54StD2QueK4lo3LHwn7dlwm2wXffr9N851Jvph0S74LcAfJVR1sy
pmY8qW6JLIRRxyjpsw64a/IYrkXqP9UD6Jj2IFxpqmWbqqK3j4kExRc8ImiUEFuDviAnjCIN6e8y
DlT0WBQy5b8JF0H4vZpLqGy4IkVYTNa0mvc1xObdXVAqqH/Cjpp1ePUyTeQLuk2Ng2BDLP2W0Lpy
mfCynp4x91w+42jLk5cxVXMdZulUU9uhhsY8IaDz1ZTGWRU3vDmhljBJHnvZji5XTajccxE61R0q
S4Nl2biWQpo3c4spm+2oeFp+lyDKnbPEFRXJuUlp8tIsrmi3fl5h9IUHbHdP5nggWQW32G+8Httn
TCyJ+IGbpuSHepi6cjOl9RLtJRyLf3Ag0RzukxDqvDl2bHsHrj7T9+hriqk+FLDiDjECni/H0A7E
W6jwVubYJYbe9RVjZuuncHYPfCKq3ukuCfwTJhrr/s6KJfxOuY35mkVQTh1e1rp29kTt2KybYJ7x
JHETrYPK9GLS+xZyfW7LB4GMKYdQQtHB1lrLCMkWWZ9dWNRbJjJp3dgs8CDgFdq105yup1j4+kc5
kiLeQ0EXSxEuM8C3bClns+XVstqvfAyT9GEd5jb9wVJQfLqNqpOZn6Z6SqLdENmiPcysU2QneBz7
74ZDmmE7jatNWO5F1/th23BMsh5bF6XutyZjdD+DFhnaEdjU8g540PIrlnCpon1VRGO07AzDmF+U
oY6JF7EHL8+afKgS0prPNAFw5kNDmPSfijpAHQLyLRlM74VrOygWpz3tUVeNgUnfN42r9b1AZtc8
GUyzpVvaiXiC5kHT1cueqLDQU867sV8/SORJA563B4j+lVFqzlqSZe+rrwytHfPoy5YNoHfko/sm
PEd2weNUhRLPyJJ57yseNR8lymnzjvNOspNdKKdhBrvqzQ9SdOPPWGLK9FFJVWJQK+RB5ICVHFW3
NWUb11Gmo4D4Q8H7Kd3Y9exITTUxerfMQ+AzE0kgxlqGU4adWUadvpuA28C4fbN0xN/xhkhzp5hO
UFG2i/NfijAZHLgtbE9UJtZlTn6M7QrlGlH2WkI5A8Kmo80JiALFTpdFfGKig8waq9tFbHyrbbiF
qosLN1C3Ajs24RXUGYuyS0he0cHsWkSYKCvnuZFbQVjHPpIzluadifTi0o0ctP6Buca0vIsUa59s
MZf6XuE8nN8JFbn4NLml9UePqQih0TGDjEuOPmAx/GoxumcA8bPB8D4Moqj41luC3Wl5OYCoUjRi
hMgMyLqXeI4fZFDqWYPfAbnPaSw9gu4S1DR9F1gZn1zUM3WYMIJCdzRFZ7rcFE7Vqco8DsjgaJqm
bYAyWnzDoCeSLtES7SoyeTZn2onOlxvZ14p9ZcZ14cs6lwGmWuomqB+Z1H13ghxQEH+yfB5qnUUr
pKjypqfIk1xHQcUET+xJloC/HKZX2/QslJIEkh9k1YbBdxcYK47gI6mOizc4vMvawSDqsqlqEJom
uphC5BCW49VdWhWEgc59WOIXVJpRsRvrlZIt6OL0NyWGXn4HwAO5nQC3hdx44Ttoe4iqW54h9VyZ
R6WGcn5VVTSI367nqvoQtnOsssAvor5PbcnbHMLyctlWJCjLHXJbq77yisWAicPOyStlGMDZIAau
8oG2kUWv2RZR+Q4U05ZkYumG4c5bipk92qk1+UjDSAw/RBnVwxaItJbdMdb7cSda7ZecAetlHmhc
cvfaGCz2JhnMZLZtt8zz3minqhcrkkgC6kmo3RCzWPsZKK5CHoKwRCIEcfQBxUcxrmzYGVEhE90z
Ni7fhgEx+AfUGyLJs7kUvNohzR/ls5tS1j9FiRrXE3SKrNwt4IAM7/FKBfsYI+EncF5LgLSE+GIq
9i5Mqo8gQLDl+4pymBRro0p/meQowN9Zch1V285X4lW6EPOmZ1W+IffQoh2mjDLUT7uYQcLluTII
Nrmsx17cp1h3KEzUwKg79PZcuY982dv7qFlNty3niORhECM+Zib1wwqcPuRRM1rMLtq7NJUqb8YO
tSmJBzflw2LLCjEXPMgbbmukWhOSFZCixtTIU6zrFU2ysnHkLsbY2i8VQqMySxkkZreBG3yYOQ++
/WxARg94U5z2n9U603oPbThxIr1Dkoix+xU2BydE7pqUxOF9QSbx4sEsjvxq6toxF2DGUieOInwH
DdlZ5SiK7A9ZD4wdmtCmQ5MhAgKOEYpxfreMvP2ckqQvP5dlHD0lM7RjUIPo6b4uFwqZn3Dg626E
EmGzV1LCQziVpDkrz0M1CoDmYcfm/tw6m1ON0yZcFbAdULfmHmdEmI4ZCKoNb4aUbMjkkichuGy2
BYDJ7BFJAyyaMEjTbdhiE4xKtTX+hgQzBrRywSC8/MHrsGrgwId4k0LYZNykS5l2z7PW8ScdjShU
dMcQCFhI52AnEzq/E2vE/QbPWH1sEmO/+5Dpx2kmPX+Prl/TvtMYd/6M+DnZL05MYGxImvO/7QzT
e+THcvigAp6g6l/7xCDNr4zZlV3RIEHE+Cc8cldEqJNwPLs+rI2t3YGEMgk3s+drsDEWBnxW10XP
r6jCvMA2BLnUsnbdtoHQwfRl7Lnu3uuCo6UxobQS77rEkS0JGj9kKnTIyaPSY5IZGl/8Mx0wzfED
Rpfa3LE+um/6qH4IUrqI7dQg29rCymCda4c5oT/RHGyzweJeC3WOEsVo4gUIHBTYgDmfFai0S/GY
E7PKbTCCOP06S0RbxLZZYpRJDqHIlCT9gGfRrVZbOcdrsRUhKqhJR9O6x4GEDiH1HErOnyyqN5GD
VLuNdkuaor0yn9s7EfOwKhrY9o5052UgXlp/GlNi7iYy1zN4iBuktkUEndEdcelothgYL782XaBe
EWYbs+mBDFgyFCcovNoO7vfbXCVjs02S2cHQ47TJIiRXUGaEZ8nRfWHDFnRVo9jZYMR2goo7IhVr
CxvvGky9n/1kWD6vsQ8mtC+aoEWqQYBgzrRYsfErcOeLnYc5whoXC5vEBHvxalJQbtu86y22XAmZ
KWCaNJIBFyhUdQP2Kv5OeqTRXT9E9wWSoFNaYT41a5xvDyB5NNhFYaDexwPEsvPGj/V73sZJcSwC
OpoNU1CjyZAXh00uwdTwQ8ekntCqV2ubDVC0rHapWsP54KLRhXtzJk2y3RqiRpmVCZDnttiUDLwt
eJCohMaJT9Gxk2p2Kh9DYgcQzCHS7Is+nL+4MsI+oUO/qGe9SJQLUjBZ7iUnYIbjBtSdD86jTfNs
+MDvZeiG+giq2KLPpgqMuhvvaoSrakR7SVGPdl8HAbicJp4fG1vUG+U0+k+zUHonUHPdBUU7MVSZ
Fo0hzDaEXXbey588UskNVQSFRcCZPU5zzfcpppS+nq3k5MxM34HxCu0lTLtEad4KB7JSHdA1yBkm
sH8QzPMtW3DOVd1Jk3WVYBrx9h0jw+w2Hvlv874pJPYE0kJq71jZRyaXHJY26Ql6jsphNRar1gck
9bTYdI0rP0s6y09NbdpHZIfnSJLa5qUR1hwmCMk+rhwtWBOwOUZWUAbk1KDu7bccxdKRL1UynDqE
WYStIpohGM+CDkmzHhCZ7wFTiB4gTDs9Q1i667PSV+2vNvHDK0wlqe9BClKrzPrSnL8Ckjq5LKRE
SerBXQS6tB8G6nQfG2mc3oEl1n03HXxmNpZCvbegtZ8Bm2EyFyHgJziOoXTIE6HWR5q6BFPYJU4/
VcnUR27RiVXlkH4i6H0c57TEF+mQex4kunTomzSh33YEGsobxqLlW2uDGsmPbpM1r2ThAFzFeDGC
3FST93xOygBSUMQ+cZzZ3DteLD2iY1S9g1pRUm3W5rwr+RijA1sY0h0jlGBoowj3vVz64eSBtTvq
ORz1BhuGv459sc6bP3K9NQOJ7Laboz4vSgtfgVk2tFfA4FEfegJXIWyEay8l779SzB/bPC28WXMC
ieYoXz2Y2xEFgjJ3KUEXq8GM8k9XifkdwTn3Ts+w6bCbaA7vGfN8UVLvRRjHJ9ine2l72VQAyPBV
gY2nsJ8IZsCfopLbY5XOSOC7lowbDzbgb2Jc1Kv31fp7WFz9naBlh0QNjioH+xhMqsBw1v2ff776
Zfkm0mb5oVyFzr5nbt+vToIMySeHOTGTy/hQBz8msKY9aZrWG+fglTaQo0TPgHmkahtdKdFtJ0ik
vbMiKiWAKbY7giwKXVTbpe6178vgG6uQh0uU1B2m/wA+YwthL64M8Tyw7dlmAK0OX3i5GJIDu1ID
maRM8hSbeT6iMOGf0SpojlOQkE94iXhf1cnyk/aDekeAYiszQtrl2aNPSQ8g4i2+Q40Tzqpqh/a5
YZ3+wAoyfCmchtdAjnMOg8CFatAeiajJjFyS9F62bb0uObplZ3HVsocCsQ5RMmYGHnrMioFCSWkh
CZrs67yiXwkS7PUX/FOxH6KEshwnFNOpSgC56SHvXL4nSoziQc2NRhJDWjHj5A097i7V7VNLez6c
zMSH14lwmes+huQpL84anBQnLV/QasHmD5MCZXwTWPtIeGCal6lb+Ae46fkxShjoJ1VIkVJOCIMa
Igwmuq9A2HpKEzL9Qtt9/NT30MZEdzJO9u3qCJpgOsRizuj65cWMxAog+1LtoRMtxR4sdPWdxFBQ
sVEcnEOZ6EtyCoaq4hClBPIR3WSO8JaUWI7kjKMomhVVKGi1670fUxHsWoVBgYyiG+N3EbpMH5Og
ioJsXhBkNuOw4PRuTRHP8DN5CjqMs+UAw2DBHWvSdzVGqexGtunyEXu62SEajHeeliqbO1Ggz9Z5
bJjFalRPIg489ImJ7FHIFPW3BKcEEfaOkC8cMgB3XRMUKh+6xvQ5PkqxR02mHhCB+xHTcSH0nQRu
dFLzCPoyuF5kAMECiB117mkmej5UA1wU4jTbQTsNECvDRTdmdIXXa3k5PhON9YK+Vh88EczPHtBc
RIMXHjX6jd76+JXME9LBRYTou9pZrvs+dFWP+TAHVzj0xsMHLFxFmR8b4dAbUO4BHVizC8GUHGdq
OfeLEzqZwwI17CqTLas+dhpcsDnGPer3Fr3PfBSoeKu5G/JzhnDHaz7HaIwF8XcY129hLKyA9kKo
LWgIq3AvfFBuB2TEwb6bUiwpdL3FS1HU+Nqys2gUpyUoifB/emgSygSjHQAMkENf2/pH1abo+9Ul
QXsvScUz4HMS6TGb9iWoYF4IIyzdaGLaJ7zz+rsp0kAC/ynRrQ4nGBJOzaL302CQADAEGuwFTv1v
HTv7hKmP7i6GOtPHoqTi98Rl+4t3rXs6ZyQHfAXMXSWQSONtGTwFCVSw7yVTSFhlkPbDU0K5HjBX
tvjtCj3mJ/SZkUd3mJLI40UHO2YKeB5OSG+ynnKMqg6BxKIBtR1/9BRHI4PBqdvkNRjgXMe/d21M
P2Avo/3QggTgM3BE0VNqFJqnVZQCiFMHyE69nUGqCSWCs1AAZNc2fbsgFEexwSfWMpWfeMlxpiRw
BPNeVFF1KifFfhWgIv5G1QgmNmrRP0mI0OHLQupoPsR2TCFRXPw/zr6sSU5c6/YXESGEAPGamZVD
DS7X4PGFsLvcAgQIAWL69Xfh81JHp0i+y1u7ogOlhq1h7zUgBxwbqj6jFp38QQiBFOnhbgmJRDe+
CIWs0BP8oFEcQ3EuJju/KVr6mTnK3BVIzLYHx50XSqOnrD4VfonbluqT6E2rMMPuSanMUDjyscWM
uiGPUZ0g263cujmWtd/chnkpG6RGmja84K2LjAZx3OqbSp0uuQF6KcQ9sNMvbTeE55xKPChc2Czf
R3Xg8nNVQNlydLAwSUWyYEdMYaKZ+iblz7pj/AIyOx5UUsMb8OJlAXs1Zqx+DFkdgAMLv6Bnt8bj
di+LSr+UHGjQSMPWY9hlGbg4hzgIyG3pgJs0msL5LYFU+S181k6HoaHJ84Q0cnWSvYSSXYQK38uE
B/sjqh/xCacvtgTw9HVz1zkibG9xMvePSdOXNzHy+Qq8AO7EB9GPMfRrgIcJdjlMMqG50TI326s+
4NUNCdzxreuj+gmEZMh5NoH6qRqVdJAsrPFoxAv3Gdhw/inAdeeBqVRd8HY3/gFaSY3Ce4ziaZ92
UfEIs9/EO2Tame7CSeIUq+oYlTLttzgaBHKdEbyYhn1NPfpEq7S+oYkxL1AcaaBRWcwPc0S+Ah3M
x0ONOon82Q3zsZenDdKFSHoFv6Ri6acJ1XHvgFNMikPgEvWPyHBfdYYUl1HoccmvqL7gdSG6DHff
IRRsl+It2N8AsSOPQaKc37ky8ByIiMemXSV8oBhU33n3E0fydOcLbwiOrkgCGCPl01tNsN7PTjk/
yrVbxDcV5tjdOSEc8I4ch/sn7UMO8YaOLS5JOFOQiijKIjtzqEt8p06g/oEMTFHveZ2LY1x7mhzG
WIXmzgxT9UMa/Bt3pvTT3yopLlrJqwLxEYcosLIObv7dJzicVd/gNZOdkog351L06YjXapCfsdTw
2Jvz9CApyZL+rqMO5dsh7MLmmA+pTG8gk8bA+cezBvRoxr87PPbYues8Jc+F7+MF4DAfVzQdxm2+
q8qEps9OzCjqMqg3gZlbeZgPPboJtrWCPLOiQJADqpo/dxN+nOcg87hr/QDlh86V05vCEusf6RST
Z5K5xTeCt+qLH4bN18qpuNklIU8c4E4zZ9pBBgK37pTmUKTz0vxAmsGcULRpvvSk1Kfar1BdECLB
fzq4befVMP5gHXWTByVQ8to1aTteCoA5flJM8rOXj6j4MuGpu27AaX9IB+kccaNEcR8ZdEyj9rtP
FS7AGiC/v4UAOajJ+yky7NgHjurnv7g8afFLDSksZQKYWZ5kNsHIxknHf/pJt+xGSbeLs10TcHZu
Ox1OuK9FTvm7CZOfsWvK6CQ6/OBKFc4znvoTnqRjgQSE7nMYfFagxuMtVn0TU5HigI0MCtM67IqX
MfWbs9tkyQ+kp/ULthPxswpcVERRZ0v+JO78LmjCLPcgmiOQ4mhLcjB4aLMfKNmPtyi1K1hvul7H
T8hb+uPByQHTyXfxEMgvXBB9LuIGybqgd/r+3GQuVAcSvFp2TQfC/VmNFEcfZAj0QQyNrs5NRXh3
GAwlFZLaUQqR3yYAeCUSZHjssqSSDwVlQfbqJPD8OqEQmj+zRGj+kkCoL9oXMGH/JjMYyCOdilre
sW+dltxRuFv7B5SJ6EOeJiy7hPCcN9/xCbc9e2MoJtRlCKAaxI9z/jVsy+GtDGW5d6ogEzex6lFl
ihISR5+QiaHlPmoN/VZOE4GaE1JH6hxBxCg9OOOE2jFCWvUnvJuQj0GGPBWfIpZjP8GrE6X/KBlZ
BZmsCavxM4AW5odvghwwQSRpmVmBpS+BjSy0HSVlMFbGiP8wnhSSMefJmbzDNsCXBbfjslaB68Xq
ViJRftTTvAslIbbale8vYb4stB2N8wpKORXokDPqN/W0v9e0fXFHRlbAlEvjY0FkTeH3nUYyB4p+
ANndjQA9EKQxACcqt82ArY+rcJJyPMDU7eiAETZ3IQyzNRP3hZ9v2wSnTA9OwTBALEsfcbA1u/8D
UnOG7X2AI7MVcXH7SyO8d4Aj8wk5Up2ULc6wwT3RxFMFSHNDgttciDcIzItYsA2haDsGk1nSqR14
AdwsOHq9Cqp9mPdP1xfswoLybeyd2wAclilxi4Mh2AOB9gN7zufW43q/rYF5ot6B+wI88SgFY+4W
dNHgqQAW5kYBzf6vE0d8g5AqqA62ii3qA52HUiJovF6FXD1DCYnW/v+FqL20qqywlkM0l9tCBAXD
Q/dL4HQZe3KdSa1wVBeAlrZFMNVFUvE6dO+Ih0THmaDqWrgAe8GhfVeOIhz/QaplAhhx25xYMY48
OR6wIaD2uDs9jjNfzEzZ8/+BWLewqmxpW9I7xmeB41zYCE5+z5ISd0j9O5LFmqD7UgsWslaHeGEH
fg4kPwodatdAQWffCRPdD5naZqpMbIkphju5gPFBfkujIbiF2j6u0UNgQrMSGguzbqtMCYl6X9Ay
ZLR8Z8cwvXvSCwBlNBLiOEW2MThsqSmFC7EeB4DXtVsBzeIFgFd+Hnvk4sLD1OBlsoZjX5gSW9JD
sBY2zq0e7xmBvQvNINAyGogBhBmuRtcX7sKIUSsOCRS9G13S5lZH0BniYYEsZwFAFTOfwmIj3ZfY
sgxB5uROnIVoRWVvHOXjA+SAx5UuLIwSs/ZDYQpN1FCoW4LDBDfQ8geUYbBZrdIeF/YqW4pLtZ4/
JK7AFSSecEjNjKOi8P5cn4ClX29NAKrxiaudErs5uAp4+8c7Mgy/snqVUbng8ExsIS7NpKdZXHY4
Y8VP4aePzH8VcBsA2OIFaNgfQifnsh9/TbTcGCDWbhh0wq2EA3IKBCu7w8yTLoDePHfYk1f224Up
sTW5pHEBo22LDkzFGBc1Gkok9xNB6Pn6rCx939oMSZwHKNO67I4SuEw6zW9Fy5XLx8KE2wI0qEPF
rq4z725sOP3MIebV3RGUwpBKb33k3a53YCGubY1fTpMyGTKP3snEJUdAw4SP+iDt6+Gp1ZXqgQcl
qlpjLy71af77uyuJHpB8oMKhd6MH4oQUKnmKcYmu27hbEeZYmpD57+9biFNsVG2NRUxjbz8iGndJ
3v6+PljRx7dQW7IxwOPfqfy0vTVRDVGOAeq5/E043nMPVxGWOjskwm5zijavt7fUGfrfnQGqZ2xG
ptrbPspzVItZtXfyNXmIpY9bDxpgTeMpasb2tuEgaWukIA+5XBUoWNpNPCu24XeV9UGYmluU5lBN
wH6OgvjLPFjwxe2QOy6+Aj96Dnl5KuuNT0xbSI3VxgOejyIFyOHbUHDIygCMURyvT8cCYdLWQkPm
LSqdeECXpv5TbCAEJUrcr3SoH/B2d3buKkt24bljSxAXQ2VyAc+2vxpdBkxxSDyYm6LTFxK0+wGv
w3B0flzv1cI6sHXSAtT8iVO57S1Lxy8aDJwDXDy26O3igUCtgEcJPQ29tDS3MHXHbcHUv3MP7Ivr
v3xhN7Fl0gQJYkjqa3MrQ+crapFAszcwiRvibaxVlA2slIUBj1jAgDK9UN/pT2nO/ZPX+c/Xf/6H
Wy8+bkd3VcEZcmjTyzixIr4D1CTP47PMB6R29qZ2pCJ7MeXVmkv3h8sX7VkBn4Zl0wYDskBF4Z7g
KnZPHH5uwuJz3clXQHRernfrw/WEZqzAT1MWu0EUmjOd1WGOypt0dop6YsT36w0sjJvN9mVJ61Zc
kvSigpB9aWqUEgKvELBr8cllcsXa0bjQEZv0awKeEaTLMD8ChRrZlfoQzdW7671Y+vo8S+8OKgnE
DCOoYpzNYFA3iSWFmW3tJOPKNHwYHHhIzqP37vt9Wja9I4fuorMKCavYgfNAGgzD2QWieuUZtdSG
Fd1jCmwHDbLxkpZlepQaOjFAV4FQ1qy5Py6N0vz3d70IRJiYxhu6E8taB8yYIQdDyg+Ju0k+F8Nk
RXjTBbToyhzu1DIAiwT3nfX3wNLwWAEO9VfREQ5a2w4Mh0c+ASWiqX7IUNpbmYCl4bFC2gBdJOps
6i6qRf6lb6HhWA4i3fh1K5IBQ+PaZz5+fy+Sn02Ns27eKjatf5v9myLzyD3fHy4jgGi7sSr5PtSd
t5LWWRgY28cQcsUZT7hrzgHEO78FoNRNOweF8K/bfrwVvCSeyp5NSXGGWfcvlDrafWK2KTqDPWJH
7gTsZR41wwWshu8ogQMKGLEVycaFvdN244OTVdEApdKdgbeqd6Obxch/ENjKeRWSID7qOGvKXQuL
32b+6rI0vkxBLRZhnAIkFKWfOEzBdx5AptvWp+3AFwAcgYIiUoHpoH4AtcpPbQuo0LYptoIXirwD
aFHVcNFz8T8wSX2TOeWa7t7SPNiBG0mBAm/dXUyeP+u59C48naA+ox98BZTAtj5YARz7sJ0qU2cC
xzXkcNAGqzYCSPD6xxeuE3YxIQZ1iPl50Z3xdCA7SQ2g8ORR8+nEY/EIWOHpejsLoWzXFUySRtXQ
5MOFVak8EMGwx23TICC+XVcQeQXEYSqQ/k3jB2R7Ia4Ix6ttR7xdPgABVLhe4phzAduMXdNwsve7
5ve2YbHOXiD+lTaEdRdRTrI+GbeM3TtfJFBB2dbAPB/vjt7ZwSUJe7+/8ArkoL0AWtg/dOBfr1zj
lubVOnlNyVoX3Ike0ZvqnSiGL6ZiW1y+QsyrFb20GqSPaipOFwEMnaiAewGZsTtcH5qF6LWLBsCa
JyIB4uNCEqVPqhn5Q9wi29e7QCYnKIVs24N8K35pFwLhTbr+EjSwSDLUADoWrL2VFzZou1KgTBl6
ZYvxb5hANboz6b1piwz+48B/XR+nhSm2bShQpjMuHIqbi8yiGSOXkcOcQNz2cesMlq0be6gd4hVu
3MadKqDVYTFMHnzSuxX993ojC4NkZzFwVg6gCfmw/+EKjptUS1AcHZ6Blgno0fU2FlaTXYzQkwGm
rmv7Sy8A2U84cn39F1qUXx2ypoi4NBHWZtHr0ZMRkwiHzqXnGFLrO1iEeCvnMMeO8D/FWeLbiXXS
J1DolH17YY2PjDc/igqHwRDOsKDXicZ7ABBWxmqpI9am0TdAeo66NxcONOi9VBFIFP24VrBZ+rq9
a+hEFTAIGi4GlP89JwK+dvmqpsvCWrLz68RLm9qB1twFiq8RaF3p4wiS6d5Pw9frC2mpAWu7QNoT
3u9R21yQSc8/i1yCUF/ngN8N7ZqTxsJatfPpvQOw79gT8aAc1Ahkk5zwyonOEGPoTy3Q4MfrPVlq
Zl5p786epnWogY8VNlggIC8qcwPQLg0/pBA2AKJIQmPiekMfZnRRv7Y2kYJ5sZ/4OOQkLPpCQLez
6ROpOvANkSvJwJFsYDOBRCLwbioEUf0J+T8wTK43vjBfdu6dQUkgVaBaXIoS27uQACLFVfG11BAA
2NaCFfcC9EXg82b3MsHyV4Dao6e+LKqbTs7I2ettLM3VHEzv5op6FdDVHc6RHprkhzg2L2osoZav
+UOC9+NKTxZC006941oJYjUA3BdaD+Y+lQ2g3VNVg8ZyvRdL36f/3QsGjyQQJXBUxUGhbwtPi4tD
1t66S0Nk3fYDE4dMJX1zKephPCowi09/75ogoouHaVhLKC6sJzv7rZIxMT4MBC8gj6h7mkSfR7f1
PyW9XAnLpQassJTgOJU8oijdwGvoZ4x0+MnveL7vgmJTnZn4duabJci0go3fwNUZ8j8xh+IR+BUQ
AxlwXPUUSp3X53upK/NUvVu1OiMqGtKmuZihdfbA3YLn2IFHWFcoHFxvYuFYtHPfMO1GZaAy7aWA
EMtet9C7jBlO3mAw0z5sgkuigSyO5j9db3BhDdv5cFWHTsmiHCw0b5q5cvQbTbs1ObuFNWxjDAxM
51rIyPYXAYgy+PJFDr4nJkakbn/jd1rcbOuEFYiGtX0MYQektBwHrmUEnC5fZM3KEC31wopEmneV
UwLgCR5IBkpeBRgxAHHmxlV+9NnDc/D1ei+W5t46ivkwqFRGZrzrQR4zpbpTbncUXfdlhpi4Sj5D
mf3z9aYWZt02ghilQ5POb3FMtuIbsoHj3vPBctr2cSviUZmY5pptcwG0u9wJAshHNwsbbPu6dfpC
ZcLLYzUiR12K8KjH0D+BIrvx+e1aIU4y4oHOkGK3IiXKp/qvUhPr1q4OS+M+7yzvdpA+jbM4RfL4
Ao2Q5hOsoeRtN6T+edvQzK2++3pRVS6IfvPrBrI53wTk73fl7HFw/esLu59rXaOLMAYxO8kw8MKH
sk6GikBcteXNMCZv11tYGh0rjFPQMJ1MTNMdJOReoFg37YY5z3v940s/34riUXVF2CUjBgfjD7Gg
Ma9vihzSHtByWlP5XeqAFcGBDy0UE7vD32pZXME0wXE3lVyBWJ1vo+8md4ROQ0Z00l1khSsTKMfB
QfbhP9cHZ+GH27YPvPdAFZJwZQRoNdrX4TDdjJKsbaBLX7dCFoKG0AiDVkAKiiyYxODdQXo0al+2
/XYrZLHxM5KleryAOMpu4B4Xgsm0hqBa2PuJFbBIUyIDp+ayPYWk056mLviNZePsNYrq3wBE2Lit
kXns3k1vkFJXcPgnpLsRShR7I5rw7A0QDt42SFbwqlpB7t7FksS+pjvQuOk3MJVX0AALoUWsuG3G
IgxBNcBvT1vEEu8g51twcDUdSAdvyyz+j/mDKgA+AXcw3SnIIh1oWGPnyZADvz4+S12wIpdWRQOu
uD9etAZSTsEaQxLYepYNfCCut/Dxq5HZ9g+qGoCZ4EjsNpH4SSEO9CuuS7c5GBA1xA7yMuIc55AE
2ptmgJiKE3nFn+stf9w3ZvtCEOZDRlPU48mgkg/QKgfGycm6Qwcy8+F6Ex9HOLOdIVjZxg5IKSmq
fl3yM6Wi2A0DBnHb160I54SUGcSpRgAQ3PjAUBNtbzzegvV2/fsfBzmzfSEUtEC4LGHTCNbNI6/S
s/boPugUYjHOjtvasOJ75MqvPAeuB7s4grlXCiTpLO3xxGT31MX4j+vNzFvq/6bVWGTFuab+BPJu
NJ7gpgGltor8GjvPeVDQwL2tMjy7KkToSlsf31dZZIU9BNFEFE3xCM5W+ihZcJnrOXCiO6mQ3YzC
+9O2a9aJS01Zh7dpXHd0IJ5zajTYgo77qEmBbCE5mdR/TeLwCPTeCj1haSlbOwGDEENCR388xYAf
7ccM2KY628TfIMz2kaC6kZCKm0BdF5DqgQyPB9FJGO3Vh8EVVX+6vggWumCbSQgv6pohb517xkGb
1A79g9v4msXA0setw5xn0zQxFx/XPqrXOMu/40yv99d/+cLy5VakxyUEfSCn6820wOAeWOIUNNfR
6Esn+uM0JI/Xm1lYTnzeKd8dttSXXVMZj5xU598MsfeHF/6dahnENrNnPpknx4039siKe1pDOslp
HKxUkOENMC6pqR961R9kBVXu1QBZmhUr7kfWICXkK2jweMHPIMWDJfQAvbg+XAsHiA06U8wFNEvV
0AwoSnhngi9QQwoTlWh/D4FhyKxcb2apD1aQBz4uQEIZvLPD7oUWwetUrcXd0rqygzrTQTlorwVz
czgwKV/nsjOLfudR8SOk3cqGuNABG2RmwroqFfQYzwWUuSCGobI9pPwu10dn4f5gI8v6CCqmTRhk
Z1n0UDCXx9lcN4A0RprhOZB2TxBfuXOmbuW8WmrOCnMRF44QTUWBzhoBBZvhf7Gie6hQ/hiH6XHe
d6EcuQ83luaYjT2TAyQWeKyyM3VLUPvT5C2k2drbdWlmrIAPwrEfvMrFplVF3jMEAsNHhwP7eX1q
lr4+//3ddmKMHqD0VhQPwGE+UTfsvkd5x75f//jf9/UHR7qNNgPkupFVnRQPWoK66IMIDehKcJOK
TO84poMl2StvwLtFUgpSfBC6g97Wb0goU8iFrJaVF/aA0D7sKdStQlyTHqSEUC9NIU8UQ9Bjz6rS
WwGHLDVhxT+FUC2JRezcy6Lt9ho6+TeSB96+JasmDAs3PdubYmzCCkLRQf5gBmg2J0B3fYN0UAyN
ChemyfCnguLB9WlbaMmGqkEvBRIYYSIeUmV+02YafyCDOB7KQvyE/Or443orC/uaDVnTjR87gZMV
6E950LK7MT5KzHwA6bT1kTrpArFGelyYHdu/AjoHqUngOAPdtSl5TWMIXoCV5h2SKn273pmFU9nG
sEmggzJIchQPvU+zB058qN+rWb0P6i/BT9Fp9VSDLnUH6aduLWOz1Kv57+9CtxcGGTPG5X2RdND4
gT77pXAK/8DLrcvaBrVBsqoKocYpHpCrJED0gLjLTQFBALqKBljqhXX6Q+I2g/BsCk0BidQWjLQV
zB4AbUPaZc1Xdmk9W/E/68f3pPBRxM1bfhIyvCD7hFx7nUHVowxery+BpY5YW4DxISRekRiz38gI
sq4TJELhfeNnAJpcb2EpYqybgBlIHkVulT8QijxIGkFwEYDkdN4L3D1gUZ53U2YVNI+vN7dwNNiA
tzGrB5cEPWbGg6PSLlCw1th3EC/lp+sNLMyLjXQLGsHxqwP5INLRwXsVxVNomtNkX+cquvXg47CW
xVsYORv2xoY6miAJKh+yCcqde4DOxfAKtRuoLzIv8x7A5ABJ63qvloZt7u27sOQqg5BIG4ONnFKI
eDbQgN3nrny+/vWFVWaz6HUhB0iDQJd+J33cZ7WCTyBXw6+qpv22K4E/d+xdB4YsD9wCcoRnGWaX
rlEDroPhWt156fdb4V4MPBwFsLLgarvqM5UVFLY79lyx1dN+afytaAehLw9R3urxTmXuv8AbdHuv
IGsw36U1a0W5DCF2mkNc7CxryL70IfTFu6OE7BTsFs7Xp3ipA1aYN7UQ0imgHwwF9tj9BcVjJzhU
bQixq00N2Eg4PdTw7+Zefg664Cd0fKudzJIv17+9EGk2BC4dhoi50s3PM0GUBkDLNlDMJgSyfPys
KF8Zo4/pdoTZjHmJM11RnLX3ksEsMEURO02r+9iHRwnu/sMOfqA7iDE+ZO34C2jaNbPIheVrY9co
NEY90fpzcE8K6nmyf1JVFT5HlP25PoALs2+T6GGTALAKpFLPY97PbxZYfFe5+rrt43Oj70Jbjlqh
Nhjh5+PSnV1w2YrOE/qw7etWbAOuGULj7+/gxFN6PzLUN0uy5nC2NPRWXMPeJDFDx/HbIWXg7w3k
fAD3grwV5Db73bYeWNGt4YPLW0hrYXy0G0BNGa8EF6to29etwJa5m2QNn78etDPeTkKkKYLI1PWv
L4yPDVWDKnAycBh7Y98DoGsH6A3cItKu2Ve99ld2joXdz5uvv+/WD3GduihdAFZ2mubPvYHfTOa/
ZoBBZvkaqmchAGyIGhFx20snQT/g/DXucCvE+dmtwciXRsk6nRtZ04Riz0MPqgYeLTnuAGwul7Qw
zlo5QJfamP/+bpSK3E0n0LfQBjxh1BmstzeeDTFMVvzgeH2ylwbJCmQNFZI0FxpNQHfOv4uLLLhU
gMNsu5nZ6DMQGjroq0fOiZUQ5qQwfA3jr0r6lwpwt+s9WBokK5wbiKfUEPVGD5oCaIW0FN1N3JT+
IeNjvLJcl9qwwhnaNp7fVqzEREDm/h9onnn6NBQNhC7bAo55G+fbimvaBHUZQmEQqsQB9r0mMt+5
drtPsNlaY8Yv9MSGuuVupWonT8nRTfyz18EZAZr+LhRsr0/GwnKymd6510NeMsqgIxY0Z9ogOeZw
b00EYenj81XhXThwWLeAFyIxPJwRiC2kILBmMDBcGf2lz1sRrQlNXEYxNFQpJPVbB6y9fpIrS2jp
61YssxYuSSWU/I4GysdD3Z5gN7GSFf3o05DCYdbqhBal6wOXhx9eR5/lELo7HxozG2Z0/ri1JoFd
03mrUnqUM4soTVVzSrxV5N1H5wC+bp81ozfGvshhkoSCJrhuExR/ws897b74Y7hhh5ubsI4aEcB4
iUlMq8IQ4RTw2psMNkkrG9xH8TR/3VqTMoD/J5kUOfYpoIMal9M9LtjPYQOt3f//kJpbsJYlHaHc
PgBQc1Tcf1ZJBtEoDV+kbR+3ViXnjCVFD90/ZqK30cOSd+UmPub8y+f1+i5eg0qaaoIE5hG2BfwA
DH92qCBpsG1h2kdL4WVDBoobPLU8vF9xcf8dw/du46Bbh4r0GMlzXbtHMbn6JQ1zATF9qP5vG3Ur
YKE3XeV+6mFKuxruTvDGfAa0Va9sB0tL0opY1G6BFZC+d1RQ/4YIPgpirYsDZMphCbqpA/YpMhKg
dAJ4AR4BWH+Bk1x143ogMmz7uBWwsa/ygdXYE+BJ7j16g5yBmVJs2w5snHST1tzPWuMeM5oPINjA
BLDDZWHbT7ditXezhqrM0KOGXNItzkCku7DrwItv2/etcCVAqUoA1fF0YXWQ/Srg2laEQ/7t+tcX
Fo4Ng4YrDoNcJKP/iSjmABljPJiFRKOnNg6Q999bQgODTgkhSgJPGSdzgSwoYU2Fg4WtpVUWzkJb
bo33Aoa7LidHKcmvAomnG4DJzc31AVr6uBW3ppZM15BNP8LdGIIjMdgak9nyLMVuSa2whZkHPLBg
g3OEVFV5U/CBfJmSHoK8cHldiaz5ULKraGjCRjzDJ7JunKDArpZl0H+f8ucYZmQpU/dBW94xs1YD
npf7R+1YETwJGUSNn7Jjk9DnaSgOo4L3UUJOIuIrC2lhrbpzF9+fLdDtAAuIeUduAFWayGNlysPk
sJWZXvq8FcgMJuWlMx9d8FiI7tMiT489CrOvfg/r7E2LyZ2bftcDXXANk3iPHcHPok9jH4//+ulY
rUAFl6Z6XsLvvp5OFUkg/uwdA9E8wAPqCL3rQ1pkz+NU7zzDVppZiAgbDy3LAOYbnoP7m3HcnaKA
K08T7PW2DZF1CvPSQ4K3CRjunonzS9CoFruO6S140DkcrHDGu72EWDd+fBEFr7wEyjGJu/B8/bcv
xYAVzpMkI/MJ7DJCd3pks19TDNXMyr/0vvf1ehMLi9RGQ+vWn5RXRDCTqxi066VXNhlEhEMVAq1V
wBPiejMLc2zjonsfIMMYtvNHytK32OBlURZqZUdaGCVihTEncG8WSf+fZUqIOhHSoeQVfPamfttO
Qeam30XC7Gms+prSI4P56yfqpe5XzeHRlckOuvPXh2ipG1YsU91nRVog2mTYP8nyHzhezyCkzwlS
yddbWJqE+e/vesHSQE/c9Ay2kMV0KtQQvcD0K9xC+UAoEOtcTmstI5QAsRll+r4vwzd/KjeuUiuI
g3qo44xiK4VO0w8VIso47K7gIjrkG2fYimMG+4IwEjhu4rG6DwDR6iXMZbu1EsHS0NuRPGmnUyBv
H+sk6nfKx/s67qJs5Ur38UbNbUi06Eo4/aUUE5smJ5NU98BdwgAiKu/nXbpr62pllD5eo9xGQJsk
Mz1cgdhRuM6XuFTBryIs4t2QVsFNLer2ZstC5TYK2sQ0NHC8h0Gs730rquQN1uBP2z5tRXLsZR2j
LUxqe4L0D2OA+4RuugbwW5oIK4Zbt0glDLHZUUfpj2iQj/30KiP+YOLMwJrIXXmdLU2DFcjBQNx0
qAacaXlxGvLwj0fEzzZO3tpiLTW91BMrmEWACzVMcdkR96F7L3KPMU3eOEFxtAgO2cY7Euir/70l
FbD867pQ+EfQcCDQpaE3zPNAHOrcSzYuJiuyBwjVqzToGCzExukmNuKtCGVyvL6c5on931sqj6y4
prHKsYRqdkzLEG7z/I2O2TGKmtfrn/9424AywX8PD0TXYf7nYdtQ/VxqErW//2uJdf3rC3Nsw5uJ
n7gAo+WY45z88NNmXq1BCZG9QKvHCImu680sjBGfm3937FS4FEUhapLHLMlf4tmABNZsF56Qb9u+
bwVdAbqSS7zYw4uqgFlsrCBF5dUPeZjrlVlemgYr3ujQl5yH2DRICfrt2IJ5u076Wfq4FWkmzVw3
Bwb1CDPsL6kA2wdeTX+uD83St63wmiRseohb+UfPJ79jl/7pARlYOXSWptWKKyG9OM1wpuHaPp54
p75B/FXs/BL+L9d//MIuZ2tZSl1DNJMhcLk2vwqQbUCo/gSn0U9dEmy6EXEbaKypgUekgr0gw+1l
Joi/wp5ljQq18PttoDF843vlJS07tsTcw3P8OLlxCnvBDPCMNVGAhRAOrdiKnRYni6r9I7BxoIQX
R84rsM+pvkRO+BnGRt+vz8XCQrJBxT1N666B7N6RjTI8APHbHrpw68etAG6mbJx6HwFchOorm5D1
bqdV4Zc5X/DBDh1asUuihsisb9gRvCe988L8KKEgNDPCCyiSAGzSHZ1VWOzSMFmx3EdNNxaZV8+A
ogTOf9Trxx+5CePhcH0eltaUFdCsdErjVNo/ol7zr0a6onea78zw8/qSWuqDFdcmCvGykZF3bOLh
S0OAgO3aVVr40nq1zss6CiaRDXBrxrH2szDySGHIsCtMN4trjb/6cI0luNALGzbcJGXeVCLxj4VK
DzJuvoVgpVyfA9f7W5n5YFHZ9Bot0wJkwFjgqHQoarkzRO1Am55DeiUb888Bge8WJ0VY72OkxGCP
q2AEhXpgO/x0DSFf2lBT/JsHUFigkFhtdgjcqUVhL4JsLxV5cWQwtDxAksY5AiyYFPver8y/pIzg
S85Ch30Fe1bdg7MwO30mcByLKx3c6i4en2Z3++hGwfTyXkvUUFnuegfZwfQTfsFcfffyyv8ccI/s
4F0VwW+XGHOvIkm+U5qqM9Ql1AXKskyfZOT3X+qoop+4ZtVbiR47Bwk4dr/LVZB5T4JyLz7ifRZ7
B+YDWvxPE5VG/IGLXQwnSbiLwbi9z+Cq1sgWdnANLNCrGxF05lQ3JnyevLJ6LSgBKJ9F1S2kbIc7
k3L3dyDL9lWRHI6lo4Sjp27LbE+yDGUaKrqm3csQsqu7pgJpGeSpkSUH0FoFAaEVZQpSjSjRQaw4
+25yMJ8ELaKjYXAw3MOWG7bNMp0mCKm4s50mp7CZhG9o90lkLYy/dJ3D1yGArdj0yGuG8XXGYez3
0pfDq2i99p9EciiOyypWsJueLf5GGJEzbF0uABxx0Qe/eBlNd4HDaPwTOvK1fKAJy++QJQVPSvQY
2r1omXdLIte7TUlCD4Xvsu/EHak+VknavI5e1HeHvJzq9rYgUw6PTKCLAkhX3ikQtQ183dO+2zVx
A1NjAbiNvBEQOcyf8f9BVjToA6haByCsnsFQhXceEUR9RembktPI8FhEznMo2N51xtL/Cj9AQXcw
CGgxrrAeO2gY7I27qI9SXNZErV/ArR2AuYaLerHjLpSfmVNRH7vcUD2o0fBT6v61qh5AWwVcyY+e
igwStjsiW8xSyQTL4JXsxuNzOqr+eTT4YaMO0+kM1GWsH7hCfnFPhzQpD7DfheEtXIGBjCfpKN5U
QPlFhjR+HHmbwE60/n+cXVlvnbzW/kWWjAEDtxv2lDlp0jS5sdK0BQNmshnMr/8ezrnp4evOlrZe
6VVVqbDxsLzW8jPgv7iBVXkFyCwNDgDMwvodo9omgHL0cG0zk3GO1aDZsC1mL/8Ecwx9P6abAG7K
TuR8UE94Lym2JoxTe9+9KsGonw5TyBj9VmgX6GX4Cxd8SwdWeMdwNtLd4vZxvJe8hFWucMPyNSNV
kMP93Xo/YI81HbTfpb/CAMZ6TwwtwScW4ODZaHjP0U+I4BKd8EnDX9TOJPzThi7+2KYBILNN291o
B6tLzR65hXFa/dvqun+fRVfe5FAC3o/cxe/vUubumVn8ibvc1I9IrDP/OvIU1usMCYkr48ILddEN
3lnYLF7bKuwSp2pqEactLK/TvIM0WTrwn6bgMr1y5ODs+1T1MMdrDTz9hhpcq42wJQq/Yp7gpxvp
KPxD5hb+eWB0ZuqxpB1mx8U/uq7lyO4QDGBezxbJgwmGs95c6x3uIdxEhFkm9qNATs46Aw1O6cBg
EBJv0IwIIYG18bLe8Kum1qXzIDvTFTPAYggDEvp+aSfvGk/x9hq4ov6PyqFnHhfu5GfJghtcPFaJ
8+5NVZnGqSjsfARNB69jc8vgsmlh9b0RLS+uJDcYLRc46CGpixCF2pxL89RCdsDG0q/M99Q3wZPI
w+IFbtNB9RPy5lj7QaTScA+6E7yC6zmUOXDazmI9jphy647FvM9YblPoH7LAF7G1pfytva7+yaKo
fuhbEj0obOynMPMXV2KyLL8xH4o/Au6lB0ph670DRwcGqQJr6Zlb5vyEWUO+nxAmDwI+cQmA9W76
HWkkrKDDETIziQoYEbcCce15dpc1A3Gmyt1ko83nYwd9mAlS3TCuBLcI7ukJGBJw0PQqIDJUXE6G
vZK+otPvQo7u/WjhZLJjVWQD8I7hmR6m/viMOxeIEAupzb2bCS5jOZYw9wz9sIJBKcXioL5DYKvI
CvaN4ywC9N8wuA9Xro5uotobjhxY1PeeSrVDRxMuS7As0mwjRq98reTsN9uxgftdjM45IS8yynV/
7xoHpqc1rmFoTFXX3SgYtkYJ15GBgXOq/dsSIeDFAoL31uPc2wcy4LHHg0aDmj2VD6Os2a0HKZgn
4g8RWi0VzZ6L1HP3fJTtG887/oija0yYdYjZdDMQ92LKfQhpBIoOSUFc+JFOXj0XdyNES+d8E/Y5
nZ9ZWQneIhiJ5VWpk1efMPjC6RlgvfGYlgKupR7wy/foBJPFprsmT4yXMDXWJBjhIi9I1Za7cJxI
s4ONKU7CWg/wDuXQntuokjK67WHSjVgKtuYt3HPReWfDVOtDE4F6sMONUfaqgSOv+oMXdVbCe9Rz
0k2pgOU4AggEwG8TNF4HRxf45MEUB0ufZX6LXRPo4qXyWnZXZKp8yKPZe+lHjMO2kpkz/bQ+bJfH
Dq6HcdTCfHzcZLQ16i3F6nFeWifEr6qnlv/GNVP3mwjsbOrx8FfIbF1uXCAztkhdlLdJUcxfCxC1
MGVsyBKPkeGOM/hobmqaK+cOTp5OdO3Vvc8WG6DQJAD1kScLVdv2Gsxe/q59In/AJr73t00/9794
ZKsfUZbDa0ezAlazAbqCdjc5nF2D20TeZK6wHRXv/e46bDr8eM4gvGZa+LQ3qbIs9mmTA+GFXjeN
BTjk13BOU/d1DdP3uCaW5RvEA/iJtzjWnBjjPgpIxAsYyswTDiNe+7AIhVYPB/W/7r8FII3GNgUO
CKqX8I2GQp2B7J6nP3wf8Kl4FKgrcqFgFtvMfpjwBh7NSRZEfNdEbUk3uStMhSJ2rG8gI4LTM4oy
HNUpOulHI+HT7TldNW082XOSJmiNEQZl3pT/HgWCCFJIoW9BSXGfLGxp/lhQkvYunLinHTcT19ez
nfu9lTiINqObws94DnI4F0Pegb/TLGubaw8wSjjZ9HAsj6mdRNBuOlZyymMigzYrNpTiBNtMvcSo
I4QU1S1CEgzgNkNZUZoQSSJ41kYlAvmtRug1iRtAC3njBFkx3Q0RLMa3Bj9xTmCeycNvwJ62V+PU
DY+FcWcKXuDM9J5HXH8v5sFrYPVncABPktotJIOdIo5gmxrXA4VDPNxe3v1iVnezJ8sbAHRkPCq4
xAMMQTwLye5cy5i3vCUHG0IWYpF2g0/tgMuaLC4wqsWm1BCQTaqwEuW2Y1HLjlUAs+zJwME3KBv7
WvtQt0zSvIfdLA5HD6DJPO3KBBaX7Q4jR65VBKm6a44ISWI+wUL1D1gu6p5lEnGyQMZZbPvSDTG2
Kcfhlk3XrHftm4iq8ldDXPagYYV9VTYtvZnCzFm81ZoMJukOqFldWT5EZHQ1bKDn1k0GZJ4Poyjh
huuWGgF88Ec7xZVr6/dUcuCCo+4/tKd+gk17xaAHuKEdGLObABqwaiNbkr5piOuRPZwPwMAM1ZC+
mAyuyTwXxWOAaNvHIIPhyoeihpmhO+WlQ2KdMN+OPm8aCCmE4gMS9f0bF235Acme5q4VPY7QtKUI
LLocp3oHoffyFcn4/NHatgpi6YAzt+lxkF/BXsHHL6Gkm1FXLAspBEy7vQ8nVbSbASjUR1Zk8iFP
l0KmaDWOAhTjYRV77nLpCMmT0j9UNhBqY3kL5EiFJPO9hUTNh1d144svVAu3CzJ9MM+PfikZ8h13
a7lrwwy5cTbXL2MPKXESWLOZxjB6k1lQPKK3k8Z5H43POmW+wTIJ09g0PaexR2aMNZ6GBN1G8J8e
CzV9lyUs7OtqmH6ioHF71GcFSgrlEfGawtfggw18ig7cRQYcizaXyGp0AyBKjy4kPiZn+Wem8VPr
Bu7QOTh/SETh2o3kahiuUr8ed5x75hXaGP73vkEZWMAy5NpD7XZw2lzdhRDe+5YCNmkTOEEMMXpt
/beRAY3V8wZzVg3pEYg+yLJCqek2kMAOxhZy+Vda1fUOxtoVOIWL/Jo3ClhQVzPbZE2aXneA105Q
yXCd7xna7RtUDuNtNrJZxp2La8Eal/zPzewMx5Ah4C0gjISHBv9cuxS+nGiisztY2CJHCquWP3i9
QpQZaTPvxciQfPWQyLgLx37Kd+hXA/9Do6CJexfu7kUbYNP7zaxuadhj0OEySQ9F1U7f/wMab6PO
TyyssZ9mEg3gaZv6poXU+hWyliKWQzk/dmFuNv3UFu9OB9qn6KHVHMPUsz1K4cEKvq/6V7rkRgIN
mCTlNHgCs7r45NaoKIZ7TXv0nYFf1W1dXXW0tq8Mc3o7QuP0GlAZcd9zL98ajTCETmaepE1VJRMG
AWoNaf/GkDVNkJ5o9ISzTszldjFweANKi+VJNyFkJLkGmrgG4PWqDarqFhccWG69hT33RsHu7boG
83xX8Hr6HonF9h3cp8VerFgCtKt7B5dFCrqbRc73DoUy6qZqYAnNJacbB/n+Q9qKEKJA6BAAoxce
LYQTJXzXR4uvRfc4FiwMOcoqNoK2Y9jwA0KY/S9oRkIMUabQ0i0arDHP4thJQho0twLwi4c25O+s
Tntch5VQUOrrWqGMngL3Hrszh2MjQ82ioO70mHID8Wdp3Rtu/eFosH2+DV6K8IwL4MxNZOMDxepF
wBB2G0V8Vyc4H+CMuke5REGtBGm3plCLo9J9LuDS3R5ollN5qByIS7wbD13SfUqILlIkd2MQHFH+
otrgxnhTEk4p/VHgTu2oBUWMgFRc/pNRXeFImwfnCcLkdNrAe+fG0i7SaKi3WKnIsyZ314+WhN+o
NR1BsdziLPRqZUa1QSvDQ4iYRfmqJncq//SjU+gEjpWo75ZiKN+wHvj5g9eJUF+5FcNmi2g3eUme
RVrgZibERLUVT70rUTuoVVinHfFbNKzw932gMnCVQWPvDu5c5XVC6t6trtIiFQfiLIiUrFFylxZD
s2STPnJtrWmffSuQiaIsLaE+KL8Rx2Ry2ADlE5E/uhqGbCtBb8MaNSg8NjYbpfvdJwgBXgWXzRjl
KOBxdSAwTMJmOX9QzCD1Qujt/SsPoUsjRLvgHxQ+YY+wXw/4hzvBZ0PHGH7kXKxGXXQ9y4qkD8gu
ooDjAHXql2Eo4Alb8CnQV4yzwDnq2kFCA/Gnvk4g8TmSW6jmd+hXKSz8fcdoFxzG0DEBjM7mLnyB
xcoSK7OUARirlnKflzjaU3ik8xgubznZCawKUDFgg4CxcxRKTxEEY7C1TVRUr4UUdXMbhd34BEcA
JOe0Shu2XwJde9CZGQkE0G2RJqMt7Dc5u0j7OYzi6y1YEbrEs9xS7j3kLB0gTWFEkirC8t64VVY+
WYMU543BnSJ8UJ1ffTBI89SbGnl7FkuY62U7xU1AkWYgfN7Benkqj5NTjbieM5zdFkFTDq/YTirb
KrRQ8wP2GdJgqyuAFCVclYt9BUfrB9sMs9gshtrfxShBFyypWuoNWVdiC31yiHmAGjSaqkLm2aQT
BBb8kR08XLXrRIGkPr5DUoYPMeNd/clgiuN8uJk7eteecjN0bYXLAJwgx3lAiXfUowcEl+1QofLQ
yeiRo9ZlG9yyQCGgAB0dnMgxQZ450V+9MkG9TVWIsCEGzcs4dxnSU9OhC7CpZxNWHOQ3KGGNUTcj
ORqovtN93nz3jEZ/KvQRmMO+G+snK2n4LKImjCUK7D0Vkh4gPwqdq3yEkJ7qU3SKhODdsC0HoKQd
Qcpsm09V+kuT1od8GJicYXTVzoNN+gp6k6gysAPDwkdBOvS2iPVAoxs/arDzlnWTHQUEDgrsxcI4
kFdANMThOKPpwERrntOunn+NFI5EgTeahGi/v3Ep4MEmlM5jTse2ueqrSd+BROjfCd53A/xVnClN
INmj9gGyUheSIeCCeRXONjEh6GxE4ZsiLgPY92V5urQGQq66/BreRE25Dx2KKKon9A1Rp0DhJIK7
Nvynm15utY+kVCNqy53CLf4Dal3/DgD98JgG9SfCBqoBJyQ1qq9Od3EPSXZUY5yIpKMBF1BId/Fl
MNwYrpg3+beS5mgxOG24pROd3ung5x9iQj8VvHN+M0OGMdvlAXyw9OyjklRly296RuvPbO7ojTNV
ZD646FV/hg1cU1Am0JuyHOwu8gLp7DqQHbELmO+VG0pQzF4vbtd7CJmkMXdyF71HWMOHUT0/gNmG
BpQYBHotkIbrflBlvG1bZhwkKIk2eGbQtETHNPBfPI3IasOBArzChquaLApJIW37a2PRAAhb2ISR
eslAxg6GIlPX5Qcc4s2dafPI36SDIdc6S4EgnIISNVqKePBcNZjjCN3NLaLR8CgQyvk+MxA/VGXa
LyOJQ5k0IJRbM0DrIUT3aTPOsAPaW5VFvxhcOh/CriqfvNFDScvRfew6lf8QM3fe+6ZCgY92Pupk
nH/2Cv0KwMFS26Hh0fotanJP6HHnDDp4SyNg0IVnkCegHvne8ApmarkWuC5FojHeY4+n9wT83WcZ
yvR+9CaRbSrqpuNPBwZOLHaRrbyYyNe3zAvEawiATAxnYCqQeFJcIAjYB++Fgea0q1g5QyAD/fVC
1m4d98ZF+O1d4oFeCM3QCYiXx8C3RRUD5Oc3OMtSZNquqUWHNB4u6duWR1jTbeSAFuqUOXvXucle
+zDo0pgRgDY2k0bVBjGLbB/4tVJJNcM1YDMwtL63hc2p2gy49G/Q9dL+sJvQxYxVPxcsmUPoamx9
UMjtjZryjsRwEYTiDm2IU+5wiTJ947QIumMIYfviGWrzlBxb8AXQKxtp9H2E6pj6LkUXFW+SVGRX
OE2HxllZqDuYlfMHAhRdMpYSdb9xrbmXKTgdpPPrZZqK4nOSkNzlPbPbzMqyTrIINYTuZbHre3Cq
ocjlhC/MjBxOkGiHockML0qO+r3JHhEra7Odp7mnW2FYbQ8C+dyMY7wbEG/dGZV0sW0Y5JSffRhi
tkcc8rI/VjBoqJbu9CQQNAbvxVRFZ3eksGg15NDchrOw36ATUzkBYnsVee49BGJgsSg85NQwflfb
LkyxJ2qD/6U0qtKt6lB/Yyct7SNuM9h9zd2c/9EljBjjJhxRCaMx5+iPsDf6g0Zpf23h2fmmQcyF
QyssvnNk43n/2k++RsVj+l9q8qZPKUR5ByE0N5kmJIxI2GmBLyA0rmc0kiYHuijEAg1zn1Fi3Bu0
JeVdW7MlCpEp30NToYodij8V8PR46OyIlRg4/F2EDs76fJTRrwx47l2N3ubtmC8pheupF6KRd8IN
tw+vsW7HGMqBEEWTKbN/qnJp9aLXiusYnDz1OwI+8prW78tnkuLISVBtkae6q9C76yDwBc8heDTd
aA4UGwzZe3RaagGSSVsQlDo1/D2f+jRvnqqxyn+4XsfuWCMhGFtq4nzLEDya52weK7MxSNz6Q5ab
4M2khqKjj95Crre2dO0j+EloMqsQ5pc9VOO+C+I777j8m8FHjvQWWqt1kRgkH+4BikXTc9aOvESb
sDIQvJ2MS80xoqWWftLONnhz+6WMg9FNo1DwsaFFHu2GGCFUgAkrjURi73RBd+2lrN+3cLaiGw/o
FHTFJcvHg1UujoYGERG65/Bd2qTEm69J1AVegs4UgcGiD5tCSGHlf1zcyny3vFo0nAsNOeEKyddb
R3GoxpnH2ps0QBV7sJnKD8oTBjKRwj/iYsirjq0I1H2fD67aZaST+RYCteGwx4UIqqNGLfdzX9+1
ngCZrHWZLIVQLQxBvJ0SwH6oZc9ic5o2yQAEOYMzOfWOFYZC+bwsmwEgGdw99Fs+IozKeRT7aEGj
ff0ZJ67t14pMda89uNtQd2cnTIqCWN6C7MWlzrXT99++fsepG+8VisLKVOSmAYpCzlAs1RQ5FVf0
jNDjqYcvf/8XhmuAydeIDpC3Q8Js4jrqqivZoQa+7KevYBMQREGodCZ/R1N5EBNO4qlCB/Xrh5+a
3hVkAoOsUYy7fCdQ2m3qCEwYTcyPBvToM3DMU4OzQkxQEBIDbTy+s1FUbopxKGK3yl++/vmnls4K
MYEqsptoiJ9fMwdZvYesBSDPyHobqH+TM9vsxBes1ZV0A8vuCmLNO6nFRyvQ6PNLehkDA1dF/7t2
YHZZ8QY3qmAq2pd+WGZ3OisCcWJ212JKqm+VRzkYTwv/AlolkHAsYBTpe321vWgC1kaCNtIBTOW7
//78ECiSBRku+/qmyWpxWQjyl6/7a3uNWnmNVcDcFGohVcFBJrYjjEpIib7hZZ+xTP1fr9BOE/g5
qf3lQulhsFPSdcUvD2hVnEHn9JROoHv81T4WOnC0gI/sTujyiVX/VWoQ4K4M83OzSI5//SmnVutq
RxdeGOYS9Nqd8Aby2y+i6pNVaXmGdHNqRa12s86GDHCCZaAii/Z/dbOQzip/eLjsx6/2M0Pe1Fna
Al4VQSeopQvcNuh+XvTwtZiScC3KGoXdIOFnHhdolibOArC67OnrjazSvuQ5nk719Jg24DAEHTzg
vn74iWFfayjJyGTgpGp31+LCf4Piy8Qt8JhTe1YJ5cTqXMsljUM+07S0/q7j4/Xsom7GOUyjKA5A
RSrJhWBhb7WXXV6nY5gREBcVEBno67YbZKPnnn5qmFbbWHaND5iajf4TTBfAuQqcV1NfPMerLSzL
YEBtO4c7pNc/QCMp0dUNzulAnDjLvNXGtejPZLAswsMrdWNle8OXTKhBpaTo42XLaLV7pUojGwKb
tkPTqUwAhB03hXCjGD3uc7jkE+FnrWbhDbQP0CcDt7xA09t2EgKo3jlZphNDtBazQKsvBy8+B07F
DdGkoyCzZYdaVg/n4bYnELFrMQvcKOHCxVMAajUpeRBhc0NJ9ZC53q8mquDxm6PFcU61+8RYraUt
ENnQt9IdTpjUkdkBHXu9g8ji89eTferpyyD+daalxlaOWwYhQJ52QXeVYluhsbO77OmrjZybnDit
N+G3Ox0UYWHnHGyDjL5//fQT0WgtbME0bqH7alEQW0w7A9l/c6f+pencLboR76UbnDlv/sNE/QdW
da1xIRlEYjqf4EUDQZujsPvRqF3TOr//+7LmZnTHJJzzexcbcVZvX3/fqblZ7XUF1Tg5l36IY1RH
V/2ASzbHQoDqsqevtzkXzTzmGYjuEe7F0GcPkibtZXLZ01dnNEyfBkE0drik5udIcIHqhJfSAta6
FyLP/SbzubvL26HYOGFfxqHvPaWZ6+LEGy9bvGsRJb9qeD17Jti5RfXCW4RBADnO2dGdmNu1/gXk
pc0YER+sAwrxO7EAA4bxQoYeW21qPhvoouqU7+QUPEsQJ+N5BDLhopld2wLWo48Wpui9HVr8HjRR
K3F57F5rX+TowysoOS9MLWB1Zaf2pq0kbm3ZVYCLiDOJ0jIO/9jPay9A9BcDIIiFBzyz+9ouWfXS
S+jomGQTe71smFabl+LOSUS9ArICiJstEspx7xZnv+DU8llt3txVQ+u1Mzwc+so8TO483bCuPiew
fOrpq80rTBsCILU4RLSO+8ps110PBBetF43MWv6CWjrBo77G08O+Nkfcdcik9wX9/vXjT5wKzirF
9vKRzLifA4FkjhbvH79OrA+R4Kqtf0YeNAId1lwmNBOu5S9GXB0BkuThXWnJ3KRKw2iL2vb56y85
sUzXBoBlKU2mcZ+A07MMfwfA9cRT4QIiClsN4p45RE+kMmv9C0NhchdxsrxkKGBoA+kZXP+IO6CF
UqB7TR0zdFK9srjsUHOWNfdXwgEQQV3ifZCDbIBLiaWdAUHRZZt8PWYnlu5aCQPGGqwwlYGvLowV
0CAmRneAHE9Z83LZC1b7OhzagMMKAONlGGpDXBsBZlzNZ5qE/9TB5VG4FsMQKbTYym6Zc+n3W7Tf
YzWGO+1410GmHiJkmoO9DRt+Da7HZb23//yUv2YEZm9RZSmAd7htrfdoRQNk7/p2+/V4nVhfa3UM
MXQouMIKT08ZUDoO+YkNk5CpuXaydoF9sD3QCz++ftmJ2V9rZMigHgKSF90vqvpp48OEb9fixvJw
2dOXiPPXQHktENnlMHS/qmgIoZxe/wSX1b1s4a71MQDXyJQuwvaXHsYfXgiAUh6d9Rw5UfKurQPR
GgN40HXIpzR5vc97Ra6DoBCHrGHRuSR52QD/OFTXroFlBz5BS8MUIP3R+UOC1t8oWe5af2nP1N24
YTka0tYz28UXJMrc12huJkTj+iIRnHAtnjHkRTRaIO7/LMdLDEASLu/z4pws5YljZW0sWE9Ad8Pv
WX6CoZaU6KhgKdyBHve86EOc/4hTr1kd7EU/QsEPgJc/vdRHS/pvlIS30vaHJQrPJG3OpECndsrq
iO9xZuFOqLM/J2pTXItGyH26sxaG/z654C/yvzulrL1ZWlN4n3oWO4fDChNMIIBCs3vuR+c0VP/9
CcFaSaOhlktIr/g/y0Xvd+yqT4gtnNNU/3fYCtb6GXXWz9B9ZeSnbZCf+70Tk0E9RT5UT3EfCLRM
NsTa885d0p36lmUg/wot6dTCVUel9BOWY1colz78AD2RS8JW8P8sBVVVQra4cT+5Ge/GZtKxAajx
omogiJYP+uuH09ALmfRr+0ndhiZ8+dV8Ls55sJ0alnUrrW0dwqLB/cwyhR7gAlyFtsWZiHXq4auT
vMonaweLnz6jgxwkwD1HEQTf4LN5ETU+iFZ7ueecBKya6WdoHfcIGCLE6oCTPnMa/TOmQ7Bm+fu/
Rn5uIMLS8jDbBWnWX6eCRrEQBX8cNTrjF6wcvGI1uX5qprp3RLbzy9oCBlEXLyC+qsevn37qA1aT
a/OWOpBVXdzDMo0NDFTsuDVlRopNEYATs/36Nf+cZnzEappF7psS5qzZLkz7V1xydAmoNurM8j/1
DasplnBEKHKQa3bAVZWHyGV/lGZkmyt7roV26g2rQK0crqpKu9kOOK4cbqAFaMxu5x5d4HDOfMQ/
ozWwHKtoDR65ZMVEsp0JPHoEYjwDemFke96BbJNNld1/PRP/PNvwniXW/rViuS2DFNdOcteb+XbI
DBgyyrnt6mIruLqe5nM748SMh8v7/3qP68OZDB7yGa5wxirJCB+PtFTnNCn+eTLgK1ahOko93hpT
ZeCHplee4NHRVt1t5VKQDLIOzSJkngV1z3gMnJqbZVn89S0FkbOahxbfUvIgsbS8o2JqEz9rjvl8
UZjFJ632eQa4XzNFdbbjwOVuApCCd3zu9WVRJFzt87YL4a0yW7mra2EObqlUAy5IVQ3NuX7OiQlf
S3jM2YCWESBASDWiGVKdTts0GzJH6tzN2qkXrOa8jCxwnu6c7aCh74HBk/JkCqJzB/SJLR6s5lik
UwoKSyN3E9F1HLmm+WgCbjaez9xzRicn9l6wmmIBrZlBS4SRqcnu5wygQhBQDuBjXOVBeN/O565+
T43UarKV2w0+mFrZroIPOvqapt4UOjyXbZzYDWvnv0FmNmtwXOz6NrrPJvk0BWO9+Dzvcr+66HIK
ymmrmG5tBHmGkmW7cQHZejnIYYSfs647NQ+rcA5ueBgEuETF/f6or5UQe6LFbV6DaWVEU4As2ZzZ
difi1Fq+I4MiBa4dLWbcK45e2d5487YOi3foPxzB2ophEPr5dVw/9aZVXIfEKWlCMgLRr6NjFL1r
EVzDVyTWwQRv7MUVtL8sZVgb/zEO9H06Ld8UBD6g0tCpcLtCbfM6PIeMOPUxq60+CCAH+3TCK2rv
SbUADas2nhrnALWLXWlvwdY8c+wux+v/K5jDiK+2fZCJFjIVAJKLCjRCQJEnWdwbEe4A/r+D1shh
INFT6Wffvp6lEzvz/3n/5WCjdzVOEoBVkP6TRo9iUxPC/cPXLzixtPlq6zPwZstc5mRLSPaRA8Ls
DN60CWyXx3mjr3LoG3/9olNfssrophYnSNUpsoUsV7AFlt0cRUrs09dPPxGN+Wr7wziupQ3Dap4a
XZdHh0zdiOulaGTbkk1wS/76Nac+YhUIwJFNQVOmYpulXrChIWsSP0/PwQFPBMo1Gq1O69GpJiQp
dd6Z/dBQep/KMX+x3GTx5AXF/qKvWAPT3Fowo50RvotOWX1rmeniNJfdGZmgE2O0Rqb1WeBNbdaJ
rRyCGNfIUKEQw0VIihBWPf+bWYE7MQ8lyLs7D7S0K6RuoH1tzDCVEvd8fg7NDVeq4kyX/dSXrPY6
eP4ZlLJx/Coxe833Nmylustc2MxuLpuI5cV/5Ykz9zxVgGG4hXZB+QhhJbBMdOFfOBGrrZ3XhpJJ
YCJgictuZmtFPPZj9fL1b/930xtTsdrQhRggNeV19DsULso0EUFfEr0DVBw47G0G20hH7fSAvDQD
7LsUQ7qHMgCUU4A09n3Pjx0V8uzMp57Y/mtoBwzlu1mkcBJlEHI+QI0jO7ABuPDclBeO5hrR4XXh
LBgvxBYyTTgws6G44ulcnEv1Tuz9tVNJ5o9jbkDu2zoG9ANPlwela8gj0N/Gmc61Q08cXu5qQXMY
n2U5zAGTGuZFDe93JHOviq44FPWwQ+4BmEe9j+Q5D8UTZ4u/CsomEKGBphZINVqpG+Jn3t2cpeE2
BZ0UNH4+xWCEnRMyPjGA/io0c0hfpllDyRbkxymZ/VLsu7wdb9E0lUlac7H9et2fCAprqGEG1qoa
8haIm6yodwMD1WQw9txxfGIhr50bHb+XwMdgz4LgSY6jaXTshqmXeI5Tn8lgTgzUGnAYtGXouFSL
7TSqw2C8djNP/VNvnAJ6X+7HZaO0itN6kDBpsODQzLNT7WgILGzle8WZrOjUJ6zWseMPfLYT5hp7
kePGqBWPM273Yqawfjs75MfLvmIVnwUhYmCQ6d9CJErEpHYrcGCq9MKnr+Kz9Bs3msqRbAvB/Uef
BuHRE+G59sCplbQKz04DHnnugk5bdSD5Th43tzMXxd2kveiy42vtneXLknJPL0SpyisfBIqyowSJ
9sw6PbXRVhs6zPPI+MvhCLJlvp1c4sRA6F/iqwwq1BpvCM2ewB8jxKYSZ+Rr70tzBNe8uSzDWoPc
lBqnPq0QzduhYRCdwA1HSBx+ZmROxNU1sg0iITRUCk8HG+7Yhv1zmKt8q7iFN5rjxJRN02Uz7K4W
EVAGVQd1BbEFZ7iK09ElG6cByfbr7XXqO1bnA0Ye8g1pJraeW3w0bQPRqFS/Da67Dzz5s5HeuebA
iXjhrpbSWJs6H4F52uIAjF7TEnbtDWi3R4pCd+tkTnphU2iNcatzkDPHikRbITsZhxpcXagauHGm
KL1s0NYAt5KEMOPwLdnWQ/bAIFOEYq14izJz4FyARJjiCvei6Vmj3RzPVz5ofWI7pkaad+ANsvRK
QS2oOpaD8MHUaKFWUIUjO5cEndjyawgcZCSs0WoiW6g1T59AeDePoEKSp6+/59TTV6dGQ0FMdg2u
i6CqDy4gnp6wPO/O1LcnWhBrEJzLq2ymbo2nswJKipPcNqMim3IYD4b8H2lf0iSnDmz9i4gAhBi2
VFFdPU92t+0Nce3bZhYzEvz6d/B7i7ZuCX3Bt+voRaJK5SClMs+ZfzGvZFcemzW5Q2HRcjMcIiJG
Jv02wNEqjU9zTMoTQFP6M08MQMwlsw7YX/UdKQCgWk47YNC5Rwd0B3FyHRsY04xPPdG0ziiylC2F
ALuIgymuID+x7w1+hz6Hjj5tb7dKtOT0JTDqcmDhuMc0QfaIbCMFSHep8Q2FcLkdbgCUC6AbgaHl
5V9NcSXaXyTbt265Fa5cqVGtBKJd54spHkbAxOjSkmrVayD+dN+0va5s4oAGEbA6hxNz7QDQUDZo
ijnfWUqW29/aBcYCAJEgGivuHV3mLQew83n78qrc94bbggBbtoV+vaDF1WsY5iAE4mz3tm0yCmuX
29yGGC17rJ3d40CHyBXlVc3TQ7ewU9bp+EZVWyAd+poqmAJmC1glYdFoARcPnHEVUES3f4EixlmS
vxpgg64Nwt1jV9HDkHybUH7ZlqxI1nKPG/PbCqA+WHjsY/a6xqnGnFDiqU8xoB8m09d8RqUfyWuT
FGgIhYkfQICv0KDlqMtD19Idii8PBWBQP/jbAxwcncoYIMFHMr2y+bZPkggQv69O8tsD2xStAPwC
RJwkPjq17hlKYVRye1thu8Sbusk9BkBTQdPhTUeAdtDbtytK4fbeKHZdZoKyR0ynmxk+4VU+ntCe
BRAOtyWrFr/+/1PEaMfAacwe+qr7NzqlBy8AhOQjTrbHffJXM/gsPxhL7gKX7OijIjRS7waPzYcG
6D/5Lkp2nPTlFjfAIGfLJPCJdp5vEhID8c6+wgjFw/YvUPiF3MCWmpQlVQ4NJcS6YeV8oIt38Kzu
vpvZqQWc3PZnVFts/62ougBEZb9usYgXwCm/1wCm25as8DhTSsEkBXF2H4/Qj3Xflr9mJwFs8L4y
gCl5c922lTVTyO6AudXg+gzUqO1VXzZMdIj8rQ+c3thgA4EGeODJNTzsFKNsVdPkkY757+1PXFYM
Xtj//oTvs2mOayy+L16r8cdUP/jseZ9oKRHX7jBlYw/RGIgJx+DNC14n8X1b9mVLwRPV38vuHWtc
rHldNmgMRkDmleOueydKvn9LBi92v3YDIBi0/07Lt6AsrwG56DkzZp1SzTdU+7r+qk8BYfFzAI+b
sPOlq29S5+zbH57Ljon1sq0d1aZK+bceDa8wPfwGiwPr3ngW9UNa99G2cJXqJSedAp8EU9dDOEid
5u5bO2tMUSVY8lHfKhYKDJkgykiR3qRzaV+RtEs+tpet0onkpXlLS04ZdD5V30tQFAogIzm+psFX
IVzuU8rdDi39DAr3Z+AQkcC97rz5pqx15q6SL3lpYiKnFz503nhfGx+ImQDedIbjLs3ITUmA72M4
2sCXYhM9SeX3pY6K0Y72CZccdWlSAYJRE4fZcvyJKsS/Ge3Xxovsyz75q8Y+uZKXFfmQBR1cCVQa
Fok8tAMCWVvjqAqTlNuPqsby0eQJvdvtreGdbPGxvWqVXMlBncS1KzSkrum6fx4a68nxLI3CVaIl
9yQDSutFCdGVGdynbXAACO9OK5ccdACA9xRk0DVx3jqU6ml/GoFdtq2SdcP+23Pgy4RQAdgaHB9Q
7seFvI3A26yAq96yfcJlKigyBiP6mFoXp97bhC2hzW9R8tYIV2hcpoLKqM9pP8P5AwvIZcwE9UjK
NWcLhVbk/rGRUAAWuli4J16DIDuL7D629zVw+jLvU+cZwPvMIZy4xVU5v5XFzRJ7GjtUrXz9/yfH
BKJcB+q/Gqei9Q44nQG2d+SuxhJVKl///0l4Og00Jz6Eo4P8LKbsZAPXatsOFbnZI3+LHobAw1MR
ROfkLWc0XOYcEA8vfmsdtz9wuYbmy51iHITm4HPGBzzDvC8pinS4MjWAPAxRKR4A2Vb89Ez+dftj
ql2QXDbJUO+vrSKIQFoUH8BHDu4DUBFcAa9Q94SxHkYvOK4nJdYJoHqgKAJxZNWdPB9Nmmw80uB7
kf4zN2aYDuKQ7aqj+XLfmMh9p6iWAvbKW7Ake2GSLyzinmVrKi+Xrzm+DEjWg12H9DR3j9R7BL/6
NeVPvP9Ws3+4NZ53bYjcJwYWNy8PHHyiz6/p8sbJS810l3CFZclAZC7YRZzAgOx6Nm58460x2rBs
fpbZdARvQVHsavwFi9XfHlL6Q17yCp+Z0n+82g9X585xJa90qUDhgnI/GNobcLxMXVCiTA1QUIOH
ZZ6u08V9aetW4xeKACJ3hLV4sx8sI8VURVKKRxGXw9Moll2NGr4rpWC3W0BOk+JBiSdjMx5boFMW
UQsgfnG0gtz/d9uSVFqSXBvtH41hz6kfYTKzBzYygIjpDKanFaDwhBXUT9vfUVmV5N8eUEg9jxE/
AinCj2IJxBWwC6fD5FUR8B4zgI7G/LYnOvpbhQ/K/WH5MtWeQ4Ufibo6Jzn95fPlWwJamMXhD0Fh
6Yo+isgo94cBgT3z/KwG5PSQYtgXRONHj01A2gb2ZLStOYWR/adJrOGTaFjpRQEa4m8cjChdV02p
44VWSZdO1hnw2GN0x4PFypvNBxqXYjy3JaZx9kUqGbasI2AHAkWDezS64ZADXWRs7auy6PelcLr+
rE8p3DWBoR4AzDcCuvV4Mqs6uGkWI/3Yp3opi2dlVwR27tPIBz0evzEbsaDkSTKR7ipV+XJjWG0K
F733nEa1vQzHBH/dep3pvm8vX+FzclOR3afpCuJDgUNqXc3xt6yubzOPHs2F3JLMvQPo804blbw7
cf3aGN0exHUjeGmcBLimHjN/b/8MhYnKbUQWxUhfbwdO5MSZCE4+A+72PW7GpauJtIoYKHcSAcHb
4oA3cKI+B5OAW/2yveXKqqxHYiya36D6xBqnPtnp6FsAWgPiV+TboE85m9PY3c1Wabwstk0e3aRr
HI3Dqb60/v/zl3IXeMkLtFVb2SOwZ09FDQC2cclf8vWP7S1RfWQNh58+MjdTAeq1GUDdY38dmyM4
m72nvM4eARGl44RWbbvk2oltC7zO2E5UCSDrZU5b35FE4AVl+yeoxEu+XZvcGnCsRuQo4/5nEZvd
N9rx4G1bukpBUvKuMNY5oXrmRO5YEABbAaDZ7lboeZdgODz1wW+176YhdxYNwTItVdJVrzjY3vcD
vYnXgfSK1XemY2nuj4psKsOZ9X4cz6Mnqle/SH/EVXMDuPJXFDReLDRCWgC31uyJ4jtyp5GP/pm+
rNr0daTT2c6eTTCCoihrXVlD/1R0g6Ygrth6uQXWLHBkG93ajtqKFDdtB5ZTI0Hm2N761Qcu3GTk
7ld09QIrZaLDy+Is4suCc3OUG2V1j0tUua9uLXfAVrXoQODoDy8FHsjOswHgFBCX6QYAL6oHtOtS
MHcoEOVpYFS//TRAdbMEh4Fn7UOw8OQaZ5UHIpnRCv0L1LTDP6VrNQ996vqanb38aBmAqvbvwCSm
FEpP4+J34A/3jh3cu4DQQnkfyH7g3svCqYnvqejuRzT/hCKlP9op0DiiQm1yAdSdmWPy2Xd/Jn0G
Fqgc9NQZylEa11BJl8K604HgJZkm5yf6WZyD2bLpABo/zZVYJVwK56CqWVBybpyfgM2ewmURBkjD
sh/b/qASvv7/U66wKUL32NXJ77kAW0lYoSL/TsohvdonXorjQ2CiW3/pgg8DpFrhJKgF3qDs1z7h
UhjHg1/AQD3o/kxBaRrGFtCCqlYsmj29WPOAsUp3ryVf/GDlu/vZA9Y0ZL734VoCFF2k+m6PgFRf
Ovc6XhZQ/3Bha44Hqt2QnLupQUo9ubb41Ti0AMdFsrTXXQfoqG2FXTxyBp5cIm08TmrHNNyPFcwv
y9ih7bprxvl97o5ROTQ3IOl52v7UxWSBT0mu3vrNSPOeD79qJKV1krtkQ2Q2zksAJMa5nTRH24vh
HJ9ZP//JfL2OJAvn1fALbTTBTQfaqKtkcUFGbkyAT9/+KapvSM5tUBNIcB4XgFFjYTeunI4/7FnT
bafYcXn61h3TLGnGRmCa7CZLwLRb74ME9+SZW8P1OJ0DAcnFo9WdhlxzeFKtWHJpuySWlfiQ29GY
h3U5/MOR3jRh+uLJDPspufTMbTwSANwa3EnnmUco+4Zd91bzfRFDHq5FKaMTttWKaEyaa7E0P5PW
01TM/vSt/udkgaVLvlv51jxljikiEL7d8SgIh2Mfdcf5UIfp0T820QNeyY9ffjmhdeBHfhRRcuhC
Hr7pupAVupNLp908L4ENvsmoqG8TqwlH7y11v+B5fp8fyJXTLvUXO4ihvK6uH8uR3RgmyPdY+r7t
ZqrlS66M0asWAM+diIIRmItlnF4jDz0wwo4Lq3Qv/wrjlcunoBhB0jexScJEC2UOJvawy5yP7V+g
Er4GkE/BqAXUNcY4FmxsYoWDN5xcm19ti1bEILlcahisD1w2rjEI1UacrMrnmo/2mWNcSHMyVulf
8msMOhYYzYVqUI9j6QPI2UDHFTpsX2qTC6ZBUCRe1vRwDzGDPyURH/aM9rR96pFyNRtHv+8r2I4l
XNDpgMYH36DoKt4Wr9pYybVtPCyOqAIgKrVf6undsb9uy/3TzXghZsiFUCcfzWz24FL8jX0xI+sW
nMblO8i+7WN5jzkFTd5XrF+ugxoTm52eIoN5eXOYRnZC76ZGNQrDlOufU1fU7gI46khUXzuzDNP6
Z+e/batHtezVUj/5k1O7DQpik4icpp1++2DoYAeaM97uSzaOZPFz0NY19SoRmY4X2Y13GL2xC6ee
vfoZ45qoqfgRMmR6YPnNzDsk+HwOvqKpvTxk474378CT67dkRIuR4LWIlhiQ+8Fvil7iONeVzxVL
l8u3lLoAL6Iwe+ZdJyM6OsyX7Y1VXQRlngkwsA1L40NyjvvAT3r/JA7D1Wtxqo+jp9lc1eLtv42n
N3Or9ARUw/wcw271sQ52Rhu5crskMzjKZ4ZwIE4tv8444ExaXd+Yat1SrAFCXR/U3io8P83GD3fn
0Ueu03ac+nGSIP6m3jmdXwJDE9cvj08HoN+WFB1PQVODiTgi3gDbrl4KS3yZegr6YfuXVYynZSSv
FqCre4DXbNuPIlXJk5/MAfwUGLwQGPL3yWoP4PDOMxdEgD+35Sv2QCaaWHATBm1fiXiZgg79tss1
BZD1KHMh3MvMEhh0ahmGAEXkztkHr+gLnxnm9uYHp4iv0TCgqZirlr/+/1PcnBsXc+kCO2IPd5m4
KTPNCUG51XKatYcYdRS4LZiTV8AYwKtXwFQF6arTXBvotBs88LQL79CmukKwSmWSOxiEZaDbRPj0
kvJYuVZY5acs9cPYfeTe8/Z2K3KYXNi08MoK5AWYk+A8LK3+mro+iAYrzc1AsR1yQRMwu01eAVUx
mmeQVeKVR5hE43yqlUtn5pbPBD2PWLk/3Dn82e2um1iTfBU+Jlcx3ZX+uOwhGvBs0QJkjYl2hyEr
jqnNNJ9QKWb9VZ/sNJ18gzYWzMlnyFy/QRW5vZ8quev/P8kFNwnYfjhCaOIVp5bEr15ZaBSuEi0d
GQSm2S1K4Fog2T4IYzoQrgPzU4mWEtbscNcfPZhJU4Ia/UVQTdBRyZWcFs/qtgCbMo9M2kYtFUcD
XLr7FC0551jFAMIBvRmaBLKrYCqOpcWjbdEK85MHUIUz93zhUDQDMBxYxMO6/8cx0Yy8k5nQk+dP
WyerbBLk+AL5aOiPovzRePuKOvLAaTflzKrbVeVGfOj79ihAJrytF9XR6T+jpbwAl6OBgDiO87Fh
byssQYM+R0YRV+5Lo7zp/ea4tLc8aI7b31RYkMy5IBLLr4wZ20yNMjQIAU6EbhhLJXr9/ydXjS0i
6smHq/blddY9d7rORJVcyU+5s6ABb4HcwCChV7RrzW6fMiQ3LWuKJiKQv0RNfy7FHdmZtOUBUro0
XjWVWHFRP9jjMXNf9q1X8tFinA0f1ygeteDsnmDsp225qrurPDnKYV92nkDwfFM9jFfZ/Yf1TA83
xhMo2zXGrggC8gSpPfrm4vg4h7nih2BdVJA29Lxb4VFNWUVhJjKDAskBQe4Ql0cWAYv6DCaxVPck
ZK8GceGwJw+QlkECYgE0NEXzwb0CI+sxP9X36SkJ4y/z4x25IodDGr6egUTgvNwm79u7ovpBUkql
3TihSA6Nlf21x++Evy+iyQOlo7CrNigQ0WhrXyMU3MT+zhAgcyaspeRycGIegQgKuJb86Lm6u4nK
fiRf7eCqvYMhzMhv+3u/8t4ZkJXMDHA92aILyIoj2J84/SmCkbYGVSVofyLwTB5aP7kPmgCkFbqi
rmpDJfcFvFzK3AJpdaYkCUu8uaPjsK6Pu8xFniJ1yxgvKAQKqoOHxEjChb7uEyxdCivedj23F2xq
ALpn71whBG9LVlwI5BHRccn8sakhWQzdTb9gwNIqvwrco1Cl+0WXdtKcbf746QX/lSkRgrIhRVlC
N+5zcypukh/ewxReGV/JTX3Kb/yX+vZMv2z/JsUmywQJU+GRpmP4VFtFTfZo68KbwjbliVGWBsw3
ugTlxYqEOY0PefptMG1NBlBJl3JsRomXA0IOxSf6khW/2uzFrL5tK0QlWnLcxe190yohegIfb9v+
45D0MGY71y0diA3gCDUsQCwzHBZNvLvK5/Hgpzuve/Ko6GABJLvtkBeb0X/wSBWRydOs/LKduPKs
aMUr0YA4Ct1KogrRERB2OdG41Z+c+l9zB/nL3ycxmouMJga00n0Db/uP4jycjQPaWg/Lw1N1V93R
w7N3/W/1c3uD/5wSLn1OurmKyc6Zud52zHv+ET/ZPHSfzCbkJxbyn7/jB3bf3BvX+b13jP/RNTBd
TgeuPFA6JkaFQzliaYDYEeaFGYQlbR7dab0EjJXQ3BFXjV36aatRf8oITRDzQZQ2j0r/a9LeVT5g
6trn2Pqa8Sva6mpgivjkyvD4RlCbXj8THgFa80Dpcj0G8ZW9ANx6HI+Bbz82cPg2mJ5JKu6YH9+i
t/GwsPrAGKALi+VRAHtnezdVipUiQY1GM9+IsRR7/Jonxz59SsynVjcSorJ6KRjEospxNGh5VJlV
FLj8hKuyZqtUC5dCAYYcsnFMOA4IWRmgiZ8cq6J65s2NcLWMdZdjmSs3bI29NxhdjOCeGO6dm6Zt
WMfVrZknu6p9AAb429xoghmvkiNW+v7BNK5ooqn2KXQjN2vR3sYVtoK3TOnRzs518g8obcZWc/JW
aEXuxyKZiYejcuBR7MSYjmoeeW2fBCs14hU+KMPk11mNtsh2TSDTwbJQ+7+jgBJy+1tjDl2uORRf
Poq4vuTo02JX1gLU3AjMIE92M3xZWueqq8k9QHXOtXaYTKWq1S8+xxNAy3sNHkyjFHTW3l22ANJa
01qmEi05bjEn/SgKgaDv0zKs8Hx08ua2BBVXUZ62Y4PCe33Je3EInM1pwuq5+OGRe6HDGFYtXXLd
Jmcl6dezjXBe5uCNt/etofEolWjpzE1KZyjZmgr7/s4g12X8VO6rDLlyB9ZY076ILawa/O2Bcdfv
e1135XarTORZ6axaRqN86Ma/PHdX9dCVG6xKHyO1xgLBNDOOtBtwBdl5mpFHU6s4ZRiegWhnjkry
aJa76u2u3FLFkyYHVgdOSU1SnSzfull8pgkrCo+Xe6oQZWPHCFIUaeznfLk2grPhf/f4VwxJaa4d
Ctv7z2hq7YnS4Dg8MLP+BsCXB1Aw/h4LsXM7JW90aLx6I36AHceH1AWQMmZStx1dpRvJIauiiDGp
2+BiVleH2AD74dDaYTaNDzxvwbzm6ga9FYlJbrQaU5ZXLCjwodwGMcl85bpfrQzwXLo3J0XIkhup
asfDRK0Lw3TT/g1thIyJL9s6Uuyu3EIVm1blGR1yqlV7/w5VkRzMrKgehDWWX7e/oFDOf2ZPJ8OJ
xxhfWAbXjIyqHM8GGLGObsKSKBVghN3+jkJH8hOpkfsxixcft+M+O7IRgNWljovwcuOtK7+SduNY
pgXYoVE7yMcTRjidg7DcEqh3PGanMrHNI0HF+6loCpCeNoFuKlHxk+TeMHvOe9YWuAtY9iEoboIx
2laV4iwiz9JyC6xbTgF7taurEnWnLDkMlF/VdhsSkTxN+c/t7ygcUO4RG4omyLIUWw/ejQdqxPeJ
1xzQAvoE/vBzVk2az6jUJJ0ZHBJUXWuN2J4WZBvZUAGw3tcBe6uES/Gpbm3f6yni02SBBoqO4bBo
QrfK9aTwFItMJJ5wQQNPQpJbx2D63pW6XnHVsqUTA+D1/dgWWHadirD2ihDWu72pCslyh9g0Ak/d
dtaAzW778dwJTZ5ROJncElZXdgP+gWyV24flcpeiupijb3oc22Npv5bWcyl0s2KKmCT3iFndQLgf
4zdQjx/wiBdWxZeA3jq6fpw/qIkXbtwymULZVQFwY1f1v/3sD/7Ty/x05d3fmcc5fDXQ4K7JcAoT
kruthMNW/mB8xutv7P6N22nosm/79nnd/78O+bSOSQbZhXmdiJtUV4xQ2Y/krZYghJYL5Pbdr8DM
w6mLNdpQSZZcNehdAxXACtfyKofNi3Cg9b7kIjdYgWDu/xY9z48Lu150La6qDZTcdHbMKTM9+GY8
P3v1ELb1tdfrAB8V+pAbrIY0zo2Albjne+n0VLP5lQzac5ti5XKTlSc4AdIU3LVqngrjXKQvJXvZ
ZXlyMxUMwiRtC9GNc1fTl3jUbOJlr3dkiNPOmtGNbvV9FFQ436O4GE5jc3QYIJYqso9I1pHfpVyA
vtYsz8fIGFAp9AAZXD9vq0W1fMlxqDENwAnNxogBjnx0bkGqCLbgm2TQXDJV8iX3cdu8Frzv+si2
6xD16NCfn4bkuel1iMeXjx3gVfg7ogRWk2VZjR9gzE8kPqUD+L7+zdsn4j4J52lbSZfN0pHJu7ux
XNDLCfUPy3vfjDD9f8EBcNwlXH6c6gLXLBev7XHDB5GTc2N3yaEJPvYJX7X2Kd5isN/O4wbaaatb
LF6Y2ARLE8sVWpGfqCpudrkNDt+op9NNwMuTKeojW7jGsS4HGkd+mErQ2dRmhTlHNp1+xA05x5xo
jFK18vX/n7RSLtRrgVY/RHxcgI27hNnsHnZy2wXOf96j5i71phTi6WQdAdh1AEzc9nZePvs6Mngp
iBGJDwzcJUoL4kUgFuhv+Uo1nHT9DV/c5JTVwc5PSY5b8YXMAerG6KfqD918Sgo03tQhSI5DSt63
f45qiyXfHV2vyOsEdZG2HMLZrc4eSzQuq9KUlAOTFkufaPK/cS2r3sfgw8++NtYV4sKexRP5lYoD
tosPFLs8+XNYu7j7J4nm1HpZL0R+pLLqgVidBc+yOnrd9E+tl+9yKiIzbvPE8XHliAdMkGC0c7BO
g7PLp4AL+bdPxVUZ5EGKGNkCeT7NmtD2gUCf7suARMYyNTyQ3tUkW6IMHWBtYL1Sv9dcmS6nKCK/
MFU8c3ujRgAe69syZqGT3vo+Hh6rnZqRUiyvUhszu+tuArqdDh8++ZiqfVcyEkhuCpoulMxLqD0b
vEM/9eBJ+HfbvlVqkZyTUWM0gZozRlCERz7y6nmiFOI17y6XYzCR34vYEteiCOA+RftEPRYiZUNL
muClEC4/FgVguiGNi+AF4aJwDzjRMHjotmIU3im/GMWL6AO0iA/R4MZh4AEsEVhL26IVOpefi9J4
rFLDXFOq/47DzOw8xfNTpuMCV0lf//8p7XFwmcdZgoUv1ofFvjXVLfSyNx7Kz0RNNdnO1K0RFwhX
ntsctZZ4OZYTGbrUyrgL8JL/1Yowbtbg8r9rT3UgRaotlVy0LobWsHsYI8vpYQF+7N7DAJEfhnpC
xpqseZS3H7xBj2zg7bRDyUHNqZiF02A7neUZzbJhh5Ppthmq3EdKnsLLqizgkDzBwk3jozdFqL0R
KITLb0MlZWQGPMYf3zRLYz2P7jyoE/l9yLFTYKFVZI7A/Mm/xmCYA2ygwZbnGmivuvqIwljkt6Kx
nQVa1YwZsxrzN+DIXteejvBDJVry0IVM7jQVAba0TE4Wo69ZwzVZSCV63Y5Pzp/iUauaXbinDdFZ
mWI4Uhe1VKLX/38SzZKhbrrWhtb7+tvA0+dl0YlWGYvkmBljiTnl8B5cXsjwgSThIFdsW7lq2VLq
RCmQ8iwLcGuvlmuPJF8Z6663RauWLblm4fuo/6HbLarmViShX9rjdAeEWqM6NOhU1l0dFQFdfiKa
PYtaM0PYGqZbZDqMxoes/hin39u/QqEg+YEoKWMLBROEAWG3f6Ki/tiiWLn8QiSyfDYWjn1FoivF
u0/eJ1zFtLlIJX7NJJ8sss8AyOIwiEe6APdVOGd1uBgfASon+1SzfvjTB1hVjMx14KjrsSsNlrCh
7LhPtOSoRstjDspyXE7bD5Z0UWZ1moPu5VIJkV9O0Cnmou3BH9AGdO5v6vrDzIfQyPsQDFHQzvby
FclahiMF63UAmBVoZsZtkVlP3fDksSeav1vWafsLKrOU/Dbv8fAnMsAbNWQU5GChK/ncMpvoXnhV
xiM5b0KWGqhsvI+qurx1yzYizW/mj69uqwnFqn2Q0qsNvMsaoedPUYbXtwv75uDkC8/9/0iF8ovK
0FXT7LZIs4yCuTvoHqcmO4xxo7n9Xn5YIfLDSlfycfLXGkdb/l7ADB/ChVn81FXOoWmNB5s2kfZ0
poim8sMKAhxa/WekrpzV4RrkcLL0dDUIxW7LjyotsTl6+iB8BN0JUozj/Isw5Awad1AY638eU9oh
YFW1ugP4wY+Oi8n7mKa6JyeV9PX/n8NQ4M1Vv5b3gNd5AKH2/0MNQqUXKfOmwOwEtS30Eozvfp6E
HFfWMWfh7ioHlfzYKgaTTf26eLCCrRF6v2jJhdlcFn72p6pdNKjNzKEJWKbt6KOIbzJvsWUwmuQe
Vo078TT9XrMLghvuaJl2EE3xCfmJZZyT/yul4OZdWbgaV89G+YG7mrnvGY7I7yyWX4D1rUHVwGyI
+Or2xfITSM900WRHRYCT31oyoyjB8wEd4Qek8Nl09s+4y0JPQeadg/T39lYo4oLcnMHRzDyNVY/y
ofUdOM5h6Tdh4eio6xW+JfdnDFXc2kiZ46+Gsfq5YAZInBgpNU2VKumS545pQjyTsB7t86kvotYz
+unkW62WCVL1Acl/S3MMwNGFD3Q2uPGyOVwS77ytd0VokLE+CiwyYeU4R0udvY/EfEzj6crN0nOX
1poUqVq95MB5aneY4MDqR4zZk7i9quBn26tXWY2UfUVS+YuY2hkjt+QQiOJIm+5YcEdj+4qVy1P2
DaN8KdN6RluPOPY+w0AH0YhWrFyesG/MpQzQTdhHNR5ciqbBvK14tpedipExQ1smcKhFoo26pnK+
tUPeTa/VNLjBreXhseS4rX6Vflaj+pSyRrMQMe/nOkpaZBPfY4AtMZyXbeEKyySr5j4Jb6vcAZFi
OUeFRZNbuwdnzODQm2pomq+2m2l+giI+y2zRYG9NQBvFUAAYrNDJunCer9BkA6LVImx2sd8GRCaN
Ft3glFmPN2Xe0tvZXI5jo3vCVwBcEJkm2sBWL6PI5vWBajoPEO4M1pUv+GkQ1nVRJYcaROGPnL7Z
lETbW6Pad8mjhzHOgiFHY9J6L1jf3EB7rfFoRbqR6aIB+50ljmAAYZyCc5y2d4M9PKASyUNroR9o
Xk9Cq9KhnymcUJ7Yn1o7Ex3QM3CJcs5d3B0rupzG3N/n4/K4fuGbuWgGMkRBHIdt9lSZ7cHdW/KQ
J/aHqk6dkogeTOToF66q3+6w6Lg6FRssT+yj+X1aCMe1KTVS4LHU+aFgoFLZth6V1iXHXrqR1+MI
4flAwT1shswtv5Zd82VbvMKjZTJo113K2sQUbZQVqKPWzzisgO/1mM8HbWlSpR4pH2fLXIsAkNUR
K4wIJgQ/0M1gq0RLB2kjreqZlFDO2sNBs/HJKIimkKUSLXltCoR7Mg0OzuideO0d8z6I94VqW0rD
QCa3cD2FylEjSNLuiIexWExR375vb6li5fLcvoWu7D7voBSP0XevB51lOuaagKNIM/LAflLmRWca
kI3SFawl4XUY4OCGM6gmWKo+sNrppzzmYupNVOvi0dTSTLeu+9SCU6I3dq5fysFAUaPN0EM8cI7C
AI26aDvhxo2gugdshT/9pykqWdIKXGLwJ3oyGjyr4PSG+4uBknPGY42SVDu8/v+TkrqqAF1SOqJx
ZsgfitYIEZc11Q2VaMlZO2PpwRcO0XMdhzlWDDbXq227VEQymfE5tUaXzqLpowKdVq13YvV7Wmls
XmU2krciZ09pwNGL1gQ3uEKCBeYJIczeiSVD5D4omtN+mBmauWIyvFS1e+3w4jEt+b47kdwJ5XJU
ehDL+ojjodl3glCQb9tKVyhG5nT2vAlISUBHiEaeRc0UGsggdKERRjY0eVth8XIz1LIAb9KwsHYj
Ndaqs22d8DwXAjcI1SrNk7nqV0huO7W9bbs1zv+Z+UzHqzXs4EotdGAGKvFSjuUtqxu0Gf4JOsCl
PXDrREznmKAlYnsXFKYv90UR3vWGZVYwT6s/+dVrk/CrZNiXqeTWqMbLPMMpUkQDtONQ0zuTjp62
1604X5r234HGrANuVgAVBHrPb1qzK2wvuqG4/W/RcYCoaWKOSjuS86IfgvbGvPz5SjXXYZUiNutK
JYqAJk/r82BwWt/xO2CMOkduuwcjc47b2rks2pb7oIAvNbPc9Do01uZng8+nIdD1oF1WiS33QZnU
IDGCQh9RMdxUZvKIRrdDG/vf96189eVPCaTN3MosYtAE1VD37Ba31J9ft0Vf9iVb7obqWDHVfYuV
A/u7OiZB8mPug0ikZn1ullIz1qrSvOSwE6y9pEPc/2m54nZy35T76i/gNfpbNXR2Msyju3h9Mkse
tqT4Uae5Jkupli0l1zmL+4VR0mFouW/CvnKDA2Z69tVfbLkhqnfnZJlI73z36yYPMxP3ELroLn+q
pUs+atB4sNJmcr6XQYlOWlLxkHbu27bNqIRLJ+IevMXllI7O97xP23V26puZVr92yZYboorOSJqs
bJ3vXhz4YU+AH20vpQ5ERrFyuSOqaLrUxUOH8cOgrAu9DDebpml1HfaXUysmo/62xbpuhhnNC8YP
eyLvdt5fL2NyxgssuFPqNg7RRqZLUKrfsXrzp4DgLm1ax7Y7/0ILUHt2Xb/50lf/w9mXNUmKY1n/
lbF6pwcEAjQ21Q+A7x4RHvvygkVGZgoQCJAEAn79dzy6v5mq6I6MsTJLc0tfwp1Fy73nnnsONzd/
7R58mK6siLxSSxs8O264JLEanohbf5WSfHbo59f/cOgNF1KD4jF/O7OlEkm1TaTmXy3En337hylb
irGMQFwqXuygwiiZmcdA3Glh2/HrS/PJcvmRJJWD/ytg2Na8yTOlZhQD8qnoaLgW6In8az3H5KPT
iT/VI5uo6F4oeDC7eMnZFgB5nwVxoLJfn8cnG9ZH5+e47zt0abndS8vrux6KOG+UTHMGJnX5xcby
yWT4yJ6CyiIXHYq7b2MdqqOFAet6WmIPRiBllcZKNEUSV+Hq16fzyW35SKeaKxXA6gE/NrXh49nd
pI3oUXN6jPq/SOwlH9lUiwM7hIFP1avfwRp1CKpyDTXl+1+fwCfj9mPvvbQ1a+DzyF8ND006g06d
zNrnX9ztz779w4S2MdGhr7DsuUF9N5fEpoUFIPjrQ//3QSf52IPvhkPNAlqoJwyj20k1qR93K6DC
ALPhojfXaeN8Bc1+dps/zG6scBNsVKL+KWBaJOPsHSsHULDbVykCuy+Cf4aF6F+bF8m/WJ6EiwdM
3u+feus/qua+hxcPxBYSLhyMWPPkB+HOVtX211fvs2nyYaOWxVA6C4LRJzKGmReZLXqGX6jxV9rm
WzZ2X+SVn42AD1t2B3n30vUb8hQantXCEQmM37+ivH9yDh/pVwWjOQdfhzz5Tp1iMzrZgq6I8B57
zEQn/8q775OB9pGKBQDFI6YPuydWxD9K0h1L0x6GVl30IfkhqmILj7Qv1pPzxPg3Y+BfuvaVC8kY
reWrgXgU3Uy2j+/1NFiRhaQZyi9G2me/8mEXj5pgmNEP7j1Tv7XrxqfiuodleGIjV36RiX9y3z/2
uiuHNAxLvHxVxrPpQFubuAX/StP/sxt//tU/7OWjz30Ubbl8dRmDO4nnJkPMATF2wzchqm0Ab4gv
LtVn5/Fh5jMIhWGDGswL8/I2gz7RmPLuq039kzITGAV/Pg+gCbNhdVW/ChPexO58z3m7OY+s86ji
c3UX0XJd5iU6aOhfgpBI+GHeo65L68qS5pVTYtB71YynOPedL277ZyPrw3QvJ9G5bt51L17QBAlt
6jgVAAoTIYavQun3vsV/M0c+8rag6g3xyyVgL1Ncr8Ng3yn/Zx5Gp4KE2wKLGematC/pY5mba0Xj
L9bLTwbCRzpXH5U6YudfVXXTJXXVyUzO0s1+vRp/ssF8JHBx4YHRkpPluaQdJz/iaCoeg6ho+7Q0
Zb8PwtZ1vlB++eynPkz+Xmjcm6nNnwFNNtEqjrypRXsWqUV3NGMbty7MG6z+IgP/ZKZ+ZHcFKuqd
cfbzb2Ca1wM0sIubAg60WeW2xb3qa1uk2vsSoPvs1z6sC9wyLh01qLfCsdtzOMad8brX/UXl3nUY
Ir++WZ8NhQ9rgmicCHpohn1D7Z+mgVOUKyoQ9P+1b/+wJtiJ9o1uA7S3WPEUU8dN3AqF6F9/+WcX
6MPst6C09x5j8TcehEdowV8Pdrws22Gr+/HaMX+tfEI+UsBGwyKRx0v86Abzo869MOmZuvZLuE73
UNH69bm893b/m4XgIwusgY/J0EED/dvktR6s1lUfKc+F9q6ohjkJ5qmR3lrTeKxvg7x3Zjh9gpXp
JAri/cy/19Es+7U3mFHYxEfPQusfSt8VDMtVTEvv7teH+clo+cgkq/rcYCsX9ps3qXDT516+ibrS
/rXZ/JFI5hs3HkSzzN/qoISOgTNVm0hRfxOPDZin6A9e/7Wz+LBqsIUKkpfh9C0koZv4hPnpHNT/
ZJL959v0X/xHe/rHTdN//288f2u7WZW8MB+e/v2ubfDvv89/8z+f+fNf/H3zo718bX7ojx/609/g
e//5u9mref3Tk5U0pZmvhx9qvvmhh9q8fz+O8PzJ/+ub//Hj/Vvu5u7H77+9tYM052/jZSt/++db
u++//+adOeT/+cfv/+eb5xP4/ber5vVfP/7jVZvff6PsbzH6cyIYQ7nMjckZr7c/3t8hf3NdF8qs
bswoQ/c7MgjZKlP8/hsJ/+bDnz5kXgj/X+aeyeW6Hc5veeHfwgjtj4x4QRBFFLyr/39Yf7ox/3uj
/gP0wFNbSqN//y14x/T/d9ZFfkSjMIhwaAQHA6Lch3VK6YVNpAxpRhbfWTtFrdcmj1e84HI/qAjT
EdZ6WQfyORaXiayMLu/jkk5XTQnG5uD07pXrBN+V0/uvg7QbK+ptQ31xs6hqWsdRcWkq0hwcdCpm
ZKwTYWR5bWs1XFf6wg2epRO639qgb5Iu7HdB5ZU7buabZajUde4ufuKWSP1h8VylOaO7Fr+YuXCF
PbhkeOxYj05wPVws8IajHTXbxasOo47HoyfID94W9oLLOcP1X1Bi5gZW3XH5WjRV2hiUaXkwXrZB
AxU8xVCI8HP3YtDNlKCpkmddMfrpaIc6K4MylbyweyLqu0gFQ9Ib4aTNFMtMscVJu8W/yp2WXZ1N
IqaAbDWvgCVA54ArcQEmnrifsW9mEMQ8+UP1TZPiOwCUVdDnb1jgSpAC+gIXAA1/fjztCtmdjMuG
FAlrauISabBWWXejpJVrJ6fXQznzDNaEZZqHpdpK17CED1PqdhB7hDxPkI3d8FgHYh329srRgZNS
LgnkYmedTJoDM2uXLBLPc0Gao+koBGZNsdPmezd73iYPYUrod8FPrMtVNim4Xrg23oPVwde66ods
WBqSTE85lW5aqeNcSpTui72svHG9xALHEMs8k1Hnpn4LZToG9CnOyz7jMavTeTqW/lRlcMMtT07U
jiuHhenCRH/QfOgPvCIvhDTNOscg2BgWboLZ40e4PfeJE/qZCAxDCWOCKXMf3SkrU2SlXhYN+1kW
cj327AJI6dgEAiLZjs0c262lECsxhdfcDfokbkvEK1p4e1YoXOXRnoCfs9SK4bs6b0G4pWxApsv4
4GedzlmWaz9O0M13o8Ju3BAmnWTxumcXc/gKc2hrSjYedVMemOsH124+XcVuE6Wqgo2thYbjoMd8
z+Aouc1dciCTF1zRXN/FVaU3uAd1qnyVxWV8LeGQforOGjxiZN+GtuNH3/feSmeqkyFfoPhjTL9W
PuuPowvBvyIogqzOJ7Wd62LL+JJiYJXQVlvNRShWjguTgrZb++qxDPxg3bkoRfquk0qEDNu5XZYN
mgnf2rKK0BQQ7+dOgs/U+HHmOM6lFN5DULflfhyCHUSf/CQwTvVE8/yiDtpgEzrrYSjrBGI2z9YB
UdNvKVnrkORQMMZ4GzyB4rbJvWSJqZssJCzWVc6rtVTTqdeiBC9109o5Sj3G/XsTHR14Jic6H/37
WKcj+suynPU8ocJcKNHTDRg0okrgazlnbrybyHULU/Z9jIUyceY+34jO7zAEIwW0kIRQX2K7qHWC
w9K0a+riUM0gnKM0tZfkfuhdtvpoihZIHLs3o3+FKH3l20KkRjEvGaHTmvnI3YYmHhNeh34q7gZl
y9SM8K4Z6unHFOWXNVati5p6h3KK2XERI02mughWsXXvOFSd8cGHpggDmMuNMnNKdVNavKpG9dPp
+E/STwelHL1Bd76TFD49Md8u62pYNpYxN2kH9jCRwN0v9lLk/rwZwWpMqs7EqfVNKqNcHivZFWCf
C5oORm8mE0Ebvs1XXsj8PVtqdJJYhpBiIHVaecuSen67bPlCs3DuxYaLe2esm10NTCetA9Luiohe
Fa3f4HJJ/wZSkGnJ1bMcQF/qXkZ/5BhpRZPks4k3Eiajice53FXw4018MVWryg47tNV3x8p6q75c
6oOEgGfptXYzxOayC224LsIFZG0bNxdjZ+VFIybokgNZ8h269qOyWEc9OnmYV4OeFvuXQdz5J9ls
ESTyTa/iF8etCVZe/JoC0H1Lm/I25+14ET0McTQcNSW3tHDCdUPKYO9WIcnayRFpNUFET4OqU5dV
Evcd3ZJ2afaaqxi9hdEPqEZjhYhFdHDy8jUsvsigyDmt+OOGGxNKaOwRL4pCMFI/NnlXQVgH0uE0
sxouQi3yqoyKYNlPPOyvQmhhJtqV9BjzcEg6iE0fJv0TUa3F7XJSwCL1dnBsldZY5pGPn58qAkij
vqmjtryz/aprVJVVUdVcLvNYfIEI+OfU4g+HH5AQOi+hG8LtLw6I/1HQlNOiWYI+KrJuwhwqSwLN
tKCGPADajlvCruPW/JhpsYNryRPihy5t/PPwEFOX9PU3Jpbnzl5FdQ8dmr6C35bML5qGxwmGvpzP
ivHxkmCr6tIWNnFQYCmeTVEesO1D/GWEMrPNguoa/Aez+UPA9s/I6E+R0J+xjuh8Yp7nIQbyfJ8h
wDq//wcwCpHa4NcEOa11vS280r75HVsVWjqZbQue5TWorxp2ny3F1PFrNylqQlYUtIC15883A8Sj
szoqV70fexkc59wtOOYXvDddpn0H/YdFj1BoKbYSiMa2tTCRhowQrBa91DFWpXUOTJq0SN5CjxWJ
8MWxdmh4oSx/xHJQO02Dsev+LJUXoVsgoImHtrRkmJvNUE35mhLvTsxzkNThhEn0lfOS5368874X
REFAXIpoFuFs8AEUYuAkODNMHLLZL8vTHA/0YaqOHn8dBzUXcPA7KPDEi6R1241dVTm1kCDEAmXC
dv5OCl0mXhW9xUaZI9ctAeO3KRPuNbjlEZa7LjBbRMpY6+3Ug8hIvletqa8K6KFn8TxgZRtR547F
2aqGvdAhzlcOif3dWXLkrmnmh1io+NVAPCWxCK6vnDJ0shyKBAgP6mblWhFdlXnTZGaag/1kf0LE
xclg3ziuA6K8tJSdWNuy75OliPt1q2axcz0c2BgtxxhKAVlZjXQFbderOTLzMUfXsxtanjVVQdcB
WhbQeQvx89Hle11VyD4bqi79KnCvF5mvKkz5BMKqZNNrDmKWNvGxluDauKNVO9rpeDc0UN2bQ+Xu
a69mK6eVMDEqgk2TG6zNBLZGKhAzuqRKuy48ZTOYgdCLYCp10s6an0IaOzgNgbEUEbLtazan/uA4
j8zk33Ulh3UtIbaKJrfuEBVBV+xoTpx9xPcSDQXfEb3/+PWcAivr46AhcRxBvpoBjAiASHyshqig
EQtdpiAFBBKnXd5cjoWk+06gnJQJGUOFBlHV9h/PVfAWQi42ETWdN07eg5PYT3W7LdBmkgyNM50m
1c8nOQj0bli3U8c2d+6WuT90kylP2CrCu6VSWDfLcTpwIjPXm8tHHadRr4oX7NfeJhSV2ECXdH5p
G+Q87rjvIAuHma30lQ8E4qrYqa58rHLV7Bbluh44VoW5FK2Qu46r+55rc1mTRmVLU+VZNTL/5LfB
vHb0MqdeztGaLiP32GPbPQ4iKBOXOzft0HgHw6P4pI0iB9wZCBaGi5O8v4bbxEwEvwwr99Pk3mH+
18MuFt2661m3G9sqPDSa66yWjKdT7hjEyN1w6JfuGFqhttrJ+dE00Zgu8Tynsl/0HuSEwU0bkS9Z
7HOCncb1j9QfT8oFUAT54OEYqlREuX/JC49lbldiUZcdv+ph3OQFC9nWdHI2I1dyrYo8Cz3HWSEe
WDLZ9/PaMxDlIn0Vbpu52pPREdeNE94DZy+3IZR6jgjUspm2Yv/+jAHpT2K2iN37bRrZVam12aAY
ztLed/Ob0R+WrFVyXEtuBbZnUm2BOuapYPFyZGNlEV9E34gZ51TNJX1osX8koWnf5rFfjhNfpi1k
o/vMKexNTxAU1V6b9SFHw2gVmk2Oa9LRiG5zyOKnE9KONC99GHOjMruLqjHPYPwk71pncpKcDeya
tYho2KKvgrrTV01AqiwuWrqCG+UBER/dtI5zB2IV37VxP+zgb0PTaUysN+d3o3RuscxDeGYWTdb0
tbsuZmfYlV2LTEfoMaliPzx6VKjEEvvQVKtGOzwVth23o2IHySlsDjpvuhJx+wo/U/tda+3cTnmH
FVJH5YVnIeZQ9eyoq4VhN/bE9WjloXCcs3BZSFdRrJtdOTgvA8LIm74iArM+p9mU19CUn4t2X+t+
TttK7rsBfiM9qTeLtcWBDB3GIvQdRaxumS10wlH+vRNL8dI5VmANrovdzGJwyWIMZjP1+KrSDGno
yfYBO4faeobOyBKNfGClIMg6xnzVFPnFRKm7D4ciX5KlasxW9fmzwpW5+MdrqAQmRV7YXSh15G75
yIJ95o7dfHC8eT4UrfsMlrW7joODEl10E/myuMuJ/+hLoi8YaoirvC3DVHhRK7Jehe42lP5xksV0
gbhxunj/H6A2dxPU4rkQrSnXDbbLYCL1BeLN4HIapF7PJbxktKuXi0LJ6yIIVtTI4LJuRLxWIyQv
0SvwVBsdvnmeuW27tn0Q0LBOJk9f/eOTsRG7uecsncRLHFTuayikXFWqc/eAgZtbGJK/yFJUL4Xr
ZH7jbtAwqq6bqdHXlhp24bJ5w3nNd3U3ABoZ3PZSnR/6yWNHyZekhYcBPm0vTcPUrdcIZw05W52F
Ud1tHQ9SyEsdu8eGde6QDMZk4GMjkl6CIhNh7q2HGS2B2xYsmrWQCwSaeSUuq8qE22Cqg12DjeOI
xtB2nRvNb4xtvLQmEXsEDPo9clX3Epk+WzjKTsVsbtoYIUHUmZ9+OJMnr2nCldSITe3C/Schul0f
RfxuKNlyWbJJQwADH5M54ysvwCilDRbtfCZ0V0oWXNRTt0IfiT15PrMnhGv2pMapSMDSgD33+Q1B
ArPTvfvUw/6tT5jEuwTrCTZHUB+MH8+XYTfPl+dCPMHwhcxZ7flY/c8vjue31awghxjP7grBV3CA
vl2eQfvOBU9vcQ9Q15k3y0JO0KkKVmULNWWKubt/f5iHEolkD6nS/T/++/7q+3PldWSFbfCtRVEp
nduabs0Q2Ct0TCBBRet3iDXmIHw37aZp3AVl72SOH5AVGu0OQ80HXLGE5qrM+rw2aQGNiYT0hGMz
4wIUvOjCzGa50A1crElOL+aWiLWq685N0Ejq7ZY2NPfVKPdouYXpJHGXTe8u1VVjPH2p68P7k2Gq
pgMdyr3X9PJUaMpSKF5T5GnIxSIImw/wfL6AWmd8wYv4pw1K5Mm4Cxtim2YTQZzuWQavU5ePVx43
L8Kf4ZJnYZUn51iiit7fVCz2D8X5gfaL2UFlbl/ZIHzwpECLWugfQlZkvbF8O2kZZZ2Tv+kyl5sg
bPqN9Spz8Maz+Xh3ZLRak3rO93MLM5ah6PgaqOlVrkj/wnJs3EOUN7emExQNijWCRBsih57FgtY+
vni7cJ4flH/WkbXtbV4G8nYm7g8gD9Hh/Vljmd157RwmE9o0j6UMo2ALFQNjh+FSnR/Q3tqv4V4W
Je9P39+gqrgK+yHeVFZH2/cHprFOEgi9XQywAG/ZfWwj706z23hyuusS8rAJ9DygnzJFfCOJVOsu
NtvYjthsyvabKepVs0SQ0mZDUpcRtsK+Pg2DHO8xKIsV8FN1GRay36mqKbCtV0WioSp560VxsW/h
d500xgH8CqhiC5eoZrXU7k2kpASOZObD+8M4gHSkOA657i84C4N7pXmccUilpXpGMuFrdzzY3qMo
pMg6LRXvTmEe2x2D1lnKZ5S1836w6zwcX4gINAzL4FrrA+gK3fxa1CYEmWIu1nEPklZfhPRAx90E
fPwhdsSKcKpeIho4K4YMBopeBzuq+gg0UosB4bXV7QWlg7xYKDDGriDDq4jQz4SDoc4ld6f1MAbL
46B56kdwAXLjmmbSBYGjiLC1jIxklXVRa12cDg2eHbmatQf43x2f7MS2iw3UkSigkPPSHdBMCZFC
fyhu/YXFKQxXAOsh+LxGqw2uA6uulzJChFx3QLFouGLiWLZthNvu6GT0F/5KRm/AnO7SybX2wqI2
fqnjYLiMJhgOdDDN0MVEoCPokCNtWLNeVBclrHLJdYdtYCcxZ2GWi/hwKuqHeaFkH1WgPxUz4KIi
iAvYkXRVJuEAsLMEQvF6GNjeo/0ub7vLQJP8JCuVA/l3+qNk00UweMhXc/7G2bQbY22+tXVzRry7
6J5MuKLtnKs1tlQvzY1Q6xB46qWL5qsNKLjxeiyQlkysdrIxKOzrPNwI5Hq+W56s0cFaWYs9P1+z
YqxW4eIygK5jfgliZ7Rh6EhIZRAgtAmD4mQwDrZ5JL1tIVV3orFFlYkI+eIyvQfZa0oFZ/QqdNqH
oKstRGFsBJxH0dPiq3Il+LgrqZJHBJ3+VneuPpRCjTsDG5h9oCe5z0e05Lhhww9N45Y7GfrhweZc
b2MHPgZ1JMd0rj0UKRdQcGiERFrI6T7w0cVQuAomeGUkXyv3pLvQJEuvxj2lU3MzhiH8xdG1nYFF
Q0U6KyAQkmJ+xawI9y4MJbCoxNPWF/PtuZaBxEy+kllBWQvKHkjwnVXXt+bGGc6hKAyFG8+nqSxK
7xkRqAKxpb4tWF0cSY5bhH2+3qhJx9foNdhBiH47VS25FKO3mYd+vAWtvs4os/2m9XH7PQyun2Zx
5mvb/ly6UT210rvGJXrJsfS/OJgIiQ1V8IiEsEwBXFJZLMdRE/++BQO0MmQ1gBv97HnYEZdCjg9T
iRgYJrBIcRZDt7T22aqtmnxbRsGbHzE3dZxF7QHPPOiWFlcwaCpXMVFOtmA3W+C195S7ANHdtrtv
ePfNzaHbUVWQKpIkrxJfzfwocxfw8DIOmW6w0jpSz+vOIDEFRvyEOCa+Cyu2QZFq01W2ftS9d0Jq
v5ubcj69P/DFLvvATjdqWeLj+8Pc1UndYcPiE7UJR+n4KCMvI1SxK26AEXDTbeJYYkdb9nOOvv55
MncNLcl16FXt1oHfdgpq/pwVNlo2laY6E31M91LlSxr7Rh+AAGx1PJtDRcCh6DqgBvWyHeZw2eXD
HF0OToWu2SmIlkSa5RBzS0+qqFA5Aji6ZdpVx5DzO9wPVEbkjLOvx/ll6tVV1VqzsRB9XpFoGtc8
lOQgBq86NjQ6lConmStCebSdV+25rMi2a8CHlMNgQCCI+yvPL4dkGvLwWZF4SKGLQwEDd2aDWsyQ
ln7efXP8ZbWwtWuK8MaXswPqWVpOzyqKoOxhR75vBuZmnY1+BH1V7ps6F1dk0svOBLvJTDQB6sVu
Az65q4iyKuXEqzLtjex+UUVa66W8KwAsEo/aNS2xYzjMnY7dCDg/xIqeGNm0m4I28UPYlUi1Fr/O
GivnjS0IEp8F8XoV6hp8ZDSu5y5Py9qb1mKMxXULY1NUvuLE2gkeB2X3OEnWZvkcVys0VbZZC4nZ
k5Gd2kRYHg+qotXGwVemjaoPxcyr0zB75WmJk7xuBiDvbbeBKzRbRwEPEz1OaAcfc5KAmb5sXTIB
PVhQFOjD5UmCs4EoT9YP0L2ZUjuPGxpifBR5SRhu8xxm0kHbNJDCO78evLfRvXHk6O/Hzi2yFn18
++b8UBm5dv1ZwL2vGQ52iJrEiYjEFSnGrD6zcmlom0OuxiBxQeJZtTF6c9Z9CSZ40zjI7joNCdru
uvWr6tT38ZZGZXXZCn0F48Q4a/g4o0xIqkvu6eoSNQC7n8oCS349msRzUeq0BO2Q1UKDHVlQzMhD
f7rroaB0RXLvogMok8wChatqLOJVjzmw4xX0uSLSkpRUK/RDqlsNvf/bwXdwvsWQ40IiVYH97L4W
JNpXTutmvA2q4JxvTJt4kKmbR8We9mPUI8hdNuBympXT+W5W943/UCwMNg0Ah2GZc8NF4d/A0y+e
EgYyBRvrPqVsVhs58l05Onqn2jE/TA2qjAK71gptRvaSB7wBjGZdcETpeDkGwOm7Xvq7cFH9Rdzq
e4my4m3TVvNt00WPU9nwC+109Sr2g34FqGI6gXqrO+80nB/e/7dMUMPqar/8wxuN0xfrfkS7zvtH
6Ox6p5ZP+jjl9BDVGEcq5mJrITZ2XYxxdUmZv+7srK4HHyXoIEBxdqQ90OuI2BtnpkCOGp9vBgy1
h64m1zqa+jfVwULBHdCJFVnsF8Yizc4FynGQCr8MHPgWLWj4uG1zWHwqWLk+TXZ59urS/iAtio8L
lY8I/MdEt2nYL9Gb7EEzm5WuTzLw+R50gxBpKivu50a+oVCuvk9uv7ddFz4VAStWqJdMR8Sjks1I
pwy8T9rCf54cp8lGW1eHBbvsg6rqVd919AYYAtD+gF9OnJaP0o/NwXi5SGtQbS5NQKaUaWfN/L54
1R0Bm6Ay7UZEwdVs/RKRIUXpsDPmjXr5anJL/VwPUP7LDfydkSywxAeX8V5UfZwoH1NKVqy+DyZU
4cXsLYBsuuZ+KjiY7QL2VIEJNmXdyYdSA07htJ93vazaB6SqYeIavRw4ddVu6bw2RVONs1oC2WWA
SEFTs8WtWBYDZ3LEqYWq8xvmsOAGFIJA+Eg7nE1omEplW6dL7r/5BUqQ3FEo4s19giu0Lc14Pek8
zzqqt347pAJFXhT9AyepOPxuR2qSoIf8GXjrL6b9CaD3YliADTIYzoBtMxwFFpXFhbwbaABNWtPg
W+Gw3bDrjYYY8oItbbZvQdDozAYFLpt6EC6/HUWzm8LFZsMEpf2Y8uemmOrUJ4YkgXdbjP0R1IKr
kAcmQa71JsUtXxqULedgNfnIDybhjRnU+IY0n+QG4ZlGcR74U4Ryccx29cDvPfP/qDuPJUedtc3f
yrkBTmRC4raAvFTedNeGaFd477n6+UkV5/R/vohZTMRsphcVDRIIISDzfdy7fNf0kYDtdqCaYSa8
NOJNRvr9MDrfyu6tEBZlQabRzElz9Ns7ygSoj5EXCcfo0aIvCaQ5eMvsmr4x1SX+LrxvRlR4s9kW
XlkYwEbQR0VCBJ37h8hg5ZPXKHynmBQUEQ/j1AjmwoFSWoPMXPamyI4q2xSkCfpUOxYuw/y+a80Y
8rALQanUplmcxDNq/cHh/OTh9NKVeuERpvzH1F3fDJ2tknxOOFh4FPvkbCb0dIIk1cELvtF9DqBy
Tuwg75+RnlFnv6NMgEN3xBsNFO4sgConHNZNm1v0VGfk0iVVWk/g0Xaai8/QzPcpgE5gpkHd8ihc
7XTy7KX2er25qN74WRePVvamWkj2qbPmXT7Jq+8NmcZkjV62zk+9oPlZ1ucf/VrcASrSrK6pSAzq
5Emu9qWzHXMTF6Pjt13V7uoI8q8228SPiygM3KRE8x976fwxLXLwG7d5lRLMo061ga/GUY9QEh5q
KmvjLCjMktR8M6oHdBXFxirtLJBlf84nkQdlokbPHRM/SToncFtvrUOukemWNfwoy6JHaW7/bor4
j0lbeI/sice+pUDqEs32Z2vbxfYxL8G9Z9n3nq7lXHnWepkTqwx07l94en66OHpXhtb5pVV/AlGf
dCeDgol6hpviJewF6YrZmvk8mC6VRRel4tq3b2qWIAx/Ji0TQJoKZWC34Yfs1mdLKtzKIrszk9ml
E7TL1E5QsJrzh8wYYKuuZdhelYcQ6ltilifXSLbCXFKvDmHDC7sIDLVaviGMu7C0H2WHvKcc8vd+
zBP8ZVy8OMZ9ZoQFlKc6hVYKphlt4HK/z8K8N1snDrTSpnFSAwxgJpaX6stbNdSe1WqG18lBD67E
DD2mjmuySkBts2DuzZQpHAxSR+T8BniQbMviNI9RtOmV23jjXdyBB1XN2oJ9rbFnN3qg5REKCWY/
/tD0BFpo0T6uh0MKhUT6D60ZzOxu1po2QLEzTcbsh4rHoKtbqWcOUeQ1Udl4k2YRXwMcMUbNiz2t
v5upfcMehhUNAUcfQsIo6jPPL+rupUKjv4+6RPeRsda+suzRo2R7NXAEqYEKFs1FtJ3a8NhxR5UJ
SBXqAIa/Puho6Uq0jBoDcU1DUlm0u8oJ6WktDwVTRN+ikvZ7Iym8OGbmbtWIEDqkUBNsgdbuE9H/
Ui0hSno3YACz23dt0WrPtu0W8salDghXOiKKgelgue1s9ZhPB+A5znReFCi6jMrXF2ezZvFdYsTv
yWB8DvbRxjYTYPS7rCUPXtvpPTh01xeF0flLh5Aqsd2dGJpyk5k5P5qNAmZGklqtPCRadKY92Klm
DIRuL1PQ19zXeT8wRkjjM+tKv0vkz8SZdQ50XYJ3Q7XDveYYkg6Uy7fVXp9Hmdi0ieSP6sf0nEUx
5Re5XfUEuTxelVK0gcA7MEAxddxLIGipD2r+PCOM8qKabtZ1w+kz43LTEDbSc0BnYWS6r+LEYzyG
3Kgoupy49peenVRVCEiTlbvW5rZSS0pPT6ibGQPJpk75kVRUJSddbOVaYd2+hs46dbqpNJNz3/cf
VV7Fu1Q3Em/KuLGK/GiOjIwjIJLfks4mrfmQLnQqH/SJfGwzemyc+K1AbL93yvlHRGz2xrkOR/No
PU34IwKlU10N43Oqj59Nk1sbpT0aVQlbqzXJZl64ji0KJYi2ySzP2WSFmwlDtS/afIs4zEIH4CfL
0u/1CI0s3RfPHdOwFe/CtmomMJxiLLwVuoRg2IxhNnWCFD2GL68lBq4WL0yBrnLnU59rtSVg8WJO
grB2lR1tQVYwG+hebJa/rb3IvredsDx7rV2vzyEJsuKp47pCtUW0W2PWPordQ2iLfNdEutrGT9OY
cH9P63S2hjHi8jJBvGLh61Fk7pZc7HIA6P3qmjwP4wTqod9n9kCj8rjfYEdfSHVod2SXlT49n7jN
C9rquihu+oqH/uzAJRvrymBGfd5rYvYjof/Oc9MMhiaXQbTMW8itCZZJJFuKp+7oYNEfB3+MwhR1
oj7vEjfbzTWjnFvofgmKvhn64rs2rC76Y13j3dm6MR2TH8QOJw9VRM6TdTK5dxPtXhUo5OTCUAWg
qhd35ltkZYyp0ywOhR37DaLtTWfBqulmfIZWhGe5cmJmeqlsJg4C7RHZitlmJJA5vz5vIoEaaRin
IEwmxzOq/JH4PK6wDnhFpKEPZXCipZ57cYzpJatkthcyXrw+y99XSzj7Ph3V1v7UBGgZLFcPrLNJ
jeZ+qNLHaSTqTa5J5cc2U5BGeaU+puDj1d4I+z+26dSe6KqMqU31WYDMbxpTpttVrb/xtvLZufvT
NsM/kVNIbzCat2UM3+05pfVkk31KdzNmFb13SyR+9finsTK/ATr1RzddPM1UJ6dfHkb8sUTJOH61
RPdGWFH2ViIJCqX9tHlA+O4avZgN8YxlrRd+BWfn2T0XnZkkd4tjN/upkt+1TM5+AxRcx4LLuEeA
ztDQLAlNl6PGn6hVfKKCTFqvz0+Fk2XPcT9Hlz4KG19lvfbdYlQmqKUa7xGRtQ9qLHMvsYFCS92N
7hnbkLw6IGYO73mJJnVunCn8vnZMSHI1FwepNPlNdX5o7vS+jj6mItN3krtze1uMDBfhjpW8z0uW
HjOIvkB1q36JpBNz2VZPeiLz5yYS2plO4u3XMRl6xpTVXaf7adHyk1GLxzx00BQ5vUtjbcvYM8oJ
nxlMey7T5D4HQbhL2uKSFI79PYnXdePOUXLQ8yr77owYOqsfAvT5cc5bZ9e3dKJ3py79GBAduWrI
L0NZfTpXvm0Q4Y4McvNyWzLF+LVqTYQJCQUXd1vV/eddt6Xbenj5rw3/rgIZ3MGEWv/Y1/VdAtDo
cnuXPobFwZ1Q4MaT3GUidS8LBTEXp4R41aMB2Ua7NbW2YMaZtY+5m1ECaeLk3pI7xAr/aI5AWNkE
gpxAaH3M7iruhNSqxxnVzeOMkjircucfq7o4302z3QfmssbB3+80mPpuiGz769Bu66+rbHuyL00o
Rib4HOR0fcc/zg3vKHNoodv3ua0nWeRr1d9d/3dD0lLVtnSE9IdDeD3daWxteZYkd7ft7evpjihF
mGNDAN++8oSOV9g9s1/2mzWjc3HpFRP76j+LX8cmYUdvr96O4bZvIVCSXs/p1zvAemG+WPza/vrq
bfHvl7m+Y75SrV8bROn4tfh3lyGUQBga7iXJncZvh6LdoSnqH+vI2Wja0N/dlgShJ4dCokFZoLin
YQdj2Plum4iHon4p2rh9RHxSbJk8psFtMbuuA4mpt5Nuoh+6LuZm1z4CFzK7NuPQ7/S1i8nzqOdt
l1F83t5Da+TmsbEqCb/SKQpHNvnaoSB+bGkB9v/uayBlZqvouPe17vaZ3BPRrivE9LXu9mYKoxxM
Ruv/sS7Rs3qX9R1Coutn3D43DDPUGk5Y/eMzqqmYd6FYin+syxp6jy0Qff5ts9tnLBhxdlQw8FbX
73r746xxuGtm5G7t0vT8wm2V7MOxcL3bdrcPTjWj2JeOY3l/t5u0qt3ng1L/WGe47bgPQ6V/bXt7
s9GXYr+mnfD+nidTF2rPY2/52vb2glPbEGb2OP1j2yaF+bHhW/7xGX0risN0LYv/cSwybA61MTIN
/O9vka7WeCh1iZ3gv7+rXEdxkC4F2dfvmqG3ODChhkH47/kw2iE86EWX/mMd6FZ6ROsM8307R/2M
aKOLws+/uxZ63h9hS/783RM32HIsJ/fX31UKGv7I3PLn3+PEnOAch9X4+LvKmOv4tMb997+7r6e2
OFVW+P53XyVEy2kAFvi7ql3y+aRZ1ettX7ffD1hIPwkVPv/dfRfa9skq1NPf3a+xjbw9FF+XxG1D
PYvLs+F2D393HzVddy7a6v7vvogdms+pVd0RLj36TIqp0nFxcCu/oJ3TXuQkj5p7HeDqRXshGycj
MHtckQTxYpWNo9+XeXe4vRoy1dqgupPb26s1xgFSbt0xuL2qbEseGa8snrdsu/Zudhdr+vvtxbFx
0idJCTDgI8RSjAySOPmOdsu8VW+Gh4RU/PvbW+FnBk92szjdXsz1q1SwMub97dU4AaWC/Yu+jqE0
yhkWOtH826ttSIUMZgEzfN0xbUDLe7cUD7cl12raZ5Bi7+sYMqouMWjZk3795maxvLfhnN/d9jPV
RKZUGFSvAkPthRTrMajd1NzdXh3ziFMwuu3m9qpE5XGwYjX6t0XwsuW81mhUb4sG9enDVFhfe3J0
tb442LdvpwH6fb86hfZ1fGWYfvZ6mV1uH5L2RunHjrQOt900+hJvXCq+3W0xjFSLqQBa97Yo6rw8
MjmCdLgeL7/beplC7cdtKY2b6bFLmu3ti95W2VhfER0w01sNr7G0JBigbD8QQ91begXJS2KJP7tU
A2OpU822+nmia93B0FvrvOQ6VhFukiMMvQQg76KTsC3rRUW0F0/NYtjN1WC93P6n9ZUMbou39922
uC32c9Xdyx5iVMbWSyPE9NKUwPws3HZmu/m5si3n/vZuvEsj+kJzOK23Xa9hF/RyMXe3DWYYR9BI
HW3edXtZW8uxxc71tbs1kfadJqOn2540TSA1QCx+3Y859l+q9f/Xjr5L8qutuuqz/5+Wvv/NBfj/
ke9Pod7/P9v+nv6QRJAnv/5Vff6rj//8y6/KqPqnbfC6+ZcNUDr/pk2OQ9NFIXVlSomV98sGKOW/
pWth8pOmdL8Mff+xARr/Jhpf2K5rOPwz2f6/NkDN/LdA3QwVpuu4CtnU/L/yATq3pLO/wn5MiMK1
JeI8w1SGJYz/qX+XWDzTJK63mp5MfiSF9hhCgXgSwPLXnL4Curd/rKvIraoRAzJyzNtkGdKtmEKC
O0xxX+MC8t1qsREoOBqwhIHr6oxCsb6zUUNzcqibR+1uSidmqJtsybQ71wVVCp3CwE+y64aHOh2P
i0M76ShemgdXrebBiW3hM3/7jLMVfWuiPsPZik/ARFdQLMsDJyf1RFTBqMcWR6JeuyHZpyVYk5fg
/kL4vI0b1W7dTNS7FoUORbC1njrXyV4bg7lbOzvfG0tMgW3ou9pp0M4APas6Mb7ZuLe9qFA4GVu7
Qk2dqyOm6MM0V7/rORoOg1Z+78Yx2ReO2E5mS+Vky/be6hFqx7OB0yacn/XyoSez9dDZ0UtCs8m7
eFKXTHajL8V0Gl0I+WUVYjOU7uqjuQNyIfBr19Zuda2a84C8zfe+pArPhramVljo5jvk8QZUYoeT
jv7yyTTupDUA7+ljEiRd+nMexTu+A7JXBweLyUwczMKDNcyswEqU/rw6H0hNsg0QUoys4SXVtepQ
mCUP+BmnSWgnckv/DMYsYIvKcPOtKbdWVHQnVxeEX+faWx+n/afuvmhz86zVDdyd1a5bvGQ/1RKb
gWwAz9qp0Y6DhbJATkxeyQHTaiRwZHyUJ5vcH5LrrOkuGcqzltvGTyi/GLMSBieV2uo0MJNOhQEB
PK2PIJ2VDuLflt36Yo8iC8JW0JWkDLPAibxBOM4FXnN+xd4XROowlHEchFZcQKQLe9dfzW5aEX3r
rGbnRvlvku2ftfKx6Q0LiV/70ZTRx9yvcPJD77f6XEKNQF5ofb2P6uJAQ1niurLhaEHH+QgJQs+m
TYYWDxWpVFhXSHfoHiQqPiQ94Coa5zWWZNKu/ez6WnpSEayD6uGbLZlAwJOaACy6XBE1FE3Jb93g
I8Ox7H1ULjQJW+PnavrVRNqvnhgEOMNHpK4DEoM7F03BiSxsJiVT9b7kbmAY1h917QxeTt+iQp7t
YSjhgvN7u1mQh8WHxpye3WYBbsqzx6ij7J/qovOmvNxoFLrZMn5bxuJTG78Ttngf5eotNJOnsk1f
J3M9m531lpg5DMUPIdKfizE/yNFZg1xUuRdXziXT54fFCn/ZbfrDjTvE03Xhpcc1t94qE/9f7RoV
WAcfq6/WI48NYCw599/HAo2qqXb4Bv1JU97eGix8jq2fInDDCO3FK1elDRaWY6RxrOyeiNt7y70A
sL2ZsfGaW+XvprcercaYA5F8d7oOcW0/7FJDPzsWOjsiKvqn3LzDYDN4ZtQeBz4zFSX0Wk8rqpk5
Ud7N3bEztc0yWRge8V3ophfaJoEa1JS7EPk86nTr0HQQ0nYy78QqHtpVvOXzvFVxyG3nWncW1JkH
yQiqLmkkzS0jCYPW92Vcrxsri6NNzYPHWzSzwl05LV4ez4c1AmtUxBFRG/WvSbpQYKFk8YVhbsq4
yjfxSBm+2purZgjFelEeYD3bw6QKAM2ye+8qzpQpsIRNcn5wI5OHMC1cQFxJSIvRj1Y08eH6cH5M
KabFGph9yOS+4/E4lJtxSD7pt1F77gD8hUnvIJf1ce6ZK6d1dugGzLy57EuMOv2vedkOk2lcBiIb
rfBKTyVN7Mual1v7M2/MzypPdcgMe9/12Utq4UZyx/o4jBJVqxtlPloeeFYkr+PPooGOTzlZiJ1a
D93s70inBpdV/JO8N8eajyXiDX/Ou3fV/ZqxPL8CMl/gySc/GwQaphJ51LW3yag3PzPTaWEfh70N
wrlhtjdulGqeuQ3Mba3nzxCwA40f6oewm3ZqmD5AXh5GVbzakRbu4ogkPlL49pPIOq8TsCljtR2c
Wl2lG8m+tAbHi1Bn+QZu26SpmbsPSX1Csr9ZWxPkIboGjJst/puYWgNDwJNpL2NgqeQjr9Swtasa
kZErHyhfD4sB4O4uswy0TPR+Nch5g7q43Q1FOXjTOn52Ibht01Rwlv25zEz5mZvVt5IEP2+ec3cH
KTc8y6z97kyD31cm6HCcuAzb9Y8lhjnq9OzVgEDuLJo26GGh7aAkBm+cjzXahUDG6k+Pht2zVfFj
Tef5WK1m/IRFOcbSi2DjdRxrCIKpCQY4lcQ1P8pOapvJ7H+XPS6jLjTUuXJbw5u14hE2BrC7U8/r
oIWQii1M1DgcKzte/bTUkqNzxYEVTSGddfU0p382sdXj3UAA1FrWdtYQGdojz9uBUVSTw+PcymZT
RCaz46Vt/PBa38yztudnUVD3PHQKRx7top8Qf/pRjNE+SvC/Ny27TRpUWbW5WQxC3ur6uCSY8uck
ArRRP9MC2YhYrTWgI1fkF7H9YBXWu9RdMNAivtNMUHLZhHc6vVt+llpje7JsmUqY2upbkfuJwmK+
y7vo2+xok0fXSPDEn4Ump6dCxrvwyrb3LZQioseJ2f3k/Bmab6L47tRO54mc3lPj0p3MmCu/EzhP
BijuOq4fFnqszDZu0BV/35Q7+1rHzM/U8aObm26XjSyV4bLhajqJCGkWPWv98N6VPFO7eJ0Rszs/
ImtWAaSI2BiOsTPwf+56K9X2/YKbSdFouYMdqK45iqGA1cQV/eb2FVIsPRr3ZLwBxddYZJPRPZCR
561jpu/dePnZ6eU2Kt1fyVUC1AbjQqYnPg2cRcYUUBPvtFKa2OGU7XX8og+qsh/SHCqhLhVJ1bvS
6IAWjLoF9qBw4qZcxgFlrb0e9aR8StP0mfkhdlhZwGljidvMtvvNaOiiZU/60XJ662iNjNXjPO6R
XSJ4ks2uWeRBNZRp2lVQMITNOdo7LXSYjp97a83hN3vAiYDewrnSNh/GomqERuM97H4eTBqxVsBw
u34ed/2AJrixBbc5aB95FxEwLb/GpUL5OUuGumZyi31TVM9858tU6xnW+1UFaI8DgjyJxtHK7DRP
sJYmAchLjlZRRJ41369x3gcWVXiQOkW+YULScZlgKW0wrq+t9hDjwVPkqFPC9Z6JmsnTCoJxu66x
DzgmnpFepbnQ/axZkflHaeNlknSbcGkNH9MjpW7BqSMCgYaXuoUrWIJc4Ultj/oyvKSJ8yOOkUW6
oWLyJeCnMfIfbHylHLxR0Q1ecUmK07yWA4pdbRNnyoN9z/dLaoRXZk27cDcTBXEZU8tmtpdv0mJo
N9GifcD8G1tXi+4dremDssOoZ1Ci72gPdZiclCf+Bt4h/k7IVoGyLaVwWNptIxWmWDj2MBXuHh3D
5A1zh3xZMG6W4X3HlIArlNDbyF34znbqeJZQ/amxWiNY5wFXRZE85QRd+lNvwRlkWenX0oSm5ulX
QRVcGagkcEuzvJgo8qDzzFdBZtXxqqRU1XAVzTjv63g9HX1hkRVUzZxIYiDZKyQ5WpUkXLJdN/fe
rDjAUO+mfWkOCBExgh7yyXxZjTNVRhg44w2irJ9a3dL2haV+KHf8xphCN9mIUa9atD9JwgOoj0vE
om3la0OKDQWFSGsNIphy6dtcNxf0coRExqW+mcNw3Ii4jYMkD/PTkqd4p+1sM/B0C+LYQJ1uWTu9
Bt8sZ303Gk1/mUyFr+SwZLRppq9DuFWdVgA3Kbom8jUbLPqkKtmKrG6N54b+W/IMwFMoz2NdxDvk
ukgXXHlwBl1gAoteW9nHx4TJSzp3u2jM9edalivCZUWqr7bQ4jvbaXm43FU6qiUOFvN0iU06cta7
LJYG9pFpehpa41x0AieMOT5l2hLu4zn+MbrhHvAn2iRLCZad9nByiY0Gf5zOXbdEh5RgQPJXXXMr
XC3GO9wirU/0rTYO+hHhRUEfSKqOvkU/iSWhrTCDrEn0a+kEZzR1Bi9WWHxau/wUSYMMIKxfTMMs
mVViTJxzCtk5HE5zi6luneX9mrr13uEI9Zrmm3U5P3Ndvqk0Tk9WNT/mc4qHsi6Toyai9lA1mAhR
+u1Te01fdC2z7+JWXtZ13q1Fbj/f/qTOLwO9vqks50lrNUxNBqqUZlzflwgL3eyOPG6KcD0vGN69
lEZIS9LAFscMyAACzzVz3nseSh1eFVn7/QQlWOpbwaqHyOWHdMo+C+Jr9RKLQ+wWkNGGW92FptS9
BrwRVnt5ndKBbAA0PqZVhcdxpBQerXraIqC7jIY53Zdh/7w4xKqvJO4hATuOoX0/ovO75/rvcbgR
NuG8gvtMj7h87swiO6iKOI+J2Js9akXfwX57DGcCQeNRa3ZxX84+QSF4K01Os2OpfnezMi4tIJ6D
rpbhiiEjbAhy1/WzmcYIgnrCrpVSOL4xRSGNoRDFT/o2GqhXotW9GMyxuAoUJjaHILVMMmwZClGu
NrXjrlvS54Zve7z9MfJuj/5BHTvI06mOqdJGBmWcRYc+gZge22qLMtrCtDlt4H1JFEEWRrmrr6cZ
JmR0zRM20k1vR/WlNPrPtYP3sax2Ww1OvO0XAk4Mi9+TfJZD5CRRQBOzjqsYOAIj3RjgmBgebn8Q
iD3nwnmdaEOcu4g1ic7BZ4vSMbBya727/cFXte7coa08o+TLRJIOPitezLO29ldZGfnWuaONx/T6
x7AYvlNz1oOFEOGzHArMMoPm4pwUQPrJ2m5zciGQr3WeHQ7jPTV5vcbp+2BhoEe6Wd85tUjer3Mx
laaGn+cYEnVaPWi44obuSSia4LUjomcxMMfoSe55SyrzKEx3L0Xd/5hQ2PjC1hqfcaA6KDPMg1ZP
22fCWotAtE1F6SLILBhJIyWCI/woEYjJcvSMLMw+68rc9alW/HBbJFFxMg87w2Dcr3g4HIx20beL
hVkVXAD1w5jf4bhRj73JAFKS3uhD8zZEU72FuR19E90WV6D1LRddcljat2SaQILsMHzVEIPuHJsq
6baoTKVtC3F1Ol5fbfu63IbZ5I+SuamKne4V8iXZ8bWLTVyP3Wu3mMW+RqUR3BZTdPeHeS1WDqmg
mh6Xe1nW1bnJjEut1JbokOibCpnxUu31fkTSgO8mrfsaWgzjazbNfq31bpAPWn2wmYkybYerjrWu
8UqghQuiH5zVuVbuSagh3UYQt5cbsn9xnCUOdJvAicYdnmfn4DAe+tQty2O3xgk6pD/0xi2wI1v9
xu7QoIyh9VDgPT9nS07ERAxwJErwKKwwhyFO5TEkIxyJfVztFsqqbqTolBMolDFUXPTYu5GIokzJ
Kyc96ENDqd5V2mGw9Lc5NitPYOM4VMj/fC1fh1MS4gZU6z2pYNGx2YzlUJ+m3DiX7WoxUKB2Qzuh
/A6ed1Mqm+JgaaNDFybPSJSyD6PX7peSSwiDRxO4SrvIhdSDrAMfWyLo8qaVu1SI8TXpiN2AQLA/
+mK90pJ3zrWn34KGYivCgRFB5c5L3NREkRCfH+YhDwW3nqiTi59Ny1RDJSByGEZH4W4dk1ovNlb7
3jDbJyWjY7/aSJA8QMXsj6ofpqkZP+21/2Z9asYi7wR2rrFpk3NGeoM3ulcuMLXkRTMipGs4kU3l
lJ8R6jggq26HvSo79vb0m5C3+gWK7CHRlmWrZpo1Vnm37PRBoAOK00fDxHVVko21p7fcjp8RZLNM
xrthyd7CFP+Y1rbEeYLlqUUrKWx5SobC2DhRHB51/IWXzFqHY9j1+7CIRDDGCHTD0D1kQxhfaFEb
VPmkNp1D38Y4KdNTaA72biGsKK4ixmwXKwyhvo5EmVO7Zn5AgKkFs57yYMmi7tKoCYEYAcNIr6t9
X2CO0ZunXMr4bKiwO8zmvB2lvpzyUByLMK/PaiqrfdbUg2/Wi84g3I9nBkkLjBJtDlkKkZdxWZ4t
po0vtBlznk1Tuwcns865wwyvQ/g8oQHZRkRUbMiiC71QzfO5gXovf4ur2GE083ETyZWG1gOpKksF
TlohcpfD+ERPu83SFObe7pY7IbrIKwDhftUw0GpF8YohYWmz+CiRg5A8E/8QzNN+5jrzb1rV/hjD
YSKbriY4LicPb5YM/fVKDw8TLXcaVXh6VKQTX4HeypHqF+F6kQ8gQliC1v4ewvGE3QcUbwX4UmmX
nCbCf0+DlT20oeSGze67ELgC+OFzFjao0iJ9SaKcF9czIFcSxxvZqbPOQPgzTtVbvZ5pSwAWZtTm
46gQ/C8jEl7dfphLKjktrQ+dBtAFhnxUcUpSlLXRW/IBqFwH5juB3ud3dUtkPnQpCU0DuWyisQ5M
EqsjNUmBoG98JujxWFnVL6eU5UNIeBhd7YGAVrsVG7NRDuLZeT/PQLKhCH0VIujUiGwL24WRzyrj
vQH4iJ1u0r1wtd+NVia+5objY9/pw1kfcHVk9kR6DB3MYlsPkYbwLJEaMrpKmgTJ9UBiRVw7m4rY
uwGKH3kb+XNot3ZFZtVBJIlta3DqZmJPjnf4PeVu6SvBTD3KH/uUa0y28brrSEjZ2FFMEMxICAd2
wHM0Vn4Pu12PjvHC2XTib0m5TjsAhrle0jMDy96ImIYYctA8u2Oo0imZertt92lTedWkGizzS+Q7
C5MvgfsPWMlGhde9wPZx3HpSb1xcV5Hdro9hH20zMo/uuYt3Rt8rH1bl3WzNcjP9QN+mtm4zkWNK
hAI2m3FjzvZjGbMmb2huMzot9WJsb6HtUR8PyS5x+vhBZUm+HdDiI15Pg1A6QSLjj8xJy507x1hi
s+LkomksiBM61NXijzTropU5U0R7LR9y3AZbG6rVlzSfAIKmtrMi8ZtcDGKYhgIX/UDWQaFT9scR
oUa2nQY4y702IvuGRjbizjAINyEWwauSsN3HpvjVd7LaoX0/4QNk3t+Vg683zUa1vdqGc7SNK304
ZbI4pBK9EZkjwZqTPmF2pCpa+PCR/o/FdsTf4YukBwNdui74XyydV3OryBpFfxFVdAMNvCoHS85y
eKFsH5ucQwO//i6m7sO4ZqZmjm1JdH9h77XJntkLy0HFTL06DsUFue7fCAbLqepg8RYueVFq2MUR
mXWNcQlKKoNZmy84mIOZTQDT/gIDUnDPQqVZpbIeNv4Q/pPY/lK2v6SizfWKJ9DYiNzdVabod3PU
3gE4HvfjGJ3LNi5O/31Bg88j7MMgAz/7aHKL753ZKI4+xy1+qnDTR7RGkS336eiylxXlIZEJG+6G
Mr6Px4fMCLN1x55szw8PlqkKf6KivwxlXO9l3FAteAyzLiPMmYNAOc3oiWGsRLK/7jUqXubVdD3Z
nTwtupWdi5N1PTldumrz7I2JUn2g9Yzj5D6KkIV57H5Ks2tw6zXuSgXurjFjc9vmNeYdbRmbrvBQ
KCATQ2q0KPaMT+STCxYUhHj8StRMucU88E74V44nRDrrRKUxb1wxEuc5P6DYIlK1d29pwdBZsDjY
KEAUq3AOvH3qKdSOWBNXMsPen6B5IgOxATWC7q4k8mA9QqTZ5gjtsQ2mwdV2linGrCLOkeYnJKyE
kYr1yxhjEhp4IMaDXdOUmJtVvNiCOIGWewRRqDap8vrM9VcAqW4s35SNkc3zq3UTFdbGcT1vzWYO
K2VeXRz51BhFxZM5f9dFdcEZqtEiCncNeOpv4ro9jln/WRbI4REC8bIZrP9D8TBRr3i5Y+xGqCub
Pu8eLYRczF0S80FLBP22dc4t/weSyXeUiulMHvbHQM23lUWAr1teWuy3O+3aAigXalyeUIU5Y6JG
zmBfZejHUydvXuNowRkKWbMt/IIr9dVCZ1n7Zloi60wGDt7O2hnWIixP7beGu/5iuOG/oRrr04CW
cfkLpbNxFN5Pw5KRF8DFhRI8ejKQF8PDTwk+jARSkMn7Ig/RKxk+lk635O2YX3M3AQDqArAay/ps
YLHc2/Nw7VhOvnQdRWn3PCfYShLgOjFE5WXWevVmDmMZURJR7dL120fFyCRoB+eis4l6NRxWWFOT
GcROWgURyw71mCVRtjJxNW3zPidDusHaKeKlWujPXmsPxzIANRhBn/AZ0EQ6hMOFD3nrD/Prfz+X
kdXHZOkBoxk8SYucO8Cito69ej6St11uRxCqU+VjlcQtNIuuZcWalivKiBfKt4dubp5rY7hlsGsr
GZknLxzAxQzRpk2dI8alLb/ovNMJrgYnkWejY/DckjmzamJ5aGR/g+gHknEis86xGGhX5bZxGTlN
yyXRLzqR5JZONY9k+aKi7D4fjYszoK/tvfEtWty08cUGP3lpfJzxsZoYgUUDh1qBE91FAtoywU4a
ZvUuElHb3xTyNFjK349+/K/M5ndQqfuyq/pdD8S+zwoeHr+mjq3zzywJ/0qbYrmtghfA3Q6XpWKM
qLHfpip6yO0agw4f7tFwftGbPmvfqVeikU9m6dyUYfM7dVTLgXvssligU6kfMNEOi/K2XU02F77Z
d2+e31wDw3F3Yzs89Wi8Vn43ZTtdUsUAdfi0jEFxj7rZVsrmarTVEnLkvbS6b8+84ZXwqr3dUdR2
s9zS2hXs+vKjC3+AJYZfr//zLWh32o0laAgRctNYxs0xu2V9FKhDpqab2cSv8qGcMh6lGsV/39Z7
YYe4fGv3VE6ahShdb4R7kRugWEUIEDeAGP6mgv2DwaXgWC0wz3xnqZR4eTNuYPcZ8zGaKsHPvu+H
WXGCMWp1hzmlvlDFuZOoxMEc7nKWiToe3nuBVso0mA1Hptxm914Tf5TWDOmhBGDCX24i7kLAu7sk
A+1UKORGdfpQVi4WSMb/Y9/sWzjF7Hz1DIECLsM0M7Shy+viGbdUnmcHq3U/Q0leRWmVx1Hbe9vz
/kWOfo97ASTQcBk8q29q3GJvWlhjPBODoU3cp7vY0WvmrMxgznbQjZtxiBye/Dg5o/LKdna9aKzn
aB/W6rWeahBrkFhXU4LXOt4Tg2dcUM3bNImtj+ei9nES04QbHJs3j+iiM30wUVkvtRDBHYNRCnZs
B10qeGI0HyypzGhHOM1JtvEfkYzuOkvN6NTMqXv3EfrzvVKD2OAJKrdasGdPZUk57aroMHhFdeaX
+GQZ/pJPYFmN/HPIS39nZw3bY0wCE10eXrg5Zgcf/MwlD8w0LumGKV4H203kDoCRWCmDGauNgMxj
zuEk9r84K6wVE8kHZvarwDFfiJ6L8B7EwbaN4A745nRUg38zmkIdw5rGbrCDKx58ta0mfTIzavi4
vx87iEAxKuxNFzM8Jr8mOGBI3lvNd+zmh3RoS8xpmCqrm9Vpg8mEwadwaDM2IcJkLUhHkaR0TmaR
3EHoo3t5xBJ2U/gfU53vEvTsT05l4zmhfTLq8d0f2vdkCn6SOA5g5pm3RPXHNAjPCH1/J8PjUa3H
K36rM7VkWFjruVXl2hkQj0ZmTQvOvcJmlhW7sq1864nn2WeB44cJC6nVNh/cexO3SW+06Aam4CKb
yAKwQHxeaAWrapTlsQ6gLLXEcWEETjjPHUAQE39GzWTTlvhKqzLQl0JOx4LUunUNnGs9GCYKXE9l
2zAmZoPd9wYrE4OjEg0F1vVtnzNB8PrmySitYVVXY7uzm1TQw2IKh/P2XMwSr9cPpxz7ve4/0Ajc
ktBWXF2z9S1s3vQs/jKD+kMj4oHwMeG3scRnXvvGoWcVZvcLiEgSBNpaiQa0aYE4mEO9Sc0Yw09O
+ZjNsIKsZAJWQ7GYjagRyhQqKa7EEIDxMlOqHSz1QW1tpZ3gFJTcL6lrJdssMtYcUjFhJZXehsN8
RAbAoiWFusvmqTlNmAX5WPUnQzFngVuBzT+h1SmEfGIaw3sgFmufwDFnUGDtZLNPnDl94gnc5ngp
k3G+AUZ6EjBlV36W3yfLm6ECBkdVlvpbH5XhvmcPdhJtf+8vtRfhKmLllh3DsVnH5/++ZN04n8xg
p5jwonxAEMMWCZcYs0rSBpohX4ZMaAaMJDnlbokjlGWYM2IC4w9zFru4WDNACF7bGHdoZXEsIIde
uSqf1p7tv6L8AljUOkfJ9pDdSfiP7oVjjcXXsfLjexScw+pa5l7y1oW5c5XB61BXr1Ovpvuocx5L
9EcbZ15AN7j3qZ684tb1FGehnWHNW/5R9viWOlND81z+0RMz1Kdw/Fdkndj2CCNLHY5X5envZQnA
9U88/IQx+3WUTbJWpULg2eh3myLOkq4L5dj/Gc3+bZLLHySK4GhEHBWmeTOh6+0Dwe9ngOheBVq5
Fwns4db36ZkneHpcWOe3dsZmhRmVwl+DF9cdHXwaPxRTvgWFemh5+AZwT5GPoMhlnbDgq2+aNUhd
6ZeqtX9gLr5EiDh3atLfnZWfQCLbdfnSvrIXwMRT+Szh5l8hxIPXkGdJdis0SJ6cdBkb+unDyNQ1
GDIc3lSVumC7XDvtfQeycYxs+4gzct02Eqd9zi4E7mC6DsNarwsModNXUJ8sYI/rYhRsM3l/Z/oe
oPh7UXDzKWa24TjKnZwATtTdeyHmu6bsuM4dMa3rPqVLt49pzqqV9SxVG25MLz1gza5W9EbFQfp6
HVQe3lCuKXbXlCngT8DycELm6fucxIcM3t5awfy1epjMXWVu6O7zvTHAQS7T+oP55KeR5kCsZbya
TRbxuoQHOyTpoTPKl8T4LehnWJz7EYqK5ims7KMHVwyqzN1UehipuvAjTne+6EFAWBkkotyurqnF
zkl6yNPC51H5+RpVirseovrdGKx4zzG6LVx/PmVN8twmgh4Qxz9NAdcz89N1UUc2Vjz02RnKucqy
f9MZa7AdYGhTeFk7mRwpkjFkhTjOKXSCtUtMk6zLswy9b9mJbxPkAuIWsW0qa9sb/S70QCyKsN92
WwAU/jaQSA9bmzo9H2c2rlm1Swp1SUZdr/umP7de+1tNPtBBoNVhQpJHL+NkIz1eZr+fHxOSSWFh
hggBW5Qhxa0unHvG7OY6g17ClN5lJGugnKg9ejkf6Ibj2B+8MPQpLfYiHwsDmoz5QuPm68A6lXFe
bi2yWogRsLJLK/BrzZiby7F/ZyD3RbGANqFaibQ7x16xBdIRc+X3E0/VurVWAg9biO6tGegYnMkD
FxHW9pkBa7xKGHlQT18tZ9S7Kqdk87JFs6L0zrSlzcMJVCi1WNrmmO7Nvur2Vgs/w83sLS89KkEJ
mSUCgbeR0BNWEEE3QEpRcToIOGYvBiqtqs+5Kj5HiSCb3XO/AWkkVXFFsl1uIqwmu86pg0eVFxtt
YTJJneFh0u6y743ewrF8gQJIBESRXnunafdSFmo9GpyhEp40wkDzt+mwUkJXfXdtql8DQ4c5qKsc
+BFGdsmsdMp/A5VGYnRPVBPPvhFcZiNj8x/400uTW7s+mo+FG1obNsrFBg1JfWrG4CkpqcIixnyV
BrqWtNaurORwZdwAocHio98FfHJjKoUenPREnXHzXSyNhGtsYgvOrVgWtY8TYAF0rQPhVwZwALP9
Cg+pzcAEjSaBW9lampmxShN1ne2QzHjrO0LRhFQ45KNvgZ81nBfHAxRcGZu+C9Q+cNxnp7PvMrdO
9hkqr7VKrvTwr9JynrTpb8MGlSTbtpg/vfsCyczSONNPmfdPBM4VC/1dE+PHpTrq0PG7p2hCHUZ/
a6/24NJCbsvC3HoGZQiT/RW7MgIC8/DJ0PxI2WCsWcWqqwY6bbcmS2mrexZQAbcRY92Efe4qMYgR
YBay1iaIMME7FqnsnTPZX/uD/qQRbUaBgkVrlyLezzZ+ab4HQdavZO8gWEjDb7oyHlSnOME0uOT6
EMdq0wjrNsCyH3KZvYYpnWj1HEuBoiN8Kst1ovXiZXXsbajBMJcFmAmGVmBv4pMeKKQ8B4mJ5bZ3
eDwOE3ADWqD+Z5jQGaN5YdZdiLc0w6cFAbsFyntzmF/kKTvyytQITd35wZ2e3MR+cQkVvBCRhOCj
qg4j013YgeEeLRuHvK01MKwalUP5x29BtZ+U1QmP4nW2zDsd4IHgYeDe78R7P5njdnKQsc4jQ4J2
3I7aUWxw09esC+tDl0GNKOjanPx+aAx/247xsRwjZJsBFXwJ6m1FPb+a0+adyYXPnj65txKISh7E
ozyLmQXY+EczVIxOyxC8RpQTtv0zMiyEhGiHZb3H+WfvB296VwpFSBEjiRU3ZjI/HP8Xu5zifVJN
q7gMXisaaawprt8eo7B8Cv6akN+msOI/kpTOM5/dTWcZ7wbgvbsuc18yS11mGJuJzRwdhd1m+V2E
RNVLuWSFCCNptln1CWZvKCgpunaRZ5u7ElGV5EhZNZCE7xQNYOZ/QANn2gBMZhh7drktWlljfkiH
5sykzF4J9iOM08pH0qly9PMrX8MNSNmKZNw4dcrUUOmntJuXwWx06gYm5t6Y3Zuy3VUVa30e7jfL
3bUlXINRxyzmje2drNhOZGFeHYngIVFlsh7gKUXs/kNo8Q1K7dCCNF0Frk0T1j4nRv1uFflR9fLH
CzPNPAllZM0VZzIKGoTtHEDtvvSDsUw4HnuZpDtR4mcfJzPctIN7thrH3vRm063reZRQuKlXxvxk
G7G1F9G6EEiPcI+/o86CFAABr+/8Kyb8+9TnrRFyWIitFSfY8gUtYAgKDwOOdpi2TF5wwkwH5brx
AbXYzilCCLHJZYAEarAr8AJ84QUYEbzBYkFwSOkCV2ADVOYcWcm9tkRM72vAkMcTeQoqvig83hnq
noq9YzRSyPfFruODtYM2dyb0oTxBD4Ah8N/fJk6KGqgw55VCibNpTUOeujSl9CQkChcqSkMq+Wc2
OU9Qc+pT1mf//zIt/5jP/FiV51G1JMa4d8PsmiKsWZdSQ+WZaqZh6NJASCNCZyi9dUx0E8KwBDk6
IwNrj34s8aZ/oz9BLQZXsmsK+nPdT3cx08zOor8F2Z5U5VmBzJp+ERvUWxzfz6EfnawOdFPOxBT6
+wP+9/uEMctsl8fYyHbIZM4OqpEmdUDCiVUufowCk3NUX9BlX+d2vusUs1d3Ko9VIG+4rlY6cU8V
dx9ciQGhaKHuXP0RKXUJIaoA7f/ug/jPUKy+Sy4MA5awG5cH8GLl1viw7e4d2RKfZ4uDNPUyOs1w
F2eszCQWi3U2+o+DLDnTaXvL4Jj7WbfHKPfu8yElJeOdjzSaG35ilR6KKlmIzS988GymTvFrXacz
+q3whjxrbxORsG4qg28bQlqKk/JIOVLvdBdtfAutWADtZpwvloktE07lzdLL1gg47GrpEJth5zMc
FjHZhcjBR954Bn6XIlvozNr58WikR0yztnl1CQnjO5kPbQ3sysD5oikdV6FnH+BqoaniwLHSEr6G
YG+vn7PMfLC6rFmHpThmAXUUbopPq9QH8HzkqljZES0L7QyitdF6KUYU8j3lKqO0N5s7Ey/MsSvs
cPWFnukWBvzEUMbDtbS9H3Mw9429ZyJ9HhXDOLOK7o2ICy5veACE1EwXrPQhmV+6fHwAIAe40ucM
ZTeMewTGmvJp2V1WwtKPULdH2ZE9zI+fEtLDc8wfGBvL/Vpc0YW+pwmGnYSBiKRrsg8pDuG5ce+k
s49wJ6+a3D1AXGppi5ZvDh9vZevs1/dCaDZp8xxW4TcfzfsxKA5BE2Dmz9hfWjSkDL0Ymr10lfol
X+dmhu6piHUJM72EhVG9Y5JZ1nCvZU4hmzYn2wpeNIPK5T/Oneke8tDKjwEYVgrfyjIpbVv4BdbG
kvrOBeM4g46YOJwtvKjF8Cx799d0xtuceptiZBdBR8dHsqcNAPHzME/+XeKUbEpyGOgMW9MA7CZH
XFYBex+qu2loiG5SnM9u9mCk3W7uvZ8544ZzGQmQUsrB1FYo5/Jji6S7KpFxpVa/q6L62W+RYyXd
KS0BM5i2/WU13k+hKQZmhZA/oiJt2QnkcrxzzeCFPgiyV/y6gJS5+tq13eINbcRdXsAtgh3PZLoD
/htGa1Uxdqid47QI73vke1Vn//pl9kkYw2PBv8vj7LtnVoMvul3nAX8/PfRIZi3qfM32c2r+xQYE
IEU5Dj+zOCVJhpb9XBGOtgrprwylm1X9H9G4nR+izriptyEr/o2YB4iVeITBc6cYCpSNvqN5RiO6
5iC8tgSl3FWmBVGcs8BrBSTCQHC+q+7Zy5o7cp2+XRmfY44TaPMIFjDGmIBGUAmsCT7ktbb6Z59P
YJ5Xz3XisbWS8Suzvv002jdmR+TNbCNK3AYeCqQXhn7N9Bz2abiAMNF3GY/JkJwyi8Ow430EPOXT
4rG2neLkKW+t17pxvkkxYUMnwb5XaNoDs2EJHC9uIlAFm0m5wQ7ig4Id8+lWLCujQfA0Ugr5peaz
hkzdYc+SdNnRs3nEsiml3oclkr1WKIaimFLaVT5DY28NBJEsId0kWzwIJ3SZqA+n6hUbsEvIxXsa
uVzL3BHuwG8RoRZwRmfvGVhg6gpwUDl3VxGWj5mH8rhWF23LlEFUw1VvM74KM2ImRHPuApeiKJl2
SVsQkMd2K/SGmWusIdeqeyvz8epkAm1TDsDcQwlaid+2EX/DzHzDJs2KLu6RqTp87Ooo8Wa1coL4
NdziLF0wIXdza96MabhjybvqORb3PUXbCpFuvFISYNscvCQzRhEJMXY2HsYiDDCNyF3ueyeWv5/T
9KVk91A3zN0LO9n1I8A0FGqQezYuY+aRsGfpFof8L+VNa21AcEoZztZ29MClxmGEpgyxmt0+DICr
o6G5svWnOaesRZTSEW/nuW245eDmm3CJOrX3GzTVmwtK0Bt5VGNTDFtd919BWrxjXU7h5DylEeuz
xv2aFN+GXNETKzgu3Umwu6ZlkDb9gFy+8Rh5j0YzcM/WR93zLxByYfII5t+OJ9ZAuN8p3cFGuWta
1AiW7p79wEKYG305Bj896Qrbgrds1exDQi48inOGx8HjUH2FScH6NEBmtRgCDCu9B7zChiYC9xST
urVQ9kgrWYbYFq9AHn7C7QtWjMDRr3rE3PmzfTE5kVojeY1982jrr7hvFsIzPbTLJQ/4nCPHjf/c
lDNnTPiIlPXXlI4sv9k3x7ZGK+ZeCsV/1rUmWbsjoQWozQbnIETzpGqWVnMGdiYXB9Dgu8AxznWB
1Lj3p1uSoc+2S6inJewjJLiyR6TuKHXuQ7RnvSs/dBg8khwuKdaDm5GO/dXIk0vtI3ksyv6a5pPa
zTpge99c2qB/sg1eKcMBAtXVj2lo3oUL/hi70XPnqZ+0zz9xSCfA2D46/NyYBe2PwPwuQe2ubI+5
egUecF42VgkYJPYXOAcmCpzaHFBt5+Em7ElZyf139pXuyjZN8OPTd4DF/+h49iuriHtiUeOVEaQm
Nc74qyPjGnsJjf1Qb0vt/bkT8bS5MHFcZfahCPJH4gnDDWX1exsgLptM/wOIN+ONEHWpHLut31/A
GwqasZbYiA7HwG9SfWaSPhf4+BdENOCojMy9yba2LNt9wHdYBVP8nN1gkEBlVpDEo26GokHXYCN6
ZXeD8p2iFv2zWDjOTIKDiIijcXp0zRzCWDuthqxZeUFGCdBWD+XA253ZzO/SWL5XqYEJUpwBqX9k
4NrWiTUkx6i29g6VCxaCD7z83QnEK4GKOOOaIuiZRKlubXVoC7QZbP2kOGjLCv/0ZO8z8jaUbD+n
UixH2itJLL+mbt+9rnjF62bCYjPfFB/ZzdRPD2AWz+OkzCd7aHd8OMAqjo8qGATFdPpnRcQY6tH2
D814NOoMK0+JNt0WznOx1n6Nvcai6NBRTNKeimOiP2msFFcaJy6F/miA++td1CCJA4czyv65aGgh
AclNg7fPSCXhdmLnaIq+PNQKEWi40XV7r3rUiQap2lsShM52DqAwtxFCGQt7IU122ZhO614N2F/9
LQEJKYN07vB+4Kq3UwNx77Ttzdp4RDi18cfmGdEFenEnuJuH4Tza3KpkgbKat+OGLDvjldnQo4/0
UTu+ceoS1KMKWbGXvbbOU+L0X4goBJhe8qkLv9sFwo7Pwcy7HQHHPMbmkyrdfREK8dalpzIxzIMU
1mePdfmQxsUFA0VEIhCiJcEmaSpGdcmI74jAQ3N+bJoa5Q8TdnNbVeNDr+ZXN6UpwJt1p7OeNrlA
kGzgRmvSvyAujbvGtbZt2zuPvvIe0gmWVdJ0Hi7rX3DpBR9cXIK1s6688mpO9bqj79upljyPxXjI
pX+JUfxAJ4lPjZmto8Xn0KK/ZXG4xJXEQN2TeG33FJt9+gcb5s9Y5M492PvUBsfVRvjSGlFvCt0e
GMZfS476WuF7a7vx2aQ2rjSvIP7aLnuLZ7M/c9vw4C8GZ7CZRJOq9K3mOE6dvRGZLEylSgkQSHdJ
1DG39hUZHZ1zP4/E0OCaXPIlcWLW6XA3xLBTZREWFI/MWAaJcgucmQXCco+R/T1HtM4YfdM43TfZ
hT9lVKG35KeqU8rtiLV9FLSsVSJyHQIUdE2Q06yux0iQhZffa1nw9AqPIKhc7U07vwrzntfX2KAT
ITITxY3VYLbxK6BAQl0iM2YTJ9Hri+zMc31vxxwQTm/nB1km3BM1NWPB0uhscVZIk5qwHfwPlGU/
AR4eVP5PngTEpcM7Hw8QijAxbtoK1ZtyAuZTKWjcVh39yCj2U6B/o8A+E83YbopGAB2cE8Rd8tVH
Rb4gJ6l3vJFCIjjQgD6FGewfVWfDJm0fB4MCUQwDaoXAPPSkms1TnB1rSd+UTFm1iQgzOAcM0Qj1
CWr6psK6oVxUjzCVkW4h7+UxffU9jR7JrLI7s6gr7O3xV55Nv+QmgiZNDOYE1cTCk5K6nMsNOa8l
rjWj2ZgwUld92P7lqvGfxAjd0c6+BhlYgLjZYyIwoTseqB8GJFzK8GLOUAKjyNE9YQri1iFbaWvj
BHyyHpJehnAJuP6xRDQ7ZsqvqaA/EEPr7s0SbjJ8q+5AHBxomhEKr4lmaQ3JmkNeFYTctl587yH+
YESwiKwjWuKdN/Czjj7zO3sAM9KVj0CVHolLevB80RE8wJc5cV+cRpgH8Rs7nGotMgCkOhG6pLxB
Iz7Yews90jb1RsEot023FuuhdWp5fxnrbzDg7UnNOdYWL1027A0f5avHBvMEoPQld4J8g4WeS997
TFK2f+mIA2rIPETBMBeoDgOiaUkvrNH5HxKWMEdjKdzbafy0RDG90vgeZ43tnQHb3ZjV/mMQO+Fh
dnnWWHa9WPX0llm5vMuiZ+GMFgdXhzTKKhiGonDr2Usi+2AmIB79Jocga4cx+T9MZNm0nUP0Vlyp
/bCvBmskXVBUF0yTJj38SFQFkkK1ZGp4WBXPg0q+dc3K1qQdwpg9AP9FKrLPgmgZj/HkkvVmrKZ8
DnYoHGe/vUy6W5ugWc/T8kVVGVGPKfpW3Qrvqofa5yiLjt7Yduf//pXfebPFYCFG44RNYDN0pN/M
mGAYJo7XxjoHi+TVDqqPLgW9mIT9ngvLXMVZ527TZZcOn54FhT9TUThIuiqf87bKS+A+jDi6lixE
0kt9V9WIk9ztZDC1g068CoFybZtpusRwDI6BGtuLneiVY3eknNVJv8aRdfaz4ctFDEV7Q9aGB4um
FYwNPQXToxERjXJGAkxqvUXYUa8oBU3GKOVtGDqCR1T6gi5t2LQ9qRn+4KziB8VAYgPTH+ctKMsA
DPHa7dvxiDl2vvqWBefPuU9bf7raOWONyhvQ7Umm2AaqGR1A3bZKhF5hHt0cX6WMn3bIUT6015os
mAd/N+iValBU1SLO9l5hvgWFyaCqSfayVM6aPrNqeWmaEgXiPOCp4DN2AsqG7kd3xTazQBCPtVSH
eojuK93V56ZmzjYCjC4WuqLVs1SqqhuwconvGyEistNNjWBpHWK99Kvw1akGbHMlc7K0sJfrI5mx
xROOjb34o1Kk90Quc5uxKT+QOMK/DJcYKdZG1Lc6Lrx9PBr36HutH2UVTyQ43Hx4l8dIhtsyoO2b
Vbwj/8ddz4k1IZVrICKj58PuMR2MCfWjF6E5zscQM3WJ68mvygT/X/WmGp3TUSTM5vIPu3G/4xC4
Sj8VRyHn6UIO09YugW5OwrqfmqDeDQXLgVLF17Alg5PURzpxhtkm58I7NwaJVk02783WmN7JngAH
vW5FZ22bmv+tqc1nWYuLqtyfqja6W1EjYkD/sMRb02zb67pQzTaNyu5AwrR9wTlN+2fU9Q1dL9kL
I0bsFGLd1nFJvRq8OmOk6uKFCHnarSUdTnvm0fLIe7IcnhczJ5C3plPkJXilZWLZGZn7KQysQ9bl
9/Y8MxV/aHHeb5rA8e4Ni+lSTRIFhGobJ3t89hr97du6f4hGdvSme2iMmVRzHf+0lB9c5djqk8hl
9qWJvluWikm0RDTSBpNj95wKJBy0L7ikSM/RQffKDYchKAHgGo/hNkujXy49860NnkXPM1tg3N4V
PksVkhJa2js8E35uhCAt4Cc05g9SJiCHJULKaPLP7VoiPT7Z7DcvnVfs6rmsX2e/v/l5UD87UCCw
rcbzRsqzoFF9HRBOLLPT+YAW2xzy+sFoE4Y0PXk0otDH0CCMgQwxf9cHwaFdAqUsSINllY47t0F2
kMb6NQaR4CkLra0Y4mtr/zYhY/vSk4fWUmvDKwsUF9NdnaG61+wJ8ZFGwU5vFg0oCMHmVBMNQ4QO
JHDd/adDdwZ4cNgE5mDE6Ms6LiQ6hYd2xKeEw8pAfLxjGRhuh6iXFzjx3kGkA0KLTMJGaLtPJ2Yg
5jvxXvSMMNok2gBCQUrTcSh6c3hOG2c9mG3PPEPTrmJnmh3xWEVDSfslPltvn8nOf0zJuugHubwN
DB/gqlxb8rbxZTDr8SaiSPD0v5TBEvLApYf1hLAZiW0zwpqYPYmpk3fz8qXtEM55cgCBn7wIWZJP
wmFkuE2+424niZztlx3luL5CZMIandfQx8sUkJGA3WySfBRgiphXiwSH9DDu5ezSsJPIskpr6592
CHG1cnb0PnqxpoZX7zsSplrrPsmR6RY653M8gQ4oAjFtZY5krx7LY2Dqm6s60hypFwy3WkrRRqzI
d7sYZeeD2keSAbgDxmOHoafoW3kMu+okM3D9rl6ibOsVORd85Kcp2JkmlILZn4lBcSu4EA7NQD3u
E/SN98Izr9rg7ihVHzzAsUgPFllkIbC/vWJcsvENZa+4tclSMtDwekabr+O6jPfdVChmrItP0cTI
Ak8DMX3y4Wtc4wU6gJXMRc31RfPAx87al8DYRtcuyZiBox4P4lw70GQ03n1jmBPaOzQkQxXgrJn7
Dz1k4hkAwSPfVT8HeNk3qDcYinFnbxbbohUwJ8OyvVAFsBTjLpNBwJ6TAjIdtsJKWFYPYEttuyZi
tf2IddRiJkv/igashQ3VaTUW3QD53NopqzGRx8ycvMiOu/p/7J1Hc9zIloX/yoteDzoAJBJm8Tbl
DavoSVEbBC289/j182Up5o1aPfMUs58NuyWRxSogkebec77TXTWatW+G6Qvvjre0iFEtHcM+tBYz
dETyvKVR7TXihtIRdSBUz/a+SSYLe4mdw+qbjxbJTQv4x93Wgcew8s0QEnFZrFxPf7LqWuymYOxu
iR5JEDfp/t4Z2KG25JsA59bY5obahx3U4bpL6hFTT+8eSADmIQv99RwkXxxgWBukLa+GBhRFG0T3
k5/Jl6y996WJAkIkFBr88tOmIbqryb28Tof5nZwH5r0EuS5pCe2yc7UPh94SHH02nomf0Xtto0PV
Idu32NQcqf/3B+KgXkMBzn7s0KlrY68qUQ1qe1pRdrEXRKASsEZWUdNGD9QLmJfc4MBOzl+SaEdv
3eSidRFMIOkVH10yfweNuOkDD5oRshd9Inu4r9pbnlAE+HDEqpdGs+GGos9exZ1Blb9q6oOmvlgB
iQs//lxXJCTgYcrvm9l11/hO2ELJDGMqXwKnpQcqddTF5lSdKSKF14NOFGk/9weX7cWhbbMr9gJM
dj6voqX7EaJhwaRb5B5Jvg3H+akNNOwhpb3xEEBTrk0E1RrkE/p6ctgGZ1FMe1fG35EtIMTHp5Og
4qTfn4FtXncomo42HfFUWLdiVLpWoKaQbYu1PibWgX3gsc7ZGZlz+jG72EfmsXruaxR/lEwC7q7G
adX9BPi/73MS7lgEr21hEcPmh+Em0A4jKvplrMn6NATKjOON+QrTMhE3ef5aaH58a+nViVrwFeYO
NVLJQBIZK03YUWTrmwnkg86GIjIaShye9ZRo5iaFgGTECNalsaRzRJ2hrHkDPWE1XqivZsBApkvi
ZBVC8DK7cEfNYNii411RgKQ3MbmfIIkOCc0Ks7DEMXAp4LtRsm46SpURMvblXJNkFabOS+90mMv0
7Ksu/U/Mr+3Sz+nDsZd7bPPa4UksdfpQIPuJ8N1aehucagn2owEaUcQ07EiHO9QoTRbsRWmXE+G6
4tDvnXoonDTrNKaM9kSiAbT4RJ8PralNy0SHqgIxYDPpLS1wc37SNAMu14giscqwGvY9zLXZ9NJF
zfYD+0CHGOq2FUg+J3yAqLzg94cCzQwrZj+F+p5g6atqHlCs1OWj7TbawW2QQFvdIUKFQg8z+pim
jzQJ8OKQFQJWLVrVaSbJcZf7PG4JiR7yba62wJqFrKBtumkj7QCVw3M3dESW3WFI0W/82nBvqlh/
T+GhYuy11gIYyTGurQNK8+gBlJuNIxNmzVDY4cMYcg5opuaMC42Qq/Eq6XNvF9RB8ZA4hHc1skdu
Hkpa+sxr95WIwvvIQmxNKuY6iwObbAGHbMuiX0fN6G7hD0bY+9dMIN8rPbtJUnFdoE5d0g3ajCmI
10FM9yObtxBP572J6f4BCeTKHproqjLztWcVNbISY1XC4l2mIVYmT0Dks5iDUd2yclvRjvYoa5dH
Is7sduGWXu1BR/VdDLVxaMz6M2CqXCVW2C5HhJ7zCHmKOruxES6F2BYBByaxaDu6o46rv/CwfgXl
rkWptuizKFt7Kj2ImIUnMwiBi+mOu5mqxnkCOLdsE+uV2kCN5RVtRK+vOV86UDKoCLRl+Sy/oi5K
aCixJW8VUZ7zv056+X4g3/vNMt3xnaDwmXYevkSQp83GEFhC4BuwXfYYxFSJN2ChiMvOkHZ2rHcr
3d0l4eSjGLCh0GrzVRHHzyjh6KijOOV4wSZElP7ZTiRBtFP4Dtr9teri9ORSsFslQ4nvmiJ7zXzQ
ZA9eGFh32Gy0Y2gjvR/1IHmYmqFAtolrKWHlalLhPJrugPO5iDZmN31r7IAHrywJMbeGjdOaw53d
il2u22RsGoJzU52LB7IT6JlZQFeU8r+DlgORiqoFKkpIMMmWCTc+15Q86FL4qzmUTDg2C35vsgkJ
uEiWfBaB9WQbo9yNU3RTheWD3XnJc2Bm025U22+fgLBCT/IdEy1Nfqu5JxXkboRLQtQf9nTL9pZC
dOzdvGyfhv11NsT2PrXDejnrrnYGDgkfAGSDVXwJTgecYzhCWRb0pWgc6OakHHrJtsCyKxxMEcn0
aOXdeO1HYAZCM7sWRkUEb0OjBMCNs8q8cRMjaUW9N5xKTTsw++bLmizlFer38ZRzHBETNgbJCWQt
g+5jKMd5F48hbGPLMVfIbkeEu5XcQBcJ0bD24husygNB8beDlTqnXqdBl8XJN9178+tW242C9o7X
lf26FJyVa0tCmCgFwT/TCyp5k5oVHLR0jngHcu8PcXGfZIxC2AqGjZTdslDVOSVlvKRgY0LiPefL
NL7GkUbyM3lSV4gpEO4kx3QHL4XktID0ITdnddHLk050Ab46KDdmORhvItZv2czPj83oK0RHSG5a
16wjz5u+hXZDkD0NfaNrCVkuAHBogx4c6QQXm9rRh0fXl6AfNaIkzHxeu7Sy6fP0H4JFFOXWeN0E
Aqezl9Z38bQFroExm8bh3SQEtwvm2sE3envt1zWEYtGKm8y3qEK47XwKYkBTWklEGAFoJG4E7LFT
42moG7BK5lheY7ubdpACKEc3BKMQaetcxwEGMcoAxWsMUSpD5/npD+P3gsLoU6oS7Dxqx6Mx5tdF
a/XbqQ/so1XM2aE3A2cHO7i/Eu5VyuboMGRgeON5mL7jXDmQQlY/tkiKF245yGMjHHsrnQL7RDdU
G1nZYtuFpsV5uBkf0AoQ2UFr/Zj7+OAotVF0sdCZaLFDL3kw7X1p3w92Vq2QvUXbsm7ZaWsdwKfB
OTUJcDRke4Llo+sfmswFO8l69OIkzUs1p0+OLoLHyipfGnbb9wbxL6l63swZy4pZB2TohgseW+u1
Hgu6E6waB9+2xnvf075hcQgfLgTc/ycFP0zl5z//eKd/3tbT3Sfin/xn1K8E6Pu/k4KXr+XnP54+
64/PX3/mBx5YM80/bdt2pGd5BPPZjvcvPrBmyj+F9Fz+iVxDaTrC+uO/AMGG86ep24anGzpmXNqS
/+IDG9afru5ZyqOrGyQL6f8nPLBp6H/8o/xvOrB0dOk6Qkemolv0ijgh8u/vr3dRHjT//MP4j9yC
ghobPK+uN2pIbxcl6I/N0DXukmZYWLInJJiIjuY3kum+8KXgEuiqfT4WYDaNSeC6I/KgJriuB9ie
k7G3nOCikFtkLmTYEDoivjsIDhcm54pDIchITcpb1ssnUFoY8fVCsDnAu+Vq9hnWy3JyEPYinXBV
5VREyhSsoUdsFNSjvSoi/bXCu7rRpgH/Yh5/kG85mKpqb3PEB99CKCZhWLZjHNvae4BP0i/NOYfG
PsMkLCmuuwW8DuJF/IK0ML1dU9ee1q4+7YyJkpxj2YfByvtN3PsPU+V/aJJIBptGpun2NKVnq97X
EuOFp9cgOJXGNcnI7RO5+yBSwKu0bip0+UUevRVD81i4qtw1iWZB9T7Vxp3W8XOlne/rUL+mCflQ
6vSjNPAmk90sxrY8ma63KbIS3tvEl3KIkYu90iPZ5iXpcEbrPsS69tpPfKfX38Qe9bxGQQ0gqmEg
menfG+Gbw+UUoaEY+ijLGUzg0OodnkdU83PXIsHoH+kFrlsbAmnDBy9rXgd3D9AFVCeo3Gghus6e
rRpcF4s7gOhjLVp08F37Xf2Gyy9W38J7hrNEnjmmh5y0dUiB3sPl1xqJQxy28zTWwbqZ0rcpDt8E
KTLUtrATqd/aVbzxy7urKnm+/NZz8VEFYmeo70OLO2+ilvcSTFzkjtKR6XTTQle3yhqDN4dulnoz
6tUxWnH/1KXuJf/nV+4pl9qjY9BliZK3UskQG58KPIqWDoVNlS1jGb0NlnW2ZgBKBjXLecRTyOBM
ierJ6OssdT94DBtvnbfRG1BYb8mpCfF16CEr594XnL3wGERvbYqpn+3IkiVcLpLSeso8b6uuhCCD
ESMtmeqi3gwcIEA0eNESoxt/hZhGI6diEvNxrvOXidzkweia1U9z0s2Px/kfeZeRCZ636rmVf3vM
XTQhlguK3KAzaLjGXx9zmY4B1S7xFZTvNl1/bAtcQB1fCQ+os5fvMLMXjcvgsNSYMbvkbcwmnBv9
7WRVPOnqEVTeQ478jFEkgiLjBeyZHM+4hUKZvrmpc7ZHzLl6yytMtFmX6hHK4mzFNv0lsRjLl78o
uGwGhnpPA9zKKL28lcjnn9UzZEQekiUVhMNASjOukRe7jwXd6Ao1MtUnbm+BLwTx014DXYPRnouv
ZhHyVREqJdSeGH2Xj+c557DkaQtG57lAJPjjUWlad3W5L2lCK9x09p7f3FBRQdXLQ1KF0ds8Upmx
k7fEL7/Dsw02vZQ7dzZ26g0Wgzy7quFUy+NkcRHQ1Ck8k72/DGP1yqV6p5y5llkkdroXvF3+Qj2R
lx+YEcIiZpyYLtXTcvlcHADPQag9kKtKQPzl0UginuDUX+e2bHCZO/vEkPtqkldtnayQrfKTPDLq
LV2Ge9UT7cWvaOtgMztijz0D26MceIrUq7DNfFMvoqER6mOc/bP81JKNugGdzkgAzZ6ryWyAHuIY
FY+7em/uYBDt5V9r8XeL08IiVndRDdKIIX/5/iTkHqhX8Up+yCgqTnnWVej4D0UW3RDexynNPmuK
kvvvx7S0f125IOU5rkcQnWNaFEt+GdJBJUzCxMsvMzWhj+JPCwbHWdQD1169u/ndJmZ2CbVjo+fy
1UYFs1BTLTCqBzI90bFX4wpIY86tYPRopfNgO+EbFNyHmQXsMmVD1j/35tT+mNb2oa29jgyYIEGp
ikoo6bhglzGaCi6WVVtH1VEOOvscqXFaCe8h6yUo07Ffcky55vnAZzb4V1qGDkz4fE+Z3U2Re85Q
6VCK9Y6OZ6uoRdVk7vgbnynocp19tWyowfXvr6Ih/34VPQPbkieYH4RUu52f1/+2CEh5t4Ivv+f2
xSHCpGykYaf+FDkmS26MFTsyOXWK4E2L+evLF6vObjSC6AmG43pPAyveb96Y+sV/2ZjQArdNw9Qp
xnLQcMxf3hg+3sZA5lvjPchNiXOJZy2NEdT27mXU44WGaBMxz0yE4iArYqG6vDc1zNuEpzRIPpyc
sg+P9G/eHCEMf3t37L0AbIDbdeDEqMH507YJiboYsrL89L3wTMb2QY+ZtPWKpdZ247cWdxKs2vkU
EYx1IYT4JpsZNWVWI445HasC2mBGJzPkZWT6VfzGOY0FMeJpN8pw51T1LTMCYmxL7HPJiEhdee5S
fpyi006g0HZsxkSLnOWyc8mr7I0Hd9nX01XXhLRAOcFkasugp4O7gn/0ZdSwdbvutYrScwpyUzIc
Swc2QA14CqkEXxz/ru34r2Wxp/PTeBfXElgLLA5S6sFDaK/q4WrK6LsI6U+U6Ko4pxIQoB4FDR+G
aPY/doEhCNMGk7J66Gqdl7ThMl5GSobiKEUF38/qvqmlxTXjN2onLidBlsbQawGv98RXqfm/4alU
s7IcaPRxX/Fuk5CnrvAQW7QO1byTOlO0WswodNVmoPCZ4tXEKCc0emJ0zo3dPAs3Zo4LeMWYIyZC
PI66eEDW6hs1u/to3fSUkze8vGy7Qk2+Z7C4L6+FBnNtJvDoJ7QaNYwu9TOlkbImls9DnDxQaoM+
wK8OBp85lD1EA0oPabpaxIb3FOHN4rLx8Yb4LWJyTF3SmtvknKhNhPp0araP1dPe6tFdPwxLM9Oe
Lp/tsrcLY261+gWXPaCal0pt1NZ9M6BG7O60Uh5cn0mtr0tvWRJ925ZIP9WvNxIGZduia0J0c4RP
yd5UbS59LT/AYX8tKRhAOIVvqamVPxNHLxBX0rS1Nc3bje/m0aLXEm+FzOxcBkR1NDi7l5WGOY/G
yB6qN8AqxkQfF89irgKgCey5E3smajTD+wuvEYAW4e5q1zMZbyC77ocICv4UmjcceNk78tMsqeTY
ovWuyHNaokDqfzeh6N6vz6ynS8/hMmMEMS3n8u8/PbMGauownBusIKUy5K5CXBGakvmNgvEyFNaD
F+TvHbI9ZIieRAaZrh3b/D7giT+6uM2pIWkLKibmOsf1RojJsJOOsy1Mh2wMPgdNUXcFYwyv0OSt
mclR8yQc/BNM5C2yJ+JT+W26NK/8yX6KcoRjlADJpMU4luA8yWT6JfXoq3UKV+GeMjBr6Mnp66OX
6Nh1ZiQcRVrB7lS+oCgF1ajbW6EXV5ouHumYXXu+liIKDCkTSBiUzM9VRj83o51cF+hlkpA2XwQ2
qIyjeqeX0RcAixXInp4M1W5djBiseuCZwI3b85TolIIhPDjuNCyQ3tNzSb0Upk385aC7yfPmUThl
tBVF8Z6hDlu1YfI1hKRu5xB2ipmugdx5Zfw+t3SbLq8yNcmXnfhyEQ/3g/Pi+ih/UKat+hxDqiPI
hYRzSxJIbD6NfGvu9eFaVMPWGvu7zAgyWu/ltm2qaBGWFNGJXV4YMtV3Ker9fGr7k901m99M9uoc
/telyDNMT3d0myaTNIT4ZSly07Aser17i+z5ykEYsrDUp65dcLazN5YvMqm8K0KnqeP2EwC+8G6k
27/JAiQ9rsFi1eOE7fUXjLz3QTo6TEmItacR7woLzN4ytln97jtM0g0S4TWzLV45EESSw3ZA3QpG
kWWuK18i6uzdVWoaSJur/lDlxaeTmfB/EDEi459hZ1D2y0iT6UCVD94R7cZjY5vPgeQh5S67qyrK
Sf08lkmFQilBEVygTFjWcXzb00tbzVnJo5B3xTFFo7ks9OBcDoxGOhmaBzeC2vMhhPiwpBMqQNEg
pJ210NhjCMHkth6/vKyKtuwM+CxG0qyRBDfqqSCLIMdjEZwkIT7bJumBX42c1nr81FPG8AoGI+CQ
lz1qJGgsck4il/FyGRchH2Utp+6awJphTO/DLv1So6NtxJuu3zU1pTOt4CnhzIJvY8SpBWFucxlA
CnZujyvyUz/1Yv4SyYQLt6jpgNFU9gLQqF5Pt9HHmI938cSqTARBEX6RWE2roOixNcf+IoMCRaI1
vn9AYctUM8/VVHc4L3nCLM+7mdRlC5PoRZC6s8hrDoyWPt4ZEZc9mFAQjFCYx09fcxUsh9vQOhDl
fzNO/7Yn8QzXkVJVjKQUtk2o1M97kn5MyMnL5nfSf7xl7r6Voqf+omjBas97WQwuR3XToJPLKe1U
lT2JCQRR4rBBBx1L7eY3b4k61a9PDmAfsgwsqQudGtNf35Kdz3iV4/HdUGd9d2QLjuBmO4kJIKq5
jeryS21pJVsmXPc/NuHqPBpR3/j378T6H55hj2OxaXrSsqm6qcXhp8mfy+1NRtW+X/ZCnMFnW3/w
aVYtSneM2BS1L61dfMv04qWYdDpbUEeB/RlLXQ8gwCiUJjPpU+OM7/BftrXqhxhetlJTtuZ1SydC
3Bm0d2NEi2Ey82eizzc/Rv5gpEtfi75SKyQYWm3FOFqRJ2JS2iJJAJRCakLKYAAJhgymPXs1Ydm/
zHaxGiuyVm6IlNL9b7ax7t9HjGk4zGq6tIVt6eKXXWxt22NsjbQrUIH1fRbvaMRwrKkhdvU5pmwD
8CIlAaOjapbyDIZw4SOtQwHtwDMyLE/sRUktXYPYerlitd24xymLgNqxCjqWOXPKGfHtzHFHHANW
8jJE6UP5S19AAL4JEsQnoqV718wNEb/92Z+tjg29A1y/tb/UdZsCS4U8mmeSk6tdbiIN1l3IHVGg
yjJEBeOigGUoQkjXrZ+ujeJ8mcCcCudEVJb3tVYnQAdrLjdbEFCcT/6EY07X+Kmq4MEvPB+N2iql
p7Zx4pLan9asUTozkXlRxFYOolTZPPsjHJAFZGJ8TSg8MnIYsR6RF0FlNNpmdqatzZS2Tdw/DNZ4
c3nEoaxF28s9pXyz1CAWrcaxgspHbrPMyLIa1YQyqFHz7we84fx9uwOyjhtrMi0YFJl/qexGUD+c
cnJfoSmxdVBLeI1Tm+fUX152G23Ab1bbjY6tJjgf/lTFD2nZt5u20rk0dJgWQ4mNhgQYlFWYUs3C
AOcz3WUug6Hv4gxZDtOkob5cXoAJk2ou+YxEjnJf1MZJ1+LnpAztbbwKaNztCsu7S2Y83CBR6GJz
/925up/syGF4EeEgO9Z0vPQQEsME9ZR4b1uy6mn7pEvDiK9NA197VFrdjjQUMsvBzBC4JdG7w+IL
LHcfWvmmDrtq0xrDbkaHtSFmEyCjepTGFIdoPiasYQIFvM3SJ6spw6yZo/uPHtwBnYpmAriYmihb
1LT1YmDZq8i7arPMxdvHtJ3CMdlR430NbeQ5+ojN23HwmqjrMfb2x5wRzlTSFr18oxdXxrlMhlcz
dYD3U5VcNRMtPlkRDF1FNiIeK/sxjsOAXXoxHAfxSuZLgeycNleFHnZpaYzeqsFwyvFjOw2Fx3kE
bSTK6WvN0qpVYCq+tfou8he4UEl+j6R4FwsUldZUHNuO/Z7bFS4bEZycjYq94FNe1thOU58nGJ8N
CbqhnPj53sJklFiK/abGxcVLXp/0tjtcfmJUFy5FwxtY/suYgssxrGdBdtl21vorO+ZKxZ2GUdyY
FmrHl2DeW2mRfqvF0wcWFG11md0ur6UWc430TDYTqKknzmjQ2UCsm0W5bcLuJh+mbgWbpezV7iVW
SJf4XXZoC2NsaYp9zo60rE/U4wGmxjxuNQfGQRBkb0oLksAcfqnKOLuP5vbyGBh+I9GZGi+2xuCO
40Jb5gP31U2tYh2jr/nNwnwprv6llOEJqUsyGG3qVEJX3Zyf154wo9VhG/rr+C1r6SHMHkCX1IqQ
FpFeoFBAMyoLywEPFKG00G/CQkE8PfaHjKA3M5lZZ/TINFFtEbMXUbNBC8KmilE5w6XEdZFh78ss
+FvqIU5ZrMhbZJrVubGFaV6FSoTnVi+BBbgJzi0L0kimQ5MkADzGZSoh7VV5vcMqfZ0TZHVZryY/
tPY0R7IFyDZn4asZXW3oL0vc5dZdlrDairEbDO/znPDv9SBWapZXgwgLP1eWkHNqtBwik5mhf3kV
LBMhogl6xu/t5dwT8mHSCXCjrnFSMdjIHEPAEuJdwgH/MQStwH4DWI9rp2a2ytkU540dri7nCb3q
2BmTcBlZkPrTUxLwLZfp9P+7n7/pfsLz+WndWb22r//4pNXRTufXjK7pQ1cnn9PPrc/LD/zofVq0
KgXZpo7aWrgcnVihhs+m/ecfdD5tByS559qecC3Cdv/V+bTMP+lpSopqgEokkh3KuhgB2vCffwj5
JwuZZXo229z/SyjqL6VjysUUO1UTlb6nNF1OdH99IGnE4wMQNpIq1+u2HQUkZ2oh8iGd1CGB0hRE
OwutV/bMsalXOqsWLxF1ENZ//E4U2GO9v7dEUF6bpr5PaVBE4JHm+ioqCe10ZUl1qzZG86Ansb6A
VPtmjmRJZBmKA68djpUWftQu0i/0zoRhFBnbrh5rwL2edeD8J3A1CqnhwPa7qZ1gOoWXZA6CyDYg
Ksat4upd/lHBAtNsrtdlUX2xQSpu4YQgNmyzHRLF+DglZr+bPOmu+9RZe0GtnzwIORstxkMQ6Ppb
PiSnn0bA/9BsMtnXc/3+e8JT19e1aVHrhs0e0NZ/PYkkaJjxQcl+meWEdtnKdpcljX+uTdM/I/it
1kZdR0qK84ahKD0jDjEfwx5SHuq9ljDRe8hFxqqG8HEDCzvfmlXmHkMVpNPkwOIXTZJmVzOgH/WD
eTdbD/DVTbRNEAGf3DIDVAakYk0xUTxb4XiTz3V1y5JM5NNYIQDGeb2//Ozlj5mnYi8a/EnueDvP
ORaBYlT/p3MbfF0e0yTC1edVD0n5hJ5jWEZpF+/g0kb3Vplke3aiS1HA55Obzs6WDXy/58zyk1MY
+BR8fMhjDcnx0MV7HUmxHFaEkI5PYgpxErmp2FjQEoFjrMckCa9CCQ5eCNppsnHPoWwoH+D5g4dB
HNlGx4njBnX8rY0zsSqketnWi75FlXsw2V6G0o72foJZbVFwc7dFVRfZZrB8JKK0p+dy6J+lmKC9
CjM6XP5Y+ON13Q3jrQgttvtUJ1Y9istTxbZ96YXZ/L33mo104ZzT4Q53oeURH0DVZxvk5GjxYeck
M88gxfe52x7hiIfcVygesmnCQ95bjPO44tBZTdEa7Ef4Elt1tevSFtpHEoQv0Ax3eRhjvZITfM2N
2etEsVmbQU7NMWIHlzkGF80e810zy+Fs1dK/oc6yLAkTONF+fynFyDnEyMQadqS5NdtZNhsSmA3O
WTCAc8chPEHdSmok7cohVdgrAu1zmJLHWIX1VeO4i5zWOQlNOCekQ/em6+Ac9KU8Xr7MOsGJmY2o
23DGM2EMyb4lD+eESg/hdoc2qLTOWdYOV21DfhG40+UAWgunUAPIXq9hkBcVIRtdE7yO2oR0S7BV
jTzn1Gqh3Eat8pdzGruzLHczDk51ffkTJ6sQdikhDWHYNFtwvxUGqRh5qyTH5Uf1CVnp0qmy8FSn
4hxo3svsFjWa+rS5Hjvnvp+09NzTZln0EbT25fjOUam5hjkNBEeUp6bC1jjU1akzmmznAdbi4IsE
Pxg8KLVWZ10FofzoMT0eCzt9nodMP+Hd3Zl+XF5VVn/PXs67T5Jyjyv9Q9GsthGH2GVaz/J6Cqo7
101eq9F2bqh+YKig1fA9cAgGSVwa9UV1KquivTMNj94cLcZ8+nTm5psES3yPxYb4CBaYq773HnvH
q5/ixok2shDATyn+bbPYux8qEd6byHWNcrjzoWn6ZV+cXPUlmMV0tOhyO2ZWnEtPQ70+9cSfQv3H
sgShBkkIQZHj7NyMEi9B0xHJ1FjjzgyJMLSJOwQPag5rnKvlMkfCci6BeJ/DdlGqP0SVvklNvT/V
MPlvOmMyV8ZYgkhULxjX7K/iQAPWzwSCRjac9joqg4dScqFp6diICaA6j8X43dUD76ZPO9QZOfJc
TamDWWi8m7bAYzIhRcR4819/F2Bk2DVmRG9IfYvII8hIg20de7+CCShyscW5kT9ofVXt/dlElJA4
CEoNPqqVwMxU/5hOU7gtsIwtL7XrYEjS7zOGK+47//fj70YN2CpIubPUc9z8UfNFWeOUgsN6wbsC
rSWvxO7HjOw1RGBpNQrRcTC7lyxFJA+wdevV5rSpolg8yiQz8IFj/ySpWFvERCPcJcrGVs9dtm2V
ILIIjAQfNbCqwHafQ5uEOnj4+o5EGKaQEbjyykbednP50g059eNWwr+xFWnT3IpGu2sD9zxRVBw8
C4CHB2zbrR57sq1p7i4QAX1DTXdL3+iU+R5VF84HGHGnNETrp/CC0zasniojvzN6MAoWgAyHv8IO
RY7EZmLXmeb6Du4h4sWEQaVtKy05VOl3cnVPo54+F16u+K0uiPJ8hTl518FZpa2wdMminiAfaWaB
kuaVUK1N6xsb9VKm8r5ZTCyDs+51gGI9MlsObi4wpESnBEWu2NRVK1Oj2xI4W1uCbk2p/jcSUyMz
fDEdMCTs4efusS/c+jYYODwtWeTjgMjRoGvebR1xmJYeKWa0bOU10+lG1M62o43tKJ6ltE7sc+7S
wNqk/nDCpMVpAGsJiL+x2pSRw3o5nQyaZmZMngBSmaTQcOEt+8bCxeCs65BI0iLY4YLHsNys4elg
i6XwEg5Xfeod1UVUF2J2tBtF1+q6bNcpzLVDzB3m7oajL1Kk9qXz+HjjN0kTy46edKHtc01bsHNY
Rmi+nQpgpoH+WTNBgFDKYOJKM5dkNGNTV5vZF0vO/VeWFm7FqKgT1jbi8KfIgOrs34rxKGBJlbJa
O2TElxNsTm1EHmyd0P5c+xqRO2Oz1qvkyQ4MUk2Kk7JJJkjuWxgEWF/3UF02dW+tjArnbKezboxH
0ENPdeGeexDYGqCCbrKXUdNvggr8GAdYUrI3DXHIzo0ZiWUwhmuiA2YTX74Ijy42sc7/SAGo9QwX
8i2vaIIsU5oxtlfvwHrfRnSPImarwVxZI34HfAENYC9kK7SfzI1Bqm6LBbQKHMqQzRonGWcw+IGO
Rxo8v01nbOkE5iyQo2+cAURPr2gBpFDr4zJz97LFVOgxJvN5JTRenD1A4HgQ9GGahcNRBP01aOZ1
WgZrV1DL7d27qsYLS9wgH+w1NLGvpO7JdrON601LzysRzrCxDrMCSwLMFEKuOuHsyFBYoc4BnWZt
ffoNQ/AFCvN75Pr7qQmvyoLCGs0LfxXAiyeK7r3iROlSnXGhhfeyPuhlSX9BW0d8qtB0N5mm3USB
fIqD5qReJXqo5xhDRQc85E6lvc6MnNRRs15w23Hy7zx5HnA5EkO5aWJrVWjTlmQ2uKFo8OHL+4F2
35cfVePuABIR1kxwQmatakLk1HiOmumUt+1To2MJj+ab1IwPvHMQoUv2uOugzQ6EQi1qllF/aLZ9
YW/V33u1cyKK9KqKzX0GbKUr9FPo1Ye4yzaIQzddOcCsyVYCarYFEtUkeVH9t9Hdq2i0uHnqoHLK
cncvrPDk1+PBlyHmvIRiDUB1bqW6x40863j3Sjta4/M/GA0gKaJpQTP0WckCiHd1INwrbXeJLYjL
lZc3N5iEL6sM6UvFL3tSc2GG97vgYNF8Cw1zJdipunQSOie7Re+460z9ZRqAam7yAFuEOZ0Hh32p
sZ6mbjMZ72o+g2Chd7fWYK/r2dv3ZnZFoZ9ZrFtyX4G1yAc2bcBEBp6Q5EZ5S3V73oyi3AymuMH6
BaqdrGA5H8QYH2fKQeO32gvW1Zyc1F1oNXlrBLyiLbdzpRJHphOsvVVa598IEWNzwQ504McK64Ye
VUIilPbOQrsd8vGlCfxzXhK8ktqPPuk4YH92LqXpNuqumSSWWWZua4wpGgntPFGH0RUbg4Rb0+mv
JRNmkL8KJ+D623ejdKNVLvxziJFs6P1TFxOHmWxxPyZldJWLYVuw6umav09jCw5VcCglV6qbFPT5
rnToEY1i5UOPIDiFpdyan6Teo/cyjsIcUHyLXZDLF9nbp8xslwo43RDRnIGtYFuDsgB7fZzgV06r
6DuM3dU067BShv8k7Lx2I1eyLPpFBOiDfE3H9MpMeb0QchX0DHrz9bOyZl7uxaAbaAjXNLqrVEoy
4py91/LWwzQ9Aytl0HPFO0t3ksgCe7fDINpAsNmiWOptGSGfvVgsnbbje+W+JXVYQOvujrEc31t+
fl1dvRXTdiLlsFQKqXHjPbLGOw4grgr5wVwtlP5rG8Gg8OgYFdWprlz8tCXW8WoDyvpA/IVRXS7f
c6141gEfxQ06AgBtgUMNn8DAZ2nIN7u3TynVtoVLtWxFoJpoyZOG3Ypr5DYLSXiJ7eSQQHRpNTFn
Fs8YQNcFkKIoZYhbS0GlD7g/cKorg+V7JQ5Wp/Rh6MljmA0/vtt/OF287ifGcA7HusbkU6jNH1Sd
LZ3vsqWxqrPT66/JRrfS3S8XvNfCCtU3N6OjZlsbNbVBg6TQvkP3NKy/RQWYHANCll3NtGFTARSS
dZr7NYzhYzOeR1tdZUyyr2vupa9bB2m4cZ8I6D/7EZBrlW6K2r6bC3vIVcTRxkoBG1gaORtTJLRH
DPS/qjA/yvltmmErKnB6fV1/4FU9kiH+jMs+cO3hxYIPgWu2POGsfWpdD/VVskljReKYUl8zr1mP
YdOzPkshP8HYHslwB5YcEWM3wVxoe/AIgh+qZa5Zh15Ubzo/hJgOQHCa56iqH8fYf3dddtMV0ZH4
h+7BoVbOplAYMHnD1VyzSwuDFJ93ZvzmkBD7Ozemd7Om7NTCXMNc8tOnM47P8A/VINjkvFzL5OLQ
IWY1sI95HpYczxrfOSZ+xyHF2I/6E9nla2JMX8WYP1TSvzk8/wYwSbRr7p9OgEDPnHFXNpA/qCo/
VsxVKjdefJWirWoJ2ljnBvAuNVen5fCQEfI1+LMunfcSWARRczMZX+NEvVVef+Nn5qUt1buhcR4f
7g0LGp2jOtuaJBDdNluXD37BG74vuE3bqOC4RmxjNGdacjDDD2NyPzrf3dcgwenz0lQLcSYbE84e
7w4bjrfzEJ2Z+rPCeKB7T7Gr0n5azg8L+6e1WAXSBdeWUNTphejfZd3BN22xtTHzX9n8SWXW/KSx
raVqe6TQE7A3P3XSCjg4jsY+ncjdkyR+iBP/ZHesp2NkGfGERHSgF5NapI+yfQzXwHbBDaa92MgW
OMJdf5CZ2n42YTCUXfmgckjhFRewQNEzt/xh1bag4ZSAWNJ54BXntqVQ6/EpZj3W2PeUHR9//xXd
8lbnERNjaYRjSUFTH79y3aX6xNGznNdt6r1TDFo5psXLlXqpIT6h1F9KZGVOi7uc41YtvB3acF+H
7dR3h5Knfk+p3gAPnyTjyu/bZ2mjt6Zl68qeunEwZdbFyFvevR93CPh9Edjrp7zqC3q6QB06NBQ8
cE6gBU7IJk2CYoyjGf9tMez22OHUAb+pza+2IpRJyX5d5QMceqrIo80/EtXEgyBhNsGzc+PK6pE3
O9rtJrfIJICv870ILBl6tZSDyWCagaZZQTESUMtpvk6jywctwjc1SRd+LYLDGcGsqcS1LoJySi5z
PV5H7DBMyrqPsXi0eyfwPeOhpFZIchCh2iDLxdx9z+l8ABu/Y8RxbUVxHbm8BwWALdEbz73RfHk5
H4SwWGoJ5L9a4OnzYt4yN3NSeym18ww7KTn1ZFpgLPnbyg7X7NT+NFS6F2AUP8J7WI3bvo1PwkaT
yRPz2Gop9WRxNfNqy08iAC556+L+wcgZdOKmiaS5kV28qbSYE4G+Q5u4LLuXvnNWc5ge/UEEKhev
lSQPrAGhIgdVms+l8iEzhysnddZG9gWN7V4hP8UZS1XkwyefG084cCrlWLwwNX2jhngHUbeW+boZ
ot2svrKhXkHbIKzFuyhlhxLR9+JAb9TZsnHHx6ygVGHy+IFL8tbF05K+CymZ5gBtEVKEMsdtWnYc
6/Ji11EupnVKgdriZDXYDz3DGFKKxjuX2Eevy/tj6/NHWBUMBFhvTZO49aEkgdRwH0mOLi2CcEaQ
hDpwOAJEjJZV5Dzf6U1ND/Sqz8/+DFdTVyavmhuTNV6zYCA1+QC8ZANS4pHgyl2askniNohy/yRI
QY4WJdrwj817P59+vJYbRjXv+ehS9i2Ks44HfsSu4BfDFnDXCnX21RYSkwCBMw6Ac6j9KVQIHag8
ce7Ua/rk3sto6JsmD4HGN7/os8kNWUuXLZyfS95j7p7ONkC9JNzE9+QhbsYloYxj4pWB3d0xPCAc
zORJRMOmy8jCmSeN2I0VWUel4m8NloDUjDU7cXRCMWj/1MecJh98zqa61e4VbeAw0wMnBqETZi/q
2lDEAGk8/kKx2kcJjwrH2jqY29n7Qo00vXdbNtsBH1eHnLXX59Nkh7vBAxVhqrVBrVRjON/XfpD4
7i029T1arnkRO4z6BiG/3Bw5TEvhpWzaP7UR3kgpYDPzXvFF8fdq54Tx2nKMCyBLHtosH8sR6DRz
h+XE+TKFVuKNDSB+H+yT9ydVJ/f+NoKLIFQQwlFNk5Gsm3fQIW4lg0lBM3qwW7VOrZvqXJyQgL4N
8vpzj7ZHZx5c0pXWV4nhXBJXg3RhbvqyvTgifS6n8shE8gJ6lwsSHzg9OpIUWYELBaVUvrX9N+3l
XTSGmxnAo07MneUzwxyPIFf61TfgENkp93O1rT2xxvkA+Pgu9qjXQHAZYfDUNlS8zkvzVaPoYsPN
g9J8jDKv3xpz+dXfr5P3dTlK+SbMNiEyo8+mnY5ww3WaDQCSMuYhmdPSeYFhA18ZsnYevoewZAg/
HZLY0xZDpx6sHh8LH5nM+ujM7Hv0eHa6wmbm8eIgeBqkjjqn3E3Oz52zHMnpoavCw0zuqqRuO/fu
H/4U+SajPUL5uivq4mtwPsX4rvRwVQv7x9PaQ8PKtmLfyVR4Q6LyrR+SxwZ5hqgcC2elvZlmRvYA
IO5NipCw2ERFRxMQdBt/JTuuyaPPwIIymw8aToNRWaKyTK38SbPFvsK2NNYGQywrXPFDtjb6bWt0
j34Us+i0nJNCjurTyfA1ZwO94TLwvyoYLvNJXWQojiroVuVECGaZV+al87kOZE+h+4kBkP9UlViN
0t7KmQDc4PQvToLy2xo35eDvrWFbEDcu82gHr2A7k1iZEvRnmj2ubIPysTNfXR2pe+RT1p73cRse
2mw4zTQ+mBd+VL1nQxMq/oS6DzV0gn05+wupzS/zSKQ7YtTIK3oPTAeWDFxZeK9dfz9Kj8nSybjY
Vsn9KEKlTy4b85hmcCM5495R7NEd7+2qHc+Hx7ZtUDXeI8jxuizBW0zRvtHlNmazbVC8kcIIRB/C
88iudkl6URXpprcSEk/JspicDYqmtUoQ4YEidGqYSmbp06EoFlkNvChZ+22W8w41LynTAGE0ZyNH
Pj2A1jAQGJpfYwWDjTTfuRhpXHBsE/5EtX5cpZ11m73owBj7aZh/K67KdhK9DyW+oJBWTCe45De7
HOlckSEAYhG3Ne0SSWQAcC+gnz7VY6C7/hM0lYCz/GdBfcOBHMtyJOinL3vXcJFYZq626LT5Vtvh
xlcKtlwCW+G3I8gtQSiJhPu4Zq5HxUWXaY/de89OZ9Ozs7Z5j+O3HzbGskxSWHtK/0UEc4xhUfJ+
dtnF81ulh1/PNkkbby167dOmyEzfpFi5ESSx3v+IwSiO2c5AToVq/qwNtH4Ey8veZsqu+9WpqR9g
q1Dn4/+iShDleI8p48CYTdHaB4DR5Oz52fxH+hQUutwlE78hx7sv8QPXO9j6DqX4kqAsAMm3yGGg
qepNhogvNpcjzC4uFmiCIWMPauP6znaGliC6WpKqGDdZ6180PloG5kImTUtS+NDBuj233a0Ng6gb
tEtickgtWJ459BpFuRSlxg8qNgBE8J56pDiAXa9djWa3Et2NiF4aw1Rqvn3koA2JkgjqWRo1R9F+
ZNM+AdzSsnYr59Ndcia+0/LH7bh66EtgJ1zgl3POgBceoDJ2nrfLPbnVi3fNeNKTZz39JDa5FD+h
6V+w6UF81TnH6+BVtLWP/Tox8sDbufW051E86y2jRrHwanZSGedh8TnM4jGxBBkyDMw87dRdYBjh
d7GJLQRKPiaRsR7GZM0l0I0PTfiSJ0BfCnHqOW+Rz2T2R8U12eZH3ovURhgldXtv2GsRpla/XrSg
KawiXUfijXXlwTQ4IbRy7ZJnNFvzIouPVnu1K6ptiFHsc92DT2t/hzyGK1i0NF3FGT+5bxjs3/7E
iawXdvMmvHXqHEYPp5VDKlmnv5Z+OD0ECKWdmeaawt2bbfuWwWiP7goFvKFMkNBTUOv3xNaIm53L
UySby2Wkvda2deQuxgkgj9H0aF+emi8epjEC6fVrMTGsChH94INOZ8SUSg8yNooJRvh4NugPuJQl
m8DT04c0065Rluw8g4UUDjEmQ47C+222tyTnkpfyxz8ZIPgY2U2gnQoKohlEOLOBhae8+8jPDlw5
HS1dTsyzGS6V7d6k1xfeacO9g4ytmXEDVzo24QHouEqtS2mtIckZx0hGxtFq/C2L6HaZdGZ4je5f
aubeptNd3aT3lvmsULoqvz7WnBk4mNYSQXk7iYe8G9ubltX7DngvUkSNYyrjTBSo6XHEVX8wQVBb
rsPRyxjcE7DhdtcD41tVY+086kaUrsuUG21ja2e/8HV0CBK9qoDDS8hyV41D+NsM1pFR56uvSdCD
cWqfdXqcgSaaP6wtp4NmTBN3dTkd/v5tbVF0TPNGcerj3/79UvnOR9w5sAmN+oowI6e79yL76ost
nnMoRnNVEfV4+PsF/BYkk9SLViQbnUMH1tvPpPGaGThXHW74D1165PPtMU2DtuQj+gowDLK3hwII
kLoJ9ZtRxcz9iKGvvX7Sb6p2b8U0VViYCl4JlTl94ADlqj7zs+GowlmocJanbOKl4ZSevbGVOy9y
VWdncIjOY1ekB7o38l30z+PEfA7SWr9wuOPWSxeOu2uwWB/Dlrt80zxoBroabYzrLz/9sR1tYJ44
ZgwWQSt4IpfA8virgrFuANGE05RgF4AlhB03oTdY5PmTan38wvQ5l7STh3Wle+azUkg7O+fJkx0z
rLqoDzHi+EIf4zdNjqv/FrP4f0IWvgsVSHcsovfOv1oJVSEiASOuW2phh7AP4s+eKxzciKSFiUbY
GPbQSOEXhjpDISJyKZAsXEewxusyKEOHBaOZXfJ+5lAEMGydtI3B7DYynwwu8v+lRWH+s893z4T4
FqBlnv2mwb7631njVJtbdEyDjj4UaugKMa4c1EwBhy4tIoe1rk3FxRni8Jx299W2W6uH1GI1noVz
CJ6MiJg3QSC6RyaSdL4WGMIVFpPqBxIv/wUvCw+EE1aDLUhXsnNeU0TxH/5+mZP2Nzee//MfwN+O
3z9TLoRqTd0VuvBJOZn/CrfLwvTiMqOTwK3dAz9YVyA1+WVCfTuPsJFBpCJQTUXJrNVV8R4fDMk6
d3hO85xZhHCdG3+wy9KexovVKj/4L7++f4bv/37HbZMCEvwIEBPGvzuKUNkQVJu1Dj4mJMPij/26
uKNycaWSZfobx4sN5ubC1rxj1D/NwDWDjO/e+e8X2Yf/JZNs3iu5//iO8a3SLdumROPQpPl32dSI
NK/z7/NRp6ES1Rlav+pQBTCK7edjobYs9rqnBB8U97x96WqQECOdjKLMUg4tg9oV9r62srN00/Hk
sNytO4YYjl/pL05VMYlIBnH7z99Fcpj//lUjNRAkxkzbtITwLP1fvYqyKhqO/SzkBhBGrwyol9GM
MVOT0OsAcq81w8juJNyl44wEJram5c27Bk4l2aaVmekmOjVr00YSezjqr41noOsBfLb3mX5FYSeY
ruQXp0KOW+gZWK566RDrRJdaF5SaUUVVvNwayfoRDitFWAMMud+vPKN8bYqwXfa5gdSaSABexsZk
HJdBXgRPW1zL2QrJVndkKs1y5XYtG8WkOVVjh0elJc8zZwXlsxhBAPek1TD5cB+d/r2X1FUTw+ak
791lStVPrORHJun0pW7NtqpR0WLmSMxuj/erbzNdQgeF5XiZuPdOVtjiTx+stzofUDUUXbcBpB20
FpBt1cmDqD0AEJyf8onRO1WceFlDL+3b6uC2zm+TIyeKO3RbHYY0J+HV2iKTGXpCTSAif3HPPMZa
YeyZP9+EpT40b9worwI/JvRHW3PMrfAGgh8eGI/x1zRqUAvg2JaawTXbjO7z+SPMuEVtgmMvQGEy
lvnOiwlUpeJq67xMpiEBj2Fdtd0EKcMEhGnu34S0GGTN4Uum3cq5cF/7zj9Cm8Ok1RByq3UC2kPq
cw9jMAEzrdhzB11VJaMJKI/gpQuurRW/8YXWA2ZkVvA82kur6TpK5RPl7+FkmvbVzvZ+0Z1yZxDU
Jqf31mdhFnL/6MEmWbkwN6OLt4AXJ4OlYiJHrB77Ovs1VJ8tuXbjYhs4zcACY65fY6AIQRD7IcGe
JHqW3LfanvVvWzhH1hj44IfqKQdExrESA0Kd6BnyYzLJ83BIe/IMzCiiJf96Nrnz5Yhf+IU7hM/p
RtoOM0Ypje39Iwq+edgOg/zg9d0ufL975peZorKyKIt0DToCDtLg3B9hBXOriO+OUwSRVNAOVpUd
M8yq60rVBPEsN1xO1HQJGfhBzqyE262/k5hOtpOGkC7DIKHCbJeW5guHmT/KA5PPjqkGUhHrj208
brwkf6rRrQSqXfc4n997QhNGkHj8UJiyEHubskF0j0mQZtx0OtsEVzTPE1csojZ478H3lmX4W3Xu
szVB4sIzFcTVBaA1mpbazV6wDltO3qF68S+xalfSIW7maeGnUG9mPe6AfqE4yXZQQ59T6SZgbcAm
M9Fb1557qRuZ7BqdFWQikvxcM2VeD7pBUdO+ECw1rqOXezendkG0tem8vRagprjf8gXTgne2WRuE
TXymnqZB/BJ4bbJ793coxcGD0LmooIFuiz7yHpWTsAyr7COndejAtvY5KMoqCmDKCpjEFg32rTdG
1uMRGM5Gal+EHJ8iw7lqXn7s7Kw+99x6h9HX4bJRSU/aEuH8qF/mIn43i6gN6L8HtPi/bc81tkSs
XmvcNXtyT5swLAXvOLGgM3/LpUWDlSIj8grnkJJJFEXz2ygxrFl8/+nSO67Nne+tB/tTWe57YzG8
9aW7nQ3OVE5XAc9CXas1lXOx7fKq2ZkZqJJBJpsYL+EUSIizw05vpTzg/BpcaLZvUt4tvgeWm2Fy
oI+i2scxWr6ol6eoIflvRL616T0nPeotJ4zG1hep786Mqjdt5+jHPKfbauACKTtjONfENjFxEyXT
YRJZjdmcLCuKLlZUX5Q+8vQbJ/JEKRVZlCOrAQHjThB6XWpartYyjp5Cv9ePbcLzF0BGsZlC3wFX
ozhQvgjp4FwkvklSVaQ7BlVE3NAT4ETalJOp+PlvjqVwUspORIXAVT5WxUGfrR1hUVqofHQuVkOY
L61QypltTzLGTpf4Xz/MXIpD1ruP0L/NB+1xYGG6KZFFrSthVsum15Mg0dFJ+xyamORzeVc6qaFU
9bjEo9Uo8rNmNXrQ5abJI75/ZoiESfq5LiNeZo7REeAavEsBEFJpZfpou/GjDyPvMBRDdZpQnbYJ
MR+9nf1jY1ylBVlKj8QfVdDhECYQPIZjzDfKJjAzHvXozRd95RVLezT7lTPI9sBNGsB6n25DXT83
WRWdQ/4IKlJ+UxmbAaiM8wiebikhJi9xM5B7zFZFFcoNdezmlKRc2f02eqKkwZhfK49llRyU7s0X
l9s3pPx672gMHqsxvd3Z+XrEUan0QOZ1VX6Oag+Zt13yeOWJbfKJIhN0pmMmLmEEfKk3x6eSyOOG
yWq0tacGb40tq7OvobYe5bjLNFtjEBSCe0uLm04gKFFg/g3mBktrBljqaLVzshJJyqhoz+BCop1T
+Btakj35mmbiwEvyY2Sw2xaY39zC5s0ixXkmr7Yh1GTsY9LWS3uuqH4OZrsH37DyGXUFYTVs+e5H
x79fIp9cOJGLc27wyEEgwC68SIdzpIXxjpHH+9xKrNLd3AVhWZJE70hNijl9Cyf1FfYpo/uWOALS
EWK1M2cwLQH8T7tjbTTCgb4ehWfNc/GD8BZZNKMHNv1/vzx4gO0p2e0yk5gFaxq22XlD/MvlPpgz
JBJxf1bKaLf27ML4FBG1nhihH6CCeCt7/a2+p8hDduFLEBMtiyO2L7ll7lWeAOorY0YkieoO0JyP
E11Qus5heLKYJQxd4uGxbfMVlNMDg27Wsx4up0NhzjbZC4fFnJidbRzmj2mcvDfgC4I2fp4VUSC3
yJ4Tsy/XROTIdBngjtvUhFVa6i+qcZNDzy1176Zs8Cp/xFlt+ca+H2d4gsq+CToVjE4dh5KPbRxi
0/9OOqc7MnRecQHlzWxZ+1beb6uWC1E5k+UDmfUT8/zu7sXlICmUt9Zzmlu1H/EKG8BmyEiNZ98h
NINRgldsRbGbtCpTmTo9mYa6mQULwiac9o6ZZRc/JeznueEL6c57FS1zdjTMFmZtygs2UzznedQc
0JoOLEtXqd/tysiaA2fs1G6wiZ+Z9OcAAdQQKyc2P4PNbdyOCWYVscagZHaAhyn2ddLJe/Y6FzES
+zB4Ti+aJLF2ntbU15zb2QAmdVE2RrFLzexg4hV4GFKGO51VTessOfY2Q32jqm98Fs+GLr09i/7P
zj+LtCz2rWebDDbd7zbTw03pN1tEDeDrs5nYVA0XydbT+mQXh36yOEi1CmwvXQGKCg9GFGP7xEzn
SaNbA0TdY64FRJ4KtnJ+ZSz7tFvNmhnu0jR7ahzdPsQaZ5lO6N26mvxoAz8JjrFb2lvQZNnCZYh7
qrpN5V5ZeGXHRjF4FJyjVpbBmEblnNPsKpJnTn/aaQby3Xa4pomRI5mc98rsOgaBNbm89lzUXn2b
YG9xVizeJsHeY9C/u4kUmOzNlWa5OocSnpmcDrZanZznmneF3xGqFjP52ErcxdTxzso8DCw5tybW
X6hwGU7KlZazaYylWe4xnvzfl79/W7Ln2PhT/ZrBdED4zRdqCu1i4My7oZOFMDR2Gel706urd8ZV
EHlcza3QVj2yjjnlYT3bGnfyYdOPYgCBL6+xXXukXht97+bjSrPnZt9MurVsynDg50pLz0I30nOf
Vdl5jqmGc3SYFq1OBdxs6hQOIF/+/hVjm/ScT9645BWb4OBiqpPNWr0rXdt/7DSCQ0CDs7kltul6
ivWljS7Rt5f54JtXy5pX3ZAzZuW1JFE+0Pbn02/L/NDmrdpaNLgp/RQB3AAiXHmCkHC2nI1MmTAh
fpLcyR5mqb32Y1RxtFP2Qq+Mfu8UxWmuTPy3E7G9yfK/TTE/5inEVdtFktMdm7ni2pZgbSMeoKUP
pLURopCHCKLYfnXz7qBF43PayD+ydBlYFzenasPlqLQ/TpUTQ4eRGwvgGCxfVUqo18jGm59lbyn2
i6VeoT5oqK3yeltnZMFiu80DbBo7nRz2wulZB5AmBnJjTcVGg5Dmz+UhSVK1NMeBzxdbvIJNCPTK
QPMcGkqJG1REe1blwF4wJCkKOIDIkFUztYaDspQzje3Kb/BxzvIJqD/k2PSVbqW94nBNMzH80/SV
vh7cKV30MnuMS/vbjLQhaNXM5VJDK9nFdD7kyWKGuPKpRfkNLRQxSIICE4MRLt/LkV9tdE57p1q1
sN7j9LGa5rvmBiAjM1JSRgYp7fsnp3Hibc1shphFuHbuMtLWMzmYx+SAR5DSq0RnTRyGjHEroIuE
76BLDBubbtnCbe/I5k9Mn9NuGBAFD5j0nCz/qohQrS09DDgeaAdn5sQ3MBzms/TR5dW45Njcbkp5
bXucEbpFfKpnTaUSYgcmw1168vDysYB5YyVRJq/NhNWfHrJpnxa+mZW84+kDtS0bnXhc8lqqV1LC
0EP6925Vd6caiTDa9IRGwvICOtNf6bV+D5pPHzmzlS00oo1sbPRz06FKtm5psuKqiB9mOpGirumB
sjXzDlVUEA/jn6RML0Mny0Afvrnp3QY8N2uRN8+ycR/+PpbSUUQLmgS8xthc2XFFCCVNL5nw0zU/
smfge4sobIp1UxnlRufHIOBNwP+YfiyjBBdLp7RdRn8+MbwjlZ+fua61Q6nh7xsFYOu4OYydrKgB
VNx7y+HIOXg/dtiSrLhFnqGieq30+izVnSnuNV+pzwqY8wpKkpq3YgPQLmUYbg1odNumeyMyyuNY
L8BEm6IB6f4y3F9rOS/GlW02M1Sf8VY7qj7kfXyCefOh7EFfZ3ZPuA3hVMU/pLdFLLB6Cj2RbnWX
9FkGc6Dht5qBN6YxJD9NwuDrwoGB3TXNW8EkfZursEUlRhhjAl12kH57pfFdHkqa9ktoHKy1QnPt
s33nh6Ybt7oh5NKehkdNhSUpvpT1akFolwfFIkIuGSiHskbGSd+LJM0IU74jXS/XxdwRcggBv+tA
j3lVj9vRNE5An4lli0Rs0sHYtY56m2ICrlOBFMpZcBNhjTRE2zz/CXFEPBW4z0yvfRB9TgvAHaNl
Vo2/eZw+F6ji1yzGc/SdALQlee3w6PamOBR+BFxsnp2Nm74NyrtzWALYCsZzOAN4Lb1nDGLxoa9x
c3iW+h08QoG8Z/j5rI9RxzWDkd4zBYuDjoJwXYoMBl45007qGBdgs3yxi0sy9s9p3Sles60kvs8g
Ka8AbWgTiWYbfSBWxXoTA/7h4v+Cxcda+cxYyxhX6AxMf1UjUttmRvGUp/M3s/8KVo5tXym8scVZ
JpH/I3ivMxuBzhAlX1kxoCxDDCeteobi2F7vup/VBAhrMTluRJZqWlatwJxBB46yIhG0ona5ZPOx
IhnBtS2iJDOh21hHbneqBWLDQlde4LtcSQV+1UtFKO7vX2gVrsA8MoN8jsjhofdYxW78DLYHEKTp
fno8i49hm3+XPMeceNR3oxtFywkXFnXslgWhPaySRB54WVFayKpHAYI/lao8DpNzLkfyZeRecgQK
dhp41kte1xeTH4ZlmnR/tIpvX14WOyAb6DHv+WRo2wxGou7qu1wxMoD+gTbwE8pS51Y9VbZlbKQV
lgujYu5eSY3UgyUDyavDjxv7XBnaj5cCfO/SfZ67n2VO2ru2409+n/6+BgvBHBMWgclyLiN5MVAC
qrX06KZZ+1KzsxQ2KzPCOL6Zn92JzlWl5ac7IKTBo6M9J0YBAX2s3jHvsRhiwcdp4b6ZZIaYSrM7
TyQ2nSZr90M2n4zS/uOTCzvAs2eUxwhAlRiRPAqOK6dhH8T1/pFrXrishmQ3T3xTvZFlZR6uOQJt
VUGMH9ayxw4Xi16TfyggCpc4nr+tbuTKmfxkRuXuYzVBIuvmh7xXBhroKN/kPXypyHOOSB4fwjQv
T3efHC3mEasXaDtL1nvTJxxl5uIGbv6k+DEJsqTfCoshg+tAhuHTxel45FBm+GLF6IatmdvVSzOv
403fNEcz5/PCxw2o7Pyo12TUa+9KsN3b2kz8vHz6IlHGJc71w2BmcMvYItrETnQBfrlRzBtWRLqZ
BTnJb6sIliZx3x60VjQrio9r12S2Yncc/MPIe6KQyP89zyynEQzujCjfddSFlLBOGvKZpyEJKlD/
+/z+sw8B1HgxUKnYqoUIYYr6eZDyibZVjWxOVFrPc3im7NpZwUibMHe8na5XMzG/+aVDPUgfk2Lv
gNVJVLQ3bHyuYUyFRcTzO/Pq9DS56aFwtWGn/l5Mxi19hudQ3ZPuU5qin4sLYv2mTzxPfOoWm//Z
+i60zD+mfFsA8aBCFTjRldPIOwsUqe6UL6e5OXlkDdbUqLGAIwJE8MmTypj6bVmODXc0jvBVqJMo
d+SpHN16YxfHtNbzIMf7uDELiZRUreo6JRVbdbtJdE+tpV11dRAFdYh28Lm4Z166w5yE6WaV9QN2
TdGf8gml9+AQDWCCtC5jn3MwuZRM4jqp0uTF6oZ0qzUIoJiNfLnhOEJ2Sz8id7yg1sDB6/BnM/Eh
MyuPBZk9B0lYECFtcDuEOEip2qHxNrwg+RP5VEhGB4yvXR5mXntbI6m5uxvUleT8aGkrOJpwe8aU
meuMyTl+q33tKlHN+UZ2zXoDowsbFBtJAUCuD5B4FUzjEp0NnhSGdMRJPC49NXmVEat9P1rXsGf6
JKlDq2ake0AAUjTEZwa3wD/jGhxuRmxc8WgQ6kDudOERtmrC6sWGVrPntfrVKWvYWfp+9Ktm32py
zem/vuTWI314JmgAIC1oPVTuXDw20RlbLQmYBBdeHFsni0csC2/nXLfuTw6pZ81C4hwmPbd4AijL
tsyMFTBxdOPltLPtCplnHj3EuZHvWNJEnKoT84ZCDqEkQwh6NuPS4/butUSHRYXUJBMVYeT6YqAQ
X3OnppfKAK6wywdQ3b9zolBN3x9b6prb973IcXQQAbZN+pEpgqQMkmMjdh48n99MkQ03ZyYlN0c8
owTVv6Wl35Hh5f8QdR67ketaFP0iAaIkKkwrR5dzmggdqRyorK9/S9UPuJNC+0bbVSJP2HttKs7o
2sTic1ymoiRO6Wc8muRRtt6qYjT4gNCarjFaVTUyV7wT5bbuGxcUW4zYOqveekqOdTwlYo9V+tUk
6JlLl4+rEd4SLIIbeM323tLzb3B/4tmMMSRN6D/AYW4ZvCHzbQtBPaFSxnm8xalfkT5dBGpvxzWg
9wEuU4mwViStubEc4aK08V7miGuSwHTxPhvlEToSv2uopxt3DKqN48USqnBbsvUJvwLNzYjbdIPm
d2jzXZGR5zo51sdQRb86+FAAfAwKcpsBdecM7xWQrJNux++Wjz9LXh8xqSp7oLlcOFDYX0iJUCz8
4n5b18WhDMy/vu1/qb692B2/ijrgxKY+So46DLpHKwG7msEZQc5ExL2rxmBnhUQ9Y2EdgQjEAFpH
82a1O9uy87MaWfoEy15AcVQVaQmtqPdQtY2kkmVus2Z99RYrwRjmvQzR3Td99+E31ZuHo750V5GB
DH5QwckEVdfE0YbdXrkHPtXKqPvSFIvoNLOXobCv2IKR4Ec4k2shQvKc0D0WyQX6NdS5AR89Kopz
FYaIaxxEUxZWiZ0jK7yG7PUHRlsoLhi0mMlIA9akCA1rmopgwOJIxce81wjCUxJ46zTv9Tqtdn2s
PwiWBJHt4Q1LCsnm1SeZiMudQcyScdw/EhO5E6NGcldsnfwX6slD3Ckeyr5cE8i0r22manZXMv9v
TcTpfDCmaOU2mdo1uLdxBAPRhmCw0rm5CyRN1YxsegxhwAYQ6QKfeWwdbczJ+wKWVZxLeiI29W5x
wWmCnnG+y4+Js3Gjp6CpcoKYRlJkaIeiCpu0lBWryGnaZzMDeAZ7yjUJwTkxcndWCD2G7cx4KvWt
U+C0xWPtlWfVz6uk4Hw3ar0VLXEyYE/XWIGrQ9oQ0jEVpr8Vbo4BN58QtZrP5gxQCmtgeUqIDdp2
rn+0fJxa1SSrE5mrOXZlgfkIihiTxnbfpSYkzC5iMo1YdrLjA10IpK+e2ODKjD4sZW89Zzh3Wb+k
Tr/WVfU+y5AoIpG6myZlvlPdTHaZ6ywQiwwJjLCTPkDJshbYeblVAolvm2HVDX0icdGqqSTsLpBr
STEe1lGGmt+TOLaiGhmsTVb3xD5KbS1X0LqbprdzFp79glctCWql3fwodfBrapFDV8m8wR8I0jvs
qXOniXBVIGhctczy2XQGeX/Vpr/H016x82txoEz+uxu9VrbB0AASepS7086UfI47opFGksvNJKhX
4Ri3W36Tf93GyvdNR3JsnTAd0UVzYUNRPXqLnlrzpFUVkmAUOwyPI4/oWB3uGv+JGdGDUIwtNHOm
gFIXdODVDV1Y3kY5blhYtaDXPDQrKTd7DRIDpUa9owB2th4w/bXpjO6ecj3A8z19SVQCqSuHaz/o
11ImbIOtjLHhrD5FYXyVpkxOREbb2/Yy9N1r3WVYStRX1ewZll2nqaQwSZk3ynE6qdx/7WovQskh
BDcXk41x8uxXRd/GLMb9AEFYQWnRFr4iPCNOqoDoTbOzS1gaMnAtPtifgALHbmXN5Lua7glv5rDK
vfSpEJbxFuV4KRImpIPpNMcmG/Ze28uHAKPMup+tCRmizChq2faVlnsUVnIYWoPkwoiYDaaYhypz
X+2EhW0hknXLk7QZDfaofe7CEPYxHrtZ6K2iyk+2Qrl/pWR9XQ/1OgRcuC9Kr37MjMRlUd+8s+4L
D2GVhTeSC7w1lt76a1SHLvH2UOXFJwK4aV/Lo0yN+hA0Q8hCb/oztjo+dVchZzqhHohAXjpPM+o5
JTVxNtrag5qQqF7jz8prjjULld7+Au+HRR+1L59Lspwjns+Q9j4C7Dk4hLw18WRuKp+xih+aaxkm
txLRtYNscUS+uV4EQ0mYH42BRn7EO4l68xK0/B0/xbhpJNH7tHCsLIc29JWKauM7meLgY/RItjrr
vFR9Rkk53hIjxT07WmsPgPIeTs+THyZb1H1kkU8vBilpw9zeJiG7U69oZ1x5ZFzw1VjJ+4ioTkR9
uvVpaFb55Hy6aOLqthT4iwmPzMyMzTdmSq8HeoByDjUcT+bcMNRz2/6VSndLCK1HMQj+m8wmKsRw
07LfJvau+AWru8dYcl+g8svn29ooGvLy5PgJO/YhSXizzL9hR3x8UFjjWvbsOkdbkyePphsYtOec
rdg8Nr5dw6MFgS3mDknhk418fOUOITYiPkHBMB/ilioZB1P23oac+Sw2kk2tvVsB+WdNJgdp6mXw
LEUimXBSLZBgbhHDLeMN7IUjvFfNIDzelWhm2as9kfj01TjtS5lpd9+1vJXe8EdLW6ycAliKZXWP
C6UNLhrF52Q+lAlL0aAtcEdK6IMcyVDD6FJGlrMV2uy1nYeYy0KIEYFhLPtZFJikd3Sbmj3PWrSw
HNqse01LZ9hTIoLyob0abSTp7g3fTj8XG+lhn8SVTu2RibV1gxjrnfL6sxmrHuUHkEKMaWfOuojp
e9xhF/vrp7yvUZsUp3IKX6wx+kGP8GZJS1KWi9PgG6zVAt6PaMumxdxNffAnMtz9VBYTo7eKUZ1T
7cysuhXszXYt6XDZjDcyi4odPKA9QLTf5A8sCgymP5Y//h4V5j9EUVaMS8oaGVBV/HjaLlZNAD99
LtVttng2y5hdCzrHfYOUwZ9JecfoQaiuLhHwhn/zOQVBCEm59IgMhdZIf6jovKyZuPAl1XOY3hnO
bUWQHZjOB5ua32mGudU1I3a2ZZYwDXbphDmvg974ifjbQGKoXQE4MdoKczi6rD1YnmxFJ2hGUiI+
Qihv8RmQ/q719N4QBuAMRgTwB0K//ar0grQjdKUzPwblMZJ6KLgt1Xiy28/Kqo8YbmZvuNpUpqjZ
Vlr2w6ERLsAEsUYR+O2l9t9p0F9BaX7U1fAZ5N9eK36wxKocj2mK0Mm6DIPn3kkY6rjXucFW5XR5
vhEGNRPoj/gjiBEfE5Y5QCSH4+eu8oL2pfhyUBttc1bV6JzwvC4JQJlvke+oyfqcbWrEgcktqhbG
AOQgd4ToGZy2oXGxBnm2CPRYMajacUAi+4Ii4TJC2IYJpdaSfjd/e5k9bWwe7sINcU8YvxBj1ohF
DX8DFHanRfGIi/9hIoCec0bCOapFh+FHDEhr2prbkKonAnA4xWZ14IJu1yQIbRslYqxgDmse48nQ
7d8iq/Nt2RLyQbX50trhiYQjO7iViumNiGGRR+SAmA3FpxT4cF2SCm1KTjNbstjQUaIUzBhpmnwe
KsFSJHTBPIL9bwOF10CcUVvtAh3uWTU8o30mgprupcDCDTQaN7F0fsOL32Bqo2Z1RmffL/HbfvLH
GozvVrMUirxyU0yIIUzwxGzD5p9F1nP7Wd9mmZcbM5tPyOx+ZzPyOid0fqO+P4QOAdKl/erdg4Sg
VfOsJPOf2SBncH6PBvlR2eR2uCJnZf4XJ12JDx016Nz8oXug9bJZ0KXW3vd4n/JYZO+lHf/pmjx/
wOoiKsdea881MR61ryZrkvVcd83Gj1wPDXPC9gHAUsBHyJrEtk8c+B+sHKbKQbrXeiZ50uKRvgW7
HWSwOqWBcYf8G1A8Om4L/RTdzE3bpC+MEiBLnA0k8jBiy0pakdGOqr3qAVyKpH4Mc5xJqqXFUrE6
47kls6HZJLr/HZkIdwsssCsgY89lpD5rieOoauRPk/hRlgoeypYOqoJTIsLP+t9tYepdOHaf0cjh
52fNLxlWjyBP6fvbTm8s8Dht154i3iWgoWKtdPlnMdFvqO9ZcgCFUfz45ZM5uA81fbYLOXfToHCE
8AipwRjwKPDrQ8CL+1YnPB0RRmU0SzCBh6dc03mQz3LtqpqDqUgOvssaqAmp+3M6TJwZE46q5DYP
4U2XQbfTCfOZZAo+SCzgDbYKQp0L95DmGuiI4/NsIyMGuYUeYVp5NjcObdCpRg3LWdENu0ihL7eC
FNQJHL4b8YDZNhZoiKQbir30iy9bE2g1p0fuZQKfzO+wz6adqIlB6YgOY9xR5cck6dLtoLX6oibA
GQREzsXkx7ioQiADHZwFZuQNDlNhMz+OmCmUzv2L370ql08ObEN0lmgKaxxkbI3an6Gq/hQxUqVa
fnYAqfHAcmvxsT7OBZlV+HRXnukfLJ4jjXDGEu61c+yDHWQ/kvrDnkKOTWO5zLCT+DW7PoVIJe9Z
/CcZ0IDCAiPlUWIK5xurs7vTIDVqP+/WCRtmOFSaPkoPzG/cEgFnbD7WYXRmqtjvi2zOXsDSD1Ic
/EScEU2Fq4DVJau/epsaJJbNeGc82BVbcHqLVlRtk35H4ViuC4/vR2XGJzOPujHtjZmCeXcondJw
/Mgjj7DoQxuYbJr5B9nb19sSkBZlJFtsLrYVCSA/sVD/CsvwO5nc5uLmyGDjagbGtp30QA8SxzxB
gdmyhhxvJGL+tlKEFSgfmKMprJkWtSQStGblY/pZTsdkaL+kAHE9uqQtHlKSplfUEEC+fJ6Kaqh+
d3JN07Mmc6w/ukP2YU28yXXDNQ+fCVXsE1NpOPzd8Bg0HRubkvhsEr9J1S5WNaGuK4KJ5YafJNqF
nnr0kJ916XQbEkaFZEyHkm+5wh23blv6ctXHGy2xcgE8eHAbczzlqUMAiodFCA/ms435SDHg5dYq
BXWR47L2kRAmSbTn4lUUBVR4ayv8FajoaMo2Bvxj/Ka1/D34cLAchc1eZfzXutDAFbQgz4rqV9gE
xqrhiF4FRvBjDNrXHl0F0AYCtBzKLhhi7jYA4ZQI+zjMDfQfza6hKv1TOGS/2tFjotp+4g38tJrw
Q1FEv9V58CdjCoHZxLuJJviMPRCx/uwwI077HXON3VSB1A81yOK2TNYu+OekDH+znfgu6uyKGn3D
ZmFeWagWXIZBZl0VTLQRscbFZ44RLHZsuMyCsCRQ5SdarKe4O5Wjtx8qedCMdEzatg1EdnSpbriq
yJ46t6nY1+CXoLBM2Iq8FyRTp5AgPFezH87NEXzcSTmkxGeCGbxWnCNZgJZyk6LSO0V/w8KytrMD
VLaOUa8W8tkKJTVychNefIE3pJh7HENwXwuLl1rBp7PxiUrFlIT4w1CbMPbJEWEtvjRn7JryhV8U
NH9JJVDAjBaYG7wl6oaKNMKaMbGP8L7DpHEwJxOnP1G/+xkiplNf2J7+SCLj2jvqR8NtvGGezrTO
rT9tLaHhpsl3MBWbyu7/1otLXl3MgvOjyv504zE3KD60wORk2Ux8kjzbOcLjIXXnp1EBdxzaaa3t
jlQrS9/iqkDgmnynFBSUbUO5Ds1JHlOK6lXIvOzRiRejb7lpu99UyIcg1T+Ggas4eY8RshydAi2X
6xDxWykWDrM/kJFHL5bmVbSF3bvP1PQmUJhyRX32gcLQzKh+g2BtE7OEY8rog0+KXmQbtodA1tmm
kdtKmuBsQnRbhbC3oxzVqmkFc9smorg2TtUk/hKoQ63Xgj1N3AdqjhnQuiKpg2nwxMydvFeN7c35
Kv0OqppBUi16L8jR/k4X0YcpI0YjPXNFQwJFy9MKooGdrWcn++Td2UVlOO1i0AI1QbhJMn9l9fzs
D8NfgW06HxDIRvitlkGvg1pio0T2xRoXqk2Y1UzvoPtY87wZ6oEzeXxLcgNGaM2x5zAvR08u2Q5x
hAc8QNxwIQviLth1jvWrmCw4W7k/wheoKVY5Kke6ro1p4osdkbAEBTFOZKHLl+UrJwATyidwPDWF
o5/Agrz4aNl6WEDI9+xMX6umeBmM0P0dRbBsUO+sMVEPexV0yzabl8ggsnqwb4rBR+l14nUYdHbr
zPalj+UoDoOKmtvdruUL4EJZgJsyQB8BbG78kk363gEw/xvL37rG75vzkeqRTj4VnLTI6KCHGAiw
p1YE18TI/R6ECfJrFGrG9b8XFwZQlXKUW0H+gHsc7aEjs599UKhdRMn5s/ENyr8bhquSGSNG/jwi
SGuQdfKjb/xTPUbTBzqHq2jQpbl1020908RUWFaCZUocvxFcfLPnqDyjQ/FvDJzGLc9yuQFEx0dT
oKRVbZrCyy3rbTTaDJDTcGVVcY6AZnhoi5SBuG2pJ2W6LJYXA12zOOuoAB9H4JmLE0SfVKCzJzfP
WfnN0Axl0f+0wDw0VRC+VVjdN4wTXUzrtAx2Ocw57IX8KiLmx8s3QJCVeJ1cMgu38EmXiOaqWTcM
yTjb5uc45QqW/jA+xpMwifu03bNKMP3FrTUf//mipIQtMId9caGmpFe23pqw956z2PsTai8+tG7P
tdcDZUva3vyZuW74bERJBzQIv61DBQZBiffOSLJH4BEkP5benwk/40Krt69h2hLh047Wfs65y9GV
BzcZv5ZNgXV6TM2cac9ovAlcEbvctWC+5ExrsjCEw8hs3IGUXI1Ts4cOzji7Fcb7zAG1mhNdXDy7
vNpW7IP1Q35pNvWESkCNW6PqBxZMpVVzipe8VQZsDH/BrtZwr7juwlds5exl5vyVho+KXhPKTmBr
sI4iI6eTeuWJAui/YF6B5QHyH/KThri4uXsL7y+euQwxEP/tBC65B+q4bj1ybN5tdNAm8Ti46hRU
sXiNzZprAhfuzp2SXdGQBT4Njr6Y9rNFvNeLBuFYjKYDiGgNGkW/kKw40CKQD8gXrR/OG2bQv1Or
0zjz1XuGbhme6fuQDdOnC6i18YU8+1HPW+xaIa4ILvhT41l/7m8P+z0LMxy2EhJu/GUwVuaXbPoG
7GfhLW/f7cbe5maESiqw93YX1c9YZ+uaajNC6AW4IAQ/4wYAlJQ439GmheQjJXVxagzyH9KOAsnv
QzJPU1TXU5kQeNnw6zZZeRpucrP0kNxoEdr9v8+cPTblVgz5Gd79xZ47yKRO9+wG5d9sIrcUEA5S
vRpt/EeemuTWyumpiD10i0bgvxVlCZMfp+boGg/3dzUWMFqpbF97InMvXdf7yPoZUjV1Olz0RKRD
WxwpPX5UUzG/zS371rRowBiMwWcZ/KR87d+6YjwPEpVkBF2bvRp6cg0yzAnM/HUa5by5f1AiQQk5
CdYzUYH5rMH2VKG40ZG1xXsS7EM6z0f0It6m91CHRFX/sx3q/JcXyQ9FGpiux+SgWsfaE3NJdTM0
twm310aObQNJ2ZsPvZkHaDaSgs+9MvVldLKPYGwm4KnAA2hl3F3PmPk5GUi1y9pX8suql9qaOfwi
H67WHaFs1ozh8Ir4xKcGM0ePLTY2++K8jQ0EWFF7tYVjbTyjyw73sAl7sL2zJjy4zBzrokf8xMg0
ASboUe1qIqWqEDjx/YU9YHRopPEhPKs5+3bL2Gv5U2hND02KHD2E0wwxcxyYOWcBrEyfZT6vm9qn
0x90VF8yqiefI+cwFH51IE+GEnbyNlkgqUWm8VUhcYODCHgmMUxBs80Rohzzqc/Yi0PJu95fWomx
urcZueEEDm4uS/5rTdzIrJCp2ENUvbHIrhAw6T0kxwEblzhNCbwKj7ShlzGN56NmS8LAwsMaETUo
Z+zizwBxjJPwmTFWdvaxIa9S20NvZ+sfUwq+I5cSc0dkP+ASaS5Jpl9rv8JZ4DbGVxYoxl7e+NhP
+kcy2fqSuG25SzylEFlIBmCRnGFJljHaVKLCrimYZmIWvOJgWD2dlZd6ABq1hM5q1Ns5RHpR6yp5
5BY0n/j+361uEkzriEaqaIGf6C4Wxz8YX8iCYG0tAw6hdKZDFmADyNpMvvhxDCAwAwXnpj06kgSd
qkga2IxU7Yy16oOvA2ttJ6zyujxUEMTN/opTLTzreqCDE+xShqDFuFCh4DUo41f9XOfnDrnLeTLn
/JwyY9yFTWuU60Th28oXZ+j9Je3w+tkdC7Ncp3AWlmchq8R6nClPJcyB+z9FlEN0zRlj1GRanGaB
nkDYRvN8f4lnOmNI3Dz2yHAj03pL6mXAyibmkNe0t135LjXFm/Ki8pi4oJLcOK1PmUnlZjmTuXNU
J3CVw1vFqBg8TUgQiiEissedK1jlfHM9HKYTo6yXpPInEg2Lk1nUw1Oq8RgtyOmwADgiIuIq0jbg
Ou/Cd+SMiIXjBo1WHB2VnYmfSI3AEcXvtusdlCQWcAjT7uD2yXhUbvdYt37x0AX6h1iAEm4HpKAK
j/Y4nyYV/zF8Sx0rsxpOqF7HxygAYxLP/Jy5539OPfpIARggks6/F38snuysLW+5GTt7WsKvwUPg
5KI3/GoGgAbCmH7Ok8sUCM2h9nr7w85nauOyGi65Bo/dG5fGcC69CYZUAod88JYXNeRvUexHe/Zf
wcmrg+B0/5PZmsGpElV2mMLu0KquPptMtf69FCMJoGaaRX8Jo5/JPIa47R3IrP+2x27eNhr6eYbw
/2zRL8OXdi/3Fz0N7oXJ1e2fzTjP5vnw36FCCext3AxTGzOq3lkR9vbgwaI6/btMAKTmqJwPeTi3
tEyhTs6eSiP63slITuh6LAJaehvQnmOfWWHa5/uXKkviPSs9ZiNFRRIfLxhpsxZlK9LLKIe5yObj
CvKMvfHS8CGI8i9WypRGQrK9JDjB0F2Sb1e5o98QnGiM+8GpN2bn7bJyHjllqvHiev54KaYg61Ye
mOkawSAmF2va9hzXW2NC8+vK5pmC1kNZub1/wXynfY76vjnUipCHyhmPVeC1gNMpPmtzxrhrs73g
cW54svNiey+Fy55fbtU+x1gGXwLGTx6B1h+IwjMAdnlPS+MmHyXBhDxcQb4nvbOt7OaBUX1LRmfT
Pty/NMIQonCT36qWbzK1WYvc3zV6yvL638u/v1agwsd+yzbM3Nesds8dSITDPMe3zBla1uhL2TTT
H1w53Khe663T9Q6rCUfa5GUiyTeXygMlHGqFPGGdTaiC5Fp+K8fh9x0UURrdI1Dhet/mlfvu5bCY
swVLoDyXlUKHfTYL+JFRZc95qneMTeOT3ymq4HJgzprExc5vwvg3/zpoVZ/l3SKKJreLaIl8cRyl
DXWhkdVsBG0gTbVubqk/cTM50UMCog50iDJPJRIgFoPP9YxGzAgt/Vj6i4yyzpybcHb3L0JOAooi
45uMRZYQJgloEIzNr9JLL3Nd7ZI2zB/EEjiBxYIzx/Kf2CbmpySCEd5LAY+m9XN6fY/0M3sODpXh
D7vGKsKdaWfji+myN/bcJDpGCu2DTKDNDQCZPNXewLBxh/kZlg47YQmTut1r7HZ7o/At5NwsdUSv
q/2/k0f0fOrGjd9GEbk3JoL6uo0POMKdDX6FYidrTf7AIIyr4Q0wljP9q23oUgLqiNduIv3MEX52
sSQrEFJNOYdM6o00UicnHn6V4clLp+TpXnGWdpbtmezAfbdon0feufuN7dk2LLAePV3BnhKkNT/S
ArF5ZhK09YkkpDt3hnUuwaxvLOaA27kOg+xoNkodhJTnGIU3G4+sPIxAv5PME5diMa4nmaN2xYBT
p1q+5N5DsTbbb6HW56HrgkOQWT4gVxI5VgjFAhIY+/yMs1qWKB+shS2c51urH+HIJ6GLsGSGQ8fG
mHTtMUCOr+zxp9ssyvKpRxO7VPx2O5vH0Ml+W4WtbqjvuV2XNz4x21+FKW+W0xhnM46osd2Nh5qf
QXnEIqUFSZ4iHnXckl/BOPkwSO8/sGwRAdyPVkz1/z9ardD+7M3QAQ9Oic/mgVwK1ZA04fswrCP8
YUI9EEszX+71gIclBH0dDcOdp+LjOtkSrBOsXCyb0yrWeiD7KH40q+4gbBfcZ7PQ4OlFEEn9ZQGo
DsjWMbeRBbxXKs959yJRXopmJLavc/fEo/z9rxZEM2Zc27Z7TwiDOBRMBi8hgKEus2rMaq3V7UoE
biu9YDeI6wvPFuDqbQC8FvhQjzw/qlK+KUVLTYe1b/g4n0bHJ8jQKTZeCuNjBRDcly2L74SNQuT0
LCyHhsR6bFb7GH4MPWb3KLIKTk7O2xDNkbp6mOdkDKM0mqLvQQ/sjPMYVg0eomAsu2vMBbzpRv/T
yz0YZ8344AgevrHI2m+biLTez07U2OK1Z6L5lFTdllFwGwb6icUaFjal52MyT1uCW9wvYxJqq1sJ
yChxjx0zlye0jGDOa26lWuPLaUHBZvj1/ZQ9mSAzGfyLRuUWxMG+XHivknHsCknir4bZmIyRtqxK
FCyQJi2eiDv1w6DgTnLJgx5TkaxsgRmYkad7ZBd49u9jCzapTKrFNcdO4sENaY+OP3Qo4SPr7KRY
CbsWR1he1TitGfUstz89Q9S+zfAHJV7H//9bTCU+x7QoHpuav4fnF5Hxuqvd4lBHJbGqy7ctfNbq
qpMONnNYEwTtXAdGl+t/7R3chvhwf+Bne1SLwP4Yk2THgi92N/8+9ri1N/bUy1PqBIrGAmJPmjU0
n0l+vN8pLb+YbUkkgXLQ2OGkqzCZPOoYiZcV959J3kgurDA4kYA0P/XWU5P56F2ZDNKKjwgKlkAk
/EiEiS+NP3AQuWnZJNF4JeFWAZU6QukEwuGgl4kIQfdsHy5bmD2g0SkfBB505+A0QXWaimi8ujgy
gTcuJa6e049Y6bd/j7Ma4uFI1AiCvco5hKHlvfXE8a6wcv274ztRyvWYmP3esAy5LSCmbPvQc3aC
mRm5GLo5MTa5uNIvD01HoXtvy7E+3ANAx/6JG00/xXQjGDtYyTZV8zTlzpeRBNGFzFSeEd3Ia4YR
CshPx8jW4RlXsT56w8xeRuDhU8SL3DOPfKt/AfrEmqDno+SX6WngeVunXmg/0BIi3Y0a66Ti2fmQ
BUPjYDpWRZZfrRLXJoGsG5gGIF25RwlUYrg1tfzLzBQYOjNG6YmxOd+bCyMPL//uJTekpCfsZjvW
ffc8ESi47Niz98YZP6Y+YWDhDv7TEJClu9zL9xcy8DBATSRIBJn3/l/5YU0O+58ZxEQDYfiiQk6P
ENXg9t/pPmNJIx46YoXscRJFrviMoq5/cbP08d9bZw34taha/6tfZwe7JpLoUl9kxdjU6cxLt/zH
7y+aYJKVVxXJ1oUjc9FdR1UHLoIlXYUHa/lrodPYhyjOHlPO5RuTD1Cqra7W91GE3fkktzB04AYP
+eZIHmTNhSgHNy+5UrlH/WFUnrl34njYgai5aWJKn6xSpc8KYWxDr+wTWP1uupSXUd62uKJ6imm3
8Y4MiM5QvT8KIH0nD6yVvzJsvz16Ewsb4LWgqopLPoGWcEalzv+K7ATpmpr4yGppvBK87Z7Mss7e
OfQhky2+c6O22JVouCihYsfazM5X2JsFyYmo3/V6yNOjm3YsXuv2mtQsGLJJ25e88sQ2YHW0gNCe
kff/JMemvQ2WCGHrivy7AbgGMKzhXU7n15IgpUQGxrVxgu9i4Zv5Hb3QfcBIkUhaU1iLM8DZy72z
7wywhkuRw1Zl2MaOq/YCBdBhZraz5mPKeZmnBgMbReXtyv6BBKliL0tD47/lS3MJCeiT6YFw6x5h
CgkbOm7sh9GVJHIVTbAfy5LNmm3Lc2skN4Oo2FWtyuBa+MJ6ds36pbLwOGlJ8c74B/GpNIeHphe/
oENMFzUUz3FsJs+REVz1DNq2NHugMGGDR33ZFDS1BV8do0UEbctbxWQcrTqbIl/PLROgTVkPkFZA
jFAZJM0pqkiUWz6EVK7kCwzS5NiAzgKxmJ0GD07U/1GV4eAXU4RRytgHPx2MWNpZARL6xHU+ux0g
tGRBwi2ouZiqGs926G7vn0tLBthj3PSEwi48aFhg6zIfKVlC9+xCCdkbgUak40MU9xzo2hYN8MWY
CNB16oCtn0NgW+lQFhVyVsf78+xMugSnF1JaZVl2lInez8AJTskwmBdM3BrqDnVQKXV67DpsPk4V
4QBeptLCQ3RXigamAaGpu8iJvpPKzt4tBcYap6DFYh5u2f2SCH0CSSZFGnXmm5cgShCFJVlwYlkx
7zqb/Toln0v8htWtmUGPn5L6cV1Y3nYAU7C1p855MFT5y6qnmquAX41AsTgXst6jutF7QT9+fkgd
3JoMYziP1KNtyunZkRFbdA2BqmdFjXskoey9H6LFMKdbY4Drz4h6fJTNr8iwi0M7iQ5rBJZU3Rvy
VAJdMNp6uhHLgb/hnhEoTAK8EBSl16TPv2nm82ffML/SdDR2Mvf0ada0D14UXt1WHhGd5q8gqnFG
dy9sVZ8L267XPKnBxh785pn0AigikdFfI90PD2yDn3uIQPv2/v/KQ7PdsFH39zAObAzU43gYMgBQ
+RBSGM5JDl5+URPNy0CnW+Y79z/5VkJpYrmPiqhN2CBxjaEeOg6CDwtC8oiTZvaJcaANZ+nAfJp7
lyPOs/MD3P5gQ7RBv2mW9qpNxh/3MYk1IeOkIDSWgnBu+ZEy6zIOFt7TZS7FrIKM92WeIjMve8wI
HpkK49vrNc/MwGhIJQhQ/11guuKBGGqmHE4ZLXFEbmky8s+rddzVb60tmVk62PzLyiIGpo5uDFFJ
qcnj6RHvmI2VlZA0jznzpnIAyBu+swkXcGISWea2t2uJfouuwyqJbYCf5CCeKEqIChOinoh09Us8
Ye/V4tVZctKktMO9pbJ+UxvXiFLmb+aXP8OWwoKC09+P5BgVNpbmFvLFIcS+cgxMN11Jvj18+yUb
R4aj28EJ9B7vIwe1qU7CjOpzBfPgGNgwTAbnf4yd2Y7kSpZdf6Vxn8USZ6MJXf3g8xAe4eExZr4Q
OXKejJORX69Fzyu1qgUIAgoXyMrImNxJHttn77W5alJuPfjLjFyAv11a6GZyRSTMZQZmyPFeQhs+
MTauKRA/A8yAzFdEg0su4r0p4u7ERgzTdtQA15OCBd4yYKThVDw45d+/WLMLzV+g+YiyldZ54L7C
ScbBrAV04GgM7bsxFvN3Iy3Urakc3BbLgQirlnlq5a4avGWN7KXPzmIbMdxSrieKuPaMLN+aaQRE
0ejjgHywKzTm8gB5ZsMkXlFf13vvecYwryTnQOHWoEJQ8bd+iPmPDcuwD2oEB6HCBX2QNrcpCV8G
XXAW0OwrghCTXD7ASolJW8mmOFAspq+59OvHPiyHl9Fz9j4Z2YO1PPXwX/fHVninlBLQBwQ051qP
PYsgm6mf2NXGS+iSsZK3QTVyX45iVSl3IbHn06oAH3J0eNqxnrUf3MCu1lWZJE/CgFlcUS3nLQKP
EmQ6eECGxyD6xq0XwNTyqVrsTieRkOzG1J0uVVCgAKuv9gy6zMz4wiVP7FNiO8G1TeoBXJH4ROnN
3xSbFcNL8UvFI6cFinoYXWfAy8S476sQLXCyxFXcHwyyoYapwA0uS15Sx1sjMrxzk9vV4+QXP63S
nw7OUJCZX36l5PcbNuL+bxK2ZIS4CfGSAFdPVG/uYq9sL7IjccB2aCC0kdZnWbVfLAPlO2hMTZup
z/3U4Wxcz8mxrH30Ms8+OmWhuQTzE85Q52iVeHmJtc1v/YShH27+OfRc/8nyJUhPwNJG2gJm9hsQ
ucv3VJWdj2eCEwAnD+ciSEBv5uXp5ii2L7oSzgbDMsjVojwTIpnPgYzqLUULDw2+bEJdBH6Zdj+6
qv0xRqN3yh3qJwzQloBSlL5MhGGXqmFaW/sCPifstI5Yiw3zOCuiQ+pirYpHckn3nWnUOdm+izgo
2u1ifKfGbVHH7pqYCL3xYI4vmT/cpj4G5z8gnZ6XP1rtLZ0rB7+v1ri1+h5ruKqB5QxtfvRrHive
2L83yNmLgURijc15LlsWKO3CwxjOe/rUtJWEnG+Gx8ZAZ1mONiOI3sswU5pqNFQ+cElTb9p07PwH
IKwefVpRZhtH145h8Nms8YAL8Bd5xM2Ey91xzMfaoCT5vqWoGfZhK1TtCcT6M/MYRfNo/xdabAPS
wZ57qWaw0+QLH/zKcUlT8aTTFRoFm6Xz4ET22QOJto3qIj9kHd2GVT9Deouq/qlluni3BTe2zsva
td/HlJpg9aX8EECrGcQvsMK5z+wg+aQ/64YYdeXpdM/sQ3woaPM9UVueXW1QrmaH26ilZgSCWPdr
elML6geM05AGxXVYbCql4f4A6cWR0pw/AtvIAbqE0BLzEGJFoLODDrIbln/shwEfZC1BybQrrrTf
Hsaszj+b3tvj54worDLecH6vjSAQ5xgb/wP3DZT0+HvLkRdCln5gfMDOF/anOa2wbINUSiOzO09G
PG4iV7mrqXNuogqDfVnMe0yYFE6XNQ1mxlOIQoZglr6UVhB/F8G6dE2wBNlsXGyWJFjKfy72lD2g
+uyBQOYLVH/zBMDwJgvSMWb1BkagulK82R6EPWQbXS6ZrwgaI7jXFTlGjYBqA3TFjwEAOmzQwZiJ
DdhOWYydNK0rVsbLVdZUOj74yyqjK/SpLKTJmGFO27jxOKd4RPxkXBkk3Q/W4Azn0uXM3aHAKc31
E97aZafTVhbPUNN+AAoWbKblZUpT8/d/clUbuzu4Az6GTDVfSAwSiR6FtZ4tFy3L1i6vvu3sm7Ln
vM6IFhBQPeqeBfOkra95gBscuXj69Ka433aBgEG2vK3qujQfcUughvKjTo14vSONsVqdZg9LUFA0
IXuhoj47y3LUE+l4YihmbSceB5gKlDuP6HDDaRiC+MEc6i/+HBcn3GcCuAfCaNc1/jbt6/ZyH+6G
3O6uPSA+N4jClyqj21QzeeySqXHJnPNIcTP4I5EI8U3U9jd+RdsGm0DfaOvFItp/HDnDEmMw5BpQ
RLNtZ4gUsLjSB+Vr8NlhNqOU4joPTOziHEjytcqHiVbdLsU8yumjNcShrwBadqZ/zdAmLs6Ivez+
CyCeJ15A4PTrINK7EP3tE67E0jYsRGUd7ic9F4vRg8xVx+aU+cYe390Q+p9fJHCudYDsy1xtmFOw
KbANrDuja09h236kHjWdtmy/Rh67TG4yVCrlTnCJirHfe4TAPQO+mrpPelNMUhYZikA0yi+6uP9n
e54nKj/xFFyG7l8j35jiiiZ3d/+ljOPIrVVV03jq7fjZnOP9aNrm4yzC4ZIm1fmPSDGnGwI3xr5e
WLiwq9svo4zezemHUukXS8OzuJ8duJWHpyLv5wPiFHaRefL2jvFzBEf5qNONOQcMPyXaP4dj8gZO
l7JxyevnMYf7FmA4YLtCfrJbHASpnqNzPGsU3MUYaCRt9uqW80ds0EyNf0JRZDFy7B9tzjf3m2tP
u9yMJdijbTRsnA8JbGR5h5qKUyPr3jO5fhPv58HIw+IbJj5MoQNiul99A+GzRZkVK9k0T2ppTF7c
IZagdfL++ikC/sKx6ZymLHvvzjc4PtwdeUBzPOQW0tN9EwCEuraEwG4ogHxaQnD7yiNrgitsPo+o
pftsHgHlUny1JWvmrdo8gWc+Y56FBs3Avxy/TIv5HekZUTMPG7RQ/RJ1MCbkctMw3EzSBIKbwBGA
mwjKOSgBs7MkTuVVRAWrocpwVkNnn1iGVdtJhPUxB/ODJ1Cxglvm6iyA7p9ONB4YTlie/PlHZDhk
+O9qYNNsiP8arzFswLU9kF9vxHArgBw8xYl/qqjhyVbpd1UG44U4WLKaFZ4xBB+mNHzR66ieih2c
UOIwfQCrrGYmI9aorw1WssG04lfbZqLDNHSJPSBdGLgA0uemXDUN95fALQBs4toE7if1QxsN3+sW
B4bLBv+cDqlxdsxjT+nejmWWub3fSRcV0NBdfo2pK4kSYCpuv0kWG8DQcxyv4jHfJ4vnY6TrZO5T
/T3wiRVOwesEzBF7u/eUhOyeTNNQh3oceF3RETaDLuMdYTvyysv1jjnjgLkxp6Q1W6hA+A68Ptj7
MwzBfjSnXRgUFm7QV7vPkY8zG5gV0cIEESDwYU5z6F7d8fDIP2Sx7ofYKKCXzbcq+VQK4uejg24V
8e6OCsnKYnGuxyQvz6NCCkO1RQW1IjHsvEi9U/swH4xxALTPPh8AcHhO4n6futVpwDrkHhYLY2vz
Hh/mWT6ZGrRPn1EGlAB89yLQPpGFI14SsTlURrbUDoNbWK4Wtx6uozXqM4zYYWeScVwpegX9ONW7
Fim6WH9EBWEQr8v1c+TnHVY5wPF5Y55gm363xih/SjxeMoNV0fKO7psqoY+KHa+qy88KF8dBVMtv
rR3lcnDFIKMpDweGcQTENr4S8og2qh2+Cu4AmzLT72UyG/vJJrGbd7A6jdIHXbq8le8Psgiu6m7g
BHF/WGSogERuEae6pgcDHHyZ55EXxMEl9p6zCl6GFnPAbcs+wfnjYamCdH5w7Ols1bN8r8MPgXVs
pyaz3yybzLtAhrr4cRcbZ0mPYkFLAzWplHqxDaq3CELccQdqb4nvmlSlw0vNMhC+dcyN9r4UKjPM
TYGmtVKnMqXLgnx5GiNZk9ivdv49Pge+11wVZHmiavoqFwafVLv70cWYlj6FhrnzLvtwYhFPrhC3
TkDagH68Tk31KPC/HMlNqgfyYhu9bAyaEShraTpvnBcx8t1PQR1vSjn2+nx/uVvHzjcN7+4X42ea
e1h2yxRR2kdrcJN4J8w2PNi+QTIyDaoPRl/OZ7JNj51NA16eSG8vvI5WPQPggc79TWj38mw6Xx3w
1ijuAIvA/pUnCdIndO2JubsFVHZHzIspyrCMLXqESVmJTHHGT9RIIsA1+yYX4a4pEpBabCkMKTlc
i0ReIodylAkhkJXGUJ5pY1CrHgRlOZXyzzHVC4R9Rc4glBgxfGsNOItHtIEh8cDi17goiWUZ/Vib
ao+jPLvWiYLNAgf+yHU50WwWvfD4a5YhIjl33vxtdKr4ZQZH+TxpWIEObUHHP7JH2SsfWPTYUIBS
lTsamup3Z6kVJ6K0YuebPLgko/8saDKXLg6jHHmxAg1YHK5APQeoxp7TANxrmpdWWcuKtcavxXnV
ggfxhIUIlg4dgA9DOP2uxrLfgpNobpCa37xiNj9mWtGzATM6qGvuv3n4zWOwG7Q/XGqQuZckc0C7
WDhgDM96zOnRHYfXHnfn5zxAMNSYtVZ38wuvxKvU2HRG5aEjaYfJw7Legh7JgZUbgS+Juy9NPOB8
y1YOBeKRSDDmQxOlbXkCs+Hbyzwdn8aWWFc76fAV8QAH+0gwndNGcVf+PCs6jUkv/wwT7BXlBaIg
hqKXkethU4b155+OgPuwIexlFHZUd4N9vaLBU65TOtpXfWt4D5Yt000yO956QG3fZS5wvXwS3amq
c0XbF49MHIYgzQEKHJVpwgGrkCtOvkqcD05SPQ+L7MgPjYUhier5MHa6fvQC+Z4Y4ydG5i2ugPwZ
SmhwDu8f1VSNy0OOAWfOmpc4GN+iSFEnxaUM+yJf58vJVve5D8Sg1UdNet0ZBvblDCCYS5ieNK64
Q9la+J96jyQE+fyEYstjNVMGj5ZjHgOi52tKfPe4uLOnuk3jS05hDcigrdJ6uk1W8wCJNDp7Pe6t
uhtpvl2m4JJQXI01dMenGk9z9Y1mFFpUqMgzkwJcXB8MJ2aYnAPs0cAzPS3v6g700uDuKHrsbm1q
P9Kl6x8bF+XLJwLNooenWpf7IGaix4QV7RPyE4bp5Umhopg9y+hsl43GU0k2b4MdmWCb8Tv3LQNG
2Nw+DVypTeeHpyHHr+OY7veq8SgK63BMO6kZfdZFj0RB34LhyffGjedTCFyGugXQTnfjpGDG3HCo
/JkHGD5b1ODX0jF+jyx5oRf4P6V4qPLn1p6rj6qn7T1u2zcl4Utns+189HWAb193JPWosqHwlyfS
fWy43x8NyUJ5ruJi68WB8Z61Dkq+HdNpsWiaTtXs7xBqMiXwtMOFu75sdhqH4U9GxPN53maHwMXi
dz/qtFZNOKsILOz0/Hy5HSowmaS0EuJm9Ehty15kmyk0ueMvRz/LLr4pfoZjiUOo5PK0smza0EfS
fJH4ZVcXBJvqhqkcU5JXjds/Y0OVG5KFwQghx+qOStGeGY0D4ORQ7uYAFkrJZLa7v9mUEs8yGvCJ
AfR+Ha2mWBFrfuoAWGOq4Tlkk5Ldzct2vEr8n/ffjq+Ql3MsMzd3BI/YeQyBd38s0g5UuEUJ8hc4
G7ZHsbnfr9u0sTnVLUJtJRMWF17nvOFiB0ROQSGSi/XYRoY4YscbEBjJTZHJW84suOzoM6gSNKhg
lDuTusSVb+cU7+iSnoY2Lp+wA09bE+vlOauvyoi9WxazRRdd8GjZHUxC8UMt7YdwYuJ1oYjvjj5N
VIlc6khIwtpF95ywdjjcN7EY1o6qeZaGvrbLCU8lzbulywcmrvqLXdN+SGgE23ZTcFIDuKu8LHwj
c8h6X4cn9EOSWKPoT+0EMyeZKtj9JHcO8ExoGPKKz5DMmEmzUCdx4TSDICZBlpL0cT19FQ5NYBio
qfDUq5R84H6cBzBPKfJltZB7PJDvThiw9Rzi3VxExrq3lHsd1UBer25YRTFFRc/1q7RD0CkKatLg
Q9EZmiURU784MLV+OEtdHsYWxKCxYAoTRXq6vxXmPqnPvsNq3pp1/qSRC1a6Sh6atnX/fr+Pc2yc
UCSh/oQAgn0O+38/qnF6FuuZl7UBu0Og7z468PwusMM4eIBqVspQDbkqXMHmQU6o42OqT2bUY6tO
auCeHgip+1sE8bE6xuCou3io4YT7n/6cZ7daeumtl/p50dCpnagectWExy6I+T2U1stgOsNHZK66
qYivYfpsREXy1M8k+vJsFg+J2x3munYAH2KngUo9vJAQaVlAkVDLgSis7u/yP7c3FsA4mLHM8BB5
nWkOpn9cH8fMTem5VFvHGuOn+38SHJWdgF4ORc8FDa3jXYcfd6fnjr4vUVfHkXLSjSR9hGlyerif
M6omPJSV0VzYlnHmMuHPeUXkHl3F3nBoh/jNAupElQrfBK0f94nNsw0JwaxDuZjKapO4Yb4n7+jY
qvtMG4q84snFQDAYw34w8J5TUQ2LTkB0LccleFLEWfERl9VV9nH2EZTtLrFwzddJ6rxldQZ2gjbx
dWvhLyKq+kGKoNg0LhucQgbPiWTBc1eUXCnZ2UY4jnBmcTCAPu1EoXmceDLzGSmtLgcinwyJ4FeJ
WVbA8ktqbV0xt4cywRKzxkxaTG9qiGy4d96VTIh5t+5jQno0QrDVVuvcNJaLA6vX9LAE3imRsei2
N+cth4AOvr8R3KK8u3Tg5rF4EaqE7QeqYHJRcHonphW+8OV760fbfvLNQyvqN18G1sWrHGfBrwhx
GjP9bPV58qh69b0z6G70gri6aRuZT0pA5IptMgrN9ynRRGjEfLvf2UhGxZRt0x0+uR2Q/RGlKE4k
6PnEqS9/H9uEsE9TG7xLOUYf9OFp4vEBj9UWfum0FGJZXctRk0TVseDmzXECA7GSrN+A06bNocXs
dbYy61I50NIburGjcBgO8Ap+I8GZ54Q0wlaR3NmoZYuQcprKBFkuzw4QPOfIQdgfXrljGgtq1Rse
TFmrNTYaFHY5JcB79ZGLjslSx3m/cQt7evhz7d1tRIcuZyMg+zqGLYchs+Q8uEaenx8yKBrIEKZ5
02kYn8q+/KDNIT6GTfqdnyZ+wUrUrYbUss+NL+p3gd681YbG1z4wC5h9l29NO6WPOpi8F7+95svE
V2vZn4wg3nmjSm5BMcMc8X96g0nhRdW2zyIu1NYokp8BidUbT362g46Z7yGT8FwtKyozEwgFpTmy
p/EmEBhDQV/e1IpN2jbzGXshrI05Bg4zFz9cWX2PEirPAHvi5J7MQa90W6hz32TuQ9qZZ2ukWZZQ
n/oesOot4vy3kzXiA/QwZ6XU/yUm833ZOOy0ABxYJPUz5UKg6C4YkQbOVfyiSpzmG0vxJCBpDSAD
/MbaWnaCRGuyC/xjbBMghhBlO5ypZu7I17Ap7ANsdoE3LPPPGLfgZ6g8+AAnhmHZjeKvZm8UJ2lB
Bxp6q9hmQ7/4lVzQM1VSXdDR001hssDnOkhvWqrXYAGrDKqwtq62hwdFSGTnu+FNKL9AP4Rq0RdG
9DDmv8wh4Ugcj8gMf97EgYB+i0eEbFA0vDlsz89OTQ5ijksywF1zSYZweMrbBCJZacx/jx7KwCJ6
X9mRe0Il7eNyT54VcilK0zHn2zz0Nn7Q3rSTT3sMkKLyIrtQyjx/wCtA5mRy5ni+GZb0xxj1D35X
e6zNiYZkGdsyTDsvpiAeUmEkfQ2kWUIxRe/qhsjFwFKJxzIikbL8aSiK8qHMSCNwNPXeK1ykG99l
ywgOKjmIGU8Q2OnvbiCoKLrrLX7sPtx7/ewEMydoVTPPOLCUyYuZ9MGLGxF0jTkTlSr7NLxMX+IF
7m+T6XBiNs2Rg87v9H11KOJg3qoyNIDMcEHcj09pW0aEYCrqYAqalLVp68vA5gsQUoEz5C5ChPm3
7G4n7DyYGqPMz25fOIcqVf3ZCfbm1FPzsKiP3J8ddsUgmpbBnvrSUdVAUVrNeDv0h8TpzSfPle8z
K1QYUHQpWWQPyDCDrTD6/jXDbUQjfTN/RJkEwcDHgr/h7KgjA8dni/lGRiWWzdbZsc23vmQJcmxf
mA9T1H2ZFx/i6MAnizzDOWnRDq8kWL512DO3QIMJ43u98a5HcYpYuN+Gvl5jsydepTr7mSc9DO0q
Z7tetAmgruEUksLifd7TPKAqexvySQe/17h2imN2H7UtmYhNparsZguZPslCkXlJ88/2J3qbvuQY
Mv7oMBBBibUUlXdBHIDK2FXG0WIht4GSSO0lfuOdXNJ/sfAqeCADT6RM2dsojqIbD4bvjGME+Vva
m6mSOORZfunRMs/eosKldvYbvqvLnWe0NjqfbvdF5dwl8jHPqy+sXsYHYxQsy+ct7IP5yAzpwgIf
/CM95vpIDl2vyvmASMBSomZ7roZi2N8lZEj826E32QTmAFe7Tg97kQu9rqosXie6rH6MSY2PJi7e
w779rFnYrrzBzq5pYCQXwm/+emFhud8jKkVKHm8Vu0ZqSxqnAeSVt++paq+x2eLLXf6UmxB8HZ2f
3MluttwUcx7SFDYalfkS6sp6ww5EeQb7PLh2xY69ujgqK47WCJflm8hPWU51PU3J+OOc56XNAG8l
O8hIfYMK+DQZJDL62eTXRJylxpfCz0DgUXpehUEK/UAhZKUW1Ku+yaGGDN7NRbvZIo4s4FsYDEvT
bVcE3T4XBFQE/vg0xh0TPnvGmG9YrykSGj3VJaryH+fCHmjP7V8s2naIfkDGNZT4aCQUAFVSYzRz
iCavy7NKgG8MILYAFMjOie4253vj3H//of9H9Ku6/unDa//j3/nzj6qeVBLF3X/543+8VgX/+/fl
3/zvj/nXf/Efl+QHJ6/qd/f//Kj9r+rxW/Gr/a8f9C+fma/+93e3+dZ9+5c/bEuKSabn/peabr/a
Pu/u3wU/x/KR/79/+W+/7p/ldap//fOvH1Vfdstni5Kq/Ovvvzr+/OdflqDA8L//n5//779cfoB/
/vWYRL/U//Xxv7DM8U+9f0jp+Y4MTMtk/yKp8Bt/LX9j/sPyfZuxUpqu79ieH9DSWHKfiP/5l+38
AyyXycrP8UFQ8a//+re2AsfCJ7T+4Uuyr5RV2kxPPBH++l/f2L+8gP/5gv5b2RfXihhr+8+/gJZ5
f/1r82HguqYlUOKl42DNdyV//+PbLSkjPt76b7NXWVFPJTK6z6YmoLmqon46Bmbw4eJt38yqyK++
/aU0l7SyJWpy5tTU1br45RXVDacS0wIz/DGPjKfiIFvGydCo6flBAajDjc1EVmYiOcWjP227KnnG
0yRH7OtJb25M+v0MFZLDCuz53DiCLZ9TUIduTsm6g1eVbPu+ofyCdo4u3iaKQgs/aLddFp7amiZr
FIzfoqqj59GH6OLIJDtAZTPJ27xZgHBMs9nH1IXTMmioa9rihQMxMGwY8mEPQ1fkOFpRNluRQRi9
VB2ykedIkX42ItTHyrTDC8+6tY1KEEeiPHuCn91H5N8WwUfUztYpBLp5ysb83CQpe5LCJG9rGY/h
TL65oYnGiqfm3BrdvG2gs+N5eL/zne0sxlkqCswdpmlvkoiMuefn9GYxtHVTxslZAZ7gVqc9w/jl
9hZL0ApjcVeoa18AL8Jn8KWyJBNqlZ7Q5dYR6KVtLxhBaebdDab/wh0/3ceSfZvb9ewxgeNcgAqw
H87j10Fmzi+o3NvRi9VTOCPSNy5I8qT+mWmvOxpF2l4nXaA7hbBL7S+5NRobj4DNqemdrTkW5BmG
PtsRQRQYVC0AUxzH6Ybrd+RP9/Hgqpu0x1dHwPXVjIM4aaFmBBTa81q5FNL3lDnl8VOsi8Nc5nQI
YZjfVBlqWV/234luwBNu7Z/EGhLIcsJ9rOpftKCwygCnLCiw3/uLEEF+CgNXyh7EUUP/agzpq8uZ
FC75GG/JvDA7Wq6L6VWrR06UKzuewLSo/AP51ttMQ6c2kobfbcnGnEC/5shTvGUumlkK8h3oPVFE
UQmmlsI/9B7OpKkOd/nSZROCBNhhhbmNLmjGlRmofMNlDXUKGg5A7I5IXQKmPGc3Qz5Unwwx6FM9
aEJ9XkcsyYkObjbaez8btsy7h0HsQ5WNHOKmmN04MLkSV3Gdli7o28cm/2aa43ApU5DqBmimLAqG
nyZzPLyGX23hCVicYQ00UDhPcQWQshHtSds4f9LgOxsvGutwzQgUsxTtDJeJ/V7aLB+oI9wkfeJ+
x8K4Ru4FNZMDDvUlMKHaAgboVbjvIX6tiRRxPJr1r8jEEW3Xsj/QhrwhTsfcr9Jqaw75Y+0FW6Jc
5k7Tbb0yl86crAg/pwIbB52Ea7Og5yJSUQvPtT9kmZnswoh9Ker0Dv2i2QM+eRUjow323Y2ztAin
tewubQWLMNUUwZlTWqOxeCe9NPU4PsM1OF2R7n0dPxaNfxtKH8ypWeHq5bPXki+cQOvmKBo/zrKn
ADpdCmYXKOHcx/i7hc/yuN+CpD4Ejuh+hP3VS+0NwlOypa8AUuko1LklIE2Tz9lSQMRpuMVzyzU1
5yze41StQuKI+MwbMGxMNKgUZ/trNQqqxVNM1W7kj7z7uMJZ5UxbXZb09HA8BKeLpuE3ANNqL/J3
xNvSmHRAj0DCFB69584P1o0hRyKaq6Cjn5RwH4xkqvfE12tiyc6XzECYtIUe91NR8aX68KEwiQHU
SQUShv2IIa1HafXZF2HW6QZL61SI7lrXOSR9BkMJyCGgv4lF22Tbwc6hQsnSQXwKJ/4vdsSd/NE6
3bMueKfCaWCnOcxoqvwIVT/aWwrKY5BQxAuxDjTbqddbr+3GK5R784W9Pc6iRKw6TTcMtsxLSvff
ZVbmrgzM7ohxC8ZN7AcvaA/BSyyX67aV11LO4hrE9ZacG7GlKaOeJ1TXeweeDLuQfM57kj1bhrtY
k7r6+Zkeo+J5JIHC0+6IdHdp8PTgm8meYxPOzZg45p6CR+g3qnu+/we/Xw1jgd4Xngw+pvynYlyK
NpzB2aGsMnxHsTj5PdVL0GRHp0lXQyGqpwDsZyTn5q1EnxBpqOk+5GAJJijeBBhrYUqJr5gTDjr1
MDjxtafaOdXyGzcvWmW8XWz2eiNGgsO1u1iQM/ViZKCC/IT2M4MiAmX3X+sIxpbfUZQi8FA12jn4
JWgoI0SAdudXa45fFNf+oZ4BT4YSPKt0Co0CkAXvwLMhedea0wYv9SusvhWdOl8y/2vfgoIXIyJK
zNC7EyOwuyxP5x29BM3eMqiOzYUgRtaA94NE4K4IQjpHTuXBEd9uS64ua4ly9vmlG4EGqrCSpMeb
Ewd1ynwrSpqCno6PSg7ZcwsvbSsbo73CXSKQlD3mWWxfDdo5V0J7t2bKgZShX+0AmaLn5smLhPBC
NUL41R9N9Wwq/TlER78x+qNK8ba0mfxN4iHZj03OM9UwfropxMQ40bDWljaIwPKybVb31zx1rNcl
Yuwbza1JZ/c5SXzn2li3zlawXNxzw0rj1ZPpxzjyXU9NORLX3mm0vtfO52HhxZb/3e6HbcQu7zcP
thPNPeZDHvLdSxco0iBYa2IeXBPZavZsqg/DUtAQTom1EbEdkbhckNUp9Y125+9TIPsnNr9cgiyN
V0n5yEkZ3+S01CIDGhtRBDZ2EOynidIw7gmC+0TATdmK1xkO3U2E3ZRFb37hXJyuEmG7VE/lP33y
uK6XsZH10s9MDoqBxK62IXzWfauwX1kxB+ckfgIvkyGac74XHIZ57fWp8+QppaHNcde2BdYzns0v
bspjWOdfxrE2t5nn/zL9rj/P/TON09EDkQik4BGTWNF7zY4risbppFUHzMlHFuH8NiocGEVydKvC
gg+Y4ZrOgmvNghLcwaGZoAlnuLDj8qWUCgiGVZ8yYb9HznDhxYekoF1v49NhFaP9CAtZcna4XqZB
rHttv40m/YL8vtQT/nnuyRzPndCT9BPPdLnFt6VOb5MXxjETtGNJdUgTZqFOYmPvazCksz7JCsIn
LrjV9Du08XxLCSRsmi95rU9W1Oz7qN6zbw02UeN/rTvjCbqf8TmmGP9tJuNt5ZlHr2XfOaXDcHYy
gwuCxQnbHXisGeCzMTnpqLzCoXqtw754MOiqmwAWsSg4DIwet9Yy3hzQfYSnmsuYm7RLFPEucrHs
WSWm44Xi6DnXoWzftPTHvS0xggcJtrVYWd+rUfLrNqNtktZf2prDZPGzM5W1Q8RodwXlZ7iO2/6S
dZa/rmCzbdx6HxpgY4VlWltVtzDdkse64cuU4ciA67yUxpHQ90V7NAEOrbnAyE+OThndighIKttO
pA3DBQa71JqM1VMcDteW+oATeAoaeGCwUoW86mYX2xe7QSZVcD0AzILEuGgoZLsQIsiGiBrgNgy2
jR/voRNQ65MEe/iXVMrBsn7SqREc2OWeuIMXq5Ru574PxlPLA3TlRzQ+RI2CIGhCj8b5hYEiuca+
XJk1LXAlA9NmmABR1zM0qkzuYlrE39IeLxT4c0oWKMut++pRhyXgMf89mQyN+kBLgll1AVfUNx3A
PTST7pxKViXcBIub8YU66K+9a5ZHbQ3vXWEyV/nwOhthI9ra03OK0kB1hf8M1IjWASYXIr8hUA1T
CmA41hc2nQ8sibKniFLxVV7JxSG8sLBM3GODUe51AfOOBjhMIdmts0Ia+SaV7sQElFhKy9qWqU5Y
Jy2vv6XoU4mXmy6xSDsTn7UVXTNzKYay/U/uaRahEOBz9C2tw4GFiz3d2NfTEDbXz6lB2a/Dy+ML
/e40pbsi9bILOst+jC2rP4YOXL7G3Ss1fQPEDyLWUSDsFkSyXt5QFIPHvj0eMEZ+FoYF7ydLdj6S
F+TRckcd2xKyxrkYCGjpTmIT0AHEdhIEgvEvUhOTjHyGCmyPLGL4iEo/iBHSHDAYm7lsjDcTqAAO
Lfb70qCAAbM6jPhg1sumcF0mj7ZXvwVJS5stmaITGzUInUbN/mR5/YxMcc9NR+B27gGuOlvk+TOb
KSNPgOcewnLe+1F29PzmuTURI22gtsofn1qyiT5ljZCB1rka3mLcdNi2LWdjiOq36/9Pps5ruW1g
y6JfhCrk8MqcRSqR1gtKsiXk2EA3gK+fBd1bM/PComVZpkig+/Q5e69dH/XSpV4rnBWZQrwX9b0u
QREmaTJt4FjgG/aKnKzr+CrAXWqdgxTJaWhhpsiUoFw6y6gfoChFOrV0Uf4oU1zViHOp9cHpMGbs
WCfXfQNgCFMZQuKRjDdLcfBrczILmHuds8Rhn6ijbSvrDzCPDdBcbqI0gKLq3GDFk1zUkYveRuMp
t9xsHUP5WIzFEZmVvdQFpAEZNNCHG5QGYnb9j2195p7tkETOk5vK2dPrHF5VG/7Df7s1jJJ1wxUS
dwL2ZbxvO9ay8tUxkKq5rC8vvSVa8ONoN106CavONxiSuy3KHcJ2K0ucdW14LvNNE1s+e2TLYDUK
0Rl45b5TFLm2zmgB2YUD5NasNqLVw12W9M95bX1rRLu+EBT2As/puw5sVF3w1wluW2IEeYoj29s6
0ks2+EPedKu+pwDZ35uc9D9QuhROgnzwKDWPmmqJA5lBBT+YEjnTkKqDTJ8ih6A3ZCRU5R4udUdf
yIp9OjaDczEUBJ/gNqTnq7rAxTXYb4NMq1Z1bxtb24MqmagtG4m82syt976gZSEc4c+p6Q4V2vQU
RfGrVjrhwc/oldfWmK9x5EIAITqisxPvBZft0oBkydyYfLRGkkciRktf4lRhe85hACUBB4PWgogL
hXJqbnUgkSnpEyHrOgB0nKrE+/QLXQns5jMgKTbsdu3aeIaLUZBdjT4cb4ii8SvtbSrFM0ePVVO4
3qoJUC+axLktWI71PT3Ya5ZLGhLKtddyhsPgiqOHjCZ0Y7Yb2uxf6e+vkCJjzdmxqLGnXTOEzw5Q
thXWDG2JdgKJoX8Xo6Edg3A2WJvjKilksR4S+hCTRSJzoDJzNaD5yd2w2IFc5aiXM0pyBPWVkxO/
lpPnkMJgadpq23e0lQEtmiSkhM3SDCZ90/rFnaiVz7ZC7iH08Ky1OA1TZ9pW8aRRrNoIPGEgejIa
d1lEwmgCKoerFFVsh9KniboDKOVuA4ncdtw3qZtX0gJjPBPyJ1WATh1Hw4jZvv4exn8fGLXTjFKM
BsKpPk2J5mwdt0TszEdVKD9dEGW/RdJNPIuxGpPmh59deAIJx/y//T7E8z1hpSCqYkg11fyPwLeg
qdSjatn0pb6UcWYdMI0WXJAVGIgIQ21jzTEocVefBRRneDwgeltr2Om+oGdQkI7ixk+DeR85wi21
Pn3Eyv8XB6lJEgsTZlPd4vZZ5/SxwXQNeGH0MQuy58ejL4/CIKc1I4Nyw2wblTGGofCNiEC2pYwm
Uj8gGxeFh+mHNbYIDYOFjJedVBpAeetmgJjK9XHa5jELeer68W6wwmgfquAuau1zjK0fq4PSOhna
teXuXxYC0FSdvseZD4/RoFEeYXQtxpDxPyyRMCd9g4DxpVGr/vL7wMEWrzhBnYNgrCs+kdrvpzaa
3hr2ITXvrrpJ2Cg80yP/wQ/AmvpaVD2S70r+bZOULpqV6eu0HawFWJmDF2jRPvX6H0uygUZcg1hY
VL6Gr7opor7fczuFOtgCztoqRPLDcaulcjGGuCWrrGJ2q/vvQCZ2eFnp9LfBm2dqL0EyPcqe5M74
uRD2PY2Cj97rLNIXuV6ZT7Ilqg1T7IJDXYzVyB6bJ9ZGdDVpxWvsEmdtujWTyiF6NrWj0qNPH2UC
fM+ROMh4lJshwv7hdOjJpo+y57chk/Im5sN7j50HpDJ4oS9bs85uO1xKP/lscWkSxJttgZEf8DrO
uW2XLtXAmoG6AfXyXnrjd2hXKD9VTpwAeo40+unRNnOk066OMb7Qib4UTDwYNy9iV3464yoCqDUC
+ahnMnTZISvAnA9mIKKbQ4wTZKhF299ka7wxPKZuEOhQkEkAoe0OmW/s6tL/klH7kwUJKT1fzTQP
sp2jTpPKwjxkZOoJTYuFFTT5k4XoWJE7LYi0hsU3mHAPx71eTW8ysRD5J/wUdklm3l0wlyetu47C
5IQj4e4ifG8l0Dk6g7swnja52/7RuGAzndiO0fKrJaJYIKD6B/t2vNTMhoMEYTGMqeC5NPFfL2jv
Z6uku9jT9YwUGKexe/ITQhWCL1cf9l5S5hxSaC8XKBht583AB0PPOYAPIMjtoTWhq6PwOcKAo4BQ
zrjHL0KAQp8RspallaAhbGrnIGVAGhhTM2soqRvhiy70slt7qOQqo3kdp+YLKzL5W7eYkxARzmvL
qbUlUC44XcS0YtNswhHgjoTjj/+3zTkUGcQSozxFQ5UW8TF14Sg1ii55zr41OpqNGsQAIM2V3zUH
u7K+pNQBDtIpziJ3WXT2J3DMk11WULU4SxugUGZVU1LGECp581Ror9Ke7MgoBqGT4JoA2JGI6Sut
w3KRyuAIGQXXyXBVpOnSKDtUIMgZZpIsL2mDjlbA0DfUIOIY195xX8f2jQPvcxmVK9cqFtIi7jKj
JbJkxT1XNDIWjsVqMWU9AzJ6NVNdIuEr9Ce3dz+Ar+2j2vqIOJxPyNngRiPCG4C9ZWcHS0LmkvQy
mCgAR6RUUnvXKI2JciEeyzqGATy+wXBOahAwHZN4yYI5LBs1fVkj/AMEF6gYTlUVMXgluQEi9LTP
qv5e5d02JlWSxfOL5srs9e4WlY4HayCybcmQnD02Ti7SZ4yblQjt7WafjOEpMlMOO1VjbE3iKEdn
4NVm7YGFNVvUrU7VDpCHwRHoG/NagY0igI4s0UmHze+ehAnqnWjMRUjyOnHjYct8YBII4IgyRCnT
qqcmzu4qjk5kmu99v7r47ALOu47aodSzCzbMJ4AwCyHqN4UgXwFWWJmMgRBWXOMu9FdpMmxiDs4V
Wdv2BKEqsz/Q8q7oKbgmGrxxZ8RiJ7QED445/VNWdsN9VSzRViLFW5Pa3M3jzi0nkLXA8cK2fqJX
tAFU+pPRMFkONP7SukURTK48YHA/odVhkb+S1qtxcD8mFu1aoxs6Gh/DJHGWOblaWylQXwpbfcwv
ca+dk6b+sWcTKXpBEGd7chJPca5RMcwt3k5tewr/XJl/mtp/5V7Y+Tofn02qJdpK95wzeV+ljQZm
MKK3kprPWIU/qXBM3HAGFCBaNfSUJlDXOUBYe8L01bUHj/IgzF+RV17BF5EPiyg0wqWSuPUSbNKf
gM9eyuwcN+a2X9P7ukW9h0TJsF5wP15Mm9ZiVW+TSt6zvH7OMI8p3T/UyA+Q1NtrzIqcqNsn0xr2
I/NF7B+Bgv2aMJ9wwbAxPsjDVTo2zO1YRlALZU24rGVWAKowTwJp1MLQLUbaNAvVULymgXay4sCB
BRKeCLuBb+C2WJfjiTM6qz7bZ2Ii80QcbRMdGdlM7uLuuc/knlH0ltXQXhLJDCfbuwrdxiQ2cV5P
/sIQYWLHaFAm5mYMvZPqJAUfngXPjh4VoLc1lsYTjOpvPML/FGd+n0u2Kbc+KaskIF3bOvmJkiVB
GaQaBGdbqy6aPoFzM8IzEjQjqS59V/u7doroJJSwEYNjLjV+efrNCL3mJbkrPaqLvF7QvgKejdfC
bb5dEcjdvHU1Hg5WDN3LEscuViwChnysm47n0p02tm41yNnEeprXai/XTlkSvEEloaLNf7TU+akt
+62C/L3mMLY1hH6QmXpG9LLPfOLd0pFiPrdgregswLlekOLdvUK9uFL/3hQXs5zsdWLd8tKk9YIq
a+EYV0dVcmkLDGwjN55lBq8G+r240//6cGayk25U63SW0yakyJHNm22Lu6O7f6ypQMQxIrSY9DMF
3Aap69YsC4AscS9Z6KO/Yyu/PbkF5UcO6D7IHJ14Uv3ZaMH9hxQLpHV/seWjdBAlBqeYzCOKkNxH
5zWkFeguQZ9+NE99ITaBD9KmGV8H67kXJkFuWZzhEIWhIJp7kECvZ55iLFqOy3VfkndAaeyZ2UsU
5ZeScJE+1HEx6u4J++8HoOdkA5SwOiSRWR20iUhPnHtkqeXBEzTOVXBylQmJfML3TgWKEOreau3n
1LvmYtTaj1TEf/OpZLrnfJC6zFCIZCGRoY6QVAlNcSMOpVoWcO2W0v8IvsbB8Dchx+OFB+RoEN2B
dLld4hje5fehrKJm2dnpUbnebJClh2xos2SjzvItdLaGgHnyPEVEuyIhJ+/YS9ZjwkCM4PL7EFpI
mJjyE2TqXxNpjOu+Y9luPUJ5X5UM3Y3rO6Sr9qW76rseEArYXiJxNULABEcURm6LKRmznZn80M/w
ziGAwIufM6aE4imL13xs/HMDtukSBWQcFHbUrlS8R67dH1JmD71FFV1oI/OzstvWoiW9Q+rNuq69
RyeLuxGVALNgDWkFQJjIT75G6ZtHhI4R/6wql4WRQrvHiYHP3jhVmX6q4DwtNFp1eI2QsJLFA9ij
pL6hKklWiP6Ivs3nj3ZAEx8LjTNMNOCnZ1uEVQP2h9rWUWb/ZKc+jQzsccvMrL58PavRydY7Ex0q
leS0SzG790Milt7IXNqMOE8i/XJ8J9o1bdht6orhi2hgEcJjefbb7yievtOgG3cJZt0FY16QffqG
fJ/84HD6JG4KQI2MafZbHadpH3Bw64b1AQZ2s4tDTTsWEW0lMXi0hWp2plQ8h2STLSP6CWH0LX2y
4kYxrcty7o6r8j5qau23hrPN92yfP8ojVrMR5ty6p0+cJtZWUQI7ZsjK0wmN5t34LzNFtogLWoMp
1Bw6wbNbXK83bkJkB4lomg7siT4wHuqO43tEEHPueH+LlNyUgvNhacf1a6e6/IkR7Jla7U9bZ/R5
DEKxEia4x9Cy/2Yw09PeQf9FfesHRbL2LXvl9WXyjII4oKAnguHTyzQPeVrorYNUaLs8LSiduRjP
Jk2KrtbWs0Szd9OZz3jJmvEtgd+nV0Txmtkcseckxzp708rafK1TSSBqVm5GFRl3y9ds2pXmsB18
lFWk1m+Hke2Pu9lcGdmp4DB2KBt8qlawr0v7A47id5LDArOtZke5ifeTcMauV0/pQBXjg+v6dAL2
EoKQ5dbOPTJ2vUfVuNUqQJK5EKVNAyZTq8JsX1C5mUspePPGwT+m2viBpEFOVUZYSJVvZCrrvYMJ
zpjlvHkUvjYecw/fhknDkg5YRxfN1Y3b+Ki4avA6kXyHC2tLgelsGk4DUYkyN/6jZUgOnBE6kqFE
sHMiworQ6uydINs6XfsPFTekdy3LXwXdMG6xYYdXHkcGfMUjyLEZ2k4sNI0g0yBl1h2mM1f4rad2
25SlBDQfGyWd1FAnJ2tKb0OZohjHhKkEwbjMEZZFfWUyqb1yK+NKlASZ05G+eFwdq8F0X4zMpxQM
tWOWT4i/UzTE9OXoD83PhIzFChHDU4SAnLwV86zp1PyDQTB8X2s3Zh5zylD0F8dHtpsqwdRQkEju
YY2+jnWLO2hgr7L0zt5HEg/lpGmbYJzkHqXosfSzbRuEJaGO40LkZs4dhG9IV9SlpQr9zVAU/W5s
tOAQpj5zz5hcOlPR5aN6HkA0dtlRKxGU2uilz+PEe6hpUBbcybpWJjnXgWlpL6lomiUTbrIk9RjE
AQle5ogqpBzbrwpLxs3LJOIkGtpx/M+YAOimpI3xKriMYyNPF5yqwsp58wPWtJht2KTo/Js4sl50
lszeAthEpseoxmzKZzox+ZpPo7yGjQ80XatPWR5yLvCp8YNGN08ppLsdOJ/s2NQZk3E9ganXUTUw
5ProwPmu2tFNzs2oZVvPVdZFc/tkY0i/v9p9la6F0pvnvBqBeuH1bIj5fQ2VkMtEjeOGll+6AXGA
29NIoz/J77nOaYDtFM614Ux04Di/RfPY/aDw3ZUdem03RGGKX/FIw+sFS7C7tKz32CBpBI3VRISj
R5spLMwr8sAriWfT1zRE/6whIZg6o+oZAgNvbyQJpEcOsfJDO9xSR8S4vCv9edLR9aoewSjxQwsL
eNUBy0sJ7aWGf2NkPBGYbJ2R/i/6mq5o0j2H7nXfhjPvb5iXAnRKoYvTyaqmA8CF6WAM1U/ttAH9
wHo6/j64xg6GDsFZTvHaVez1DWhLFAkAW+CHE+lNbULXWLe50FMLFbu5HAI93tZ6eUmnKYcM3/z/
h//7WuM6n3qt8s3vd3TjMG3Nqj4T/sgYMcjxQ+LBz+hILUVE88mPMnWsgUcey/mhitx2X9Tuqkt1
JuDYYpDVWtURak91NNBt1HC2qChLNzdh7p0Trtu1NTIacOso3PckEpIMXaDlcf4i2exXZuPtft+8
sgzWUVX4u3p+K6fBEUtG1rBOswgDu+Y4JACH3TaxquEYzQ9JVBiHQH+ZrCLgoAoS5fcZxWRwEKyH
G1fXPw2TpPDfT+j32e/Pxu4xjnzT//1dOH+EqUaad6fbwLD1MgHqS8xaP6nkqHO2onkuySjzeoa/
jk2LO/4WbttsaObTRjCNGC4wz9qKwE8/bREqdK8IpVDbE72csOuRm/LXlyljuJI43MLRia6Xg3cq
bKpsv3f6rWm4b6FuHPMYmqadWW+6F5BnwwCQU72FIq9MTQG8haNQVPvp6fehmBuLKXlfncm6CWmJ
6YVOz93PqqPLKN130rNuoRF2NFhr5Xzw15WxDkU7nSoLJzSH0KoyiXdtQdd5bURqmU/56/qEMCsG
aFvDTYhsitxTX1Oz/j6DFryQ0qQhHQsIuZH2CEv0WgbE69kMNoCbYAbExBBUFBlwK0v3kgsi5Wgx
4djfuENHyhACOfT/XGodU0Ru/gS5Ergjo/BI5AIatMq16K+fTRenkxBjvWatobuEN11x6JPdCTod
jSMbsE+GKJMxjOY+ex04E9UwVBGuPMZxS1J6Bpp+dKavMTJymh5tfrYVHrVeAMX1vf7UManeDqSk
TX5zKDgTrqPE/4kq09pjU1xWHfbNyeU1xXXOtEtvt7bROBuPffgPmCyCF7LoFTvacB5iOla9EuiK
qqrkL/B3JwPK/dROjqNLUu3YfwUqdd5R2ldnz+uAKZCxjSrGh8DTZCSYKggD9UR0NANW9egiyflO
a15T6bqXvjaRPpq2fFQBcdQTNl7YCYtq/k4hos2EV4s0OQo2nTCi77SP74Fr9H+6HLGnBZEmnohL
tuOcNJIoJ1xsiLZoQMwnrCVkTNBTmuWwoA8G7YoCkwYlruE2dWlCje2RvjMa/naAHOSCRMwjcWhR
46xnqb4NkPtuh+9OIc2vpKEqT2Di7n1F2xbay8F3iTPMTEjCwLDtU0j1RmChTRR7SoB0kfnVk8hF
t9ShNPy1p4fZuu+x79nvacFYuC0elpsLVi2HwsHOdobo6aH5bYreCuwSsUwUY50vkQdsy4jQKRFn
ND2gGjaKg05lkJJXXhPSKJaxxvKf+D3bHmpzooubc9vrw3OcsZzqiHLfB7ZPg7p81AGmTPoP+T/y
aqWacaxy0B1tjiwJ4PBHTr6cr76yrqZHkuUkmGGYvHaDySCoNYIboqeaxEEiXdzReJnksHLVrLkY
eOdJGKvctGW+5B9hyDOyJoJFq1txYzCA4M2q1bKvMih2RgeekmwQ1PDgwYKq6L7yIIH1MpE20Tgg
9u3Q2CNOgn0sOo7Abf7t+Wn/5Q4518IwheuxDfqV7Pj0xlF06940a2IOfaLEiIvZqmLc0OdUy4lO
yU3F+p4tpHrDi50cVV11K6/pi4++x/of4ul3R1J+em1ruwUXnCg/VXwndbJD8zOZvyN5NsT5zxZp
v6w6v4/0VLsDe0XDSTd62Hb4AXgx3+TNoA6/D0WTnPOIaIRCy0x6+T7y4f999vu1vpUPErl98jmH
NyYpwVkjv+TEZbyEFQclbX74/frvM2kDi0wLhfFxzqDEbB5tf/8iSI3ybCeHbLTSE4dP4HNjuGJb
gjynoJGFcO5oOnOdxgM81Ip+bR6vRzcSl7H3g9VE+w9xXw40r7EPsc1c1tS1FYNCRFcWdj3qsKG4
oCUrLrnqSF1LnqVM59AlvpzPD07VM1TtBnR43cC5lXPb79fxKf73O7L5Gdym+yT7a+bUYm3XIrn8
PkxFggJLJySddZuSLuXcDLmgMfkFqvZelYG8OO4oL6qv/vvMjzp3VRsBSKr4kTXxTfd0RY3kyJ3w
zYvUBW0cSuZNHHNLdKa2zeoBO1eXR1uMFNpLaTr5kXp7TT4E7ZEfxif2vjGIALezLaIJY1UVDm51
e1wqjywuy5Q3aq3w2unjljwb2rKWso6JjZiokyaqB0cHVmXU+OckNXuapemlmCdioX3taArasg02
acBEGlSXeu0M7MG+pd+IMB9eau1aV8ZHyFQ6qCNj3zNLRlX8gu7WX6u0sjHfDjtXTcMl1NSRbuZH
ZIpyXUmOZdQFxiv+KfvmQMiztBqWFIEx+yoOSZfDG8OqctVa97lwRX0oCeBbQYdEPNEyccKLF6/z
zBo2rcrTV4cUuCPcxNlJByYO6iTWTXANr4s4IkIEPE/TErIA+SxKwx+OC/BYJm6fIP4H3cw+5KpK
1iA4dAibnj9KZom9RzOcWWLfF8tIGzg5afa9Ri+/ckU6XRL80RiHdZtzerqhq4zOthloOZTZeEks
NEWZOX46nWHcQJaS0G2Yp8nh/u0M7TMoYeyzNNx63aIvUpg3ag9/naEjQ1dIE5+cKuS+JFr7bdO+
94mLBmzOxUKqvLEk/gVipp20/mn8EJ0f/ce3TGTlWnnecC5LRzLKYBpoqxtM2+Yl7ZKPRAOCEUTZ
hOygMLZauPTbUX7L2QOUOUN2LKQ9LnDIZbggmiWzdesgRVPeZE3wZEVdf2hFaq0ELZ8l9FLIIqPT
PALUqVltd++F03QwbsVbNulbw6mPdYwOBOEEwHytGV4ca1/3g1oHLS5EpufmDehav08sCimDKRCo
KmI+m/7P6MfUrCAw1hHuIVsymrTySt9WguY96Zknsyqyi2ExwxzhlarOE0+528H7Yr64LArYRb3m
Dmu4BjfhqPqAuZWotKlnCumkLwMZ3duiB0tq4HGgYVQJrFpzOButnFmpbV8Yg42X/K7jHfeVGR9R
PNS5lqxbveaYX78I1Y9nZbb6RRnS3YXm9PH7pxRKA/IT/bNwif3p52+QDtE4nlG0zPH4GuoJ8zQ3
sNJ66HZqLFHJLbveCJbdgDZmRHAs+3cwN+4GAiMJzq4WMML1a+uSWp63pBz442CLXHh+K1dhj7nf
L0ZmP7wgO7H+WWCgOJAG2FQwiRupzVIOQjBOzHbdqRzdcdmSDjh0M/K0u7iD13FjcnZ3nb0IQY4n
ZjkC3aLM5fAEzNxqi0U1RQZXdB/thwE+F3WpS/cbb0p9pDak7ibP7+JZdXMp/MKEnxG8Za2CUcso
IKrcVyGIR+6RBgwMLytDlNdKMK2nOHK3ulWBR5rqjlMTvVBsJ0erUEezqTmdB9qfRA7f/sTMuM/c
e6BsOCb0pGPDSU/hnP6QK/RXEx3FviIlvc/B4dXIzbhtQF8LIBekUaI9HNBv4qhv84sDaZIzYWFA
QachYLsjQWhiHU6yuf9pBze+5D1RFaC6g2vYqVc9oVlgDk27GXIWXFfDR6j3qtnAjqM/qGfB3ggV
BWCm3/36FU9y847Rw22zp7TUv5WWD/fBb/KdpU0GmkSNZF8l766PEBQpsH3gcN2gjJ3Uvg7Hwzj7
3bWysJ65aLDNOMOpx1vLqtYXB0Ia05VIGPbUgtVv6lyCqYnDAPyJwcfSRus69d67w5WuTWX5Ftn2
+NT11T+8XMM79yA/XN+6svVwLWX+vfZ9c0H8YgwiO67YL4R9BDbfNV13D+iInPUBTVXQ6/GrAieu
W3EBkUQSeha16UNL6Xj7iG+MAa+igVL1RSeqtsdzshaj79B0prnZEciySlVqQG4uvKVKknDZJ8V0
wKGcP2i9A7mlxZtjHDxWDA4uUqHnh2ySPzKFT8ifmBXANW9meKKP+pNAGdtqr6SPOi9qMNHtj6vG
jZq3uGG/g6Z69G3TX+EG4lifiOJoRfVRJOA9WjtNz5ik4lG331ugvvNnUzhiEUj+88LODao9KKCR
iyYpC8EOU+wV0CmlvhoShqnkaJxSjb4+c3ljK4ZW3pqmfhkHAjxHwoxa3+93XmlqK03w0YRt0Z9Q
C/z4IfYY2L0Mr5OweLY89xQFEHsTtoOTkMLdxXX2XpgEG7nulD2ikaQiOc/sRx/lc5Pkd2m+TliF
HkQkOggVJZ55gc0Ums7d9djKefv3VAzI38WoHsXULG3ND99EVJpbK07/4fWbz75l/GCsYqw57oTb
afKsg93he08T/cUZq2IlhtFd+4ZbcixahI79NvmWxktPfTTKIUyXKnt3m1xbDYYeP+YTw1LiVTv9
/uTYPJgFvnynRXEXBIxY+CzR7npuB+KIXpwH02vTl6LdkrvR3CMEVEX7rhVRfrOE7u7yAuVh0Ltn
o+OuNphy7E0WFLxw5qbW+nidyr56EHsNOxB07qChLzAmwAgIWf9AyVZX0/kbEV3z1Njpw2C6fNYZ
iSxsUXv32OAba411QFN1uB2tsXnUWX3VG9tHa9tt5MQk2xLah6ot41FPtYIe7mwwJ3XbKJH5w2F4
KrzuiKBrvHEi6hfCU8UOVM5HBGMDR8ZtMvvvvIowWWUYmRwj+Jthg0tyn2ihLPkZNHX1GDQ8E6zM
i5Xmp9220Zm+COFKGZEXXp+XANai/sHZ6S1vuQc71NheEsmbQUOwnRH+gcNnMvX5K/Z1FFWFg3PJ
tJ5g/djPniPPoCm6Y2em+Eh51a387Nm312PMpSB8/TWa9P5WjcM581h0xvmy96umvkJO+evW9fhA
jSwBnK0duw22SVJqj6QbtvaUydWE2G4LSWFk5xMcjlJLPOJaTtgNFUB/VHJeMzm8eUzfxVS9VkSZ
LeyE0hTOS8/YjpefOs63n5HvS2MZGobHKg6dXl1wdC/NRrtJT5pPZQjgU9kknFc6C4ByM7FpOQiv
sOWTxWWZxsZ2qgpu54VO+3hP/Dg40vzqlyR0sAqo6M0ieW4ZR6k8IVwBfxZqOtXoHHeutHsbQXtT
MSJMCBHQsZg6M5WpwRfB+B7nV4flR3uqsK2fmLRdMTs+p0NtPCLU+1sqFPTItqc/kMe+sdijbOGM
vJvSsZqdnu/AxodHW1n+Jm3jKw31GJHqaD7COH8JqyG8/W4hRcgmEMvqn1FgVmQUhy8KJdWSzYHd
SqJnpp/N7Ke0uJbaZKcr1P4UChFR0B0qOTZRjkU5Hho+NWdiDK/7pMmNOkZIskhy9mt7RceseXO6
wj1HnCgXJa3th8/ducZQwo5ugifPTTtfZzHW7iQZ3w3COY+wDeFeddbGpbfyMpTfdssxxIjjD+GA
av39ZRZl1EgoiT5QWlG2e6figIQH4vflZPrAfjxu9DJ2Tk1Ck9sSX6xitDXsR6V56R7x9bQqkTFS
sv0ZY31JA/hMGHN0K9L2Cp6VSL3U/zMFL3mN35Oob8jkNC/WGGydXUqimFeWxdU1upfONsVp6kgO
BBDxToNGvWmSvnkktafBQafKJ+reArB6izSogSJH+Ts9hZVZgXO04mZWE5bhadwE2YgYwME9YZb5
9EihyxGQGu+kD2uFLPXr2Eewk4r2b9JH4FGxtQ5C++4yTJ9Oxk43oFKoXGPYdu8+xTwNWJ10DC7p
vR9Gs/itWLVG3jxCLXyhJ9b+IExklISikxid8GXCfbPIBq94ywM+k9FVwMEFCRGtxc0JRWnVZBNl
pIpRViU6xoxWu+YYPJZDHoM2s4PX1pMvvmt5P372ARyXG2jqgpc+z18SK6kg8bEWmQU9/tTN0RQY
OXOznPEug2smdeDQqkoCuZOK0Ago5du8r+sb51dYFXgkbz4IvrjJr73uFz/ORF+m8covj3jApR4A
umgSkeytmkGNy6j0XMV+sPM4RmJLsbdZN3lPKgK/2TTtofHG9NX02mfTtpCBOPkLNTBCub76W3ED
LVRhnH1Gk7ekhpVTmen41COsYP4jMYJ50YHOfnZWDkdN+C/uajTMejOkkIvLSGYfOBeveC0s+qM5
K0+Feo7AHYr7GyvA8MewNISB7hC92K3mrpGI9eda8UH1Ghpfeugu60Bkn/3a9nAjdPI5sW0+y4DN
owl9TIYK+G9ti5KhBSI+TtGaX+Gtmep/dNrlt9Pq36bfFPfG70BrG+bb1BQKVngSbtHVFYc5Y+9c
zC5YD6vEC7MDC+kcSQh5UOpMt3AOdCZzbv41WUrz79E3T/mgxZ+NwUwuK7OW/QiUEfm8zkppokNy
DtjMGeC5Nw5lZTxS1jVFZW/aESYs5xokNxabgjdln5ZDcI+COkhmaMzY0aCptG7BdCBknv9cglja
ysGoMAsHIbTlPjrSB96y3POn0XMJlMa6AgwlM4nITJNLZoTXZpUSpbUv5RTtBjv5x10enH8fuI7C
s8Jau/ZxuHNcnZiId3Chm3j8b479IJOKrkQyrY0Et4RHbuZ/IjR/48e9Mt2rIbUPgkWYb2up67Wq
IKzOJvyqxR/eZP7EmolvtzO62VbN6/7PF1PjFeor8aqmneI8IAiyzt1zHPwPe2eyGzmSZusnYsI4
Gm15fR7kcrmGCEVsCA0hzvNgJJ/+flQmUFWLBm4vetHARQEqRWZGhMtJN/7DOd/hcbWJdFHQ4HGy
REYEm2POq79/Hrb88X2fZ/Fl6F8AKOAMNCKDHFUmFYNgymTCC8IhGiHEQkeQ3Zt5QkvjoQQdGrDR
xIy1OzSSKITC8Z9A2QyWFHrQ7sthabsFLk/kABI4QmKXP375LmhxOQVKXFChmLupVDiUoW0zGyr/
+VLEvON5wwO4E9YvpGfgbWbM23WVv7RctV0fR/VpRkmWrWJXbow5Y4XVe0gt2gIBVeVSwjfJCZoQ
kpPOvJazOe80XdGpaOPi7y94Pif8jxMgyZFsigqbnZlQQtEH0kbG6MgZY9nsBsGjhYxlTt9fTG3/
cPyadJnlHzkTtgbuG/y2focJ1A7WZWWEZysJ9rbbBHun9+vDmA3bJLMhpvmD8RCSGrtkP+mT5xbr
upL5cby36xCzCkiBlesnn04RJfhQDvlicScYGp97gBDsWyzv+zsyw+5HpyNx3sz7TVaTS0bDxM/V
2JmihK1/siqeTu7gtTvEsc+tV++gm0csmbG/tH5HWkFBZIyn3Ze8Gz9dfyJbIcYlmSwJ7ZDuJl0T
R8G1O41V9Zl5DBdRoxPG5+6RG22tCoc11jfrkDA85miqT6oNfwSgbqgH6pByQ9grE59jGkU1jE1S
m5DLppt81s2Jd0puKq6KVYy70Ki7XcSID67xOrAC3DpWOnDAEc/ZtqhkhJmTOr98V5J3s0X3uFx5
lsxOlIJk88adUfjzLtTJDeVlffLBeOwG37+BaMehjuIdL7t34PO74pDPjyjbuwX94EByZWAaEklg
+msD4d+aBTBG0eXyt7FRrYAEzJvGQS5FlPEbpnITJds0ncYoJgCnGVPirbNzVofJzpLzy/d10q3c
tUMQ7DuZPhROAgSBrfBeUvzbtkgYmcVvY4kReLhNktzibtxWsqfjdkxEkXZ4DrtAn8AeGIiTMBMn
YR4cODwWo6JEg9ER1EmuRhs/j6Fpr6XUzaHtKKlcw7QObPucQ9hyinP/Qi71XY9ueHaIRgUkIpKT
tpxxqxX57jJjoZms/IkLMuFm4IOU+Y8TU4xt6itoD/V0AstC4xag0IPfdHKXSfv3d7VhstAdgn0i
u26LWfsPU/pi49QTPdUSpCbpLPiTsfBlBmlH6CC/fx+AjnoVjDnkHrj6WBao8k1Ir6OsGAbGwbGR
I4KHCkcG+lswfljF7flYwHr7vr5jiH4tibuXzLTqk+WOr6VjZbsmhSGXq3zb+f2zDipwXiyunUqL
DXg55tf5SEoy8cmqezFyj6ZMND+8sUWVr8sddwluMJsFuxUEcDyzWBD3CrgYlEW2723jxnC2hGBO
qOpssTFjH0jaZNxUN8RpZ2BIAlcY9Iosi8dVGpa0KApcuIcWig83xcuC9leo9kF+bay2BVJQeIA8
auPZToYn3NxiK1L7msQHihgsOuSLIjdNYY/gkydSXF5CI7xa/cSDJQqIV2+AN7gWsZIZpqI1TQTp
k9ruDobB01BQsnLkybOAGdulfXh1s+pS4OE4cXtvE8WHtSTcA31WkF2qnPEdaPdghZfzFGJNoo9p
L6FTIkjqSJQntOawKCRselL6rwEdpzuem4bmzF6oar8dPe6J6rCgfTiw+xBJReAL1n0viFIJIofr
j0lZ5+5p8ky1Auo+spaOnfNI7NgAA94znRfkwPd9rMlV8yIsMB7hwBORc7nM9CN8TET2uc1sWMiD
LdUHFL2FcV7/0bN+ntTQb6RTp2CjEE60MaKoGlwG8CZUWdpG0xQIizAS/gqXPh+7uhceCfYL13WC
1oTr9KvRbyOKAx53aABkmD2mCKDwMFwsmrp96740M1Gjab0PbPmRhNBLvK5EkUHOzp7ZHbHWmovY
zb8gZyX7Xsx0reVQnP71ZfZ5TM1ezEYjwhoT28UtA35qjMQIBeyWHa95s8K8hPqMCmZVwpRZ2ww9
19Dn4OqXUDi0p76fwtOuk/kT4iI+X+6NJfO0cQenQubDM7HLlFxJmxMtAf62pj0d14NdaoQ5Kxiq
xomiODoQJn6qWn5VLF9q0z8mYVPv/eaqYCuehc8PJxO72/hJNXAj9RShbbJvWnXM+9jYB3HOxZvw
sqdOgc4aPSoJMVd82nLPLitkqG19jJPW2y6so0W0LViWkORX9nI4IzX33Kk6U4J7a98joO37z0Mb
nHEfQ/LQyWK6K2CZ0Pt052zOIMq1MsCIz32TqwZ1VsfhH08x0cyt86kg+6+izHoxp+mj6xlgMT3+
NVP27thd3vraNvc+MYdnOXKs5bjxvv8kCzEjasSaAI5MPk8JKQYqgo2cqRxBvOrCnU4Z7dbKuwUe
8k2ZdC8ALrE4Y8egVRu9naX0W9syA0hcIk+TavYObaqPpMHj9RnQHs8TdcCKhjdYYm9QhlmELATG
hw5KZgbN9NwVKOVSnB9wB6MXxlxsZZYvYSGCXZLKZ0HI4TZw54aS7NnPY+Iiyw9CVvUOYQ+Oy8WJ
HVvTdP7+UrNJ4GJQhHYZ7Ccv3mGq/k0MgbVrC/dX2Q0vLLyK/RDCO5e9OBYJPr9cdePZhHd60uhZ
Yh95DbL4sywRbyfAAKSIUG8zQDhOBqI1Ox3PRTUi6pzaE6zkJW8YjAauNYIwbIMEMvymcCvBja6m
AW7jFC2s3JNhjD98mDyeqP2DIaCzAK23dno0ipVVU2o3pnQRBaoNj15vT82jTyN9R2Ti1eAn/4kq
GW0Q+1Kw8pCMq0FcIVDUx3KKUXdF7HIKnW+5c5Fx9vTHOVlMO+XhIhXl1dL5yLWltGQ+9pVbKcOZ
1mH8UNLcVmbr31nMAM6zJB7QI6t0nnUG8Pg5lci5CL110YPYzbUq9kkQ3pKkNl/ngX4oqZzohx/6
KSUrx9RAxAN5GxrwcO4i5YB6sUHdZDECvqva2dzP6K2iJZicVAy58jr/t9c36dmMPN6tFDMqS941
acr5Ia7xC1TZh+AN3U3j+AShAe5Q4N+8TH9aBo+RBjx4LqP0riirt0lb6hSOw68PuB/Jug+rGRQU
KVYgOPnr4iFfSXWeM9fYm3n6SWvKY9dkxJmG+EuE+cBM5ldutQ1JXn/8umNZbCTRvskhS3Lgcctz
GyTmEG+0H5E+65Fuq8yxvqYExq1G75fjgaSZY+EetBTFLhwYNGeB9dznMj7GHcwUHdbXGewp9JAD
+tDPGdv63WRSilfodreT+jLIWd4DNyT91XCnNccAxzh6NbXtqKDWJf0/ukw2FWnGQiX1r0gAyhPD
LAPVNCOeKr7wAGbegIRlmxrJAL7bQqDD4+zcDKTPZpyq04Cw2CtR/AuCdksbM3XWpOoQKAJeqvpB
Oz8IXZjvqwLF2Og5u5wrr8mT2jhDfg8BH3VxhtUhmd5Yir07MZ7vtsx8Em8QUeb+Z9BJtcP9gUDG
y2q9HQpMpJxuOAswGOUYCrYh7SoTnMXd5qUkIQlsE0YFcsMOAImNJMVx3U4E9bTXaQLq4A056Usk
aQF8h5MF5ta23ZrWnWvbRSWGMFsF9whQBLE21jMQ/e5Z52gTqpTRlBl1e0Q76C/a5thlHgK4Jn9I
B/FBEGlPcAjHdhhzWvfdH8UgZcMevjm4yQa2wNpNJSFgds5jJbA/i0j17JLNHzQIlz6Z03sal7Xw
cZ6HqnkBBNAufnzg121gPUkdb4xm8DYuzpHtJMZTMFJMYCoMd63bfNZAufdMOzbGmNircuxsRKBi
H9ZdRjVseeshLz7C2FqyquFZz8ngblIf5PpclBesBOkFiBfjGl5c1M321i+Q6bizAvYR+RNshuzP
wrQ+G6H94QRzAa2lvcO6ywzGVtvWmM/9wW2dP4zkAc72zOVZEZUzA/o0xCzexjzafd5iMG5MVPNM
gVXFxSHa51FXFiM2E/PMNOzbGl0MhCYXSwgsC2fGtRs71yH8M45jdeW95a/GCdCZSbMnfmpl9CYY
fURXzEl2mGobHmhE2uRWtIIQRdRh5d90bHxkJNOvhwSzuBMocPNJe08QlbvuWvNl6tqBK+VVaC4E
sn6K18gon7ph+HKG/oTEaVUHUKu9AUJFHZqbgUK3iRQCjsmub8R2X6zIdKjPoYLBzQDJSWbJnNnv
U+LXFDDOKo09hz522qdjPKyC2rE3cwafIwIHtQkXN0nHzmwndHSzDazBTnFfWN15YDu6Guxebl3V
3CY/564knphklIh9eBgS1xmUFych9RonJhV1AFDcBdmAhcS9tXjQD53nfknH2LR5jMZRK2LAA7yS
w6+qsOUGic0eo7S/71m6gB/a8DoBcxSYT3yWY/sp13+UPwQXW7kvYW0bh7AoXskfuK+mDmiDja1q
wCwIelVtehkw45f2ikW5vc7Nkk2/M29oDRGwNNUR+dV6bED822VRYoEluiCmbWs67yt1nbtkiFF9
e18DpsJrbMLViOz00M/Vve6ghPstteI8/aIoAZXX3NAbYea2EQsU5F8xqCQKjnNpLREpr1tHo/yi
t85zo+MsQWE5RYTDlazWiJ1ikDgyI13No2dusEWUVsUzEgtmCpKqd438QsrOhjM4IypjJGyZnCg+
w1giUszNWId/xnH7VlWdy81H2ZTPUBGaIn+G1AFZMUTYqvUxF8WMFg5RWaTw7RchNQoppNxtr1MC
EVAlj6yRG6wnEuZhjuVsBChre4m9Ln2YhBWsGv+cNu0PtwkPOcOnTbD4r1PR1Bt2aFdyyva+1MeB
Ue3KL9g8DdpYttU3sPC/02j+LS2BSHQuLaQqCR8/MhfXEKDDijbc6QHP1B7gmfrJgMSwY0RcrgNo
9LrurnM9klY0IQmo+fTC1hsM9K+UWYaKzbUF6+HEDn45kEK0+DiWSjfwDoVhlqfGkAwGcU5tiE2d
kPC42T7vInf/r+ERpq7XCEILjg/K5IA2HpuBFqemcP+QpUYjXWLHcETPpMCab9jxjI2IwmsxV3z0
sNYxgQFzIiOF/HWGqm829VNeQpCeVXXuGh/SJvG9v6TV83zp4z+y95HA4f11HItgy9E8+Xn2xyTE
zy4xy2Q4ozYS83Y69e3WblqUnb7/haopuEdFwQEeD/HvyjZ44J1a8A0/VBa+9m725nXyqAd3ugXp
jcOUD9q7GGvzkjirMq/cA7IXvHDLgTBFGdikiPhQZk0UQ6quHsNdB1BOV+qXQvNMdlVEEYcm1+21
84jv4YPmjRgp347OVStMFtM8/3tMSdfcz95Mr3wmJh0ODlGMuN+JQSKdbCeGGhuEMszrVDrPrBzf
q0a9qhwGKH5FurogUtl57ALyQnvjcdYdzpuIZnki5GHC2bwykrFFcl0diQTH46bY8wrGvRsvCdMD
byeCHK+ingZSIx19BeCMVU+EF1k14T7BRtHhNa7M/JdJUMmYFwxQxJGBQHtJ/AAxVmZH+9oicMMP
EbNS5qc2LppYePjC1ENUGl/sug8qddSq8vg4D33yoPqle+4c8pRL/sPQxNIF3Nske+Q4+0QON7iP
Xc0bLbHFQGNA4oOjammCFNYHEN04bro9nAceTM1+qmaATtxS3aiQbmn7hUiba5cExHwJIChmnP5E
hDE+QkNk1KLhPIRRcMhUa/GEaJhvtEa9EePC2cHzUcqMwWlIhrPUyjwSoeHg92lyuris3tBSbdvM
5ikjAsJVBwwkA7W3oO1Yu2V4jIn3Iu8IqnJP+TNjrK4JaUWU3s7BtbN0xXZEjLsqHUx8vOjK7Gz8
RZ3srADK023P4jaG7O6jPNkTYQjrUWNSWu7ktMXpQ0DLjCNfom+nkQWJwlCL18n5maXkYjDtOwy2
iYSonrl5z7XxmGc6PYZmfwspyVd94h8mxOFY4+RvK/ioPRqwQQLhsjHxR51kt74cjibmpJH90hbk
49VM589REK5QY5GLxMzHPC+/WlhyZrbAMtC0hxOCPTdmLsTKKsApU9DfQSQs7XlnRfLBbKpxNS+x
R4jDy0592R6LXPcWT86jy/xj4w/g3ebiXXQ44+VdE/0haoAQTiQs+4YklWPnl499KPmxi9ZDj5AW
h2+uhAJuYAqEVUZ1BLVAMvRAhmoiqyNagM8qxAbHtSTa2XJR+oXJs5816JIHI9qQeRDd2+ir24WK
LtBq76YYbXWfKvehBN+JJ5GPt6Hb4hz0+AHm8tGeAH/Pwkdajvv+mlVTekazpsCF6Gpr2SZFYoZJ
p9HBIYgp3uYMLVjBX6nsor4W7B7NXgjw3WqDcM8h1+0Vyo39KGAUlV35hGycbWST3bB6343M9Wyu
8OBgHioTJqYIlcs1t7kLoAwi25OLRTCgjhCqebICBl7knyK/Xexbi6w6aZmnICbznGWIrF+wqaLn
NKw3sY0768VRI+fkgGdywA/D2hw8O3J4J3vclYVPN8aoJHTQ66RzT4E84h3Htc0ouP4xEy1O1efy
scCuQNvGbDpI41W3vMABW/xO5qRlxQ+JO0h+mJkhHYDUXTk2rBec+Vc4t+OdEoZCDG0y58t67+i7
6SVlKUsIRjxRcEbmXdXV6yx36kM4tWdhBneyoqeQHsSXYShhMMczVMQqmlZllTDmmhg3QAZk8hH7
zsHH+LwKDY0MwGHUEcJx6sLLmJq/2qqGGsX605cv6GXp7Sq8k/F7aDb4aiQKGOJa3yf/SZv5b5m5
X0xRKXPd6RSblDuZm/4OTCyGjrVLLZPnub0obpZmVwdztuF+3zsxaZpl+x5V/Sk3nmpKTCbW43Tw
Wvkbbf45VFnHlQv5wE2ccajm0XUDco0qp9/idu2OsWORhpRfnQYHPa66LYMKvcpr2pjMT178KLqD
3Hb05fiYy+r0uzdMgeRVj9y6HKitiYZN1a1eRgkaqcWjHSr2hHO9I2eAv9EOLsSG6m2QYjYLnKw4
Ro26bzvXwy+E9JeJX7R1pxxDDM+M0CK3iLNMVeSeUy3ce7Vz5BNNeJCj9z6UBsyp8pbqz1JRraCu
YwBSko82FoSR9p745GmYMF1TzRYIVLMXWWWRd9ozmoD7fdeb4n32vJb5amPsmffCukJXxHFjh5s4
xY+gC+NOSCfdiJ43hAWs2leTvw9NOi6p0I+KNIFNpcaztBOmAQ5JgGGQbroeYk8ykYCWXnO7/Q1i
EvIZpSG2IWCjrW6fWrYyxE3b2zJyc8qiYdcMWGlaLKUQ3xCtxB1cjOIcu3dWcAvc9nV2ixKeTq7O
TviLWSjbXMrmMlfhWXbth98NW7TF1XGc6n63DgTP8lyK7mcwADuDelZ249J7A/Q1a7AOMkVWx9kx
F2BHhRLWoxU5P7ToaLIZgjpW85LpVh8LHR/qUl+b3nn1CYQ9mKXprus5OCQmmc2FIhYOZ5l0pnGT
wMbJQoh3aYMulElgngftEREA1g43KQ9uQxSrCy5dT2zNuoIw2G48sQFb1aU8ihQ4YmPsdMwI21bO
tOnshjm26GCMBpiW4CrwkbWOGBSZc9NGiK5ybybgDMfdQwcG+JYO7Dx08GxhDd4lsifOJH7V40cz
8NCtsmzeh1pDeel2AhTKGgmGhw7bOc8oDJAxEs2Md9xLcB6FroUrPi5ACdbd/Rgpg/ohJfRjwSpi
vooRM8zp/OwM+4BN1g453jv3l7VSSfpVM5EFZRs8kKeGTw6HKu9hkLAF/d13eUVoHnWBSYrw/48o
+H+KKHDh9v/XEQUXMCYfH+V/hBQsv+PvkALD/EsIBN1CEG/K880R5B38nVJgmPIvE7S/qxxfKjyI
Nr/rn5QCm2wDy7IdX1iW44G1/FdKgSX+ktIk3MBbVldKePZ/J6XA8pYQgr/jKJb8BbIRLF4Df4pw
LE/6pBX8Z0gBL65O3bj7qEMb0OIevEQGHB3METeWew2wVM9qM2TSwLIG/5qFxCqnsm+cjd2SfjSt
pemTxTfXla1AqHdyOnqTCiCeGIMBlQr9QPvSh3Y4/sh0L/Uhn0hfRnViDWZ90zZOvE+q9M7akUkC
E9WNoqJHXyqLIV6pzAcnmooePceET2E4wN8DeIiKguDgpmLjNOKPGXe+UGBvFVNxfy8QPjsbegS/
3RmMU9OcpkCrd9IoS8GmPKWjXKEIaiXcVT3CD17EoVj9d0VsLSFPWUUZdgUQQTjhZnnrNJPkRZxT
q9b+UaGEAjfmpX1x9JWfcgKErnfI4SYKDosOtQvdYclEl8HOgSGtfdPVTPfoYQYZOJjcIV5rqqp5
GwzSoKigywbGVHR3A8cwsqI8eUt1lb3XvBO4gHPTbPZW4rIcQcqAUJFQieAuqozyxTeZOfGXJlhk
2QbAoxwzL9z3cor5RY4ccVRPiFfq4gCDqcjuCWqf4TdPWRwefJ2gtF2ZFpnDRA3YMbm4tcvvR0Ll
WuZThqMys4D/poa5VRhuWOGyoDZnhoIoVTcNU/T4yA3C3EiObS1PTLHK6IxdewTtweM/ey8nc7T2
VYiICVcxVQP50wJYBkodkeuZuS5IXnYCZGOeKyGDGoiFSmdSc3qjYcXjm9UfVKw5U5SqKrxz1FMF
ryTiFZDs3oRsbqxVE65xmPfNKZLYrCZgp0WDnlQL0l7mJu6Nh5IFvHxu/K6TW0ieY3gZsJ4Zq7wc
CCRGjOxm+ePSQIjXsZME1mDKkGBqCiMtbzMpEgh9Tgg5DqWt+hBJRIF20ffhzhxUZ6fTg9HFs3Wo
sYniV7ZZnt1xW050KbYrhIelDOcraVaCLpaS66eb9/jLfVEwzmgYnP9kGM/Ewo3i7cSsPOH2UD9n
hrVsCaI27PZlRebqlXU5Idlz01T2kT0bnyK3aASQWSsJvfEnvhdqNmLEmQv5hUFb1rBfZr0UMIlF
pxFpY/5Ik8gDN+Z5ue0+l6HorQ8s86Z5q2fG3pxFJzcgBq0F19HNNPEmXtJNrpKy33lpAn4aJHZF
o6AHMbHu9dP0oAvmZ8icC0Oc52mK461ljlmwsyquJbQt0vJolmNLbjoV17jRjZmIHmZDViPIUQvK
gW1dOjPRYFcwGyNofg4YDWky9GFHcnUDMGuMbEa7hNc0iK5Z2mXH6Plt7Jpop20EvOU58ceRCayV
py+uMQ4/DStOsU9a2WyypAuV7N9a0zV8f+uLcdZXmpbcJW3Tz6YHr6L0XXPQhAk7xLxND6IdaiSO
dlsiGCPwpGlwvID1S9HXjVVfpUeCVWmC2hGT1M4lztLbR6y58ZNWlPJXmXqi3EdJ72DUjAPTNz6Z
U9Z4AlQE8WodovVjWTY5S1yFTeTRV19pchIUjQlMeaeB5ExjTMj3ygbPXJx9H1P2tXB6O3lk1FFF
IKeqBmsqpncVXeaSbK4aYUk49yh5isKxIHsN7SjQ29YRtjXTmIpFWuOy+GBv2ift+JxVle/thO9J
sEgRUsdtCoZ9eg6dEKiOMjL6l3UX6oJ9GIB3MqbWRMQvmMWpaCrzmLaVjwTLFZg90BiY2hruSUqe
2UX3Zkg2yBjZya2eTB82lAWGF6Lgvz1v/0ne+fekHXN5hv77M0xadJKO7VvS9nidtiP/8xmmaWQ1
PfxbYpBvi1dmMs8YZnR454LE6N/mcm7rt8BLQ4pzzRO3THcIZSENP7BobfFmAJJP5XvvB3Gbcg8k
zHlKuBDWJ5IqSExeP1u5DVG+4/MapmFAf2cZo+nkq1F8c1qWhgiFmQ6MxPE4GivGbZqgqNiXHcP7
IemxPAsbZpbY55XO1fADch4IBuweUzGgKVo3Ph3FTraeY50cK7ULtv8KuPlvv+zStyaNyvcsEbWx
cWCxaFB4Bi7yO8M2mYth+mlHmLQGKkSGdYluJnpYbwTHGddwpE6ToPc9NEk6Owc0+iyzCx5/xOdY
MdBdzgkFf7TJ6fDfLZbEzImack7ouvvZT/tPk1dOQ8wMy8XvPtjT8OjpYfqVMSCZuB8yt/5TRpUa
Hv3cL4pbbPQGACZ35A6hotVdVf4hPaU1vmqoJoDHLSplYxPbU3cvZqWbn0QwBwwGUkSOL60n3EVk
1gMsJamV9QgbFnyIrUL0yjjZQUT4pCf0MyuURml19ItAiks7EJP7LHF1Vm9ZKqFFxUJa1XYm/Vtd
lMbPuO2Uq1OyD+FFimet+3E8JuUURg/YH+zyrmIFk26rupiNH1pOwTwzwpnjPVORvqxXDpsraMyx
PzkJ7WCXNCFtteX7r6pT5aehDZrd/5Gq+39R5BdZXP91Nf1/MgK/4rd/r6b57/+upcnnAonqOsoR
/B+lFf/mn1La/4uPPYJqjinPUwroz79KafmXQIKDwcKzLBfhNv+q/Sfwy/9LQe/g9BCWcIX0zf9O
Ke25lvUf55C0lpflUlBTUZsOKCISyf498Kuu+N9cRSc7BAXjzgeyTh9zqYF+5T3TxUVn2/GoA6A9
3pkF6thCN90uSMySicLEaet7JCJPyYS4xET+lTFzTZ+8RYZLdmh5H1Y2BhFc1K2cqU56GNLctffL
w/boJ6QYGbKWBMTw1GoXAbDfWij0A+LH5yW2eay3aB2SM+/fJ8gCb+87tboI8oEOUVP+TvqquyTN
gY8GGzMCRNcxiHMSsYPsHhAh8wEeSXuspynJefE+c7P3oBNgJ2E6oDPJdxkzkPtwsgksUyaSszq9
9OpnhpqWHVxLDsY07xBPk7lbuPV91MTgn4aF9dHn4b3Q3hHo+9G2BOPArtIAbEkpLSt42tDwxkvd
v4Rjkh3Rdd9bnbPp8T2yyKoXdQoa4+8vfq+Y5JA6u/Js38SUaV1ylLlHpy57a4PRslnr2UK87A1f
CM7Dw7C8rXkty/vv70KrZm4VY7zyrRLh0cyblMBEYRy2vBVR0Xj8625AsNORalOVxjZdhM+NfAnC
Ib7YmRPff7/1xC1WzEJyUs/Tlp36MmwAQeJdrEW9/f3l+5cV2IYxjREP5KmEI/mSy8K41JaDHDwy
JzyhzGA33/8wXf4NfkmOodi868o5vx9Zh+xTAimYzbXOaTDTY7xIz+0lNvb7u+8AWaJuNuMIbhQW
OgXnIlrHp2dcvr/7/iJg9zP/0BvoAAiMJKiT1UDjcFF99pmgqzvYom+ONT7v8Pb9A8qUd56bLl5n
i1Y9Wb58fwendZ+yuD9/v955uXHm2oaUTOKFWBkGYMAIT9T271/jE80OSF2ytZ0Vb32jslejKWz0
EeN4mwzCalnUlWvCPepN1wTmqesxIZS2DS3Y7JCTZpF59MeS/RWe/FVFIf5GaOV1yFld4bffKDtv
YTbhzo3CHj1mQsiW8BDkMJPEXLIsBkah8wsLUhTZPhYJO0KcVAXOC9xfclQwCf7EJfPHq7wBbP5n
ErqUQoAp9kVS8JTCQxKNCKLrAOOZasYA7KUa13p0h0cxQojzitq5FGjKVnkWZOvMSTRb53y4YOOX
Wwfk6BMdWLG2vGD8tWDmhp6wCAfTxwz4O1t+jsgIHiCPpb+RTPNYI1h+5/P424QxwousN9PLRG7Z
aZ76YdfD5UQhgBd6hOjQViFdNoiyENTGqobwAQsPbc/4RBWIU6UPOgILjQSSW3tynNkDjxbIq90a
zt5O0VSGaXCAUOBdGp17LOJEzB7JJXwiRLAak/T1rgQBJX1bfHVlsYRS/YxcbGKWh/9rlKK6TUFZ
71sHSxtWXLhGix5L1ExzWZZ/YVvNKH4HeRfMkG6wEoAQzKuS5qF4ChmePA09do10/g3u0f8qwukJ
SljwrNp4P4aQPqVtGQ/Cx4NVFwWrCwXfwOkrphP6I7bgs02RjO6rBcacwtN5wTvTrPxuCp5al4ot
gtKppNd8ES7xPFA/v4YxIl9mBO+QR5lQ2miu/YU17L4WizuKogTlDiQfhMkT8sL4K8LKHk/cC9R6
HzECoBMy8YeGuPhjgTv5YBTBuTem+bXroX5VPh7aAlsXri0GmWLTT9b0ewK/0CRd9mNIyEzKqTs8
e/RupurKIwiYh4QQYFrgYnyRIv9RIFPbRsDv7yZveLLLKX+wR3mdXORZmbscNyYx0ZGO+qNRPXf4
OFVBWHUQdQ8sLaObj9VyYv8kc6F/EX0AVAkVQpSmR4gd7muSvMzyPTaE+wLz2L3L3Z3oTW9VRvb0
KhIxbtT8UExDA/0YN3rTcyBuMIfYryWD9h29/u9yxKGT8aFhIPmEw4NlwJBtqrBKzvD5ph9C8auB
a6Js9GOc6xH4xCTaNouBVCccFGrU3sWPi+bF1C5Xk6C9usKfLEjGOGaMPnnBvBzlkKsZYiecJtu/
jAPTD3+x22EiPUj2olvgzjRvlLmrKUHjTXwDaSVhaG6jSPivZtZ85hoUnIBRjubTD24kQD99/zAs
pSPe8+ShSNEaoogfX510+mFrVVLgsn1s2oFnGWOYdLFXCglYSIOD2w+LC3dIxSMx0A+afvOuzBvj
6oV0bKnFx5DNanVHRiy8GRxSesBeTbC3huAfGD89mO5AfU0+xDhqzakd7hBqVuve8sMXH1uvmXYM
yIoGvZ8np59C3Zf+UO7rQZk7rfoA4acnNrpt2h3hPwB6KOVh2JJuPFuedUXV+UgvywRA6Hs/BS4y
FcvuLOLVGaP/x60WS2aIza4keHHvFA1xhp5RPnfGfBjSyHtt/GBluTh5u8ZEpeCm3aujeBgH+F/u
i2/Tqw+UBdUqCluCnVQ+qz1mVcAKwwthJVy1Un/4tVk91F1lAjvw9TFs5ku5mIVx/D4zMrD2w+L9
tdp3Z3HUV33+x26i/jxg/2VB7zyiRURZj8XXYsy1tkUBShf6jL28/BFvKyTD4cYn5hD1jY1GIX6Z
2Ka92qxA95VbIrIV0OR1ZoaXPnbfgnbWRE7o6tEMpodapf+XqfNablxZouwXIQLevJKg9zKUeUG0
O/CmYKvw9bOgOxEzLwhRfU63RIBVlZl7r/2fSlmLaJd802D6S5xqv4HdhT8ao7Qqh+lhz3sTz3Xv
4aTWFgd8XoiZ0PoRXTMm9uWnjmTX79rYg4aGJ5+YRPOzjQjXcCvrHmTjlqSG4Bqk7d3t4vZz1qYI
+aYDQhFB+WoKTO8Dc6O1agRWa1GUn7X06cnWf/WeH5Zj3ncCFXFlOHBpYpRfaBydlZX59SesG4L+
YB5uoyWNe/n0JIQrhk3tX/LFq75AqvaeYjgrpv5Zuyc9DcQHEY3t8r4LfFhlvfeceNjMFrLuZgFQ
QEtow3LxtgfRUS02+tlMqvNcjsDuoL1+gvjHX6/KJ1GGhHpjEFyrxYWfdcE7Jgtq2vo5ahEGy8Wx
X1Xmq11OHoLe3IYFSZLh2Chj8/M3JyM+QRP7f2IYZIBHjfZu8tBGizu5WNAVJLMfsJXaKIuE/VEu
6AUrladeOs6x0sxxWcUqoKQf6aiR/zYgJR7IwRQLuyFauA0GP6e+ePfTGgxADe0YXC6WaQwtLy2H
5nVuc/qQkfpvnpzhHHXLpxQKRmhhJyeAtiT0CnwPCt9Xn2y1R6CVAAtGtouSVm4/GsPHpGP71th5
6XXpUzjV+C2MWDmnqOOxd8CNnMqOSr6fad75O9I8nKeGDBq+3aWzkDVR75+y3ChP9MTgj0NpINEk
PRU2OAvGQOLdsuYw9qydx0n1VXPT7j5l1ldmzf6BDGGkIC4LQA6xYWs0ovxsTQbDdcIeyaYYIJrn
KGADbNQSnJURbY6jjSIHuQRkhbHpjKOjLUJnrRRHHbIKXWiOS+yNOyePolepYSyrMJ5uZ73/zmAe
fo6p1e38oi63wGy3iRunb7qG3RD6j7Vko/QfHs5NqvxToDjWzWWZXnA9Eh/C0vMh2MU2M55imv2v
UZCoZ8L6bMuMhjB9zvdgSdxxgqdXRtZ94tB4spjvra3lbhlpjHdkNsHJlzikjBSbqjkC3CbWW51H
ctSQ9Vov7NOsy6OOD5BFRxgcKx27co48IPPaNQOo8eiivZnSIxhUsf/fvdHMf/bCRZHbMjfFszPf
Kin1D1bJjYkR9BDoeGJ+tpAgoQGtFt5KSZrqFh0BYmFdvVVkjdwd0xEIIPL0Su6n5osPFDjx4E/n
TqAb6tk0r0VC06UejeIaFCwEtK6and410SZv0TYElfDCkhNkCGKQCF+j3aRjR0yhw6EmSLP83HrY
/xJ2zGjyP3KrsTnp6/+0uGEOLB/0M8EJufIKUvlPl9T5zRHitzFELPZ2PlwAmHucChpAlTo5j2C2
u40xl+1+UED/M9PtGP4MaH0BQBxUVwNZzkjxY2ERppm/J5lxRiMB/de2/xmGa+0dzYrCdB4QbVp2
trUTxIv086MTtQAJGt9ysHDukuS7bkyUJ8ukZ9ddBEiel0RVZ0cX06UfyxCjxx+/66uPqhSP2CGC
zprTAYNw/J10tE/ziYeyaQw40LIcVpYvrD35Hc+aJJUDLNaSZEtu9AR8moKYeQ8cI4XmW8ruG2VM
uS7cnPiGRn6mc7ae/qGg1l5/Loknv12Sqs/os8GiW76+V31FSrNFq7QxlPaqR7V/Nmbjl6khF6qp
v3YMJn6bnpbuko640jo2mk2W1jyaTn0KNEzCqOFCEjTb0OJ+hUPUJses8a76YP+XaQQoUHlER9Hx
H3UwwSrqPJjW7IRoE5AGnsykOSNnLdZNXaa/2L6+M4Mhe6oq81Tk42124UZVXZP8qgwSjwPdftet
ptjluo5DCR3W1Azi22lmDqd6e80x3Jt07ynRUzPsiTVcW333iYR83qckNzphIPJXmeMHIItvx6RL
7OqxsHcuMKqHlYv3klQGIBPThY46T3K21uCpn0QNYknZLtrdGjAY0SWOzi3o0cKkQY0jvScuJkua
U+Wle5ii7oyZL5nssxfrM1hD+dInWocDUr1kDpm1GkkfTTm+mZQi95/LWMYTyB3bX6dLuzytsuA2
ST/YjpGN2EY3451TEfgazEX+gmohf3GIT0fxWk3cxiYPocSUW601/Dt5HH32zq8bZco++y3qD5gr
UGX1v9IJAAhziIk8BnK+izmpQ/WLjyuXD9sf+1VPNN9BKL3ftF6Y+HO37kDVlUKaD2QJ1EeIfDbu
yplRKoHtJUBjGuaDM/gfUwm7owI/jkAFc3nddsXZGvLQx6m/6ow+WtMQ2wD9gPG36P007SqGrL43
qXj2qAj3NL34QC73c6i9De52nDh1J9ZNiwYhEZO2xkHfv2r0o/VSEIfUoiMSRjHsGLHKezA2X1uA
UOPDTAU50VocHwBz15vRZUNCOx6lQMRg+rWkoAnt9P8ujT2GVOTTTndLJnkqQh/dB5uSD8Xe1BIv
NJxyFc8jMDdvUm/WiKO3dXaRnQQAmSasUSq7WJP+t2hdeImojSu9Ocl9a8T9S0ADnS4L0646zXbU
dxjCx8UbLgYccT+Xbvkqj5n+mWWHY5FEzkPf7BtY/1X6OjYOXs20Bf/FY9e/0c2tj+bQY0UjWLE+
qrLCRDxZzk4KF340993rQhlNQ6hp07RyZ+yUfboUmIV1ah3ctWkMicoLcPjLo9+B8WqZVGcjBVCX
rM1a+F9w6DMbxpnSmk9LsqrOJYQtFHz2ASF5vwOkyXIesGaqLH319f6ft4Rm0qvSz8xRb2SBLt0z
iVgoz9tDmmr5tvfMnN2tMc7TPO6GJC/+zn1VrApLGa+iUs5ON31Frwvcv0DBPxrWG8eCDWuQ/qfs
gESyf0wP6Rv/XIR0azeW79aYUrtCL39xCkh+KTNTYV6SSnXPmWwB4hZr601bmG6WNqlj47M2FXxu
+h61VuWZ3xWK/7eCgewQ1fVnQPbCZshc4kOMOL0yMyRMralG6l89IDKnX1tRb60qJF5m74gT/MAP
n047oSI6ULfIaM+ztyj2YNB/FjhpTKYq5Hal/UPV1VdJt/VdG0Zg2LC5bNvIzq2Z1JvWxrwROwy0
uQm25rznzNhuKoEM2JP30A5/qI9+BQFTLqS+uOshG055PR3ySrRhjt6YLC5UkUbOTHmOGY+rfr5O
S1lgDzOxgsUMvpqmJC4QxL00IDCoK8PbglddImfaaR/A76IkNU8CTtgWn9/LxLEYuF2wxn3IhFev
dqzw/qqAu7VBx/vRNCMp7bpFhJwX7xC/6i8ORBGC6g4NgtXQ75MFKez+6e1gxpPvPMEb+6+MhL3d
AisOPaKF4dlD5aGSnOoMcaZe7ZN5tK6gpdoQnQASRMf9Q0jhkm8E2jOQ6YPPPm6WnqMWIXb/MCdw
9KDR8M78VhbVaURetSFPAIxw1NUvPQEbAZvoJav104THI/Qbw9oUnSIrTzmbvqXmN8i25RT70he5
+dK41snryt9YI9GediguTeio0JOL8ziZf0n6Hl8KX3/i9/H2zOH1MEmCGJUYPc5IG16RRn94ESQ5
T24p3iHGksK3nWNnj2AQI0EJX6MIeoOyiNlLjsaOHkGeoexqnLsiO/SeR/l7XBfI4iPLxEaNao+i
zMnFjL+L3caYkDrLcqvMKbpxbP23DJu21AtaWIke1zJRIiVx27s8ZRxHMeacE8uT70nVbCyHdBOm
p7cA4bVHQMrBLtydkZoQVk3m6K1bsKdWXwXO0SRp2ruINVyFjszCwY8Pdt+VV6w7xcqUnrFtFIqS
QAC9bFl7hJe/2NgLIG0Xh7nx/A2sfW2l59qTzZRAlXZ6NfP6gn+g2QwKF0zW0f81+guArw97Hkiy
58GLMjOGbW5/sno/ESsTAN/WTYhCZFrH8fBkD44Oc+ods66x7g0prpxoqtNAp5yenER7TACNDRqO
nKPglTbtxfN5HNix/3hylGtlg3auIqxqUfO38phjtHWBgA373QY0SrWuRDzuCAHI5hIwkBFDcjJp
65DiwO2y7nyHTrtenorozlCyC7VU42CXWIQvoQbWe+QlhV2H8S8pfNr89KUA252EMMVrmrmI4wCn
dUaqHYOZA4lVZXvHOmuc7vddazSAoV06gvb34PWwX/x0i2rdpkMN1dz2W7lX5vzP5ZgBT+Jqj/G2
sLx/aS7ibQnImawTs6HZmSEosfiRLJs13sNmSaiCtHcSrv1V68wIq55/tDtz3HrRwsWuXxnKq/Mh
A+u44/jZhVY1mI9OHoLJSvZ8hwOOU6l7UtycyVfnxvTf9Zw4m0KllG5FGdwa63fvRf2NdJ4hbAer
ATEEr7wpkldhWtbNr0ngRlBO3hsC4pQV+VZgEr79fAWxygy1PL8Frd2sMqQbF+5hGTYdxAuU2cFx
DoroiMLGAB/mzxtxhcbq3SSU+rqS3X70iT0iOmA82Z02/O/iI5vGzgWtg9+yQ7Oa1TtnEPfcjj5T
Jtat+aej5NsKneAATKWklk8zAmIh0tDkjUSJitA7EvOGjMz/9Dz2b9ChCGwW8Jrps6SnwHGeMe8l
Xo/a3Kv4jf8VQAm028DBw8+WyLaIK/PJW+psfHT6c8tIwq0IFCB5kKx5FREGhDMwoBdzjEi2L4GD
V1ZNbkQbHw36pXvYdejMDCLNNI9QvCGv5BGD5f/9ik6CghTtXKJA869yFMG1qqtNm0hx/vlWgYw3
7Rt1xFc5bOm1PXBNHAwAcycXAY7J3O7aIHK4miJIWUTrlMhGXvoJBybCE/CieDYvl8vPHyQZGA2L
aOctziLG6g0J4THj85JTUZtnOudfUgxxQmfPaILpnaknfQKBUyvJn7ZGItRcGyEeP6QIncEfk+LN
XW6owN/mLjfxWurppsRzf4eDeGvtud/TF9how/IUZnH6jGnC7ckBg1C0vDRdhMv9VDNpGPEmyoWA
HtVZcyjTfzNaCrSonvm0+Hzuag1DastOdu8b90iQ+2s/k80XEWBQRC/DYP3upB1/WGb1WYFaWnka
LiIyCLYFJntMePYAUCPYZJpBz9+JoXdxOhWM9W8ZWMJOQw4x0Yg0qrfZtuheSqnuYzVP295JgatH
jb1PdU6X+O0PmRPDxjTG0EDFRa6gvfdsUB+T22MXVP9NnHzQOqt3yjGX35s891amh96d9n7EBsnR
7Wsh/lA+J2A9fUV8SuP8m6B7AD+q/jNqjPb0YDRinF1vLWOEYrGwydMt9A1WpZD5UAQsFP5TlQxh
5HtfqSBvs1/Y1zbEgNyrf3dP044bTLGgmusqoccNZHonGt1dkfaRXLsSlxriMFy7CiTDPHPizfqj
DoTgMBkLBOeJGq2/SS//06BJ8TSFt9hgntXP9Y0MtfrWe8RZ1fFHXGU7menlUR/c9yGzrdvPxfBS
CsL6zjZ8wAqoQkNa5q2u7XnbUeKspl3rCP2eVoLRdO06ezMoy2tAxHup6+OtCNBDCATIHSqhHbRO
mJGxmq513TB50Uba+z6xVHIcDrEnXi0vMW/0wYz/XRJ641uzxUfY4DRqNIci0Fj+k7Ektjtwq62b
mV9YRHGVTXN+Y6pRbacoob+jufqpCrwX5F8erfOUD9eJhMjglhUBMxLf3HsJ8M/IvGKmq8KubT3s
ONhDPB/ZYF7dfy4iiSJulA12EWYG5jsmrE2f7DrX9fAKtPqtLvKPWAza4efVz6WRpn6b8W2OtK3P
6cKKMCQmhCS4sZznaMC6ZCu7mYYk/2KfqwpXqSFv2STkjVgO91LjtKH8KzdVTnUUDXp795eLpjfa
lfBLBI8Qqh30iNskZdhvdp2zxsx5caay2zV2dS+kvKZxo3b0lRxwTXQq2sF3qJyUeSIjd6tryrlb
gnOI4/sN9vPIuWM6n5k4euamwmZ2NaYYKJq5qdXiP8EgrGp8u9B0/v/Lz/fyCq59nBrwT/uMU4Mq
HrlvJC8FIXvAVdrPYfIfTHkxTNVDturjjmxEr/cpSN3qc2jJRFXY/67SK6d3zzfXNtj/z2oOS0SQ
R8/PYgwoBu17n5B0LTOio8FJ89Mnoi0eMu091YFhZVrzOw6AaUtXZp+xZWsbJwCbzYGDl578sN3M
vnOuzV7p/CzTt5Ont+6Lq1JB3LBFpNHgJZ8E0ArEW5Le4vJydr4B1NBF6fEYicFIrjCDu9Vgqfgz
6DDB5c0siJXGMtnqzp8yIdBpiimXhDG6R56MTdol0ccgF5q4hjtuZrbygdq0Ceuu8A7ouqe7stJz
7FT50R/Goze2uA0qFCcXosHMC/JRM4xb8rX1AAMYSI2WuTFOsoXolTP/YTC1fIlVDw5YOZ88xiuv
7WgYGAERmwKC8d41s7o1pQYP33RxqAgCGFAHjHdnlkvaHNbghsSQ3+1yEfQM1sSrkxSqWSeeT3Fv
Imprgzf2d5klFy2IxycANAIbeqPcO4i9NxKKPqGr03CMXRt3jyeJ/qvteOtXrXn1ib+WWLzfmZb1
p7m3DzJN3seyn98jGgw3NMSPn1eoJZOD33owiQWnjqZSycFYqA1LVHaDAHtlTzbMUpcmRdsHGmfB
LtmZeDUu3ojVLBuC/tSbXhPqtjI3caMHM8NM2z7KrLKPERskcl2KN7+Qt58quPOGT6+t+dHwQnBA
hicQdNlxxNlytzqvWtfIaT3Ez0+0ZfXKR5N348ggHlZa/krqdg8/K3pj9IkQbTSODWlNa4TAU0gd
BjiKRt62MtkWLSaGfuC+FX4iz5ntvDZtYW/7uvvPJUhvxQYicfDWOk0e96I5Lp2X8ZmrHQTHDHgH
pfqomj/I25wzg3aNPLXutW2PtBJJ0PCLN8aSKTY3CEe5cacq1TZ1mtDpkeXfJpsnbhBLY5fFO6X0
PLQwoj+wlK86/vo1bXEU9UibVlHeGiFg//d2xEdoTi0Mzrz/G9AIp7ld+acEIToekuucx/nZa9mV
XcdnMtVqB8hBxsF1l0xrSfB85OtbxejGSvSHnUCjUwbRcFFBtDwD9Q3a3OIszQlvU2rDnysm6OAK
LTLr0Z4yuEG0x5wfAUN8cZeLgpV80KGAx1kznAAI/577EduWy6IkbfvJoH2JWzc2mm789gjrWZtE
ZSHbJUo+QwZfm8axNTXrXhEcGAfWYXZH+9z7Mx9YdE1kyen7hpgfIEueCMSldoluRwCdhwZacmoe
1BmlPV97myTvAKEvg7yUemIR6wyLvBVjqTznngP/gc5BK5eRfzF943oo12NUIm6RA6Rhx1tH6JEY
s22Gwsl+RVYVVlljvcZJ/1U72nw0G+8Zf3i6dvDZ/MI6sJ0QJh5d6YzpgqqwAPXxEZ0VC/sYEskG
agoLrQ167xCb/d/KjOf7+AkyI5803OLa+MdW07SFhz9tSqMKhyki4KGrjl5LQ660IIkAamCcV06v
ustgN8jpMlLhr8igP0+J9SaFA5woor7ro66EVTbBaimWjRmRHHgtlR+pF8jfYb1ziIZuBef8xZKq
uw6+P8rLTVLmn31rp3uhzc6miMCVpeRX0DMC9hnkGNGHIKN6SkaTB8+9wszs1vnQpS+mBxc4sFmj
Yj/eYjuIOSKX95RhCIrwyUKj6l0XBNFGiOI/WG6dZuIP4LeivU57qFiCOWv4rc3kr2uDWR0fzERe
yN7EgFYoHsGegrUz1FemMLLHJfMFwfGvGGlUOQliEVl/cm7zX2Varl0DIGsXv9QxqXq9kTAWav/0
aSwO6IYYIWUlOF3ipny6Ooh3w2kw0m0+vohyGIjmXBr/bEFjrF3cigQFDP+06Am0pvd8BqX56OCY
rfzJHQ5d09+dEXBQlimXcPVuqRe8Ny+v3tEKmSc9cunuVdHDtd6Ux+yyrUiczQWpw8JioMPcTrtG
ZhFqvQEWqGQdI96j7v1zjytkK+OIDrrS1yjezbVg/hpgnqAX1uqkSgRnKBT9zYUjULAlmsIyH4Y1
t1fHKV+Yjm0I1dSb+C6g4QLxX/hlKBzwbNYWqW3ii+CheUsYinMS7VpqjoEIwAIaEa3mQMbvueqm
vZFG/zVTpR/oJhMFaPjlwU0KuSlxIAxVOexEi+BEE1uADv7aQHmMpj9Kdykami3x1r8bTX0W9TDv
2zgL0enHTKCBVgUBkXvQNulFUXzPARnSnuRBdbjr9E2LzRC/upNVQ0g1kTRa5IA2Xa2e0wjBpPYL
PjNZdC+JBlkEMkSKtxRSZZoCWdKxLqhsq5sTrLaOh7YaEd24CVD/LNl6FlZGF3DRvui0jS0qDsRl
erXYJI6Qpr/aIQBGMXU7NamvlLSsW+EYYZchqNDpczXZL6x+yZnxf7tOOtSGkRuPoUq79mi4/1IF
S4SnNjTRBe1E11HnZWiaOtiYeqtbW4NlL3Q0N9j6qWmto9J7x1XcLeyJJ2pJShTK3zLrd5FaQKB0
GyzaMaPQvnwf9MU0Vn9KPkMr0o1enN55TfiN3bJ5Y3m/lFKFQ2ne+iStX1pWAtXcwbQQvMZTsJUW
sGdbkm9d6zy+9TBdRUvKOtYJYwtx53WIP1LMEQwHgREb9n+NgEVVDh5yQtSERkE0ej1lnI5nmjSE
8O5QtYAg1fU2LCwsGgkzqh2KVFHJkz+j2evri+unlLMkUB9Ss3t2uc7KKAjvTAQcI0HuMoGtmFuI
g3A8mJRjHPSbzuwh4Du/CnrlQoVKoRaVOtFxUKJAPJbRaYynqwNIZd2yF1Ztch1Y8WnuQUcxlwag
5/xtdf2cdP4H8MaIzg+idqicqRvQZw9ABujZpM5Z4vPzDxCda/GNuTPUrKbCMtw9+lSVMDhseurK
5thvWKs2D8p9JCmbKsc4ZH3G31jMmIJNhTFjvgbJkLDwNNkuMmnZ8MbqODw3DUTDrLLarWUOECSL
Xr3jWnX8SeIxkoeCbSBCVusG8iZ62MfY9MtdJsFGdv0+MFy0fLFmf9eMQGpNL5ejllhZVo5+jxAR
EAj0Z5kFPXuPaUTHvRY+0GgzYcrNkdXI0uLkWdW1RcuIjiFb24Hwj2Vd7KMKcOlY/s0C0AVzdQzU
sG/QSoZZnKGG7F60eUy3JD9/qbR86XJxdCdbYxrBOQeyHYc0nhs4Xfofl34qtrqb5YpzEhdMYYpd
JSZSQQpmuXWBv784K/9pkYG6dp3s37xdrvFIRkTgGMlai718WxDFk5nEH9ZEzW6s4DgMpdzYpZFh
6XduhCQPGgxlUV6TaDpMHm+wv3i6nCL7diNz6ai1L/NsoY4xnY1jGBXZo/TNCWKyNZ20e50RMrlq
61imyElrhvs6vCxDH4hHs6KDIGdxAJq6cDGIlDZzOKEkDK6QHxC6xaJr6d1wkZAsis7CxzegBqYS
RECMdJh2yNYpbJ9DYgGjsITqU8BlIljcSAn/iLUOV5Mt6TsrfEqYnJ66P5aM6H3ir5j5yhpBmjJx
PWlgbTdDUGmPbrnIAU4acqT0CPjmG3YzwUXw0WH1N2JbstLeAiMZ9rORQ/frRlkdIuqQs1ZjRp86
0DQxnZ2Vb0nnhNZ6Dvmxyp3ntM1bG/jyAPudnkNlN28GYLu7wUjLWqjQvaD01A3n/vOVHbjb2mnU
5efVVCnvljks4769r0gMQjDrnpNM8iRmBUIdVzrGNpuq9G5PHu8w+xT86vRepk/Z1slxIvQKp3Wb
bqEN/oPGAssugQ7cdX17Nof6KzcdtS8UctAiCezVnA0O1NBp2gGLtR+xRUdzHvVdJyUJ22oJh8ii
hpFguteWkVpcUcGOKBDeGt88jjN4oqw0mqMJzwpOWHl2Cwdqcb42g9h61yfZvzJ/WxNIB66UbsW4
mPVrAhTwNBFYlUhFFQAS9dZK7PBRl5d7rC2c2jIG897o+JuIXJpV20gNeK7dbpDA1kfUhsgL/VuT
Ez7LaMxeT3C8wHCVwJoouVHk5gGPB214dzpJipwT2jV885KweUSxxC0VxU31xnNyMoyvfvvia1UF
2faB9SbYUaYz9uV0flMkEW1pGSvU08n0mA2aB7kZQ1lvIVbJ7JS6bVhnKvucIuOzF945c9vp3NLG
A8OKPLh+qwyyFLIs5QjE+hHWCkkRI8z8SLs3HP0UtYxZtudBkvoCCCoxZHXxprMNg+Fc9Qv2HQXa
RMt0JVotunXLZeqUBpMafZrQembvHcuVt1gcRO9XV6Mf/ukEDhxqy9Vumpk80mIGsg3abZ9OOgfF
MZ+e7nI6rBJGR2iDqmknmyGAKNx3J/QU3clYLsrqPqYBuPUQRwwFYKe5mTpmJFpcyOMBZ60ZjwIf
6Tll+tcyfA+RNMx7vLUEmtb1u0IKvyZXEEedMsTeyujqV/7ZQfLGTLyLTjTRMv+ITNXaOR1O1DYa
51OWov+NfR7bKp++hcWCosHKO6FRmR0xYOcfv6Le/cB3Frxpo/05mZFxSVX60lYRsvIhZjBm1MMq
iqIPNCkxBMZheFvCZAqXEPcEQvaOUiy++cuFMswPgRzmYdYgfYon9qCfsDtirxc2x3D/ecVHGd4K
LuWamK2tY8XD1VouP1/9XKYmu+ZuWhybFt1Zr9cojjyICxWzXzRi5nDGs6BlawA62zkfgpvRqflg
1YiSsJeTLmzhG4jQe+OPoAoIjOijnoqN6bAtyYb8EsO3jIul9oGMxJeh4oMlE/sd0AVIpkquzLFn
oZqdXZb3jxGZgqXZ5BDSLiPCXAs9ZRYPg5b0WzkhtcLC2hys5WVbEOhg87mag/reV3DHsJMm10ST
qNW07pMAeHVM6JYdFT2yY5ub/oa8xZQD8MSbEBTDtQkqtTZRiCF19LoDHKJfAVz9N/6hIgwKz95F
1D3XshevTVGVGyE5eBDbq2Mi7qOb3lfoiLeqnBFhOmTK4RKMrpOf9WcyUsOxTd2NN0NN5xMEUSju
00viZeRI6DYJ8yo79VXgvtLhfhx605x+NXBw+ngQp2oIOIH0/q5bxBquPet3N+5vKIKjnS6QPNvk
BN0CUSawL1jMEiruVx1dRT1ePTWd47LViQ1Fi6KpHFDdoLQEEY6enYhLyAhESP/vVx4Kg4OsJA0I
go1+Luip5AliLkkq6bTSYLWtGdxHD6PkQAJmHLZ61j0IWgN5N2TfGQbgfeXZ8SVYl/QlTiJtscYw
PaUghLDBtp9yHh/m04ifb1NHC/NxGPp77M87+qXaQZQlnDQHbrAmzGIRAJ1bvesuWFa/enpop3a5
/Hz1c6H+HJf5E28hdfU7G2l9qQOWnaDeQAdCQkDXkgAfSYj6uNoMJYJf1880ygU9nk4+6JOpmP5w
ABbnycnlq9nnLDPpGLqUVFtcSv2zj/tHDLSFoBTEOl1lt+S7jP5KZkG2L6txBCq+vI41HvK8S+i1
5n2BX6sdrr2DQmt5NfjJsxCqqdfFR9V1JKBEyXwlu4pGV89uUSzf+/mDMYhVWBmzH2J0zrcYKIsQ
hvF8MnOihfp6OktjvLqt0T5sy+YoZTi7nAXsUYn6j64Xw103hnvcSOvIImQdndqB3WUSo62ZrfVi
uB7xHzE9OG41WHnboFYckQAyZXAq/ZIF9BA0lhyiUC2k41NF0DHY3AusbzSkcfyHZkB+SaiMVhpR
bhvf26WpE98C/ZaOo4S1hJoYlWyBpVt2RLNY/rlRsblLCpuNKhXGwUDcCeNL6kcHIjqGCW96WZ65
qUDQ6anbz5aCEN26RKXcm4Z1s/I5eI6U23sOOkbYJwjpEcNeG0/UN2LRr1EJ/O5/r6YOwmq3IqRW
P3ppQLRJ11kQh9F+YSEP2oeeeSUHo7XIXZwOgf3CjIbs1pG3qEvG+AKkLLnAd2q3nInYs+zAJ4+L
i5G3FpHrXAa632sHHe2Gg2Fwmdq82bkT3p6qX05fVtnvZcfZ0tFVu9Mo/6551HVXD91YpuiFtW4n
Ubz3P02G9PDzs+qlox9hrKbgiSD30Beb6dLZSAKT6TqMoGiBBVH/quXSQ/UE4f0a6FgATTqL3aqp
GEE27Hh9XiuKa3/ryrY80Ct3TuWgdYe8tTcCGwW7Y3+j3GTs6jdwAQjAXXdVg2KnFinKyeE1kCCA
53hR77On0aoUJRN4SWvOp983t2RGOJiLd2ldEL8xIScdp/d4VGtGZfpF11wb65AwSQqsgxUfMhgE
mT/rZ7uHicas+hO8Vbr3eqw+1lADqS/MY7Vcfr5q1F4bPPkIyI94ERFRynRu79HylGD6pb5R2hLo
WuNHmd0/NZjVMI9aseHJBcmm434D9z2RdxAsgGoPSKDz6RmBeDOwlL3P0Qe5JSDZEhBWDaJwUPnj
6OXvtMjbvfKanlEsBssedwY0PX9eZ5Su4U+AC3fdu5imS4GtqT9eVyBRJv3vu0BnVzvTq49iO031
7MXFRaWEeAhEX/uoIRsqcSNgQ7Nh7UegraexQvrteiDQqXPHTVnm0wufohzBt4ivvgIAWjGrPWg4
pF90PMYbGg5XJELaJfKzq18wkMchV73jImXCVbvNzpPNr8b2FWIsfX4kVM5ZpFsEyMldThDMC1iJ
hA81zCxXfXlecilSIfGHR79c+X+4Oo/lxpVsi35RRsCbKb0TZSiJYk0QZZHwNhPm63tBd/Ai3qRC
Utftkigi85i9166ecS2Z9xGa02qUzNJKn6lI3wy3ZC4tRMii2+sskDuYGv49mm5O2r4MMeFTNcO2
9QBTayYe7GolQ/IyKnF1s4MQxGIZPuhvSVbZQ1sglcbms0un+mZIjG8pK6B0rIr379LBpz8yoRDg
gWUiOFIZXZbF1SHO26fQU88MEnEejm18nSIRXwmrGAh1aec9qRSMBjqrpnfT/gEQngE7yusPUOGA
OKBhOqBdJKNDwWMFq90g695XVII72dNVIsn6aXJMrJIxZcVI1v26BcSPBtW90SpcargxiZQvTExI
bKaA3yTFkD8HEbWYRfLEpuO3m6KbG4yk20VTcIVXwiaI3A0k5ciitLmn6qnfqBx5Leb+jQi64icy
mRBDUr8t62jcSkb5zzCPo3VvD+W5/ZSOZxIiX330CtZ558qIRcIw3pp0YKY0euHGcyqfmbqHHsoP
05OdR/6yJ2TknM6XULbmlYG4ScOXoBEOIVB67k+bgN+Vh/zxnLDbAe6XILse2n4Ts5k70Q1bjOc6
wh0WP+x3IY7aBQuANbwV7cwEBLXvgWaAAiOzX8N+Mh5txbhHm56x8hMDwIVXpHiK2upJ8f2hc8qD
FzmGzwh9q72Kkex0Gm9m4RORM1TiMyhC54BkGFAP8+Rmtvtr3qq/qicRSUKJ4QL77zdhG/4ZV9Vf
8GkLwtrKT0Hit68udJfX//c1HtfhCdL5K1SPwYjg+HlG84RHT7/BLQuJ0cxeDVunlwRGHMT+Xp4y
pjFs/ZlydwuuJ+ZFeBLOlzlJ78R08chAvaHsoBxTGrCX6yyBoZlV7cxoxgEmOUTTvLyPjI8rZQ/P
MnXI2kkAfE+1j+6L7MgoqgGGdPLN6Wr/PtuY9AKXZxdFboIKsS5PFm7QVR064VWMw/gzK0ty0oCU
Vha/q1ma+qTw7QQ87JfShT7SLmmUiV3ZUD4p4hw13hEo+Wc3cGiQ40xwQ7Hf6BMqRncslmvukfVE
pPJWLt4iYX3100gWIBsx7kgNGcJw5j1br+HcQKc4FzmuIj8bg/13F5Y2aXkyRv+nOVjlIQ9m2vjE
37Asqflb/Dgzi/Aib+OXRJnpwSHbdMEO7grFNtzxEXqEvcKSV9jw/hGfx6Y5Xgby5ztETVxZAwJe
w9/mstiOoTcSRwBUUpTMeB2e4xaFFxe5651UMrM23tWjP786DtC82EajQr/8KwBgcaTITk9FbnuU
z39EDVyN1WPE2gW7XsIckiEWM6XkR1rikIxIHLQOnvIP3GfnKCc3A2oLM2SmeBv+9tbWbsGao223
bjpl684neDqcYEC2gweesv5MDXkmmPqMOuYpbKriGbUBgoEVclZz2y2y8piJsQLRVoakZOBCexIy
XFJwLBPpJDtmp188tn64HtDRldH4Z5RxgigmM98qf5bUdSVtCrv2kJDxufO3CYht2rg8YBwOFBQ0
5XrOAxKE/TrdsWwnVSv2/mbSGvek2LavqIZxChZe/yPM6rPGnPjPSv2dFam9Icpnq33j9LTp1mpk
tckumQJva7Ol/zJtYw9+oP5NcioFSZVCQJotbyfiBLMl40Ip/mFpJzV7BGeInAEBces/GSiILw1R
NucsZ0kMZdeydz7Vi30J4hCyVsTjmHQq+ekZCSF1fdHQlYQdUiZ+CoPpBnVPJg508mtuBDB47N0m
VgDggsHIzvIHoo6I/gdDNDReksa2UTN4q4bW45hzpmEgy8uNPVjzDdCyeG2QqPCmnW+5afgnADAd
IX0BUX+Igo8N64tVXjVsmHNv3Bu8NTdqkUAh5idtykbFJN0VlP6duexiWuI78hgRtGXPDDDER9yz
w8tk4lCTkTaFqTbZWbbnYC33oj+6co3DN/Sfhrpee8igtmPbGxc3TWjW6560+7HGe950L/2cxmfS
d/6y5vsKMhIS404WH54A2eNNm2Q0QI53ZOyNbgHyKIaooDp18UsbH7EifWPSl3G5G3G6ZCcn814J
R3kj5aE90wmkVJ5IZ0Q5/y0Ko3rLmOzWkV40e82WwfNPtq3t2mBj4k/pRwu4qStAuvrZYKzjnIw0
kZCkxwGWrsclhkj7v/LY8zZNkV+CHE3D3Exwwes25FnjapatOuYedz4jy/VYhPtBG2i+5/YjaoiO
tNqB4akVrXkRkDwPV1HDZYTTLSETeLumrlJmVd4PNWN1b+PKOkWT5+08IQghHjdRHF5UEqv9ECWs
l3WHS4m1+ATHuGj9F2SCL6Qe28QGVnpH1Ea1SUz2611D7ZYNTQnkmHTMjB0Pk6t3ogPGg9l2w5a8
l5uvEczJ4FedYeJDwbESfnxtTFQrmH2eMdgmm35U+tN242hl6mE4a/7WpikHKAz83laGkXo/iKP4
0zoN7y2PyRWa7l+l5LeGonEXN124xoG6DimuCyGiHT68+kBhhLORMBgmjAzvsuFiSmSrdSN7bt5h
lxPcctAaSbSm4qhQbQ4qP3URckL4XS3hXvzR/iu95JZ24DetvO4u/fBk1wKr2WRC4GYI/AO49H42
vshHrR6DUmLTBEl/0pmuP7QfoY90diiyhk9UMy+WBdyoA6lylUZkHnOya/d5otLXmNJ1bU1vymqs
k2d9D8ARaSPWZtdBImvS5hNLRqNe2Z5n7phZjej0pqdgJjMON9jNBHmCysB4mbC7246Mz0zipvWc
COdO88osHCfYwZpG59768qa1l2HEaXtsF0aw7V13LxLPvaejHDjtA5+hb+ndWWaTsODV13kc2q2X
wcFUdHqw2OzdpOnPkjH/PTC9eitIv8RVwis72eabocVirJ/zp9lh/95WfyYYEM+AAFjYYm4dZpls
ovAJnUKyj+tFFDiEbGJ62AGKqePaCxi+UR9sBlzROknajRMr54j08KaTGNOnVLeYGckWXAlCV6Co
noILRy36DOmMqeAEA3Xs01tOjCdMvWAZg1j+FlkhFFOjdI9jVaUINjg+kQVSZbXbEhgf253wMU/j
e8f1AoBa2JfEH/ZJxrGFs+zYIIU7hdL6TJTfYONIQDaMmhAZYxcgwiTGpcHFhNANbQvu1rQY7+P0
wzWrX0M1YOCJg5UqAKZ7rj/ThznJGsz9H8dHJBMQvIxU3Elf2eC4F8hfKw3Y/DTzoly8RXNp59W5
7tPwgs6fE0HLYWdOWXMd55leCCTfynGM57Kdc07mn6nPPSfJpGmrMFkVCCZWbG3rJzk/xYkzXmxT
TpfAU+RHoSRZwf3oz3JOwEPMEIv7yTphZA3QL1aMg7O4WZkFGaeJUcLRar3LKKR34fYy0cqJmTqr
OSwheHtYhuuZ3ub8/Qe3JB81jCfQXp1JaXO2qBPZA/4xYT5dM8yjW1Ph5iuMxr6YOT2isoqA1ApX
IEYtxNlQrymJWqekaoBsO010ylPUGXI75lN/ck073fOr+s1VHJwnPQVnNEWt5Q1HQVZx7LhEfGn3
ZBVhtAIjzKB9+d7sGFWOBy5wI5mMlyY5jT0epqNn6s+C8vO18MPhhZMI7kP7ajkEcHaB/Jd6ln72
5yUBtRl3usKXTTifN+TtJZk6578/SnoNRpZtvWqHLjmrsv8h0eLtpJ2mDMv839JwWHcNyic4o60b
Rnu0zckwoXuoyQdNBXl+SAARoDMDZwuI6MMu//S+zys1xX/GpjhCBkOHFKR3n8WjDMK9KvMMxX8O
v0iAedEpignqMjZAFvtbIIhR58YrIqhudRV5L4P2j8Bo4lVMXCMC6BSnGbqlfW2YH+gnfOL4enVq
qMFX1l3WJtpzJc46K+dLbPuIq+me1372F/8IXoVpOjpFF6+pzYc1UMRjiBgafHhQrAsbAZys0SqE
EIJ1AM+ga15NrRG2ZDQ0s0KQmnHyswCx3wGpDWCHk2BN7PeMY2A96uopxLLLpExZp7BIi+00tZBL
cs9CkJme/LKWZ5NW8QqQG6gwbioXQ1cCdPQJ5Odqls0zS4EdbAAaKcdlorE8Mp1DPG3zGwZ/e+mi
4JpUWu2nsTL3QMKXIHSciQXp0FH1PgrU8YbpZ9sB9khYIXHmUXG2fopoiLZSMkQeUeri1fDISF31
nh3tGcd3KwCw0zMeRQk0nTA31tV7NpLRlX5hOvZm9+rVnNpySfL13M7FH61+TiboJp3Vv3sP8py1
YKHMrs2u3x8ZTfpjamZ9SNqDl0fOuYLkj+EqupTBZO+yGfN3auC6yjnTfF5WtH2E5bl+120yigiH
OdGpt/Am2dK5eEiDHbKoZgGHIw3u/JzbOk79E2+az8GI0XqMiGUTeseTtgyIWrt8rL7NDP25jAjQ
6OCGk/1OqYIzuy1jEhlxhWfApRBUMBZPPNT7RTd9WYm4u3mWHmNlYpMkgbCbeoYJg1Xs+7z5F7JH
XY0TkdYZCfY1TYimU1ih+EAg6gbPMB1vsQgUeUIi3wdmucdh/Za5LJgXKVwaqCPgEXc7ohx0myRd
4vUWUzuT4Irfzorb/VVZUXmNmo3jVOYuaKYLyLOIVAS885T4y3Roq4I/ogQ9PkkBuzUX+7LCjpyI
zjhI8KHtETDUxHshInaWPIwr7Nzw2CcsFBrrN4iuDDaeRBJOlgXpLOlCCB0PYED3jSu7PUGdzLLL
vl05BrMPMVov/RTT2nS2wKYevOaAccFCIHU34CKWeYgOJJnf3dJcErS7B5jWN9uVfyBMGhsv8mp8
w1pu4oiAtHLdEXChkaczdqaX9upXBBPUCARls1kUZSN+kYO5Lbr5YNat+RpTrsXWEQDHzuxzF9BT
RTyBmU2nyOhqpoxvcZZ6P03BSBaOVMZ+YLW02uxq25dqADHajIwwJuTlq/as1KifJ4PGXQi33wp2
9rNQBH4wXR/aNc7KAN+StrkVLHTDmiBjLMDsk13Fg0ToZgTXd9VlINv65N5akbMr/UdPtTf3J2uQ
SD6ZVr8Y5LacsyR4nUqnX4WtNWxm0V1ga7ChxSyN0o99LYOBKFHzzRruZi7758EmdZV37inIi7/S
9exT1S6FiGOftcFTplnDbiOWeJvE8ai5p2mXJ0V6EwmeOiN9JH0ZHTlT9TpqZyyCDXM6hrY70m2R
RrNZupQRJOLWYWnuRRWuwQPw1/SGwoStqC/esSvAwpnNYdc4ze8ubAj2YYnDTUjbqIY/0BCJTrVC
Up0mg2VdLV9M0b1MLVLBngBDVsLIZpAlx5tQ4I61TOIN/hsjl+kiWJok6pzlnpt7L3O4EvhiPQbI
L8pnvEBsY7083pi1uWzjFnGnw0RdOf3Wabt27cQN094sGBnjOdaqju3wGi2nrC5j8twt+SvSI/YE
MjG9iTICMb1AZtQTrepH6TZvfX30w/g1EkizUrt4rxAq4OLvH40qTNacPTbo5Y9AsO5OIQ0h0SRx
MEAc43pgdMa4RRdSUe4FYC5jK7PeusJg6mN8sd4jljWMj2aRm5cqjOpNaTUUDSz5SR30WHuBxXst
cxyKQ161m6kTx8qR9Tt+sh2/4gD+s1q3A8/4sDQ7U3DHzQiCMw/NF8s3IW+0BYOACW3sZMIPNp0u
PNt1eMuGjrWVbo6J4O4AyamOqQvshCHJtcetvGanwY6dPCk/d9r3odCvSZZj5B8CTY9a/AhMS+Ek
xADtIpFDostaDZPjunMU+xTToJwEoLhlYPFPVRlUe7fobnyTlzJjT2ImKBa9W2+7HEWA39IF1xcx
Te+j8GSI8Quh6x42GYZ3kB5uB2QsNTu1g25qPUcEfD3jyiJGpV6xB8ciSSjUxur5mbBgkp2c2K+j
4/XMUs1sE5Ww9AtQHCJs9TquUWVaPZAsNfL2QGa56ozeeHGZzW9YddIBLkEt88GplLd2SNnYWnOb
HTtm9Gvksn2epkeYMr/HGhAIkjYcLZp7XgIw3agADmJXdeN25D5dxx7HSm3ey+huR56/q6M5fuq8
GJipMTvb3NCH3omrfYW1oKoNF9s9WaJaqPYiBbCLJu/CjYPB/JR51WGs2ZwTWwmYrwVxUZbd0TKM
95l+fTMbg14hP2jW09C7e2vJMtMDfz/LUXwQVrTuI2UCB7MJ3uFoOUdDue21WpOil3xIkdxGG+wL
JQgpTZTchCq20YGap19rzyaV06GCM5d7mKw5vTgQDJShJ8csr8xLcyxX40uk8+J5US3t+LkZYYGX
XbGwDTZjR7x0NZO0FRSy39VSfo3a5kaaM9zfnINjEHBqGQQrBqRaD625rZbk0u8gUulY7/it1i0b
yF2ECPPJcGN0mR4qBnr6lR2mzllN50hP04EX+Wke5DvF+hvLw3cnp6xXY8ABFzo7VxBw5IdS0nk3
xtoQ7ryBaBjwrvUQO0BNjq5Oh73BR1Vaub9c2rDJUMcZ6p8Zg8wdUuQMEbFqXOfK27r2QDdeWB/f
tXBe8H0HY18tiE6qUx0xL2iaZtMQBustE3HUd9nniH0vZ3pOCt/WwxJ5MCoa3yZC5O0yx1aVnSMs
te+/0SXX17yQ1WkJVlVDy485eKeKN/E+xOG4fB/Q1P76zQTKU1uXcqhguRHTlieB5C4+dlDTVwML
RRokUGGaMDHwtPOHzpCeoN7D6uopb5cUAdZLM54JuwlYMeB78p1hQ/MkX4Khv8mS+31qjE+yPZYS
OPOutf0+T5SzTgPjKU78nMcivk/cIIsl2Dm1znjEvOYesCHRnGKBspni38gToirXqLEGyaaIeYm9
cnjZ3+3BpTIag5N0OGahVPUAhSDYEN6RbZG2TEegg2ff98znNhUd6wPSpwL9BKGg+QGEncwdtTB1
guk3bE1v1yO3wyjT3wJTyWMfTv4Tlp5tV6r2mDtCcruO1h7+vUm0pu8T9wE7RfGC9HGO7aHw9UHF
DVPzAM6RcE4DZKO92Si0gyL+pepHK9Tfenayd6dy96625hX2ozPNnTx0kA9W8I/mc5Mn+HgYy78Y
TJgnJgXn3klIDmcTLvPC/kHkKmHgq6qVEpkrGqeiDg55DiBcVRzNPfQqikvv3cAjxPo/+ERlGiK1
xVfo1sRqaeNHiV0tqZJTYw3V30TqC4jqPaAm/dJj4XzmsP3lzkQgFa57FQq2VJdZYuXhkzcV57Do
mn+zcLqr7gnx5l0xue4b2bCrbvQwysKO3Hx3iQOiCzEnwZNb/HWHyv/oBeE9bjlC6XE4a1rlFU9Z
TQ3GOEDdW8iIzJzkycuhGQ7GSzX6JpbRqL7EVlDtAF5U9CAV+CAf3RORM/MHKWMoiQAgQSpoIJug
rcZA6u5EMObvhIuRj2d9BJOgArCymDqvEc8svc5+mv5mpqhfyciKUW5RpXDdDCHrVQKC/rIT+/QR
RnywWDSJMGV/Xc4Vvl/414dajf1bzqg801wpzG1JSEKstRvYU5rcH2XVGDQjjAu0M/TbyIBEvgwC
TnOR1UC6+4khTRlgRQf/fvr+I+5cJm7fH1boyU5B69S7QjPE6kuiwGOMFKidC8aY6HBFt2hgG0/X
p+/PyZSQB+wwO7ueI7S1RrzVFR3597/Z+RNcjeVfnyJE8F0FHg5PKqINBOPfH+ErQh36/fng9pmB
a5D/6b+vtvWA7ipGyp9aMdHfyx9uRBLciKl8JOnjJCH4z9y9RyfovVMrNTbDmIDrFqn1yYp91Bfd
0PK+Wz7//qhuif/oXHbGzTicGHeNp++Pvv8A2pkWK+WYuIZ8gjtHSHRMQI9Na0SfoejLa4IEYeVM
nXsnMZpzKEaKYGcywD2JDB9qMokCFeJXp4iKO3NRF2P2nXjF+En49XJtJ/7d0g4e5j7ZtGi19n7R
BnevAmISNfZzR8TRpRmhwqQ6YtjeGPcsYL3QtN7PUtbpui9m8264FqsWJ2FKsnzaOME/n8nfc0NC
8rtvIWUqf45Ydu4ug8kLBngOy+XTgvHarpVRyzniW3dmOukK6eqxG4fibMuo+0zTz++ZZK4dC3gz
NpvviWU7xyF2othcVfU4//cCRKn9L1BMIAH7phfbp4Du9N+J7LY79xlZKSU+mBzfUKts/eKkDgVJ
z/hSNkV6d8HfbJvErQ6UYx5+s9HAik/6QRYS207DBqQGr91nOrx/v9pJhk199jHGfH9qY1Daoisy
9ngGEqPWd0bSf6y8Gp91blQf9ULNWgamYoSXBJAs3II/69eBR4eSsWHDP2KrzVQW1hGHQfrlkPJJ
VKh3G5oqeaF0/BUqolc7QS/ZEl681wEyU3cxeTou/BvfK5LnqmmDdz9Et7d83WIIMLgjSykmBRvH
joqv2R4xzcmiO39/mjDKNGb7U3Z9Q1asjtcAHPyVroX/hSEHQkifuif2k85Xzo6HryadhchHx/vO
x10xtBV39JAfGULJK6ZCvMNIsx70/qe5SSAoyuTRByaQDsOb1nEPSmLEcU5uSH/Gy2XclJ1OV9VA
p/LSPvjKZhpXU9gBQBIv+ML7X3aOcfdkAdV/8C1qjCr8EugU1k2Z2BcXtOEaGYFF6VMdsqRG45YH
RJsq6yj9wT2MWUxKFnIDEpdbzh21BHiH7pHUjf4W+179Yjn5T2sxxw4B4RBOm/wItAc4NyzjH0lI
KrZrJV9FYh0wSb5QNU1bdDP81qVOHgkj8bUqGIY7IyPOuD8Dg8vXATZZ6DDeM4pTAAot/opwKg8M
Ghiu9PASKv23E2m3qap5PhE+A3IJ1cSV4TWmtqE5Rbq0v5oiYEyUsjFJbdf6MpvgN/FWeJr5Ht9S
r3uL1SA+oGJtVJ5S7ZFfurIskieVnYXACxKDhhpRMmvqLe+YW8dC9dqGgoVtZIBEQmOVTbCeAe8v
r3U8O91mxv2Da5RPiX5p+zp/64bymVq6vQQ9UXR16DrvEXliLdtEyEyhd2w8HlwfqbEvsvCBTYKw
0GRcsK8hI9gmfgvKkYWnuzxPTT5csayUb1iGPrAiTA858zg0KASRp2nEqaIXX9xm627GXJQnIIc4
CVj9L19vGgEXxBq7i1HFxWc0Ov99XVrS2Lcz+E6i6bZZ1jVfc5J873p8mB+fSJiKiyuqjpw4fjKz
pWRPnVpeTMf2PxlrIy5Czl2M8l6Lt8QgE1lwjhMG2/aPAY2h1xKyE4QF4zYnvBEagUN2Im2PuEPv
YRkdKPGJZzMxmvotMoLP76/3lnCoKszyJO22vBc4wmK0gA/DmNdasqKJnZpExHki3actiCVhibfT
hTombh1/KObWZzcfw3Wy/EcsA1gndrV31l32lJI382ZF0ZMPX5/YXtc4W5r2ZwhifcAqOT4Ivy2E
TRiQFX10hescBONQ/GdyfthV9sIzUiI0coGW1PZbMuk/M922Rdk9ORVbDRkRKx3QsKv5bSKP5spe
gIDUaai/ECwrAJMo0Dh/7LVQhOLVXvvR3VuI/185Cg+09gyOm5LDM+Jxc/FdQG021L611a0iwnzl
M5pndTVVbyWMUeMq0/lmeij0PYiYm9Jo+lPgcVyZ6bURMZg3O1WvWc9BH0jrNWs5tPXY/YE47D4y
ZmZ2x+9OdEykx7I0uInVhI2a/iDBJckJvjMaFASdjt4YtPTA8kDuqOWXp5e1sZrD7uolsfeKS+zR
gabaG8tdate8x21nUedA4uDWCx6p+Bf3Vf5VcOEflWGW2+8vG1K9lHmjbqBOAtg4JTz/6idD1uQR
TXm9tkd2i3Gq/Y+cb8+qZ/kIpbuFxkJofDDiiNIhE6P44OQKRjwLHY4Nfz6majI3JlSuLxTfODmW
196yEGeYiw2q4docHRrzKnaA1MTia2S6d4j6SWzhp0T469WXTBn0zcobX6Qt/8xF/8wgm2U1ohZY
a0AisPnBbqnJpB/4aBca0LqgCKwx/1QPAs4JJshYABbOWD2EmG6F6TZv/TDIEwlDuI8z74DSmOLE
4l0nQUfZQXswhFk+BhfLjbjAt2Ec3zQOxqPq1nRw4qbKO0hTYjfvwvkxqeg5srPm1qtWPxEyBhq8
0fOD8QV0Q10ivsS+crOhrH7//WroryIZ5IbDbJNLBrANPmnOvy9CrZGBwEHAX5ZPGblgVsn8ITCM
L2zgzTpiqaUT80yiTUDSDO/fMAyO7ngqbEZAic2TrJpu3hAkDhnTtX+WWMaAAC9rTJ4cIbEMq+qz
GT61D86gYj96Qjg38py7/SNUqDkpsUDS/KxjolRGI3cWO897pwv6o9Sbti18A0aE1kOUCVU25I/v
vzlp9xbnDRTq4L3Qxq+UtKHzhDa9Slq9G0V2phtADJBMf6ZUbmbfyy5as+sWPUW2zM+VFSH4H6q7
7RbjjjiVfpsQGbHyGIdRrkGs1HbzCKaZcULq+AcQCb8JS6re4ty8sUfnSe769Ex6JfyHdK1Y2W9G
aJesdb3DOAm9jbnL3NnkJ0+xZiQ8znnTtwfkZPa2hnLGRIky3M9ZkcqQdjnsKmxZiH/WCVzUNaVU
uapbjBfkQGEV4xrvcRMqzYtLBmdwBsVqv3v2fPp+ovwMP1YQRL9qTTCuWWT7IirTo+icmRn01kQ7
jfPhOrsjRsc5aMFhR+9uAncrkQRNEkfA1Nv2z0nWfNRl178F+bKuNenSjdE0H1FYv6ZxyXss9Mkk
RzW7ILIGmuOD2XmfnkKLyBKeiiXHeNC2R4fqFl1D7B1yvqNh2R44ltTbZPLfpslZly1Jny2TBrq+
pNsO7Tiu3Cg7x47PBhgOxNhjgGZWHfRjdoH5+8mzvkfXdsfWeQdZMaO/QoQVlnN3jcCsrHpF5VO0
I1RDtv2lYbfrpM4YwU8c0Wx7PqJKkP0h/lHiQSYKGq7JgKk7IcrWBvcb6Iqm+7BlvemC2Lj1TsWz
abBAUFlEHu6Iuiu22/1kGNk+bYxuizCHG7hvSEoKCL7uDeNYTEBbOypjWm2s+M6QAsLJoh80cles
dORzeOOEKaO+OplbHDMT8e7yGgddkj/aPPklsQvgfc9PiH6enB5TB0/1KZ0xIvsZygg32DCAxN8F
sBoWoIcGf/nPnUtb4A+N9DK/Y2eYWB9mLyi9hXuKI3TlWaCcp6GGRogDOwPVSzNrK/fD53ceLaOM
sBvv9RBV28hO+TlAl9+lDwubX1VG7XuQTputkkHfwYijay4hwMX4FXlglyVLJTISiS1AEh2nkbs4
FMZnOfMYOMRUMHQrBVcqx6LFHveH45JfPS6m7YnDc/ZEyvYKCkJnfrCgt3dxBw2U6ZH3CAQ4jcB/
TbVIXxCTlU/SoyJPjTL8QU7SZ0weIakUdC4Gx/gWUkKxHMaH3m40R0Awbkqv/mpNo+Mms/Mni9+P
SBEdypnZmKsolTAAkw0iCOjuwgpPA4dR0BX/3F7QmFh5e8hTTbRWZ2BwcLJsU6oKQKFBXcgU+Mrv
+sLiCN6oO2OGuob0h4gfiI1DFBPsZlHiKAaueyWQ518BTPkkeu89xq/8WvMir/yofGpMziJ/6Oxz
0FTOGeY7SWqpPjVgjn+ERZBuW0LVT4Sqd0euqHLTl7zvyWReJcXYvBTaC7aT+8QQRh9AU7W3xefP
0e0Nsr5aWvBEAKA6tE7RUMtbxL8jZcMA0e2M9L0oEbp68lyHPrwm9wczkAkGB/9KrK5RBJg2Yla+
j+aETKDPPh80b80Wk2xVWU/VYjLz+S+ezIEbYIjF7zCSG/IGpz3vv2lFMWasSatKtgb/B2jzb7D2
DpEskstkY7wjHoWoUS7PToLjiOpySxXYrlSg9DF11D9WrgOcD98DUNCx9a0OIVX8egDzsJKK2I8m
MjmzjN9cEWvhskbLO5TESh5mg9o2ZH2wqnUhmZnnP3GM9s/oDeEYa+N9EaQlSy2hEOv1c45xjP5y
jpzyx6wMAvTY/xceV8KkgXqNsjvVRsjhbDF9go0kKuacTksjpjQHFGhRj9yQE8MpXodQ/Elp1Xds
7cFZKMSUYxmu26YEpiGC7CeAqgOrbcjYQIBBv5UZ9YLKD9wiJ5NEJLBnEcR+8QZmW1/boFMrQXcA
VhMVwjS/eU1nPjU6tlCW8dHgRKCzNhpbMo5qaDezwIVpl4nLdp1rnrU5mxivPGhzjDYmkiUmfwI3
vvSKB8llVDY5jbxI+nuXW+HOt/iGEjbJldMdHWF27+Ta9JtE9K8U/d1uYOiGpwZGrEKF2yXDT2se
FlnESWSxDQts+ltFm4mt8sOMAOwyrJFsGYg44d/jbYsNgs64MQdOsLTaiJwhscnO9KnBr4iZGJlm
DfrqqZRDubddXW5B0CJfo1AXLFz2+BuRFA/Z2/dPF6IVXA5Iu9TDWWQj8EuPHY3tGz104wb9Sm6+
1WEGa7OOcTYvRy3jO2DA7ZoMKn0OdMmbOmCw8P1P4IR67W17HQjRv2Tz5L1MtfGb/MLqYRO8wWBp
FYR2eiTRlQAKytIK/zVNnqCoXBpzC3D26rvv/r8WMUMddjZSIrMpU4qmPsJNWXJgKf5V1Q0bHwbd
Y2wyjpygdq9tu5CBY5Rqy9vKMBFIDgUVtmEO+X606vjhxuIM82u+DSxPcdZE5b5MsEp/F1YQzw+F
QGKuXBf1B3mR8FmJHg9OPNfRk5u/kOWHFGSMzE2qN4YozkzqfMJTvQtVPurqvtpgiDMPTl9W+7r1
Lz3H53kM+IRv66jV76Rky8GpqVaxdHiP2uSg9ggnYb8rBCKV/+0sRdOSG/xQvSIRCsxIpfj6/6g7
k+XIlTQ7v0vvUXLAMcq6tQggECMZnKcNLMnMxOyYx6fXh6qF1AstetELmZVdu7cqi5cMAu7/cM53
NKdMMVK2A6uKc6wWHgidcU+VIHuNkua+d7K/UPrYh9fMIbRYf1rHycRn8Sdi+HAklyhclr73ewO2
9UAmBhGF45GEcyBbIwNi7qW0jXys96k/tChhvaj6mw80jgwpdgsCpUOSaOrAUg0Xc0xSO5RCd5Nl
KUYCY89HNXouOk3JPzLi4jeOOBjadrk352KFU7hfXWmGuco/7TzFdMRabteTPUbVZj82kxP7wLE+
cZRr5wgRT1s+r1nH88dSi0kWH5lWow+ybM68fuYLEYu6cxKnO7Za0aLcYhyibIyeuab3YcqHfASk
kOkLLwEuN2AgLdJ54disurhubbxRAaBcvocChQ+3lEQGvbrXFjALy5CKoB9H0Wat1Un1y6HqU06B
zIW0Fj3NNbm2A+iboZi8C7fBK7xr7DX6QjGrSIqxUlpSUEv7mCnVpwRDphoOa6NYUHCAmfZB+QSu
ddOmfN5nTVyHtTZjU7E/kHE8zYRtEhCf+5Yx5UFyisk3D7kDvtc8YaVkDHfrtgkSZQvfza1rBMO9
n325fQQORZlqa2WRxhqoorJtY4YkL6HO8AtifHZfI/pGHIAG+9akfsXdMsmR0bl7njzr1whyjuLV
ObL0Xyfn2YxXFAbbFqyS1WYwtXZe3R3nMnsY8/URN94bhXcgwAZbffVlmtiYqzi6G5f81A53TJb2
DcEorg6H0izobeb8ByskhI80hphRElTaa2FjZDqDO/zxJW+uAA/qIcfcGUWBR7R5iNpv0grUYRAz
I0lLnt2qP6KdK/dytpawS1hOePTTU4RQk2QcT8Amtpo2nArscmP/4yq0h2qWv9CC/565fWuZoVPC
DskW5UFlF7D81SnJ+neJFP/ArxAeJvc1embSusrmomXriK7LQxTTM4jr7H4+N7TZvBhQgAkiXa5K
zadU59OyokmekpmpdYZdDoKnkAECNXLODMp1foZ5VxNVbLnDpYJzu0q9vctUipZfw5RA5n1oFuNT
qbNuIn/MJ24WyDNjzF09eftREgGaMAcvmhEp4QqxCk6L1Xjb/ML5mM3i21ztK8ZmRnLaBxXkMFYG
HIvlFwdlt+vROAUQFYjmdYYPE2kj0ql4D3Bu5WGuUq5L6TsTw0KBHYd9T0V41nowOvNgOFOFCJqH
CdYeBWY3B/G0MBu3I0I3O1zSqGvJ+1rrKGyN8m4ky+gs4XlyXCJm5nxFg853b9c1EtHtlxyjE29p
JgabPE/MzKeZPECC0h5jznltzv6WFrB8lJBnhMdvMtUjhnKsYmJu9eET30DrN8v3lGoAufOOR5RM
gdwy9l0f/+1TxaQ7WRwfeBIlnpu8lFGMuBM1TGhXqt+hDF8QZ62PdZq/TJMKR9DQB7NjfDxKZGEM
BjVf9FpD8XsAHPtce3MamgxYA0Jbz+5KGZfdxaPOgA3P5mwX55EQV6Cj/ZVeDMyoKxjrITwL0h7K
U9Q4nKEGMvgI16K3uIJlsAXrveLeshgX69r44DAjOHRN86d1tNbPY5A0xCn1tUAy2rK3yKhiV/Kx
RdvfARAJCOpioWCrnbLNHwK62l3W/mGnCc5JB4Xkzs2bF1kHaUufCvTFFepX5xBuYspvkGaDuNoU
BI1ED2nOFkG/gqoVbmEgOrLL+uRktOjj0/rHQXuCuBRXarRgcYi0k9eIx8oDHhKzYDepOJ1SvrZg
ZFiCX2p3eclxCFg8RTzB3CljCUQ460qPxZEgbd0sQReayxsgN7fIPmqLylCfdDBtKUJ8t/9VTl1F
t6pqZA7mH0tLIJ9au1oXWmgwRfDB8F8auZ7iNdmnfHEGqKi4uNhrHxKju/4uYuu5mJffuCfbXaHY
WKG1xmYKv57R/o8kX2p3rB2X0hQCAbtK+34AvOmqIuFDxFzSQBvaobhfMuaiTL4oBkjM4/BIML6v
7AXX70Van4U3/MpB3plR/EcbS76Sjv44lfwo46s145VAxyED8MZYnNcvaXPsm9tyE/4EO5/qYLJs
v3q2QwgQYtle62oA+1W8F/E3apEGwACOWrhb5s4aki+gblxmmc7TzbZ2MAaMrWsZMA3pQjm58AXe
GD/5qenVaIJxnOqJx2PYdAdhDNlhtctzbZADj7/wiaQIvyQq0B+gL1l6awXLGt1ia5u5ut6TKBk/
u2zeuSUn2fg9Eprywcixro/2RmYKyS48J6P7w4bpVruqu2Nkt5yKUr/w0iGZZwhv1b/5E3DnYNAn
Rrh22KBqN4NgToXJSfc9V8Z87MDXjYY97FLeShpbLbom+d4l4ny3uHEZmDk4JtdlZFBN2jUrMDyV
iIjZtihyWwM+ITxoGglyGGlKzV2O0iaZIINi3MfqJ89lETwmLrGL/y0JvnfpT1t11d/+3//Hz/w/
f6p6AQCa9P/r3//TP/1/lPNrmMRw/7+Tfl/X7z952vW/1P8d9vvP/9O/4n4d+Q9dGgaYf53cPYba
pOn+K+7Xsv7h0WpIz7B0/mfPJQiYbrZP/uPfTOsftrB0TxiOgzTVFv8n7Vc6/9BdLJtMUm3ygA3b
/q+l/YotzZdVUFyp0+//+DeHDoEhjm3phuF6/Ktc6z+n/doFuWErPHx6sAkMmoawy3UfKpMMKznm
A0qyxSJq0KlgbzXyoHQPwrUZF7wRAh36yCIuZyMP72pgG4zY1mUmvaO9zo5MaNWm/InvC0xICvUE
0XjuI+5f8KFz+o4QQ+1pyc6FsKF6YVmAp9S8J4zxDmusIx2PqGk9FzGSMt38QLcBVNP41Yy9RPiI
PlQNBXgiQ+6JCdOg5CcPhQLUNGnQqFloPhLvyZ9ZDQxoihPR0YVfoNj0vahcDiWhoDd4nZ4LcKOl
LQ3gRfY9KygYgW5Gc1FIaiS1DWl6gC/U/ysUxCr6g1Mf9X3uLZe+wqhR9T8piImnuMnzwwTxZ6cz
jLobrIlKVacXpqe4yI4iYrIv5tzBhGBOkmbCvNha5IXkp7/jqRgvUYpqVYhzFLnzOTobVnlV0sO8
hRLvSbM6gL5uj9E3/lZSyFecVR0/Ge27IGHdb1MJGTon7rR0jeZLb+VjT0YV82l5bds0eoPmxLXK
/WGp5M+qOzdrNrMfvV8+HB5e9q3kdW0QV5or9tAMJ9JSEJuK7In4LDc7ZFVNLKTq4DV61YeL/uTc
C5JDBmReHyx7Vt/RIywzFSJQkm7gt7WPttVqz6tXG7vKIgeBcn3HQEcOq3XFgY4eZiTIGA3gBhY1
6qsw+ydPK9CJl0CvMjRKed+SxPU1cfmgfC37oB9Xkm44+vzUWfHRMo/mwk4eoqYpXyatKi4U2kgv
xXhZ7aZ+mGZ2ukpzvyo9r4/lOjJJXoxm3z3VjcvHU/Mdea52zFuLiGsMz0+12bYhTG1OfxrpoG6W
Z1cWf2U9fxsCcDsrlfsqS+NjrfmyJkorButLWsP60Cr4ty4dS0O42YTF8XkYtvnVwBpjEtOjtW6a
+rwiqH3rm0Y2CWY56U99Q9TMxgEQMWP+BFuK3w1MGDtCt/wV3gL+c2s3xGkbxiktcr0+Zdw9TywF
cA/EAL8s0niyxP49Weuy72zXfIzAaSHf3oIPOnFAsk1E5hrZez7ZYzS1ny1bpfNCE7Q62c6oZ0w7
RmuE5QRZ3JFUFovFozItBBO5lCSsUmcctszwwZuTRouhpK2tNwuK9hDHX6tS1c+yLHdp/qOmWe77
OfkeZ2889HH0mqF6z0YDCVsWnfAfOUGei9+kPoatzgmicgaz8docJAPKd8NmR9+n7HCjKj24TNoo
Y6U6ama6a6Q8kZWwXqaGJBUGNsXBKpEB9suLwWozIJvgBS1Jfo/4CzeJqstfsVXcmH0mF4XNMhQl
PHOChyeZ2oFBAYIsxjw4jh0utcTxMpqhzo1+LfLX0vJOqYwzbE4KC7RjPtAakI+0h7637vu8fCW0
0Tt1XOQ+Bi4jvRrxu5psLYDXuxI1aJ3aitm64w5fY9U3octMqnGMH2FAKRIuD4ZNUmMTWx8ruZ1B
+lqxlXoTnf0SAdGahsk6kGqQgU+gWort5JccuhX3wEBqrF3gdxrhFUXN8svcdujwAk9OvN44Qbq9
VbEWQpX6KVVS3RFdTPDxwhGvaEjqzfxGn8TolrddKNEfDNmy4mUePjdDWGKY3HkuHEm9Xi+FgNI8
rlV9FmbWnfQegkmZFetllZmxRwSP6bFNPig8sNpZ0XNW/QZXxJdlexehqd4JA9Csh2iJNOlRfi16
yarI+dPalkbcVP+uWd5yGDxO5YpYJwZMdLQg3ea0MLF2ir216QmTBPfWpCIgGWvaBYyBn2Unbibc
sf0IeGkt9DcPAwc9nu2rqdBYyRqEUVeKZUP+yCpk3KVDG72WX729mDvZsbJcE9yhXqvNeDG1rxgL
whF0+hPpomw1atYOQMByXtfYYQwAUphZTjRbrB45CVC0IE1a6gInzEICjMhwwVTGZjuKF/vZ0y6m
3UXfbOlE7sBZWhGyCCuwRqTw04J6sBfIBDcvBR8PBaW5nwBmNhgv2g0vx3owJRyQkL/Owdk0NBGX
VtH9Fjl6HI17hL3K+tX19UOfuF8b47+Y0XnEDdaxqWAPCnX31JMvR2KV/hJLDisvodzvavVj5Pn4
wX02hP2Y1gfl1MwJV+/KwJjEytjeEAreLop1z9cXEsMSQgST9ji7okX2gy8VJeh+gmOBAVyb/KWA
2hU19kdjIcerbRp0W3tYgXTYc/ySGa4GFrzEy0F0WgDCiSA+kqZ7mz1zhBnEHiq436rtIQt2YExY
tsJrNuezZ5hvmgHrptU05m614Z2qwfNgCHfcTNLEmCBtg+8hIVUAWluRYiauc+7Ucq8zkfKJ4Rhx
N+LqMRNWZrNOqxuthjqYev8w2Ms5zwvnDB3sJU+JMNejjZscUXW0MntOXpFuHQouuac8qQjH4nMH
3lXjZ4S2PmpOOLu4ZTMTJR/9+wK3/CJ6oT9GC+oxLDwnrfrKN65FHxkbEkFH1UJqaDq5/+qIM638
4e4A8Z0iGyj0AUu9qc4Dvgnb9tb9KJgvEf7DywaDc9RkvxsSLSGdShyiHixjI+Bo2FZPRvKqwFjM
ByRd7HIjF8V9VPz1EocbylkeEyRXxxIsHm4u9CCelcabZvC6YJ8/jZl+dlq+DTYSGiVevMf8kAMy
gsKbAvRPOc8rS1THbYagxjZ/6gYH5zTuUksY65VYwOFqf7V2r98NEDmnPK2ufLePlQPgdO4KLRig
QWDMqPlF4+Gc6SsHBWSJOelkd/V+zaorM9VatcuDPrMe6rzy1LrFcsqiEoHGwF2UOzC6lUgav3I7
ZAY5QH1snB9lAr5rnS3trKMYvpQtQI+aDh0aNgCF2fhF/qzy58g8QbAHiZkO+AjnKqj+FkXh7oEU
j2ECAXA0aix0w/CSWO13kRG3N4wOGT/qtyyj93aqo6ManiUIqWCtq78E7hlBMQ4XRbfuFwO7pDFO
T4snzYNFbMAio5mh/aYLlpxbTTXjLCsZtNesvQOw3IS35c2P26groaglAmXqn0QbrnnTge8yQWNB
ToULCqMODWCWHD3brHe50XQQLS3Hj4cSQZ6GRpItmlFQC3ldne6XQnJml95L6jx0ismU53CARSBO
jpiJAA8kJvnO29efFnBOHjYVjY3gzvai9AE9RlAUEL5FzxgTJZk/YgmjsnH2dNfbBZTrhNUR+rTC
uMBOx3Uhp9KvInc5zLyPwGJxbpZVxJ1YyJfy17imHN89x4YbwXzEgAZ0sVGBO8cHJNfTY80RszDB
CASQ8VvnsDpWEtXMYGNy62QkriJjvmuikPQTvXnNFpyAC51B4BB/s9NQeu7MRb+MI0lkA+NKVzbR
iTHe/ax/r7WLAHEyOBkYsLBB9TDhwNv1uq7hlIEIEjXaR5JTVk3a2zCXwZwzVlUlug3BGnTMcD6x
acpvTdN6sJrqY7PNj3A9/KwS+0eUzm7QdpheeyuZj0016Ychtz7GDuov6eW6r0hnwXOXDmFl2dNZ
UA2JGKMxG+mUUU5xpDYnP0gQ+jAhLLrLGOWbqzveI5gKRlN7crTR2M0toDs59k9aPnFh2YVdH1cc
eJ6xUHI4pDDN+ZIEWO92mugx0mak/lF6lfctAYCXlBVCRX7Qow4AD1UYCwE3OU/SXe7NRHevRHQR
CbPWj7Y33hgQ7byxxfE6JR3cKu4eFZdqP6YEKmPzgrpfc050JFgduar7l0Z3Lu7m2jE09G6awRjS
ypduXwpLHgb121gyCykrf+mnLISReXHjyDlU1U864q8CPxOHlppeqsx7VFJvbk7etrd//l2r4/VN
sMPuGD4BxW+rW1z9JuK6whrA5GmZ47dKaTQOilUpH9AOGlyyWxfPYmvbMOuxrOLo9gbI181xPhvG
Hxa92bWMaQg3NyKvPw5JeNG7zJjtvd6VBLtbpL3iWsLyxeHACfTpbSaiplU3QdDTgVb4Xltq49BX
Gm6TFHTY4Dto13fFBnx17cdOrvq5w67iiYKQ8Nq7zal9zJppb82yuehSO7lz4h4wnA5nh8YL8/tG
3ujBZxSAkit7DcVM+gyv8rvuGvpJieixqr3f5NmY+y5eUU7iB4I4Ee8VoBpfs2OGTJp2SJra4Lms
mABVFmim5jMivKQfahC5w4rWIKHjWI04DazV+UBTr98EQc/CkEE2OKBT8tovhz7e291WHrfjR15G
cBXQN2Aize9rrSfUIc/MQLntwTGjnsiDX4sdoZZQ0LYHjRx0NBzU2OxBR7gdZFcg9Ub20zb9GCTT
ekxUqYd5p+PnY8FIbLETzIzo2TMe+7lCmjVFJ9IMx1NEYUUNMWd+LvSniGS7eCFdr5tpgb36JW7w
iJCnmmtzDNF9iEOzXZnPF1F+lbn5F10xkjBhwC8gRLFkc8BocTmqVe92GW5r+t3uQs1HglU6rYGh
eOEZOWoHBGr8AM6qHWAFpMtPAQKfNEUCWG1e6n3vRNYRzC3+C7VvBhLR3TF9FsDK/EJvwl4fiYuB
1X8rceP5QwckDlHapSRbRHfww5uToIWZk0sGD2Yl/JE9afbI3fKSCTgyUWxN9ywAYlSJUoWe/p7h
l94e/zxcsLVF990yTLshl8Z9R20ZxgRLNyZRmkVnkoGOcojz6wOV7mvUk+43tGWglVjk3EE+KVPP
Ancdntp0EytghNjAU80u8twXV1GpNT1LtaUluBKo3a8YR7OtU//XWJhDrA4XC8ngPs2mQ2+v8z3a
RTYnGhWfl7r6Tjj6crcmdsbb3zOP9GARtpHxkKGT2rnqrSdfBoGCrYWu1vIwiPqrX9p3130fLZoF
PFmfpf1RdTDCURO+EBTGyUTM77SNZSPSbVhBPzooIl8UiwHL9u7buENP7R6GgY0RumTrUJfpq0Z1
f+w31ICeUWXP5dsQc9Zmk8aEh2Ng0T674rly8PuZMVFqCjsecC8nPoNywkmgLX2Ye/2TaNz5UZ0g
YTAAauajm+vuURMPvWTM1dlQE71aUFeOyF8le+w4tn9bM9YGhbiBUOHtqXJgVrjmWr9+TCO+cLvS
j25VPMSpuJb2QIQgyNNdoS0P0AR9WC8UCnrzY3K2M5dKfrVMTli66Pw4LnOtHg4MDAgy1AS7lvs4
IccNnsAYZK7xvMhDEU3uCbluQTwq5qa4df7GcQKrJ8ZbP1WhY4we4x/2iUUDtco0PvEPktM9ES6w
GBR2FpkO4WqPUzDH3y3Qam4f0lr1nroqqb2rKWpiC8pbLIkCwCa3H7hDyP+h2+yxCewcifZReE70
5HKn+z3WBuh4y6mpQDnYkXNXJHARupiWC+lmmYGyYBSCaLigwiAht31GgcPWsbN9ac3NI1WhE2Lr
86jqte+UgdS5axayvMADdthOMvTElkuTJ1No5UwHbmsyPqcKO05P0svATmvQov5gzuYJcQFDMlne
AH1fZmuXt44O4W/bXTtXe5V4AdfullvoSyoyw7dj8eDY3hEByD0UuTw0FpBZM0MDf5XdZUjN0d9y
t9z+3om9jyFG5xUT0BsRQ3LOKt09//PvIkEjvZgqcJqRF75V34X2p91+LatiC4TX/TvvHQJOsgF1
y7y8kaK5hkQ0Q9atinBl2rBZ335smyooZ+GNYQt0GHhPNrfawTV1LFwxSX3I3KaRpWenDyIocl4e
u43mEPH93dgtL+PK2AY6ReyMRlBG601P1viM54wFh0eoemzupgk64wxR+M45J5ACP0ieZtgUeUxK
9PlUGrrpL9vTvoKXw5Zwmadki4O3wlFoCR4/SClA98B7U6NinMetOL+ueN8xcXWodgyTHbzF6s5M
ULzbpiIkFGhAviKXgEa6s3trDKamU3tJnc/ZSRK5vtw0USWgsWDUCrQHzqKsSz6Or6WJqZnTFMKj
NcMxMrz6xIRzMdJ3ZWVIZhdYBx70T8HEqqdc3Vcu279pJYiDcPqjcF48L/nukMD5hW01FxHnN7N9
Blob+XnKLTZ21Yu54WeTur82g0FVN/0ubci6dS4Cz2SjW2uSnBUo/FdD3qoZlZDe6vbeLcb1kdiC
6bqiMKxGhbttHsOFkM5gmte/BigjqobEPYLm5gr7NDozPkhP03eWa5/iyITabjhpQPqXw54nvolk
koeayD5YNgn1HMSrSt/VpvpONOcZwXK5x/ekwrXA4qZJ645MEbR7cHECfnSSErTQ7MvL3C9fsaYz
j0ySMpQz0/yqqvprRK6yx9mpFtMLE4tVYxGhoGssEtUgdx5N1zwn1QIEHN8E9qgRwIdI80O95Jw+
GL04/Uiv8LKV4ecY/7VNV/czO87DycM2zgFE4dmYPKobxXzq4g5Ih7wyXGEekg1/0NXg/l/QXirh
YenqGD/ju/uM4BpfcqKhs0FZd6md/ngC6iGe+7c6d9PrGjkn/mx9l/6C472rnFG+Jx5K4chY4CjF
P8TRMjZsvQQHZfkEd3g8YRepwyGrwTAiIdqlGrT6vINZrBKoqiBDlW9JZNtARY/pSkWNVOV3QvBu
Y/Ucn1p9miqaPIQufLOuuy8k7UfXjTesd39ro4LdmzCKimvMtLaO5ks2SHf6BdhIwpZ+iQNcWGWw
3cFBNp2s8c6i+ULqihYTRM2tG4sphHwAkMW0/hqW/KmpNeklhztqhulAzhDfdYUhxM7GNwkMPNHW
O0c/DZQrgdniLkz0bH2MpK3QDayoubESUsoepsXhe+54wdiiE3CmMdYZc4SaUtyX8OecyPn2vNcJ
X2AP/9hURPVKdGpB5SQfsV10sPLbd9Kq/EQKKAPEHdlMj+Ni0k9Wu4/T7Jtz/xcUe940CPAEZoFy
Bl99gM9CRhBI30zyHJJ7Qbs2XBPrUbgpDoOGmU9KESnbz4vtAboVMwxzHshrbnSnpY1OUOP6XQEn
ZJvBFgG74QxaPVTGNl92jcD6K/WNSAJ850UucNIzxwTVV5ac0daVJEPbtyZd283rzF5Cgw/tTi8Y
GV/xwi6gcg6tZTdhPNtHSM8+2VElHS8magcEEGTitaaVyybMCUZlUhN0PJUwnpOlmk9whlGDEAvV
mbjsC9j4uGBf5zofj3qWXIwG3qRjP1kCg3lMQ5+KpTnaRmkws52+BsWQQ5vRYmDq9fXNXMhBxG3j
8fh4yMF4rf9ktc6QZPrdFTXZmfBOxvTdhlaHZSvJ9qPqqyNYeMwQaKob9M8HuNOS7gXAX1sCkNM2
jMgCDcTw+u+Uo6JdUeXOoSV5OzR4Uaje88BIzIaxGZZ6Q2E56jv0zIzuOZepLA2j/psqgaPVI962
Tp0Typ3koEesn1PkDgAFBp9i8i+sfQOqsIsTQOVLkHgY/RUdTtQqbIpT++WM7bkZDZZRzHj93Ghh
HtjoOaL8PLvJq2WVZpjqzXWZ+nNaiPdIVM8dv7djRt71IJ7J5gmTPGJir13h12J1hgcaYDZ4lkaC
YFa0XKsz17jJtdClSCgSTU4HZFQnl7xymge0dAKbjUddeNJrNFAyKpTPcALJUJWC8KGBHo9YuFOE
5i584fiTFLw2wJEDylVEn6qMD8hxPnjFAuk9VpVuQtPDYtrCiKd5QUQs0CUV2WcmoH3MMjS2Hmpj
UO96g5YL0TIV05dXqGnvCCq6md1mV2fvbGSg8PQRR3uJ0VdAX8t6S8d2w5qrjH6XI9+OKmyydCLe
vDE75eaS+nOlPTvJ9A4P4zjkDSJl55QayEk9CyZQ25wzr/g1rGhAKxdrhc2Qh0xguSWnzDdCfByz
e05YQhgaDAXGcTGG2B3LMGwNI4AOlx+YhFXPZrcak5GdAKeYtG72tU3jv1kkr7glGr9A8RQNSfGg
YLyiQJGhcNBJpF78tnTG7Et4LgXIHSfy1LG2pyez0Sgx0g6uRAx41htpUEzRcs23aj9nJf1NO7zq
bo8fJ7KMy9rPyxWRcOt1fwqNaOIieRKCe0UKJZG2yOowE9pbL6lxTZFTjKK66QXRcm2rU3R2ZBpx
bZ01PUZZPAycMS5a6W3ja2ZD7SfefOTfrnbc3TYIk5xqeFQnkOkfAwF1SEz6dB+baJG1Jj+yxLYv
3Wq/jm6ynUSDwRAx+zbJjC3dL8dz/6rCIgKHyEaAV0STKeM29hC3KnEyV7bpo7Ix6Sw3W0ywyQcT
vZEz7kUkyeo0DQvXGHMm4ngA8yfyz5SCN8+4VA+abf/MKT+wkghimWskQPToTAEqGMhk2RXqeH9Q
haRauPJ9hHrJLyzN2i9UMeML4kwshCVTqrTAihRvz0+r1ddZGA9Cq8G7f4xGq/y8gvI+dCMXfpOU
R4+VIGspmN5OhaqPpwb/34tl9h8WjqXdbAg4IqW18hc2uMopXzg4Hjl1T5vZEJEQxpsoNn4x9s0O
pVi+RDFWyIK1N/ZWKVcfa1PVsrR2jnZdUMk1HnHvSQdyM9fQjEbLDVHsp1M37+4M6zdb8LO4kXYe
uw7EYdoyI04wKJc2OP7hZoDmNkyN299bAVwvNbMKsnYYhGb7GPSj01S/vR4qh9tOwFzt5KS1NYri
CGD5yKdnBm5nDKFuee+jMhEKUdAUzJVZCgxPrsPwPfV1tXS3wsZCM+OWVgWe6kGB2kJ6uU71vQd+
vLRbcYghD9wnRs3HkuKsGAEfdAOkiEp9aqSHYMlbw9qq9LsTgQjjXjctJMV6/o56hFAYJmansnS/
lcXqynHLNrTxSViAfRxnsK6FGX3PupnvW8gzPv8hW64ZXC9IVJX5sk+eewUlQjSCNHZmhzCuAJOX
F0Z0xgN7BdKy9WO8tncuAfN7abpsKjGCF+aHsry7uoEmY0Zh38r1gNEsnOJARCj08pGUgJWU5bF9
tbc1P7AGid2T3oPhF7nhob5xdRt3bQPSoz4YlVSMUE80sMVx8LBek/ZLyZE8Zp25pXHsICFj//bV
UjHsTkCWpHxCVdb7E7mw+x5b1d4zGD71uXeTTvM+UF4iiL9bEtfkx2sc/Dm4mLMexwUbOG+7IJ1F
V0/sNY5FwurWqBjXesI7lknZP+YOE8Z4WeugKCFExRQLMDTyAEK8z8y7P0UOqDi++LEY05dsnX4k
E+41vWKxNu8a1T4vMIrYyxQFTmpDBbnEiPsmbITuA5/Zzs1HFTRs7EfDNG9RHbZemYTDSFtltgu1
LvCgg2E3cgcA62y4aABnZdh+coumKdvj7Az7vighqDKuH4T9mbVQVuKsvbPx/bFSM7CNx1Db8z57
0mJyH6BjkNHcw4NLZMMr77F/6LHnHO0Wj8kwjd7RGZqzMw3NJWucL9I2wHeb6M3LbTfsahHLUKKC
mR/85YFkIjD+nlFWUJuzACrjVTxoi/YELh6trRlfV9rJYErTyyZuQbTw0usRVUlL4ljshSlusPtm
p1Vqi2vkWMog5oX03zkSSGSYwJeJOWBMVCOfYlLQEhWE/n9PhGcvjPmNqLKpSm/ZbBO7ar3aA37Q
SSI2baJmPgwupbSwnEtF7BGzZRhzIrpHOkCj1XSfJdpjACyEr3agalsAo3Gt33kRuwh0hHmA5WBj
R2CQ4Ai+c7gwMq7m82gh9Sw6rWDDjZBz6a0wb/OHrikjDj0ihDSSjvcTI7FL1NUxXwZJTSIyE0d5
c+MHfEgocC+O9ZLUf/AxfPcJ0OBuaOib62vZ6TiMYsJQ0rH2i87hISgGvLRLSbzEqjEe7GARFfEN
hyeYGkxHI72Jn9vj25ITlaMzX5KVqR1HR32kLkuKBUEI2Gm6Hh7tShjkpmrAZIaOnrEUB7yfh26q
XwGGQHiaCc7MregLKzsLFNFEvmiebDlHSEzxMOZ/KARhXjOP2Rk2pJfKJcInQm3invXc/US4U51r
DV+x2eSHiv9638DtDEaHs8AAa2sDb9zzFizkQJoRbn9HLZ+MRO8UABNsYQM6b2N8kMVknoCJB5mX
XxgEIrsEL8On7WB6YA0Kf/dGDOyD53TI6bEdhQane4yA7VzrxI7muZ8A5XnX5zJMG+uAEIq2ZwzY
/5h3s+dQ4FqnxCOaoIA6ETaVepyt6iEtoNbH+Lcy1Fx86BZIr4LkDz4gAMmrSC9SdZcEnPYuGQ3G
G8tlXDoZ8Lj8AdELKgM5eNa+eZn2y4VhigUQ13CHc3632MPfpmuAov5vss5ruXFl2bZfhAj4Al7p
PSnbLb0gWlILVfDeff0ZoPbda8W+LwxSokAKBIGszDnHbKdn2N3AkXtaeznHFw1iH21cES410b27
obOWfvGRNiw2J5fujtMzhdL1kowi61dHi+CU1A5zAskVHNsu7DtEqQbSslAccruZJ/L4KSfAUaMx
ocr1do5yEV+lEeVB1aqVOzfeh7NB/xrTySzWKkSuNugA3RXMIS5xNXEQgMPiTFO/x1jcDBX+0YDx
hU6Hf7K1dS5fdEZrZgZMZqheRkyIWe+9ZCXtItdH+UXUWdLUNr0cO181uFgQtMf+Kki7HQmwlPyo
R5YT32PwvFg85ErQKzIRiO1gM/ymfEIjXLb7eqQumy36IYlVFKdatvIz873xjV1FeNMiu9pa0J8A
HsS7sRte5TCmx6jVf9UK+kNRY2B+wzBYr63M+Mvh9Wza7UnTFfKYkvmdR92S6fVbl8GwaKzhhqxq
iUOZqWLjtytoQt9GH//RGx8FMx/DZDDUi1gYI4F2cLgTeZLqlnl2IKuOmnmLidFb170zW/VnUrqd
XkYv/aq679BLR6aiidzESU6UkQUTDHI8uNid076qnPZPKKeZMsyHJxnlrsLUfAqJE36tWrTTvUrV
eY5tWjc1ObGttmBj0Yal/7R25+ZRXrY4jU11zo1Kbkn7whiTdSbFVXxrVHuTQcOky7Tf0ShzWNcY
dCaaGDPHzNeIw4OylS9r9N6bGsncEASQoCTkrQGGoptGq0ZvJR7evNky5thaYbFuKlzIbTcZqy6o
n7Isbrf2Gjyu+2TZJs/IGRroZNVOTAgg62k0m45cGHZGGXqbrMe61YMjpRb77bNcmvWCUrlgx9CB
810uGDp5rX9rvPcooH2VFgEeCBYk5D/Y+qVueh8uMlbOiLTJIzAlMHIA1M0Z1ymset94/SZL4R80
0XBxzF1YZN96ohExGI4vrJ7atdd5nG40taEyPnhlwBKNEjS1UIsUaAWuyIOObVoUmwFmHDUrGiXu
6AagM2zkRK5Nbr+gackcmeXA0WOSAAIPoC7w0wVfWoKmbQSGFo1Z0MP2ccShFzj9Al+5uSjRceVE
CLI+xMcdJvYDWH6LBoF0xmYXvDF9i3YkLoRepi2cecoi9fbTqxCdN30CFpvkYWGzJmEoNaxHnTLI
Dr59LZiWQxkdC8z0axXUxtaMUJOnbq/ToDa+LHPIkGWxzurJbzHJFAxQ8dCdM47BNH4P1VHD/XXU
kDfBTsGkr09AMKCJVwPCc1RMZ6sFlYiwCpxSFnxO5EdKa0W2iYUE6Gx2+r6EPDAQtNoFEg9Iny5Y
1RoLMPHmhXkuIlDmArIz8LXqHUtjMBCTgQ6v6C8UsigbVNbskr5yt6x4vmx/fGnHidM68igvjd4C
qQgp8V5Sr5vPnKr6aEkJbLjCc2VX11BIjQnVhmVJjnHW8A8yJJEpGTdaI8l7SIkz0shaJGZ5QlZD
D0ZzWYtpiDFEZDEazDHcQpnA2tCUqGtcG5JsOHyqgsQlzqMLIP1YzxQhZ434cnUES/AUop3zBNOr
fQZ0TGCLvwuVKx/n1ReZcbALREbvRSmfL1F8jYy0pgGRfJotkxaHK1GrVWob94IUCQGiU2/nSjND
uzbGtb4IY1YAad1s4zpBZNPkXHAgOQAQHIdF0oVfXhu+UOxsYqDBBJhzWbEkZCGUmnqBQmgoymCD
XoOWv9xpebBVBWLPtjC2JL+AobT8z6rEXlnbZESTjRpG9EyaHEdj242AYKMQah3csyENnsaSlDvB
JN+OzkXI/AE43GyGmkXNaUtMjM+nzw+UzxC3A5RpCov6FIHVogMFsXSzod0p8VCMRbFsveLVx8y+
L1Y4LTI+QIocXUDwq4DEGXr4NqkUD3QJsrXpovrgB/aSBNp54NR/tSxTCZSokvduslay1pPtqDRy
A+as7jFEEdo5Tsm9IPwYMMKxhbXnxM5l7PItCE53KaxYW9XZK1hcfWNF4lc9YxfRubtd/EKoBigZ
R0Jv5xqhp+SvScQAnsZrMmZWWvIcSry6SU+ZSPI1n/sQruM+fyNqoF3UZBzgGH0lKzOk2gEMNUKH
Qt7UI4/2CJXwonZddLbFsBfICa7NrT/K9pRmAAICBG7bmOkhawfaQklDMeK0XxqJvAuPr+vertEU
AaPWFn70lLl5C/baekNoeJ4qF96MIOYyvwIoDt+dLvjdGaijB6md0rKz9q4zseIhqd3PyI60uaJX
WMf5zKZbNLXOYx1y1qctjrYQxTndd3MnfGBldYFULwQVmPnjwU6CY+9p9S8jAyvp9DDHaEgXbnFM
oUWspzJkzRx8QwW7mc+JRbdeVH+jwIVS1lJhw057KQJnJG6I70Jj6MeR78C6Rb0VBUZ8bMLhIXAE
AXTTnDDukVPnGsZnqXn1uuhVwJQye7bhjW7TdvZJqbMeElvRE1O6bWvnteNizCbzd3qu2ZNsWa5K
r34xCW7mSACdw+LXfygg1iclg9ppQvMhmunNxV00k7qp/DtJytFY77pC+0BZ8yebpgc1hdmxG/5G
qsVew0IbqgmT9Yl0Uj9PHZRnvzU3eRlt2nsKESiG9ksXxk8yx4JK/0c/4Of0XryA8YbXVVvGcBFL
UJDCZfHY1Rw3Ap0bzBr4dcX4hL15rel2uTXG2OMa4SISjVnGtsEfLzHONmvadQ+kcFM15TewjY2H
Ous5ngaMWxbnlra/mcFsKh/UrLZtznFnPPUOkpCh9VkxxmSser1Ld9H6HQ9JvSa98Jm4PHRfZLNF
1tQdzGpORo/KHUx5MPARCVpeJjcuIAFUsnHNWkSML4m7CA04m4VyD5PWfNga+mPSVUndGep1PtXu
1teN9wbH2FQ2yUEaZOuSR3JK6NEwYkU/jQt70dneLfAb58GbbwJ4syqfmFZMKK09Faw9i5pqpLtk
OlLf9JPzHOLdh50K/R2ELbZkVBZjSgMVk8iv1tJ24QgjBoruUgpBzhCw5i0UWmsB0IdyZkt2dYqb
S1yGUE1LL0qqV5PW8NYlO26NLgNpWmzceXPtwijzcjtp+d/YS88oDBDRQq6ltvQXpZbdLBeiG5SW
FX23D4abRPbUqPl9hqwL0l5T1i0BdZid7vJaAGmNXAngsXv1OUev8PqMJ2JQ8OGmRIToZvrHlC0q
cOoMmIsGZ0+uP5ngakMYVbTUNTK/6I7D7NdRY1G0Zbs6KD8iBpXHhAXq4NYPWljVfE/UsOuHKjwb
ToZXG+EFRukFIhv51LrGye5wMOQoUTwMIWcH8VrMN8vIwInCUVLHSmJ2HdriFmlEouZNpu+7DJEW
QwCU5nKN8+UVWRlsJH1Ea0hxMXnKfsP69+x2HFFNnUCq0ZDohtQzlUqP5HfS5M4QPGMtekxbXLmo
HJM5Kx3tCY8m2UDOi7ETz1ewyjjLkXkxi/8KC2xNaRMby1pHjmQm4qtvMJIH+QtkVrIS22URyvfW
qsnPaTg3T/6HxZGDPEZHWuLh4QwN57uujVfd/+uZTGsMN1+nqDkWtsbUadTTPyQIn2Wg6fvQdG9Q
2tTOLpznvGQGH899zFH6uAeFxvdHJtdW6RjLpb42vT7YUjNw7bUJnq3RekauADamhLtNO1TLbvFE
dN9KWCYYVSQ80JVBQxf8k47J+S2ZChtmtHpWXpVtho4rbsXArDfrRVkWT0bNOJ5n52vw+/GFU2Bl
KXvhtypeOb34JmPzneANuBxUjiSCsLqqJT4/sGow32eps0c3aJoErnEXR2pnEOTV/kY3iRLJoMQX
+aqErN25zZeKWKvYVv4dNX59cFx9kacj5ojirS88rN9VD3IkqKx9p1gxNTY0pXqjQWh6ie0Uo71E
jJ0GzVOS2rtgHBKQxN3e80Bzg0dmqAnRh79HxxJmsxkxXtPuKx9AzzsUaKvG9N1fKCVfEuiz9F0R
WpUUZTjB8FhHqH9xXe9S5mhITZr32e6QJMVw41NlolM9ov37tMpR7hhQySsSVJqdCkeU1x/aUuxS
Mb61wpjz1OynIvOzW9U4bx4n7KBhnuxBRbqFOE2PCXoX1GnDPmsDfABwCJaWj02Z1ORnrSNcosYJ
shz0Ocim+TVVihOV8LY96T+Mipq3QPNN5ma0yBMNzXnc1jOQZTZ/AcFCpHWYBkyqddi/ptI0j5VL
OtzYWL9NEo0XZAgrKFiAOsFfb1jD3zIWeUwIEkhJWXoSNEotBwKw7sS/KkDpyzqCBdm7xQfoEsIB
XIcWOllXwuoCnHakLlkq5dnRoxFjlElcRCI2PFBQGuGxUVq5A1sADh6vbNM0m3RCExtFdJ4Mh/mO
hQiUadwvK4L9DhwEpCjKCZMxNzLuR3Qs1dmq60/G1kSLRvHaKkA5+X8zsqrWkxlhNWKQ8+bEHpG7
tBdrw9afQDid6xYrU5wUjA8V+tAB8DP2CafgjOB+ldTpSzfpzUWYYRTpvxp0+LfcOcVoB+iY/417
uff0YA8+kCMMa6HAsFJB4jZatCV2njvnOEueUGSsCo2ClMZisiFGftw0ith2J53Joinm+bqhZi7t
aRfpqCyNEl8ZUL8mI+/UuilQ1nGKqiFuyHAN/EMrsCNC+UIqORXHeBC/cIQxsdbJGUF9wkHuy2cN
Szi0P9wF2OefnMTSV2PAe3SAEi1lK+OdUwwSeCe7w5/6W9V73tnz5cq39uSQdg8AOu3nYbZs5Ywx
0AYdnCbKnhBgpHuDoIdFj1bpyc5IVYNfNlE8u3+kGIP3kaEhZhB6I8wDKxZRq8RJxnMIaIBoVY8U
3ZLUgmpMvqYO/AEkIpOFZ/DRNn510R2s95pt7yutv4yY7HbM5jr2TUilkRHqx7qZEUc7dyInh9pF
j0kPFNn3YHDVNYX2gsjTIwiFQTzsrpNbwQ2dhiRdTb5YEU3g72lkgB4RTv3idgDOGelAWuoZtZGr
iPOvEMgJE8XAP6IBZZQ9qDFcHqlF1VhO/QpolTW3PozHvUC8rpy/KqOLFQclzdNb77fPqgrpr9vx
7yY39UuvvlRNLf7OJIEqmkLX8SWp2hkmweYSSUxuqcyOmXR9RMrjL29oUK3k5rZKO0rJdFsapPMi
JNUqua/j5uL34ynIw5em84+kn2iWYg7HJ5/nKdGPybWoK0gP2EM7VSPETIsVCvvfmYmXFYBEojG8
SAD6LPSefoP8Ngb1WOEMAq2WMoqkWws3FLcVC++TCIZHhGWeEZI167ofsTl+5173yliHpLXgD3Zh
jIF5B1la0daluBaz5D5Jc9KNx1I7sps+mJ0DC7HpWOnA4U1PUOoP2Zdqg+qYlPJbFMkHq950q0c4
4i0Hs4954gvyx+uR9VngZZa1FT+ao0/Tqd93SBu8nG510XaPKtdBuPTxNzRfiDtRrT8UxYUodYxJ
ntudtRc4xyU55+pXXbviAUViTgsEA800II+JzNLY+c10xEncI3MSlL698nbGzD1zQvNwzz2TgUI1
yOXRPExkuYxU0NtpDmhQaWdQblr/7978s/tDj72wyTLv9R7hEDiSswrI3xUnCmIrrBhdVlKYp5wB
7+DAtMHihMpysApm4zaKJ9C2yWIa7F/6VBmbdHBd+MmNOBYiIn+2ytxdnNU7i0Z8H3kHAKnWqi7R
10En5ywGHCY6ekEVHWkZ2WRKBy9e4QdHY85Pq/S63edKrM3Aj473G1DR8c+9+0NvMp6VxpqAvPIM
DTqkJOxpvJ/5MFWq4ZRyv9sFHsqFBI+Ebtvj3tXQ2uYEmzU9u3GQpHVQydGoJjbxGFcnx+iPvTVZ
Ox9w7dlIGXISuoXpoMWQA67wRLy8AouvEaRH6i6zAqnbB39kdRBkfLfmmyxkooY9AAa6nZNzIlKa
9HArcWfB+3HVDY1wsqs1tzyVgThk4UizECZDgX8R+3cTjZxEYrJUQN66mwpl3ZGzVudN0xpO4tZI
XWfftygSghCSqJlZuwykJKcVdMALsMxUigEUUrRu/0mju+9Xa96vXYB1WBo9Rrn5k7rfyME6A8YG
3I2cmEFQxaGnhnUY6AY/g/gyCDMkmACpQ9/6pNDV70WCHWJOlsnId4Wx11Bs9GDXNG1fZp9kpRTY
Byn5ENnT2Y70g45N4eBvCjeeNrFpPJjw5vZu+2kDZN7QFfi00f9uvbI/myAHMT/o6bKfhge/piHH
kiHEh2RhH5n6qx1wvfPb6MFXrXZo29mOhuoRb5i9JK5waWdpuY47Ds2IHiJUZsZ0TDL7Um5x9AMH
a7J0mQU1KtFGAdkxDn1Aqe8nY7mRRdWvPQ7HB18QxxKbRH0MMa0GHE31DoF5GQQKq2RLkORgrO24
aXZ6FvcHsw6Jvel7PvKZzI+cR2cBMbsnvJ6JtxmyJElaXAQ1WdHzt+9baKJeI+B+TYjh2BCJVhK9
ref7kFGNE7Y+Y9/yLBsiYqTXDYefe/NDM71J3SA/p9DKgzXfpPMfV6bsAUAVrKBIRT8UIDsPVANS
j49IZl+VTRyDlcpkLQwjXmMS6tTSxi297Ii36Sfm+mPdIK6IYx8FnGuw66mkTMXpXOgkzDQ1zii3
9i/klDwLJBFHETqsGXxqno7ZqVeciqqzn6sBdBPqQ3FIxDkM2qOXBOgua2J0uRSSDjn5GBU12nm5
H3lPJE5ty3SgFViMGzrFG98NhxKbk3wtRvuZornZaV1sPYmBTE0jL790m5Z3gVKc0x5NKNm61o14
2A2ixF9TOA1nP7e5mA9xu/EtjBzUcALtITD4pYhNYl4MFa1QNHCkWFCBI01ov0f/9W4w9uwSS6I7
eFuIDgHdAaim2kWyXn9rZo71hLqGFlg4bGgJRrsMx4iusv41TgxzAwfgQkd/WCHcLR8d4kWzoCXf
MLVTOHOoz0PKkK0yzfBlHKbfTWDAQI9KdYC6Tj+9osnNO88YF0EIpSdHvLOWRdc6IDRMWpz9bXFm
EFtt0zTn4oRaCu8mfL+4i3EVMHoPWDB3GRLwyYg4jzpXJ260NzTDzhYsKPGYDw39kL0ed96KEd4+
JW92WUR5uub0hOiT7ow3aNe5lJxExXgFHdxj7AJ5M72DG5Xroik+DdMG75kgNdCrzD7U03TLREuI
Sp5/SJIwtq6hyk0wdHBYQ4eWs4zCvZVo4oE0g4Q+fWIsYbizSAguyvoSeNzY6cmpzkS3rdSYL/kS
rrS+hGkfot/VRQQmwpGTpIClE1fYefygaic4hlGN0Jg0TMUhsZShvx3NHApaWkp4Lhm9e9+JBJDK
QVt4yqPNjVMQ1eUmyMdyhdYNk+m4Nt0P+mbmgzCt9DSGOjzcFkmo10WkaOjWGUjrxhXdJ1td4xyF
L9OafxzU/GJOpRbUHnyxZUtT5az5cX5QDE9/bsrRCw6FHL49HOdLvHIni0nRqrTaESYnxXlV5MyH
bbnBybbogv6SKMi0Xdrbh58bTzoHZTK4VCh8NyL6PTJb31tokRZhn5kUwe9EEJLXnOJvL0gDiGzj
wDLKo5zum2THoX7IDOzejCAI5HRRsjXYJikwpbMww5ycT2XKIy1Peaw98cnFn6MkKHRGf5yXTYfr
KRp3LtYsB+y12TnfP9duU9KgLbrBXFZUDUdXVtbxfs/+7z0ZBg/Snfqtn8ZvDAjJE3Yt3FbzTaP/
0frEPVSSPkauj6QPu5pgSLwyQmmdEpYiHNYgAAjGmAe7VbEk8GLjiavlJsaxaluY2XMQ7P3eUAfY
/jkal3rPJB/1GnNXg6qaRFrg8aOOnBuLNd3z1AjWqUHaZW0yzAnC4U8+UZAVMsa6ULjuz01nDuZe
S4ydykYHFYgPXiJCDNR1JFMZYOYXTE+3aWPU5yiltYeIM9s0Y/+fP7fnDaVdGXLlT845a56jgxgg
oCfDyqX0dsxgmZlJ7/TPTRV0+Wks99mYyXOD3EmlItoGVvvQlJQAheURuAIq/vTPTQNc+mQPQGEM
5pWu+XvUm2OkRv80uKw+E2f88IsJPWwGt6T1J8655DnDnc/aQwyHWQ8nVFnT+Im/aOFbtcYeNc+0
OYNdMgTeSc6bCrHqluDjD13XBUeFGQYcU3yyrcd74hlh8BfUexJ8HRMvb/4PmZyq8/1hsIPo5UOB
HH67id0ucYPmW0VzHhkPAz6fAI5kIAQB125N02mQr6zrCohMpXHDxApGukG4rNsA9P28zHdEUFoX
I23ydUeO6lOQ5kxBaCZqgsiGqZlefduJ3ulVH21mWqXEcIZd1d7nVRd90K0EYZeb6kUfYHyUFUEE
bqmNS5NIim0cKONo08bsg07CSwn8bZRSaoBxN1d03KtTgYyM0CjGRLMMEBn6nzSCT0dZn8OS+orK
Zo08UnxmGl9pIiH061DWv/2KuO2EZM8Ho6btzLH/omYK1ox3i6aRj7TnmubMcrOOPITKHOKr13i0
zJxih+KKuBnvkRird9Wa3QKBCsEbb14bE0CgOd9TwSkk6vRPbT5Z184wPgPQPhvhAIt0msniZe7R
S4z1fQxVe2lVoLKQBsByoD581sqkAmaZtl8WlWozztYHmdew7rt3QC2CiUuBlkRnSV7nXnotjBZV
Jz6NzkmRAU+WWAoT6bLmW685qqRXXi7mIsXKigQa+zW26Nx37Me16AznVUdnyNQ+83b33yLHoKUd
OOH5/rd6AEBzzOVjPDbGC7TI+5OArKibZU3P5bx9I0jwC+mkT983aKThiOrLatY/z9XMaeVUQt/d
N+haKQuN1rBO97+dbPOYo0B4UBEHmjls7z8lIKO+MZ16vG/BBU2BoynSSCHj/YsSMHgeZnzM8/tX
E5hy2TB0vv8WISw9HLrjp/vLiak4231QYQ+umlcmUvcnRb1t3RzPuP3nPbAUprghVnreftjJcFc1
oAt/ngtlaRXSBt7dX27qPNQ8iOlO99/2Ql5dP5cYWNkT9x8Jv1QPUe5d7o9yYGsnZPEs4eZn2IOe
7qLeYJQ7v5Yjymhd9qO2vT+kDhFEFgG4v7+WI5xbKUzzZ6eD5oAVXBNJFjYPIkrRdLEFUAfdaZzp
/veHg4vJ+r5L7g8ZjgM9n2r7Z7/O0dNAdjtsg/PfBhXTsiKvf7avZbh1yvC1SCPrweBzuT/HHEYb
XDVm4Pv7T9PI2CUZUuo2bxFAiBoUo5k4qwLBDYu0+AvEo71kHl0+6hF7aRra1/sjSxenwtNYhUNj
nzuqV6cexCZvaMN4QLNf3DK8Qdvzr7ofWi8QXvah/IobJa73X1uufEiryv555Ib6g6LrebWkbr4w
iX60kmn8+V3Nv9VPXvvzSHT1E1SW+ueZ6SSeTK45P78r++EZo0T68ygakxejS6OfN6CBoHL0Ifz5
nVvUr4Rq+xc3RReVkuC0kaHc+p01XDEjhKsyKEg9nR/adONBvDRbPR/+asA6b1HsP6DFP5BHjtZk
8ndTY2oXQ1NM6WWn7yonbK5MXUm6rWZrmU7UKoUjAcRhVV5bHP9HN9T2uj1zVDgNLauyqq+Tnntw
YLS9abzSCjCuKmiTFQMvKM0zuyNyLyJjUt64gdrJElM0qLQTkYIvWshY3tNjHxkoQROLwomKQ+BP
j3ZO+KbH4pjTtLfHbDRcmcfbeysTr87Y2pcki53dlEYf90f3m6gHauuUqIUT3RqOdj5QWfislWxG
9WGR6wctdA64LvRLWAv9AtxdndPsSkhTgdTgUrH0XftArVgQ+Dh3ev550PM4BApBF9Mlm73xyfA2
7lZ75dgXA/lnb4zmyc8TPOohRNmO4euEg5dRBFdd6Te0AmngLKrWVtswiu3LJEd3a+ELXdwfVpNj
XWzvytSoP8sY8FCcA9UFmA+Ow8VOAYDNJTjBdi8Vics+2sxjH5T+jpz6d2t+K65qncv93v3GYRel
dEP3DVUs/bMcElOHgytH9XPfT4QHwlikcNTn/+H+o7Bh5lvrpHYLxbuLK+RYdcqQMBmId+GCbS91
z09wUGNhX+Q2poJ8xNHim67cKLCeaCgU2R2RTtZkVffXWKTBptYjdOzhY0235+zN7/J+LNzvxR6t
NYem/Or+0Az7T+ZW5m4Arn5hHn4iirklw4XsPztEpovJ/GoGOr7WliAGJ873PXTgpohwpfmQP3wb
MzsiXAo3M7gMgxyWxE5um4R4drLUyUoIARwMReWdRip940GL82ZvCfGmdSXEpgldlZwq5KD3m9l8
QWERb3R8U1Qz7Zb5KyS0rkiRpHp/XR8SRduy2I0kxixSOood0Z+ntImNlZLarsAvMTaaJPYjhxLd
Dc6ZtS1L6VNGBbtt4PxDDYM9Q9XHesYDONslc6AhE/tKW7AYe0qa8k+X2hc5RsnGT1+hTyxSInHW
zJy3QagfojQ80BUhrygvjwJ28jAqJsv2JaTfwkRuuEwpwxQkTx4n+SA96IQ6HnTpjVxC/vsYZld2
+OdhaLfDxKQ58+NFEQ3Dv59qzn//88P7pmpYg+gh502hDcMA1zUmEuCfZ/zPdu9/cN8A11zKqv/5
9b9f9ue+TbY2OsH/vrt/v4LJEVId//1q/2z+fs9AnlMd//1f3F/6/rv7zc97/N/38+9X1u/76Z+/
uP+bPy95/+G//vmf1/n/9sPP1v73yT9b1MGJjJ2BGIhI2QoKxB58WbiFwvDQ0s0+/utm8G/Elc5j
6r99pc5DqWPQn9IvWtHtoTLaGGsVZreiNI5UQwGLV7K8LFccRvPquqI4FvZYHNtiy7oGsxJJFjuR
p5tmCotjN9/kg5Uf0yL8prXZbdxiXmIm2reaF2J1GoiNlpm/ApHaRxH39tHHFmh0LWXaaCUHBFfM
Gt57yVWiqFMFG8M8sa71l3WJLbIPWzyJ88wd/fQRahEi1MQ/eYkIj1Mcy6NfFEwf/AgRrG5E69zX
CFJxjOR0v8ksku2LoUwIGhiHY9RbjHqogVbuvNzUM4mdJcMVUnjqNR5qiBMo8c96hXQEzcnGrIl9
Hms7WUdEOHtTtB3HNsIGyLumEXAoC0bF2VihU9QCrpXlMRDFL1zGyIuHeNiT602zx/hIHE0ces7r
1ykadvhr603sxJvJ1smn5yKlog6ZvNU81yram0OOPisdsSIrtIpJ87u2LX0/FmckANYOA+M6bson
LJYxwsWjgwp0QYsveZXxtaJVurQn+LeTokdZ6bDxBa5cyWLu7CvUU9H8br0x1mDf2q+Zg1Yha/Wt
aZqPtvCyuQP3UqZZunU0hr6aT+wxsbTrWNdwtZfi5IUgBQPqjsGR25J21ak13VfMY/XBbP2vhvEa
1cE804kZfpfRqgDBvLQJNwTYfu7m9bynIU0rO+Lpt15El6TPoPvTnv6CtGytTbOF4wU7DYNIco0A
TK1HD2U+XTD8bEw1mPiRWuUp9Pld+2xPebzxaZTPRJFz1aI5851Pve/6jcBZ6rEAOjRcwMv5OklC
K02aojkfI2nJW90hpRCGn+8V8pe+9B9614ifaoG8u8c+E7AyWnWIcnD1WfsEE2Lg11CQHX1XQwRe
1MQEYqr9O1Z2vYa6h96vm2Bo69YtnATt5Ym2WqBtQU0+hWEmljHcthdc3BhZSewFLUsmF3J7O2ze
7PlHfVqQzV5f7HRFcZSrqXsFqOmjjS3drU5/1Oqh7mDl6M5G0B+zpAqhH6d70ct2a1I5eV58Q2Az
zPGz7tbWWMhVAztXOo/JDB7CgfqeVRFDLuT2O6WHm3++4UHq0h+dIjrB0XDQMOKG9pVedvsschbW
zJSwejH3sYqZxBg7ezuDskl0WwTahw+2oG1LwhOnZjONllOkPC7tmsFXDYFoMpA1BDFnj2MDn/nA
Nz+ufTIUsGwtmRhYUQqPvvaGRZ35uzhkLKKNo7n1BvU3zbDgBME0d/fx741x7q9iQx011z650lir
Gm905IfqUCf1U9HidHHZY4jqdVSYoApmyfcS5/2SNF8mP1X8O6sKzAU+s22vIZXFApja2PajIt14
G7jxTZbCWdRNSFgAMwYPnaEzxubWJWK9pZMXBc0+I0Vi46FW70XlYgV20NPbzd6QjroSK0drJF2S
n/Cil1TCDaZwGnTuiXkQbsAGR3lfEWVR5NkZPzw6zsR4rqp8OmZFiyFMB8aWWGRfdwkHZq7/7aro
PWqMX6C3kiT3lhHMkKUBjU7Heb9ttIeg929VjZZ39sJ1GNUXFBwfTcYrVSCH9j0sD2/uHTjsrMkY
ke0bLBSlS189PsUygSWr58+IB5EBm+GHHwZzduf4WSpyc/LSeAQVUJ6G2j6rsGCfujDUDZxh28TN
v7HgVJdaTdUlE3W8rbKCU2lj2iiKeaWG/jiH9ywui1xQMe6RDrkDoqmHwGAEVxmVv2OSExbCcTmp
FNWuIUhnVoODK6GduO4899Wv1VPsYqa3TZPOoW8/ZkI2cK5MupADYsSoxryBUHJMQZOEULhPgMzM
Fgc/pxWCYGRlYO0rF02dWYvKFrCqiunDLL5AtdOiKnbOmDfLLB42XY3zDlO2OPsFjbVybEhYUN1B
x1CwjvgyIDvDODIIrd8MLfGvzNtPMUBJ9AkCQqFhNuvKqG4V/YYdY4E11Mklo02x9ZvBPFoOc6J+
fM+8ZGfCVUcVJcxjzWFNZzmUdHQJfHeCFz8BozK200lKf5MlBfFUoHEXQayxFE5Us1VOdnbtW+eK
gQutfRzgInsWAgVGw90gyzMpf5HIHidi06OOBC8vB/1H34rpH4lyA+FlyzowSTmIJG6S3mfxPnzp
LUphPxAa++1XO1XVSoWKMl3RmhZmQghlxFkQeWD/UEX1UvNhFU6RfgXwuzVl2t1gLaRoESa58Wp/
TwDtuJ9crjqV1TnrNhYRapBd51KNBxXiDDIByXI3/4+zM9ttXNuy7K8k7nPxgs1m95AFlCRSnWXJ
ffNC2BEO9j252Xx9DSpOVkQc5M1MFBAwbIm2ZQXJvfZac445PJRWP+xSWnYrJ7CtfWsYJ1visE+H
tkcFpd4AdU12Frc5UWv6bphp0tolSKaSeK+wvIRjVe1JaDhDZmGqT2L5YFmRZwXBq9X0I1hK9cNN
B7QjxDutSvBzaUTgaeWoNxBXvDJE9dGOoiULh12iqOizjXbLDRmniZt/Ilos13GRGGTffsOTzPrV
tzyDHC5M2dXELTO9+F6GxaOTjuXWkcbjWEBbDVNzU9uAhKs6y/2kfS+6oTzS5Y8oBbp1VCfNj9Cm
2DKW7LkRxaIqkOPEpV1dJrZ7e3NuWybtpD+MipEhFc2RqlVOesuly4kFJ6D46qKF9inGkS7R+N7b
NrKtmi5sIrqE4s0OYaISmlKPPRrtjP+Aoie7mUTDvZ5C1FgSY7EsvIPIC7ckeJKpNBwaI0i2NjB0
gOM9Xq0MHWWjWGs3tp5QeGfHcKZ7Tt5Bs27cnou9pyXWAc33RjPvERHeoYpZbCIzJvoE+2CS6j5N
H0IWkXNuwA/BPRXmpkui2M+c7pQYiz5WqUliQEJg2ECsQrLjPdU84XYNxknxiAJxcXWDIDdCa5n1
hffoQ19VtQjvOll+qERlrVLjqcYkQFNVgWiF0McJ0pCQIQSDAnnBmoAnZpVWWW0rJh0jEL7Hqk+e
OmbMazOrUpTxuDkxzz5oZhvTNgXXk5vZ4OW8A7XMCj9bqo7E9JQCAFyFF3ebUrGk8YxSY0rWJQjm
HYIeuuMSs2hSGrYvZvkRDkbrj5D6cFG7pMXgGDSTeBtM1V1cw/ywRX3pLKM4TsWI1JdeYCuZ8I+0
DGUOFX1W5l0nKm6C+fepmZSdnlvbGRIDmE0nBNmNByZJE2aD+Y52Hx2uoPJEr/YHqwqrLTyYO0Zm
xDPP2du81LyW8YyG6H7WR2Ti0oYc23CH6Fzr1krbd2mTEuMuHHiLqeCEeWCGF/4w3nTTOHmx5jyq
WtlsA0WaENHbPbZ9bWdiK4LhTiGB9fHLLVti1rTmlmSj/kHGzgbwvJ/iXX1r4aBr0Fn1SeJ+GDB4
lovYcnJTza+aNrsxHx2zxppopaQuNUq9od9QhP1A/mupbAQN8zizjE2spASfxMh4F6GqkBiFlE55
0gcXwTuqkoE+fjBwDzdbHcBenK9dUSk+aL1bPcy/BXJGR0cEaVYX37tZfCWLbsk2I5JoYlaEOI+8
smOum+Y6WWcDzlpUXZtB68ON4qASpl1zO1Qj8l/YwpleOPtxUJUNl3rXslww+NQNRugw2EY8WZ7T
N6SITd3RUMdz2VaMCbOlJlDinVmbhyCZHpY9NLF+pJFOxFBYeQ0jWzc1KuyKCJLijAJswTCTRQN+
9CZCKjOJAZ8kuCXqnzn1lLycPNWAEjkFXCswLOuNoqLXAT/MZFdrl9kgeTQ2HW5UA7lXjWSPpQVd
vQIwu66pSK1eB1HaXpTlD5rLUEWlKLopSZk0AJOOEQuIjamCRHJnOBlCXupF0h81eH1FL/Z9Ne80
kCIeibfOcbCGhxEu1Yp+o3Ukgk/bgL98iDumuTqqatWR90oe+nWWBR6K7HFB5UMFJBuEuv0kux61
bNTjXZN1u7bMsGSciQurdz29KOon7sqAXIGbCIGuQ7XmS1A0J3iixgYh08lNKACaavHTCwzAcYOA
3C6+EZBWbTDg4/cc6jNLUdsYH1aYxKuum0x2d5huOnv2UZS9dam6OAi+lsTLXRWGgL8Tksc1uB/G
wBLY9+ImGKIXmZrKibgIpoq5q24kyRvwpp7ngoTYQFrM0I3Avi2F/V5NBCqaAfxzRnsLXWnWT3YA
9EM+1S6hz0DCyNy0hj0L9tdITCn/l4Vc013FvrvQ3tw0r/Z1qkW+O+Y3SY423Jz1fTWzflvLTqnG
YNC0YYBydlDXqoqxeLaMz0GzM8LiA4AeekcaHRSVWHScoR3aM1syjKy0D0yoLsAxF8106x6HDucM
FOrsvgD8kVVqcojThKCkypF3HXKlNgiGB4QqnIOsPGwSg/su2Y5DwmSzxzqV85fTaiAmytR9WlgN
0BseKsP+gsAOa1nzIG0ir5haWh4WIOPdYr1oSRW70Na+d4I+vxVtcK5xYIbKFD8WyARWwo6CfQBM
DpWxDlkTm4LzTL9L9aRFXwSdxXxDpfSSqLAdYmN8StvC8gWOPSNxir2FGOJYpT5R9hPdDh0BbpBm
W73Izyj6ukM05neyoaeh2bI6FAYcT9O516WEaxKk/c1AP2UV24bhQdyyD1hc8h3TyJ0SCAmUomBz
X9jDzaaG9ng00KaZ4I9CTDtlgFkrNJTbjqg43MG9J2U47fTZ8Ttt3Bn2WO8HA7YPKDaTOIXkdQwI
TAUzy9RDdGyP9YOWGHAPqMii+JDGAS2IuDlltlP7UD4YqKVYo5FWyLICtROjAyavbTWmCAbJUEd4
RDFYM7u1G5/R/dLJH5Fz2uRsFTa0Hn4eIZowzCXAvgSUAIVOobBVX5KNdS3aqdqTyJPAH4Hfrdoj
sXTviqpV5ADYZM+Vn+OiNGsCpJkOPMoBTBsU/e6+tOcXs8DhafJCcRPdlrn6lUKKUyCxbZSYOKNo
Av2kzvWZRib+rsF4ROcEQm3pKM5ZypAyhldMy3wjItYMCr3Ag5UIhAduK5s6ceLicIlUEmAfQC0E
SbqpNAO8Jtpdlzv+CsEeUKoC10VdsxZ2mwKUjJ+m1bAO9Lbb1xPyaVRWdDxaHfUHqrejHs0+l0R3
0mArr4kcSrkRU6PMEAP1GfIvE/vQnWsvbrqTApZ+o5jxV90RXQz6qsTogQGmqHT4SiF0avh2fqmY
H7lT70pz7LxEbwTNF+kS+YzSUxthN7eB9Zrk1IzocQhCshKcDolxbCWiBvqlnlpzx7W7N9zBF9Iz
useuXrAqZpBQ+cQsKYN2XzjFdkrz27xw2hts8PMqbw3osY51nnsd6DJiqbSV+HLQxqbh+2gCZUaa
WmBg26D20FZUi7edinU+K5eZeU7ehSYVZpgD1rSBlFurHelDZsEX2oxyx0Vxl8fBE8Rdwwvm+bGs
TImIEaa6YSAcVBdVvV2XEKhLA7W8lW6MPjuiPW/XoaJ9NHqzn2eXdPGJbImAYDelS8MjK7oAjaUN
G3b9UH+4BAct34I7jJvkDktJ7K8RGU0bp2+DO4TqXJlEfZVzXm8KieUliNCXRGl+gDanHlmEd3EQ
BmRZlQTOW/lmaoI7xTA+6h7AwYzQGx8CnNDoi61LcFShKK2TQ5rMGgLkft83PbFfCKVDxSSqfDJa
pPLzeRgDNPMNMYh2oRibziZDS2vV9xDdtk965Jtb3jQhcqNiNmak+kO2R4pNKmIVAjxAQLGVYflE
BYQaf2rfWQCrS6dz1UPqOJnk1vgtI6ydEsInN8iSGhvWVMHCe2kR7a4aOIobssjKdWfduBCgvV6S
SBCLkqLetp6ztDoZiZXcVvyvq9aoHVWsJnCxuy3UCIvJzMBEAPJiBwB1HVnA3Rob42PBbGdj9+LQ
zeCvbJco7dZckBeB7kcWygEZKRl3a+OC21rxo5FoNaiEhBQIP1ggWUKHyNdO7DQmNYDsNcb6BZMJ
I1E0QmLBie3aJXPE0hMESwSBb6RJ0yXVhe4FyIDglKF+l6WFJMCxAdU350Cw9yn7EDJeDglHQLQa
bGxlZVU/pTFjJs2spkOu4nRAF0xKK7V2PoFkS6SOroLIS0njFEk7c/KqeqbG2kln/ATCQklsiV0i
l3luXztHZlPzi52TOpDmwyPqaPPSGBAnHTm/MKwiaSZDUXE9qqpIKdaDKj6QCDO9qBpyU6iY95Wm
ZA+Zpu6u3zTqyN1cRtokU3JU+zJnZIEMtVWz/s7Dc2njRHe51x305UuJwGjVAzU8zUo4PhuKedMJ
o7vJGc1TpSbPIwNpN0xfwtlRbnVV/a7SxnupbPQ+UcZ95Poko8fE6wIj3V2ftXL0fG3d9acOPfOT
MVWrfsldHBRahb10n4J4YPTpKA9gWdwnFvMsVPfwbcr7KbQGRmSc2jOZUKk1P+WddPYBXkw2qKTj
hNgtvaaFJ4sLA7QPFC9gv7ghBCJJJAjqpzvY3FSSBNpYZ5/jdH6agkZ/TjREk21SFzS/qDMontK1
E6bwtjLWLUNyX4pVSXxQXnV+awIxd4qeQyouvcyBBznpafVNBBj1WcHeafdp4EuHg8KE5FlVsQUo
zQow+UecId40e5L3RlrZSRQZ97mqfLDCu6uoBrek9NZta5ncG+j2UizV+rZi/fJN+6aXrbqhXXkM
rbrxyDlWXwyXLU9Z2NwSGuCQ1xqINNIb/BQRWS2p9J2urR6gMh+IvFL3FvGb7BPdaFc4oMvatFZe
xuS21PpnNJjKpYVreD+3rOeB+6VSXzJnpiLktKhxc2PiNdlzvEzmO2VZ6RXFYC/poxmBkaW7pRGJ
3qxF9tuz+5xJcR0ovmPWKXNEymdXchvGTNILI9ojOkCvtLSBK4UbY+feuotz1Qouqlszd4iJjO9g
EkY1oF0Z0Z7Vh+BcYFp6NYIIFoVLo9EyoE11nY6/sbcpXMChNi0QsLIaolWT6OOhsRb0r5ZCtS2x
o43xtJXk8vmIvlxfUAu8BEW/1fQh3IkJ7lY0pDg01GT0FEQcL62jvcb02ROcLrthEtZjiwbPb0C+
Ea7bjBt8bIjBTJSxbpGvdKT9W2xP02NvwhYPrNkh9yXCWFzYMeFdo7vnMq3WsDiYr/c3dWyh994g
nv7IhAzO8G4ZNXBj3JNg9Ay/gagP9vMwraz5rnfkR2UznSnq5ojgU71B+aTSImOX2MhZbHOAkDgX
kFwh8ZS7GvtBIsL81HI9cwrDQ9LkzoiJp2Ux/zanmrkqJIo0I6PbqYyInlRlGnyLpshT3OU/rEqz
v1fELEu3cN91B7K77XDlFxZcmrQCsDJEDigfOb8NqMWUTNE+kSz4TsNq2w2L4igSzqMen6fY2Az4
PJ9bQSZ2ogpuvh2MXrK9gALk8bmok6eQRLenZiZjvUF9MprTFwVIeCKRqnvM1s3cH5VCqU+T29Gy
MKqjmY/aDTwNQre1swvFDaNYfbl+kCmpFxhkQ4QW5YuVq8Vx0OnmDBUWpEQvielZ/EuQijejMMQJ
Ez60ri4ofGHZhNyluQMZ3IUtZalQo8eLblBSa46kJIuDU9l1nwXc5LF6xczzjqQI5r2ZFfuxPWhA
1tcty/0mzOBLRqW9N+Pt1NOri5a29BgYl8bsGfMl5osMaaWOjXFWm56tUDf0fo9qaOgZpJst26CU
DgO1bHxhJpgREyceZZQtF7wzHKQr8AlXXmi2Dpxar6KgWRdVua/H4UQnFIXQRJDThJRC51YssTpQ
c9EOqWhmddwjRjHlN27EDrDmrNwhaOdvlbMD5B/KWzAPJt0aEFmuq3+vEkoB04Gukgb6GdNPD5pq
AMA49CqRtBSnkWvSeynGkzJKwvnKO5JjG2IozHFvaH67U5FybK0B6G6Vs5dwaU2SmGV4Ajm3NTwN
kmjyDBwCDXKEJ052JwqLco7ixHQ7Lir6M7mLICnX2k2a2j9MpgwnofGO2gL1B5YubvczwiLGnmzk
0QM7torsuzFPOlPqNU5cJOZ1s5ZsE7ucgoZ05c+wDndlM7eXGr9gFLAAjgk+5ARknMHuwrkrnbL9
bjvEjUDBCTZuOxX7MJYrFpSA+W6+DHuwBAeIZjx3cj/jRjKyVlnUlFyKW2RTzwMZsdtbkGbOE9Nr
Yy7fMAQad3Nlfox03p2pqKABdYwOkMf4htWxv5nB6rrVmnUoPtm91E+WPEQVFhAZkw7eJF+0K2BR
VwiNh9LcI5tYC3PgpCgf1NqCyGqioWO8lF20sfeUFhI0NKyQmKmS/bjlbueYIIMA9ulhyKp8T++4
uMnHXNumpsxvzYBLPCNp/mLZoc/EkTLN4v9GBNbK6BW5bnJ2SKpbsSdqyVUg4fxoiRmLTocmJShE
c4uGFQm5XYPjQepuI5tZ5V3QnUSq7PNUD9c2vb6Vm/eVN8rpOy16qNSSJCyU6z/mJa8Jdl3g1cWi
KE/wM0JT9S3SpYhUtwW7v+SFOh7+Ms7MVZ5CgmGTy0KVMs2vpk2j0RFm73DiQte3SgD+odXbnbtE
mNRgTZdoGD9xwDS5sw5ym0VnNqXH9O5ZK90ccAONrqQyow3VS7yLqXTyOQOtXCrfocdWFYbGVmWE
ivD2XHdaSe0x9jQxh8kLwNrQJKvLcyMWRTYSbeAIUGkcQhzWWeI6XpTIVUlf/JDT4844xdmGSWA5
raqfBf1MRtsmOqiWcDzgSGln+eoEnBqg9RkbHJMkVg+g3x6RIh2DkB6miF39YMuMj9bMcQGqbBrQ
DF26vNmnxWyhqCHwyIAWQqZPDJXWg5viNV1677jVQEaBb6ggFFPoc8wdiFaqc0CJRgppJR3P0TK3
wG2u77CUvIErlfyfA2EWOfYOtPPK9reM1MvPdNF/K/r8UoLyaf/9H5rxjz9DRx3bNTRNQ0CqmarQ
DJ3nv33cx0W4HP2/2mh504KC3X5N8tZo0zrtxA3MlmzDxsrx4bVM6146OzHg7WWP7XMfXVpzeP4b
R978Ny9HLCGnP1/mzxBUXg+iPaFruilMTbecP19PZempm2sFCwpoUiAly38wGu4N9I8T59R94Orm
pVLTlGXnzECRbWlScUdY4Mg9jHurV57B5CeHYFSe1fhAODPLRKGdO9i8K7RjNDgUcxc042cW0CNg
hrZpk/bODpITVMuM2ySmVxkQ4eYq7XtDG7jufnByfHQllNfMzJ/sfjjnI7sLrS/OhcMVnydw4gL1
PmiG0U8U8lKD/g0xP7HlnVIcClU8ZmahHrOweTE6YwK12R6FQQdZq8+0tGvOFhrPNpSDtZmHAFwR
9p5S80HR2JPGdN42TWi+qfmzDFsN6wNVl1FMF7dIaC02puFpOh0hvRL3FvO6IUNd4A455Le8eK2V
/oDQjYAFXB0eNpX7qSw8m2qnTiaV6oWmRZZd8nkWmPZm2hALMb0FtmITggOUxrxNi4KW7whDMMUy
ynhG3QF7XZdD/GwEc+nFuN9QnJQW9VfrOUnPpVlRxZhWvjMXN0eoRO8BEkIyHttvELHOmW2P8IUa
1ZfG4AVmBnmmZnm1JuMOTf1ehC2bkBwVT2W6GyN3L/pkvUgEmH5mhPvISIm6hinls6d4KFKxF2oH
KjhI322GR3BVYdctZl3MODTQTIjallX/oKMkcewUm64wb81yZCQkhptmzAiEJZ8izc10Py4rI0T5
FWOdcP1fn95C/fvZ7SDl1ITlmpqqq+yt/jy70SgGWuFE3HsdbJ+M/3gVzXQPDmw7Bm2171PT3tfc
hDPMh9uG1E2gL73f2NG6yps3/Lv3UnWPioLbWq3kra2GNz3KKGaKWre2hwAADewbKqh8JZjprjU6
rjghIQSKEFE2w2nsebTUpjmLb9PHMdS0TSVNa9Mvzm9LERhPHZuqAVIqJVmCPij4rDHM+Nd3Yoma
Dr/Kv2487Z9h03/78n8/ljn//r/iqfk1vxKt/2XS9R/B1/z2v17d5qP7+OMLr6B/Pd31X7zVXy32
4uvr5u9YjvyfPvlvX9ef8jhVX//+j2/gDbvlp4Vx+UceNfHR/zrC+v8UYLw+fo+v5vCf4dW6+CeC
Tk0jnNphqKMtOdQ/w6s17Z8IeGhmcOMz/3rmr/BqRfzTsHXThQlmqipcW41g67bsl2BrRXP+CYz7
j+/7jz/7j/++X/+dv68jwv5zIeG8Fiq/w3ZwQCOsMFzCun9fSKZCkHaTOBSIQEhwqrREbOh0FBUM
QxZTYy8RJEEiHVR4InvPDNrei7+uqIyJLQZIW8Bk87qbohyQd50fq74z91WjMTvhoeuHccHk2e2M
ni4QCgDHjKz5Il3GCEObHkqjjY7cPr/GQcGCC1sBE95iZA1jIJSMmhePGDvfmFnp//uQoycjXs4F
9+PE1UFURQpfjCg2JrDXzyXWsb8eroeKIADwfNxAjAlyfj8dBnPSPSXOviXCMA/C6c1DhMCwjNWL
qZDcOkS1B/Tcpg2tZ/0mSkx68jahUonsQGWrkbnWmnkbOZDWLVqGfuwFMe7k9tRJxi9Dmp+tkqrB
XemTwVyTHqAhEWSpTX6eIKUwbXIv04hjpjQk3OBMfJJK8dyFaek1BdljZTJenEj9GHqy0wbLhAlz
Cjv9uUkQr7VRPWxiI98rVYSsTiMp0wSVEgao4rUA/yWT2RvVHAfUleU7Q7bBN/oD6VTZQpCAEIyC
LLuVgryGgeFaor4achq80CFqLLyhOYppA87/52TnjC/c6ImQ+ns3H52VMPG1KnpxG1SUk+lIhUe6
7wwQYjFTSrlWubSWOR+8oxoBzSIp67KBeSwUCHhl8Id6hsKVEn7mOYQVjHDrOiU42hE0hfUR28AM
6mguo2IjtfouCC3gqEGb7GsLznAye2os2WXNxm1Edwwj/aGkqYV2P17NQvNtLf4hhWYTIMENsQx5
p51gIWw4+bNo1Q/6Po+zkj/VpnwldlkDo8n/jjHCg15SxZKLHKeLbiVLJodk1GfAtZBtds7D/AyF
4CsZiw+7dk7BqOK2E88qm6gVinYaEfMNY8BoU/dGBc3zICNEEq7efKE1vUFkrjBJKQ9lAzELmb1X
pjCuawM2ctaepJlFuNNBLJQIMRD2WFWDaQsjOdkTDEwRaajseKMNgqRblgomqWxz8zB+Z8sA6ERg
Ny9Uh7a0XdxZGbwq3XPrYVkC7qZidr2snJhtuDYAp8ylZ84EkX3NNiw9iKq8WTPlAAqkJAHAAkzx
dSa9NJ04oAhf+3LmRC9Um+LeRB2Y0UmNxL6KI/qu1vgk2Y6eOPGsAiOCQrjDyoHeu2mx8DxWOgVw
CFRxGohTwVG2kS3CClscI1J8mL0w+uJvMj5Jp7lJVNqXjjCjVVAx/wtrPjQWNQbb6bsAAIicIuUA
0IFBaOyITUiOu0WSsg/VJtyHU/1guI/0brofcaY8B3SbPBKr2qOFasFwMxriQKTGhj526qgM43pI
hYKSFL4A5nv1QQtRW4VTn6JrfTdjoT+4qYXeE++RGAMMcNHAVVgTVCDVF0uEn5OB52VUmnAVx4Pc
ihF5ZtuqW/oXEbNSzp+0IXRpNKCgQix+0eHT0T/XSz+34mC7vHY6n8ChJtoEHnssfaWqqEdFIteu
rp8m0HvQVIMHs0+yve6cTVM+aMHENzho2pwUzSmTzvQmB29D+z7e6UP21tWoHUM7+45yZp+ojnFw
G7tcz3Y9+oVB9l84qvoriMIlvzT3ZK8hICGwTC8S5y2uCXIvhvQJYuEMzFngcYi6ChHm2PgOV2bM
m8CJzLTPIVYV69iT7czma0QXs7WanTSUxY3CDResVXSUpfaDJrJca+r4w41sGFKgAPZRNNWX2eFC
qRN56EDvWn4fKbhEiDRcO4oZ3KrMCTPnNkMQfat2k3Gr/FBgdt3a1jGuoFkHNBRGu7L3nYzKdZNJ
9dzGziu+38TPAwr60K6bx4ltHbPJoP5y9UezRoCcT6BowrBS7uwikCQ8pPeaBv7ObhLWrSp8lI09
3gfKMS/z9sNtZ5LYVU53bXSjGy3SaVObOmTgtnlvhUkgHhoXCAxq9hx3im8oOmgMcgJWPcqKrWMw
YERy1N4GDUPdpq+tjy6Rp3RiD4r/uPCA1RGkIMa3GUkijdyqZZBnoMg1irsmpf1FTOHZxk5FFLfe
7NK+Sx6QtsQoptNbVyNvJdeWoQyLzIlhV36aetZEOBCTp/XDuArrTkHkAZJskAaEDRXOFOFNemzH
RGIM1UobSg1dSX/bC7ve2RVsn9pkzpYjB+hb9AhxRuulYuGkLQtuTKKzBSrkrPuQ6OSSgbQvco2V
U43fs5kJjphmOFbZUUeJ9BEzNaa5vqYL0P03e2CxlCa/9pyO6lJVaUADhUtdpbn23/bAOmsyLT0D
SkJkbcJqDPdqp7+pAS9Nb9kGkSbqFc63CNcSHqataAIDGEQLLROpi+4R8uObVfHspk5yDDJgloPe
BH6vz98cje7NEDA+a83mfTSCbSqTZ9Sc32DBEIUZxl+im/rTgLPDr8hgaKdw5BweGYvibS2KeNGL
uptwCpNLXM3jlu0S8Xzgt8iLTowV2pXpHpkBewiBCGOwNfS05tKBjpEHaRrErd8q0r8Kv98LPUvV
lk3Kb2+XBlxLF5oJBJTbPJv0v1V6StCXBUMu9MMGa8lc7PPQvWtL6MOsHFyXPWk5Fu/1Su+CBUet
3M1l+chm7qIo+cfcFh3N4KakSUImFhEsE8RG2nKkzfRwCdEVb3q3rRF/RYJwIZwmkx/m3Uaj5XTW
iBYnNSfYgFclmaUgaNcuDLQGzTfXRW9lYowzCb4jcBFCIVgoz8j0B0kmw1Ti3q/VD24248qtmyc0
p0Bf5/jBAGIhQhKaB7ItjelbaeD9sMf+dgijy5iySHX9+NkDBQXxYtUS3Y/dsKJHit9ws0Ce0fml
HuF7N25nqzb2DWQKVW98vYNuZivj9z431ENf10+lE+C/qkdev0B32jcMvel4uk59FybypZLUEEEy
fE0W2p+gTNn2q5dIZts5zUhlRy7G2xud9B4KqLZkKZRJ9Vb2P1RI0UuyR72RKSgN994pUHsz80i0
8Vtgmt/NHjF5UmlP4+AGh1bP75M+voGb/U0vXxHbT+YQeYU7HI1MxLcl0VeohZ3Jk0GhM7s2kviW
LnTu0xcwCYIZcSe3QceDy4eh14eDrZAMJjPMvdfHfh5TzcsEuchurj+BMBG2m10PG6Mh2XPbqzo+
BgxN00ZPDe6cE8Yl3Kn8SKvMyt3Ulp/XH3Z9UT9fxPJkpuvFKcGW+et1/PzUCrPLZLfT/vpdP39d
xVBijUmB6dTyp/38HfCBKr9uAOpcj/z1o6/HuKaporZcpErLH3p9QT8/dUeLkGgr/Pn3XL+XvTEJ
0a6FYB9G7i1upOdOs5QdFEvSkcOxhMTN4z+/bAE1hhgvr19dH78ecf0y18Uldikefx3/67DOhW5v
h+Hh+tD1A3kfCdeYphxBljSHwdbfMKthw+yWmMqafX+E9FjN3VOgKMzQe2a3qYy/Wo2JXKkRXoFh
KJ7srfrAZEP1NCILrQBOB+OZZWJj7QMLtWCqjLuZbCLVhYcoc+jtfRNvIObtpOQEpmIOK+0e4XSz
RQ2rrYgzQ0fp6K8gSOhGpKHqo51T2pQip3BAywMKyIz4USpkO/Xa0RShIO+wGLZUoChLWcr7BXdX
aWO2LaVsAFk2H6mCFR1T1aZFeYVQiUxOZKnFqoDNAKiTyO229IOhBQ8PmcdsXrJEPpmCBlKuFHdz
WwOw7H/kjYUq8qVTtM7PxBk7mOI5RKCuHfJVT1UnnjN9rZb5kk1QZ1vgYlh81IGwOzIVHEUHeB31
lxaWf8weZlVqpJfFY//ZNexIExvfWnCJQv1ONQyK1dqM1wxjFjmL8sPK7yc3R0dP+4e7DKrFTMPT
oMf5Awh0BvhDMHvOMI6blEzJVUOQBrEjEE6D/Ab0FreFZZij5G92U0DxrmYS7TtuIXaQThdF4sUQ
DR3p6jUG2n4kGiTv6fOzjL6aRXHqKsKF2prWcjE8KXZ86nOFgDVVvMYMKjwbhQtUD5JGlFYuytLw
vawFb7GeVdDRNQS8SomoShqf2uze6pJJxEAQEfRjkliMTzXSzjLigkKb4ixE7AQ4Zp1WLlJxprVV
Utyx0D/A59UeYtKQ9TZ/a5PxTQjFq21giUprUsoGiIDtBjwdw6EBFLzj+HT+cTq7yr1FpsCbVXbo
2yf6Wk0vYWWFIO5SvDsIMY3wUAXNtMlP3bzcJYOu8QlWSDEbd9o6ZjxEw7ivTtBz3nQxPactsF00
/z9mvWsOGNH3DOQ93eijXdc1IXPf772Ba2FsrPIRDw+MacYHg/2kCaIOEQXvBjjxbyOOjzRUHm1j
KtbkwUebvIO9LrTpq2pHlQuOAJNphsCrzTFaU/NUtemI8ic2z5YyIG8RXGg0KZ5qkBplKzfVor9L
NZKa0H69sdQZfjuG95OpmYT4uK+oHs4hWvjVnJJIUNRp4WsT8W+yxxdY1uqmi8OESfyatUR9ikHw
oA3fhL2R0hJnKY3L4WJoxbvUnOLskC1eFPY71oSqJg+x1Wmjk+8C+0c5muW5oK2CBRr3EnW6l1pB
u8Fta/p6uBc6Uui5GbrV0ApgaAO5LqGzZD+sS4VNJm22T7ZJktyNctiqjDo4GolQGuH7idicqP38
UGbF9wjmqzd2Kih6As+ZoSJ+CE38BPYov6OmpyQrCWewqMJXtowPtC5xohGJuq6T6odoeG+GXQag
/1QNOBdCxfkIMNzro5C7MacnXWeow1NX3liJknqBKMZN1QaHLHOKg9l05c/Prl+2pg4T1NyhMmcM
GCOLKBzjNautNysyyiPtpmCbD+0htlMo9L3GXElfukYKjiHYojMjn6ji05/PXz+9PnU98vrZ9fCf
R16//nXMzwevz/86PL3+ol8/4+e3h8NnM+HBSJSaONvlQ++QIbwu2/g/Pk2n+Y+nrkchicWN/ds3
/BePFvmAGvPvB/zPvve335OHRrbvW7j9izMcsjge88Ww3V994Nevq6uT/Pr8cH30+umv438+//dD
f/2of3349Znrr/v7T/tPv/7tt19/+n/27b8eG1swbxUa18QxCgB7fEBzZM9esPx9v32qtS3iguuj
c1BlxNnNlrNv6k2nDc1hVKL2cP0M/VdzaK8fTAb/uKP5+vrg9WktE0vm/Z/fQyHOkb8Oun7P/2Xr
vHYjh7Vt+0UClKjwWjnZZbva8UVo220qBypR+vo75H2AfXBwH9ooVzuWJXJxrTnHrH+f/H343y/8
++j//vf/+pr/63v8f7/x75P+NFC8udoS1va/P+7vo//75H++tCanW4WoJ4nELYtbT297bVX+G/De
diMAY6ycTKFBqcuN6RI06FSIj7V96QPUqIwinLt8wDpBhFwe1z7ibxf1QbLQ0dOtMh3OVV95TTPG
r2BGjwVeBmUCaiJg2qPLZ80ch1J/gnjefxSz9ezblJZQGHY4lPBzFSj2m8LBKUBS2pxC46CERgX3
kFU5NMR8eB8DYkQ727E5P89/ghRefRyvPYdAl7zD1WC0oC511P1YDL1PvRHfx+jbdDdxNgCDbPoU
F3kzzriZkTIQeksKaH12InDyvWTZBB6UHkli+oigPUAnnQkBA1HBVB7w/8Qsz3OyrVSaCt1oaeos
zZY2znGsym7TdZAdSjk+gbfBUxEAhW5YYP1mH4PK5Hzu/wyD84YIN18OhUdAs45nY/yS5GzVkZ9t
CFtK6BLbxOpAemuA6IZBwax1LJlQ5a+zVZ75sqWD3ZYB9Sgf3UR8Z8P4kbN9b9rR4Zd3XkqD6WIl
VbWVNSi7ImSmiun2WthkweAvACEZQtms2KU6n2gocLvwQ86xZ34RSRPuojD854T9VxdHD8SAAJqR
FweM1AqAicAZFoIP5GzWuR1PCSwMCUK/PEKOgJqQLMkk9dlWhg8vxNBjI3Y5BQBnVsIcjhazdn4W
U6x7C5cSuY4b2uTr0PTdo1mZDx1l074oBUatJSExTYPkhBf4MFZ2d1YST0HGQcMOQnEuZ1Ng2tqM
tokhq23u+VhnD3uQcwrCU3eM0UaGOdx7v49OiuklO49ytjR2Sd/KyORTNUKiFuAt+jCPIW88rwTQ
4n3Oy2iryj60Du1iSLvYavpxU1+SviClBJNA1hIWNwUY/mGnkTaoJ4pSLyekurBTtszsmyDjANIm
OC+wi5uCchLVO09kr30PGaLJTEJrHJMxSK7+ZEn3rBmP4qaOdnXe4vmbNUkFMSSUfHrMCgNt+0TE
+JTEH6k7fs5xfzZS48EvfH0pmVsHNbqHpoW1mbTd42xX7PMc2nEz1IKSmf+cu37YQ1BegqaLR7fP
MF0CZ/nO0PaTgmyGOA6jFGPsN/Dwf7XynEPcyqv0kKRlCweb3RxfNAB1sh+W2Kf4PvcisQFYfBAC
+KJngi1C044gQ9FEzVCCE3AShlfbd+utb6PKRxW/tSffZGLCDoQuA9orWmq0G84077U/VoyVu2sf
pSRlkXOXR+Z4bcRECQyNBgBt4GXmwTBbc7kg3gfb3Vu9d64kHQvuTkWsOfjKgJIbfVhMDEXvYHVH
p7v2qfa2YsChIrqeM29sRoxhw83Q0KWhBLE3bh58ekv6yTjMN+AvjLwjlFHtiGvSqd7iPD6TM9Nz
OtlwoK8wmqMzGDhSzH5OKSbH3ewmmNGba9QIAhxA4Y8iJFmDvO6V2QdIuWzwcBaZ23BpS75rRzd/
oornFh1CXLZOkWy7JmLdmSNkvIwnbCYxdq3cnWFSSWVUvs4n5td+/ftVoDguPGGu3FanRzS0y3Av
5fVEiNcTkqNi02PW4L7mSjDNcx+xOUT3OB9IjS1DspaMcVhTvA2XnD9U1wRgaMNpC6Bi2no+qbkq
xX9c1x2uG0lMs2ORNtAY6KKTYjeNUY5oBoYSpeFmdBYMbgWyU+WL0A3ad+oHS9ZhvPjJU2h18fg4
Dxi3B2kQd4RfbdMzFUROhoPenV29tk6mCdCKkywb6HiOvCjd14bHwlwmr4ZDByQMNb7Ypz7R6Z4a
G+mAwbnOwSmxxk9NswjXOJo8zmZx7G8aSVxtYRzYxj70hOspyJN3XXJyhDeG9X7Cb0ozaF2UCMXN
bFEXul1zADvCiCjKSPGSCIvLCjsKLis2RlFjqmjgDuIIrBCfrnoMJlcKwuEksvohInxmNRAPcjNt
8d6aD32SL9CRsdh7nXOa3TcUHTfL9I4JVeRmRP1DCFlTvPnVd2oSAC3G/E9nR0+NB9pJyMbYlcgg
V5YXJ4ehy9I77KtCjvWuyqy7wSzNLeR9TxMMihNkKztitfNZHaOiQKomPh2faBg8VcCxQBt0k/08
LzGokW7lvqjneo/RezM2XAORIZkE65CXqyWkw26ynWRYsxl9IkcKL/gGpTgdAnRmqz6RG/Qg7XH2
CR+eq7xGuFnu3SW6xc0RE8tnU1buCZj7JbLDcq+XBb/Etlq2rnfwXG/Bd+BnMUOGX6JyU+D38cFO
WbBqw35JBB1LXRknjD00U8A0rueSISIg6CfSV89ZWqEnLdNm408JEAGXbIK0I96ic6lq0JTPZi2O
cIjuLbGolAvskIltXsnxvc2tvlgCXwYH//cYi9dl9lcF6qCTbWKhLIpxehteDbWo9JF33Wis3DGG
hcIzRp+mbR8HN5fnAYEeZhC5baRmec4KjBkhP7Qwssc+jq+Z+BdrICb9YntvLfFaWS5QyzLyjjGY
t8ingV8W0VfW2zunFsWhbxhqVu5MfWVwhWG3cwhQtuxVcaQL11wNdzhNJVFVtSLbnAZscXbzfDhq
GqoJNNldkThvAyTsqBcXp/fSk2EiskG0ta5QJh94ySP43OrCdwvOmI9uBXbEDYpyzsao9RePaBsx
i405m02hAhjXhN8etz720QrfhRVvB8N01421rLICwsEUPMuE/Y2G4eJvD/KNWtDG2Fjq3VBlew89
Kq3KccegF+k7XnNYDC3eLoUeuvfeR8bZF1zKf2ZkNbi2si+ame8DwxxVNqj1GsTwtRUw0PYxkucY
07HEs6W3AEVyFZ4YFLf7Kc8JRdaPOs1m2P4FgUMUsOzn3c5Im+8sz429wdjWTQZq3m5uNr2iS9BV
HsQCxskRzqpweJEqJjY2ifRNVvYT3qRN2Tfkbsw6PVdtwUhEIWDs6vyaDDb23THHGA5AzJz9F7yj
w1p0o3fkan7uR5upi4EmerTy+95WRPhACMvcqtv4dVyscQ0n/EjmH7jkNYFJTnNoXUZOI/UVivPA
wsMTIXNaC7SrZ5Gl48bxoKKAan6zTB44fQ9gFF4DPjRc9OloHFQzPbj0heiB076KEWPAQcKNpAu6
HfHkH5yQHDkMHYc0zm/KJO3DMz8CwW9Qzk27TwgdlmkNxal1wcJuk9wZth523y27XypTiTwSkZ6O
klfTuPfj0DjErvGF67FDlcdZZ2mScCqfgr05atAsAJ7WCMPr/aQfXQ/MelvDezE9S2ycUEKVUeWm
7Kybafj9EeHyykcDsS5U3G2J/hl3RT58VE42XozA1pTGapORdkA1EdPAW5UtCJcRFv+qC527Jg6X
eCiqn7MT22gfPPcsMaqv7H44KVpLqxRVHstxc+4XHUHpICEd1ISmOZnMdfHB5Qco3YKGE44qZV6M
CXwGN7jKG/09ZtQ52SQ5X1geuTXM3rZmXpxC+UHwxA2cKsnhc3BK8BKtJhumPRyJ0HGeg1KjiNB4
PvJsh1eLbcNFDYljqawKQjvpJDL7t4xdYtVXNp0KmB2FAHJ+ZNbgVvK6Obtjg1C2Gd4C7kHEZDQF
lwV07OqrSO3HLGMQ55r+jRC5C1kzF0bLNcelcd/P2BskpkMGp/gkByKYU99/ljL5icwK14SV7jIv
mShVDVKPxzUda7ZOsxMroQUnOQ+vTl/9zRfkxUQ619bjd1uHVvGkXBwNtnrCfIgpGvHeqYHPYGPd
V0iECRdFZOJgOKNA/Klb+KIIFlf2iycGd9t3FaFOyluPjv8axcUn9t190tc3Fc4Cz0n+F53bQ+/T
vwZwQUNyGTO/Sx3Kje0k/6p5uHdaeL/QDlNYZzjVJQG3+Xgv9fTd2Iy7Bcz3zLNeItG+Uo6XNnWj
9qH7mkEz4uHlAnRRC2vcS7VFj5uki5cqRFiYSv82h+5uCIxHgou8XYtkSVmvDCV8GnqDs6Edf4dx
nmzFXkvyNBwoAJeUEohrB5mLngTG7vyuimf5mIzg98te71y/sjcyAs9Gc/o0Tt0jcdZv/YwAOhCY
MYP8W4fOU69o4ikLY1Uahq8hIwLMReIHVROY62Lt1ByDys79cNzx1fe6bdNQE6iHLnex3ifEHjTW
fGcZtt6nw3A1Jf7osXHqU4BEPfMHsfIesz4S1Gn4uHuBBKsyt1lA2BQ2/uWzoSAGwPTt9Ni7ZBDq
kphia0Kegs+n3XlICWCT7iFtYgz2p4NVH9GJbMOIpOMoyAEvEDpguYQKedX4WHY2GcOfFpzUuzQj
fSKbT2Mo3W3TEgyRiK8xcYw9/JMeVHf4kKaA6apZXp3UPHUx+qbYZYzR5Mcq7/+1WjU7ZeAyUEOv
t+XM1hOnsM19qKFY/Xc92ngCvgTlhNc+dxD4mIX5Rx2kuzEy39pYM7YzHGyKKESYcaG+ijoI3zAq
VrZ4ROavN4ZLBoFZcq0Dvlu0NvXBHgpM4/SED7GFdTboLZ+y9IxPpNliBGJdBCjAWY6xZ+mDn9e9
2BTUw2sp1G7B0iWNO207zNkkR9A9gIlj7wVAPZOBSN5mxUbEFjEIZDzKoXov4xbyvCASwbhzZfKN
POgTF0O/GozyqV56mMOgd4G3s4yUMHddg4GQVE+9GWLuTUGZU1YLsreOZF1/x3Gzb5sQBBP0iXXE
QBLPvtcB0kT4Z3Wodkg82nq1z+y0qLbwfUKK8P6V9jVXNjrV/s4mbXvX+nG87W2BoTW29G7q3LeK
DNyldfBTkKVS+4bHgtq5a5EMa5QnnKxxcrIPUbHPQ7pidHSqanLaDJn3pLjPFwHvH2K0sRnS7pyR
rEsQAIb3tDxiUwU7OzJmSqqcMJcI9VC36PycKrgQ4jtsdRsy3q9MAtMkw9alX1EG87s0U+eghQUK
rWD9tofnOSsfymr+sKFcrBro2I38oRGsLlNGr8oVy4ia4Ji454q1J5Iq2prJcEIRWpmLIyhzjoJx
/gZLvw9xnZlWO47Rwcn/uBWcjpkOuuOr8Emab7J6UikOkYQmDnUbwQcouDja00psQD3MxfCVFBxi
Jjt+ZM0kY9Lo7ykEAk52+kP1Tr4Jtfmayfqvzp7Qp90TlfA12z2ijsHPKKLNF9wn2c4o/JtqPGxM
+YBYKhmqe4k2KUA9sh2yYkZ1vZgqju6LrrO3FnjsRk/0POdhn8F6ZfqftBsM1o9M7iBG2hsH3xxy
ec4wVd09FszBqHi5jpzoL/MeeKC1ffPbI9apx2Ksj5oEaDLg7yOOjgg/5ROqj10gUEUMAsOOKrKr
Kr3FXgEjF/0E0sEmYwfxyZsY3ubO4zWbO3L1SjDtcineU+7A0iObZHD8b7oZW0YUnAptcfKVAfxs
fijG7isFKEsoD7gG1Dlh4p/iqlgzcNkPyyou+jAhN0PtHIBmgecFG9ixX8zx6/VU/UyeN+N2rC7R
xN08MrzfYWm9a/XWkriQa7d+waKKtsO/iznwYnF7SxproJu5eHS7lY8SbWsGasfZqEkrDAnzqy05
ZCt6OuOIiH+uN7MetnBG9soSf0Yo6eTKAcXx7eqAZmiFG2Bcm4iQ1sk430xZ76iukRk1Nplg+sed
p2RnsCoXRGvupG6/+mR6dRYIedFR0fk5bgK79FAA0oWqOiSqEzyVALfgb7jT7xu9JD/9PqJ9Z57i
PrxZgVPtHBkKmg+49w+pReGhjWBdt/hT6y5TB5oAB5nFDVBhJvs4pDjkVoyJWPV4kteGbqs3+swm
8FYeokos/UoIVlU6HgNuChRxRTBvk98mu2yijLxJjeqi8W8NRrr1lEK7luxAoUHKWJ8AupHQEflX
nZyQAY0yBVdgPU5M9JasOzyHDHB+/8tjMrf8SMFZRT75PsLo57UC0XmKllFOQei7yuDJ6UpYG8iB
LOxxxt+10rC9mLJ7cVTv2nZiVhLA3AJe44IXujQQHMqEn3FgHJ8kPqOkOibIakcgBpb6zk0pNhMA
ZKNdbesIilhOsUuVQMBe0iQHg+YfahNITnFJqJ+pvPZo9tOzBO/84BFjPnUwmmpvEyWgUSZXnkyi
NGjC0RQlTtlokCfZ5eIgm+gSw3Jn2GwAsYw9J2DHthjTjbnehX4+nJo87E8ogT2aalODu7a/UNoy
9NMdrUNFB8lI2UGtpH6Xtua2sIIejYBYLBc5zjOrR7ZQNYQ4Z8zNoUVMzSnvCF7rTJLlCGqzEhA8
nET/5MHwlqRsMzJNNwHw0k2SdukK/zsJrBQKVmA948Te4ONlomm9BQCSDNvedPwJ9kLbp9+v/fsm
YMH+n+/1+z4VhToBFd3LkUzSfpmT/L6RUaNo29UnLZFJwLFcJhiBRYuicr85kRFIy/O/H9oun2SH
Cf7JmkmtDXQv5spDvGuFW4B2y0wNZUB5gmT8P49+nyssgRnU9vcwCuhsJPjgaXDy0zStOkWG+T+P
fp8TdeeskxozRuIke2JEXa7wEV2udo4Vut8N3qu/bWI+ae6KlRWSYoLlutpAe13ix8Z63fWfTRXj
wwPBc5KdRTJpJ6J9MI4jSSvifqjH8k4HIUtjjjQYqufND+n8yhDdRkrsD62KM3sKq74uYMUQtYNN
/tNU9j8yNOONqs/0aJHTDg3Zdpkj0d1+8AI+tzE5yTGYP0hs9EH8f0Iiq3Er8SL96rauYuPmzveF
ch7GfqbHEr/Yc3W1wuHWKe/imOU3Cj4+OUGSGeLunDh7wJ3YWIHNiLA++LKa6bHpGyE9YKZG9K5c
dWGl38PZC7eD2fZUcNa1afpLnswZNyxDZ6MlyjlUD7VM7ocs5uSK/mwmXLuXyZ+4yzcazuFMYxpA
+yT2IGfhnbVbUQrJ0ug8YTGDqsS4tx0WbLpNRnbebLGIxuv4Xo3gJOm2gUMtmx+rd+6DliQ3q6w3
hJTfkfNOCTHghk0m+T32gv2nJJfXUm8JoyZtpCezNg6hbpj2k1FqQklEzr6jFntve2I8IlAJp983
8ZBaR7hbT21uXuNDoRZ1aeR9VeYgL5M9/svqwF7Hlf2HpJ2v0RG3Ev3Huks7axf7D1Jk3zPjtW3t
OAej4JwqyzdrWE5SBn5kCwUamY7BXZw2uB9HUpEJcYY0su6M5ta5xXXOYFIK4jwy0Zb0r3tsRx6u
r1yLNdExV2EPN2O075Z/s5M9K9d+mdwfwo3nQ13G+xrNNY1mkvqIraHcJTHe8V0ONIHDstSPj63B
NTs6kOY02q88AK0VdcMmS9uS5pW448WiCENHwCJubuOaVlDM6cwlWRXGxDk0CPiqJ/+d7lakoLqn
qgSjkNnWnsqYuXu5ZBjN05jtsbsjMU2ug6k1vBE6rXQ8QOfBg65crhZYnATVTJdwKJ86rFW5DRik
ps+WtU27GnL2E10ffW4dqsFc8Q0V8MmtvSCinMHlTVnWgDt49z/PobAzt79PJjl9TKvx/skmkGu7
vZlRDty3p44EN/ADHH8GzJthCUQuBKjxgv1z35A91Fd+SlLNoZgqeTRQNuD0IHOwk6e5rB8qVXfb
LqaYbor076yIJG6C5iWt0aIQCAAcJbdOrkpuEF+f8OiuhNeuW4wDeE7irzgOCNYmmkZ0BIsJ+idZ
bj4kfnxXD9ZqnCii4nL4rtHxozMlbqEGBSGb9E764Y8IVbYZ3OSGY309pJhyTcKgQuG+Bma7Gb2h
WiP781Ze7wMJRUNCwHtyCKzsIvIpWWcO/Zc5cK1zmBIqXJMqvEJN5V96t0HgCumF+xrTQVJxZ9hl
BDPIN3EQzCFMn+ndyP2BDAj0kjTSt9BSpx187uH0320rwB2674hMXzHMQqfr8LL1nMHWJXQTdMTk
4MT2I9xDZLOheKZx2DNC6Yb1OOhP9Eskz5JPf0rjK3JP5iVoRXewq5M969TeyXJSNKbhONkYzVUp
d4NJ+44BLOyce1bNEDMF1acg2jqNLBwJUfcQuykwXsc4CmTHd/BdjiWCS+7HFKMRA9lL7zM2mwPv
lE7JWdDhN6h1jlZ24tADrLMGwEfvaQbCFg7rxmm8XWQNj/TvcZNb1j/Q6f3JT0F2I+xjFxCMRsue
/B8L9Ikm1o8tmzOZaaJY6kJsMDWVRDdV0wr+xL+6Dph89vkWAAfHV2XBzJmdd+LJdhWhdat4LIJH
Ii33aqFvOgbpx+koPruwfjYC98BgiKrNEetgPFKrXWKBkaYN88001c9WQr2QxOa3FiXlKiDem8rs
B/Q3J11zJpy56QOTYQSZzG+DyVl5PKEIWVPqc2eU5PBlR8+vkV3TVCD4Ifbnf6UYb8pjwW4A29Dy
/S6Gd1lE/7zReImdiWZ/ndIAKb4jIY9h4YQAFYqPYjvN5mMuw5eiYRQaMhlxy792AZO0GunZBLid
suSf5/hkXORr8nhpEET3k6qMfaBiMkXKNQEKhEZjYYUPfmlcGiRwtcGdVA4JcNWx9HALNHw9RAE2
o4+iNTNO5OlnaZRXloYK+qGR+ncMS1YThElUbZ8uAjhTGvs09s5R2J9nSFfpUNDSUbh+VbvBPBrh
m4m/Xel8Ak7bDBUpx8YwYUpN2l3Te8gjE5/QZCIvG4y/vYQu5HHHAOdLw/GtUh5dpmFH/4cjfPjI
PKba9AnoXdFdif9k9AqFzc9Doq70gxe2O3ZUUGvRo+llTxyggOElNJcgidt+dYJl0XFRE6AxFfJJ
MVdRC9/OvqjgI2r0IwtXbvNj4ytZ0ZvCuWdTwypB5p58HJmiLSmR7WboONcqCRmogDBFNKHbN3tn
bk7zEv+ajeVn6uXPXhNeSDa/MRriZb2jPr3OuTgPI0xXhprdQECqB2tV+oguQDfcnBJLshVAXRna
c6n7XSKcv0VG7QJCsdsOQcgnMtQm6QolLHHjUcORu6hRwS0urEYztOyYNTPcSExSVcJjaHm7rLM6
wkEnCDFKHgJvZsbpDkwIsLx7KQrgTKQNAwa40bEo30Zxa+fhowE6s60w7IoiZiCWqk8/M4FKV3IL
d+jf4BB8VuVcUZiNCG/NPqs9HumZ9GROAvBkHOCpG8Cti5BjZDZQXad8fuCWo+8y0t9VWN35rT6S
MWU/JTPBtfu3LvO+Sl3CUyQocAtYpeBKgosWKrpauR+fpsnZ52nX7EVbU0plmArG+KmUJvuahfJi
Cr7qjAHxiK8BieBHUqO8jKErlRltLBzdCFfri0QWuMtcqCrMG9c13YutkyK6kf5PRoJQaRKT2Q3X
hC5U0zrWKWY4NiU4+sKqj/aGqz9cZLQnjH6HSrvnkrbpCstTugBs2c21/sJGcI3Gox35t8kvv8kR
YpjRFW+dZhjE3b1Sdo8DMsY32WJNo8x6CAFXE0a9SVQAmAC+J2J3gKRUsfFc89kpe7lpxJsM2xkm
qOfQpkk6Dd5B0m9bJaRPbdhPoBi07wT/vS1/pEqN5TqwGT+E7raYRLWdA/uCLCiy3kXLHyvF2mNY
L75rfY2MaMnXps7yevz+ObaAID87hYGwQY8N8a0RMwOWFZUy+++y6JUuIOllZvMpS/Fvtr9SQ/6w
d//1xCUN6SCTGnTlqr7EBTc3BvCnIH/wbNStU9YajEnx4Hjy5En7xxSPQqMHUEr66+ghnP2nlBkv
mhjj0azIKg6h5kRZczDs9KFop6trE0/sKCQRdHcaplTMNOh7oWJJt/UgD5Zt7Tqj+BPUxh58/18/
IFKgDhnO9t6TLiEE2wFs0piln2upzvRbNWfEn8ffzNRpEYQXsrni1Sf+3G7tvQzLgQPsgnc/hQhx
OEhQ6KdUL4Rgr92wAbngMIQ1wLo3cqtNcu3MMbpPBVdL4TLVwnCEG5Ze9G7oWInKrlmXCsbA2Dkz
+RRLVWcezCJ9MZzaPWeRucfZx5+nYeHxq+iWxcW1W8i+TB8Q8Ad8fzALBqx6lzghImmYeaTWxrbE
nZcUAuQMdHdH0JC8djG7NMcbT2NFq/8YOOLWsBxLvjcmfSYlXpxGK6MO5I5c2z+pbZ5Upu5FNzxi
zdir3uPsYJ0094hUeHXCwJGHYSz+zCPbsz8UP/QRXkYj/aHk+VfHNpeJq/9Ohr8dC17DhNLMyx3m
JBlDIB3XyDNYGYqJHzMMqOhUBu9r+phS7yPxmrexUB/D2M5U1bxAWYSdJHb8QwrrsKHLF6f+vzyO
ibZlYk6/6sNBWbKauupZtxzfh3BvMFXf0fU5xB5fHRHDkx7vY7959VW+6w0mWLA1zmHQnfKKz3DM
nhrvOxl0tPMLdSb846lT+cnVcutXjKgGyd7a1/VTQ1OOFh+sKbfc+eOgtlFUfrplt6fEA5vc2MCA
qJ5w2/2pOI83wne3SZQ9j8S7Ec/+wS0KcTmi4jMfVZk01HXhF8A1XMk9Tpf5nvwEojPLLgKX2O0W
NbcfI/ZLd55bQ+ZQW0K610SEIYhwsdHsMCodrHZEwWDRQRFR9AXFhgUl+FJzhGUNF15LW8iuJG6O
VP8kEMPzjNertevrVCSfzB0eirw/yXJ6w9a4pctI68hPngcWOibb471Jw2Z5rSQZpChC/pWhh7j/
HGM43VC3uRB09uEUjESnUkro5tnOcG03/bTvEQRuxJx/2wyn0QnUBwdbs9uGC4ftI5DFp7Cs61hT
d8W4nDVNoRldekeewvJSWmq6TbIFvxGFRw3XGIAgi/0kn92QzZMitAqjvWr4bWh0Q6Y2NnTcXpi2
k2LtIMeGSjmPGTMb1Hj85XYtnc4KxR5QlJUlKVdwnzuD/1h7zqlzIL2HxLc29s5EGxDp7kK8y7Am
QOL2excOM1e7DStnZdqvHYLLrG/PY9VvO2G9NWFuXBWiyYZ4BfCCj3McP7dpeGfmzP/UQOdIRNXZ
ZSSHbpaMLRJg6K2X+VbMDBkmMf1g/jhP6QTVVEqO+51GloXRXJc9zvHmQ7XCYf47GmtT3M8amUmr
jXfP1UizRHrRMjMxjfkTDf9mOqGKnk5tGrRoIa2fmeiQNecmez3XTn3+fZPA0j8bC0gaFVFMi6Bk
2m0ziOh0gAq/AgKWTzYu0KaGgajseySg5b4b2+TsDQSZ1EOUnBsYRKQiNDgISdym5uLi+X3424HC
fbWikMYN5rli3bXpyaHJCDi7K4+53ZgHEtXlRXTCAEvIo4GgjcyS9ZEi0tiLCfwXoBlOz00Ynig4
yU0e6JrMrMlHeuhYnXy0LL9dso7bm/EXb37ftQlUXg0jqUNenwZIFz3/hOGGPXpMS/jkSORT8tRO
6RBp1HYzU/flORsW/fyfh78f46YO0DdBQUcNsjY1Qcva6Yutseihf9/UBXaVVbQowX/fT8TaM4E7
5ClpfMGidIk7DlGtr7fTEGbnhNh3WCXLw67In9iecQMSrpmh/UG8/9uFk9FhyIviIY0wGgV2cEc9
qbS7mWzfwdY21E8hJGZDxwQLdPJvQezc/e+butMR5ALRwOYfX2o5rpU2eakQlGGIdp8c4IPclMey
y6szNynFrQrK8++71JOXuM3tY9uNxM0YRMvLIL0Hhs5hRkyEBKaEk2jLQ3/YqAuIz4calt3EaN4O
+uqEdym9xXW+a+wYb0I7VTvUzAlaC/Vd9OaL6SIaDP+i4myRKjI+AgywNzszPPnLXzc3jT9TwiIx
mtjC3O++JDlv1tNuVnb5njrFHumN/xHGtb0OuuDLCXSMOtKnKeUW+PirXTM0ZB9h0KqZtm10DESR
mLoXy5pNVIKc4n0Z0aaMO7FNyjYFnuHfBw2xCjILtpMq3V1PGMjK1svMLDdroq9CaqHfh54IFmBG
vu3NqDj890Os5eN89D2rkYKcu3P+MsOOTGr9IaMCHxkQSIQr46Hra+uuatEwxL1ytr9/5mgmEiGp
WDSdKgtXPhe/m5CPPGkmvqmHOKyOULI4SFZWon4o5KzonNA5phfmIVTcGg2vgY+1Zze2S0B7opb6
KSMBI4lvNjwIXNJvYiCfBLTml5T02iY1bARw0hXWmOXoQR7M1OZbRmvjvTVdnRxKQKSgDEV+Gp4k
5SUgJA7OafKExxOsfjjtvSSbiBeE6BPjn9M0iVck99DJLdOfOUgOTtKUB3Lj7/iTm4eSGyeua3Q4
dt7tbC3GTUide8IF6ocuL4riBYCcR5kxnOmVkWVhcdAbzaR9IBmH0tGLLqOcufX9Xt1Xtsk1FRTu
ZrDpqUHvwjgzg3pkHHb2gcI3zdyeWjldFIfmoyHt1UTKGy0cz8dJKl/9rIpex6l6M20GWZLkWqxN
BFQwGgeQVOOflKny9mOwl3nl3LIOCVtBAUBYmnfwebUfRYFawGyaByPS73X6OhZNdRobET5iSfsO
2zojut77qGoOmwh6AQFXj5akF9CYSu7RbponQbfB9GjMFroOt8Kg0ccoVu3MEC5s4rRX2sV3AXID
1nF9UKOFyNmFWkYuqLOHbfeqk/Ix097HYtJONENAJ9XI3nP7iZKclC4vIfxRd8N+rD29shCUh/Jo
Fdlnz9l8oz0T22K3uO5rUd8lxsTCSBfwMEumhJHiKNfMyQdZwU9zJNy7vhuDo+XySVNR+GfXt4pN
P337sdu89ok5H1uYsnmGdgnrWvfMWcU+2wFSE3pw3TPReTG4hj9TYH+oBXyBeLF7KkI+2nXnP8Xy
Bl3ekSDsiGahrkC4mOkLerNLVWG6lE5z5wSjcWLUTPZ5qcCKqTC50vJ5gN4SPYXeg4t+/KwNXOn5
mCekZHAohoVnHqbOM/aMZlhqnOkzm9Gj1kXk7VsXd+VY67fg/zF3JruRK1uW/ZVCzvnAnsap950a
V+chTQiFGhp7I43919dyvZsV+S7qJZBADWoiKEIhhSR3J+2cvffafkTSnGcNPny1G8kPxzy/WPkW
pvrQ8wgqZtsU0vp2tf4FG4nPMHxzmbMEOLFFWI+w13fGjB/TV1huBp64T4UDhzKPxZ6h9SDCcqFM
x/1oU+djQkYiZzDep9WsT1k3PdZ5Fh47JnbctP4+z+wX5pAYvps9bN0wnc7kQy7AeIGKTJXHtddn
hTXFGdBjghiWKdKHkCPSD6GAe+WvsCCbmvlMiZQDP0Wzca5qlOJ4ylouj4g+lNecTIkVINSh+YSe
+Glj9eV5QpYyCaHxxsOrmcgT8Th9MyaHYsocFp9Gc6xxezeFF50jw5qP2ucqMfdPrRinX7MObwao
t0euFItxppIv9OEvjGat70F0yqXXuC69MwnardmYL5Vpr2dlCpLtM6dTCysZ8wdbmhmnH8fGhBoI
UA22Q+19dbUQSXnomv4BF9dXp9PmVAnScUY50fBxJNwOdlnQviYAxy+Vq0vSwJPxmJTzXUQ9TDlZ
8oHZ2rrWA5AyNUmecy+tFt0okr17jUmIuglOpuYlUdGRSrcqz/Oh9z+8yc9uehKWzgjWOSdyfC90
z9jUkkpvojdD2dn9HGOmzGw0E+eKdZQhfpCaZaYxXXPzBTZPvAbo61V/mlLnrhlBP5S2WW9DFe5Q
6bMX2w/e0oZBeUz8mwHtku+5Q3Lr3WxXJp9pDAek1x9MG/Haw45I/fElrRrIR22CeJPTqljP6ZG0
ORuKIOhvax6eHfOhuUXpmLn7k+6g/W4WVfRS+j732Bjjr9sq/1J1iOS1o6myY5eLsJGND5DWmjUD
cLoyMIPB7jQuU8eGCj8z6phDF3abg3fMselLfpwV1Dlsaao7jZi5yqKLNqCdCM0yUt2FlX8qJPFN
ww5sMlajfRINWf5WEF0Rkrx868XuQjU472lkEDcehV2LVvOjEzKAipN/Jl5gHm3PBZ88dJ8gwJLb
ph2TW4+FiBxoD6rj6RaHo78JGC03rEUOBS9z7OVOwDZgRAIBUIEXnMqC2eeeYt5klREfYg90trKq
Ag4z3ToK0EVvtOLkY1mkdnCgYsYsTpp8DOtrJ9m1Kg3XwXVz1+AfWmYpR2NnSNdW4nVr3Q/W/VBu
DatsVj9vGspITUjqG0D01GCC0+HiKz461VkXPy4ZlARYEa/70Ol0yKHUr1rdyvUEFxJ//H62Ov+z
p7gtatIV8Yji9PP42rBTVwT1ocSGLvvagT1XALFrYmO+4knOS8l7wdTz3MSvXiDkuiDTsSxS41JQ
mnEFt26TysF1HqtkEURmTyVAma04gzjrIIeNp59iIDU7TMf8UPB8VrXlfpvscQ6OTQ0qJlxnelOj
syHod6N7T57setJrcKy8DOnt7GbwZU2H81PnGedGFa5qD+EVL7CBg6/cuZkNVUshoDQsAwbHDh6J
vzzK0oIK5NHoVgZpyoWX7EZn95fSquzngGU5+RB3gEa0+rmNgNHlvucaFIx5JSnj0VEPGKBwFzYZ
Pc8d3k3IczaIetPaeFI52yqhtDnx2DAZ+eBv5mTCiVtCx6dvEUTp4P0K0/xcBKm3SYeSgpS6qndJ
gzIK4D9LPf8dDbNbN/RB+ZAolGMbK4fhfyKGuwqqpNmZmFTLsHykQZurS+r7Tx2vXHb4OEsLi/ap
GQ0q7DDQjc68NTgRIOGCoIacdjCyYTtdHz471XAIugktkMm28xcJxJJ31KJHQNJTPL+7KC3rOkzb
ncsPxAJdPmRRCzIapWFFmts5uCDclrwC9SEru/De42LQCV8fpdm/0Ud77luh4Tk0NMS3RM1ofiZ2
Xhr4QrVLeTgi68aJLm3ajSTTmDDTKbw3p2iPeg2wGCvBzo1MhLrBanYCgyzhcrysgE6IvRBICiJu
xHV2/VIDfvxRBAcUQb3Vwj62nVDYTYuHeRjpKjCxeUSDi+O7aRiUiZOnbRQ/jLPCrJZGS/KoLDrY
TuxCwvwJNxtcF3X8GkU2cqC9sMNpgq/F4j1oWWkHOgRMlKq9ZK/G6drcWSxbVzZAD541GQYnwFAr
N8qblZe04x7N2jhnLqQeAxSFtn5XylTftq1es6i+YPg2HofafZIYxb6cgVITF+RnwTqfxrrsI4xS
/yUzCe57xdTd5mkCEopf2oL8uLW12Ok8SDFzWNdV8unn57jOuq9+Jrk/XO/JWocPhua8MtSNOJqp
8uFicsvgs7950Tan0EkBQpQB8fKRrPhcpRIib3pPWmzjdEFw77Ti1WfJRLzSc+COxNm9hy6c5hN8
VU5PR44Q3g1IqWFV4AbgdDy4945/n3JTeh3qMkNpZkPJ6RVBIgTNS3Bm2VuhQpHFVJtm+bLnl7/p
Bx4FToHuvYfoi46kLZ4v9peP+Ldqe4wXTM7OslW4eGxrPlSGvMww//dV04Y73RafBRty+BLGvKqd
Il4mdREu8VKMHKI6uBRD5P2i1CldxaHLSjmopmMj1HeWaW9dBeDUBOofWpR9Lyk0MMl2bfTU2Ouf
u64aKQ8T1jfwaq4+4sCS4hUnT0aQPMHF0hoHDvAQA+zyUsR4cxTRMuCshbkup+EeNGpwsBwZbBAn
YV1P40NKJGn1c0H2K/NOaC/ZzAM0ih4W4gobJSclCpjXqvqa88ZYQdFWCRfcvh37w2ySyFF1dxdF
XHxUzM1CzukLA1F/aujys0pCo1BAnNU4t0+2gviHW45tToZJh7UBjlcP6689zhAaaCsw237D2ozw
a5ngvHOxZZlRYO090zkxUomXKHzLOoYKzrZyj1OfNRnPFa3bFFWU20RCmdQWvE55Ix/AzRsY/oZm
X4XP2iuiPVuEYWXOlfUQSS850s93Dbbb1U37XgwAMKI0XHqe4y6ISwAM8oYnXXgcPI2qea6UPAqz
CrDB4hk2xAhRvbTK+3hZEBjFPs9dyQ23kLeD+6ia74wJCa3CTZI2Xf6YTL1A/ZQPSdi01J6Zz+XY
A7u0uwe0q4FsBFaZODPmLSmwi8iM8p7fzDIOrqjIqe0XQZDzRxt5Ajlh32nPX49ijwe8IqcHN9tq
sRYBqCUdx+cZse/dWrHVrbhrpydhoUO1vrruKnz30R/0NdKVbFOLPIPywnHZycg/ZFUWQWvwjb3N
nnLRj/DVBh2/TsYUEbkej5N0xvuSr5AR+sRoJK19XBn7mUqIdahs/Vp7DxEsonNSIm/osfkMhjI+
6pLhjOUAPZrGRdk27gTRqJ1VDhs7NzlIdtlHk6URzQ+SDU7KwbkssB1qbH9LuG/Qa7piIBNqftep
aT5k7YAoQZbONQQdKxOPCblfGBIF4d/qYe7qr7TlGUGGo/gqVcyOUklcrZPDk53lSJHN2M9NWh4s
so4b7L8H07GrrW02SD3VrTLc6cGFz7S2KQNPWU5C3nysKnS1OGiSU0krKel39SDoA9t7bUHYH6We
eDKqls5uS8f67urZB3De089zfXhg6iWwtPBz9XI0KX01v4gLdjdjOJwHnGeRVtHGKaZdGsQwP0Nu
wyoYg52JGXjhN1ZzbgV+5MqieWWOZ0r9bAbIwSRcj6uJwrxRc9xMCxq64HMx6R7MNEoeIIA9KtMV
azfDiTn34GCy0djAitzq1oU8BiZaRsiOAxkJqECK9DiGt9XU+fmSyS7ik9jXF0FScolYlGR/7pAZ
yJxiTsfznBwr7ql7X52zWllbXh64K6qaV8qsv3KWcivXsdp1lJ36OHE3VZJl69p2b6rUA1QUU/rs
o5nRQS7wpS6lOZBS50JbtdXOyfhdOeRcSGaBWOnsj3AcFU7J+cUxcgznIVvCzsARQKoBAvdATSny
IF5vaUP+K9/yCiA1sa29XxX3ZqE99lbBVln7Fu6SMwQ0Qhh4Cav51BWze+51s5kyyewfTPSd9vJE
w+8jbcD1PuzyW3rZYvrCCf5XrZB79i0kHkiYL7qpju5mFXs4fROIXx02Lw5my0rI7yiixZQtXYsN
xXdBNRsdalhmntgc2OuW3jUwz+NB9Z3aeCUK2OQLe2M5VLHTcUoCzWAPgtmRvdhYbGTzxjRTr8OR
Cq/pNChyqEXDaqrG2M8AUHBMOIzXOY7b9qCj/ARlzVy3OCCtTtPlQWdfPRrVMRp5LB2AvnvXKt9d
r+pvyGZ3N5mi7wuZi0yb6fanBAvOacySW2dspt3Pn8JqW2J8O0YBAz/MOFJOLLQ0inWHB3hs9X6Y
U8GjRSY9pGFmQzULNV4lBQWBH9FRATpwNSmXDWso4ZWCbj0VIrm3AVBtXDEjv4NDvXWSOF7JeGp2
YN/upC0uSSjym84Ob4krqZMPTo2dkuWubfqr7KnOb2z5PvBiObeD+4hf524cp2eAa1T2gC+L2vS6
MXlRxZw9lZkh741yXPt2np2U1I9zno/n/no3zeQxm34ihSlINJ/5dpzCNYXn7gMNBUfR4OWe0nlf
l6AFIiTlHWBcBhFJ8TvFrn1GCstoG3IpQ/1WGSFtD03QwqANXK5+YXbK0oC8em3t00z1m9mSoIXN
fDU7IttlDh6frjXW08R0Ylv+R2Oy+ybDlW4cbtDLCPkRfjoez9CfnKM/WTeZOYojDaOltOCAYaWR
CYFzS5qY0HyG8lySB+w1U2g2YTNTzRf6J8jgStOC3SeatCUdr3Swb8KhIjzagJ1DqVStYqvF/N/X
oCmUIvCdDMI6SwOBmUfzJuzVhmw/SNDmIafuIYu0Q6BtXTil2voTw1QZ4BZqLSh+XT7RwYBSpwZf
bUZPPbT1YG1sP4wom55zfKDmPqEVsEsgf05tOq9SkT8E1byWPdE/L41+y9nUt07TQTnI+5u0Zx5L
k/gmcapfMdsK/t+kWfdOOsBctcmlgrNKPHvYZLOlFy1RDczcQXJvupV5YwTIIrMJVxapxwPC18p8
AwlKL7tomI5M6TWDjYu/qUfVzZEz1zmVi+jO5tbIiEvT3kISCp/yOTdJfI7RgJoEWgxiImIyoDLw
yu+ytrZO0dZHx+cAlnk+fbghB6FKOCCxSMutWzTRReW06sjK/RYugLm1DKK4MtIxDYhE7vPkasJm
QDlWEzjWvvYOzYBzz5+hg05JigHJJzlP210DFIuapH46zZz+0LauAryNe9ku/OXUiGLDzc39lT4k
TVeuDZdBq2hDFwAq58pqYpiVbIuwS6EYlPzWDxObkKwasqs3nzkaLylnK7KA2iKoqSFMLi1uSysm
4meVUS0HQSvcJOnzKFp9p61mobwYRHDfIZxD72Y5ysKjyZ7La1Gk35I7xzu9akYHC3mZ6/XsBQNJ
4dLczlP+0kXuB3g8tFgSOoLSEFZxyNZmUZzKlqudbCxn32FAxjmU5OfObF5mq33NHYYe1BGRXksE
KSgXQ/QaDtQ2BWmT3IaKFhN6/O5snGCY7jz3zS/IGQcVHwCfUiADTc4VMH0nESLuXFz9Igmasy0i
iJ5FnaxLd2q52VjtfAyub7KkTveeLQh969eMm/hOzJl5C8Nyvg0QqOw+jug1hT1JvQk3g3GeuZAn
hjxR7/bck98DKVolJyd08mPvnVEVwfRe36CHuP98D000xr9wZVUMZtCtfE6MuKAiuAei24mAe57s
8QcXVITtZB10uySvz2ERX7tj1LdJGcWqYsUK0AIQrPQMMpPU86wiLxtvCDavUG2rJ1MhoVT5dxHO
E2TdRpCGKXiacX7kBVQD3ILDih/KqBZJwzl1bMZ9mGnr3g4g4l2/VFRsWPteiyLjNz+pP5opiTZ1
Y3EkjSKxpvHBNoybvqN9zHGcmjJjjhyRoQ/FDJol0yLeetZ8AZES0yFT3hasG3czJZ8n6/omwPq8
Qnmqllp66fHnTWCGn0Mdm2gb0XBAoJ93Db+hWPT03ql4X07zKnY51MkC10CmLooe1lVvJFugTu5G
jUkA1gQdbHAZPYsYC2zzkE13YgzReCJ2TJEGYRF35NIwOR/zhPyZ5eut31W/UzN9wxXC7oNlXp94
42qsomEhBrGafTafCRqWLOt66Y8eqri3ylun2RgzgBfY0WlCdrOODWK7OB8W10Oc77rvEuTmkOcv
anDDFW0UmNcGgunXdjfTJ7M7th77Oy4/kPQdApDtMNAn666HuftIdUN8qdrWMXlRryteWL7jGqmw
ARTwyhdNiIPKnDHqGKcop6RxBB+4VPFWjWBSmC12thUgOcb+QUsO+Srjt1OZH3nEdJYOCxNJiHmy
OwUSE6giBzMjf0oTh2Q0Bm+NC8HOMwxypq9GZhbbzvQ3tSMariGY2hInrHj+27cq6W905EAKzl9c
p+F1bQ+vtSAdq1zy3dhUOMSmesEV+fcksLlnOXsE/qchdl9rvOMLPG9qMYfWY4NHBoprcGgn65Vn
EZ1GVrf1MvGV0BS9TPz6Leox73IdgCutjlh81Dp3P7w4ec5TMa6DPY2VzbLoeUCk/+QOJVhfFzhT
5PkcPqJdVQVvUeiSUlbyyQjMJ/ZORKQ19IwYJ0pXBw8GfE7u4hHZnhGQ9d2MyYhxBezJ1f/prSU7
DSxKt9RgY/gPGlgTlBFOzcAJk0tckgMMcjvKU6hKRHmTh4Q+zAXAKJq75VZEHn4lGBmRQHcs4uHY
yvsMvGoXXqaQAFNMjHjR+Zw6R+MhhYb+4DLXLmeXGEs8Z2CDgpdwNgBDJC/Y1eeFO7n3gMzuiZBs
gd38CqfySI0TJWl5+1yr4A0k/bJuDbEUAUK1I5jLOvy3FlFITXo3TQg6gyBBpiNxjLP63TI6LgPz
sBqyesYEQ34+sc6x2eDkAV41ChPHYSjpbvokMIYbMIEEhBJx4vp0R0MXTwlzWJZWRgWx227pF3pu
Ck6Z5XG2E5d4nsMd/gpwj5ttPamz52GsqAq1NzqcVPAIFjPMYJA/FN/ObJ4pMosWnHOeSn8HceN9
tEbyOi2balG/dpWFqwgTvNMN0bpq8KuZdv7UGtHFz9XFjpLXpkwfIpOYPrE8VMkYFECLopp6+SoH
RsFcAujA+DXk9vfVjWLlH0HempthCJYqjW8mgJO7Fku6M7oAZ3W8rrR/Y/tZtUsr8zAO8UeeOe+6
IByUxenJaNPbcvAfCcTiSCmGC6aZHYIxdUHTYwafVpD5FxnnqUAFjFQ1XA8hn8UITGRoCPrZV+3U
hyqUvo6tSFdak08eGTubMjJpI0ITZti+6JZOtLSyDjUVa9RjEqIkL2LNeslpJ1hKDO+bca5fUc8f
mmrcZhkdiaXAlBcHHmUBHGTdqz09JHShASIhYOMxrb8bVb1P4bD1ayaCyTIvARsWvGXm3O6gSkVU
5uHll3hHpBUv2xk2UgGZxw2/gzZlgWeB4u9GfFAjMkGS6pNTy43ngaqJXXFPzI225QImdgs3JZJN
jKcle84aLZaNRD2Zc32aPKac0LFNLL53ZWrfyAThnpbZnUjBn1Ux5josGu46jMmTJASNMBOqt9Yf
d7WmlbLKm7sCIFxYJeguLMjW0UPst9OuUDSZw3Zi8sdJGNYTDwQIZeJ4Hhv1gJbpTdAMzdbw8DsU
7J3XrVe9B9Jjk7akfUAFAbpFCudqpk5yEZxFgak074g+U1f0wUTJdOal61Lh/IttrqLG9DWM1IT4
3QYSXr8qQl1sRV2s+gTbXS8QrVkScC4N12OVBmciueuxtamB6LP85EZXLN1cPWm6roB3flFKNx5c
zY3flGQDydUSpeeXEYctP2h+F0cNsZWeazM1BHQB0+1WFI+2I+qzNhN2IXQZColobtCh5d2blTFc
LJ48uce+kbjhF62cu3RgU9E51yPFV1/zSqjBwDpxxRUYH4tGFAb6WXPF3Wqrrhdm7eOadLqjE9tP
uRU+QAvjAWE1CDrNO0WmFhtLTfmKXwwVyJ5J7/yPXmlZ1kuqaQZt0bARDGwL5KjfWrRtRNYXUHdU
6Gq6SsILVq+0ijZd9jSYeKeHRjwr714o95V1XbQuZn6Xsc3pf6aowJqyuzEgkjwZ5ONnC+Z0yiKR
sVXPPOOzEiOPySXWcm+xMNfdOC64U3xkNY8T+zIatrKaQb9MwRmve58DF/uIZzPkgJ8WtCXS7YGx
sjmLyH4gOYO524fH4g13yJGvWZNPcOJBg9XxZx+zcBQURZstmYS6+5rDRVNDZDK0Oa89VFCKJdTS
lDisVV/8xorEi2K0ziklLlWv9vFMwol1mXvQ1zc/7804fkh0Gq+pG3jr4JpoTK9xS868zaGqM4xs
P+8CAuTdPx/6eU/8pCB/3nAKG9XV15HCAY2uMNCf98rB+uu9n7/72x//b//kz9/9/GM8FtSs/Z+v
8re/o/0Hhs5cWks6g8k0XM1rf94ksf1f//jzgZ+/y/71A3/+XZY018Tw9csUP+/++dB//2X/9t//
7dP+h1/259v7L5/z5xtPA0/+9f39+R//+Zd/+y//fM6fH/bf/pN/foWff/hv/83ffv4/X/XnAyLx
9DqX+pN42tcYjtF68iiLxRK6a4oRNbCA/04LyDJ1movIm2rTTVOzbG3fXk3m+ucp9vPGa4ATzNeF
/1R8shMbd22hd4NTDYc2f+flVRHPBLVCmeB4iDqyx7VVr+vRecmZUA+lls5m6IwHiBxfSsxyoysO
Sd3M1mhED18mGhti2JRc/EI4fomqDn/eJHk/LGchCRyY2Vbh2dpp1jOcdiuMt5BPupCGVSffCBN6
C/jDiCNWcNvY2SPlv9PGGxruNUXpb7umcbf5r9ENXHryzJXs7XyLd/+mT7r6MAzZOSSNDoIDl517
jbGbFPrtkgJQwGj94hZQbMrUwPKpYwCWP9c6/7pMBQHSFAgaBDEPLtGjPXsgBlfS7Mb1jSejDpHS
L9jQRu0hms+xIR1AbvjzzLefF8/seX+9QOE0sXMxDXJLDXApjgpkH+dr9hFnByVZP+86FhQDjxS0
6NrfiYqICAcmrkEZchtK7Z4uI2KOE21FyPkvyMEsOzNsF+BYQsWIJRSeMhNK/VAAcxlfE6fF4pSl
m6j0mkXC9kpZa1kbLzPBEFqXk/uug73VKtIRfbqFa8Oj1xVXKhNHWeAs3BL7U2ENB8lVl/mA8hVj
Tt9rnDXXKeSUMMutLYO66uZm6Lpu2+dtQbBnn5nRLqLaaNEms3sajr5KiIRQmz5QPTYAXD1k16Nf
AHJlhQsY2cRiPuMeXBZYVQGFIZ/K8aktKryDhj0sqaS4sV6jPn73yCFjzxcfQZwvc1dp6J88g1Xk
iZWyZYHTsr/jydivXHC5WTN4J5e68Hi8hjzZU++FM36PpKn45XwLTMrIiPRceinDgyF/5737bI3p
GyvfN3IsDN0oDdnQsoyHJrqYzJorLtwZBIZkGbc4hrRl3Tt0l1h+slNm/+Bb02X2x09pVpcUrGfa
c3O9HktAhL7UULrtfN4VrsDUWfaXjNbLNCtvq7l+Yu/unIAY3MRdv8J1la4KG3XfTEtcSniKAcgA
GWFxle71MS9jufZJqy5LOnpSL0TgLL0PewDO1QtGYya4Y1BucHVN4AFGtClvEIchy5ixYtrQHRHe
RoAyF3XF6JXaF9+I8lWGJWRpOCMe7v7MYEFUxVZ7M7OfB8PCqaLLe49cZC2Dr4jlY6aojVbko2iv
HHZzCh0WuyX4lsJ7bOhz2Cqbq8pgrHO/ODcDZ9e+I+uEBL8j7UaaM2rXRuO8G8D12Lg9+GlzZw29
fEy/KNK52Aa1tnGvH4UL6jTK8NIQWss4AvTi2ZsSioO78KtyoFzVz5h5DplpXSqb8y+pk3dwrDQg
1P1ravLy9jF8gnvAlB4SBqQGBjM+5C8qS1G+utuUY8tVH/LXPtiKpSnil6m1zbU25VZ7OGNBEvmc
HuXG1hoRLecbjiP3wCKHWu/q0+G0Idnweu7K5ixCZubQmh5byo6LM8HXrad4xImpztDmlwllcVWf
AHCL7/2sBTQzHWP1UXABon1uUkfEtQPd0DU4svHWT1jJC85Ua/YYK7cZJUvyMWFh4tC8ACZsmm9S
xYk6AFWkRr6T2KFBmBQIVJTsdeIhWebYLYRl3loqPKmm2FR0nUwhEwovinhrGxrPZ3an/clfMuPc
hl5pAFHo3WWE6Q6FZkB26X+bws33Vh9cskmepXz3/eSOBcxCXyNaUJAHGn4sWQLXGfdV5+6jxD6n
kaQLdhZ3eUnbgGzc5ajVHaetQ0h+m1G7fK6n8W2Eg4uv2z1kmPAha1FZaCWX2IiWbssC2NT6tm3S
dWW2H41EOWl5gnDqAyStrRzajGhPzjRedF34hzYEZ4LGmwNMZPMKvojIZmG/z3NU7grcgQv7mv52
c+vLLKFmc96ez1URvs7X427PKL+ihoi2cRwclMliQz019mfkhhcFyu7ONtVNhnlkYUprG9IWx0Oe
L4mf7GChZvt5ki9tAjBrVK/CI3U10MvFnaPYzF72hq/RAPQz3XDFLjoOrISSjl3ovCbzPC9B3er+
VcUUEXIbx4IUf3Q2iDmmq0uX+BhCtn1LrYELRXshyhlV53bKsBCD6eOm6N4Hsn3X1316MxUfSCm/
ReV8m74ivnvdX8osOBCA3MnSv9T99BJq7+RfndVKExyobPUxzxTgNIQFyCjsrKrsNv1UQ+LIrUXu
Xy+XFNZyzcEHGCeUW/hBQf5hXmOAYMiry/NIoQI+82PhORc/wqhnuTVKfn2xqpaOCbMGaRNFR0+8
dKn75EyuBDrYPXiIscCz/c/QvcKCCfCGQ8b0YqXv4EWLHYoemr9Jc7u7Gmsc2dbs0kzrcDhQ8QE7
yCnTvJi4bZ6TJjzudK/KsxTMWO3IxrifUW9o6F0Vc3pHApcmcBAsTh/ftiLbxl2yahWqfhOCRfWn
u8KUlEHUboKN5zuTkpwXT7mxjCAoXIuKWJPVRQQAySvzq83qIfZaG3gcY4ndyEONT5hodb5tdASW
tYPqSLgeZuQQLNw4+KokhRA2UZUpaaatrj90wnDEzfK2EkFOBlhuZDE+E8AHt5qD6Eij7250vR3y
5K5ukqPbi2+osmLXWf2+ieRmQg9CL/rZRjvF4qeu6v91z+y/rZD9l6LZ7Vd1+1586b9X1v5/2DNr
/bdFsyhSengv/6Vq9voZf3XNhv9wkD6t0A+CwHGdgI7uv7pmw3+EYUCXkR84gemzDv2P//WfXbNW
8I8gELYtAi8MfM+3+dh/ds3a/j8gqpsOySVMyA4N3//xP+iaBa7ztwYyzwuoCXcc2w0c0/I9i49/
vP8pLSfs26WQ03GjFDJbGh3L62RB2Kx5NR0a0liNTFi/BTqLCMR93/YuYV/hEHWRdjPkK3yGZnaL
TD5iDeosCY0KfIM4ur4cfFiY0RBzUays7FmgZLtHBaGu3wV12tikl2XxPeV9Iy/WSCw2l0H7ZGJM
a+H0ZbAbOsRR/LtK90+h6rzgptACrjAVdKDbewb2ZFdGWA6Wg/CK8WjrcvbImwVBg4LduzjtMZAx
OAwFnoCQmJZms5ZU54nfOVG8rgogzLgAY7mxRjTMdknYZ4jRWTFuzIq4M+Gduv/s7Y7LaC2MX40J
9XphZUMCwbcyZfrLEVNX3UUVauaaVhYXidbj0LlNyib7NAZ83DfpXJCrlw5TGBH7THoUE8FaXaDG
hfM1TcNBvE85nOLczNJHO2GdQybd9KAgGTVXZGJDDR/Ewfgy5HocLpUJO9Szr0HlEgtEuPB16PQc
xBSexHrKytewv1J+RWqg4A6KX+MxHaZEvQm6rvL3hBkvPw0eLpP3QehcY5OcRPmFW9YnIe8IyMbg
jOg/oN4nHOi8XIZzSpaiFG5GxF/m5H6JQDjRvkCQhwLgdLRGbpg7qN5SZDut18KVgf06WMCpF3UZ
s0YEjmmB4+HsM+6uebjgDgp4A6c/m8u2fckHXX2Y1LrxULFDjxc58OmAkGEtXxJLtrtorDnezJSz
4SCn2wmcAvu+jvn0GruwKtNEhMd+F287z0KJ6f34ccDWR5xcBvElhsL6aQRz8TXHtZXueCASjNb+
UOV3UY8ItfANO0ED8mwKXV3sAcuhGOikD64OuKWwwYYSca/J2So3UE+uR5HpjT9aNj8ggbhijSWo
FSQwkBBWAdtzVP7JDZ9Q/abw1wiizn20ceny84VGNV1IoBh9thwNuCgQhazBXfqlg8VkSMep2dCG
J/ptFPmyOHQOuvRLQmn7NZNZ5uC0Y0/+Ks02CT4clF95gGtekrFFthv3BWuq8jgW8fRF56XFSMdi
tZyhZ8RGFu0opGnUd4oPO73VroN/zA6NXO+dTBUYTrzJe55pQiuhlrn1uzFV+tVyUP3Xc3dlDSwx
tbTmJz1KKt9O06hZm+u+abY29Ubdbsq7UR/p9mFXmuYdDRuq6SqBjqHaodtmoRU5WJfJC65Dxur+
ruymcngEDtHlu3p2/eSoezIAyKkc9Hm16cmhzCiKlLOWhSfmfRdGsn9zcy5ce9NRwHAHkc/IGBCN
P7FDyPyjuFrBrkkvU6E4N2WRnvs2rhvy3n2fHkq+2vwKMNygRZDtMRxs8mppuiaogT3LLhNHvJpx
jpeDraGkjINbtoGNvLAKmaLIJ8nZZVPW7f43e2eyG7m2ZudXMWrOY3KT3CQHNYm+U3RqUxNCypTY
990mn94fde8t17VhwwXYgA14EsjQUSqPIoKbf7PWtyZWve/lACv+EAc5wcMtA1RBPGLfFCuu+4we
OIlyjE5t4CJ9G0QGehVnJPKssVCmmP3cMx4mpm5ae24++AednYm56GDSKM6uoSzXiU8n+VjpOkqd
EATkI+FnhXbtk3ld7iD/ZGiQROyIpU+wyTqSrvUqGxD+mxHOFULbRhTaqe7ASfBaccGulY2EhfSO
OcfAascs3KXu6GcPloNJgg6/kMmuk1HRgWrFl/TRQMhjr2s7RV/57Fi4bp1VbQokVO4O1bTmjo+I
rkfLWBveOLWk1USN3+EthP9R342ksLrnnBDg+lSzKG03EX0fv4FR12++xn52Cb7PzNYGkmXw9IjS
wZN6VcHipwwSfkk97YJ1jehjxB3uavd0cNRjqlksLPJwlDTiY5RAoBpNgTrMkGX2EDYYcFfV5Khf
PfqreglYNWpPPgaWV70xrCdE4OVNA1ZYQq4KKu9AbDyeB2HliATGaOa7ZO4MgfLJw2b9m2rCX4KR
Ka3diKFP2zg6mcQzdpLTfQvlZ3LW3eBwcCO4wpIxMBEOH4YpLego0UAnf4sQ/d9dk/0/VG0Jqf+7
FNXVR/vxn77yNmrHuVz813/B9/HRolGjwPr56v7Pv/7Lz1/5W71lir8M0+ELlFo6jOe53PlbvWXq
f3GxG7pnWpblCkuQTPuPekvYf/Gd0taFdG3bki4xrf9Wbzl/mQbSBVcaDnJjxzD+I/WWPZdu/5T4
6goEvg5VnxD8VFuf67F/V285A1gCFvIaOmnc7mUw4RcfOlz9Th6/ZkK1sBVrFmmW4oOpOlBC3HTK
ZOzXfhydpWOnoPzQ3VvInVaVyua2gKa6poGyOuHsXK1Z+WjNN7ZWf2bp5B81C7JBVQGwgWmGJOAg
psk8thficaEndy5J4wOVmpgGBMaa2vtlghm74ko0EMl4uYd47gwSpFgmU2adGJKBYu5rFnCG2soi
t3dheh9Hwzlq8GaOPch9VmXFHgPwzZbOg99M40YnoZ6OcXKbi4J9vGxQa/qO92GExZqmWanmgdvT
y0Sx5qlJnS3ycJXJvrkEcLrywd0lRhMtO6ArB2sOWpkQt0GXWBs6WQ3WIA6Vsj5UgohUWOQ81SaT
hZ+Hpu/GwxzwuU775ksXwwpjhonOqC1Qc+Pjam3wtoZH3rCS/tYxjQF9XQ+sM0ezktew5UKvY0pR
dwfBjZfhLChcl2AEAlyGHmcKVOko0eUC6VawKrK22XUa4NhRjv2pnGyqaal0Vmv3HpH9rVeMnOeY
v5Dar9IxEqa/U8MITwQZbA2jKsF0NLTnjBaWvofrmggo8lwNLV0TcJVftCbgjNEg5QJPSfaMoS52
4aySVoSHEiU3C/heEaJRejVplzYa9bSFMGFUxqmlShAiqfb5UD9hDK+2hs0Us61kwiqhLB7y+UEN
yaNJ2iUdNRYLHwE4XoqvdLLQkTlPAOWrReQU6ZbVFUC0xI0oUhGKMy/wDd+64fZZNRDQIDXHD2ar
JxtGGLyYJTV9mKRItO1xq0ciJ36Il9A09VvhA0hFt/Ap2wIBZProxKwBC+4kzC3BOWNS90tC1KOo
WPfzcK5ExRc1abAh5WshZdk9znHRGQWLO3UgunS1mXI0ywyrxgdMfbs2Sr9Cr67AOCLQiEv3GZ2P
PKCUal5sYA1dPUiI9ej7559aO47YSNcAc5lnd88jU7TFTNvb9m8jJ83bl+4J+098LhUz8CoWHQN/
hbWTuUHHJyczinuVzh93XC0r27SQIrfmuWlQPwWht6utYauJoH/qc0RdIZvYIb4mSdGgOlfMfUS9
TZnvQI4xgAGoR1Ojwuz19o+hq2fCXh9CljZrUPYbAF2HYmRDqiqwZgSivaoJyRM10riaNP0WeJ25
CJvEBn/YHAEJkV7Z+6vWbLJjkZMuUQBYAO5TX2QcOfvBNA82Wp6lxuTcNvXxge4H2YEjB9qUWVHt
WOYHqnmi5vroT26VHES5DX60cXalqb/puuPvpqTdsQ2ptioxNlpnXxFGP1DwZteZ8sASG5k8IRVW
IkfkgUVF8sBtanz84PlzbaF9cSFIouvA1ubF8mvsC2aP0hYHLEMYsWClYLhUq9HVXyar+G1kmNkc
G4NPaQ/FNouK73mItoj80XlZDokCjE9o6TbKnI1QnnwuvVm9Mb0b1hxX5GLDw3KMKcqJr0GsjpZO
MlaFzNtyXotRbUWlQTsbBvFY01swkPLfBnLgjiUcVMR2+d10ADox3H/NwINXBXCyFhrW1jGIC+g0
N9iFYYD1gFo1dKtv4aXi4rG78sB7rGTj+qy84sVI50qOC77WXu9eTVKBIr+RG5OrZdmlU7vX3fxp
KPW1UyIHT72cyfDoHw2Nqa6FshRHUa1tpN5MCypaGt7kaGMcjeOEfN7e29GksWFyjbHflexbGAmk
x8Z4dTCbHOLminPDO5Ytq6sOxpLu1gSlx9htIZfIvKkfRNbFh9btHgnhBSyoQSLwXKCWLBlHuLZM
FO1tWxqE0heM0lkFKLxDhGqnIGLWE+AxCRvc62dLqpm/aYNTzKdFvEJrDUC/Er/QYLtr5C3YWZrv
SUUnb44TG42ggr5F1hQei9M4JozcmcWWoQQNaijqxDoKdg0eg80kE2OHz+IzxIjOZN8lSNXVV00J
7KjODpS17g4VlGC5V3HjnaKTO47D2i1pN130lIvKMpiHh/uQDgGPf1+vYicubzIew40r4JB7Q3aM
26JfjLGVbNq5fNYT1A62VdwsK3pr9A58X+qScDYEs2uGexHK600FQGdNWL35WLoV7Oq6vTQ46zL1
I88T3jLpzrlj6Rh/kf118ImrUG7AmjCutiz4udyg1kz30K7RH2i/Q2MiBIeW6fbz4A9Y6pN6YxfI
EpsaLEo5w3AUErEA2qIJG21npu4NQh5FhABMEdQOkfcBljNreEZEEq1xv3BxiZOg6+IE6W+2m4IU
9ft0r/n+dvKDgI/ad8npiMJSpQD+jI8kkWTclaAQfTo/trymC5YRsPah9My3xA4QDvlOtcqBDyHm
6JpDiNQCPXk+LogliCb5llFIbFpv9nwLymj2UuBQZbJHc84sG1KIVhUIQZsZ52dxb//ZWE92fmVO
XTH0qNlVkqN0AJ06/J8prf/Xxp3/w+/6v3DeaVL9/ud/zBT/uwJ80SFK//NP9ff8F/5efut/kUnt
MLgUqM7Z3zn/KL+Fy7hTmJYnhSVNTkTq3n8rv6mwDQNBmwUSUrqcGf+1/Lb+srCR6vOcVDie8KT3
Hym/DYYl/039beiCH2Va/ChmrI4t/7n+5n+gjgFQveTuh5vEn7pJzGduWg92Xd9I0GQLYAdvoMge
xcigpEehEzR3gJPjc1ohTvTlvWRrDJxgNTomGZpDcTLJYulKPrquBrkQjsinV4D7m+EwtIirOqo/
CzfbZ0wcqx63Qp0l5JeU21yQ3mNnnJJFMRGsGPZbOclx0XDfUmVxCdqSWi4fLlNWHyAaCrQcirKs
yY+e51M5RNgMCc6ylo5r5evGHJ9gnF+4URA3VXbJkYO8kcVK+D3SCsg18OGBP40w0vRgkyTTtukZ
vnFsA6frDXOped2WbUN1yCPjhbXiBmzek+1DgTbZ7vlp5C3jfMJ0CANM7wz0bxIB7HTrdVCsQ3O0
QpTvalC71GmXyJ0bJhOkeSXmizF0uxaLGvRPIHwNsTwMY1dDzq2KSQ5Lj4yoS7QMDDFceJNiOGHh
GA6Mc/lyBkGUW5VpWA/UnahaGMc8NJBJNt2Q25feqteJXt7NsedwwqMp0ty70ykJ1p16xr5qRMGf
2URRON9xrJdbPiK/Ct/FQkS6jUzT5xEx1RQTlJhgwF54Njac0KPwMUL1p/xTIyvYKoEZXbr3kF96
1+keMMzZPhFmibuxS1CJXVMu0rgeKXeDPcP7cl8KogNDqa+sQIHPjLB5I6rzW/SKKXMxML+LsBzP
9EkKSrO2N+CQhMzLlxFoGwDcGBstGzdLnm/zrHlyyBlDEn6lSYvWqTl+4xsAwJ2rNyNt+A5U2kAi
pgGeb6odPO6FU8dUqTlF8GC1KPwMg/hMzBtFC5t6XyJaS6cgXzVdCgm1bGiSivQcT+qQdO0JbNEt
VHEHKoQMTDTgW8+CugQ3C7hviyS4uJgelpZiG/FWsr9d6d9ZUj5HYfILmtIqn0kWPmFx2FqYz7sd
xjRRD9uBlCDyM11EQOPbKCZvE/R3JkRynwzA6fAFDTE3B7sJHid6sny0WGhq7UOE3mnvTOdBQ2pM
Cki30BzvzAbsV+zn91DXHlyBANCRYq3i315Cuh1T6BdVg0TPp3xtKieDomnmTJHjT3baCJ/ja5TI
dqtpIeY5tvBwnRSOy12T+Q9JmN7qGMkwPEhj6ZYe++a4Pc88L1/Xmj90tQ9hot/ZjcBQ9PPvtMXf
l5QTuQwELRQZYgG7bt5x5/aLzAWVnqLcZlU9KOTTmKMxBywdRSa812NkxI1awzivYTkm8DIyPoY9
ywQU+JwqibN2qmhYajJINsrPXrGjCkI0AurO+tx00MJEX7+XMUSBb8zQzSpJu3Zh2oLCDHnXJTMZ
uHYWJmO7PeqB+WsiVde1u2cvCI/hbDxICsk1Oe7HqYkeYkp0K/5WGr2rDz+qUMFrE7HYL7RHX9Xt
SmDqhhdrbWFdNhcA4E4ZjQsvhpPiivrYlrg1jeEcZZjKy65GsKAT6oX7vjLf2gZpp09wrS29blNG
yGfdvFqDRcLS7dTPSj44EcwfV79KNk/AI3Hr+qpYY2vk/HBJMGaOZhyknfyQPTAziIIToCyfCbUb
MHfkhzIGXWh1qAckWEwYXC2A2QzoetCvIzipBByF+aarzQOg860fqmOl2yir4Luw8DFWWUyaqZUm
D6MIHnQIkBvDcr9x4y68IF9XtsqRMZBtZxpnb4qGbVf00AzhwAU+MGilHTRTvyZTsEV88CXj4svP
4eTmfvraWYCBx+Yk6+YaGjnXIw45xwKEk5PgxsYFApRyi5BLovxljbGO6CnsdlRs64gZz4M55m/N
3G97JhsGFvzatpYkChiTfCoDVMp69Q30tnzEEYYc4IDXxt0W86YcJuNN6Ua7CYfpV259xFmAF0fQ
fGJAO1ttBNPkyKBlSc2qL8AJMQqpTrkZn4KmeOp6iVygQeilvO8EEjOpKAhsWHVx4CNM8u1Dqunn
eN7m9Fn0ls3aaBVieTFN4KPGjZNmjzA6XqSU6gNvKWWzdu6yUC77LL38ULIHw/8wu4OsgLTgIgvx
znCA1Yx2/A+SWdjxl3aC/NxMCNTFCGBap6jv31UYDSv4lQiOCmsZ1p3YeeJb1Bi8DZ1uTMlyC9wL
RFO2iCfHXk6tiy8yuzuhdhkrkazHFuJOVL8I7Iic8pG7rzof2SdyC2k5T4LZ8M624UaU5SHzZ1qx
sdJj/TlIuGpHIVFCWNkOD2/J1AOp8YURIEb4ahp29iSOVQ9CdLDt7YTVUtO5duaoSscgnqbvCCyc
8mhZiEvu42FKsRoKhDhcN6DnTN1a63HVM/nPxc4RzKOtiSTwyU+Qx8yhWM7KlHl6zcJ+bQy5vKFG
2/SJCpBROy3u0/x1wjVyEnai7UYN918yWY99AcSkapsc0BkBQcQArjGmp28y/RjCZJ07jdzXFQYF
nIxnDUc2SSPoMKGSMFLpboVOBT/i9PQSElY9+O5tDmyTrNVZ+kLjh9hsTIInj93IStOfW2UxBgFL
Tcef8iYBX3EvBcBRACIU/Y32MrhEEhWkq0Xu9GZX0VtuR3/skbuHpY3fWsSELUfoMetkQlK8kpAM
KzCRO30Kv3th0me7uFsTLvutcAl1UsGbRqwJOdFfOtWG4LR9IOrtbUS1uB0HsUtqyospcDfpoOSW
V+fodTgniZnS18VEtKqXm+kJRgutSuXfKFofvLQEXgFS3oteW2Xk2yAPtiB8nwRxZLQ3PuHhGPFT
G+zjPIhIpPRXo+LtNAZ3QxoKxgoAAjmBrVcP0NAsBnk2SjxOboX7OH5UfEzHvDllkXqxRZBeidJg
ob5StZs8GoSr40inrsSWus3SmcIkx4cu46Y5hc1GgNHHbI+PrE71Y/gZFPgmJqraPVh7aItkJ/sh
i7JYMWCx4mifeCH3XHKjIqU/+5FGkHcEspZc62MNP6WvCXK3kuyD9fYVNkWyiFXVcvsmHYENY7Zq
oB/grwR3gNp0TaM6bTwzfO/C+khQJbqtCYGVEXq/CBXNFG5qYKpci0axhczjjOAwAi8iBTZx6y1R
OXiCGSeGxRBuxSSIDgbnHqnq2DbRY4qxk3RSZYDOMdHVzIYPi/bV6UNSW239S0+iPa6Rm4vXlbot
gY8whSsZmAm1KTfbltsA3bzRruza1x5EimnTdZuFLMybHTf7pmYtVpRwMnTRPmqF99maJReU0La6
Vd/RDqFPdPHQpNx8Su4jSRvgUI4B0WHo4ZdCt1MYze+eeL4gIGjMEM/Sbb4CMQ47I+6eShPnRFI/
kr/1GDfFMxtZ0FAkBqKglY8ZeU8bg7rGUBL0DcDIMsaoxD3fXJbZtu2IR4BePt+gIAEI/2D7y5+B
qADJvbQBFS21uj8WZrPROM9OQJNQpbHP2mqy+8MxpG36qv0d9hF0xH4NFaY5B1YCnS0lYl4nxHAx
BekOgfc60INfnmdBHp+nAbPWIQwyqAGdWTMqq68+3KoNhXZMLYXUGzjXWvPIWq2L17ZmBIlCrNgn
lnEqLffRit0HFqNM3Ok1EoddYAH2es2gkAlj98kRcSbqDbNMPLN5PQtQmrYyBvVGugjuFGdEpmnj
/9YA0VgcfXMIA8v6d6wiZ98w5/Q+uN7SDy9++onCciNIJF0aYmSaAedzCX75AgbgSKXxS5sxoqS8
34kbZrFIXA7EaYKPaZMiyimo8iGYub67BDrmcQBj4xbaFWos9Zi71YfbGeVKinNY9E8BQ1AGEyku
lPyKZxK/ctc4FFjsnts2AhzB+EaJ/quL1YdWDOYRq/Cx6IW41ngl9T7Eqdcy14BpuZZsyZc24dRC
+jW/PFBTPW87blTuU6Kj/NIlCrHp2zBh2wVTewQQmC2Eo+0KLQPew7Zpxf2D/DxCqRuzws50Z7sv
lon5VWhkrZFPQgpuHT2Lgqsyd8hKwA2XdLw1PVJ7bbSXHhdMIwwyYcZojVVvp2t9AIGnPeis0hd9
cY/A2i4oIEH0YwY2lMkEWDDUatq1k49qmdcEukosdDlLWACY8bku2BCNpWpXDOIMhcR0mpC8qh6o
TK3dcEseUoO7NFlBy0Le3Vo1ayKJnirs2jA7KBCSiqtUSzBq9bmDfMaxvuoIZ67nodaJQpyvHUmu
8fPQRZjmbAuA/Txdmxl+nkMeSInLXOMQs7v0NsxAd9UWZP0IJmS5zbnXNcsssdqVFVf7ckodYsGs
/RCjcR87fAtaZwBT7iEeVO8W4mM1TDjRoY2YRr5OxlmSnRYrw8Yqpvf+nqREcWzjeu/CQVvKsIQQ
ZkRvbnPEGUxPKv0Bi5gLRUqDaxzrV91xD7BwxbImZXrljQfZ2e3S541Z105hrrBLXMPo7FRDswKm
xzKdu+MkCN6UKP0JPOnM9i2QhDbgkqpKFw0QEH0agQgFhr4agmEP4vCaDD1qUFbfrnjORL2IY/Gd
wezrikfJhc3if69lDR0ZIJki5xNSS3OvqgDlCh9F8lkvNq7S5YhyXdLPje9ptPz512GbYg+Inss4
+qMFqOJj4iZBAUkcubi4Tec2G+0Lrd8jvn7Q9HJF4Lq9Y7FBJqouQPGDqFeO+J0IBsZkyEI8oVKU
Aa9OQWqMnT356QwkrfrnwMNXJ63qATPaR+SHbGeyN90mXiB+rkzoMX0cXYy028Q24xxByjbXpxlc
K1aJi6qeuWFxRiOV791K/qbu2RlG/ovcbIJ6bBCgk+4i3upwx6eTB9AK/vJq8qOGT5OCOghMIpNb
NKcL0UUbndCvWN5ZPp8Mi9t3nzgbadTHdGjrBUjQbT2Y+dpF5U1wa51vjKR6a534FrN/4H/jwZzq
cyWafRXG57hNbk1MYWg1f+qeHHSEDDuvMC5NHd8sLAFLI0rfq7b+Y1Nn6x/M9+HIBvIeTGzBfPWU
kTgfjH/M2PuDiI99HNEBjao+/dA4aUJu9X76TofxEgyEffZpebTc4YL2kFyj5ClLjdPQNhvPap6Z
Gb8Nsjr2dXJLa/27bps/kUlD7eu7Xk8FSQz8hPC9ScSba07fZgQzDs09IInmhS3DEgjRZgLBlwfk
PmOXOUfNrJGbfreZC+rcDs+5bhP/DPtd99ZDEp/7PH03sI+yQqpYtz42WvzuePZmjA3GD2rZJIyq
yiJaN5LNjKyWmc8myDSyNzvjH25JHHfINdfUUyQ9yk8BbQZsA0rsc2mH7z3538sCYhTLQ4ZGRvMM
4Z0EnPQWz0p+UwbtyuwgLpO02vTXbILxkYxPGodvWH9bXnx2MUL2JXK4nklK2b/biD/Y3wesbu27
qPqn+bfQfCJA5uKuKcG81v0D0LlbBqPAbRQyI+Yr0n2ppt8W7XarmmevdXEspVyqsIUvIkkukyj2
5JiwWfaLdyvAsG36O+mGtw74iTCCDz+RSJd5WbXGvs+/b41WzfKjc5Yk78AtTVw5dNhh6X2kUbSR
AWZ2ReyGTyB2rSf4ZqnOHWoKWCwxMAuULLNeJtT0C4ib18p+QeCHYLOZZzvczoaAQ62yP3ybRUKX
B2do9QnlWnFRXFlhGJ7DsAGXZHXLujFeAkE+wQjWmmAjsCVs86xhNpUO5Uua8kY5uISbRh7BEHwK
kokzFZ19B12nDHr2acVJF+qEov6zUTl12dAay2nEscyR3KXs5gvHTlhEEwKiHa0sOxN5cOu95g8k
546dAxat0cYoCvABnjdHj0tlGpbITku1VgMbfp2UlS3IEDbJXBE4f2jPNonqn6wcnKAdHaaPUXJn
Ft10KSLj1Ov6tyry3wk7mAWSBAkIi9SEYIjOucULXZnxI2SccxXPSj5eCRRnNIecxRVQD91nUFxx
tyjCwVgCRjkQa7/hvvbhyfxrfvscL/8cTF7tMgkwo3kIxKkEHFW9t8wg/SgANRm0KOPrEraI/mrG
tKtMB1A+XvgoKmpccR8Em9Z+OoE+NHYyTd7h5SxbMJb4Vd84mxT0zBSji0TgdRj17Fgh9Xj3EIck
p84zxIVLLWaUwv8nni12qHzWMv7ByoQnmYGOVMN3mSoKM6XT7eePrj2+VVZ8rwxyOUhBL7eiwVGi
aeVKYwSDFd2STIYogMpSvlQ9mGNNqtfRjsv1/1ei/6iZnsYSjdPvossplu9fUL3zfy90Ysj0P1vN
nKLP8Z916PP3/12IbiOMMvCoCNYs0vAM6x+bGRTqdK8CtRTM7llPzn/5+2bGNP8ypKczJGFjYpuY
1/5tMWN4f9ncFNnBAelzkY7b/5G9jIlA65/2MqhqbORaJpJ4/jXdlvy8f9JFISsGOij58CTeBMxs
HRgYaPTHqRQk7RRqIZMv+NjAauH9MHjzHkTpeOQMolSy+53LUHcZeHb2GM0PvdvvwTTTeBApQhKH
l7zGJO+iTbTPShWPowzUzY6qc2YOkF1qVh1pkNoHl8oWPdBlTMY5aFcyuaWVRyftsigazEevSE4W
SldSAsovwTc9yYSUJldPXpQNtKw2YRW/+X0CrkOk51CnfqHdYArQUmS4lfFk97XxUMvuVwFoi8Qj
shdAxQXbuXMkncXYjXlYrdCYuldygk+WzPOTSDqODrQgDbFPoC/hkIUTqK7G4sLnSj7I0Rs3pUl+
aknrtrIH4q87gtxvE6L2fUYMN5BryXRRFmKjeT4BiFC/brptZNyglb7VJ+XsElTrK62m6mtjUbxN
BhewDTDrPbDSi8P4ltuAkW5lT+tuyEStbGis+66W7T7JegmvKdsElRa85B7o5tADylc5c5g8KUEr
iGfppq+lvGaItZZ27e5SMDxnzc1+Qp71T+S6KM6K9xFE7JsF2gQpCVGIpZMec/Zye9XmH8ng/xkS
Pb8mTMIWLZjFSBn+70JJdt3SgHk+agY5NHF1Sa05QdCqbkmtn2Dxu5scaUpuKXsVVQnHohdr6yHr
0LJxvJLbWd4Fw100DkweshRa4oTdDQK1o3YGgJA8FcnOtbQv0nS48UPxcFPNu7dWcYmLCA9Qx73C
6/3qRuhjvUkLRTJ2XH8VUTmy96Y5tTLXXWgaJVLah+baGhtrDf1HMjfLT/Eg+w8Z7Fl3v7vUGCd9
RM1Elni2izEC75G2vkKPL9eYzUay8aR5h0tLmzW45/zSUqO/uuQe5VN4YY782BlcBVkDzsJ1WrjP
Fnh1izC2Ft/RqqzZO8ZkdJ0SJ5AnqxjRifT+1R1q6xAPZrcmY4Dxy9Ckm4Lg7rVQ7jakv1xBxvFW
pVW6u2YMnlQb0mOUyB1gqy0MmII7A53IxtKEsev6MX+lAl3DO3Peg3sSgMrTuiK/krR0LYxc3xRj
BzxlGKpfZHpiW1QpkyY0T1c/K7+0HGHQlDvkE2Dn3gyB91ioD0cbW5ZrZvHQaOdeV9bW1wPseexY
TOHe28iCLk3u45Zp3qrM9HtXJeHdbagG0V4fBgb1Zwdd3tlgjsUHxTiTFPVHmk10J5uIKbLrO2fl
NM0eJGC1052sgu+jYe8bPnpUqndhGfq1SL5EFmrHvvCeLICMYM0rgNeBfuudOkZOg7QL5WDGNMZQ
66ixjoafIc000WD9PCBhJWSxBeIO7rJf4+5sL3g7QjsZr/5kq6tm8ac6GetFlRBoow8koaF8O/48
+LAtjnpWaMtGMY3DExAdM0l7OHQ2Ib+hIMZjCppLFJICgZOXeQtxfwmFIRmmpzIdLCj5RdAeDcTt
P1+z/fRamJ46SbMLH3MfsZuOmOzw87S2GQsWmYHPnBHaTqEnvWo20JYi4qXQQ+upqODUhyHBGgRb
aTu3Kq1zE+QEXer5cxcyqRtUYTCNt/PkiPTsCagAT32rNx8sj0xNkgU2Uef+6RQZUot+8JDDejUR
hH00HM1SpA9u26QPP38y5qc/f2o0dI0YPospcjhsnXEWPjV+xIyk6HeiT/OTp/cgTlSSxhswGdFH
MZp/ii6r4Q3JmOmY6R9Dh4dmnB7j0moucHrZv/aw7UyDQHiyMeBkmbVxqkDl7HsLWyNgIPMZqheM
sPilsJX3lEQolBijys8GknVtds9OYDI0myGTpRF5e9Opzha7F4zVnX0PEkbgsmzNk+4MxXKwGCVJ
affnuuv7cwBvf0/w78vPM8vBUMEygXzt+cNBRsC4s+yK4QNn4sqBJL5x+4LB4lTT7PT8VWKH6kdv
CCfGuNDgXBYME4rXc4PE/wqWN7xCB3wdWis9pCp3HwQ5s21S0DfpBWmNEhsRHEvr9vMwIM8nckGN
MCFzTCS5Tqpg6GizpI93tfMqvIcquP18jeFst1IKsZJhBiTU9hSeTL7Gx1rRCntDcP95hmIeNe8k
SixOMHJLJuftfhLikLmeyTKMK7Q26ptjQyVXGT9SDKQyt36LwMKfA0kxyL9Vrrtu0qG8e3xQQSIM
GBrcGExYaX23Vf33KyAhyHTPRuPJJcDzZKnCHDZuTAYj35uuSWDJ2d4gtUsqrG5M8UbnrDWhv2c6
As8iZm398w9aU2HDfMd1lBFUES7d1NCwIIPYgdm66XHTXgOyk5gP0lTDmSmWWFPMV1JAgDwra/yg
jzZqufWQxVx/Hoq08K9hcdV7jZyK+cuifBjhqpzMoHZPleo75HR4s5QNxjsb/P7EojlsriBdPYoF
0zlHRit2U2j97rLWOaO9QenpDsan2bukLvKRRJhnaC9MiHg/LJaUP087L4C+1XjR6ecpNpSjN9rr
AA7AySHT73GMsce67Eq3P09JITQPaBvw0mcF8j6mwpG0tDv6moCxpQQJUthPUdeqS9pryQsSnl3A
mPz286ymgbcrmT/FRtY/k27w89WUSIijFo13fSDvMAjsz6iAGtw4hXZryB87MDkINrbpJL9S3PFM
Ua1PK60qhqZmcDFEOZ043lmpzX+1OukyGD8ZKUEqheF4godB30QLHGsaSY0qvUKdFqswofFiUOeR
HawPv1Jhv03UWl/SVTiJCfBekGO7iGAk7Jy+GfZDOtytwWuImSEEsKg7ctSrqf8wUibLZNQWQzls
grpFDOJPwyniUFgEmkLrUY9vhlu2e4M0vlVdeuqtMTiBXTewHgCRtuhPx1U5JWurBXYdoeE/FXO+
yeLnjz8PWZHkp9rQqByCaYlxS5AnV+CZtw0yov/2fDLYM7RK5fBe9eHC8iyWiyENvnKLXGEUqtVa
+hlapsG9tXY33jKrJ1Yplye7sbXXGpH4PvMSWLj0d2+MRHh9kRUcJxcUoBN+uxn3a93Trj6fwUfR
oDHHtdZvoFmgSFbUHtOYXE3e7GoZqPTLQQJ1KhNw2Bkmym1RDnxG2R9UhDNffx7qqOyvVY+FOgA1
uvv5mpnZ1jbWQnATuvUbNud0gcvfPXNV044m5quEAQeiOYuWP087wizXOb3zNkWg9Dr9F7bOa7dx
YMuiX1QAc5GvylmyJdnufiE6MudQJL9+FtUY3MHFvAiiLXdbllRV55y91y4JPnP6//eHJB4t9ocv
RJz+NyfQH5JB1S+r9KmEvfQvSanrMCLHYjEiv+3DTid2eRWj2567I8w9vHGeaRr1BvKf/0cO5kmQ
RLkSaS/PtcvuD4niow09d9tKoW9F1dsfBQEwmP+ynwkqLVq2tnPxxkSdnZau9usbs7+UFb/+LIOz
3Uom9OPcslRBhSRd70+xFRX/LouGLFRfFV+vb3rKrG9lEp9eVxGueNDr1SpDNbOuJ61dhZEOcu/f
LSMR7pdklfPOSY6d4TcniYHi382/x/yfaz0fDg6Tk9fjBODBmFjItabnzwLTVzqrqwIyhSKYc5lh
Xy0ItNfXPeJ/fkMMb/Z1FDrXcr7RcQUyY/b0+eVDlAaL/7uHAr9WVfChjV1wsAN8broMxu9umO/U
4IlnD5X1YDdgUZAqj9+TJiHMLeY5VY6xs6UZ7ac6zTelrKofw87p6vSHaHOUo7bp7VxdFh+g1Pev
b1MJwi8xpuykl7r+BtMHLs38c5AQRnKj8vAmrXaWL9u3SvgfcYcOySZwctmWXnnkYz9+JU/AEP29
NIOTS77IbijTaJeUkcuIlpiXNm31X3ogzhgAi89GwFoVfoDyag7Ekw3VAfSX7YisftV0IR9DPc7X
lnLDG9mWCv1FiLxmviTrJbq97mnMWDzArIfX1eumrjVi75Po+3++BDVu6xCEe6ixibBR6vaHY7Dl
12FRrKqysLHJ6s66wMe4fX1XY4NeGmBaDhTLN3SAxdlDw7C3U4tAe7NGs9iYjSSiQ9fXU4TsJA+H
5lplRFUiGlloog13LRpmj1a/xslD9IjMZIfeRqsInGQ3aIReHzJAFz7YhJT2LNiC3b9rTDDlJtLn
hKaJCBUd8sI+G0uqIB1lDWbFK08ov71u9GSeqogR7wjpVnBt/L1QLlOFrhziMy32+Jyn+rJuvfT4
+tJ/vv66Jyg0VVCXFy+mj6WJ8mJaBeOgWGTmfnSs7xFu5CsjNufaozhi4oqnVfErbTT2k6NHjvHx
da/Fu3iM/Yo50xCZq//6xushrxsbQw1zdEm85gDPGwdQ3ezKcPqoc1edrTwbzq97znzvdZl2cbMz
av3fI16Pr6sIl3NkDvegYcCKsE8ndYtLo7CzI7UUnFWLxuVyGJH7dxI0i1sNdy0qbkEykMdhBOWO
uL/0UytAJulN7ZztPs4+eywzDinqD6GH41tkBZfXo8ymSY/VOB9s7CXNT/czqchICwG0PMhE4f1a
ywRVeZ1sInyoZ53CaOlMnO4lTtj1SNzH1+B1clGLxj/Vtt5+qnCn5i+39uQcB7T1OC64dDpSXIbI
d/bSkvlXRVuaBRJQLUfWLem21qNpvzdkAn6gdUzem4l573ylkxhwdcrg8bpCa9meiUlBihPo3iIc
I2NDGUSNlfaMkAfSc5xXnUAE1hoVy/TZjiQRqch3LzGz07pKimXucNiCn+XPyI8Y0l8+3mzqn5uT
v/cdoMTSsNKftb+aytT5GY1msbKpRwlCsQfm00Itg5yjfaX3S6Fic0XIAs0Ov5LmOi9cOKqKN/J8
Q7hPczXNZtwlPhCv12VYTkyRcLCsW7Rh1k6mPfbelCGXPcW3LBP2u3CAuIxiavZlUjvveaD6y2QZ
h9dVGREex7hdUlUnyVlhSz+XZv9D9vYEbbxLzv/5eohPBMfUhAYB7WEfMYllSMdBdWQULcI7Ipvy
B5AKpnSimh4WbV2ftLR1HaIo6cj2+8om47MeC+2WK96ElQ6McjLFJ4E7cl/1QQVnOA2+GtVCX4Ty
AEOmICkijKZN7Y3yXDS12qBipVtnFfLMR4mdcr553Xt9bazlAT9zdtCl86cKh/LAa6S/EzeHHiaE
8WmMWnzKnOnt9bxez9CmptjJorm/nv1/vv66h5maVz4LoRlo+rAj4S5a6pB0dzn7FTFPZojl3u8O
EB1w8w/jO/AnBifOAD3FJm9uvikLma6Vzww7qCoDPRzhbN4YZIgWS8mcrZKCabEWXl43qQGLwQ+V
2GS83c+vG2ECdajDoVumelyfU88msqayiM3xHCjyPXQ+nYq8sjz3KvXCu3ZFJ7YNmlHQyfMjpNek
4Htza21Rs5xt9KcjeKHSa88t9J2zO6E6BB/NXSOw9znEm8PrkSVjL2ac7TaQdBckLppj5Qj57+Z1
Sba7AkDv5z/UBKvvvx7yenBDDiRbEjuBpavwGllDdDCogV5XA4IDbF7zNzqmSvVkjex8XNFCUNsY
xTSzcuFAUw7bg+3202folEfZGerdMJT+7gC5ZUY/fTI9RnOlZqn3fGnEiNdAzzGBT7yv1uyyhxxI
Qo96AQ9uvixC0Z/dKPiKEpk9kvmmVf5i6rr43WjMnZVJUMoaAzlSpbS9luvBA8t8vBsCuBG4yObO
K46TnjMGaQ417YZ+/Mn6x9RE/bI9/gtE6s6+rEHzGL4ff/SkQ+/qOhz5gNfJx9hkYrauamtEarhB
IyxWBkN0u4UK0U1k2eEsGhtfu+Ruwjlx8L6k/HKHMGMG0qVrwITf+HtVuHWARlDzVuRNwxSFQuUg
WUuYN+PrcYlvWlGzOhubOQqT6xFWqoNCmfzY4pbJqcIuExv7uFH+PjEUpTWpChOrYjsKLJpaPC5s
RDhvbk4Jk6RKocuuF2AbQI/s2qSxzlXMUVBpztaMjY/MQtebyVLuDNMnHTZnXE1Y9jIahHeaRijo
2WQzubLGLwhMf51agy9cpt9BaNOKJn0icPVdhXcRRiD5FHlhbkuHPoHRl0RNcKhbmD4hfCoUHC9S
Mz4OSdGvefm2rU8lnzjpMwJUtpcUHzpQo5PXmpge7exLnz1Mk+9NZ+X9zCczfNrlnwrlw9cQNdWR
YpzJWEN9XYGlPbTMsjdaa+lY7TJozxkEmIy+X5x8ksHWLmojqbd1kKxUETvH0IUM28GOVNXfxprY
hbqqx5pGCdsokx/qPiH5PCVAuX1KD9Tumha5z+/INfxLiLCHeAMiC2mgpjde4OwWtIG2QdMCoILN
A4vkqmzq6hpFWvweexZZFI7xoXTDW7ckv8lS9BfPdNNDSytykRqHOu9HurIj3qduyScOcXnOeNUL
OLugyIDNW53Ij77bpTHhaqS+jFJJDBJeVl6z8i6a9sOzrQhRkSk2XiVZnpCxkf8c7+jkJts28c95
MtGFHZzTVDZ0ATvd3WrV8EMPYvvNtmIST8r0LeIjmWbeZ5XS/FJJf6rdyrrFwvupIvWhJYVGc8wf
DwmUrHWtDfCvxuRvCbfmlEKn0WBLIIaTFbEMJpGjhXdBzEUoKt5L3vTOTSHfOEQ+2DIDTHGirfzW
FOj3uxEFIZVd0bCDSjwpWcM/7Wl7vTfbvdJSVlgAe5ZmEm3UD1D8CnR21TdLOr8zEy1ukcY7P2K4
qwbAYIpOUOYTNII2H3pD9agVb6fIIdhbpeZb1kTZdtIQXqZ1+5EQcOcYcUX0iYiwYQLcItyQRntL
QEbrmVdR/KmGxt1Jq/igi7hQMF8Wio2KehwoSe/JbxkUlBthSvZqKvxh5RRVSlzO3gRnXsKEy8yY
GQsqtAk9B2rya68dIqImQNqBZ6/H6Bhz/sBCROQJQ66cjpmZcYLJ851DGidlZDMr7f1j4OKlcMdN
07AU9El8bXMMpW5WNPDkouKpLPXTV+GswJ+YkLsBEyGEyREstcab8HKEOaKmyPmGTxdFSRjgwM3V
VsdVsx5CYk3MTJLkoPAqmSonLYlzD03fM92XHal/nBQRYsMCCW96rG/I6jjCE2Im7mX7KMfb5+HG
gKpW7WkqMPMJ1K4P+Yt5VfLGrE9sck5hFXbXTUlbYula1UEnUIMUjepn03MorOdw5kJNT7rhyeUV
ziwignsgJa+I3SaNB1HgRYuNm5UBfC+74kRIEM3Trdl0a4tg0Td9Iv/VzBmgWUm+53R4AMdanV27
0m52ZtvXwTsVI2Mx0DXYnMkvFVor9jIuSMRsvgls+nwUMo8w86UXufKW2Ui09VJsO4+GGdakAwdN
lKB7rYx3WUdEUl1PnKaQvaLa/JtqGqZRjSMVRk5EYIzhelCUC8Phw4Z1w08qfYuortEAmw8qQEMS
Qliagjlyg0MxH3cSsmwyZJmPmevY6o9h5/TvdtyyGZJqt3dBym6LJnXXA0IXjCPDdfKscRkmnrsv
PGAQDk4yv9MNGr/BmyWfaQiHnqbhow7pWzAk3IgC2WlajsG3NhBISulJcF78EQ7ozXOzGu8Z+jJP
6bhbi0FuEfb3ttm/mb6CgsPxoozTT0S76ogTxVxVvdo7kezPMUPQDQWNf+2qb1qkzDkW07wP1qOy
Cvtg57q2avtA/yysGHf4rjEzJMCJkazcVOk7swqeKghBJU6OvlJ6RRJZXiIIa7xxDXpm00Fd+cax
CHVK9XskeZgnE70ZdS2OqpUMTgmn0hx06RjlsKll016MAS5amF92r2V7XIKAyMyrZmnD1u1Cb4UU
LN2wpfhnv/U2cV5/RzHMjtE13sEqS31bNhXWs02X5M5Vyelq2Azsy5SjaRShVcp0g0QN8rOqAdUH
EuQ3B901XCKnWCcPLYcFzr5LXBArc1xx3mztbxMNjax2mFtCE9rOe06Qamvi8LKdCjJBrCVRDhKQ
DmT+RFvELLEYJpHkkMKmFLK5GkjJMphzzho/+IYDkJzrrt/l5CDvo1j/6fsME91CPYHwwIEd/+LZ
KDemh9ErSE2k+ZZzMvR+RRBtBnkx3Yda660rH5gNQZPVmemh2vSEdd1Gy9RWc6LiAxgSyCvxwVDF
DcbqOkCOXRZ2cIqEnvyNBzY3aXXHpPKcVZOGw8YRLOOpgIBo5F/1YAWfbWf+rFPS0uHfT7a7TMrh
3pTOoTJM95YLu1obfqlt40QaH6PAZmcMf1Qii70SsfEYezTzjSpITXBA+wfwJj9MQakKoUjtovnS
7xLoShXJtGzrvBEw5/hRdhulBnMVvdq2UBLWQowabawOYaMfq9Aj94nsyZWJdKkMw+SjBoexiMYP
j+E5eTbkwOPcwKWSxBphOrWNiWaW5SRdeYHraqTugJhvJH2g7fQLOh6TFXZKy7WcPZCvL6q0mD/W
XrQr5sfgdtcvdmnusUhER6Rde2HZb3jryVhtmRHjqD7RYHUvVEUVSYr52leDZi5SYZ+jYBjZzmnT
vdJ0Xvewnw+HiEH8erAQWSnEU7tChofMLIx9ipSQ9M27O2bdoZKZizSLOY/RxW9uW2akUDHgleib
tYScU6uzP2DUocNDhW0H+9Rqlgnmu7S4M0g0dnDZ3G3ZmyTO5tGxcst0YwRFhlBZl9fCbf9iUIBl
gpNEtw0StKoqWjFp5VAwxwdVRS8wnXXtZtCnXyMJGqX7ZXXVzUjcHAOFj8Z5FN1Ss1gag8Lojq8b
uxHdMTZjZKlD2ey8UCz9WDjX8WSYkEZVAIp09FL/gODQOxQNL6/Z4EuIfDme3RqfqY+2jlMCvX9T
qOurS/6619I45U025RsfspbjNOYVOEJ4LyskXR27d11CEWmk314L8yfAKe+ajNG0mpJ59G64Tzpy
4ylIr9HcSoBsqDN4McNdPcAN64w3vtKsIoIktjsJY+BE/vqdjuynZfX9ZvScQ92NM4hVG+nKlJjo
MrcgPcNRBy/wwa/Wnli5ELXm41q3QT+FWdeUf4JGkCpCil4FksaY/hDrPTBrbeTSEKTv1akRbfyx
2ba9/r1p7G0SDeWSTxV23O5kZ0G8s+F/aKY9Ax8IdzFgGjhZVd2BlB3lWLwxk0/36quUOCaHqufE
Y+IODhmMRSKjF8ueP5RvXe2BQdARBdrmDUxXiv8u3LuB9FdiiEKSmn7Gid0BhcFwWcV+g52IFEvU
/y274a84yrIz1A/SfkMC7lrR/jKV1qDQrc5JIO/F3LfxCc+TOM0WXQDC12e/OLZpv1L+aNzGiIQh
S3j7wMAiBpdjmdVFucrNSdsM5AqSnfaVaV2wi6R4MyeCHCGDfzZ6ezYBaxc4bpeVqzCyJcW5yrq7
mWnyMiXiY4xQVcJ7Ix3LSfcm8KBjKZP3vmZl8T161sWoULJLfTMwjGZJjbJL1otdZA+QxwNhw3Yp
61syOBuos9/AsqTruDcftl1nFzN1tqRtDXumoit8ODk7itwFOcGXphyeI6DIEwQWJHt+4W0VheMq
q9ojpjHqGcMCcKHkn8FQ/lUnfVJT/aq3iZKyyPi5KgEtenYX+SxCVhGQOWNEzxG55Y3B5g0ND+lr
BYeTOeMRq25B51KCSVk4HuEWYjJ3juY2m8Zggyp8CfnS2QM+/PREd9fSkWjkkGHfEBgaWe2d3NnD
+IGbsn9nEflNAUdqJDgUR3E+lsiVN72NwTY1jjYEH3yM7/wCOAVnH3HTW9RVRXmm9CXlHN0Iy/h4
DDlNnNGfbYjzLd5TSQiOdIW9bsf0qGFf9O3xORk+tmnT/iMN18AmTtlgM3jGkOUvo8yBvh5bv/QR
67tiuV7pcWpe/HlrpfO9CwIALzDcGd64G5mRbCoiJamEpLxLw/gYekos4Fa/Gt8Se69tkpWPkAFF
+iGwNe19HpFtXQ/Bd1fBz8uaz0QX+jp3WEHdsc23rRMcjNkEauXis+CNB61Y2zSddhxaPVhFaaJ2
8Th3gkjP3mipoO8VoplKHM6Gnt9lSya07QI9tYdNYbqMQZ5eWJsF4zOUFnHoEQWSV/UK4J/aV+BF
ONi4G9drhoctxx8e1IZfXdWeCZlBTSuuTuE+o/4iLOaMFVHzKJQhbZmWHp+ka2/9DrxJikrwic71
WxNFLSf1waV5kJwEDa6vUTKMoY1Zn3Rdq88ynhXTbvypt3Z1zMLwZFDDLZy6XWYhcu6wzPu90FQG
piuILnRIPZQuTrNu/aL44hB1zHAPPjJpIGZH5JuBoizcEsymUOPBH2ttIzBjPcaYDFMy15sPrzLO
LaZiK+3eYIKO7xgbxrUdDE97SABzuvqfqSnVW9rYkMKsQPtlmNN6BGPwcCocf327BHWCLC4fWQrN
Ub/zOtExAUH1u596CFSlfmokxw0SABMsk0m9T4IBiXsWmHtdWldAbtrJ8RG/SK39Q8TlbEh3V2ry
y23U08aOWLz3Y4axwxj82TNUfkWQQmHhwCIl5hzrMU0Vqv46Z3czw5MWDYdykN66j4KPXo5rx0zN
YxP1y0oMFa0xspRbowZoChuScMkFMuq1ligb+S9hK5z8KP1ToReHfL5pwwfhlgs7Ly91Dg3Oy6M7
bVcZ7kxHtnt/JKUFtwkWCoeICdRi+MTrjkSaf3fpbRLPrSVw+AfY3HrQviuGPVp5xPpGJxq3g9J+
x/0YnydTLTwr9DaVvTV6B7aPVCjlx77eznR7XYRyRazEuAt1TpT+6F/ZYqdFaXZqW1g9XpZKoLH5
3xuir+pVAR9v2VikfKPBZ+Eu1rYIgr0+Y2sbRe7A3MD75uT9cANQ0W2bGqDXlJHW51eKIUba3oNK
iWVByBA0N8bX0yiHj7aQawzb1Xfdtj2cA7m3K6Lqo+zi4qaEuMAtX9iM6/YWxVGtcyhy84gBbJes
KOvTk04IB80ah64knc0T5QXtTGPakxrF3Kp3jCf5QEkv1oypyjWSPuPNncMIC85MIlg7ymlZ4rxi
b5HGvJBOP7y5whyXfDagv0tGsv7EAm978aZV5m9v1HaytuWbF4/WKeQlT2l67X3g5LfRNTP2mjJZ
xXGudpSa/AGqIXl3Gae9s9I4y4QJ0JaATrwdg+tBCIq9a1hjSLDQEi87EupQF2bO7XVTZP0DMShK
B9u74at9b0Jy7fpoeHeQNOwBop0IHsnXUXImZHrXa9UR8RKHG2pNch5Ro2qk7Gm0DPMW05qXIyXB
mrLx0TwcG9oEFh1zDh3qnBItZiTV0+6Eesv7FJkeBdU2IpOdnlB1davkjhCTp4vRfiJnu0OmwCgh
ogG60nOhHWIXQXuu1ReLOBMq/up7aJpqHWtkkppQZ3tYZs85lCRryvCHiHuGPXl7DcfcOEa6ZiAF
tL8XxSz5IvWOnkdJU6s9Bp5QyHB+4oIaKbO8aTuW9Qqq4HyMpF3vFvKvmXiX3offHjlQ5suS1EOX
UiskLGIdtjhkxnrA5QIdLmjqcEl3HHl+Hf/MZSsJjfWJd5n0H6QjuadCH8V9oklAKFhOOoYJGwqK
6UBcmy9OgRy+975BJmP/B0/mMiuHr8RJzCOASFLAhwZSgIxJ02KhTShzLYs/f00709OzFZ/eEZmY
82G4lbkjBJfOWKnj0iUTeRs0LQbyLPhuTFgkhOXbyyyr3mTT5p9tZf5q+mxlaZU6B2N+KqVZvtfn
WJs/rOCJ11WJkk/h+Fzjz0k1/s+09en1aulyMDmKhBOPtITprzTdMXe9Zf2J7D48BjG2T8NIniLF
Vxi5q4GE0sVg9NQjQQeU1kBW0Y42VQeFOroZ9gdNs+FtZ9iohq6Ty9xKurPWsZpaVfWTuTYTz0b8
KrEDXSjTFvrwRmAaWWqe+MYMvNsZmTp6BlHRMF02zlS2x8ks6osoWVTyRuOtSoeDD35Fz4Ylsm76
rcgdoDYMguNaYfoXz9TNMJSZZXXBg1xddJGS3nXsaV0ttDpocQgNzhchtAwApkC/JCbzH2ljXWGk
SNyrkY9X1gIG1ra99wTJWINsL4OTtReGTi3++frcUAwegsiAUwGAj3TF2KKq3NGx5JQfFlAeItYC
siPOMhtXXoet13Fr0mtmoL8+CFJ8pFxGeF0ukSMI3R0SbI6mHTibrgNywlljmLpl0+neMldLtLdE
BzE1GwD01QBxTylr2MXRs3rToetfzBJ7Kg1f+xElJS+hUWtIyKbvPSvcvyu42uNZK++VVlrLIgU5
M0+BlREeJ3AkyedoROPFcCbrMlW+hU0RzefQUSKARMMEzwd/oVyU1Zkd3ymn6HCrms+orcqD8OVb
izUEv6nyFvQN6Qk4LRFwrUS0SsIOTGeLoIgsuchmKE85i40Bymdr9ogOGYNuMoa06P1CoERV9y0I
m79aVvbb0DQISq7bbo/8jnW51rs1ihy1tsx9Dmb9XlpJvaYECNi2ymM8sZgkDchssDyoP9sPFzM3
54Xqy/ZRv9Yjv1nVMPKlN9YeOixyjAGr/E0YKeSQgsjqLIKc2VsjU+UBnU2V1ridGLdyKLWaTN+6
QTLhs4rSZdRG3wlZqe4mK6IM622W2/2hl3I4c7bCL9gCpSxdjFcThpm/ZJOgN+QfYRTv4eRetZHz
V9ZV/YFjy11ppColEMfhemLzTwlHXheZ8dZqmKI5pnWMgoZLo4sfo91l3zHa0gNGLma1SGJY+n6E
JkfIIE/GS1UNODO9uDsXMeEY8O23oU8BYDcYnArUA6vWENan8IddyzEVTAQID7+TR8cdGV6W2ioR
y0Th0uOltQ7CDX+LkU6YCXlAeQG49rovjyH7xCwAIZlmZcG5eJgzANSzWIBREhMv62b5Ucghfgw2
wbiYZHlWpUGz16OlNyHBJiVFJyyrd9+TCjICi5NFpXSNozrYx36LuHiAKhWZ1luJL/hhkdu7KNSY
Qwpov/tzjLLvDRdnGHdB2VnrjCht5i5me4eTXmqFvvdtJkq2+V2v3rSuhGXdxmSswzc0onR4IIQZ
lwGe3E2ZuJBcnJtBd8es2/jSWpG865yoV6Yt4y2VYHSAp2QxfHfMI4QT1jaepwQ1fivzSL0FAVIm
wx2RassL+a76qgqI9NLUjdXGYsq46EcbEoPK17EZZUfRGOLO4YR3LfK3JVy9HeEvLgViGmwl3dz1
0IM2cTmQj1pNrEBM9xDC1HuA3f6BksHBtX5HpQLQu1TfQUwgOnGYiFlRcpJOs9H77pK4YCkYOZxK
Lf1GFPObmv94ZgT+hHyrBGuB666wvsiHJ4U6ECex1kT6NerNYT6CX22hoetGm6ca+zF6wnqQyHUa
UmAovUw3sobj5HswbQtit7ENhtU2TYpNibT0ToSCRwI1I3iD85tiYeU9d8+sOjs2qKoWjP2+QVk1
V6FOfUQDeHwiy9NcsuNogGq718Np21awFXmzZS6lZsp2cvDsSGwmI9EBaX0xH0S8oYGn5ZC6cvA5
X7JIPqU6lopWiFvG/o6TYXF2/BF9NDXr5HfBkfyn+tE2jPEy4AcAyMv64ZQZTtqaAx7gtmzP2kvp
xEReZUW7B2EakCO9l+iv22WgCWqs3qBVl+/szDX3UdCc7dQ+TQAul0YhH4lBDQd/qR6tjUTDuhEW
bJTYK6fH2MX5ZSpjtIFcIYVktm3S//bXnh9pj9fNRAuHMkVdRoTcjaczMHSDVdoj1TYEIYGarJAh
d7AOtMRK9vA1p5Vhe/fcG9XZyJVxHNNkyyJ0TuxwXFcd53vJQejeit/I3Jt3Yi0ZFkgCx8a+4hP+
MdWjd/GGMn3QcUhX7Dx/08I1GSr9aOjZP2DvgXetBrkJ5187SixnN1BN4egtwOYV9s6Yfye/xzoa
EFytWYeaGR7W/aXMOdwpLcLi3g7tfYp+GSrnryGrdqPgrL01rqFdItGcrfBqoLBgitRWm3BAZE3I
84NazubswR+RENL04Qaz/D0BlKOTrImmk2Yru0YUOCTJdcTG5X5o7zNtItQyHAAP4KDYtV5unMe0
/43nOHqDWre38XXdhMh2rQ62occaifh4uiBuzB49KAY9nXAsq+7C/vaNvUMSedsf5viWm6Om8Qnx
s6x5kuhxr6rNu0dScQpA70y9407dA7RJzCKMYcvyjFU0+0fslOKZV3OlW9RcAoCOE+vTe240q6ww
xc4mOwCMRdDffPKfiKloLmOk37E0DA8dpcUyLMq/YV5ESxOtS1Nl9ZXe7sHqQqbvcFQTgfvEkE22
K4loeEZpdkOZ0F0dklefGnsIEe2uhVuEb9YNieutTf+GhID9QDzEA25zi+4Gu4ObZfbDsdxxN4ao
LhyN8EWWOXZjvRpOCB6x0M4/4QfTe6ryn4WoGZVOCBjZYsTDHhrn2rDvIgjdxHD9HyJIxD3EQYLE
5vG6Qdi/FnmpvwU2JNAYTc1WWpyJosI9Y7YNnvhcyYLHEL4KimFYoIifngZzwSXzmJYj/rR9fWky
G85VA2MrvZ2+LEO5p8aJHNasdG/NCEIU4dmT4Jp+RcAybMYcO+DrawkghPNQRH9CJ7y3YUhzNDfY
C8hposLvInZz94LwXwPZQBe4CbS75X7DCBM8X7+gk0+rBLPO++sZWk76lsLuCytCE6cs0Xjifbeu
Ox14QAs3OpmwTnCUDJ5DiSnPnYZhO6UBGKaADDiYVv7KjYjDUgNnLbujFKobBe2xc+F95OqYh672
sDiT0YunBKzHAUt1GMgdJWB1HAkuC2ZZYMYnpy1Jbe+jwnuLTYiqBjAGr7SME3p251oZxhVv9tjh
iy9yei+FaS68CG1sxUlzlfPeJZfXXMu+jt7jfmqeDVwOUwyAYvKgfeKHe6aJbl6wM7fPEL4wH0Et
O78e2mWuWkBlsY7oVtqng3BsGVuyPby+m9iBRUpxgUxk/tlgfqa+a4vt6x+uPL8C+VZ4m9d3aagX
YKco+F8/2yvMyV2VhZDl+JcJmml2zPVzDAL8iulYTfssLRnKzt+N9NY9NEPqLl6XLh7Ek3CAwbwe
XLFNnOEl/Pr3S+myvDp69e+5kkjk31Lf2P/7lTKqzgEu5OsK56V6MKARKeHsZE4j6Sibx+tbLR9h
As3H99dVSGMnJIft9voPMj++W4NMr68rszJ/+12o/ft7YY2AN9q16en1g1YNitHIYvvw+hNg3kUg
UeZq//pRH5zQKqfPuHv9CfoojdeZ6RDIMv8J0A4FGwwF2eb1XRVLsfE7q1i//uXKJ1ZJKyMybOY/
vdGWdDOswliiIflAXtJelQckuib7bMXKqHALECnK2SHZDqrpPwbGZbCXR3uP/jOncyDqA1qBlCF4
XSGXmrqn21Mnpa67p/ttbFrk3x8AYOCmQO4+vC4HKuwFehoC7330nqE2MCPgd8f1GWQnCIz9U2cX
XXSVT5N4vjQrj/OpHYP/A002ojl8L5T40crhGDYx3IPXUqZ7KBdkEexAbWXPlmMNBpNHHjcMsMr+
QZxKegVRjojE1CQt/9x6KnJmNvnEu6sOcvGOL3Q1mfQ9ssIKNpYVFG9DCrXDrcO13tZHVVAZhzQP
VuGUIDZoEReGWVNstRo1LTn12sGltbXOWxFvk8rRnwh9wU8a4Xai006n1vs0510hDHnRkHyADHJ7
g67VmH7YDq22IKjF9nXJ460lW+7cn4rfclph15gU9N6dcYwT0vB/bwbFh0dHLLYN51e/qCP2Fi09
tYImRqUP1lrvxz/C4c+JWJeyph6YqFnm/7B3JkuSKt12fhUNpQHXAKedBhB9ZN9VTbCqzCrA6Xvw
p78feX7pvxrITJrLjllYVrZxIsDd995rfcu9WO70R1/YMNE8Bxu46Gymuvlq0DwgaKXIz6qYaVRv
1CMCC/5UesW4bpO82kZJk6SpyksyrxgCXJkGarDaC+Sz5Y2WzC/Ng8Po+Xl/mN1x52a9TpSUxA7X
8v1T+9MDRnBxXUUwp2X5l1WjezlY+OxoSKNmJNuL7ov92oJ2BIC1nLKZzNORC3iXTWt8N14MU4Zc
kw0nO++lssmbzyeLpXaGyUInntQrtuB8ME6mco+lNyLKbGknsqm9+aVu363K/vS8xTysyWLDAiRF
AubGjTxj+temvkXmWu11rfzh5Bdc8eT+xK+ZQ526FpQ1nX1D4HTLV5H8yNIK1I2Ee9nxw3mGXD8l
LeLUKNMMVogb+chhqUlaoF/bDcXJcYmA9CGaJnBC7+djv7ioPo1l3iUgzAi0bPKgWeVfrxrB2w/U
o+MCUKLUWPNzTWRvhuUwAY3Z4tJJ/vXhZYRqctA0APnF4C3gj6/mGaIcUg97/gCFiyyji6+rrl4a
/taKVuORTEWYgs0rN5R/15vrfQ/PyTIGqHyyenKRyJ4kKgrEY8j2snS4yI1fWY2WFXDSnQgAmI6C
wdyrg27l0fAzOMRupC3OBNOty26F087MTmGk+Wv2oNULqQWOz0wBSRWMlb84TfI30ASEieDSZFBi
5W+e08oozY1LLghXaAFHvjmN3u3XHIeI2O6Rbp1lNNYOzDGOpTcMo8lOLChCPDqUpzQdyjcm0UB9
unfFFT1goD26g5Y+lvZwbEZyRdaxrG+lrc+HTmVit3jLF5ZbN9O9QDO8X3G3METc/jJV7q3tVufh
+w8DEgAdipUkRY966AHfvtXDLpZkG2EA1kE+Ql5Jq9k9zk7MW8G827vrOqN5q0tPYg7LrpLLTE5T
+9b2oBfR6/52iMHQff89xd56G0raDBD1aVwDe3fV/DYvVlDls76JZwgu2j41WKbaDyP7eo9Q8ayE
PgRjsaqoGxbOaxXajmxbwBG+OQDlPWefMNh/0wD5InnKiY8u0vpN+N0Pb8YL0dO+9ebyqVTl/CqW
5VP1hnPrMpViCF61OwhTYdynZyf2pns/0eaXlSuEiYGDFPfNES4z8iG+n7atoUSTcZMtQIJs0Ma3
GJ8iuwrlBYJO8I6dPb0AB7Ue0FAdVrvv/3+E5Z//G3CIBW3j/4x0J7Aqqf/bfw+fgv/xX2kj2w/9
C+tu/IfQbR8yh6ETEwm//X/CQwzzP0zdcUzftYVhQGjnK/+Ch9hwRRwuTM9gvus5sIb/FzxEM8R/
WLbtEDzpCwtTr23+v9BDeBYu6U3/W6yS6ZqMNEyb/0ycoTohUv81ViklMW9ITYaH5dCRPIuVe7e4
cRZ2ULSBX7TQ2BaVnTQaJwisxXnJqIz6oiaGgw45mifiLDnl+RqWXQPF81m6+BRba+XQqLUV+PUa
eKbXk4Qc15sFLSH7nV72rtLArKLbuS/68TCqVY9Wi5Amau1upXtV9WFiJbS4R6hP4EGBWWfxq114
9nksO4qCrQ5oMdidvx+QibdnrAf3zTxObBQ9N5K+PuZS6Hu6Pb8SBGScFNQfc0U3bCew2uftRxzX
ZsSLwj1ctSI+1i1o5GFs9tTaf1FAmG1WkVEdkJGXnEWjtWcEbP96yKrNDR+7R3BcdKrWEdPeoCI3
y2bgtX0HoZMJtLEMotits6rOCH+sPqV3KeUS1mkFibSZOwQRpbRwqcAS3l4cNCyIYL3T9z9kxiT9
+6O0o6OPkGZfbxPMloTdcHA99AgDEbboDViMSySCA3FY+nJ2l/IHoAMM2gNpcAQLBCKn85Y4b0bN
wERPfpFJST4KrN9gWxFdBqfEIgHfIskQ0DztnNAvkve5j9VhIksTOvATXDsRqdJAkW6eQDi3D/pw
aJdKO8XLcJnopx00e7z3BpTABi6yY9Ir98qO/FCNf30jRVToamZ4cHzzgQKOPDiMbjtfd7DjYoE7
Z0MRqQoOcm2P7LD98LGWLvxjN38A89yhNvHLgx6nJ1Fm2q6bkRboXeETlWhOPD8gUqXxw9Uq++Ab
eVTOyH0IjnwgnuNPrGC8JA4NnPz52LmT9daQXokPb+vh9kUXzSjQmqX/Erlp7RDI2YcJC3DV5A8T
sq+NqAqUXYOFGEN3JNGwWoI1nBxkpEViDxdXq+8E2/RuMlKCmKhSwDwnEcazZ4iG4MP8wYwoSE59
O7ToCkRGkin61K3pk3eNCAic/Gp8fA1yJmeJec/yXriP3roMwKCNX40NKnQEZz3SxxurHuyOOhkE
0Z9QvTMLaj66yf6sSoMWa9H+wBG6QibFjF2vTCVoD0G/QoQty3q/ruAbBbNRu313GN0x5NZpLvXj
naZ1J2g34IAnDklrsSyBivsE9CsliIROS82t1BKOWvvGXcAEInfUHhHPoZ3hZ/RibSKESQpT34wF
IbCwe6Vu7wcd+fDbkyCf7Up1ARuv86pdktpvMxqyIx2Dc9xXuIfzuI40t8KH7q9Hp89IRhfgsKt2
YvTj2FBgh7uVt8OrEw1ZZtUCI6tROtg/YVY+yuTV0JmgZWjDe8jER8rsnhmcGV8aW/+dxtrXIF36
F2iagnQika2ZkrPro2TExSEOpHz/ZLRPNECTa7dkY7iSG6bCDFPAXrfS+oT8LI8S+eZn6auZxxWU
fU6Rs2PdeyOUICbwzA7WWzUBfl4t3nffW/Ir7oAYqHG930IkH1IYIcjYj4ZoO+ZZYkUA0L3r6wBl
X/fcQ1FzJerpjAObhbRDxmXV44m18dn04KkL+rMg5j4Z3HdhlqJHi2s6wtK6mvNEoLVbvXorNtZB
m4Arx1o4Cpy0LObU9Kl/6z3i7Y3OYt5WSnIt6j8dQUG9Wickag1MfeJMd91gP9s+4Hit86H1VHZY
iiXsvGaBg4drezI4fDr6wtZwLpKW9CBtuEqDAblOLPNlXWlRIbUAKHoVXUNwkM6caUFuUk6mHQpy
N/SFxDfDoFLuevHaF2M04dg6zjY39yySKLaXS54bXrBvlI7kjJ5N0HvAYItev/dVQrKClM5+Rodd
2ZSQSOPgtX96OUIaXOf1bpySFyVA060TUJs4GQI97TKkc+PPfBCfiToMTFUDVvN3hF9duIrq2RfM
TfTKIsvD3aBPbD41qCEPSczNEyJg3nZXN1P6YTjZjTE6M7ASrbexvDl6/1ChbDnNMV3TJF8vSpNP
ZVK+VIUyoqSu9qol8rlOejvUQbIcswbpaS2td/aU9hhzDJfIAqJW2JEmioWMJzwujFMaijIstWbG
a1FhaiC92TXiJEhq9bsw/oz1J5OdnyJpdVQfwCYUKn3wS8/gwOvIap50mYXM5SOUDjX6/Pi5Q5II
1098usu47gTlGJ1HKzsXVf+kmbsYKEmw1jnUTCTcgeUZP+OifXf9mcViG8+RHcAYnZl57E+7iQFy
EFuwhEEhkSrCDlgKjaDaFo6qbYZ6MkxEEkF7VSUzuUGHLeTc85e9yJKVtydhaY+mMEU6jymwcBD4
Q7U1fAYZdbYe7dn9XMT0ORvaG7MIgS4MPxBPZV4oZyqrPRnECCeMNNOyweXjytPkozh25RpqjmEG
eiG0EI0TDpXphzu5X4Q36ccGHFiQdw961jnBaHtV6DTjesZ2BwO6v3SalgX4PbwwZgM1i4Je6dkU
CCikZXyWrVgjzlGkJzildRSwoXey+ZHlor/y7vMe+/quMUiGaNZeRqaAIV4tGE5MOX76RflbDqCZ
WpUN0WVKqGI5ocBr4h5F/7XBnIcnDfIQc6gKDdRofExobTkKbZMpmhUgdfbNoqHRL3+DQEnQAlIj
lVYkxvE60dNBvDW2yHcomEqbWbLvN3eGalDriPp9nFGjlWmLm5YRUtGm92JahocEhQ6D7WGX57O/
p2fOjUyhGvqdaiNK3iWUAJ/MxqgowqqXdQDTluDI2hNSPgSV9iILho1ARvU96bEYd5wqRSAexHpT
nAWB2LsUpmc49gCPESj9lXkadUiB9qtpP659QkgXfSiYMVzzbWbBXu2YHhaeFX1fZdsab2w26hg8
uWndN/CedcSYNFeSJ06a9aluqk9SP4DF5+o5XjWdYZlOOBDbMDSEZDf1EF57z/1bZhh6nJ6IgqY0
hggMwa5NauNY6x4MODoeLCqupsY9oiWLc4h4yfELorjH2m/OF7sjTiNjUSdal7jQjClM6EwTyUSZ
/4fsHhotQITnCm+MhgVgoBjjcHIwY/UxQkbbS+KqNwekmCnydLVbB3xZSs+J7xk3ftNKLLlyAYaU
/fDgZMbMZHTZuK5wu3CrvOc4RNIFN0zTeqe1N4hjK56YcjdEcw6sqiVSX3L0LrK2NhnXkaWoPJb+
JfbYb5WJHGrIzp7fyB03cwQM50Qpe6IETXnHjoz+5cXB0c3bTI8HBeVoBvHsf8ytz/W1eaTtpKHX
3+th0XkJ58qRBIO5/xgkZO7YRbA5GVDgJtnrkS/c0KWWuQDa4LBGnHDXrsTGxfZ4RKEMoXo2I/Ls
yA6qC0I9PwW0EBaKCW9ju/XLJO2pFw2MVFz5JvEZaOMNDQStnnLdQaglVDAQxMExieh3oyYUISlB
Wa0fC+oIElfmP916mtyZrDzq5J7cs1Da6xrEWOzPjqPnkavbNsYfcHGdlYXkbJJYw2nD0sxDKaOk
6y5inn6rRZEUQIU0c+xE9IaUseA0KGR1sgru7llLJSoy5ILV4Gxhqd0nVzK0Ya91oeeMYyQXeEXw
XZZlIRBlRIQyOb9i/NeJSIf90DcIgtb9Oti7YZzGD0cfOIPZmE+tcryuTX9IHaJoSS/XOWQ2L6mJ
R4zIARQqyaabyBe598gb3bv2T2Zpl4E0m/bVmM3xXCutCqQ57hnZPE5gEjHi2cUey/Y+E7l+gdpz
LUHo0pOGYO2pzoBp3kMVKOkUDstt0edPhZruvq7H3+NgNrse7OVrrN+mQavDZcrhtBhDCVfRbCAk
5nkUM749NDFMu9a1u8DtmOr3eXMiBd7bNW4c3/DZtnunnRQX1XBanKTm7pDX1ClJNVzcUzakH/Y8
GfeTg1UhHWYzFKrHMkf5wCG6gCNbYvK1MP0d1g5ZsGIUH2dV/jkBpIll86oZcvk9+PIDx163p4Xn
HOvGJ0hGau+pAeo4GYB/eEdY+AbKTZ+KYYnTYGni7CnBnEg0Ey12hIBL6+t3lo2wnxqjf/Lz9EeZ
xxFSe041aLLbsry4ldZEvZYaeAay8t7V0vQyaf5Ln801V9b4lZhZdz9Oxa1yvD+aP7d3wj/EytmY
uQjYNOPTzzv/6ncu3VKHJA63NQYScFzOpQm11DSx6lT6H8vCktHaiUY6RFeh3q+QNnJwK8dpfVyL
Owzi8plBIQBL3qJa3bGmT2ccGubOW2TNvl3m5zL707q4O7FvuZHdOM7VMB1ylxYSkSk8azv4/uT3
g9i+vM4++Tyk1VpX/fDvr/3zU/06O1gDcvc6qZaO7DwjThETHojvT35/+d8/g6Lbvzj6C8MXWPLf
39FgNER+2VocD4rW/K8//M8f7hwjuyByDf75zu9fthgbiz5zyehtswlQ/fY8vx++n/H3R/88i9ag
QRAjHP7+HIZ+fu77w389fa9Sm7ZURP9+pv9+4v88TRPV4mmR6vTP8/n+8j8/jdO8YRUzmv33r/z3
a/H9T0eTbrglWJIxiUdm0H7IJI0jevzvonU/4nFe7yy+HjQD27dhetlZt9dbasxHMlKQMWmwOPxc
SLSbaXaoJb7UptBfXCZwEfPjdU+8qjxmCRrp0odeSYbNuAF+SAgtdPWqFmHeI3+v7gaqIPyPzSNK
vp89SswgSVLKFr0lFWJ7QIcayGTx793a9B/FFNP7tQx8xHxNG7GkcZBoWQs9Sn/fIrnAGcpn6QAh
gyNnW6Rtzt0vUgyNE94KHySLDkO8+A2ppzmKSdqvkL4543jJ/M8/N6OunNj1IPUMm+6ne8GcOx5x
SpdUjsE3woQMEkAPzuCGGjO5cCT19JCAdr1g22My3gr1xASlYXV6HDd3rN8q85CkQLRRZJx6UaPI
mEmsyCHFmD4Ibo4RF2vovQcI7PgBmI0cs7zX3+wWM8dQe9NVDJUMY4ekB6u2fmkYWBiajRrhpqUB
KMklvkR55Vl3iP6I43dHnw5V4Zy/gbqepvcRTT1GPtj614WwHWHxirioblg8EKBa2JkeFlDZN10r
AdbL+KFt+uxtpJU76qn6O1f6Y1/FFHyWpd1cDd76Mpt/fZTmKp2TaBKGdlKO80FhBbOcIFEgrmiY
iko7j3LWzjSE/up+B1EdJPYn5vl7v3GIrJ2YkfBS+4HRbLgmxGnMvsf8c9jOSH72Az/0htbC6+Zy
0tFXwhiYp2oHtaB6cxK2N6ex5lPlukZkw2yYMjn9gQJ/ELr506OyOzaGQVepQWPO5GGH1tzDoGc1
x6HHWTlY2GtaZU1kLNNnczQTrVhHXJDPLy2ylMFnmx9wQ7RoVDM0q4w7spR+i0T6Wy3VNSds6b7U
0vJkYmDaMZeon0VexHTpnCGorez3XGovzYDhOZWSahHXoFl16aMXE29juTgMQZmEyhXi0nh0HaHX
YjtoF/Oaa9ZH7mElrMzMOutz9pUrfYxKYIZk8HKQyHffJ0CtcNdw1gWtsrF1wkYzR1x1MGS97UH5
bnfNeC+6oVChnWq8ygV8dqNHrNkbC4cKu6mgIymIRH1Du2UtPiS33aGacnVBy7Revj/ypUsrocSS
1LLWk29R32NB/4MPOz/qrkjvDH1IyZSfzhglaCPw4uj2c2vp8mYgNVJMQWMbkYUeIzrVJgq6ftD7
0GbdaId0eRx8Y35ckJoEwOjeFsVVlQL+YG7DST2FwHIdRPqek1l+WdGs4Z8x7oYuddnuidhQazME
qsfxlHthVq71bW7s5NkgTvYkEkJny2z9HE3ZXBanTZ9EZwlc7TnD2rqcr93cPjCrppmHdR33VP+R
068idEHSmbJkfVyx8T+YdL3DAsAgVm4/I1pk8iKuefGAS8oPPC/jOFenNGln9F32Sr2Nibq6m5QX
gcRLziBezahzvAHWSNxcKXu1PSng76aycH0CRSZDIDEOsN2b86IZ05FZ7vukJRXYjyGF8T/6z8WM
ISlXNfjapYqfKUVPvpva4Nw6E68etR0ICX/fmf16q9P3MYuzi4aF4NK1ixO5CcVhkcifY9Iyh2yx
zsIGeZ5lnhymim/Iu1zuclE0oemj8/ZowF5AhZWbOfHJx8d81raH74/SmSgDA7R8NDSudq70r8ki
WUYvvPoAU94hx4rIVDaHJpjKCRdBqhG4QV1L8qTN9bcNO4XxMCr0O4zaAn/1zfMS/3BnsrcImZK3
OBeftsVcrvCK9YFIEBnThqwG2T7lOeungfAP+vJshznGGpiR6bFH2YeragEtsOYEfsvytejXvx75
rW1v3IoeENRCdjXKsS+qu/luju0qROgpQ7mhUkbL4KEo0mNlqMe0cdRZbg/oLJiraeRgT3Ryzc5x
9yKb4JZJq7iscFDPvH/YFZR5MVWTHap0+lE6zXLbPtA7AwWuYx2Kse2vQvyGpzffuBrBs7gl8OKR
XCottUiwhvUvP8be9s7NlmRiEmkyEm3iE3GCmvikETZCVMsWJ0pcDwmN6UOsQ1KfzBGUVjftSeG7
Z9LcRDlSCrJU3JKbmWwVXSNub+lvtTsN0UD8irblsHR2+aJvySxYYhJ0Fu1PdKbngvpmJcRF2VxY
86QzjKfzSH/Kxu/Whm073QCfkETT7Ebbf8x0DIpwxbNypge9pca0xMeUXv5aIj/egYq8oO6PcbAW
eF3wp27ZM7U93PtbGs0wpnvR2KfZs8ALqqlmiE+1Q4SNi59AjfVzZUaVb/21oWkC5/VScm9yDERF
rh4W+shKD8WWj0PAJMPLxvN3kvAcCBgh+smP7a/nBF2QmNAGEp6yBhSngusWZljaVv+h33J5SCTy
Ivc7q2elIiC7x95SfAzifIgEfPCpaOg8sT1viT+dsmTgA8oxsg8o0+wfk05YMDuTvuUFGQQHmVuC
kEGUULFlCmkCA47RJKdBLff21D87xA9RJjwnk3FBRr/Q/kf+ry32CbgS4X+EFyElhjbR8zqRatRt
Z0oK8phRDn3+YqoeXaeK9C0NKSYWqd523cQCjVfb1hu9xQ5Q1YtDlBLd4PGKSHrXZ4JUN+KWUGQC
US9IYNJ9ypWEgcWuXcjkJMz5heYbopXyuYxLwqaIcsr6+bx0GotzddIVWU8Z418yzsrgxSFm4H5q
8ZYY7SFGhP2EwPlGtCN1NI6o1aP7BL6CDF73qK3iVhSPviaiJZ/h7prQyt0SuwIQ6XdfZ2ZtxUzv
3aR8zFMYADNE34jOCKvyDJdLIfzo5gBqnMA+cdESsVynul2vY+uZnJx+OrCC5pF4EH9euqci746J
lzJwyDFsa8ADBhscMb+q29IqDaSme85sY5ShHtgVjPMEq1Hfcv0KwQkOxA3u0M+WLRoQ13qtieTg
2e7G0eNZzRzMR/QmDCTpMNW2EyxaftDYlG2hlpdqOow8nXObLFFXbSb8pKC5S6eh8PEvKN7n5d2S
ZYrCFJ9Slli/28F6XinkEMgnJcZeCD1cgQY4vBzBOHBbmprcV5gWJVSRfow/t1lUVD41Yi4PMXtJ
4+R0a7xp3uUMfXfU6KpqrgYMtBAWNE2ySf+hrORZh5QRuc1MnQr97xTz+4Icw1CYcXagcXbupOe/
S9sIUYVQa2qZFSlRVu+pDfrfNIwJojOoIyk066Sa9Lhs6pF8QcdTLCWidyvBLU627ImEpE8tz8aH
TXl7woP7h7EeCLZKK44mLa0npYu/AINvdabTuAJCG0+NecEfQIhNl9F24Ex5GQQEfpPp09FBBAN0
xUBwZib7yZ0wOrUU/YVUQ1As3XzHuqturkO8L9DLGE2/yg72TGiN3d28uOA6MlDa9y1h1HMD3ITT
ApC1DI4JW4aHbWeX+0SasVtesHk81SuhdCsv5I8inr+szLKx1bmbYfOHM9NRJZJU26FnH8JBpVfY
Kw23/dgw1JhL8mfgfiSFaTK9atv9BBbGdZrsOBKV9T5NO8NoT47lx49jKd6sUibnymkxaJOHKn1C
FxNlh37scx8LZsn9yvDU0xpCeld83ghUpzOCEBL6iO8LCc4A7EVGC4FQnSRbFiqe56bZsdlanKza
jCIxY7hdOEhuO699MCjDd40O78RTYjzk6Mz2pYY5m+NLzAQ9TOPeDJyWm0qyie06Ou9hrOTXsFm5
Nc+8z9vVClRn/9Ud+WuAAiDrnuAKPEe7tmleUA7fjLT81dv+h6mV11Z6tABrSRMszveiHW+JM8k9
/NcntwV3j0NsAT2PG1dnI7FIAb4Re/lZp+abVtyrrr3LUw4mDKu8CG1LGtRq8XeZKBIiJqFe6It/
i43qK1biB2qVXaqLDxraZhhnjHY7iOz7oR34zUymzrgR6LYt3gmfWXHFnewHrT41Iad4YqtGKATF
OFDRFnXLUx3as46kG9P+eCiq5rmehidJb1EtXgUjtfhVdoKQQQwbujldFn18mGeyIkafdJBap0rw
iyIqbBNTIRKbIyEfKHInooUKyGJsrBy0c8N/rHNRBZNZbUx0ZipW9aVqZmwDQoRuztLQ8ZoS7532
0MLaChTdRr8jHW9of88u2YaOwWjS6LVT6iF9tp1sV828Z95gfaY2JLm0b3d6nZ+lNvFkOFj3tMuA
TXDkPy0La7aZkTc4Sh9KXQk/oTJgOlUZxHyF28IrwmZl1yjNGpMNowVX5NQBq72nqBSh52e/EqEf
8nE9CLgRo5sAOJgSXm+v/mGkcxfmqCh2+hqH7bzCSqpLuaeTyFkq/QvWhbxdzoW0UBmKZZ5PEK1m
da90F5dj2RK059flGjG8ze9mGHp33fYRq5oWWrhUyKyGL8pNyCc93+RqL+Jk9/2N3w/fXzCLHv7A
MKuwLFR8mVfN3nmTJEYAqhsDO/8ZKcx4rKqKZKlN2snwXffXX3YuobPRGx7SfovpLjAiEGolNIKx
tN6Aqtc/8I5aF40sYh+3EkACMG8ifvfXC5G9xLH789GpYh0fE4KGcv5tljaIOMSIpGTRyB8toFR6
QVofXgQyBkd8sAt8LgeAQlCV7LBxDD8yr3ciSfijc/tJBaLYxFLOVlmCI8ru0gs5bG+ZHAkuqZLk
QIlI8vMU6H35U+M0CQN97UgEKHMCMp0paOpuvaNdOZ1HR1zzRtfvvLY7VEb2KlNNEONC+aCt2r3I
iOOQ2Wgdx77vnhpDJ+gdfyNDekTAlkjvJW3psly9P3NXfpTdrJ4Gz7o1KvNDvRc/5oQT+9xk+KyU
cbZi8WyV3Lq+NEmbXV+qOvH33sgRukeZg9XwnrVpzxA8vqyxf3Wk/7uqTbmfMSyORVc/GM5X3m7j
nYZZNTPrix3bNbwX9NeZWDnajelFNuVnySiM8vShN/u3ufOmABUpAcZN9sWEJZyy6rUf2o9F59De
dkV6HgRpc704Az0KPLl4wP/Ln1ZPfqVj7K14oDeOlKKnyW/AY+quHQiElCFV2pBCBgcD6aD3w5Qf
bizuzS2OUdBhjUsV2Q43Y51bz9pz1jtxINEt89Zgapw3+mnGoIQM8f3giZ+5LMuA7ZLjFkYM1a4/
GUHQkbH/aHX11BvutWnEV8nEhckAqbLtJE+zlQI+Be7lATmzIMcgs81e0xoliDNl+9avH515fVst
ccxm9acftyhPt8KF9oX7dW9J/erGrb3TyDh0LZPdB+BY7nMsoH8yGPqb4zZ11NgkumLbOOZa/FQU
4o/kniPiw/p0jARIKjTo1YkZvFsdm7f5UPbOVdoUro1V3uXS/2Up9bsfWGTbpsLLUcx7bGzQr4ol
x8tk1vsKD+fgqOt8QJT7p/NwEjrEAEXcgEGy4vsT9heV4hImXdOfCjWfYKafCHo29wjkSS6lzUij
5yObTGb/JnMi27GIt6a+CgyB1dL721ItMGGhH0Ag5W6tRsTrMtkSHjhe6aPg7utz/5ivRBqbJTHk
cVc+rZxiG3uL2itneAVkW8SWgQcldt5xcWi7pKFhqDWuwZjZuC+wkxEk6b7C4PH2IAo7PGL67Abl
2MDbWuWP2l/dP2sPRmkTCqVlvt6TjLCgOmj9e2PWvVMmKroSpHAiooEghgJO22EPNK8EHUwBPRk0
tbX6agb3Ee189Q6TR0Umm2KUdrXYtUXeX31DxvSN3RHDCKq5XjEKM4aX1Uri/QpIAhZGMT4YqSoD
VAvNF3SE1Sq/XFHU6H4RQySsMBiaRQQ5Hio+XlTm/PavsvFG1CP9cmOWerFdO/7ql+4ZWVX9Lg3c
Tdy9w3VYU/tKbnQA7gKFzTItFyfmEJow4XXSVXy5M6dV3S7kc1JsVICt04IEZ7C8R89lRD3Ppwkt
3Fc/xV+WcuyXtCf3QesS5yQsb3xoZ94s0RjNF1Un/Ld3BhKYyDji1XlvvK0xbkRIOdQxhpVEwu6T
h3pNLcKZRwgzNRzUHvsejlSRhnl9ELD9sSIzV2IFvVsGjdCvlSmKPZXqQ4PxBW1oHKHjDw4GZdhM
RbvMZ2xHJfVbq3XN3SywrU8qJauZNv5PD3BlMubyo+zx51SC9qZmqsvYSTKnM7RwMimPicusryN8
MVhSqhCgXhld9PGctLI/AxE/Gnr+qEFPjslOCJZW+6V6ecrUHSe6y+Db8mwOY1hb8HrRBGmRNXU3
aDLTnnbQrvUgly8wijp0kXOcEVK1AIhNRmr9KmEPA9w4ENczTCMn06J9MOm33SwXxH7iYqE384zr
FYJ4nlc/1sHNLgYQYj/pcQPn6CUnAK1e2b8MhjzI0uqvRZltLCWiD+z6sDhQoLK2OepCnAsnQSwW
vyyrrQWLO/k3r8dHoPvmJ+HFxHNU5suoRvyPamYeKRLtush+O58qZHicIq++iq2ot/yf9QbzQBl1
qJDC3bc42KrePU26/YAK/o+RmGe1NL+UOk1G+3OcrHNJ8AeipINWkAm50m7alaRl0nVO97aR8n/t
W89kGmJtoK8f9VsvZ6STGrFbznQMUUcabj8HYhEfNFF9dGXD7MoLStQGs1hihHjIaGYq9zEdKnKA
twdvKJ09PNtxBxQJQ6nVPiqDEYNFOE02zWhKmaUpy4TlxVAhntWuaIGC2okfFYSj3zniZS4s/djZ
8q6eGCZrMEOjpmrogatfhWmkF7xfceSWToF8w37vE8e8+kR405y+xVmGbFBO1LRmZzwacfND0sWe
eedDPUcXM/eWwvwVxp3T7C2GkKHVtAUS2/RrHQAQth2GF18GT84wtpzJtbcxMYxbXTyIpdBOTm5v
7HMICbZ2mrL5lfx0DjlwDrkrMjvqMne9T0kdu9V4l5i2u0AXkHVRchL1XS1RXpGK55vdGswzWo3a
9ojtJAcjFJgkMWqEaeWHo3LovyHXqACkHbexy9h5O7gJ5SFdcCf/J1HnseQ4ki3RL4IZRAABbAlq
lYKVLFZuYCmhdUB+/TvoWbzNtHVb91QmCYTw634ccp2eZ7R40Q7F36/A0UlfVMa8HiiPteT3FAC+
nByGYDpT3nUfqE1c15GPj9D7403dmfM0I3maVxB2rHbAjhYfIP3HK4w1xD4G2uiHgRL3vty47Pqp
1k1rI7Cag+06e9fI37CA/YX6vXRrN5jlGKJ193DIuPU5DiZhSfkN0RiAy/W0T0yjpPdMY2nDo1Jy
Degmht/jzFJrsNI9xWPRbtGWnqJM/OmGfNsTY/ebheDCA1AJqzsCXnoyybYd82pXE/TxY+9cu2O/
+9NjCiF8bfMJYPlIl0Sa9UjADpw7wknrcs483+7DDeFvrlDMCsqcKwbiO/cM3HJMj9XO7DjGBWrY
pMYYrE0H7BIBaw9UstYE9jmT2imfOj7otCdaW4z7GFQAsm02c6ObkEtQjo7CxKBBsmNtZOBZ3GEX
sqgQ2tYvRQcwOLW2XdOM9BvhAEU7JT8xmMdWpT9RiKmzADKzGTjMFZBRsQ86xRpQ2nD5//8xxzbY
5gIJpdFYG0Y7mLehCkLSex2kaIBUDjDCRGk13kRocCK1Vv083FQeFX46VnLNMAny+W+52ACzAitG
XdU4QPSShFNHomJo5XEKyPSYVcvfFTgsxfAvQBPyB48jm0wdVv2cgrE2qojK2oeQWRfXVz77hEGf
NfLHFpAV93Ls1/iZGc6XpCjj9FtzjWbT9/SVOEHyAreJkaEux5URNk+AR5aREo9YFzt7M/mk9vBA
2Uz6WhDAWQWUPzWl8iGHXnI2dGbsvAcBZtWm7qNdXQH5nVRtbigLT/Z93WJRQFlt1CmYbHqxYipt
28K7JUhy29ybyNtVq9xBctdLZZ304D64unFxCK/7Ts9hr35dxIAW4X6adXtrk9j07ah81Jx2/FHH
b0JB0L/I6f6JgCJdr87XgCOKDVZNKlOKjIB80SElPZJ5to85czbpLSQThvyXEd45WWW1mjiIrDs1
IVlhBIxjJ93bAoMVrFgK6evFc4WtSiOTF89LljeW7lmT6SeusW+dYjoKhyYQ/KJ55hhTb+xOAvR3
72aLpwD6IeMG3HNaUZAJVzVP4UvSuxcaLDkUpsGd1AMMnKm+S70oaNX7SRl1RnrOqbqV3gU97bOC
PEHfYnwW1YJuMSAjjaF+9kKEaiuiBiVSP+RRJ78faCNfzqjdSM+E1+Cbbcr8b+6Rvau8fzBHM0xh
Rckik77a0BFAgLCKxqkBAZpNiGjtZgaFRjaZa27OhTSMYvhrBQQ5uw6II4BIT+f8UCfWmxMNj5Q+
kC3heaXZ4FdGWztWMSqNvTcC+5ZL9cYo6TuLRLy3kH4wjVQb5HeEz7ZkstK+VD3Vm00OmNA1nrNQ
naJozlaDB9Vrjt1jWDodnfIhyX3sK6ihNZZbgnjWaEDt74GcIvLx9nAyNqu3uglw+0iTpOqCYAbY
/jQ6Gf6TkJnM6LmAjqJpP/bccA1R+uwqyUpLFCckrOFjBmxFVESZc8/da9BKZNJA3EmBAPR8IqJW
TFysgFJ4kwBGI5qdnWBcD7GDj9EruwJVH5nx7uEGlLV7t6H9rPvEfKFusOHWK9ach6GLjM1aM8nm
WRDMvqqpOrUgr/YjF1fs7bs+WNiPtnO1G/YDjJ4MvRwPRwlAOFT3D3YqnIxO/TuSAucDBzdOM1e8
DuNXjnPkxKcb19y7jK1N5tawRq2GSXlxGUMHGcFKiKVFrt+Tqt+1BpTaN4FFEofEDwfhzWy/kEXA
/YTS7zNocbiGcozKqBHTLC4/ebvP4/9Arsw3GGDS8+hiqmKYfQ8a+y6HuH+1+m5B+zNw/+U5XaLn
zEQx4kD5ETY3q1Jf9Q4oHGooN5G+LADAv7mst9fQAGs8ooGOI6tlbtWnssDempv8RKYVv9SN+DUY
wPuUZnDcytgUyI+XA+epOKox1dfFQwwuq4YoaScnwYFJzaSAe8J5m/U2JEQb3GvjbIH5cIubfadR
gLLjyt3OwSxRzqxnTSApFLXgnN9/9ywpK2JGaj3NpA8GrbiGEKlZBeXNBnPid6FmMdeinwQu2Up3
S7obahwbsqBXcMK071bDs+ZUbG1xcU9EsZhX0k1S0SkRy/kQG2Q12sS7cHDBwl3gWAlftQCYzTgU
9J0zvqcOilz23Lp/W2E+l3DcfUNLYr8p170LzlUr82e0q2QTLEMZk+yemdCMi9vNz/iGIF54QKQm
bPBsAQRSY1A2oNZ5nPdBukhvkHIgizr3qW4UHXShQ24d2mds44CeLAwGUjlPwWgCSMfg6Dp9QBuE
ZH+RYmeG+4Q2d5C7zcVJy2MeKi7aLROMAt14Zbnh+5IR9QuC2Q1BfqeH92bQ8rrQGTPyk9e2Zo0t
TO7n3AgPUF7+lan3lbHPrTVQqE3b7PvlxQw8Ham/zv/KnjUttvUNKNx1ofpHbch+OybDvgNggmZG
6fGxnqbHf79dbFNNW8cpDnqZPaqivZB3rmEbIVEpyAdomnTaYlPUFcnd2dlSN+UQjbW2tON9FQ5R
YL05lmhPZ284wJcrtBsxVn414N6gCtRR2h0JAdcr92Sq4ewm8aXmrHZRQ2/6xXxpBg2T0kK6LUDN
JGIB1yfma9ikr6yWfNGqQYpW9n7JHWg1njMzZ4zQkkuCTyCZ0eTzVyBoP2Aw/M4FQ3FwGl+q1qIR
JIDf/RyCB9m2WnFWc3kfre4Q97wxGOX33IYikkN2SCWB+YoB4EPHfTYz5WsncRkUnqTK7k8eHYam
NwNnJceWODEXHlM7lf24oxYDHgSJDQjGnPlNgOTEmPOy2uZIO2aWrOe5p7LJy08jf1TTmk+4mckA
aAYJ6MHcj5o4eQZqIuzs54lR2kboqEwV6B/3GOMqExQwzKb14B/nuF8CZxvDt+eK+UXLJMr+Fvqh
2Hgwd4CyasK3HNgtjEw2sYMTTIvvvZV42zCkMNkkJrSC4jEFObxq6ysmQIBBV6yY4gMosw5Dn050
t+H4Dm+aLAM/iwPavDQmDrNubKq8uU3awZo68HLheBNmSwXjyGrMWUEk860tQZjixMGHDiElzK1v
mIng/Rj7A/Y9JyV6qJnwMLUUC0SReMo9dV9456rBHWaUXbvutZpJezSelu/fJa9LVShsg6KCg9Fd
YaI96mK6JnXbbbOgOnYxaC89DYhJWX8yriXYz/64afBjQ5bGkWluARLtZqseYW9h/Mi2tYAOY3j8
AxAaJztHLhoZTPqe3mBgT8tTw6V632T6E7n5PYIBIQvP/eIqSouaeR0rd8MZ7T4n0703WEYnuJys
MUeoJSdRFSwOpWkBiE9OpL+MbYdOuiJNg+bIKh+wLiOdmOdE7w+tzUoR6doPrnVnp5wV69pXFLnb
dsQ8D9nVUBDzQM+ulnzSdXhmLKL2eMAwGRlAw5kUG4N7D3A1d73CDMQLdRD5fE3L9FX3IO72sDTw
dwb6tto7XvQd8qBzvQHG4+k3S0wO9lmkxLAdFijYD2VU6OG6xTvtgHfmbcVP7Ga+UoxFKon3zBV0
ATn9LratmnsKpkLXo+MCkY0ZOBQxbC0shOh1wJumqLr0sXn1Mm3auz/UV8v/fQB2bj1FgVy1CynR
s7A2hP0IZYT3J0qsvVHQ8cvaBSLLZZSSPGPgJ4rpRQc0XKItJf9+yh5hG+T2m9h8HnqCOm4XMLRs
SYs25Vk+8rB/6PVQHmdV8dHW1RnDCSBYcK1eT7qNbXBnCcD7fd7OO0z+bcTHMntkQKZ5ZuCcF0fJ
8WBXVfl5ysejUXAkYeoc8yd5uNxI8jPu5VJv5gafImAV4E4vbZVQOZWltzzRMReasMUXZ4S0KZru
hwFjAYZ1OLhfadA9Wod1NVUkhwYoNt2AgdxS+RX3Q+uPRvqvT4ePQZTeoUJbBTj3UWbDC5ut9Gl6
AvXOE4Ka8Dd1EYBjx/oHtO+WiKZbQYS5BcYD8AVrQjM+ebo2+7NcgDo59QpkNQifcaMwFa79KeHT
S6YE5gM1OtTFtK+INcE2reZH3k3FHloCajH7LJNPSmOU/qWRVFu1bffLgeSLSx062HhMyiF/Cscd
qvUG2gRbKgHejQKlue+SkOComtR+HgxGDdVosai44ZPAaVQnGClr7nzcGM+h9ltonYeXE7elRu3V
KaE0PaykdZiBU2zmyk3J/4zMO9zuNHTmzphj4xzV7lHwmqBX+CU4hYvT6G8zjhESG6DP59nb1/TK
AqfGBSu9r6WsaeVY0++UyC9vKZ+IQVI3Zn8pKTlZJShvvhaPm4QDtekRfkG8XdUGnYj9+KGo1lm3
MWXEo01Sym5xTFPWFouYf7vjGQ5OUMiKlZqRamQy3OCtsYoBtExHXDFV8iqhEtlTdZxCDtph/a80
WB/tmmSlOxYAjfXnwSj/jJ3YhZxyGDB2NyhrIBjndN0a3YOdl8u342de/hR47qsjws+2LbR1jClB
aPvaiBfm/Ydk829zfglNy94SOT0UZUl+Mn7JzjeneRUNvOpkfX5yzoQohE9AAB2fWMyuirrTaNdH
xoYvOBP3PcAMAT0Ovw8fLrItKH2Gtxdz2oU236bXFxyddmlOf5Lskn9Vo/8lzPmquEJzK94KL/zu
eAjDeNmdEWeMTVPx+1IG+0fabJ5RAHy84d1zvlJgtCnFIJpZ7h3eUThA7am1E8IyuvYSjd6Xi8Mf
MzNGGSckmDnH30kygcJnuwqZXOrjzTAtSvYiRnoqrTBb+E1Q3kWX/cxS3zSZFjFImp9lwqAKNh7F
5MnCmoK9Ue840b1KHdB8RkwWqWQVNk4J84qUgSLNPM2sb1woayJMwK7IdNn9c8J9TQRQ//A7bQN8
rq6V78lWb0ytRVocisMsHYxbnnPoeu0SSP2MkYJacdoSNBTGZRF208+2mrDByCdmjRRIm4wbidNH
PFbk2TNg8bx1QeX+yKB6nSoDO3Ux+y7GmtJGfPDUO1Oas1CZzxgMqiJFKCYqc5K2KyHUowkGjsoz
BduRHW4m3f1w02LdGKzqDDKhJtnktx2v/aqoOQpf5/zkSP2Cw4WW6T1C5YOW8FOuzYwNeFsVZ2LS
xTAsq/ZoKV4PBKl1aWnaanY6BgahvrFdwegzjN7GnNNMg1kzsKujeJ9c/X2gNAQAOvr0mmftaNvh
dziUlKvlayd0L3bneX5bEpwR7Tt2GcItHPkMqVNyalcs1A1GoqryZaCfa5E9J4yW6tC+48C9QQrY
xxLATGjWOyxP28Jy3maRP2W15JpBhMQW/P9YU/IkZ9xGJt1OszIfk+LQH+nzJm/e84nXo0dr92Wv
vunWrkL504MD2OrgonIuyX6TzX8nlmh/OeDRdPY2OgLyS/GIbJ73KN1UGXYYh7W88Njshq48hHF5
zLLgSzaoopo6afZjJCutbAiGhEQoQ3djHCRZvjhltC89Z0LY6owyszBb1071BDx9GYaxawUZwWHv
MvcateK6d+TpMsC/uGF/YnhLaDsgTDOa66FI7gZgSNIz/rItyD55mrP8XeWBgyRor4PM/WI/pAeV
14R9hkXrp8jcR0lCEMHD2o09zmuU1QG1LOqHs5FoH6Zn045Sx5+ejTLj2j1n//ooULNTegXzOaEh
RwCDYknfj6l3t+ZiV5vWBl4XSYfAe6Gf9i00i781xU4Y3WnOaorfyG5PTMtwmzKbJ66NU4YFad9W
7T87B/ksOA3VVb7ka7AqekPLRZmR7anWp2eQwVwLknttsugOy6afz9M9YlkwphjVKzgPkGN90XU3
jAvHKB0RKPTsotr7GOcH14VSUY/yiZvxxYIy5ZfeeKPLCX4MhYe1Xtzrcku4Ht/yVO6mtiLp5F1C
wDVp6UZ+Etf7zNH6NbI3e/r8V03xhvj7o6ZNKA4DhRI3PENfhD5IKCu7FpbNsTsMvnSDSu4ieG9S
yAIO35BWe3fXLveiUw8zim6Wp0fc0OkrSP4ME84LMeVvhen8JMO3a4bXEeafZaffIgs8P894ZDyN
cDm0Lu4Fd27e7CcTu3+GjJL6OqfA1NN/O6GnsCOAJ3gRuUPXuncD4ZjRcIjLquAieZA0RaJWS8fn
CV4wzWEWhpXt3Ljs2WP+5jqDzVRO95vaBhQmWegcrdtqlveCve7VbhFlQzWcMBdgjSktoJU8xWUI
HGs4//c1AUDkPq7zhZURBn2WNeDlzp3Q9I+tszlonKM7r38pynI7qOxqJtlv1KCi/Wnd+Telyn5V
D+NN/eKiM2C4DTerfQOp+8fIFFtpDAPP+3AmNnQ9jxG7XVLr1V7qDEy6Prfx4WJXQ0D2l1XNWfUx
OsDyEokiuk4gpHmENlnEOmz6Mf0zCxHhwOCSRX2nFjVE5Wl2oMLI08VzpRMgLLpt01So/Zb717S0
YxmPa9fgy+9nIp2JxVILFOSWmKFB5K/4C3h31xLlw88PSbJaivwk96j6oDzG2nzmhUDBBm5oJN03
UNMITy19azwFmxjNzUSoFiWJ7y1zuBy9WrtoYnweE6xRZsz3n40oOFYKZr44ZjUhjWHi1J3jb/E8
601T2dbqwlVap1g7uHDmGlsNT2E0B5+5AYwzNvl0Peads7zxeO1SfWREkYgraLJbFvLWzRWa2JT9
oS4P24elcAifqXHZhe7Act3n71WefMJaglnr3msACL6AUMgrUmbjcS4UZaNYYkVDzjuPOOoYs0cv
hdT+hNiPojHfmx2vX1fnW15WH80DqMKcMdaWrJ6M7jL9reN4tWtk/NpwDR6w9yy2RWboeAHNSt9K
kx8xSeL3fKCgMMkGCmLlq23OtyyXb7H3VpT4IUVrPjoIG7uE4rq4y59NWb4rVy+3RjxfAtNhLOIs
4+iWbZB+X0y8V4T9F2qVP5UIrho/e9nzBSkOQHAaBwhU+B1VxbbQwBMGj0krgzqZfbicVEdOQLeC
EfolsfmmtT5/mtACArRfNdpfFc16/pjgdUWttUhnr1yLHCCuJbNbVal3mx0mlpODPdZR5RO5O+YX
Ct+0hvHetA4tC1kYcsEgdgArejpH7fhja9q5K0C518lT2lo/LbF3p05PmIETXIocYIFN+hq2jhAm
TJS08U6Y3hszGXr4rOWKEbTqwi95STrdw1AbXvykVC8WZeeYsnpMyQ37a+5QSUEAwFJMrxNy8Oib
fIW5rq7C1V49TktWIktMBN1Wp8jONsceWWRGbOYgsOZu+FbOhlilgyG3hcDAk7f2QciyXmcxanQe
4ePwJhqQJNYoRHaUmi7e6kb00TpteTCd9BYU4ncyB6qq9YiNPubWyH+ChyfVzkOVfTvRO0rLIoqM
P/gaYjU9QmMk6KHfmIbfBjzUE+2xq7ZuLmb/h9kHc3fozesk12mpDPHB0WA7BBm68XjRrYLwKV/j
LHS8A9QM4ifVuZgEjz7LhqONgGPMBKdzRd1hqK+7jmuKO1k/zowk7DjqMFG3NPO9ZrF+trhj0wVI
HcbItEof0qukPptMWyt3BC73grZbnIDNL/DoVSird7reftEKl2HmgOpZtVuhXCy+hvOY7XLErbMV
AICvg/GL16NAt8RRk6YVT71u0QvEKHbVu7YPYX3ExQoPPn2TDh4PfTDWCDTUOZPqWYc41I3YuldS
VljIlc9RJYCnV74DxcXrjLmLd2/KoBAEWfewSo3fLwUIO3AwD6Ac8Eej+6XsUahqbYZ1KR6WkfsP
OYuj1cAqIE14FjFupqjYk6x9I99Lf7y19AogA8rqT53ypaPeQyoj7bhKlwVLX3TPEdvpin5Ej5Hs
QF2DKBwm1CM8gl1UeU+x43U7Y1k8GLJhYze/DFW8Oxmz1EltCfTfbZVVu4I6cX4DSmBA4lCqzOQt
LJd9yL2aGSefzl0jAxUbpgEG1Tu2r9dIRUlXP0/18NyhEuVUWlwzYb2K2kQv62PcA0F+sNKX0P7U
XeWRDqJJSCDpJjg8xZiIS3CWjaO9DFb8Q5PMpna5ZcdLsiettHUEOY7oP9EdydkzN83nVLWfcUos
a8J9SDwIX6p0GbRYzK0KkCjo8Ct+KwvdeSmlS9Qqx2AEkbYkJEAYwjGtiFgRIuPovKM2oX9GdbGL
yUm+yS56q6Turm2Z/ri5umGbdFAKfbz+XAq5f0QVa6q3GCZC6tO1Mvl0QxugBZz5klOjnTmPMuQS
VrTeB73y3LP6fu0Z1nOpWepUTVulU6MNS5ylsiNqliY1m2LDtLXKd6B5oCLgfSNCb1IbcSi4zEQB
7uhUVDtMDBfwz/jplHcXBuNYhOM0y+/MZNASlCkLZtYd8jm04lqTIZ4OV+wLWZ4GnqJnsw92Fpjd
kLwTACJ9BrOJt6uM8xctcp9rQR1O6PYMwS0ojB0Q/E7eB7oJ9oqGcjUz8ODDglB0xs3JPYQAIrUm
bsAnekYbM/61BBhj1P63nv4XoAcE6Wk0e6rQlEIwDgpGK0sr05lEY+bS1K9DClibM59czxQVdckE
H4CKtJyDzoqfg5TBwEBAGFgfUmb0JqK1sL07cjUvgCHDI+WLzTpE9I2rP3Pgwhjmg9pMqfdm1sK9
JpIEKXs0ddBBTwnfcCuRcUjwpkyZ0IZSnQ9J2hiwKGPCPtMnNzHHH1kHtliLL13HqSII6BTvR7Tm
EQuNYgPS+2QTt/tqSLi3vQ5oh45lLZfoMTtoEl8l4pFrLfJCRhwlUMDQkEBNF4P8ILszJO1TNXOo
9CafpytBrTDPsd3dege8AVLxycrsY6q14ybnMCCnNCXcqYcH4ozRWpAdZEdIXoee0FAGaHLlQfXG
5SmpQsfnOtTdrbEjY2v3bzUZj+fUGP4WCI0xU03fLPC9zaitIUem11SmKMJlq3ayfTUCr9hM7Nb+
zL16Be8BEzWJ+JUOzWxw2D8KpyDLGrbWOm3i3y6K9pEzjRurDgAujC1BqAb6lUM0wYGuYjT5Uwud
jc631DraMwEAD15+6Ch700/MY2nJ5j+dyIRj7SZ0wwZE4bR0R3cPFo/uF40pUUqGZu7/GZq30SPC
T6nS4avqyw7U0UVqS6qwrXXLDId0jAI0VIB0KeTadpNDMuIjbiuv3hJDfp1DkSMr0+JIEw2GGTpP
GOeUO+5Kl5xTbQnPxU+qNkDJiH9ipxVbI0j/pXl/Qd4dCmRomSJ4mhgoaT8xfIs4HQ5G6siIlGyh
g+be+G2Elb3vu/FRaDhfeWvolwvcE1WFHO4pJdtULp3ttaI0s3LweEQbLZX8tSrSNearrvcwmha5
uZdzRfOFa+G84pgTYZDaQAt1K3s35F2zdULAOfF3r8ESt7vYw5tk4ZAziQ/XMvnbF+EvrpQ/9igg
rcfMKOjTpaOJ91dgp+pKj6pso910TCFFY3uvSlcWPOvzJONyX5QH2vk4iKbhd+vtlhyCbZSNn0PO
uEwcjOm/vJYtv7Xm6LdOWR9ToR7FPArfVqFNCnb3vxM8LNoN2VvuKgbvt24369b6aBv8HumEOKDi
4WZg6Of4FRDk/iAZPtBagMssMaZvpQi2I30EtJNw0FjORI1HGxFDSrL6j0zLH7hGJjMwDu3AUtov
STIbGswggJMv5lfuAPnI89ykbz2ziv046IZfTuI1MTldC5po4TAvQJD4SHEPpFiHc3hBFlDLrUsn
y4wfs1B7hyVyS9jsardRtk4mWEiwwjiOBztHSgHziuE/fXycsqDb+8gu25jEfgiFZt2ixqM8czHS
+ksjiK6NVEoyx7e79WDwQo+M4DaQLdcRFUUcOZYzdCe4/A/jb9Nl92kxDDd5ICmCEuQAjPyfnF+q
CovDkMzc2qoWUo86dZP8cLLp4bK3rIxfL+RUCp7gc5r49Pp22jkm1IQ6ZGkOnFDSUur+hNSdRDgR
qToYtm6EGh8NKIFkfkudus9mLncldwl2Y94sA2MuVj8wGktZZ2QsSGl3VaL9AUAURDa0vh+2xlKb
6Lrd2XRbJGDCqfww5ciJJ8oD8BFRfRwjmrM5E1Y5Hre5l2rTYHP3eyl/azv8cmRzd3L8S/EymtKG
F400GWVE2b4ZGiaXfXHoUhqDAj1Yp8GI2lBUauPNvDEvFaz8TTVU67bL5IUj6zapp7dkJpOqkVAe
ymZTTA2f99HtkThT0gGEJ+kVKeY5RcT9cDn7VFW4NW1zr6h19buGJgPpTTQ0Dtk264B0z4yWPZRl
BpwQCo1TFCN2pg4u0LaBqcMIhYIz2uoXbt/VbBuyTUDEs6GbT3r1nroa0K7a4m3KXe2cpR5z1IEg
SN9+2oFFD15O/r23c7osm3Fe0XkMz03D8QQOV+Ig1TwM6TjYZz8OiT1V7Vo4Zf6m4WbE0RISQk+n
kYo94qmblj7ztZkQ9W+UBYgS5Lzn/hsHODZOx9WK+ZjfY0pbTXFfHlPWxR5DmG8k7aOwTBYKJKao
4PqQNBY/9WAjw7EmLJpN6gxvQGia4+C2P5UbB1trcB5V0GqXSEl8gEunXfOI2nCTWhDSzN7cV4wZ
K+wpnKpna90j1O3YFyZQERo2vJLgDZDyiOIJJqpc+mkG3096tzMBgO/0qn7H5HQNLAExQDHhV4J1
U18CsYPO9Ay/69Dp2dYx3HdG1NY6KYp0BXrjLXbGh4WJYycm87y0FDjjZzQgYDhF8TcZks8GR4qu
z8NZwWgD/PWROCMsUK89Uu2x9F+LbTiYNIcH9k/A1dtv4GhEmth5QmdqSQzesEncEX0EsyPVeCVi
nO4nQ8e4EIIiltYTR3m1DwnNZwoMRZtl2TpNedcre3xC7YKqrWefug5333jzWrqa9Q/KCKMzKb9d
n7g5iwh1ZmOqH1Wrf8LEZBSRQEpOWHqMGcsghIRkVwhk8pSTDaqx7mghulZSM88HoQmr4TlpjBsw
s2XeWBz6FnAmtzmLShS6l036ZN/CHpAXLFZjO0/Ru96CYepCV1ubLq/XMjPiXrS0IZFYSCfnjlX4
yMjJ2wnmF77FDaHQvonif7Xib5e0ZLfT+bUqW7IsghqM5aBVGFRLs0yeYooDYSKCzYFcA0ilx7VS
ut3O1ml96FlmtKEE8pWLe9owZV+08OakzfWrxXRup9svHYdqh8dEdxCOCIJUvpuVh2gsomMZhBed
cw2cML6pVrNepj76ppUwWtfdMqWKqfHyMAGydnBTrMzgEwgeqHuv41KFX4/ROA9+Z96ZeKP+xc9Y
0Mn8l0RfIBL5bsgemEmK6UxrKuHSiD1d34ybCdLg3wk/LcnnKbTM2Aw4DaXtYk7G6cv1i5+11qtd
y/kCEEX0A1oiXJdacMpqDSlScT9xmWyM8TJw62f7jDSsjkGn8vMQqwckAVieZvSLIHL0oERuep1D
lcOdKheExZtOtzgMQ69NA9I/cXlOqO4KSFcwTJnwthNo2o9S/zCT+lbHyVsUYjIbHdQq9j2x5npd
6i+jdIsnukKpcjsJGun8zh3uU4YYE9vPukWFqwLMgmYer3sPLx0s2X1plh0lxLiGPSkOdk+omScQ
I/OYc9JrroZHSIHeMVaCEXcMh5gIXYsckINwaukucj5kL5Um2VryCIwDjRCeh0LZeEO/p0xr3rn4
3Dad0/1GJRH6jG3XF9LtMY93PH14hNcUctQ80cW7DLMQB3us72JT3xEu4pKdQN5IRb+P6zD2ecSN
vmZGk8SvfV2Np5yLUMm8gFvcMUCdtD7doRbXtmoOIvScLeJdSHYBZ76bgn83eOWqpP8S2vjJ6dx4
10rHr0fj6NDJzk4z0QptlK9sZJR0OWQNk6qoN9akPbKkfqq50K+zPn6NE5i92C3XxvJ96ZizAqYg
nTGW+77t//RWC+3UGopdWBunEMslXRsOwYEiOqBPS24jTYfNB/Cx8Bs0hdVM2oR7MnfKIvyOaSTY
22Wzpqx08amyJ+Vlt4kCz9s5WmRuIvtJ0VPsF5agKK8PsWOApmMwkNIjH/BQYCEc2SaTX6taK1px
jxQ0VdiMC8rnKWSb+EyKqPkzijx97WcEGcyL1wFkKoGcDKnezW6dZ407G95Nn+4lwxNczmm0Gwdj
ZuAjuOjSWNIblrsXYBf3DVj3lZ3GD4Re6igGaIzKg/RndmJcUytF8nZeul4Hvr/ZdQlkECkRpGXz
FqxA7YykdooJXEp8XUgGq4ljKjOSYd0u+Dxs0/YmG+oZOtv8WYeALo0dt+14YwnYB24bfZcmaQc9
+8iE8dImOvxOnUYzx/yOOyyLleU6/hJLN9TrjI67zZu4OGs21qES0F835peAPDiQrf6GK3uFsaP+
w0q20UtJiCU2aV0umDpGFV4oveDZcjnl6jSPT43EOSOjg3hymkhfrHlEeXCS+R5JsJi9mVqcUmci
TIqaptbQuGbJsgQm5tWCXbFL7ZRObnWWmtr2mF/A/ydvBWmnlTnwC/JPyRFLME6gbts0WWeqVdcO
l9eUtQW3QC3ZgOrES/xGQ85BmAUfQ8Vx1lAjJu7UyBBjMef3Hxj31J5od4yRNoEwIUeq0NLp1mHM
ZvyhXD9SNpUBwu79USFnCbPELzDcPXpYTzjoTJmrXTEv7tS8eWB0IWnZ4KXVB3xTizcn5vYKAPI6
Mu3dJkyNfamlxrHqqApGwWK54GSGjM268Ei66oMbtEUBYkYxCYWdqLKzT470TknsKSiGhFRXZm6q
q0LAOGBXa4omvRhu+LKcO/kadPfJ1ChBnOu9haMga/jMdAKAR1jtD0moCC0R+2WIxZaQMMfpIhW5
34fhPhIl5Bgi8HPwjdHJOifGe+cm/aF3kDii6meYsOy3els8idT8/j+izmM5biULol9UEQAKBbNt
79jsphPFDYKkRHhT8MDXz4HeYhbTIWpmJLGJBm7lzTw5zqhJBeL3xMa/i0MwmxqfiJxe+mq4Vr0b
IfPHw54wz90mQbbvIowMjTGC8zrZLbTzurP/BI0+Vt0IRNoTDYFAghgz5uzAYB9UMkC6CWbpaJoZ
W6sbhCy2fjij1rXXHY1+crYddb1Hwy+qNaDYsOH6LWOwwBKpOJuau0UjJAqX/9ku+Dt2G2bblZQo
ChpoF94W2telGEqLSz9hRz3Me6tz9X7JxnBK1g2Bc8rGwK5uRnHvO7LyGoQi66iRNnoAwiSv/oak
uZLaY1fz6lk2PIFhfBNqqUsptVqjCvAsnc1p66nXKG2505Hjx2Iv2N/Fk3eco3daMLuDSUMYGvt4
h/7u72NP/zZ0/UbXibePs5ZUziB3cWIccpOU3Mykxx4xoXMbnJOW/Bwza9TbrHOBM3cRFaqUtIZx
5fBfzsBXXYgWNa5jei2nszlVuzGtf9yeR21Vu7CjoROx2dnaNZgFaBvQ8I0GSAFbNfIXC6Fz/oNa
ERzrLi5W3qQLqsltgkVxbtP2Ta4ULd115v6i8jndTaaPlFNRBmn3Fuu0JN20fvoyFemjdA19BCa0
+HB40uZVaxw6UEuUwHDkz86wd9QDcPFVXyT2kRVt0EBEIMYWrss8vE6pABJqVhs8TiDu2mfo+tho
jOFFzv0Vtx63wFKfPRfiBV45m86aV0jGxrYSGH1QL6hGy0287FHUbAPP91auFVgPU3C3XXx9omOC
Gdvvvo/EMemyn3//Aat1cln1Y23uHlKb+NFQ8sHxcrnj0Yx/1Algwmi/WAdZ8RkNqAIwbxyTWIlH
692rWuS5MoHK4rZwcJqIg7M2yEzmzNiNzIAENQ85lHH0O7DM5LTemTCgfzHO55H77SbW2Zbo91hY
b7ic0W2y+u43irNhNYkdboKtjuabrmD/0/HN/O1gNjXqD1j07bGM1Q+fN3dttMmw1n3xAKn+S9MB
t7OtpznNYT7EPLUjbAskueXGmRStD+PkbRkVPPRHxmJCH3iwPUzIVdpT6UUqjMQ184CZXyzJLQ/3
jkUT87YVxt9ytELMFuV3sOjTpevESADKv1pANxlVEFJK3Gprx8nYS+YgLSWn266w8ZrSf8sSU04o
0NLbs4rEKg5EAZWOA0aJVzPlFr9NsvFm5dHIEOZHhIMntfazlEjjADa0SsstYfzXtIHlsSzDQzf4
INyyC0tSWSM+Iu2CMDDGnDjJ6JEUD0DhsfBafB3UU8+0KIx2T6Nb9Jgy0rAqPqRu/CvG7I7hAXuv
76fTLj/2LcNjXl2tCOk3GPieMWaDOQ+IKfgOSve2ddAMrAE4WJKxaTG75oHCvS/a02DWTMSNKwcP
XJf0N7/nEVL0/OFG1JWHxmV93Zl7y4P0imwCcB/3td+znkr9cuSEndwHD3q4M/OBGJTKT/9ecjs8
uyzS97LWBGZ6GhqXVuMyhw7dsYHBpkhxAbdLpfzvps16JiHWRJYIHpPJKPY+QEY0eRazg/EC/WFF
pfNDxN3Ui5x+x2e0wOYFUHoYmx+qS35MmT1g1ApOlSevVmrsCYDTWqzKijJdEvaA7XJOsROpDGSM
DVkdsm+CPnhZm/umyI5t0nbnvBN4ilpESk1OtwZeSamFB2qrODeNWWJLM74LUuGHnMfPck7BN6OM
K7NvTufHEjWk2XuKwnxHyo6uki67uzmMiS4r0eSr8Y9uyG0aBbsMh7lorcIh2vVmdstZ3JB5BMpS
ckDLZYYACWjddXBYeCNWEGhI3H7Fb/yuG8cV8QYv6GMp3XQXQ3i6uXm0Hxj6Fq8DC+yKNCX4uQuO
ZrnKBnVXzPUcG8oV3R9sclC9duHvdpw5R9Xhr1qWrHhUu089NTzmWmxLHcI+W5jVjkcns+vgpQlf
TE8ilpVVtvOawbgFqG7rUoyalSoohhzmUuDFXJnwb2tLk8dIeea4lj74bskVivqEKXive/FLnDKu
oRdliRN8m7Uc20sY6exSaDBYXhPG2ypxJuA9SX9ha3CPYAuRAqLRw3L9361NLSVna4ObsSWMalOL
YFdiiNxYwWQTTxjXWcRyvHebaRXGVJSqrPPWiWWVbK77ALs2ufreAWHdkSPixr4gsoL+TmA2Xvuz
+4vVGw4NCek0XeDT3ATpqUvBjMJa44a2XHeEuAScKsKNrPdciJG5SUVBwMZrhceqIDOSf7cocyLr
n8Gi5lDbS5zD2jlaXWWsE7YCxGPwrVtzctXWRjm4tFCIyS4b27CCOGc4tXFqHL3zRVIdB47XUWK5
N0VDM61+gIEqdY9cjJLYm8LEfjNjLb6Mxr64ACr5IxaCSUsspmomE6Cqe+zs/KcOPHKe6SMhhvjQ
OlSILIBAyWb+LOfAhK2uOaHo7uyW1R8wNYKgLQnUNLS+Ub/UJq5dc8PqJz+3hoPTqaqwBi1zmQG2
mb+O5BvUtYfZrD5V5bC+8EfxWXfioxqALEwuCybtGW/hnG2xxq3Znw3fhiJHIMbhGjNF4UXPt5kb
90+h9x0XTrbJgzo6hFZLNhwzELSIsrzPnxhrtnyuSIgsi7PBsC3cZBbuE9LGnJfRfp3Zufiu/yjS
xHt2ulm/eK0xsKzH7xZppfjA+YrtHc8RisMwyng4bUOfsYa6hvIyNpD/+nY6+/Ows+ygOaamGV3o
iaxGQ5PyKA8yx+xW2VDHUPWbB+SsDtnXEJvSV1Rcmi5BIWdNX9CEqzPknu9BUladuw/jBcjoQQyz
RWWj4M7c7o3oIe8ZxOipxAbpzMhhzcFL6u6UG2b1YCS2f6LebRumXfZIrKvYxqw9E5Uvfh72XUEZ
vxWu7K7zqFGV+LRw5vFJHQDjQYe+d8hk+5JHxr6UHDpQOeF65z2h9bZ6GdPuT1PF6amg0msPCJ+5
qCl+oACw+WKxFISD+eCi88KSYJNa+0zRjTSxBkDfZ2fCoQPdrqPc7TE0zOQvcULo8HebxHgiq6fM
Kd1Ho8cQN3NXqfA5h9XER6LxD3Im7ros9a10ggcBF8t3ADnEmXJf8JPkSC8jBCJKDjFrGNcqI4ZT
K+djsqMl1Fb0r4skwZSzrO0LjkeFA+Nb+GSOwX7EOfoqA+bjUIXpB97eZ6wp4TFpoWJ4nrngGBwb
Sa9jiVEj/ds4EpIsq85gDhGtwdaOj7q2PuuIzwTMzGFtqMVeSfKbqmPjbQQJeeyaPCZ/bCRHnr5L
MTiKJ0CDgUMymlVakFAi4PBadk6xD0xMIHnpGCfTmlOYeqyR0IqYlsNyE0hoPG5g30hqZHsbnXNx
ROb7uvzr0T3J8D3TGzWTCsyMY5aN3XNeGCsvaKNNVVbtS+qMziqwFY17o+Q6lum8SQCVP/gW5uIK
jXknShfMZCWrIyhM2l6NesSzH7vQHAPvNbRjiCBet9js2KV6sg3foRrtdG0+RDZpJ0cALNFRdjSj
GOVxwGjSDnHz2mYtiyj4o+g0fCnNId+yGI33YdVTTRppQuWEZHtQ6LsEoPkrcatxW3r8aP99aVAr
xUk1c/b/viQ5R/YkeKVsMz5y11XwWHfWzL+mC3BnCZyLlA6uR4thy0F0vcdmcm1mDt3aadPzPNfW
LnSt6TibHJYzr+qwn4ewaYwh/yTGv5/rLv3BYEdwTW19cuUf0UhIz9XtvPOGZXJj6tjISepnPmoZ
ZL4cJ/FIIIzaKdyiidt8Go13iC15UqB33rzJRDCjUpEEFnOFwLn/BMD4mh8jqD7PQxdgfhFsfsMi
/pW0U3XtmA04nRjxL9ns+jylZ68CRLEQnYKhqXfL0frUDpykVI6LCZtmdBG6sTZ1hjmyyGRP+ykv
xLS8VTBjlZ5mMlfC6LAg0pm+97q6RD/N2Qhkznz991ImGsNJbsE98dlK4MH/myIUUhHw3DR2d/v3
0oVJvwF8lbEEzkBQCl+spyqsjnh/tpirgrUdWxHzFHw0f27vs69/qsCiWYLmBisz1BmZy/AgnoRh
i4+qglSl4GtAwHOObl7sIvR9mmfiYwIBEY1fphejDK95l9On7eiDljQm/ntBsXoOBr4Zi2QRjvky
I/YXT1vuhpANSyYpzC8PnSSTlAnnjVsqO6csEzh6uEu2fh4e/IIxxOwbC4QjHcmA4/b02NJjWYsX
+qfHR4KtzD6KGA9ufBZ3HKuJ7tl639XhYmgoaS+mw7SvZnmQpYJ2mqfH3guv7HWGO0HW18ZkIzGm
rPy7+BE18VFzmz31HC3iNnyYVf1M6/zwWI3ZQ5Inw8710XdaX/in0bFYUofNk2VE0yuwTsKkzDbg
0sormRDsTYE9H/2ZqZERsaSfaGtQDHmTuBEY2leWGgjpy7o5I31Wj410nk3RU9uocGFKvLBMcqBK
RmO+ZFxPjGB+eCS38ivmGL5OBlVteSJ5T3MNW7b5JsDt4A5eXvSwp17yIegc58qCMHmxm5Gq6TBl
v4jNz7aD6DS6PPq5BUOvs+NzG4dv+PCGZz5kJVajJ9GZ1YGwofnoZ/4zkeGOh+lCBmWAhf1aMMcU
L4YDc0hE2U+bEcMMCaaseMwbG9H6X1wGSF1FSTtJCyBKD8+2QZtHYmXWSaKMKRl21yZk8JWDpXbC
t/JL2mh8HapjuzP3+6iubMLEsb2m7lCA0vMPJC4+aI0LDqPVPnV9ow6WYV7KPB2e0kDLpUX7GtKd
tzbx5mzsfBiInc8TXRIJ+p8DPiPFD1qL6WgXynyWZb13wNMVMINPeRG8GEVrnEE1HPVEkqTDXL6H
jnIxYLFtIFb8Eb7/OFn8ICcFm6rQAW6rSW5BReVn0QOu1CRE9lgEcgPQnx22D25h8twgwy3MCYKy
MO6WyZZ1bKiS4y/5SjLqks2ojrhlBv3Wh3u2DbUE3yxq9TBm+CrayuCbB4eSmNHVY92vcJ+c45ZF
FCrTX+lxViSsrtfl0L53hfXZW5M4WGDHEFggaKbkjSnSiir5MoMrPtIOvejq6XAwQQGvmoAUEnT3
PeoDGQECaZTAujhosK4Oc8xKPePbLCvnlz0Rd+1A+TY8DU+VY722eLaRf9ADnILtR1lxJC8TB7R0
CWiQLjDObGN2joqxXo8kIp9AUh2mOpdLOBH7qxDoiMloQP1iA+61mBrq+bENOBsTWDApQw3A9GWM
GqhUwVpbchNE3F/9PHohQJIziojw97AZqBVa+1Iea4Kme9dJuVnbWUtNirj2oSF3Q+h/FJDztjXQ
soQk3Au1SA9udiqHUDzEzgDXZqyzg99xWoe/xd6+PbDrPgct4nlOUYbkjrIpW+vo/vupUwWyGOVI
zPegtZrmRcW6PqUlcbtmMapHMazmuEQU89pi8a3nEiobKkbA2EiKjKRbsQSeI/M33u3nVETusfY9
RMhxYKVYMn8XEao+n5ZUh+LmeMfc8sS6szDUcvbItnGkRqoC0Tzj4lHIka31lF1CsJ1buBy1KFI2
6amzArO+ie3ZpojNSpc36aHOy2c+TTkrWW8mb+OcYhc7RlZzjLd74RL95mTUdXN17oDUyMDcjyLz
aCMiSuyH3WNdYRdkJPkwgp6EUhk6W1Cc75byvV1Ks/aKzi7f0JcmAtKldAj0yDxOMazhAvtY3Y/9
QQ/VfbIt5yTh49s6dlkZ+u+tYcKRkZqRbFF8iiJ7lnHx1Lvzae6JgU4dGYPG3IBrrI+QeaJzfiBB
02wlIFUMvf5tQRrdGstz2QS5QFFlQKRUUngUULk9TN07tI9QuCQUnW9CS6Szpi+jT62DPbSrfpA+
FQUAbYwK96UV9niweWwRLX+jh4GezTKk50lpzlFAzaqQBatTi0M90hVe52o/mTMOn0qSZva8z3SC
Z+eZmKSCu+Sgi7vR3NIDd55JQyU9QYcl5EgHuP/xX05l8g/C9rYUewwbHbPGFfpWlNF8MOLmaBpU
ICU5SGzbB5FmCoZm43duv/feX5ZjDB4mOfKc0y5h4MKMSN6bw1P/NQVt9sB9Gy92E743TTZe3dD/
SRSueGYNjJoC+LRspvLL0gG8Brb/mL+uqmA5qWfvVxD6N57bbM+FmDey4+NdG+4XJVfkxtJxO1QV
ncYptwhFSyn7U6/EKhQOkM5Jy6xwDEgenA+dNk6crQidceLdtGlwIFa+JKJAaxah6jlS93qbgDiR
0jR2IaFwAHrRDfF557Yeam9HqSkUkedlFgtGbsDpwBRsWfFpqJh4x6A50ehAvDE1gpuXW89wcxmJ
RXovc+h6VHPbFxaCghGo/pPEvdg6tfwIlHUXCVU13GKxaaSv/hTsZvM0+C33q7ocTyJPP8ea9ZUV
2X81DVWbYTyli3/Yoitt70HK2dXgoI0ufnWgvnBLKz4VGJh1hQlsyyS+xi/2W6YTabQk8PazIEQR
Nfk7U43506WXmJnoP+O6rZofS0EdSbhb7StWn9swg24EqMnczESR1iEr2Mw3b6g5zYbKe0rF7PjD
cWnsqTz9lETJEqyjmqqCDb0yajXuW7xYQxdX54RK9LWN0SFKSggxvmZfUPegjSHyY52qyl3aHEvN
WS8y9aGdCYGJkY/QPKSvqV4C8e0H0+6+mQsc/TVUXc595PvUTtr6WVllj0E1JA8RdodEIVd0lv5q
J1z57Jg2SWeQlQQRDkJkeMgMc3y1fTJj1a/aSyjqwahzkifIkZ/cXRnypvmPzgpQMJznkeL7WyC5
nHHw9TNXkpesW2rB4CvWp9iZeHK06Ys2YfZlVDVENJz09U+VaeTGkJCYIzJoNGp4x10kH3xM8EJ/
g5guuFHggo1RgAZyixfKtO5z1R9RamHstIixtSn+WtG2MX5yez5oBuKRtOnalt7nUusJaYtVRVRr
dk5i5NOyYJvM8eYYrNqITkYEB6tffKKW4R3NCkhxfgxaBTleNe7WL/ZzGWeUrdocGM0aSbst10Fc
v6rYqqjUJa+LTH0knID06NKpmrUWycyekSgR8bytlqLMKqayl/MdOg7vlRIWKwXfuYY5jt6xHjg6
Tm8NuTjUmXEPdYLD8uwcc0gwQ9kmUFAtPlImH9qEFrHBeauV2KbNyAeKr1bQBP7KNiZ/0k8Xv69O
eYBLIVdX2AHtk+8QKUglEIOi7fZ+0zyb8W9XAySpW+eeO8UfU6vXUKVvcXntWxdFPH80sraif73e
x3N5dF0MzOhpfUCxFxCd4yhsNHtwIAqCrW9eUFt/E0uDnAQC945myW4bY9nGTvBAG5nzlp6CEh4G
w8Hdq5PP2Qm+2WbdzM55GFGM+aDypJvleGui6MsIyJwSj2mctzAhLlsnr0LFT/Db3uImg8T9e+7z
HyNt38OiudODgzkVpEyE2EypcnqHTwd4TA3PVRsdCdyeLIxKHjEOlFTzUpvER4Rxs6SDlOJv8qEE
Nyo53LOJp2HgynjAkECVDgVDhzokgjN823P0rBpMJKIv2rWUBHXs+M+YgswxDW7D2UAdhAkfiVQu
8gzdxaswPRstnpTYJFnnCGodTZagFoWAK7c0mls44BoKY5aVnswuVoKBNa7NcI2OfGJtiCXCTY+L
vZWnX7XSFn9l2aIgDhyj2RZ8TLL8qFrpbIPiDizw2QuzPwLkbuLN7zhPWKyWezFRB5qRq94A05Nt
UO7NwV/zXZ9J8tpoJdR4z8Xs05yS3SPZfpl4gJwQWOBADULsfJRmTsAsXEBZYfxhcDMEqIhpW139
IcTJN60ashE+/Hq7NjCU8KjINxVNoTs6KngYsB/3Gv3gLJY02G4Ms7LYMqeuazNHv03Eec6Ciwro
o9WTv53LU91hPSYqhfep4GfPqc1bXJNNZrw17nTpR+ehENzvZfBnwPZDm/fjKImEYcEm1OzyxGKv
caML9+YM85EBGrxijtcZFyR0pHdJbEJr8QxB8VNM6Rv1lwB2I24as0cGeSCoQAYw/uknY2csIcIU
FkLg6FOm0ldPmlc67drtFE2ALdD8Mdccc58PPR/8e5F7+aZw0l3gc6DgsMTPvWZkxmHJk5z0TdYE
n22BhTeoJVhBZ0Y/SUNgHtzHawNjRU55gDQYy6ml6tlBya+4oLM27RG2RAWkC0n/qhTGAuz7Hqij
8Cnv/BeetdbqNYpY/bsSj394EW6zsXq2unVivHPNsnWrsMDA9+4dFyR7TCCaYeVUQbnYKZFRG0kI
rqeOT2lMlGXMfYlHE21JhI9DjcUskcRuJVpiP+D1GmLjLe1gATlqU05UlANaQO29FTJWG5WxLM1V
9DaM5leXziyf6yZfEzW9OebyTmO1dzFjsEucGHoA5S7FwSMs6LDkT0owED/4RDHW0VbNEg6hV9f8
a9BaDDrZGdyZ1+lU4TGOFY/N2sbBlgDpvqdN1RZkSQGV3UKwMVMKuRCQdwYNtbG2tFpzDxoDWkYx
3TLFezE18ljOsRUuv/z30gw1mJrl5f+/99+vAiVXRRdGrBWXbneHM8DJaV+ExGAtIiBxihT3yanA
83nLyzCIYZuXxV9ajqKzFyTpMoaRSJ4hSdEmxWLCTOJkN442R0zL4LySgWfTuDRWrYchwsmbaV1W
cjqX7GLVMKktyLYP3dCaK1OypnFHD0Y0LJKuw+Gfsolml0vD2mbM/OvJduUDt2/kfiFfe1y9v2FN
OZvejot90fXXwoNLO3gu1JPlV/hS7f0UJtuS3MC1TQHbUoKXf48V634ne/Voxv4tWyYjMuKPJMfA
SBfpMZKl/8EeVp1rggdVMn+a9ci5IcrjXSA93va0KG5Eoaicd1pj9+/L1LM/26msYdfBEMNr8aKb
4KLncHzHaFOT6rJNa8WiTlDW5p24gpF3UBY4/xTGAYwKIpgkzMGQ8N5bZvBr7uNfgcwQOnM2Hi7/
Zxl5XLHWjK7qNifh0hVThN05g23xMGLfBNJgboO6sZd+L1w2uaqvC41slYkETG7IWyPb5mbSprOL
JPbrIh7PvUrxmPMoLMLEeigFxW5yPlmYzzYk+SCZTx2/iiFKTJZxSFyPvbsuDpMXH6gV+bEXXDF5
NgIFEU2rGHrXiqwybRb+tMdeuKXd50kWrdqLdtwFdsNaIpmpc1FJ8EJRXwrHl2KuKdsus3Y8ew5W
UubJcKr7DbuiNTWF3xjThoO0fiHtzXdNnPJZ1+lp4OECXkW7O6etw10I4g9u/M7xUndlMKRvctOt
8WjeXMZgpDHeoY4wzypGtj3xGA6PTuKQTQjpQioZmqipIrm/tOSGXU0cvMEbV0FveVDmeBC1Z26G
GRBYEX5Ws4OXbLa+e8iXmyJiJFDKqwCN8YKkyUsBN2DQLKfSkKPJv99zMwsXPs1pqB9pZ+90qb1t
k9noqv5V532y0sVMa7aF/uSHwP5HGGobELRvQ2SF+7KLTOpCML6gd290U+0mioZw3gSQNUh3cGL5
9qLKIojiuR9Y4vdTbRW/e243lrTVNS5pXwvyKyiBlXKjJXYcnDzt+6fSRzHF/oKcEwCL+E5ZIW1w
4b3lbvtHThyLE85qu8oiSxSy0DWYX55NrytPI+UkWTR8iWm6WWF7afuw2Eawhi/FaINmqgcQDKHH
zlKEzGaDgA2RWUdIHxfKMCBd1R5lcn1Xnv992XZHQm0M+6XzNEm1+My44s0FCzgNbx0HnX3ZjsE1
I73w34vThp94YMSWWOAqntzqyYFkCTvYsjcKSQRgGxyTXZ2P+S1EQWaEnrelrPpdk2dPRUJzxYrz
C4taw5+2Ycvn3aAJZMU2Z4IPq/NzR6uJJwumvb44mU0jUuYRvv73ko1Gvk0Xjr7JJyRWqPEyIU1H
Fqs89cvLv1/9/+Xf74EVJMzcBxg7jZIOtHFIoEYJnB0aDuIJWp13IksOIjuhwz6XEbzJJnL1KbIS
vE7u4ie18a0KXM7HhMKHyZdkW6vlB/rvxcn64ASv/Tg5ttgnRKKOHZd62CDxrXyWBpfU0gb2Z7YU
jD9oz51mMZGeQJcqUmLEPpJx5LaB2YIMsqpPrTkQNAjL+kSikNAN7mKfgrrzDM+YTuteFZg3rCsU
bzhKk9Wvc5KP64hQAI5i9mxNWxhwkgXuBI1TfWKldIbOqP97gU1t4V7nNNxH9g/x/HabKnex2s4I
42M6n0x4PnuqwC/KHlPshOL3NJL7mxX2nEGsNe2kxM4+Bh4CiKS4TlmTsU/ApO8YLb9VF+dpNn8y
n3pWnGkZmHe6KBMmG7kAibOJfwk+XnjOCCbY6h6mKALa7NwNLYadbn8qIGKPjTLfe/y7IukAAkW7
2fplJi6Iq5n3tcYotJaefo7nHGcNPYqpbI9Zau4kDiakgnVbWqekwzgvGRCUPDUaA1oxEmaodxRH
ovH7f6eBkWcOy9dBQq6o0UFZSoKdDWC3F2et+dHkpY8EcBj6DtNUHbD3ZLr3aRZKWQjHCfhvZvDn
sbJvGGf2E64vdyyQzy16wO3xaAzq0Q/zLyuIPmRD484U4I4oD27C+9b6dLEJRwJCHfeWRFtkAn4F
oYN/DkEkY2sRkFsJpwgp+Jz7EEurMPhLxdbF89pTSri5czvoeAt6cQ5f2cIRNh7mrW0YGE37k5LT
bfwHw6geU+pkV1GXvMbJ+GOW4NdqcqdOpQQZs+BQG963kSrMqcF3YRK3MZoBNk3oH8Iee6p9wwW9
D7EFuQ5xQrt6pKNwrrPdaFU/rlvv4BAHh6jlLUyqq8TgEPUMgl3lsriggmOcjLsOdoMT9Qd4AR+D
ATHJil+5Tiihp4MkddULnBWeStq6FS6tqDzH9n5QfJFoZb8AQ11J87XCYQo6oMKUxgQHUyFc2Ti1
Ijc5ZVX05OU1d7gx2Bl/bIO3Ti1v8/JexUlLwTX7Fod/c+jqX8NwFb568jmTrnj4H+o8zmAX7GkW
4oI2+TEANuTYYH00wN5ip012wvX/VmP6FNfBPZTugZsBzzHNJTkMnMpDq/wASfCuJ/lhpR/MuWec
Pkjrilh4QkhsM0QV1mLgqyqTiCSZcSOAQvqCXqAo7z/NmItD95KURPLD/uLN4Zg6DVztYMdfVCNC
ooqcBWSMvxlwhe4cFrkhR/L2zlxzxft/0pl4ToQZ7pxEoJhW+oxPYi8Lk6tN8VPlB0RKEl4enyPy
IVX7mOAcGjJxUVz6K9NUD2mVmOzlGTIn0545lpK7RnniBEHfHmeGsqUoJX90yuBZ+AaPMKNDuAyM
fSArDM85JXTMLm6IphFHBgAh3qCc9uCu5QJUEmBBQKQTPZOfBkHgRX0KroMB2tI3Se6Y6K0ywpqs
qY8mMgfQLFiJjr+f3cVCqyVyawDyep5e0iJu16/4HGCy+pdeQOsbAd5wg/+QVvcuGr2nnxvxpvVX
JribfvKecA1sSkcR6BbRl1uJfSPoWbTMHaiLw9QQi9FWaRFe5R9L4ejOqquttAgl5vQDuHZ081N9
8AgEkB+BCezRsUiumA5098m/aWCSazp2EGvmu5PPP6EWR8hyuA6x1ynLA5cGGj/tn1rHjmiAMS4G
XCrZWBQ3B5d69j5j8A6T9S1ysleG/uKu1mHmD37pBG/TOJDEr5aTPj6NkypZQAcs7igdXAmF9ZjO
XW4APSvoZP52S0BM8ujhf12FgfmbFizPuhRgx3mEgRBdSHspa/nc9f46efXeB+9TyP+WdXm0oeJ0
6dygVbIx+V6tVyB5QAUF/suEB7AvcYgbtUX7zXSYe1ITUY0CI5KN1xF9Dvtbw2DODM2HVNhIxE61
uArHaCtxM/cW/+/RRTgK3GcwshyHHmkx/rZCzIOj1MkhTx2+idE+l9DI5GAMp8AeP7ySq2Vk2qfQ
zts5UwcGyMY23faP+QLk4YaF2/NnRj/HQRHRBskT0OZOjN7Y7lReXcbS+ckJ6PGGiNWkkK/tovjw
yBrtS25+/uR9p7Xpg5Fh7dg+eZTkES4DKZcSjUOxJJ/sRvylNJQMrEtIPAf5eo4bymZ15Gyb1Ple
rjwqHfYRWhuoof6jI8aMr8vk0cMN20nN25Dqx9hjY1pgqLYmQsnsM1p7qa4kQr0q9ogfX6ILb0W2
2CC8Ce8zP6SmFJgiaVMA0vnl5LyhNt7ZSUEhruf+o1fPAC/fhWTkTLjxrWHoMXEvf6K0+xvea9T4
Ojx4HWmdpDXbtWc6HLECTjnjLjlI4cEEW+zFHAkeM+ANvh4W/omzCYRCtRoBZXeev2+7tmXU5vYY
KfmZQ3bhAW14Wbrk7TXbgPlZEGsF6Flwl4EnJmG+JHYK8MHBsZw9Fg9q9NmxWIhi2r/EHA4TCugn
yURnzfokO71vgpKCG/vEcmzTtSTwnFyR/QTcvG3MW8W6Zl3PFjFoszyjaCxop6HZoLVU/V17H4JL
Xbd48b2XiayRUDBjqVxcoHLlKWAfvOonshFOTxosfXJ1+CQJTcRJB70bbTfz39xZ4/PycNKo9tHy
W57xgAGZlO49EJHC7yGtOG+xT49pMDzXjrFtw+kXhn65DSKyL9hzq46CPg1FDl2VNrES6a/IqUQN
5VfiRX+UaaOL0XyfgNgWi+eOCfLi04pKlp0lktiHqf0MRNcJuMP5LviVxIXwNz93SLSCkEUWfVUJ
2ACZstlT1l6zucqdkkRKeSyEfamLHIgU4OJVl4+X2skPfsgVNdH5urAgJtgj+864/rutzJB1lXRP
SfzX9xBsisF8q6Oe3kjr08uaXabh+qSh/zbOxh0qVpJ+YG9HcxP+IRmTPwl+gGzEaqQGQTNg8Dej
XHf4UwUMetpxGhQd4u+z9TecoD8VxOFrShnc7AgxpoAwzqEMMJkYThgMahZ5/2PsPHsjx9Is/VcK
9Z0z5CUvyTuYbmDDMIxMyKRM5hdCLum9u+Sv34eq3lrMLHaxQLcgpaQoKRTkfc05z9EC0+jMpaMs
IAFZVZ6bTNx1jzNyqUnS9Df6E3A/5W1TPi2dAlkjAXgJBZ3jtNbDdcQOt5/sY6fqp2SS78JomlNj
R9hAFlibU+Hfly5jMAkvW6TWz7IFJzA5I86ocYXxS/dUR+5XHOcz5nOUzp4jTQZtpmYn3hwmE0+X
b3E8QwJLYaYw30FwuXNTH/Y6Qavn2bK+FsdSB2WN967WblA7MVszEZJ1N/N3cm3QYHV/XgboJygF
3o0suyJ+wzsXiU8EI/AR8qERm9uwx50OWYPyrZvRNk6Rkxonss/ukpAuyjWjes/3b8Rq4FWXXEIR
6eKuYwhKKaAsuMWDO548OtJsTA99qZND7S9pQIG/IjsvCBPUeYrDMhhH/Y7pF0q4bEDXKfk0eG28
7WUsoHFOO4tCuDeYP6YeS3nQr/G+piOBil4gKdNxjY8EBF0gIl3sozjcsaQYn5bQ/NlCv9oNLV76
IjW2ycw6Gk0kfiX6GgSjYCRlMnnXfV4yI5Am44YsEVcIn8sdxXyy7drimrC9hGBT+vUGPI9RY18Z
3bHaUjDufOm8NGZYM9MzEMhyXPnZIwGhGeiBiDoxzm+8GmCCjqhjKgBAUTl+TiOqCMsF05uCuqIk
Y2szAo/WXKYcZLGP2CSPEcLC1bSWflugVAbR/uCM2WNhokPtFj9IasCnTdE/2/W30z9948lH+loj
EiiL9i5XRIQvUKVIft2Wc0UE6zHxrSy5dn2GDro89Lm8TuPWO9QLooW1b/ab8Te+3IzmjNw7u3uE
ervaB9QXY754J8qSwcfo1GfLY2Pz/Wb5+73vD//blzR5BCO05VhOKh9/Br9xdRrY+6cdJ/pQs5DO
xALAEQ1dnz+0BpBwj4IBWT6oXWc/xjyJUrB/GEytTzF6qtSn2WwhfmWHpGwpTJm+9JmwDlimjTtg
2ulpxUDN3k9WZ4oRVn8lMyfoYobiSV3dhYa5j1k2EuXEjUoo98bPdckyvx93eiAZxBsOkx0Tf52U
iA6H6b7ybYEN1gGCSKKgx7nOSwUrC7khYJyGBHdWjY2+ouxI5DNmiadIi5u0cW4cMT5S18Mgt8gu
QmVXlhY1QwQxowdAYSA830mzugxG89jximqhkzutoqPGFeh24Y1gNLoNDZTDmPvNbVyyPsId1dj2
0cSHjLs0+0y8u4GjNah6D6izLR9B9H5gtP2R18AAFjF91eYYgVxTH2EFOqY/iURAHtcP0ZhaJxV1
LNHXN+0QMgOqwp+LDrD/0ZgC49oibb/4IjphLTxDSr41EsAgdU9MAkKQpuImPGJUwL6XwjuJbyyr
BNGp0jOa6tsx7n/n0+QcjHWFrS7RjPxScyPbVwtCFWVMV5E/nwdYPQiUHhBQsVr0e270wKrx+2CP
FMCGWEsmPSmNUfLDHOQDdQZiFJ2+5oR/wvy5m1cEbsdOiWCMjGT74RpVxGUyu+EuXDA0h5X+qTI2
A2rRBzTqV2FmsnuqADfYzVH44lR1MNMWhuqtbE7WGhqyYn8ds/wcWvdaJzObtO6S9emzHpajaORd
Fd76OPeAEVSPgA6e3cgauX5+Z0PKisxGQN4VJuvrlh3HL2gaaCKWsd5FKSXMuO7s4OFaFLNhWr8D
pw6wNDD2KKA1C9lCk6qaTaySna/YuJVaPLK/x4kWMaAjgre8EdJD6YZbS67n6cTNd2OGqXFm+F3t
avXux9hcSjUAoQlH/qUHwxZWWG3axHwIU+etnsOSgFdtn4BdgMhMsLWF6cHN1IpMRqEUmqo9G9Ji
rPP9rkxy4LHtABUsVN4ht+RpWEepvdGU5++h6vd73/+mjlPkK1gt+DQq4ekrWcsb4dfJwQUfy/W6
DptiR99Kw/2cWJQSw8wMavh7EKWNBrTl3DJg/l//HpFWcgin6UAqYT5dyW5uzlbqnIc2Kw+eBbcI
2m/XuK+4ueDNiJ3wrScKa6S7iJqQaoMQbCVwG7AtuzQtH2Q9v9q59UMQHMH9lpUcMasZJojN92OL
zKD/K4lvgWjHiZnE7V5LoNtVVUjSi5P6p0/YOokIteQv1BNOF/mowBvQozSVQLcnlywaxWZlzWem
BtVBFWsM+LiZ1gzzDtrHoPcI7DlDHVJYl5YJccnjbS1ujh1y+rkyTkQ8x0cdZ+6OndI1OUiTmS53
tuqfrNbtTmsW/cadUjKVjAZYPVfYUYPa05mzwqpxb+INpfuKyI1H9bdK2jDm05p4oXGIE4/N00ij
nqJeYC4CiC2OrhekdYnhw8UFAdpouw5ko7k76UofmZvchGHks+QnFXzFoSNhsfbEdNfnsu97MkFU
khx6n30txev5+w0PWP/1nrN+ncLotoV2D0Rv/fD7zf/+uu8PzU67/PGrQ40y6kxlH20aI8TAuxBk
0niPceHgtv57TNuQLnzu1jff//b94fd7qD9Bhc769P2RzQHw15fZ33PeAaxWUggkUunqzVnfNBjJ
ztX65vvDEtM20X7AjCp38uC5aWBjPd6mqovxg7XQvcaFgcVsTX89iLMej2p9JNO3qyAa1OMU1Wy6
pq6wzuytzb/eeJH1lMCDXscUa52wsUoXMgXx5fBL8NljPjKhN80vxtR95ItRBaFPc7vMSTBrenxB
xlYLs3CJCJ6alsfFgs/E4oUZD3Z3F7C5A3WGwEQghgw+f8TaPhALhOZwl7hiODfUTBY3XeLHlpc6
re7xL5t2E8Ta9/bxUrB6+g3Mmn+M/VdFUF/kejdNl9zx3DybEa1yq/dJ3twsGfFDxsw3eLK4TjJz
CVzny5nx2slx+cgqy99ZS3SXMwN1BpUcBk3GpF+LQz/lK5ru/P17eH19Gqv+yN76o6/1nR1C6XOE
PKfhHBgG5spIfqY2L3HbXkgLw3m9s3HTM3+cObytcdvHr7onxoEpxxuCR6Z6HmVWg2eIMol1b44o
zJO8tMn+DGoCUe5Dn+utuVWzocAdkL0w2Pc2KDhOB7vvwRxk/ltbdJxFgDemqr2fBXNSjAsLr96W
IIrmrWy7ewb53S7lj7mJl/EAVeActsjqLT9+tZ9xO54YHkwZmGQz8dp95P0eQAHdAhf298YixGaJ
5aOG4xqwW34mPyU7Gy3OmkTlH5ze6L7vQUW++dp8aQYQjIPQv6q48LGHDbetrjvs3iK+j4v0gH/n
A7Y+ANe2wbbeEoPn25+xCyGDiKLh0Pj3xvIqvBYa2bKMW7vKr1r5SEkHZFrS8Dpm4R0c32Pom9mn
0qQXJ1g6PiJFCwp4YgfgMvmexJst+whSTTKHBnJJ2us6+o2BaGe5gheGPf0q1zjGon2qFK4GzLeE
Yqb2sfCXn2lrXPURvviyotCcOoROiTtgFKBA/F5kRyHkxpi1JtrJNZslIy0zWfH2Dsoyodb1eX+F
2IS47yU+qXm5Zjs9sKIEyqlSgT2KRGWFjLbDNQXjhjLJSUZ6pZr4K48aNEe4PypiINhkE/3jvPYx
86ZeoE9qPbxylhHaQX9T9z4uQw1hYu5eGsOgaSvwO9SMFmcyK1FFrdU2XKEJK+IG1gCDXgv5fVY5
xU451aHshk+7aecThzMbB2hmSrLjtaGx6TFFZTWpMsjgB9dTgC+OtZPKHxxPUacY4r1nOG7V8a0r
j8saxl5Fxc94NM2DcucfujFyQuUIMc+L40jc9QGYur2pwaNQk83zXjGwi8wmYGfPRQYxb1d4JXDV
KiQXG1Y8Rk7cTXHd7KcIuF7vHbkfM4pJ0uRoj1zMGHjrY5P67P5LwrYcnzGxn9GhyHvD4QIUVnNT
jqncjTG+A5/mbIOiNAFcQgaEkwRCS6wuEQ/kdk828ww2D8xKLcrYoLeTIE/d6GpJiWsdKg5BIEp4
YXLMo/nw1ahjnq0bPH5fDBDm2ayW6GIXGQRn765u6Np0gig76sVHYrcfIxl8QALYIiVZYApCIqFL
99g4oT7dm87EKxZC8hbp8sknYQIKV7w365MrFgaJBMoRUdvkiq6nZ+YQGzHZpVM4HMOksjmCk1O1
goKJFhF4d9gVEqnAiqiwLVRTcr0pu4IZ2wW+O35Y+XuiHTgvEUgTSGqX2CHCafb1jePjpdK+Vvvx
low8pjCy23vd8JL61i9Rd7woZoYRLVPfcpK/fZQ4iVIvIwvh7ZQxh5qU/eDln74mlIqOaKSRxWWn
23uZKIRJDIdsD7zOUK5c0Yl+I16i+zC/QYPRbhhZkdEX4ruKr/oOkLMeUHdzFyaErDNhRJs2WL7J
g5f50qH/IPHHDaid7xnbBpMlHktV4tO2o+fKilhoW3PGTm4bOxbGSVK1NpZdc0cSct5rZLWye0ld
Ijw84zVRRr43pvlT5kR/z8vadR/cZE4DsZYXJYAECy6tMakIF4j+aaGJRtEA4MzeGp53F9b5m52C
bSUB+hHu6GGwqvfR9l6a1iU2qGLaZWKaHH44joekqnOeVVH/nmw4Qlp1O+10QOWY8m6IE4Vzk5+R
4VNrifZhNLMLsL8Hie4BeaUyWfQWHvuq6q0k2sTRkuksOBs2FAa5NtNWFiTaAD5DNNl5aZCOza6Q
2e94lk/WWOJxGdGXGPVCBoYlQRNMhxZFLSoLnzCm4do2vUdAnPmVk4r7sa8vbue4x8nqq70nqruy
GV+RuZBDxAYFPziL4drasSDlAAe/c6Civ6jSMoLSx53fTjBDC1K0fUQMUrCmxzSTBdS6B4+No2/b
T3Ig3pTLbTZidiixdzYHuFdd2tP7/CKh4cz4PNxLi+UQWgnUp5JYw3rhplX3XHdar943GJKjRWKf
NKx+l/+aktlETwnlMp2mejOsXMZFAOg0yukunleM8DCeAXMS4yPZzFTa40Vy5gVXxzSunbJv5ohb
/uJa7DajhhV+gb4oPWuSh0OGwnhnvfE6z8dfpR0UQVGX/b6WtM8ulMTOWYZT0VsMncudAJKzPg55
83UP4AqG5BahbeZP9QE8brJdJthXBWvNQ1IxX6G7NZkdgV6MHOODq9w4ZtbtUIXPwrSSnY0/g4sa
XaRJAlSuRxRze6cnRazIVbVvUAEBXDtkLmjfufhVzpzqhp88TrY4tqS9ckx4x6nQME819rDIA+bo
eGitCXuCtVubd0YSHv0OU0Gf5XovhmGme2QTxoLgNY0hTzpZirAOEfhVRZwF0jamlXX3OVLKX7Uk
epkJ7aqfg4cKS/NH5Ez0U+w42DdU/W4Z86terLgIL73VSRftipptlzSqJ0WC56mcOgiulXxeOBqZ
qxuE3sAfhLt9CTsouMz1UZYsFU5kp8CpLMqdk5kPwGL1o5NBRIqX/rlEDRRIltk9jxgalMFp3exs
dO+QpgjlxGp3CNPms7X7wJfWvLF8eDZwbtkC6vumwhjfkW7NrEad7Y49hp1lKWtfqmJvFjabAwAL
WAbIqwDmMoTNVzuVP0OZfczZGDHWq36MoYqup/yn6YP9qFBeMTBT8ZaeYjwM4aoMhMo4VNnBZNkX
MFDE/639fNebxNkaDLQ2zuyTjST9U20V28FgsYctJsYi0VZ3Mmbe1KhPrdoFAQCHJLE+O1K2qcrh
Pi8sJwFjebu5in8sZqKusq6/nuD5BWBOxbFAZ71MDhdUhHQuzL1rj6lnMclXF1FWgAR9S/c6ngCM
Fyjk4Hdho2FJ0+jz4MXthcTyiRqhmbV9DSOJoaAn2GH5cGw9P6Ihw3eEWeAT8+qyb9ds7jJkYmwx
YOstiVDcJBwvRRbuV7+ptS95VN77EwdaiY4AMyzP7sJ1s29tAYph4AQWgtbIe/e6qj54Q4uRpwsf
Q95uhpe84DBHKxyRomPpM4S7iMCZa62Kn7A0osPc6WsmCI++M1/6gph48LOay8W/nc1aMlw2H/re
UUFHXXRm6sN9LAeY0ALa9yum9qkorybHfQidSBJCQG52Nds80150NXf80KqWOAiBZQCpg0QEmXYh
SQsvhsEtz3HB3a830IJ9y2SCvFQC4Xs2079GFbn0P+BmREebJHP2XCUyibzm1gkWqNElNuUk4inl
xAaFNR9z1/+ED5FeGTZzTleg1chRn7AykluBbBDJlbmWkFTfnQubflygssnODmrPeaoZfdn1bGyF
x05EDPJdEX5IFnZ7MjpzW+qcjRuDv8205bqAMqPETY6GIaAAaKshvanbOsGPAyPDYXkbuFKz/cab
nhIZ/INQs23pfAplF69ORWCNm/Fj1Jl/MvBljsVP13CAQ6AGG8wWgLtx1xX+z7To1aOwBHbytL0b
vXY8F35bXSaftQ4DcyK48neP6M7NssZAFewHGHlBNjVUVhySmXtElRbNcUCASDS2kT+6ht5OM3hN
IDm8V4J99PLk5zRHwx04bTICjghFIN7EmMNiTDLFKLxzr9cBQW8C0jCgJ5tzB9slWWGjDz6GqxU9
mPMMZy+5wamgyMI+CHnlIWyGAWebx/p6yhS2hm5iA4A4dZM4JEMS+VoG8+g6SLumexiaJvEIMXZW
z5+PFRzDJhdQjjTet0iuWxoIAbvVruTWGUZ0pyogTQ3kQ6MhJMOaat+AGq5S1lMOxlLPnWb6EUp0
6Ss0WaSrOMZ43Q10mWYHD52U6mxTYOJGcvrA11AVOO4LeTtEM+L0q1rNKijk6Fwb7BAM1abOVxaB
A6cZLuW2wsi66/ov2vgalHW6LZZOkmtdYKwGGi95mRzyAiOjB+q6j5UBXh1pQj/1QRV2pCVUw1bx
xEI0IpYyjG9qNz0Tn4vZOXHIhpjwVI7ZuW0UQE8Yp/x4CC26nMQBdxwVd5V8PLJjRguR5UfdssqU
9MDlTOqZhQNgE2eGcfRAZSq/uI1G60jBZR6MAtRQYxbnEReYv5BT7yRbuo/lJO34yjCgqNEDwGEO
wyMIwmtSse/hHr/XbpOSjwTtrm/qKzZJs3DlqWM1WdThPSr1JLBMlCaD4q8Wdgijdd4eS0bDQZgY
3A5V/tR15rC1EpfBYzZxZFYrOcfG4YQdEKfn0Rx9poUSfpwVkQkAipD6r0UFrO41RppdMozvliqh
47qOjUEnW7KDauvnqulV0Hqj3AgWUwolpScuhZMwLk1aBR8++lDt9Nqxxh3hzlK9hM/DjHkgcs0f
ownaYdB6BWHq+WDB7DBShnhivXWTzfk8pw+EQ7FIZfjAQADtneovzPTxGfQWGrWlvNcMUa4G60e0
xBWJIxMDeesJdEq7S1aat2FZjDAJUocD5z9HDn7SftEXCvdsW4/w6yZoxKU5nzrDOSZ18xyH+tPF
oJDHBsBvzO2zw3hz0oCLsuxtnCwy5Uyyi22zIZUthLacY6tI0DEQSIaZPW28k9dJpLk5yxUD7V/k
3C8Fu+yKvZSCPcJCh9sAoI5f2v4KfdAZSfQjTepX1fNMlJl5Ecua3clfkRqmfpR+wWYTJf9GG9EX
QV+XaW/NYj4RAKQCtMpPbWllR8bDMdQNP6gQPuwhf+zDAlWcCeQ3qGD2YyY4wXRYAqyxvxoru2eF
vPMST259zRVmFRIzReXftSPxV0RsXNczO1HtzTAyuRHwab2rEwOfIGqtPUkvKFfphyAGckvwViQP
miJhs0/Pf88tCY62t/btI4LGMQqqArH/pAhBa0oqb34JjotyzwzD3hI59mxMzPCMtACJxQJJj+5w
dlhtkTsFJVyuJ1NSJDjV0jtMq6QO6vChaNKTbgrqXmTELddL1k8g/K1CrajkEEGqc6DWrWPWuku0
gyzYHpDzvpfgD/eVce1VDnayaLYI9EBQWahbOyVL25llsmtZd3BHsIlIlcYmFkW0R+VPqFPETWLO
pmBmQDZJM8Upxs67aNvpuMTUfPQfy8CF6kIoR158hXrvZpBxtlMlO2gboXQrSOwkXPVGVzdNYgy7
qOTccF1QAF23Lvvn28HIP2HUAQpAru4Y97UYf5GEbgQj5ylxSc23EqdLyAQYiU7roqLZxfX1KjKM
uIdOPgQ2N3NfMjd6Vz3CqbDx3tAlwgl3WMFlsaU2Hf0rXTvbPfqxJFsIVebmsFBPG1N/jVZtVVtj
NU/XF6tH/1QrAg4s9scjQJRq3avOsouCclQ3pNn2R0NnOHaXn2jvoP+A9GMuEGGAHKKgC3VxFcXZ
DbJIQs7sZtiPtXqlUHGPOkzIsBSvIRvnlJIwaBzCmLTm7CTgaUa5rE0o0IPkFTiXxLgZjOYSah1d
cuQ6dEC4vz+wcWNrNRCMKW5A9Koh6nDOP0d/LGUeBZjLQB+E8APpSCAPFrCF1ml+Voo7R7VoXRin
H0DI7LC3sIhi9bLppj7atHn0IAudXlK6wljOcPj18lqs8zFnJD+hRKO+0l24zkmCP/a1e9vM0w2c
AWtrIGRIfI/dub3iC0J05nDM2H8be0yttICSJZONz5KYI/heOWQDk9j0Frc7HqsMm2MxH2LMqnOx
XwZCY7o1yKkSc0xYeU1YDKNNoEc+pLYbjeJ+UwwDlCoA57sOymztrgyV5kexAFsRff67le0LzvZT
6jItadPY2MKW3udamwgh55fJ5v7lO/YJctB7DLRTJYjfsLfmcoL2SSBjyljullfd0zC4nx3WqB2D
yP0kAaTnVsFYxxfWtp44+Wj0IxNtdirhB9qRpqPO/QRpA5wn+t0n9H/wK+W64vHUzjGK/FTYv4AP
31UUO0FUh2+vypXAZMq4udY40qoVAF6nyTlHgoSC4l40/lOS6dd4ROyI605u2npCwyCZK6ZSPlj2
xOjJWFfnzAKairY2YyCyNQoPwdMko8MkkTiKtJEHMmJ+cOFR2hK0UIcITNKkuNj2lbvGJUhjEAcd
LdxCs52dExusWcPBwvVROgzdoVrye4am2H+QNnwr1NHzUXxIEBW5ZVCNCxFd6VnLbTQRRSC66dos
5HBiIhXqZgzmmELTE9sRwvWe0eJNnNFuTCwMvYRBUcsg9xgXPVJRw/5J5btc5fWvLl/LzaUc9052
H1VMolJ9T0Kbz8tNotUw3zAif2JCfikSpi306yiW5uRlAC54jLzxSNxCtA39xT0zcNz0dns0tZXf
kusWWL6m/XLquyiiDZ8ww+6gwbr7QhT1Lhlnb2dJ74r/d8dQDPq4NDgtVUxG1lg+zCsw34kNAxQn
GhMER4cIo8smtrnFd9H4npfUhz0RXkWEzdF2XLmqBs6+g3IPfisLZHOXtEYdjFJ/CuhbTcwIjlS8
GZgHtf3SoaYlQi49jcQC4bjYtQ4O8NyfFNcrU0CFYtrGvjyyM9pOvwuDrnsAL2xzfdBxqV03Fbws
DVZn3bmDIsLrmEAA36yfc7aWHEiju18ZGNxyVmFjnsAofJeIr3/4GQgL6Tx1ZVccbVP+zkzc8RKP
v7YwIpKDdyKO3I4iRj5x+EzqKDskHOdozE7p0IptaoCXsnxrPjF/JEtJn1yHPjeEXLL3ZgjvHeBl
w1fuMTcVy2oGlamJnsjt0L4ZORq9ij0RpqUwwBTwFHvmT1V4H9r0b9rGvrOW6c3NM5D62OJoCq0v
S1DUwTBgw+tg+WlutQe0tO4hqBk1jo+aK3RMwRQ2+AKBIJ87jqrABTOxMTkJyixnvpYl4QFI0Wts
Og9RBxPO1FEwshqSA3gOKwR+xMDY31sdFsvwQpwsKxAHQXxntjdR4v2yQXTDYJEXMqA+8bVdE2p9
b7ILDuqZ7Z4/iauBVwnrlKXazDkz0pne1Gmw+DstWyus1iQKnyDDJZtKUeUgtvIclsCVoIIru4n5
EcWkMtrwSO4SMOPwrfVJIvJm/YWMqNmjWduaY3cSIqtIIxvqTawlPyBm3cMQ1ekliq33ueAildXy
FltsK8O8P1kz612LUTr+9nnE4MJ7328K6pozUiBU9CV3MTTqZq4hwiCE9PTBMHOM0yyjdqOngplZ
zU2RXJgp+Ae/Zkxm1WzHiQ2bt3nT6ENozJex5q5JQol3TFrz3eJYOpgVRIiuay+IvFNStYUdeFPL
qjBiGOgOhb8GhjnHqHYR/I7cQeIK3j5nAb6sOb6gjb6TxCmjfYCN1/h+UC74u6TW1QFV6lvmmvah
QuEq8EzGA8/q3HsHFt5vlkImlPoTSQQuMCbZzJ/WUACtKe3PVOcXWtArA33oxmtTfUWMRXOa7OLF
aBfrbDocL6iPnhBPqi0zYdidcZvcZlhfmh5kiNTz/GD8rBw72hnmLI464dm7cuA+7vqC2OKkr28S
/l5B0yzFvlEFxBzMVnFR3qb5IbaBXKqa1tASjrGXSp7MPnlQxkDsxmqKAgFBt7FUv+OUn7as9LZ0
x2zflhe85A869cNdLV5kNUMIjOrbSCGzkDYM07ESn0XeWtvYJ7Hc5qozBiV3Tc+9oxW5tcms+UC4
oW9jTgVwg6+FiW3TRL+E53yyQYStU1BK10Z6aGKeN7USAiwb5Z0Q1p2QZHAWwiVlo/+A1rvsZ/xT
04SIQJjNAxkjmhYeyeasjXcQHgnLnRRWaCPS61oiF4Jns2fRSQhabhpbnm+KD0L0WF9ZrLDdJL4G
14asG9D7kmLGHgeAH6PLHBqfJMgCMzpmfXLbDt5jV4crdggsic/uJ2mroOytn75uoOcCtMK04m9Y
shUHVcUEFkS86Ia5YURYpMeuicUFB3AySveyBh1ApnOPtk0llBWn2Q+vzbKUvOq4/EwzBX/iOxeJ
nJk6DznFifkT6EtvgVOPwHSLlu6hG9jfrX8yWPwLidu0SkgFwD+m+hYz5VIxnKaI7BiBOYpoONaK
fbrDisGa+jurNXwpWuuYzc1rytJjQTSDyjXfyxYuyOSw30f+sGGyz1DZoNvQpX/yYEe7FcIoOU37
sTeXC+P61V8x1E8Ik3+1iX1KwOM/OI5907TlK1qpeBsyDEY8SxBnQ0+8lwjdhH4dlt4/4nUDOpgi
UK405WZE2LMwHoiyMu9mihUlZR1goHu3RQY5EODGGcKis0VbhM8hti6wU36Pt6bdJXs2l1w62BfA
UJoo3gC8ADuCo8aThlUDMT8XWiMJoG7dgywEUjY28xxZj77t4Hq3dq7CchpaOYLNJUsPsm29AEAg
CqayYm0/Nd6NWHX/9uhAfRvDktdQ8jWBIqABcAiLK5OZ6CfSQXGio1+3DeZ2LIz7Vh0rghno3IxT
78ZkdF7cVYXO0yJ6/S2XBpOjQHvIMj93kcMBVuirtrJW1V62tWKYD2bXH+Ht6h0cOlI2UhC7wgaD
6jfuwwhArUOefCToDW0RESiY6OnISFYg3407bJW03BDsIdCuHdPw2Vu0UZ+2i5WBNUp7cG3Cyyb3
l0i6IliAkexEY90ysVL7JJh6jE4EmIPzcmsgyiiIIddcDz2r1IhIvx1mhp8I0/mPzQNRuis7k/u1
3xTEt2htMzw6gMUDl8X5djTKkIK4n48Rf91Dy4qp0suhj8vwQGDtMR5ClEju0uyQPhyxcTwyT51p
wECU40DACTDRPbDc2Ew961mu2XtSNwsCBhhYTG56af1MbDuikBk6MA8jB1UGkWPjGGg4Bx2G8ziV
fmFDhUlfVL9iBJpUTsHEdp15xG/XTSD5Te6jaQ5fWtIiVxq1lfHArBO2Wx0/w2GhZi291xle4W5Z
15xe1lAqU4sEdo0jf2EtejBJoiBo+oruqzypyb1eIwiobFz4aP7enJU4h5i1N3Zd3VIDEaiCA2xr
DsWbaPC2tx5RnJOYzlY5vYgb8BjjAXw0S74M6bbjAY9X+ibHnbYHMmHgZiDTtM4JtEOMY4MC3i6o
Myn/4S0tS/lgSic8zFuzcJPdoCmewZx452nBrUaydJDKTw1+A7gG/hgzRODCnnlbdNPZ6xh7S+l6
zCdNpMW4LXAlGHaU/ihz8WPGDk98fHYyspBLSJgf2WwjdD7qfr5JiUrYlukqL1QMqgoAZbbLjKTG
JjHUcNByU3+R1kK6CauDiNKFccMywYIwp30+cFlGltjkdKxGSZe+WLmx84wJMQE3EyvDg2oHo5Pe
LDlXO/JzDpp6ebbICS2nDHi3PZ3bjFuFJ5xn7m/RNu7MvVeGwDLLx4bdKizrFlF06wDD5D4+q/x1
gn+5y6IbZbkfygQP6FTzTsrxQsPfkIrDy3MZvV2hqmchyc/zDZONgGDYHvcw9FpiBR3R7SKFoo4b
30PbKsTycOEqBgVZQqQUdguaM19ehpHfru4ZWjV9ywa2vJ1C/De0NMB5AEYNKSnLbrU3Geyg4DMJ
rNiD9yCKFgpNj2qjjVIEwz4CyjbhcB9Xra1LpW8bn7IxEhDpwycF427u8YbPDOt38P6P4rz+nnku
IOHkzzbM0I1a8e9FjF45a19QUtJbV8mHQLFkddUHvoYAtkBEmkt8PXSh3C2gWVprue7GVp5YOC8T
eWYECouZ4HccCqcK86yNWiSIG54RRp6PwCutfTLBH/Gj7qIN+8MGSQzbJf+wcoALiVu+rlJV5Thc
jZ1k7I+sUjgTeoF2IOgsxE2hwE0GkWRAkJB1DO+cm06cme6uH1H9GFb+XqZsX6bQM7ihspabFB0S
/Cl6LU/h06/Qv/35x7//8z///UP/R/RVgcmeo6rs/vmffPxR1XObRHH/3z78503ygfSl+t1/f9vf
X/Zfv+mfP6qC//0/v+T/+kDrj/P34/Kf/9ePt3vr3/7LB/uy5452P3y188MXJPn++2fgF1m/8v/3
k398fT/Kj7n++sefH9VQ9uujRUlV/vmvT50+//GnJa3vZ+qvJ2p9/H998vat4Ptu3j7eqj8e/8fD
//E9X29dz7db9r+B0rM927Hw3Evl/PnH9PX3Z4TvWqYQylHCUn/+AUO/j//xpxD/JizPcn0wM3yv
rfw//+iq4V+fskzlE7n6P5k7j2W7kSzL/kpZjhtpDsDhDgx60O9q+bQgJ7BHBa01vr4XGFmdJDOK
YVk9qUkYI0jGuxfC/fg5e68teeClEt7f/vO7/3QT/3lT/yMn87wgTKj533/z7L/9R/nHvV6+m0bl
bDtCSmk5lmXzIZff//z+AEmGP23+r7J3Sp8OY0+2zbixs3Dr6uApiRkh4gAbC2NVk8FFMg0Mi4xT
zxev+pB5/CpEgBM8WdTz3XToksd8PoXpuU9JNorfe+zceXYNeQlG79LY9i5cmiHJsE8Scp7pm5nB
ruwpou1kNfgMptH0MGve0YVB4kIqHmVDh7cJ/ARQq/RitWjaM+ur6elLOvuHyTQg9zXn1N57niKJ
9IvZD/sFwFnNDRnd9xF9a0OTWVF+K5AQmvucD01BswoxkJQdTY3BoROOCJegpoJTQPHqKOsrdHGK
YVwomXcQ0n91g1OZfrL7RcJzFxOgkYmMIq39kEzeNmXLqdl6i16cyJzGatkeHMU4QQ/HUWjMeBeo
7KsfHq5/3MAfb5jl/OsNI0VNAwrVlo3qT/x8w4xWAlKDc3OKRnoiwXvav+GHIQ9qwnszdaizJw++
ICSpstzV/msUn5NkO1fvg9WPwFK+0J9qQPCK4a5DyeLvqZReQx8xvBq+GbT1fv95Tb18oF+eMOVa
uFFt5SnPc3nKf3zCZvysZVU63UkMz7jY9HxXh0sq0bVpF89qgHwNv+V7Ij8GWQA+jpZdl69C2wXq
S8wN1JvRmtc5bdcW3Il4BchWg/gBX0+WbrwySuMRe+HFtODUt3S2niv8i/o+mj47+KxSH9kXjyNX
CsAVB8B01T7FCqWJ8Rp7VPNnOZ59+bGyF3HUl3IwkbNc0+A9SB8djpdZBaXzJgu+Zkl0S1P5Rjlq
4+JrG59NjxlKgPt0OZxxCjLSt9zD3rdP62tk3tn1OSqftcV63b8F9ZkgvWsi6VvajHOnhxQvVzje
tRVtfsqdeSFP85S3RMSg8+C0x4xzjtZ6+FYQtWA+gxikOKV0jqoFosY5FbkNVFn1FMVrWV4tH1h5
1zx5Mt80CfIW1EvSoftPVp1LXERPOI4gCMi2y40ZZtv4SzeBTXxORg+FdLtqJ2Y7Q31HfXAQdr6r
p3ZhN1GVjOe0R6FkvA7RVRifA+b4AY1kEAKriHFWN9YbI5w3tKFQAfc7SPddHL+1Q7+rBKfAYn6A
NBeTCqcrB9K3ueuitbC8U5v3j20z2cxyqROYKiSMhKrE34WSUPgg2xkAi7EN0J/gnLnUarhuOSjV
OJdmGj9iacIjRA6hdEtmm5XGj2/8N7a963sf5d+K/96O9uOG9l9voP8T9z1P/fCq/8u+x13Kv76T
Zt80791Pe9/y9/7Y+wz2PmUrx/SkbQmlmWj85+ZnmOrvWjgeW5zDemY6FjvPP3Y/0/o7Tjn2Jk9q
R3ha8T/8x+5nir/jEJW2Z9NCBhvJxvhv7H7y593P0TYrk1RM2NnkPUc51s9rUxfxDkd5dasZVQ9h
/MVGR3lbs3fM9Hv6MUYwXNmgfrqPIJyuvkqqM0Ekw44US5gYQPy3fWVgUfR0syvj4ENrkiYmUbKg
no/UpSj7I05ItQFahMg5xfyDrDQ+KYxv2y6bQFH0qPmZbUU0NCf7NjQVcrNRHLDao06G11Fm8gHo
tQDxfVd1737t9rfasAFcA4SxnTFYu1WeHX64k3+yyTiUFz+s2d+vizS1S1EglTQtl5rlxzU7qZ3c
8JrwtnG7eKsEB/E0G2dsVc0nw3R2lnWpRiZ45LsUe2Bp94wnyHRC0RfTydoiLCIlGkvktshVRm0K
WNAWMiYwcESTPSMfLsWXkkQqJsn+e0ENAqzPQlnkmqeU2ncFcSo+o4Hg5Z7t8EAwA70jslxQMTih
TnflNBHRlDMAsavxznc/ESJK9AOdhYw7TiYEgmgrYvmMrMYF/2KLbSeHbek2KD2hCG9trz/XDai+
MKTzDgrEGEMIMzV6fgFPhLxLJH0dampOmb+/tvLn/fCPa2sJR0thOdKl9Pv52qKAcmdI0FcfMdVu
qB8aNyuuwWzsJEDlgzPa8yYEfL2OqhdsExujie1XosqfNJ3stCqTx1HQihrgpGBltW/Q0uLFj1us
1QxUaKiYKYvpog2a2n4b1fFFCgY4ZsmQvg7gdcYRplddkw+RM7DbNjGqZ6gFIfI75yjHEdzobDU7
j/fzzm+hpzOZRefVvOB99v+qmlkepH8WB39cDGlSy6CjsjSF6M8Xw9P2NEXSuKZDvNGV8tezwuCh
km+yxSgsw3qRB6N2dKf7YEIQNvjbOCbqLR6ZNK/KBKihlbflFtg1cM0o+2SEE9oFi8npbKXfqrgp
1qPLgDT2o3Hz+ztp/snqgfQZsQLeCyk8+5fVg5Q/wwwn74qcy781OwKEaEyGA5tslo6rCsXOTRcS
ltci8E4adZKhh5+bP8Scqvn8+w/zfan65UrS3vO4hAhzOTn8ciVVxZFc6ujWqtB4uw6llNEXlEfQ
4tcZqQibPIDRTmRK8SjIMmoW92mVVu9jjLhbeUVMPaPuckfvQt+ImeDoi2px4RGdPtx30IGjxiDn
xzGud6AGSAb1q+ktcq1oo9PSx9S+qCGUDxSYIy3yHTrglbjYeegzVSbYRhrmp3aJ/kDFWB6qcQbn
7bj1yvF41egduduhmu6ygVpvgp1zXdEcH/ZoJMHj6Uicu/QJSvMpzNT+91fOZjf59RlUzP45ZUnH
Wbadn5/BBC9gL2mNNAyCtxVBFjKeyXCsXWfvDvamGqKVcNCddQx7CTjD9pHH18wAGuCE/bhSCHz6
WF6SZMC3NvnTbo4RlynYf5xQFC/grNDrGVm5pQFtQ+ZCAWKlEQm0WJRGB9mgoYmIrKQAZKxuBvGo
7AUnWtPuY1Gt6ObxTP/+S5tsvL9+aS2EEmyh6K8ZGf38pZt8cidpiiszftLKe1DGwtzF9ohmxuQk
qEFYwnnc+7o6Nrd5L9RfLIPm8nL88ryy7VIdKNexbctZXq4fDp7NaGEw8e0rKwtFdUdKL9odfNub
yc7uc0Ew9AAQxI/FE1fu6FSsaCzcf3Ud7D9ZgFh7TAHGz6RG+f5w/PAxcMbo1BvEFV7wjhCeaNPK
r34WuPdRHFLSd/XFaqrkwvz+QRT+G2YWNPcNgdqloO/pI5NYRXXvIEkRuIBqng2iUXgCXuMGVYIT
g2/V9WxtsiElTJCAZqwXAQDWCVBhR80Le2d5/YL3ym/3kR/QoQvadq0cu6Kn62d/cdn1n31f0/K0
Q08BZOxSq/142UlcsJh+kKUXjXeDSU6FlRf5M3GtpeNO19Su0XUQS22I3L2v6JtinXSzuWcSkjAp
SI+VUY3XzOeF/r7SloJlb0R2lBR4uropvXpEja1F+qVpG3dHK+4e+xNes8n4nFR4THI7YMJfBBI2
6mjRUbC2DrKAjZTlLtcmGSGh/Ag+6iHOwOqadXlXigo7Cnooopvwf9U4g07k/OFLmDhs58zoNp3y
XrAwo+0/JJrMiLY6hYUJcbQbQLuFM5o7MXsrqwxgk9gKmGUQRadhJq8b9e8W4Xt9H+n7IRTRxW2u
+slzb1UwBQg+PI6psoCC2JcHd9E68xqnUSYp5DBb/v6lXEref3knaAUtxS/dIt7OX25OO8QBuq9r
YxvNXpCUh/a8+JjrHs+rxarBdMvBuMGxp43EqjTpEsfO0c0RZ7v4NrqqLLeF6l9iBhMHX9BbIaxm
K+s23xVLF9qwWcbdvl0BWLn8/rN/3+x+fZ+dZQFdSmqTIu3nzx4PrgHpu706VvhO5VGfe9IVepJe
4fkN7lo405NrwmmJELw1HQfoCQApv9cmu7CGUVWRMbQppPVadMketU22I0qaxr4/3hptHF+DyGFa
wCQvrjGnBjkZm2xIWIgwT6+bWHt7a2AO6yVNSWwps6qSEInj77/kn+wUHDoAXWptkjFp/vLySFCz
MODK6zSwEzCFPACeildzM72XVfLw+5/1Zy8qpyOTHg/rk+kuJfoPC1OZuv7AaPGaZGO59Y3om+FR
5/z+Z/xL0YA+k1OP47IYWKYQvy7CiNPF4FnWNalx/tWWCDCl8pKOMjpaiZxpNHDremQXE2TQop0I
waB2SJqZRF3rbKSU03KKEP+0wUYW4U4azk6g9kHNxCg6mHpQ86E8YH2ReoPKsNgas49jpJOPRq0+
+gbernKK7iaAZOve5JzfoldijkH9VvOggRa97XBO3vi4nrdzxh8gYRTwAyQypfFzxMSw7OYOwLld
CUpIOzvXzkSnzxkfSmw3+cXvGw4VDoPvv7h2+peXlWuHjo0jLU8EOKZfz44YagLkJ5icjfqJWWZw
Uj76r8kkfY32yK7R5BN6ktjnklSUldTU5Xk+v9hp/gJA2TyThHLjikWJX1iHsOEddVwEo0NWiG0F
eOOGyScEmmkzx5j6J7D9huTeaD/ygONHFjpp97XUPsMDtfDMjcjYkpIGOKk1TuWic8dfcmO2ljgR
z3pPFm60NgE4UcdUalfwzm3NxEPYM6cJ9peYPY5EzFq3H2DUon0PPBwCebCZWVQiVEbxB07R+jRa
GDpK4NrTTH6FwlPw++vKZvQnF1ZS+aN4djmb/FqPFU09z9qqrzrGZRzhEHqYoU+Dcgbr6Jp3g6oE
Lubxj73YdoA1wmMzkXTl972ARZJynF6jyKLLFNNvi8jnPTgDEQUcJ4MBeCmQx+7garrSMRrcunFX
ZUj41NyQKRjICe6cQhXUEytzjZ3+YtkV3Oo5eW08aR4ysnjOsXSRF8iPYai8y1zk+EZngBhJCse8
4eSPHJpVuncRUCUInVEFfiJ2fMJYiqd+cMYrfW20fshfCAwEyBJ55yrszG3lFu/JogOh7fUVs7hB
SQF9F/N7CLN8VXXefOrZpEw4XagImvQuTaAouy6lN44ZQo+6ZDJ5nfk6AZPhspo4fkAgqReGhwhH
3j0aiKA68qvluNGZaJHP03LkipjKTT2volNED8WUe7zLQLoG6MhqyEL4efqzO5e7Li6g/ZGJcwTX
RwLksRHjG+2aFYeKrxI7PaEH6PImttZaEcfCMDrCHEW6EG/xGIRPPlf5qmcEhrZgBM2idAAP0u96
27UZoCGF1TIbwYMiQtXK8Q642de2zrJbB/dpaRnYF3LrUmbdJgi0g5+p3RHBDtmvbK6q/1LbymQ8
QaVIMl3wF2Wz8+sOsLz0nuSwKlxB8+nXHXouRwkAMLuSdTpgOWTV9CdCOkTWeOBlfKBrxDKDN6B+
d2syxVPbefJxtuz6GjFFiRxiPQJM3xHyRxS7uBaxPd94Pdw8eznrthmGfi9tb8E24rAwCI3Tiqa0
zwgbmIVhOP4VMRFZ0bBOtto+IG1xz65KN2HXj4tu5Zhl/YRvoww3GbEda49j4WZYHsQp1o++IjoG
ccddAsdyDwfhgzf1OX0RnPOQ4L+qtr2EHvesQqa3dUcU6iYM63mKFbYFxP1CugV3A97MX7z1v3ZF
uLAeQygKcdP0mGv9ch6JOgP8INnTeAG7FeKmjODy3l2jsnSh28FZL3tMjM9iai8OTKu/+Om/9ruW
n+7Q8NKSIR39yGUz/mGzrXvAiYbjXsaaKISwflYmEH6Fr84K2em7GOQaSWm7Cd+vHSr0mhm3tDEx
JXsoYzx6THgsb8kSdNdDah9N7L5/8Qn/ZLfx6HiCquQy8fj9cn10kCAq8rzLEGJUG+0vbkJ2KMng
70PLRykycY+wlMwN9WHCVIDfm26RPYE5Q8x2gzEYcUhn3fhXj2CTv9gJOSz+y5LtCSEkUXbUfqAW
fj1FKS0I9tLFRTfelhoRokE890+O0d8K4ePaziCZNiS9Hf3Qnw4hELWZFskNqhj2ecyuVosljJCD
MCpcQuWa4JIXrfuSjO+RW5ocNUgpjWOCtmof4bTnnkswsySnQZQtSsCNnemNO29wuk06SPUCU3ZY
j1OLnm4hguWcx49ejW5tUnV3iuciewEmkvKK9sY5ytkWhf0QtpW57Urck9//VWKF2AuDItonNX12
ZuseecHw5JW3o/CeM2hcoGF65zAY9EhxxDkfXAaOZmWXn4g/O0bpgD4JDuTWsxjJTHParrq0HI9m
hvXHybxtqOj25jOTw0XsiQ9UH832QjHjn0xvynbuFF1Rj+0t/sYpNCS4i4FMvAnVjKiQfDRGmOMA
VfsOMcRKeVfdedtxdi8eira7ZigHLOxq2HdNhU5ExA/hZLFRNTHYHwAVL7lA9113U3jBU1O+lO3w
ZPTxZaS8f2sd5AhYI/Zej2olJe0Jvl4EEjuVGQFE2UPgml/7Wu1FYmZrXM5r0ulg/6ZoT0Qm13bV
dPA61rLWNf4q3WxbSbIqIS4ysB4SPBc01WGTh3W5BrNf7azcGPBkZCZ5Wz5s0Zh4ixBILBHHdjGQ
Ml35Lpklyf2kTp4M5ju20hOyOyQhikGyN+itNIQPNF4yP4R/Olp31ljhRnJqdCK0qXOCYoeR1LM5
6ddkJT+KiJOGE1tfQhOwggX/iMKgOAyOddvKDp8hvvZVGclvSsv6tsv03hi6b7FjgQvTxS1rGQCv
ukWXVT94DU8XbPLXao6fKVUtkDA5B2GpPpMe/+hCaSjm9hYqDWiTJZETdORxDD3npre5ZmzBD0Jo
2vz9ccShX5KTmycw86xMboJ5+KyGagEYI2yN3SfwLzRmulu0kDgkfCTiKUZL0/+A6hIGUr4aBgpl
syvcVTsE13DoDn4JUS8mW85z4tfaIwl6yF7DGLUWpX4+GZugVg16Etro5Hc9ErdwRB33aYy6aEX8
CZKz3PiI3WZh8kb+VWUT6UuxCfeRQ6o343nuNaJ5KGb7zPCPaAJR1XZuQlRx/YgUnxm8Khrse/A9
woUUkMH1PQQhrdK6zi+yJjzXMrpXY4yQMEpr3pA4Mmyg8dNEWUYmRoPFMjHAo06hv9fNSOjQtvYM
+vwF14nkgLPQvDlx1WXArL7APuuvrcOV7N2D24Fwagtz7aU2vvDB3rpwT7a6I3Q3r71uZc/NYxED
hwztb/lCiSxKYuAnn7xTbR6n3m7RxxFkZ1J8rvvk1iwtcR4p99MRAOnQYIIrlVpFcXKt5ESotReS
1Odk68QNs43XaTRmI0wujjsBvetTP0dIeYO3PoOPSoz8B01fFtNcdpvTuyACZoaGaBf0kcBoetT6
ueGeIQN067gq9ToukCT7ro29AUrkZlG3JXP8VTglaM8UIMswjrddPb5g58HLJZmM0uTH4XWYgihB
4nnTV+EXo3LJlrO6C4TNbTSIT0Y6AcEJUD1gqkgz0sXAhs8hxrUm9ufz4KPEraYWF0Tq4Odu350l
K17DwU8eANUSD4AIiaRagA51Vq2MWnwbQvnBm1EkqdDAE4Q/bOiS52guu5Uu03mtEJvdtD7gRyMn
SAhG056e5SMG1XjvLwB1YeNiDorPxH/rVVfC5WvT8ZWV/tUvCfgViASzgNG1TxxN7eovsUX9vpCl
jEyQ8RPd9006Hw3oBlxlIaNg46EkwLD5ancEUGhjXJt9wVRBEbmkzDdljqj6wppdANJX3li4SHSD
UQvy5K1JPOdN7jXbGGkacTPwPWC4D5jgFBbR8cDyZTwAKv9EQ4nBiQw/zxGpImQZRzcYPz4QUow/
UKJJoUV8yOZ229g+xBij/yLt+jI2RGa5UJlwhgYgAcSIYtU0XmSSxUdT3dbo0i4R4ojZrxD4zYmF
nTV1ELLam7F5t1QFWMhncJ4k9Qm0TgYuK23nTTuMwzaJq0dGoR6nHwhneZZB2YhExY7Bgkxm134C
E7AfMcdgsiCgqTWHe2+JOGF1OCVz9YGOMZgnRgNxYBXH9P/9gwK8OHZBHqwyThpLYjWBfxE3Wb+D
McApA0cYV1VLCeBghCOvOEWpt/ylpnSjlEgWfvn9f5e04yvtSb2JnQTe3PIPUafYjMhI2o5D6O6G
yAdc/v13ZOrmxyZ9r7GObERdvjkEpFL5x2QhiHHB5ech/gG7w3S+lpV6DKf6W6vu4YxffTN5TKiH
aCvz82d7PGQ9z+iQlekGFa51zHONetB1XqAftKQiWB86p8U/IXACuEZ4bhAbYw95tcZwX81uf2Nn
8vr9invEpRzV6OwGi79QFc7TWHMQdeatxIVyY4K135gACR6t5SWfQoHfjrVzTaqU/BCZatXk7mWg
PD8OY3Wi0pofJtObIe0RdY8nCNBIDsNeS6aVdDr7caS3FmtxoSJ4TS26nJ7SlAUoX1MNhG+WLkRh
r6T1VjJmhTsnr6Y/bGwxPVVgKQ7eLk7KF6/toqsbNStXuUsc/YjZVj0rTp031KL5uTL0W5pRcoa6
fOhaHL5u7H8z6jx/ZrY9g3g0b0H211v6sXewiBFigYXgvOu8OVpQuQtcGqkd3sXNWYOQv9RMrvsw
atecRuBHShsjYx3T4+VQe6HahfnTIQn1UrVFWPJp9Gj6CWmsxwFEWm2X92aSvkR2gKOAbOUDzr1t
lBGjoBDYYdcKYOkQYXKqyD00zI4cksDeMTf/oNpaHATO/nu6a/6pdcw7T8zhfQndop7thqwE51MV
3YEZkWe6lelesYf3NTygqen8dVq1zwIx2U5+Nvv0acjbZGu0w2LbbQ5+oF+FwqbkTgTzDvYXBwbg
OoiAbKROTCL2xIys5EQzMiB+7rPm1PnQC7r4PHWaI3ByxBBFM8wOHiA/XbFVYMx3uwv0WnqiPJOs
/MNVUZPOMZQ8f8ILWDNSm3h6T+GQpafvv9KtBcde0h7mGW92sctGVcyo2XITuifwXwLA4YvIndZO
txr75D2yySxQIsYy24cG6KjqbQbv6sYYDW2EDVhqi71pB/MRgivifuLf0MDDXLbHRw/TcjYV6Ps4
/mNxtjdFVALJ8u2vcSjSk+J9GllvbnUlv9r9EtoUeLTlUUifQ5NeYQiBWyIOK10FxM2J0J/CirxU
XXJsipoVfKoesY2Ua3OK+zdSrh8iNIFHs0A45syKksS0w8sgADzPQJiDvPbXiYZT6jqpe0pcFjS3
fR3odxxDG7MV2vAdQseqdj7Vxjs4h/gqwgF0mOOfXTgMehQf4qgbLlmpGcxb5TGZw4ehSgi7pwF1
lXT/lWeI9UA492Yoqv7QIf9qrKC8tdtMEILdTM0OXfp2bgzwOw557h3I65wu4gH8NuZMwPwPrY4+
MxEtt0MMT1KOZXo2R6ZAhCCFuEK2PmDHK3exuCkI30jkKvZ7gspV89KFE/y9ho0uGpo9DcNxjT/7
aA2xvoIzvk05H5xzcrxWmaCsdqmyGcea7s0oxLUp+e8OWacbAhiiFZbidCWUcavaUewNh/es9kWH
g6a79U1dbHjRkkPjDp9Q+BBkHsCUsqkVqSbaDQZGbA9udE0zD0d81ukdXgLgIZ3RHxCGoDuP1HNv
TQV0L3oMCUYDo6R/Ryv5nAg7ZuuMHnFmdIeUvKOeBBA/LtCHBIjJRD5bu1rKt6gfq2Msso8VNOWj
7vSG0KxNEzTqARTDKVJoM13DB5qhzyGcQWwqdnKdKsoylkm7Kr1zzjraOoojc5M6e+LyrBX5WgjL
MJc65FRUdd+sW+2pbdqH5c1s0S+2O8sk/q6s71S7dNeYxM7ESb9lqKxH32hPOfnb657h4opRa8uq
hAcszR9Cs4iek2HYEy6SwDiAshjz3CBmRb0fGxWegLFT68oj92oK3fDkpH32fRsg+tgXd14Qray2
dt9pOaAF5PZEvt1dwz4LV3SQHkpOlns7a15rYtGX0zDhcDPrPVadAJAhe0xH9pJfv8/ijiSG7tj3
BQL0LvmWxDQEMJB4p9woMUmE1ReTb78TtsWC3TWc+Xr9OQIxk0CxPjUYa06OMz333Epe3xodhhnc
OgWRR5z299IsrNegvWC1j049TIcWEGSp8vFEJQNbNJQrK8POOiese3VIPUUQy5pl3blIowaGqvK9
yEV7pfO/ixKOTYVVvE0K4ZEuYPcGqrjNdBdvhJV752JcOCWN+Bi5H81J1mfQRHi+sXMZs3ekSy92
oNQHjArFuEZgUR4JOQBoQgbxruRozBHPL04h6EY1dsGudfLHhCPupqRNUKQd0tPB6jZtg02UCE6L
psmQQ/RzMIXI4SldmsP26KBQtNiuI1aSVUyy+dbX5kzrIfjg2oE4jVl8TUXxZut+SSbUT5ZVgX41
OlAei8HOQuOyakrDu6XDfY7L/No4c/TqNqTM2Hx5i97PTi6LAuOCSIrwMaB8CA1mTX6Pj4updH5M
YVE032AqOo8j6VyumvoT9TGmQunH97GXHDpZTmuT3MiNmQX2cVmKvqfEhW6rdpE079Caz+cyNk6F
juE/5sMadKM8JuR+0sHA25mh7Mb/TNo1cUVLkG6+9URHDJaXRxvaZBYPvuDBbgkUSVIz36h4aFFr
4iDXxjydko5mSJ6GH2hOp+dOdK/EFQ8bp0yos3ojObszrD3H7TcJXPad0xJ2myWNf+1o6WpssiL0
7gc8DglL1jRb4UEOZ9OpwKRjMDmNiX9poGefuJabPo9olJazWMveO3pk2tCsjL/CZsAJkSQLQqOq
n4BrbNoaq3Riqvxk1/WbnsLoYMdGfyoq4DpRct84GLpFOg1bEqLxAGJpbFXR3SYV+QRyQkxEjgi/
kjkCt9yHpgClHHd95NzQrhx20zA+RP18DWCHb6we4C8NS+I5DBLjXKc+YBa4h4BTQFByoh069J2c
tLowTnhItH7tY/uEdI0WmMFvtQpQTFwrHoXgFDXTeWAQuhkpMraAbe9KXb5zYMg2bLJiNwOpBsn3
qS/pUwaHrkxwcyIHahxSQUUYOCff+YRfj9EpDnHIgTs8XlTapaL3EauPHs/ZrmvjV9HV9ikvojWL
cXh28pe4mIhjsvlSDcdg5EeaIIgAUEASQucyZme/XHyCJ4xYGxsPNK62hX1hEMuhj/6epgVHREjJ
ZoCmOYqC5iBT+00pIHuF0yBzBF+K1AtI4eIQ8qpyK4DBValvHhGybcwuA8bjWUTPolzH4BsS93fJ
4uJJJiC1ZZ59aT1T763+jbreOwvkG4v/l/jRrhw4XiTfOmV9qwMk7oGZHB2ntnZDMZaroRAY8nyX
ead3KFNMzHCCSfEuSLEsmXsq70vQUdOQhu3t0hRucT7jH6av7m/K5G00225LyEZ9AAXyrGE04hto
kktiBl/MdHpB8ngzyo7QLMd6kkRB7zkljZxmoR+FqiafTLtr4sGvogw+mzlC8DRkrwBA19yZyJw6
k7HyUN42PhmOVnbHiWLvDMQP0IoCg+cQfTN1xOWmvgefKy0PgqpADCPQUaMMQG4CAJQW/z0KsXox
bTuj7e4gtz+b+K1tozo1eS73GYT6rTMa9S5xen0bCAYYcwWx35sLb9dgCYMlAdxHDplDpGgZH73B
evR9k35iQ8JNfxLs5PfxwaDrtGqo5EBWcifJ/fIweJBRTZVymkT9SO+wRdBKQ3qwVbsx26pf6xqX
nWUtkvmuftEK3l+gDKyvjXM/JVH0NEzF2TqnqCQv8A1rsLIEHjd5f2f0zXAwZYhzpGlH4CLcSNVN
59LCrVbY46eZ09U6rtmtSZrdDF3cHZCU3jWZ0W6aAQ+ChVEfBP9gnuxjWzIx8sum3KpieOg6entG
h5IydINNM8kno8ZkytsGX6ofX6w5ZLRNvnoJgSZCzHW1cvvdY0KF0cR4HkA+3gg78x+DfrjJIBDd
RhX7I5EgmBbaBKNLKx8UieHAPsV0dN1hneYJQ9Y6Y4yQNvYqmdOHyjOaRxcgKgkErbiNouJz3Fnu
uTCtZ95uVCjHxAII0OHfXyUxq7NkZ3DteNqomZNb75MFM7Hn8/qcUrIk102TV3RF1JZ9pNyA6wA/
4YfmDbi+khbK8GXObYvHtEDpT/lFooTZgqdG0ZcPHKLABmLUZ9NKSm2fWjbam1FBM54a4+A3HcBI
o6FpHhE+gr+oWg/ouxEJR1dCu49IfVMYPMZXe2bNnJLQPTQVkg4AFFvLoCEW1O6Ao2DeJv6UbwEH
TmtZJOmGjhNiXGeIGXQqdJWxOrkU4vedg/k6Hpar2j5hM7lpxzDajjXcTnprlHSusWV7MFdW12Mi
aGSydt0K6bQ13XlMB3ZuQNU04+SJdZSfcxNOnsiqYN0qSlsZGMOtmfUPcvLeoiFh/QsfQf2oQxBE
TJuXkdpsOPYxy/k5ltO/hl2y7ZuCOExLnnq3r/alDSEu1/CH2s5hFkF6nY3+4QZBgLUyGkZ/Imi3
kTnuopphIIQ66P3IzTYdS/5KNc7AI9lPN22knxNnsiHcROhphvlemH20IxbZWXteChzZW+sEwAok
WdKl/FMjnptekfCpYQ6MEFTQHC/RPFtar8wpIqz1WXeJLOQLHa/JqjXgQtVkhESBVd2DAiePq6hf
RkCfzDbRwweRT6CW71L5JgYpZrqF3ZT5VEOcJ894XGG7wK723dZ9AIGKgTi9G7AHbGy4UASakO7Q
cpK6y/r8Fe2QWndCWQ8FCOAay+y6yDSmZSuedkzYPL9yTq3OsW0y2x8zxgQGLlKzsyH1l8UZ2Nya
8vYcAkBFu3BvcKJZ2+MKLgkxXkY20R9rX4xl6irb5DM7Z3YziaXBWy18J++bNzbIhjFo75kigYMY
ntEbxX9Mxf4tv+T/jxPyJ9/I7muxuA2bXy0o/wNtIwwusZX+F2bJ/1NnX/Po/Ue7CH/+D7OIVHhF
hLA0YnBMe+KfRklp/x12g0Z6ZQoysYTk7/zDKiLNv9vIRGyNfdJkfqyZ7P7DKmK7f3dtgSZaWR7E
WpRU/45VxPp5REyjCqEKPS+LXRs7p/jVd+eOCjV+iD41qaBJwJtwzbx4gZ/+pWzDBPcIp80yU+G9
E+7y/8vemS23jmRX9IcaHUjMeOU8k6JmvSCkKwlDIjHPX++F6u5w22H7C/xSERVVV1ckwcwz7L12
SkMUTt620ZW2dj2rO3CDVqvCaR7sHHCNcP010ooF90xCnpwcV5Web6VwbWQqqj//9Q84qROnmAXe
vjau//a23/6hy/svNkJ8pv9FZsMLwvVpuQhwdQcfguX9N8Fe1A+1Iwq6qzi332Su3sDYJdugaYla
fGsTWEPsbvxtNaREoublzpTeLjJ0Aq0MMMW9ds1S8PpgUMjwY5IFq3FYC+GsuWMfx7D71gfiljiE
V9rAMs0RJtAy1iwgUnsC7NgG+L44S6Nt2YbID38cf2QfMXdUPb7QUDOP0ERvDQ71Op85pRnEwqxI
PiLDORqieeDSU7t8jgOzcMOBnzVhsyC7D8jXJcM4PvcAC6Km+bGrgQ0lAHzTh/ND3Dle0fiVcnBu
cPx2RTTgs9foe6kfnGl4YKJys6r8GX7WRxz9arW6kPDe5EjVxxracY00AvGvu+8ZNJRt8mJXYqlc
fTdVtMaVfh2m5IYlfBmKj6xe6W16ZpP2x4iaByPu30zYLQWdUpRa6yaJH+rnhCZDOuCyWDPrYXKE
vXk3Zf4bNzb5TeVu0skfCJU5MOYj8Ih07jZPHi0RCwIzDFTJ7ZUd7t3U+72GrzNAHQE4adu31nGs
xjNKqRPft0ux08biVMjqmqOzWJJluRGVvUUyAjrrXGf9NsmYhwKmJkodFWz0ZBpoZ/eGSSatRrJT
KJjyynflsVGs0UGlaKjSkVG/9eQYj2nuXYqkfNCndAU8ZucX86me7vTCIAXyszWZ59QEpRjxGUv/
3UkaVqXp1Q6OrRXvFTHmuP/WZVlt2UeHBZEhI0xMG8OjLovL/GIMV9vn4QFTwoFt2TYPwGZo2qnw
8gevnhUBBfKNAfl6MVM9yr2nq/fKZzNSVGxNe6aEgE1Nd5PJqx5XIJPMP1qcvtv29B6o7rHNeUBz
a91n476ZA9g77QKW9shq51wk3SbR5Co0ux1oei+azkNClExRmp+hLd7cBrFSA5IsMHO5gH+yqQpw
6dqxjMyznLSDbcSvAEpuXs0QsRu8UwT7IA15/mVwAlx+IxPpS5rDqSRAIY/cTyMeyENpMLBOQbKK
4+CdCfwHSbpKzbiodKcpqMDFcAzNcVcIGjUOEsC2+6YsoKB7e+xZt66FgzE+szn7TDKNrWCGTrJv
aVPqCtal/tT00ckbmj+SRfointBbzkJ/zM/MF2L/Ie96UJjFozBemMJcUoY3dUW4p1oZhC34FrNj
L97ldvROsMmfIE0uUR6iRDJWjjlcYlW/AAeCQ9KYv8OEdRZy1nnjRyg15uepsc/z/+IZCJuGShHe
LEG56Gc9FHfDJXY1I54lMJ/9fMcU/6McAZmCgXKi6bO2kk92548tuTm0Vl2384LuscjF2a/8y9Rm
52mI9rEvFgXGW1FmxE2pklxJErXNZLrqyifdOjz2LvU6CRe1md/DHBKWqch0Y3+LvORU9hKwNGTM
hqAJqL/DD93dImArHrftW+EcfGu2+n17+vAnTCLG+CwSFp023KrcJPQssH9tp7hEenNQIw9Lo4Rc
CIHCobRfAfS/0dO+NiCBGVNgtLN+2lK/1QAG5xYvpapb9XH55hUoMbzsa0yJNmurHWlmuzBXH0OR
PKWZ85oFzWOEviSwmXdrznnk2zJy5sSwbLpm2NpW+SDQQuRG+lD4MfOomf0Tyl0KHYk6jlKzUlC4
xlOr/IdIm3bzW4jC48OYProUe3bJmjSIaAsIF8dZRILlIv70m+bRNO2TMXX70pwOFLpnMJ8XJ1EP
jZate/PqVN5L2XhPNNhvoTbeiyDeknWxdafxsQ5RLwzTbv4gbCkfSf85cwa81tq9qAml13hxdnJl
fBDuEC50sVYvEwEiI6wGcmtmKrS1d/t6M5bjNfDNrYL8rdfu0xybyRrcAXcGFddJXqNau6YUpGSK
M49j74+PIEuZbar0HFraURXdkbSVXZ5z+rTqOFT4NEQxnuYDrOnbrdfvR12es9j/tYYUvUU8XSqs
PzlUt9A/+012tcthVZvGJbODEuqHuHqBRh76htXCvU2sN82eXjtv/HIYmNRNA1JfL9pVlF2Yo40Y
un3e5Fx7SEvvkMi9k4ZnzzduA5Ba1wpf2kB7zBmrZVW847FYGTI4uAO5DuIJSe9JXMYxOGRd+67l
zoOw1TEIXphBPdot+HARP9sbrRsf+dXOldNYSyAQwP2f40CHKEuCeWC+kEX3AIxn7XNwFb17qUTw
hkcQNv5nfvL6/C3QMHElyabx3JPquvlChIr2XMlqbaTyrLeMR/OdPzVkL/n7we13jJ0H4EnhlinA
gxM2b7VTvngzeax2cXc347htGqPcqLwiY3vNrjNf9V4yEmYhHvp82qOyBd4du6CEh/7VGauF0cfN
otf409BjXsLGPCB4NqrqYmbyPSDoFpvqV6e3dyt2S/iM3TXjsx2DfGei0ehke2Wmd09q9WG7xWvp
cGVk6a/fRU820LvI/MD+wc5Ofgw5qhJmvjNSkGSIpS4tooGSs8qHa2e5d1ZYLxh5jpPQD429nu/7
UIyHUI5/giIHxdX2R9RJC5O3aNT4ovHj2Np+qYgskcJ2qSb0ZuX1wXNUmnS2QUQzMt2ijD7FHdCa
xe3DZLTPXeb++G5VLZwpe8HkuxMpxhoUVMK4EWfP0r5+xBl2r4yUeV75+oMP8bn7xy+PfbTwmDtP
ZA5BVNPDgyTF1YNQhT8UD629E/Fs7dzCn962GFtyWzw5LaKXKVHnIQNK6rR3x9LetXR6royau8fe
PZl6/RFTq8w6f2BXCbgIvTIfqya+tSCKgel8JJCymjC8ZjYFE+p2lekfbRrTOLo5mhCD+iPPKVNs
l+5X78ObrjHmt+KjdNJD4LfjubHL4CETtsZx4fzkbrR2ufuZqTrZugjBHjqyO0R+/wiQM8EBcKDK
q/aq6R9G4Gi3oc4CICGMEkzmI2NmbSPOVxmAOMiE2I8YERjyM6UOb5bmGwwb+xcTLObkYjE2HNnw
DaR01YMYNpoGaWvOlR16a1e62Y2g7fZo5mKf6HHCzwBBgKr6WQowTCz7mKN54dK2gV5GdvHIFuWZ
dodqbxpMlFrse2r5ScqAvh3BQKSexrBDiz7qxn/VxrDahiL408uasKZZReSO8s2uqzmPHtaZUfXL
aTLqWftukhsvM5b4tQlOhUJ3RrDmLQ9w2aUep0l88fF2lYbxQsoGj5+OFEBEOGiG6G7B8lprsum2
mbWOZgpT4KQ1aCX7rvfqCk9oRwj8H5Dnp6JLYGhr2nnwELyQ0PlLcfI01Q4ZkuyY847fK8EdbqkR
hUszvkXV2Rnglk+l1a6n0SVgCCUybMtFAJwWP4R68XyuirZBg8WvUac9kiiSAtcoahmNkffmaNi6
jOwRhyoZWIYghCaoyHoIfoG6XFQkfzWA7ms4rRRitglvNPuifDU3vPTTNECAB+3b7RqD+MYSHOZi
E+ugnxgFEKMUypdCY88lYmM1JRqsjqnhpCPRky6MlL/kkfyFEBIFLiIGYIsartunHQFmq4ZhpfcH
Co2YUyiGDc0GrQwnsmNLB3hj1r13zDvDygIsisqlgjMdmFjpAsu/5z0SxwaoDfsfBcE2PjmRXq9l
BPyM5UxyNWGg15EcDtHII8Xswr16g+leAw9IgCe9r7qElmK0cz6rV1RrssVjhHSMx7tUiQ0YU9C0
dXk28RRImy4VEXmOLw5VDkqB4iI5T3ErqopcQAlknIXMUi+LejlV5i9BgsBKA7Vv8KOQYT7tujya
9sqeUbV5LNbaANNaMCfpLY8qcqxuBbsJttj6N0zac5NgHLLxpCw9AOpLvseR+hAGI6UCD8fa0IFD
FjBsjfZQ8l3xAuOh3KYB2/V0dAnbwOo46VmzIDoQDR0GPoitlb79y2pQok8n09Z5Ql1/iNKMxXNZ
XiAG9Jic5aXimFkkNTNen9Od8G+4V20Q3UG9ozmL0wevCcXraMEHLi5Z4ejXKmSNOkww5Uybaqr+
TIGWHNPQZq0tQMZM94EZVlg3zrHhr4ZwPWzimugBr8cIlVErLAvD1k+VEaDDMfnJijbYBgn5quf+
g1PijRJxzNKnC5InthmLoLkDVom34UDkfNM5alHMHske2RC4GTCcyCfTInO3rt3vOq0i4Jr0uYZa
tR/yu7SHV0MxES+t5qgxFlt6MfKJQRCxaN2ikgGt4fBBeTqzNBv1gElvM0RQNyPjwWvBoJEjlBUu
ycB+Dh0VNzoYAXWJS56NPP+MyqLnUaCprYafIiVGBtx4tegrj3PcS4lyTNdD80u+5nY0JTNT2z50
ta72jOEebT5zMyhudp19aE73ZdnvJmj6kxOS11HkjPFjT5FxWkPIMbmws/5U9CSXGQY0uiHLNrqL
rzcjNXjBagpdve6re+ztjQzJrzZH1gxuesnNEnoxlq/I60v0qYG7ksQlEp8lg0Ws0ebYMVr91Orf
iP0uNDxrDc5VYIq8J2H+Mcjy4I+oKUlcGaE6SbIldwXYeRiozChT3g/tc6SZ6IGRVsObUz5HE5bz
cgCxLVxYWGgPC6JyYFQ1aAr0Ge4G7s7OnGsiSafuGkp78vUg5vA/tY7TsjbftS0CzPHNzhEzFY1p
bCrAfQbEDZwi3geYxBu5i9Sn2zguAVOlREJyGiJnYKWZkYQLRW8O5kFCk4tfmOzD0hKkWfjTHYzd
MYtUs0iEyDdjYD01hAQwSq8Jji3GfoF2lOjTwXoMg9Z8qmT9qlK1TehwwBhBhCfjMipIscir/L1P
xruZu9+CtVitZXSCAS4Vh6/SycGPvAJHmqxTLoUq6lcsV4M1e4sfqy1etdDAbjr9mFGPGhh0RkdY
jeq+vUH77Yu5arJsfJia95tiAV8qIKPUjQ3p15rxQaoR+9iw3AQlDHjDKr9rt73VJEDUMrUuBCXt
9LlE1gryFgsdQCAfLIujoqVhTg9AUqAfuvmNzCR34c2Qv76/BZV9Q7pdbzwotuvoL8voNIxrVTLO
Kp3kxfSsfejEPwP0pAEDFeYkiKu54rVn/W+SOHLNaPJPBvZ2EWXg+BQl9phUQIf54kNtbjbBaP32
Qn+vfPlQyYLYpSbh+AmgH82Xqx4gYoN/j6IR1FTOMKpz0ZnGtAZuqwEYSOAJACq9RGntLvT83AfZ
ge9KvEwtOo2IrBVDQ4Eqb1CU7lpJpEqiqmvUWTb+k559QoF8uhlJEYCT8xwSxhgm9kmwYNwQ/rys
o3E1uyj8/DT0tHhFZZw1N8Yz8FZLgUOj++lZ8GA+qkus6wYboJCAdlvE7iKfF5Kh4IAqG3cJJ5Nj
HffuyhPlHd/HoRQ2ZvWCSjFEzoTnQyxC75r4eCy6wW/WibKYIHr1kzDGq1tsNYaHsBFeR+T8dJ3w
MEYmdJ2ZN6exukpQg3T8GFUMNgy2i7ykoY2r9LBedbW1V9GwZzcMGHiUd01OL53RkiqMIw14BHkP
SffKAucbn9p2iDd8YzFScLwhQdOAfJJQ1wmC4/KqZ/FMBLwxWHPlHV0IYj8nESlhMdtY8FJGEbqr
1uv8pe3a69zSriFEPFYG5rVw+wcvnfZpF5SrKboQ9Ymw2zHIPICEzBH5REO6zbG7y8DBpJBBHJTP
SU5c+MCCsbBI8svIJQWa2v0RH2nILq9PUXTVvjKXbq2GdZ3RVfcNNtAg37aSeckk5sql4zGxLCIf
p1xTpGxzdZtArrTInJ7Svt2UNYGtmhZ0+2kQ7dpr29+SXwyQB+Kk+FvZrCD9yP4a0OUTqrTnXv3B
qwHlo+Ov8Ff5AEsP3s0KzcIrKQc+hL/gJogk2lSSq5TF57NbmKimAhY/9lm4WbJqlRXMEhBYXc8t
uV2eik+0TTvXI7wjq9nLwEpO2VhlhfzyC575bMxcdN+UDZF27O3yhV5hl0iDsGhSVTz7PtQq39gC
NKpLGxO08WMOrJ905UfL/AEs7pNAQXnR/tU2lrCeHb6ava7kmivTOORFfm905oFVSLyUMjsUH7hc
bDdYsjkKds1EMabcaJ/0UMa8gfgrWeuHU8ZFy3LKHDaagVaG6c87NyI0TRu+dEkodGUklNXGZaqt
EqBzATe86fWDTpmYjKa9IoiaeoPqYIELA6Wl8k8DAXWLghpqiTWgwq1Cq9+gwqZMy19skyitrjfg
Fkrig+5NvcE8MoPDjWgbjUottdg+BNIAM2CLDSFZzzQdjMQANKyY3pyyNmAd77i3MI1yxEKIgYRO
5VTzAmPkYEtX89foF5jR5L627Yl9QK6GnbCNSCFKULbyKW/DMOVTI8M277H50ZtWhzyTdIMUTn5T
RivTEYdBI7CnjyMd5Zn6bHwU1kWjEXBruFvwTT8h2RLLpjNfk/ZFb4KD7xS3qSrOQmqMHzCqsySP
V1JM6ZqOgmpe65Fz+2+QtbBz5LiFCuJ8p965DGH+EHZcVnhS3PWy1FpFMGf6M5JFuQwHa1u3zQF2
0ZvTtNWqIxZ8YVFvuGn9J+QUWPlD+1ZnerUh9Pl7snKocC0lt8fOld/RXwHt+aJB4zmMwjfN7+8K
LSHKevgAYDu+raqtV+xjoOdqB8Pl2KapXutJedNaSnMy2+Ed50az6RGjckPDJgxq7vsybxdFNlwr
vFmLzGDeMIbyozQrJJnkQeUuGbN9Pd2sxiUAtbBmaSoKF8fRj6rX1wbKQIq1ipefHNwIG8GI+m41
aSgzXdUgzHb0pV5Y5hLnTVMrdckIck1jkb64Ln2FIaSxNXJaSp/4N6f4cTT3mhpGvom/HRmPyB/Y
YON1ftXSl0x2jyKZfmh/RJ0fO+yLRAA+Bdn0kZUpkxrju4hZhFtT/y31AU19xAOXf7iqwqvk91/S
QHHuDpnEjS8gZoHtUJr30crox62D7wG17rYZhbNQ3rBqiu9SYLwn6IV2Dz74wuzw5Pfp3Y78behQ
MaTiGIG7YkfChGjYiiogj0MvgVzPzPzJxaEtUnbRvpmw83CqRWSRQiLq5NR3aboBB3UKKx095XjF
79TCZ0tV+gicXQdrRQpdNZa/ovQfgszCndzGG7+FuugRhhq3dbFrgA3HqJMXtsjPZtEQeW4RmUFN
Qu5ScxjyZe6gMjPS2xTGGwS03gqU1Czi+6McbnmDx9dJTRDoFu/g1k9EuWQnmK3jRp2FjRkp69VG
wFvkDSEnpmPQBCUinThYIJM3tb7SSDlcZSgf8S2NCLfZnDvWbyY0HFLdnCLn0DS7L4bRo2uhKeK8
o1PXjI1HKYYkI37VNZ4gsyVZZ6xjrP79uRI5PzPw7+OYgVO0XPCQ9dFpxKdtvTtu8+bl+uvQV++O
NH/JqfqQszm99I6lDTqVqQ0GZnz1SXduETvlxT4J35xwOChzTYVRsIMaW/2VZL5FXmEkbap3GGux
jhml82gTk2brojLUULPiOW8MJoitcPe6hmxgHnaqbq/iaF1X5NtLoVWLZeV6XypOWmZ4BCLnabK2
dQ42NnXWnjQdRxf+ioN95xKlrVT/ovNtJJ1+uGjKSM4ZPPL52gSz6rXbNoo/s879dSs4+8XgLtjm
jCs9LxewNcCjxditjMLlBg0uCnrJkqlVhqV3CTGZyPlYcu/XybKfB6Le8E0MFl7R0k3Xtey+SVXa
2imXlB6rVYTdMQ8m1D8xFYyFXEgV8WrIs3Edas526PwfFxDExvSitS79A3YRdmHigAaMpPCwfG4T
+Qkt4imkajy4833v+r+BGbcrQwPs5mn1sbCYApI/T5CQ+YbM3T0YD6ouCZ9oGd5aro5onbPPuTs4
dCII8ajPcbKIRY0FYxvV/VNkaOPWwba97C3AorUo6FZC6BKZ5vA9Q4lJJk5bLzHREOzk59w5Klur
ykYK1ACGSzAmhiNUJLKpobGxihL9zcyGemm2roAU+9M0I3LLgWQw6XePRMy/N456gOC6YViw0Rhb
widw9oaeQCfFkIC3C7O8IxKb1BINs22P4GSKgmVc+FeoN8kKCWHO6cmBtY0aNjr9tHP8cueQnL40
YjKKHfuhFsADA9SWlWeW7yLGyiFdxDaAcWjOhrn17UqAOKQdQ1dKj36h/+pEY+1MrAw8FAeeT+Gx
UetK6621bcKPR0KRO5n9wYxUrKuGL7cW6yxCqgfHyFlBMn5UpdM9jTVuxxrcb2MhzelatUUsuJN6
mm+9LppWBf7CpS2LVTpab/XIrmIqCsIGan6qkbwQAciq0du3oTqT5t4dOuyggT0tO/U4MUVYukGy
Lum3HaQo4Hw4ZGM8lIDPhytL8LcsmaI5657Jkj3bMQ19letPRuS+DJyxQRK9AGWpNuhvQkJd/VMd
WMeQQJMFN/jeroprz+IWb3vsr4E6M4q88j6QvuqZ64rk6VVnpWrT0Y0uff9liNxsUSMPhk0u1xrq
p0VFfX+OQHXZ1ZSdJspLBkvCogYxrO3kqZtUmoPXQz4IZlwbXn93sLqx2AVNgqiHFxej1lzVtoHa
K0PwGXfMAxGNAbysoT11/fBe9qiirGA8ewZtUw56aYZF2aMGVgU/tE5cJGHDoEdY4MDSqPWJtQ2U
LokCZFMUdcYm27G3GnGv7l+fUpGYDyhALefK+TJt0T6FDAPFp2/a6ZbXTxKazHpQN8RW8pDuPCv4
RdCbLRHymVv+WhmzlEyx3SbVKHaWrb1w8XxXZfVsaAQMKASSUeojN241kJ/YjlZTql56v7ugIAl2
kdgEkd9dGw/LQ+5PCxItkz+DPmemZ4wUOucX34QAWA04wKphHOWEXaT6kXkv1X9m6ltzssZDpWg3
MzdYay7aXRF9Bw4c+kFrHg3jOWcSHuXyXiX6aiQIdd9E9drrrXjr1YR/uPFDUjdvdhsmr6U9Hq3A
6deyg+fTwacQvtPeYqvAszIQn5XxpeNeHk9Z7t1h7efHML/V5DbtYqqkWf63mKu1DcVRcRwym9Bu
8GVpqPC8he3WKrS3gA74ECeFuYm7CO89Ic9mY/SnTofTrBsEK08gupN+XznBsxbDeAinwL2wsjUh
FrdWb69qF+dACWGY/fqxnS/B3gzVMjPw+hgB+xMyHNcgC+E+YblG8E/BYLq/HXP9c6SMow+D7GR4
MEnT6oVZbfooB20XQd8DEhMOy1QrPviE5a4zKazs30LXWU2GbXwyvQCTr8zmxFE+/hlC3TsqPyq+
mFFftqeieJZBZ1PgQyYJgynA8B+L4yCOFAxYh3SvOoZ9FW7UZDNS6aIbXCuq9YHQZK+1D9Iqv2xV
sSUfHHfTVSpa2bHxBISROCRAf+rousRiJThFBiAnukU4T0ecenQyyxGxsb4rGaCMRv3o+B5B7JN3
NVlIFtSSQZisswGvbmnsfESlJpOfoRnvHlFVRDXuLNybfbUrhuCC/f5BaOkVLvQbKQjLsIW1Iv9Y
cN7KXN2yuJtxj8OvMsMX042QxLpnRP6fTsUerkqZDPaS1NtuQBGBv9VR/UIrQOw0rnxC8Ukq+bVT
4UcmpjcjxhMv5DvPApuNJ+JvqZioJAsWnIP/7QXBb9KJW/muGeNzFjKMI2WO+7slhVPH2yTltBcq
Otda+gxJ/LsLzTVR2WxB/OC5z5KdxqO2ZaqF8gNuYNx8VRaxRIauk807ZN86y5+5EBmw9DBMdMhP
LK+WbxAok2u3UYp2kyb2PQ97iU7b8lZ/IxVSkxX4uHUwcZmb7TvWrKVfipMRBX9UyiRpUOpFWO1j
7TmfrubgfiLWveuZstvvf0vArhS+ZD0zOOmrjLVtqEMLSuzmgUgsi3BJwuGdfCLPj++gYy6AkyRr
I/II5Qy+UabgKSeghLq0DySsnbHzFlCAYWrR/kPDrTAkB19aYiTzAPIXdg56mXl620cHInHdtXT8
bWztqhZzX5mywXUV9KfyHZfZ29/Gthpco+7U2gyHWb5rH7SUyYmAL0JPriU3EufV6LXr1nbInTe9
nYOHfj251d01EY5mJljz8hBqsiDGctYGjGQADj0+kLwqi73B3j6s+yN6rYBuGctVmWPB0DzP3YSs
XXCk9jflORvpJd0/8Dz/r7l8+r8jKmZazv8uulyiHK3Yqf676nL+E//Mp3D+Dq0P6M4cUuGx0zf+
hej2/m75MxpTYDrydMexYIj+i9Bt/h1QKmcc94MFk8b5T9ml+DsYbRtEjGfoCDlnvvG/5KD/1CX+
I1Xkf86ncEhw+G86RSEMGGtcyYQHOKg4Z2jiv7F59Ih1bDkamy70zngHN6q0qcstOIKGSeRukKFF
IuNuAgjVx+1TQARvVs8eVwNr0UAsV2R9idD7EtxmjoFAupkQ/Ybs4awCSkEk0z0Sl4VlVHKdTuzg
S9P6UXn41KIVgUjF9CSFueM0BoypCvmIDkRoUXTpY+76EzDQik7bjLd9VL7pliQQy2HXVoePygAO
mpKkPfHtvaAGMJeBaMt1gsqiCd/JPgag7wYnzGO7qKDp6Yu7sG2QNgCwFlL7acEW+F0id0PurnSd
vSQ+P3TyqTpM8fhRyPIdUxXiZqmTUV9Qj7d1g9x04jKHEkBq5k5O6q0MMox3eb9KCrbHXckuVgdL
g6IQFFyW7bwRi2zRk1fusxeAZUA/7W86oGGtRE9pi3FZ503LTG46xe5bK6dxkReWsYl9dz10ihkU
QanZhIsfAz4MT8kEjWAwrTwExvjJKjws+2VaMznT8EKwbfUYFbfdUjShvY96phZGy8zVpxOzTcRl
veLTax4nV92suiPfLMeBXDny6FZzOpC4kRr002eFv9PSYFM9m2X+lBnsxfODoybmjl64SXMkRDFm
xn586r3hjhLtBYROvMUnxmzGxQCoQ/cY+mPFHvqNUdt+bBMd+FALaDa17ZUVWpSA5TaKjFeX/MY1
DGjIL1GtbwqSvFyje8JJFZ+4ajaJ6P5YIzwOAY4tVNkAPtgPb36UrM04flCWUT+ELHNokWdPUPcd
4rDh3eD217RP9HZikXSxeeKdIjWy5hlkXu3E70381yeifbWW+xorFuNaZYLrrvWLnX2M5kjs3Vj/
anQdfc7tUE4I4dnnDeZI/yBZnUwrb8wxYA/Za0QYH5MCXn4yojOOKHCwrx+UJb0l8acXQX/eDYF3
FHbEmKYc6EbddJ8PDLtMbrW1YST7wLC8NcNy0imG5mQMIsRi8zSoiClJ556nUX4ndKpgT2gx+fHL
lHEHSz2vIBVUZZ9Fke3J8TriIssqb23VxR4UDiSr6hnKA0lY4B4ap/piLnNEEbZvzBQbhXm3Ko3J
+yGen/fOpfSLUpxZo8mwenxsJKlZdpyY66DW7XVQbRzy3BemnOOU2XfKcnBXlFu2TS54oF3LON2Q
/onBj56WMAvBnJHrclEQzBaPotmDuQA0hAfKqrId5ShmrUYSYOwSH6Imxn2V0r7wuz+zIds7grva
h8zGRtVkHco5EVg3Ywrv9VjsU9dad76A9WBjQDOtgMGVe4nH5nEA5YjGWiIiyvgjiQ0OdTHNEpST
mxTbrmfq3WnswdkD0keog9Xwb7T3ADrBYeXdU+ZRU2hedrfddJco09lQaVOcYlXtWKys+AYZe4P4
F80AFD9vQjL5lKPKor7EQF5GGOIJIi8bpF2dSYwWDHXX+ClMMBJEPAIEKllAFL7PAcprtOKESDK0
FcBkDCQCyyoY6UOU+eX1716d30TvIgZo9XvNLGNj9vIPIP+bQduwUoAeD8TCEinZEG/IkohgwFdg
b4ipm/6IpuGoWaF7Tg1/WeTdlXKw/RVjx6gtdg9+wX+xSTGFIUFRr864FZmkj3q7LVC1kHXOh8mk
Wa404WJsB0a4wJDHLRBWxqNgaMFyVGs+G6s/pIBdTlZU1Gtkd4N8EqVrvzU175sZSo6gFnEJxQru
58JfyMJ60KVWXWqJcRh9Rl5S4E+ecxwSKBow5eKD49d33SRUIM+FvRhEJTdmUeYwReQuRpLNOVch
f9KFtnczy9/10mrPuaJdDdOxe8hmTbwfr+hnHGYxsb23MTYjKe/1OT/6KgK+RXHBjEeMjfmRTumL
RBazUIFxglWrXzR0Z8mfiKj1d7Mqn+0oEau+13E7JWi0nJpv9oSYoCrKLyvFLxNA1rimUajw1oby
lib+S7lFHKQ2uOKcnei9Z+U6L9DBPhzusrWjV0dzwhAJKjvaJFajUBYzsi+7INplHikLXgj+QxfZ
t6a1L2PtgOrwsmZrjsVExuQDYk0kvlO0hhvCk1PDc3b08s2cWLDQDXIZM95U9V145EUS1Ysdky1w
zhkD2JEdVcv6vmBL5lp1tcWSkLb+U4gSRGNwAI+W9JcK7iZA2VeU7Kp6JgYHFrVXv3RsEpvQ/XEn
dJP/wdF5LceKZFH0i4jAJvBa3kolX9ILcSW1SEziE/f1s5iH7piJmVbrVkHmMXuvLaKdkyfJGmot
k1F3FRjLJZfiXhiJZfPt4eDZYhfhI1/FacIdpuLnYsh3Xmr95plY/oE/t7KevXCW+7ITf5NUzzRW
1PFqfCt6eQyn5K/Dy7fCv50zJgWZxCsX4d/sVIE433cYeSlkRkn/EuSciTVGP8CvB0fYj26R7azR
+CkluxcvV29mk2Js/ZKOhJeER4qV5iWQ4i+Lg42ID2bzm43BZ2Mkd4N9cHSMVP3cYjQWHnEhEQMS
RfjXkd1VWLItL8kC3TJk5C26lCB1SYswnvFALYQz5r5Gj/686qydoWbm1mxlfHR8PuvaVV3wYYRz
8dg1lPgFclyKo+fcSZ7zOP+Rbs881N65oIZ28GGvo4ofWFL5ARGaWY5pMkmJuH8mxBD43/DdFTQ4
JH+eDCW+fTJCc2N4IaaUU1uMdxP5UJL2N5DXHfwHssPabFO286l1EYRHeAGz9kcEPTcrYsJmwNfX
MQiXNR866XpkEw4INJg5oEqL2NME8Z/TQd/lf18Wujpakxh66lME4aXLd4Ql5EXWelq10ntccG+i
cR77qXjMCAtYObI71yH55Vn5z1qS/qZGIKojc4KgEkUES/XDvhOReLRko6DztjsWGH0JrryhjgRq
2PLFoAhhD3wln6td5S2z1AofygrgYbErcQmuPSv7xgSkip/MmV5clXyjmfsSXfUWlFCRQUFRrlrP
RSZ+zLIy9vXTALkPEh/au9BUPLU2/MGqPSFzfuudNt2TWbkOwvY9XHblkAqQQkoYJtF/AdOVbTq1
d2VIlDMW4aRBfxVBRaxUoNiOQ02h9W6hFXpfvRcTDPngef9K7rKN60Qxp8YKSTh+5KbPccMiaGRT
s09bTP1Ime/MuU5ly6ngmS7IsmF8KHS7w8C6kXTpFFjlB1k396bmbo/DilmiluTbqjfWtj6456NF
Q21PzdEEFrclghl5qYfqQ8cfqApXg6r5myW+poI/k102CBjn2+iQDengqxrvvJpbWwFaVBGRAUMN
2bEjkYpyiZmJxzInVo9ZsfiC0uCL7aNFMJcTXaqQGnbgs9z5afGWGeG3aVbrMvEnRNbomj2KCkzg
nKhWTIhFbfy4WYJBlfO6IW9ma1YkgtfxtIq3XjH8M4eOrYjGLT0GrygmPoxU/NMpu0G/Mr9bWd4y
kxVKOOTFTlxa2H/4ZrEOmDCDGtXioi3GZwZrYBD9CsGDYdwaFEgXsoJKyuD5U7sgaSbykTt/ujVc
s+vYQQDm5Oemh9baVubLjFK9sZyKvXn9KNiYrIaYhzpfNvPRQDgYnBuXdv5sOTH2GIy3o4tDv/Ht
aF2r4NYz0qnC4ojql2AZgMwoJhGvx+4PakVUZINDaKx5GjPHOM7BcqhX35WVqn03MnLV1l1XfHn9
mHCHWxfQv9Ae9trx7jlX4KaMqb2b+mD5mYG1u0BfQXSNMVYFUfJEEpsFRTx7NObKe2q3N2xyT2U3
J6c0Kr5SC9XvBHgQriRtw6iOuSXH7WDjv0/8EoUEhdRgFuNWDAPhfhQaQa53Bt3vpmERuckbE2kK
OMZ10pUjsbK8P0bo/5elpnt2unptO4l/aNyAZyiT5Y4d7k/vRx30xksdNuNuyAOMBh3sCKF3ZYZi
igwVfWra+pbHzuNUjItQCi2AUVnbelRi2ymGymk8sHoesNjzV+I5AxtDlsUm8jf0hzHYC0lqT8LZ
rPIYSVYKfC9A9Fl2j1NPzWlHZKEUBq+WxS85U5evPJX/h+z4IkEdr0bNEiSFNry3ketuYuseUVii
uS2TbUHANq0P/8gEbbIIk/OcIc6b9KGo4pYLtHoYX/sm7vdDi8UYjR02iZGTbsZTC0MTEMXo0ZTK
HtrHmIDFYYzfGh3z+PLLNjhAWHpytz5iaDE+ZJ9eq1A/MaN8wYP2Dr5j3PrIfHeYMYTPBY7ksl4I
tiISl9rjDk5t/9mrOsaLFeFvWXeP8vYLNTXU0PbSexnSMJNGq2AKgEfAXE9loA/LuqlrO9Jk6DAI
+y6emRaTU0F/s5Yo1kYrtE6pwEpVT/iJ4xg0WE1j0IF3vPEzIiG/EoMMq1hkoMvq5uZ05SPDv4JO
HbZs6Jf3Yt7NXZJQIFcHzWWzNmY73IyFRFRZEI/HR27X4MYVn3hXnVTto+QyW/nuVEW4KrweziR4
BBO/QMmfGjhFwS/vU49bhd5RP7zkRchDVhSCyUBebssoMICuR/olIqUdf11+cafoUuaDAjIxL3MF
g+86VW86PzQ9AtLcFmJXOrAxERTr49z0GetJ89IGkjDM2V4jDOTxG2jFoIgfQ2t47YDV0NojtimL
cBNruJ+lOR2M3iLIL8i/PDcmlcVC5MUnvq1tri2l5I3jWnbIfGavmXaDEYsthNlNhf/tiCh2M/TP
SVI/17Psrk0+PE/t9G6hoF47KT+uyounMVDvdS/FtvBQQaVOye6kmQlPnhhrJ03+0RsVEG0HU2k1
oGPQFtcGEEW+wAkBYn5Esfs4eSm5nEuefSIgkzexdwWQQXta3kKnfqs6Lie0CBw6yEGLbMyQ2Eaf
mnAWtvLvucyJ6db5FrrdrcS5dTArEkADJ8KUkH+Bj3iUHeJROyBRxHjoGIEd2hkfoUn6iIe1Zx+N
/fToIgUD6E/6YPvCKCXCSJbOG7YKgjpZkD3f5XuDQ88Nlckdt4l8Pmgt8keUkbzcPDeCIBIeyxsV
OiB4BC90h85jO82g2aa73eTXqGmvdeARaOU5ZyuKTHYL3WFMO3jD7AZh8kwEDGyUrIdNwgfEMuYW
tq5PJBM+HPBx2WnoQcMuL03d/Ix1ZzykWfwbOv+1AhQnbJDRRxIRjTW3WGyf+hh3g8uHj+O62I33
IUQlVS7Lnm6JCK98EFIxbDAPnBJDcJYUacPmz7ppgtpXbF47rEFAgDGqUL0aFt+sW7+XfB9V2jzF
Yvll3bQ8N2rXLIVya+PQmYaL7B3yx/wJkVVWb8zxc3Drx8FHw1srCK/O+GgO/VkM7BgM0p2ZYfU7
P2goaBAYToN3b6b2n7+IuGddokEVMe1UWLCCRpqdjXpfDlQFHeRVq4CAHpkuoBx9YmW6y+r0F33G
c9ejNimkecog+rUN+KnS0yP3R/GPVE6kCefWQ5M59ofM5hyOaEUsIth3vKn87yYhbFa4M5Hp+KPV
7r3wqxl45nWG7MTum3sTBZc5pRSN5+qtNRCyYTdn3jVSLpi3zqfpzLW0NpGDbQ/JU+n7p3wYksfJ
KcXWqZzlII93McNCdAtciRMo4zRAFOwJNI8ysMG/YbciiP5oi5zNaFg5qJvXcooPZZz5b/lswI33
BfMXg6TeRa2SsXsiu8+xnmb3bQbBQWsMpTqpv3KX4qZrmi2L3pKwq+K/qrZvSW546JEab6v1j+MK
yA42x11UZea5DeKNBUfKmMuFRT6KU1S7DEsn1E2911GbAB49sIqEmoF3YJ7Dc9Qk/VuOBOQQqJxD
BYn4bmyMeTsPyLnHlOMntsp/EGPQN5gy2nCPs03ExJOXSXZwWwH0xx/XaaWfuDu9k2+bsImzOnqw
anSIPjJ535AY7PWxgUR2HNvmX61RjhuWFx+SaknZsmnIvLmAUzrvJV7yG1K8ram88oHbK9vXBtmp
i+y1ITNhkytAT3IaNlZqntIaKXdeMNtUQ/ItvPk++jTRBNefKy3UevSTP2TiVxynO7OW3jqvk3uo
ZlYmhlEdbLVoUXx/P0NLZRhDIQk3AABe9F/Vu3D3vGTNFcG7qDPS3KMSrB5A66nNjZVOFF2JwlXa
O4TDx0m35Qh6ljAvV3WMGXkK7G9ltQWjUnSBjAnLqCKRZXQOYwGHl3o9VRMddVoP22Y+qxz+hTLH
CNVZ/VWKW14BubUNVjZR+1jOIXtQdGhrh5kGTh7SCCSgORkDbdcjAl0ASyjZWQ4WpeL8wyXHXJJf
EeHnC93hNbZQs2aKj9LI2O51JMmKKIcvmEC3VscpTOsjwPLHAMqYTV9TIMPwnOq3MYuDxfQoreFt
oa2QxXgvh/KIHJauX/PV1ghyazhW09agiTDiCHlDdBSNfexyHEXMUzQCJOsjnOptVOe/ObXsyUEC
G1vsZT1CrpXpgVPq/ANwWXNnRtaLRx1lx8HAG81SzEeSKCLEHREGxJ0RiWkBlT1Ncwv1Go39UydJ
3E016q5CPyqDhhBvC3rnOp8v3WAg+8tZek4XUwKval0+KVk/TRWzvECWV0RFJ2dyGHRleHcsj8X5
WMq3toyiz8VDF2iXdk3VuyDCzBG6DCLmHpud0ZS71BlAZ7fzthxxBzEcgDLGrnIcL6VUL0ObJRuC
Xd6CAhpZ4YT1UzdALUQxRIHYH5K4fsxUNqzquns1C2NC/8R/GybxPnlADSNLYAZBXSp8+dJ27ben
1Z9Tdy3SsAua1jtfkm7daB3TduzLJD6GDgYW4d1y/qG0LsXecJYmTQ/QZChOKE2PSCZ6MNyvSWQ0
u3bZb9vjJg3aGm4G7VqM0ptVzro2vSWA4RG399rhpJ1rF9VwFm8ywzimYcPVm5s8t+lE5w3Uu8yr
S+e5/d60Em/tnUVT/DKaokdw/d2UKbiEJVrJAJ8eNyFBq+6CCgh1D+cazgPw3IPpU290vFKShMat
5yzbWTz3Y9ii95O8WE44QnrsUMxXDnK/VvUKhbWCCtqrHZ/sA0Rf8IZVD/Ch/tQTpjcjrL4LJ6Uw
7vyvymMkgahCb915gm4P9J8A3BX1f3SC3Mk2hhlvZRvNDzD6bW/Uz6VM431ZdGx/0PqvEI+cG8/4
pTcC+YMGzeq5Qz3q0Z3sb6lN5W/0mfPiE66SCJExBGg4xEv9ql3kv3H+mw4KfvM0M+mz+1OpDmlP
Ie8FMEuHNhYvQuVPLpR4IfP86BFUsA6jXOJ4QR/q1S6J8JNL4eIpeEoByzfT+PAHa6TAr8+pF5Mt
/s3n35wJOjjbdHKbtiGDSLmq33tO1LyrPn8wqtY8gwI2aQ8ZGRA/vphi203hTMFatv0TwcPFkQAU
lPdoIoqZIiKIu23V1BjDy/aDR4cZekPST5pgI1QlYNHYycDSVYs+nBEjptvKizcDoT3rhsUR5TpN
a5dh4Y+I7hul+daNu1ar00T0yYkNEIknI+m8Uzg8WP4bEkpCJ4enoGjNlbPEytsYpDZzxjC3DWPQ
3+MyvZjtXVzUCO1Y6oWm35+a3nwd7GyJBGRzH4XqJdIOMd/8bpQKzk5I0Ot1WfmXSTob0+AZJxLn
oZvgvIJNuZCc8U47iacKB+faMweuevyEGbgoyuEnxtPoDeWEW6EIxrOdM3KEGnJ0NRdqyNu+aqfl
SuuYlfb10iOZv42FdLWv+j34zABHHHi+KTUu1Km/yl2EjXb4XxpEZ8G3CVSJcWCJjpSABQI7XNRX
Y9Jc866Foq1tgkTAroIIJQyKF3cIm6P2wNbZKS84EHc2p4m1L0aKQ1HjiXE1NDcSyGLmVxvVcphl
8/gWTZwOIM9x7aRtf8Dg19JsA8PO3nM77fDThljHffdDBOxHkhQlnY8oav9nD6a9zY3IWIsQtJ0+
2JnPOBwGVjWLm9OgVmdatG76msnL7H4lmhkCyJ5hlYQcZHMk16R5VSvT5y+I/2cRTp9+yYardeUp
4DQbS9f8qDkCTAtvLXCqnvH5oTF+CBPAVykzecDkVYCfFRZ/dEswMMp2MwycnYP0EiX4os8saNpN
L3E25CVhNDH2UqjPsc1JfSyrDWBnziFMnhP5SxvWvZ/OiC/M8ut8VxuYtSumlCbIsyffZtpYEG9C
y40cOvcQvxtp+THiFtog39/2VlAedXgbjcA+iCk5R/78IBPIb1bmk9pBOUIGBzm6hUFDY5fLXi7w
9Qo5I0xR37jEHgdWocNqM+46z9cvvs/mqEg+nGjMty4c5dGLgTng5e1aivPcUuBGkfpCzGcKkaRX
vA+4iGSHw8lMUGy5TDUCe/woOq88YkeSm7Z0n5IAcXEYIIn0c2a8bJIASK5SmKU7pbp6axDTSPTo
X5n0XzLN+DQgc2yK2kqusU9ofGLvpD+kqxbWGg0AChwXlW5iZreuU4oxi8O4LvIRPHJF5inZG57x
Mqlw2PTL1r3hST7QDS3AtF0rCnMDvdfakabCFhNqxyZ3CNokGpcT0yhPiEmDi/fAjOIp92eURoTE
CKH03hc9QGAcla2J31zLeGm/jzFR0lRK7YFub2QlZtx7132IUxaVMyng2wkBGkItJpMuDpcSJy4H
OQzDQYnXYrBe5EwfZVC88xljc5ZgToryjWEu9rGI+VENSSHoj4mJunW00ezMmXrnlvH5d4HcCzTD
TTzQvyWIPBRi1ZlFQ7bizwAHqBYlUPKTyryQ79XdBfBYthbzLKyQi+XKrg+1mKliB9UxI4KoFDT9
XnSf6WDtlB31V0PB2QBGWiVi2uK3ZkbRnTPDWYLhJc7uVsIodrIbqLaBQahmEWDJYz1YB9gw9GZK
NfvImt7xy8Nl6wB7lmVXbXxS0jasz081ucGoFcN5M+j+QABD64/xobeXihsylAdzpmnH7DCF+t6H
u67iT9QnuCo66k6JDnHfyPC9b/L/hCqMneWi8ka9ejKZZg5mZ3JygxZquKqZHd5T/aLKhVg61Wxh
kVnxvTCTQ7YkK8V+l3V/bt6wgeVrJwOWIQyvpOhlfJhXaMhJZgr2JpM5vlkZbXuAwhwVxedQWerA
uHRFkgaSETncDG/gq5MNbcVX5PovZEEgH02OSf9YWlQpRYJgVUM0b066tU9M0jdGAMyYnVzBj5/6
gWeCUlFVN5H4Xy7JbmG4E8gsg41fDqS6MSZI7EW3weaTsc9GOsY9i0iUFQLVXRF8lw6yblE9s3eW
KzS8b/bs3qXgaYmppHUsrvXkcafoHzXM38DxmMfY7quuUScit/wbVb7Trn1Zpqyt9h9cnB1RkNAb
DadwMbAw6vlgugmTtWd/Lzi07fwh8it8JhMxdUHM+06lkff33jQYBudPyxfTcvYw+/9HVfOEbuSo
RzzLrC0ThcAZjsBJy/DGMB7mqUdODwpmkfuXhmxoR3V6E6XTiTfi3bKeG1QM4h1lBtY8H3qTI+XO
HK+EMj9jiH5LOv9SJMOzExzRfWDTLNtnir2tlBoWVVg9c239JUNn4LWGZ9p9l3G4luZ/8fTKJMKG
jj2XYJDch6w+e6H3QITYyoJcLvdstbI1xJWSRkC+Mp/RazvO1qhSN5zbjCfy6CWN+Q//9+LKiM2K
MvU3jVB/6fIQT1R3Kyr72I4pYlAno+OGqwkttJy6vZUzWPZHHCNDRAWSvUw15xjBb5qpOzUPOJ0L
2dP1Vo/o/NhDfgVOwlzaPzU1GxRH0oEG4uhgxwSTwKwzahPy/laG7/0Mk/fc5Ea9BYXOcUPLuWvK
Q594HPgOnC7BY5YKdXNAQs4Zntu4C+9Sze+Jh37WHr8QT5/aliF7zVBoYzns0SZsy1aWebuapIKt
3dRbszGP1LN8mzr/4gd/lSji0V5QWXcPjt/dzIkZd+vmD1OBX8tOvi15JoH+sXeW6DpUhmQX7d14
+GO29srLx+INglwfDkfdR3fIVzcoSZYpJ05kpo3RXyuJzWv75lxPwaMUyTMm66+ggQQZKd4ImfVr
EgcpvYLsD6g2vN5n6VJ3xlp9dUhHYL5/or2HDeCQPQdwmcCxdWoOM3GlSJEt6mkcioq5cY6RaLHg
8gZazMm9heLmLHJW3GJlyuaLlA2kx+S9tO5grmBbb0NctMsn4vr30c7/tYrAv0nN20aAYop7+6p7
pAgdEYo0cNfatHAC5uop54RnK2dyE9i/kE8MjGMQ0Z19BMQX+Rl1uM4j1qv0Y9RYW5tJHraWsNni
v2uZdBrxqtXTG3auV6tkBI5NjeWqY64DMreKuSO3iamHnYY3LPD9tps0CUPqIxXNfvaYSKjZuFGO
b9AGepwwYKh0939z6ads5zfCqJa9K0mPffXXON2Rs+6cSGDBA0EMVRTdMg+za+pRjeQx16Ff8OON
n/pa+pgrO1Uzf/HZ/vEurey6GxBoFI/lZFnbVreXwK2+bK+rYN8Ev1Hc7U3TWDtQEighyElsl9nd
jAS5LP/CJnyM3exo1fpRG2O5NWfrfSp6olqcCYp/wkaNu2jTEQQAHY8IvFK9lqJoccyRRddy280W
pWnQ3PhKWH2omqJlGUJ4E3Nn0WN7aNEO1xTJdfOV8nMO3cQmpSvCdy5dwQDlJdYYQYvSGbf6oRCJ
faGXZysS0vv3rP/bebxG3CJxFN0xrXMRD+a/cJge0qRONhGJOGSDJ3iA0alTDRKBNQITyIf43LQB
VoccCINlzQ2Ly50KIgEdnS8yj4rHCj/Rob2qurdY4yHhyINDsMzWRwz1mMk2LQBlKJLJtz3GrLSx
WSkIhzCKxrWlGLqPFuYAJ/nwNeKo3Jaokf7N80S6FXyAJE6Cte+QS5LTBIMtWgmHqQrxG2uIqrjL
pu9wseOEtvkTh+TVw6KPQeKLV9WY2Hm1hSws/JqkXYNFwm7/2tupv2uKY+3Ox4KJDRCPl2JO5NGo
qytqnXLn2CCd7aBmmngMlsQsFYt81xbeo6+8mU5vuSdE989pKXOkz0e3/Cy0a02NTLOdgmsZ1+2e
mS6bCUaI2nB3lM0CVUYSbLFA0utNV49B8Vp1s32M0LEx2ImImmM6hYdpQBPWymFBS9g/lSx/M/Y4
acAvYva8TqW3ZBz9qy0LI1SdvSZm+dxnYpuT+vjq2SSa6eyrSbBLknH2L+C9tvBtQQb2/vJcrwxR
Awox30RMWF2BlBL3RX5BT0CFZsRvYVq+uIWxSIh4/103JXMhd76HOL5xx705tDJctpheDIQXwGgs
vL++3sEg2HCyL6KjmE0FtomOqmKhIazhoBOHureNllRIA4EX8v0kRQVKSCkPsSH3PYCbFcokg8+V
paUcttKLoHDhSeBqASHR7CzsuJHiC9YKk0alsCH6yP8JrzIcgrPqec7XMXas2TS/2SB+JzNxp5Nl
xmcvke/k6Vr4PaA6eywUcPnX1rW1iDiPu29ragkODEBiet18sMw5ffeZcbMuX+do6sbFmY629y01
S8lNAwruyKsxNfx/zKb+rGD4o9kqnVNpcpvTIsFDRyDjmc95ISUXvf37/zSn/+c6VYa0tmYhf1Mj
3btiDPeBjv+r1NBAftZ/ZiIenDkhSjC0UQgWrHljsq4EQhq0QymwOIAw1rCRgUnKYgNXNDddDIeh
uReOkR8UgyMmyw0WsuAW23Aa/v+30ieTT7cTohjx2jEfKpmg7HICoWC31eoIufvWsGBeJzW2ObMW
8HPio2+kH2S2ID3MLDDZdMBpD+g46u27CFrrwEooxu11nYPJuWKRNneY3jM0FdajQqtfs5IyxBp0
ajXkOD0rkofTMPhhs/KGy59xYUWKhRFcC1WF16mZw6vZqKc2IRQSfAiLLbREMhiNkwEcVUNE3BIm
jwMTbESX5NaBB9pcuXn71wTzzY7OMQMrv6neambWa4UrpGje+iB78tt2MZ9MX3j61aohX4k5QRuD
kP22O2fi2YGPFuV2wKPZXXzCyGP/DhTvFqUangrTUYdoiLa7JgU4DmShaJVWI/Eb2DZ/ZinufAqX
2hTfiAlPDn03zeE3/A/qOozbYsZUGQ7G3xQQ3ZciHxxGJIbxMIfb1gIsbmPSl1W8sYXPOJe/ScP7
C3F54U3CbOeWEQ9b9Ul0Ci1EIL6rkFnLULEdKaO3QEcHJzRAirDgCMBn8M5netub3TGbqo+Ymqew
aZP6HMFTuyfg4Az2o9jIMvV2JSYm33iPtHCuT72TPrUo1WNt8SsEcodejpKicn/rfJFCINTe9aJ9
baL5yUoxGbMM4541qEry/rWGtzsbuN+J7cYRbjOB84iLztMX7SMVEoyZdXo0GI4SQOP9JeFw9YKy
WfmF/yTJeItr/8EK9q61bcKRrHaKeQvnbhfnpB80KF8j2aNrCB4aEHa66PMtuZHkEGLNNRzSlmLN
FfCaUZ6BpIHTq/H6Z0j6iuOM3ZiaecJmzIYQjN38JsUyZG1Zn1ZW+Fz57TOx0SftJA8INQnRDVoe
kOgp7uy7ubSp1dxbZB9lwAjYwObRdCZe7yMOoJKF3VuUM1OjIbUZQ0VPWMTeJCyMbUF2o+hwMLKy
Pw3GdzS0e8SSJfl6eXtoQ+hOefNFshB5teiHUFDHCYdfSpHZgQnwaxoIo7YIeIxePNHeI5irPgUE
6IR7Dgu9qYyNIgk8yujIUzwKQHc1Jc28zvFjThF7G9ensdcI9IggJ+dsQljnIEb2Ld50P7fuNTmQ
lFi6Se/JIs8u522sn+xwAHJqsuOvWQuq6qjS4TEJSpQu9pMXG2/MpcRpVAluIzK0wUQR9RXYWwD+
flaiVuaCMNrkJxhYdGJO4hKhkM9do4BIFUbEloR/bgqCsQp/Ef6nV3Mxe+XBujdYpVQFZ7yYfmVu
cyTK9pA0zck56cSig2g5TPJKsTkjftLUA9FvYPYYLn6ZIEpA4TvYvpOi+4tR1CAZOJeY35nvO4e2
EpiZ++bUyqACRFwu5HvjM2lftbZvXRgsenSoGDz3TI6Yu5pgVxP6N8oO5anvjrtq6xfOEd+G2BrM
CeFdNTc3sy1Wu9m5n/IrjHC5RwP80MGLWnOwFJqvZ6aGs9s42bqS1iRuoj1O17MZlTn7KJ/nsJDe
SpoAMULhkEPj4jFEtCxWJSvxBLH9qRC0zkhvD1qxF4qKoxuEH42V/mXR12Ta06YQ7oL7M/88+WcD
40+73l2bKdo7MuG+TIluJqoaEje67nEOig0hSO2t/E1ZQF365qGOdb2PvOkewp2g8HO/TZvheClK
7Bvus9dXz1DEPgqVumciOLCq9oKXgq0V0B3CC6DE+kgwfB5c4MDrVrnhhjg38PkwDnhVAVHWtL99
yRiAS2bYTqldbILEs4mp6/4o+RCmkeG3iyoI1FjObslCRstr/9hqBiFDCc8k5jGLLay8fvRhKiQD
zuLcjfW4A7JCXk2UI2AGGyyWsYzZ8avr6GQHmq60JefHJ2557ar5qMvC3wXaINC4kSVExu4iLTiA
sYq8jdPIV4cgPsbfKXFNKMj2mgxWJpcmHWvkbzsNqoW38gsK2V54EYNS2lYSVZ0tGXsFUIDso0n5
V/XJ8Bf0VrTSwBPowsuV2zEVDrJ5lS3Av6xG+ziG8fuszAADQ30bSG5ZzR0KNAlvBfNGt+o1nFe1
5OMy9ieiinK4DTE5ZunRDHr/eUAHGLLjd4NmGbFKY4XyVo4xKVWMx2Sqy0cx2uwiya3ulKFRmtWH
PH7C/qD2s9/99gNJRQSef8Xu8D0AV2Hm0SFhWcBRDF0co/tGTf/YVfEF4MS/THvjdkQCtDZR+RGU
K06pCnaTnd7jvvlVwrkHfrkpJstF99ggNvduEwwU+iG9LiwIknaBc2r+6LNK7WDQnXUT3IuEUX4q
6auH7N1zgW+4VfNWeBp8EFaYlgnfyWmKF9W08G5qgnm1/OTz9VYmRAmaJP6PqUBJGuf7MVhsQg0B
iBUq/oi2WcsNo6yDsnyYkNN8MgPyLINHu9fsZinSLhpy/yYwrQekyIrPvTkOTVidDMAUyo8UxJDp
K83IuLXN4IREE1Zb4G4rdHirpgjOqd2Oe+8NkbRGPvTpQzeLq7HeDZfQyNpL5lfo4ioI7YNND2fJ
MNggYtjK1v0Jw37viHxYRRGPBeQZfkMZfoxFtO0yMMJdJK7+0HV7CDxYrLw3V3fxwZNWtsb5tkFb
G19sYVBHG/S4iQdcM61DekiUh4nCRzx6xpdVeRVInYk2xKnP0Zg+w41ILmUs/0M48q8sHTDQghkf
XmM7vnZR/jpmRbdj7C24nesLwZec2TwgwIx3NhdRE2t/3xckUeIZh+L+PRQoHP1qImBrMYB4UbmF
7bW2LImtJ7FYWyW4svIcsHiAusvsPbpqlyReZJPVtu76G5Ekz401M6vPMYiR+WqsW0iT66Emahy7
CZxDlG2imONLSfCOIOW3avihOSKyTQE4iIZruqCqXGO2ng8Nn6AVN9Oh85HbD4hPlowN0nvN9FlX
jLA+Rdmri6vY4dfY6FeuZ/9z7eluJQy1g87aFPZEp+mzVmL2x2oqXJRgHARIlJiCpdDC8g6PsE9I
Lpl/GAa8DhNz1nJQdhsjS4ezM+FL93W2RXT3X9rGJ7vxs6MoPiXutQfILw+6SB9Aqnr7UNFvUgRY
R+svBiGOon2how3WUx37DfO2ir8wQXstF7ujuf4GSyI+H5f9Z5Olt67wGQCiwCgrgIuEvIKReZ7L
8qoFvFDC8vbM/LtjwU6/u4Zxum96491pnfdkBhNkxMHWkP2W0FRC1MQQb8Y5aff0BTWq9OaGKw0k
RQ/wTxnjVqIEzJ9RbYu12gWEnaD2tejhGcw0WKkSVIgiJeu45W6c1nkxvpWuA75IeR/T2fPVr4+b
f8WmHHSSKXpQYW6CPy/ZCA153oaKh6gvQd5DJiK0LsnL4T4LcW1KsgMKzI8c3fQHmoflf+ydWW7c
SrtlR8QCm2D3mn2fklKSZb0QlmWTDPZtkDH6u+gfhSoUcHEnUC+CDo4tpzLJ4NfsvbY7OTBlK5zl
IT+tgKyHJEwwaMNjnY1gmqGugWw0G5LonMZZVwwlaw5HxBEMuLlj0eLf28ifj2WYv0h/2PIw/TQH
azWOI7u8lJVbO0RXXeEXnscvx/XePTl8ukzpWZoPT2NAZCyFo2C+OvkYL62JlMLB2hKerFe1EeWb
oky+fNEcEEcCfzHJ3mvG4MPBj1zr8mGJZsJzETwAxOPSJEuC7B1+pzL5rEMoB0UuXlSSn4yx+i5V
8GjDKkKydTKMlAAbMsyGGQkaSbErjzRIpdS0CQ1GGhUDtrDknMalysciv8bYXVSD5tJB1TsydmCn
LrE+qiOQmyeIhKp+GtVQb5oiOhveZB09tvqrRIgnibuTB5P/mvkIhBagHjnDq6lk9m8umcVl5W5K
iZGEwQyCr3IidDH85VGWYgrIIMdBfUkIf974rfGnsVxvb/seV5U/7oSD/BgE2M2uI6aJqJzWMWu6
bWJVRx0Hj1FCZvLz/tvDhL5yJcDdAtk1Vhd3X8zFa+ck+7iBq1/V43Zkulj2lt5gTpLrxscgxHFX
7ETt/TQIbWUL/tdS9V/fFnqnHkPg+vs50sWq6IODNaIFHq3EW/uVvPd6z7Ob7ZW8p0rpfRROV+UI
kldmhl6JSrZA5XZZj9Ql9+0Lcnh3tQgeVdP+8orgV51E6KMj+WZzbxRcy8xnlwAiGJhrx7uZjiLn
uLZRVXD4RCEPRZrGLLUJBULQ20bALYubL2ERhIRTrCDIK2QH4Khg3UTzjWkg3k00x9syzAgcYrYL
9Y8NEjv9cMbmvsQa6YIkV8OtXzyfDNVlbbWBh/rwRwyThhZfgjt9N9fFbWjRLFna/CQRq4JwtmXn
VZ3pez9Ltv3jDMPItZYWchKnlEi4gEnUtUIlCRNjYlVobOCHTyb6l3AAnlnOhMEmTX5FGJeu+iEH
XTybdPOLclkGw9qwIVz57HjA8H5Ydf8WkGq+ill/k/b+A8PTrR4JXo+9BHV2xwNA1z3Zplmk10IG
98KCk1j2Xb23ZnQbNgO5YLkBujLfk1yyoctZgveKT0whq35BHpM2UKwc+GBrFfgbl9ILCTXbaxdx
vAjLeo161n4yYv07ygJn05VRs4dhthWd+hIo29j6MnJIAMxLcjPp3It5kyhT7afIeU0NkyoGxppq
kluWQn4YG/BObmy/WM+y4RxBOv5VRuAM+pEQAMTlqDEQ3SQXsFUa1XpMwT70+3WScA/NevolquBD
WVGwVcYz7S4xOJUCo4NPazPYZEWQscK7irPbJ6xFsbnZypFcDWsZxndZeWMe+DGr0aSJ7a91gJtL
UxSvwd3jyG1PM4pIjFhE5eGpfZBXDP2EDRDsL0RsPhMHRHHrKIj/eBkEzwAopqAkIRPtk/XsM8h6
qLEd5g4iNjhbbh3aXcQA9Fm+PCbhTL67gh/jKrUjR6JdF1M0bx0YOthUk2MkueHCNMxolPItrLL5
Xq+9Sh4IlTTWTTq5wI31cENrf3Ubk0hB2bLkT1pnR4LxH93M3ike2aREpgW4p/EPbNO3+PfMfVPE
LCKxduNK+XBqNzgHaHzWlhmFxN+GFCTxRFbPnKP9cSgNsHb2eDKw7ZVk+tXpvh9s1MXyx2hKIGv+
xPvGhDZKPzyVVWvNc4ap2UuPybqYGF6nZTwiDsKK77Dpo08PgqPl9j9Hko/Y9XanIvR/9Z3/Ti8O
29Ir/zaYJPBci3UhRIvWQlyjof/rlY1cQjf3pWceK8wlTF6F2Fttu+nIjRhBpV2bGtPKnI2wMbS7
7QzDOhQjJhJrGO6lFzkMhOmPeZoQByxhwqjQ2pDzgFzDarYt7wA62Zskk3elFXdOZmsXslJwHF3m
vz0S/g3DQHw/M5+lNhEs9goia1aguEAoAHKa3MwG9B40DaYb8UnM4iLZ1bWRQrnO0G2bgHRmtMQX
V03HyHKToy/dP2QZo1BGXJWD8T+oRCdnmlueJ4Xpr8hufq8yeL6jx1NFxx13sPYunSR2DoP8IxLl
X49RMmLK4rV2fgpF9TU1prOLBav9ounGU2NRGc5ENZDfVazJFvgmqH7XWounou/CnaVRUGkfAq5o
hL9HY8bvqlkMgdcH3BQGEiMbybVsXrpNNk9kaqj3QSS8OpvY6SonF84tOpQAvfvkjd68G2X428AV
viXWHTxgIl3UsPlX3eJoM/yKQVNk7ZKeGL5ZIZMTgTD3HSoO+KzDNm6kscF3Pj6SpD79LcaSZzh/
yq+QGiHR+iJ4fBs0r7Y/hCtT0EDS239mav6L7J0BXI7PyqDHvZEQyO8Q1Fx4aZ4DZnZ/xkP+rRPM
92VpfTaV3JC/SS63yVM3HVdZj1anlvpqKetuipcSkeem6jPi4St7N8epu3VPDLhIhzGpwiKR/Aqc
5iszyJ9ULap0DepQOfcpxpeCwMvdohmPV1DRcXM53meZ+wcu8nM1NeXJFfPBMlIo4rFNwK7SHg2o
022HAMFL776HsDC2XtUYW4UQQmqZ7REV1IiEo3uYGqcpibytr4ePQLKDyQwkzDXqjx9EHCExdA18
+5q7rfMvYY8i2oK+dvbS4tuLuxemwehRMj43xfQjNmskVpcMNhEKPftcG9krqtePMY0RkLUxPv6K
AWFFt7I2OCWH1Kw3nXGVCssw7zaNNwQLz2nGfeKwoHF95zbZ/JsqrT/MkUf7lNe75Y3qOWxovt/c
iUCXGLAHfwkEvGn5a+2CaKzJmqekVa/tYEP76Ci2cUxDhMXDYXVpuwHKRYGHWXPAb10Ftlpj8fAg
U9bDfurD31XYfPsWmrzGKSIOnXFD3stLGXkhLX70WvplcVH6rPvQWznx8NJA60RZwLzUco8Q6fqT
RFHiAz88+zah54KYSp5cAxmT9MjBGe7AmvXRyQN3zGRFwH32vWsUHi2yh9N4Bp4WV+cmoF6MSmT0
RlZ+kkDz3UkUr0UPBT0Y0FLNsX7oCXBsFRUBRAOiqOLypPE9AW36jGuEljlPwayVb6QxnP0GIc48
oPTVAetYNBUUXlOPedCExEFTstFtcTVpfSbUYFZbn8sMVVcSII8PUbe0BTPjoBvJOVd7ZdT7SuIZ
dryU8NC2uDd+820D29xMWJs4ybL97LvwgtOqWzcJNE1pcL2msybVOnEoz/U8rJlo5WfN9r1HuxhU
jt7F6joGuWL3WZM6PpEZXFUPOx8P0VAuKy8mEyr+63lYejubD7QYvPfSHOnbpxYlR0RkJUNDUHZ6
wKUMlm1Q0iA1ffgQxvzkYcLJDEb2k/dO4YqtzH33Q7LMMUpEfDYzU0IeMZhk/DVp7uI2NPjvvdk5
xOCaGHbbu6LUch+bMKZAUFVEEDB3DYmrXtvqGNTeu0zyZ+LcIq6c0jYvuX/iBMHcW5+AQ42PuG/x
W2aYMYapufsWwbBRceE9I4calQBZI8wBRwJbfcT2RpKsrGVTF8/jZzmSohSJnLcIwZGdvTmopFGZ
7dWo8Aenmo157nBMFeZ96D0flXT4xp2bPgT50iggNP4zzEjxnNQIoq3Xgu0cUbDJF9BI1hlvcYbR
xCRgVMW4QMfcv46h+xUmTECyje9PT4XIv1BHrXKr+Uu2AsoOb3oAnDwp4vLA6ySU4VAeKjzw6ynj
sC0cLNVRiiUpTVFHowZTPfCFwHUOBRZGlOrqYKcQCKHysjpY6AcSC4Bte2vhze99lP51S/EOh+bi
yCpg961rMIdARGF+JiIeiUnINnOCjXjufzHOUPeu1tahpKA3+QVI2gFdlTM1IQwwgBTjbHo/NGFE
gnyUTKMy8+80+YdWkzVjRFBwW6k+4G3XB7Nvn5kXBAgg06s3m/khdcJNE/R0ZeZ86aPqWEVmvCar
KVh3wRLnOll7/Iq0ADw3VlaRhzcel+HGKKJpXRXi7ktOwoqB/3qqzrWZfMbduMu8qT0aUCVlYqW7
tnBA/Vr6HrQoOjsi6TFhYwyeSIVDxQIygwfBUHgsvydOTs45Auwqsp8Xg3fDcNLuEvtcuV+lQP8C
+WHno0o4dUQ+JZHbntJ4Cy7F3s9Tdl9GqIXbQfabW3FGtqVmVUtmEp13Zg3j88ReCYW6Ia7j+IHF
GNmQCd8tYUpUmwSwScnwEGGlEDZjXVU/1WHwnlsjBX0ChU09GOJ1KzQIp8x49w3nrYHeu7L/giBG
wkPBXubNsVis25V3jyr/NCGGNzr7iY/615z1zOOBqTSQyphU5Yj8mxDUhxgIC5Jfcxzx5iNnoOag
1ws7DIqWCnZGPSGjbnx5RvfD/xxYQlrJSGLzsgHnFkj5AaG2jY3XhQnCdBJ6homYa2sqto1g6I6m
Uh4boIJr2YOY70H1JpmYwS1/Nn39mPD0v4AGchjHQ4qAhckFy+w5auZup+B4713T/HDb/ClvaQVL
qvedaYzkr0RFuhEejWgFtHWLqyvdWphNdIFImwX+mmQzmE72FKGUQ47STq8yYeOu3f1y8/VTSvIv
PBUsQggJyFKP93Mvdtk4n2Lqfe7jOegVtlc2VBYgoIVKnc10mp1ibIJDGvp+0XHwG8M5H+I3XVBV
hOaM0zzhzCNXk5WCuaytzDHZbR+KkEKmGUB6nGRCdA4w1Jy54v2aitIU3Wcdpx8OI5cys3ZQ7ZfT
odTJyyD4ZPJC/AhDKkKYNd/YPkFHSFw40nVaWCQe4Z8YRa8GAum4Y8BK0c0ndSCYjxWuNUdntxh2
BaWJSdVD7Z+8FM6MTJ7L31LqQRkLN7/AHDmsW4tUIgA3JUtgwFjJ/Lsjfs6HC77W9mKL19lrPCQ1
ytf2I7D8DcbXmw3/Zsqzt5ReOBnBj+By1bytiGkBmeCx3veJePUn/pkRJ/0k+t0QYaipYZPGMODn
wsONMhCvo1j/u47iwky//bF6k8L7207GH7lMyycK4HNlgk6eGtldKl20QB5J7p4qoMGWiag2m6/h
QB/LiYbmB2gDaPo7MoFuq9x3DBTHNkbCNph8DIHz7QPJbzsPRz7T6thniGIRnSQS9z3+WfrzLm3q
Dx1We67tZcfhGJtg7OonafWE8+QhAq0w3VWt1T07td5btS23vsux2xrRJTa6u7YSekjNBnag2V8h
v2WEqbeu3WwRKzExVnF1MOn8XHr2leudhfhl+/XPqQ7QsxoMb7Jx34TJj0IibXLMbMv6+30cC0TN
1IlTiKjbJ8eq+ZSxtS0T513yKUypoMFjHLmm9eMOb94li0OGEDj4C+o7FdOWq8HFA2Elr9h2t9Yw
Ckrpsdn7Dlq5aUZ0ZNbWJmueu8E8DYYZ7caA+YNjJP09RPKZRBYnHrIhxUzw6LksBoacG8jwkWGY
yVWX2E9HfyAqLaZ5tLoh2FsOg8XUU/KU5S03HoP6nuM1d0DMr7KOobsvrDU4qfQpaFMkAlQgI9MQ
gt5oRAuUzZugCYKnishABln4NXy6dr9u6BndtgJOBZZXkJyFte0P8sUdH3GD7pVrf86mX0HvVHuS
ZEEzOs1ejBIj/rLl8Nn/7FWTiZNdqJfJMrBZQXJdVQPW2micL7kkkE3jEaJD9GAdpejHfez8X/ac
EnLeMJ4mQZ6KlVMmxIvQsVaU7HjD7L7U1Yha/5CvzpnBY9SSWMyawqASLVtMdsjykSr2b2ksPl0j
hW6QnwqVHZI5xRfX+yxbHMy4PGRB2f00WYezn2dZIfLjrCLEAwu8fKB/oUxAy9+wqGIAHD1qm6q8
MOLwWPO5dMJk5gTye47K8ZR5qCsiodEBLd/kimBcNgKACqa3qQ0kVkb6Vdy/z+ayEOJDPPiaeVSd
J8OpTqetHZJQ5dSUSV4aN6eOos/30n07Ux7fctN/JzO1OoMZK9enfqCgzTJDbE3p3EHI6xX7WdzN
4qvxjd9e1PDzKvcdrhcydYmqDLNUYXnBzZrZTg3xnVyWDNVv8wqIhDPN49cMg5LBu4zkvprn5wZh
wibzSFQSsscXWUH69PS5tZEltxVAuCWKa224/t9a0P4FNf56Xf7wRvvYpgkjjoBEt3QkjDBipaYK
3JDCdW40srB40IIhKUWojOL8A9I1PWRoFOzupxJ5C9IbnvHIoeSxmNmTldVf26dUneHhcjQFV1J9
ufqxycNXsFdtPT0N4je0dhZsSuzZuLI7ivpTXlGSjSaDgKYCasKunDGmO8q7QZ6oFPoioumR9WxV
pkJeeiHybWU91RrTeEOIDB+k+W4EZrqbCFlIJ/UWxuN2MpLbNHkX7bjljlUQWjT5IBYNgSUelq3X
IG9IK8G0feBhxkw9W9NDyBShGvnVSGdAsa7eTAslCd4Sc10HhPZCMeDtkTjLwlFsJoUSDvoAj6Ki
DTmbIaqAk16XeMugwFoESpOkE88I8lMNm55hDMoOlmw6UnvTnNTKilkSgkOXK8clam8sxcHFrbLX
tn8bFW2BX1npETurOrWOeA4MZF9D5FxDJLQPtxXuhpHqtKnTFqWeGutd1y+rfb9ma+xFzHgJYdgY
Ir33XueeG2SSqY1IR0RQ4Jy86J61U22ljiVWqn6m6oSAyYiFGZtffnWdFvCW6uAiOS6ek0qBo5iM
p46sqzHAhGcZ4NoGTkoUBPY5CgrrMusEeX6EWCPRjLVBuzBxA8IeeIogJDFGLATSjjTXuUV6i1z3
Z+RXyBraqkPYFHuHxA89dkwaX0TXHC3QRcXGH5K/KgapXYKIWJUCWNVcW5c6lc7bPOYA1DDIM9Ry
jrqfx8uclu46SuGB5Lq7OdUUPDck0iRqHt4tc1rZXiN+OI4He9orroYMfxkSxwe1HGzKNjBXlhch
glOyX5fViL/XKv6mpjoYFcbYYR7Y/WGqWWkx0WB3E3mPZMKxSvIJWU1M+82drXcFV39alx6cfhgF
7kNCHDgyZmZS2R9CZ5zA/jPa9sh6ucqYjJ4wTraub9Q/k4hPTDsEkvVcDWIcn1pSRPgm+WlACkEc
i8zZaKNL2ZDnlnVd81VRdlPcWn1k3gVUiOfJ86BzqE6NK8pxlg2CtKoGdwb0EYOPxKqolXzydnk1
HM14c2gNGcmRcJKUT6WyOdCLsgSQ75ztOfMOso+CtZWJpzqA8G2KqLulUmzt0iZOSqbM2J2yO9UJ
UmGFlebk5NWvHrnVc4kWAodnc0cA+9vKKZKpD+nDA7u5pzx/1kioxg3gNWxSjt4yQ42PGPHCTY+A
4OiO/tdg+PFTAlBwYzaluetQJF6AAW3TOLEYEPFlUfbOrTyTo5Wt6ePDW/bv18pDFvQdHlxYw719
9UYn2IaF8sGcYhWcmAc8sm7U7JsWUTGoMTE/PFv9RpSNzrRJ36N2MG51WoGR1IBo3Ci4qRAjnGcX
1c02eYoSoxp4cIwIHqBmSw+YLnAWVf2hFK24OQsYSKT1D9PpC5ILB0E+SIkGtq9/WK376CvKJsfo
XnScQNuzmW8GhLXsc7RPP+zOeZ7m/mI0sj1MuVEQlZPCJylvdjI5LEj5pGqF4UDLwN97AZYcN/rD
5OFPP2fG2yQIiqxRym4nD899HjX6Be3eC/Xa/CYAJ4FvSqz45AShey60yelgIpPoWRGfXNi4TIUY
4IguaO+Fr1ngumn6FbckipXxxkGD8UPGMwq6Wep3N+X2iZJOPlJSQ7dMTMJ7OZjubhTtLQDzffaD
kqrUb9tPM+wPY0gY0Oy2e9/1uSzL/NYTD/yKTJZgBcNQB0HXAXE9vBPO5j+HDGCMuXn+9x+Dgw4P
HvG9CovXhJyNBwf++OgczGnwto4KbExQZTOyyv/9xZLUJTI/ZdmoQH5B9o5R5BxwpU1skgAV2WN8
dXnVx8Tkvvt387ki3TmlEGdUwc7NCGEH/+de6fzmWHIGYGr04PjM0vevymSVVqTzkx1X06VO9F5g
5Iw3PQsHXPc5Ouhtjb0OwN3iIyjd+mIAqMsnWD48LIsQBtv/8y0z5LOsOo/XWzNaCFb9xPYlNIOf
2qAnlc7Ew1BSJ/tePrwMbU186WMcDZiWHrljskAkOpT3OFgw60uQcCrsjSHVk+zA8hWLp93Xv0Pq
UhtppUVDsfJdr0GfyX64QCFvaCZ+IjhGmoWBKJNXBPS3nFk3pN+NUwbPBhJrmCM8xEwGXxQfJJSb
KXUbkQxqBcpoGcR0W34z4mrKpj/UehlAZdBRYxEhAPW/FEpIrkyoK06MjaoHEZiYAOJKUA/sCzhr
84Mu4Ue4AtU6Oppkx56Z3gAnbi69V5amHCBZuui6fiXui00nfk5H420IMLO/Y+PYjTR5ptH/8GOK
fqC2YX0zQ4gtQRkJuqO/KkrjH2XJYLNytlwaxSHqEuTQ/TJfbKP0TUyL3hbdru3b3ZmHKti6uDgw
T+U+ASsSDIrN7TDv//2NIMbNuZjsytO//84FyN/KzQ6Q1pYGQhBC5lgqIrxAuyecD6imfEA3CSN1
nVWIUHqsOW4GerHrK47RgAGn8HhuuNa0+T//4993//nyT9+eR58eZIijLqCriaoajvAzTeYPbjdT
oiZ+c/r3nTUbHB31yLWJy/Y0NIxxDFQShJws33IYMT38xPKf3loCuLqeDY9y02BPkvaeyrk+juPw
dxO4gpYwCRwiCKuxPNksT/aysfdq8oeDhnhXu+xOSNf8nAzs/RmV1UynheDkMDjDI/eoEidGhLwZ
2TrK6nMVFwOq92bfGsogOgOTBKtdomJZgWHbbwYsPPAvox16qL2zABSyYxyPj0wA6Fn+HtPpfbFA
F2Wtf1q2An/LhmkiKzGNTfqnJH+H9MWGAYGznwsyP8YZSNpsj+uiQHPg2GhJq/rgdyEz2koyFSu+
yyF+jFbwR6BsyCLEVLpig0W4Sgq5K7uyQLKOnfQ+W294zruWySAXckmjy/gLIAs2ToLJ9NKp/iJ7
hIisDTb4R8QDETlvfxYmYcu97v8Wk76SwdiwyYZ9YmWbXjt4eut5xbWGZiTqn7KAfYPRa0RT+n22
qfISLXb2QMlaZS/2LChIPIE+6KNEbqzMiRVuQywuI6O9X7if/zw7HqTHMuVcDvZZQgSlq5O7xTRx
rzJi36rhhlJ1mEhMy+ze3Zmp3rX2D8a/agVE+hpUFro78z1x+j8Y7+8q73bYIxAIJtYnWFmOJra7
rj8+Qdl8WN5i5Iyrk8z93zAyj36CO8ByNsjGcO2ydyWVAJgg0MHKvTgfLVyLsZu3yFmGFUpfAVN7
/NkY0wvrzQ83aXH2ypLpNbYLKvT4WvoAoK2A7JOJUlMn5PO6KfKjQB7t4cm1oGMFyMhXBcoXjBp0
gqcgyF/Ymz/TPjOtytxP4eHDiXdmMuz8hY3jmkTY5voH7/rVLyBqwWdMiX16IdbTRFkz1N2HL+o9
vQh1gwF0ugS3a4BqTckSnCv23XH+lMHTthBOFzMtRCTr84fOGHArib9PQTEIHGNcY3S6YIDD/iUn
QIzeH2QHT8ZIb58Wx8Vtvkbd5VpLOVF9hDEiIFLXERasxIy+xfG3HaudMufL2LMFg+nMAWeiXVKo
eZWrnkQzvoJXhV4Q1V+T5xD35TGoLOW5mwFHp2HrECJi3KPoYuZxtMHUQTQ30COWrMgkTYPN3kgn
g2iK54HZhISz1kxu5FujmLmnLdDmin0YLO/vkBOrUtBhO0rHqkLGacfmBbfiFLBNh+LhB+M+MvHc
GDo88cRmSWJ3LPe/R7a3d7r6r1lX4x7pfwXqC0c9pw4dps3YoG5upYsK1ytHHHaGAkjYty9Y1KHp
z9NAQ+Xg+5EEtlVpTctFBtfgus7VNcLbgN+ATTHT+qapTqAEFcG+3rCOh4FuAoVNEAyYE4KWc/gB
nA8GTFOxRG7zYxQ8j771LlMM1AlTgFXA9JcYyRjltpgO7UhgoKrQ7Sf6KRjzwzy3+IAjUk9miAaZ
BCrDPuFOtv0b9CrcXd9ao/RKah6AsL7e4+p3kwc/3HGaDmhdug2hWmLXLQ8sI84vUBGVGV5NL3ur
c15fBFpvlZCYyitgxekHfyIrhKPQ7xriYddIApmjuTD18eukKtyHMSR1P0yZNy8FFSgspgbl4me9
85O+8iD4RQjhnWX+s6eG7/YIWoVKOrv3BJitWKWgvetYSLm/KNI4zqPm6Gbzh+BADfSw0XPKywFN
Z2bzz37eJY2ptxAIQ7wnXOWew3bCMgBONObPuuUnel3r7Bv3XNsJl+fk/q674DouGCYXL0zptZB1
4895JJq56NVpclCktMVn0wSbeV4QELN3GJX1Ho3FfTkCDY2HtLJfJraTvjSx9P6TrdcfhVOfcFE/
eQrRakfpo7Txy8jOoeu9mmHww+pqpHYBQx+qMGv+JBwcv2k9PIYCWXGGI4GJtIbB7JPR6PTB1Ulp
grz+T9Z71x6rPdwijTaglf2TVbH8Jtv7Envj1RtwMRTu7x4fW9datxIdqllUI0+TcFdLb+83GcB3
J37B/7LXQ/q2pBWYgwOC51jAmFHphff8yS3qA3fFpem6D7WwZqR5mQjdZkPwe6DqWzRppcu2kirU
XhMLswIFtzHTinbVhyYyz93DCYw/jqJgH+z3SP804/IY9SWofHOb9QoCbA/RICdkxWdPs6IpejJe
lTva3LtcMUhf8HkgB6/Get/V/m/bDV91ygWYBWDyOvwBHelrSXNi//7tOTpe6xgOgDH2zyEB9Tu1
cBVLbX1LwX4nYBvCceJYJ0H+6nFGmpAmycYkA/vYyqClCPJxfQZOjMbNK26dNAjHZS61tVXOkMax
m9OE9Ok/X+LlP5N5fGGP8cDAvwz7y34zGVSN5oChrwnQ+vQlZNx/BdK0FFLIgDir/33r4jmb2Gvv
MpQZfkJkXix7wIuwYdgnhWl9EsuXNMJsPjo4n2IHaWHTnBVLIu5rbAnC4mWV5kD7gGD19O9LbiNH
6fmsWOtRGmZpRNHSAZCbg+iEUxLVk0AzBYhzzTfN6d8X00YnlnUhibieey9q46ZwlHAryW2bVR9t
NxI3iZWiaZw96OpTaHu/az3Zh95s4QO2rti0IyNwmMukFhJN2NuAZXrjuV/2XHGUvA6WoNsmnLRO
mo+ABLEtxR0QZNf5rTHKUmV+OEX/CB2qAtImjBc2MxlZuIzWonlItskYOsDg5KKHw1Nk49j6MHKO
0y5G3AtH3/Z3MAl+YIVntshp5E/5vWN0xQwyOcleU8t46qUGwUUxCw62vpDQ5yMiZxcYOG/2kFbP
ZoA1uuTZLvHih4Zmxi3etWY6KCeSq30/PXp5+BMBukG67iUqM1w6HGAxIp0dahnEuPA2qO60CNsN
Tx7+DuRz0y6OXuiQr8u4WtAzc9SeJxVc3S58jRYXVgf8YlaS6iEYzjIy/nQxUarFt4WyGDz/MREj
9vx1gmWvDOE0V25KyKC4emr+bTnWOwPdb5fqyB8U0pRG7DEs7w3j0KYDpuB2eOjSoXVz5GGyk5kJ
E9BhqLhrwbWO7wzYG0POZGrDnTH1HzPNFR81JyEPoa0gHWrdTukRK1i4bW1cIfwuA76cgvjzQ5KU
b2HCvrDoJtZ/7R6uMvupiYsyMhjNcbJuxojfZnbMS115N6j+iEQGzLClnf/trPKHX9Fx8UiB8x12
MRcYhwuZL9NEKe4NKruCa3r15hfX5xMxqQaGADix1TUs6N6FbjoMGAKKoenwoyjo/dKYaPnVby9H
bDQJiX7a7y514AabcayOhkzSExYHAq5zSkFjPLiDyyBHkd22AOWhF7PP3gxT+1D9RYZp8dYS9NpY
zjvEVmztbAXTq3JLdrn8AyKLv4aZdhCY1QCQEVmqRdLmiCGGRzuCMYLi3Vh/+oydkLQjHrLQ5VR1
wD4Q2xpzqLXToIrp23FVp7mDWmF8VLmgxGR7o+PWu2WEWkWKat0F6j/jVkLbEzBSYkOL+szcGi3r
tzOe8EVUgXbGYvTVGPgwmhQwdWXGl1qKm9t9W+nwoh0TSXve/xpa+gej4U4fzXBrOe5LLJw3V/LP
McXLfIIcRS8uREo/etwk+77ENNj33+ygXz2kVBvb5iXFrcF+yPmaRcxowrtFmuIH4XUcZCxgBAs3
AYG5+dUwOlrhCv+cCvqyKH8G2kvGZ7nJXP5gPQBkUW7+rkEjYtknZ7nlSnSp1JIZga+wYnUbZwHN
GitOPjVM56pqX1o0RtjuT9owyo1fFzTryjw6ndhFUTi/zkZu7QIjulazeuAMf5EFKMGm/e4Ni9S9
kYJAj7zmAeYieCPsFsMH8AzEDKH9ZyBlcKUM9piWzSfGdqvbW2VG5l6sToaqXqM0+TEpX26lOz4x
NmgPLpi1zm1wfxoOMIOJoBfGMzeR3Ns+o06zGx6XdfmJsvpzDtjCOC4voW7AAA5Lsb6Msoj6sTaB
TQEi9dxhIWG+2fFG66Emk6JIQcZlvD+O5eCcpMxtWeahiDD2VUFOh+1OCmW8cUuDduNp3C0orsRZ
zIGxG1NiCYyEh7TfHMBQMIGteyASrjvyNgclia+sg8XAVAMZgln9goX2MWpa9dZS+Ged/MrBS0BB
WlCxqsghKJH2kKYxoQBxGkxR0qE7FUT2EgR7BOWJ/Hhk2R2YNghD8LwbaZKTxIDtbhA0OXYh8zpa
1QxBuNtPz6CJyRywiVM1UlZuqvH/VDMsCyRaf/p2OFOxN+t/YWL/P3Ttfwhd8wgq++9D17bxXPf/
d+La8sf/k7jmeP8rCO3/Yu3MeutG0i37Vwr1zgQZZATJxq1+OPOo+UiWXwhZljnPM399LyobN22l
YXfiNgpQaUiLIhkMRnzf3mtTTkZAShSl4RCe1r/VzX/+Law/lCuZeiwT1q2hS/nfiWum8YeyDfrW
/COpm5hz/v0vGrJNwL8y/qB9Snybi8XVwS9n/JPENYLgipzdZZ7tv/7n37Yg5s0W+NuxuivHcmzr
x7g1iT1Hr8ibX1JDvGmOOONWNNSemu13V+P/Br39C4ftDS2bpv7PvznHHw/DFKR0XgOu7dq243w4
TNhJJ2VRS52/GL9gDTdPBkqxUB9uCz+5VK7l3tVpFC/+Z0fl+v6QJUcJm7Rtjtr7rjPnGNIf79rb
Wu2bWKc1nFlftTTU/nxCXof/9fMQu/m3/nBJP5wrt+77o6rSU70DF3JZEa2wiPyAnCqtHrETtOZv
DjVftr8dynYMRwrWHtKdw/S+C8sbwqIGwUG2WDxlto/lxUM0mTve3a+v48/OyDYYcrqrdIlb8MfD
yMlCmG8RPCH91P4SCLPb0klOWaC27cuvD/WzgWILkEkMSkcw8H88FFA7UwKh55ZN1YAsEmk/GLws
eMratl8XJMgD51PJuYjG8fOvD/2zi2lbOh5i27YtIcg//P5iTmHcSM2s8Ht6PZarwLEPeTW6h18f
Zb4lH24Z4982hCEdy7XsD/mGykZ7x7ej5TTeo47W1KdkKW5H8/Lrw/zkltlwSqS0iZlmhvlwMrxd
4bR1HMYLzpZxnMpHUd7/zw5BkuT31yvVDNOvfZQX8KOQAbFagbVjVdVvHuLfncmHC1a0hRW2LmcC
NnWkwDVjpV20cb8+mY833zaZgel/YUK2ZpX4h3EXjVVKEhtwtikHuEKZFiXfb67X/Nx/f+fnQ/CY
ssrEvGyDbv7xeg3JaGTgnRAb1AFeEh98YUKd3smAekSkNv36hD5O7O9Hk7x5LMPUTV3OD9p3UwMx
cG0cZUgbpPQh7mdZv04L3/vWp7FBoHcv8DEl1p5WcUSRtPXD239+fKkcQxk2Hai/XdCUcD19bFFn
UBpYjSyODAdXbNqPL1Cb8tvUpx+I57de/fqwH+eP+bTlPFfxCLssnD6M+wYBGIUcwiKKKpmV+fjt
qwUFVOvFwOPJ4ppgE2hU9OMdglJ+c/CPQ3U+OBMkK3zepA6v+h+vuU33jJ0hrZEEZEppBOT6lvpW
ON7p1yf5s5HkMkMyRaLpIZvqx+MY7tS5JKExU9mk8CzjyCzIus/r7rW2DYqvfhQH4ebXx/zJhQWC
bTBBGug7hJrH23fjqYk1ha0UEZGDz8yGKe9p+mpgN5ZtKwvUzBKnCtrcgQ4sZU0QMd3613/Ax4mT
iyt591hKcHlZRXy4uFhBAHhYRB/j4EToBo6UUmbS+CnIo6bL7+o2ZYOQ62WfLX995J/MDY7jcPKm
yclbH089go1jtCkzELAK7dpvx3ztClSZ//woZPIKqSTbEOaiHy+wigILVSBmWppDWABeguDbrw/w
k9HpuMxwrpBMQehkfzxAq0NopWzJfJ0orFoUHnkwcI3adKF+c8V+MkAhYLPcs7lsum5/WJdovdEW
+gy1ZOunnZGg1jF2tLZ+mcxwoKmfi/o3S5SfH5FJ1WSR4lgflyg0YT0T+zcrobwU0FFRBiJPU0fR
maxs06r9zePwkzHB06fmyYb/GSzCf3gcYmFXJrkO0TISBU1MoCl4Y+p/PORBrRtYhhl1BCzLDy8l
g76iNbVjBHIejTNyOIwtwr3zcAE0aAJ/PTz+fkaWTiiWchh8FguwD8MDWZFhyIKyGR7Ze9I+7sDi
/Oai/f0mcQhLSmnxMLny47w1VX09tGUWIWOmXYBBZ44uzfWMgJjfLf3/fja8AoQSvPlcaXCPfrw/
pYHmLh59ZKEWmS5LERnomOLSt35zSn+bFlktmNb7AlyyDnc/PLX6QE0kDyNSnFHjGcTViS+xBw3K
G+J9H/cr0z1YPZLRX98rY77zP6wlLMUsaAqdJcVMKppP/7vZOI55oY/QvyAAXFO9DzKAeEZMwp0F
UNI7wSXaOupzIqbfvNWNeVz/7cCYF2zJKpkV04chGfgFUTQZB0bwHcDUpHsTqOLo+ZcS7KcFWLO+
BTkL2qb7zQrNmAfgx0M7wjV02GyMoY/nrMTUdJ7r+MtiFe0nyBJipb55h3AXLq6HxRudvkWrXqvF
Aantb+bmv717uNzz1MzjYbmma3942jtPlz6vfjT79F4cCFdpnhwKeBkCDhcWh+2vb+/fBu+Hw4kf
726B5SioJkQybUFer4i2bL9+M0MbRDj9eD1NQb4UWxGTTb8zvxQ+DN0+CaxBkguNpI4qsCrFZODR
0kE+RCgc7OtB54ovNJ0S1KYZpolWdqFozKHSQE0BxIcXbVU3poSkY+C7WkHrIvJiIIoCzVpJinVp
HcqEtARhN/7X3Ixp1/gITTAR2mf6ftgwGGeolKISQVePsN4i9dsEcU5Rz/yawt1f5Gp8yazi0g5I
iXN9Zgc9K3QQkPK86SGV9N2JrRut7JyM0C4t5uGCbnUhbuP+pGnbyv2iaowLNEDM2j8OGmkOhBih
nQSqVW0lvJ5SzumSRB6QNTtFSH4uJZoGmcbbTpbrwM6PNZkFWaVdUuve6LJd71UHC2GANF4Jd8BT
sZfkTRg6BW6ylQKs5K2lbZzGgYmin2NyHmtBqIwK1nRNNvlARjylHiBiQX+0SnWFD2Tn2Y9tNp1G
mZ96qpjFHJkz2iZQzFSnT4FamrQIGntmvWS6efCadIcFYSERXejkLdbKxgBmbf25vVp3V1m9oyd2
kN5Do15DQpH6LLpomq32eT28uvRxJW9+ayCs3Bnw+OKos8ROTrR/EQue7CDekoq4jVQEs6B5MpTc
C4rUlsKr3z2bANmyMFzbeB8td1jZfUknBKNqb26V3m1dRAB2FC+V7h08pByD1Z/M4hu09HXoFiyI
s2RDUNptbzbrUUFPC8gIoBhbThcvaA4lQv7SiVaA5M8GpJCwx6ezp4NSU/GncYBc3sKU5V5guU3h
HR2ptEcAcHbxTJu7uYUdocyeCVisRPHutthQo6vUW4ryZTaQOxBPxxNYg3Dc5u6ipkCu7XBegI5d
1xbpfgiLKrKUEZZ0mEQalGbh1yG5ASI68ReA27IJKTWihzFFtZUWpObpC8eOtzMPeQqftLh7sme+
PD0hkpPBqCDmcE8V/LIYAdx2Zm8AZ7P2g3+YYDxWxZxfC9V/kWWnyXrwteRYYGjq6k+Eaw2SfGdz
a1iI3jr4JZgZ64PFWCChGWsppXgzCi5p48FFOgNxttxdU9x5dGqFupXAjWR1Y7d3CH9a3JgDRtgE
aUzgBwgOOhhOw9lU8gDaam+KSzR8mxRJK2CNDOPLRJ65N61GYysCgnRmQEP/WCC/hfE+bkAh2y46
EoQSnb2x4rMlLpN1yXtI58ODDK6Hae+FG2WvUL1M48MsdgzoZShxhneK3IWk0ae6zemmgQ302gOc
0mtjJvyiet/PmJEIPzphOz1AhHTcJ+GzhwpYR/TbQao4OM1N2KIu8i6DfgycL7bArvaC6iznv4f7
yM7aOjJXs/+s3ae83XB8sKODc21E5qKtTgopCB3pheQr/RQUEn8XfJMlp4Nwj0CcDdkSc4KORWr4
Qj7AVU2CFzI7pHtOG4zpB4pTs+28RM7CEz7IE0ZzGmRvek9/pvQIgDBc79Vw2+tSjm9ZgVdLdx5x
Yi0I0lSbxML1nLTdklLNWmKrvhkpQa1BO2WobgZgEWYDEAQKGzLt3VC1VyNpHLUJ5A5+QjLFX7FJ
L8l12EncgIuhG2m7pWrb28GujeVjO1lLC/CwDByuyODdulp+TfjXNVkyDQsvdTsJ0BiBe9V5kIxE
CMRl/oNVoLZlQ+xXNh7MyTrFgbrQguTuebt6FOTjDAY1GH+rN4zIXNtUXfViFeSJJfLAhLKHpQkZ
9HNLzjP7s32duUTBXeGVvU7afeIQyQXdjDufT0Buri0HGAAw5gcKBD5tDI1nwrizHZx9pz7APY7S
gOxhs4JmtkncC/QQvT8i2SGyQL7Aoq9uB0JKYYFnJJRDBU2ZpmPQB68GyeBNfCxgBcZr3hOhvHWq
xwosTrOLX/JoM6ak8y0Naqezj4QMJVscJgF2n3cV+KBo2FnDsiSow7+a+iNDzcl3kJXxr+HJIMAJ
0SvQPJ2usb8lYm3rQ99ynGcFooL40XvZd1d+99bwZxQGWdH+CJ2yvDXG/iyg3aG3uDZJJyUnnF5l
T9BoPciNltsj5YnwU5HWMCj0+8YaVyOWUYx9i7n/xasr6C5tfBINNtuoI08P9S+o9f6TGT/G8bNn
3NZ0u4evBTAytXW7XRNuu3myu8HIFzI5at11118GellY67AZrL2Z4OA81XKHFwejbUq5yAXSEH9t
3Vure/Wwf+rRQxUcACGF/hH1bmgckwyzPOIsLXz2AW0J3JaEYqA36SuG5zeYWKPzTcXbCYZfD4i7
o8WKJd5/YhdAwM6dPtF7u9JqnF8egqKlDyYXajuYqv4bKy0P72wOrdH1n4pBRzmpL+rpsTeuZr2A
L/wj1ftZ2nHKcmPtAs5ZaHX3kGVDs4RIgw7Ejr8kRrupwWNWcMsF5Mi0EMRhsN8oS/PcR9hvu0c/
xCAS1s/KvyNrFJe8fbadZD9o4dYpn7EgrmftbxPfimjc2WgNGbck8myT/JrUjTg6+IhPBUlxName
TX4vU9R3lKtp+1y8Qnuk73vVD8adMo66+6Ib16Z1Hon5akAbGHgr8uKCRRDSboGQZrx2+wC3Nsbq
JkRj5B4jl8y88bZpmMfvDYJVtPji2s1VldvbYjTuLfqTvI8+9ymM54aQPhStbqWwX9vMtAo38Esq
dqZDUdu7ysb7wXJpGV+XRg3JJl13CFRsXgRs/QCIoIIGNJh87eSwmrSAcWWiJDzX/nMCyAHoZbIp
PHA65SptWRWl95Y2K5nCjV1+rqcro7j05lllL15K/AAGWYxLm6J3VrrGPBLlV5UR7gjWIQ/pi432
rNdcbny4ZinUpJ+89kslO3Lvq21SniZnE2n3vffs0riZQ7qQGJAnMy3GORJat67TCbRaN/j4Uoz9
GOe3ahwPkTFsIMMsA4R0ec0kNGGUDM6xV6z0Ti1qk4TDZNhRoToYRbGLgp753EWPHm9DchgjR963
tbcB/YOij/REvXlvMnuohXvia4kLALSG4c7Yt7qiRc1ahSuWs0SorUMj9iN6qUZfxf2LiY3ACcPj
6MltUCKHL5ggRmMNiA4lVHyPbO9oUier0gQhWfasJgTydkq+kJR3gfXolPfaBOe/jTdGH630NjyF
tn9XEVXYK+utDT4ljMPiOCUSpLF7alL8sKE4a9jU2kDf++1rHqq99M4aNpwGAs1Q15+jHOa9/ZQE
x3Yq7xN233DteAk067pat7PaHRFRLz+ZwUz0j5emckw0ysXtUDtrwwaEMFyCbtrkWn0ZfXMjdP0l
698mIr2chG70DPZ7ESbiy/IOetE6ZDkqaZRTiDkk+pVVkLeSsCgLAHD4CFQxlSxSZlF6/RApJCiB
pPuMigzUWGfcjf1LV7X71jrp3trkbaeNFsRICYlDJ16MNc2sXAdRY4gCuV4H/goUk3po0brSlJi8
DYGJ2Sa2cpfbDLjBxyx6T1WqQ3ZaZWcZ+/pCzSje3kvc685O84MRe+M2bexjFplHPQ/FeoIqsZ5i
iW9Dgj4uK6YmlhVuJe71ST+TkaUwYIek8qKLUWm6ZdewEZX/WEAOi0hzEGn2GHMx7EC/zu1unxFr
m8Z48prkyjSw/Oeuch6d0O13aLgoAdYLPYctJE6DwQCxtWuGIQ8imH97QIBZiG00oOTUhpvS8pf4
X0/0/ImSx+ZOYKBFTdhCDrZpwkfQCxmcCGg7AhshvJ1mgqECON86u4I9kkEZBv+tAEOHM24RF9bT
7LB2oOjSPlhV6Mha7ziB42gC2H+SO9CuwgzVFjik0M/vjCS7r+oXKd/Q4RNQd/IHH+r+rsZS6ZJe
FyDIbNmvd/ZlaJNVERdkCyDUaLCG1bw7nBtHc1b4dRZFpFMxLJY4obYmwq2U8TS6O1PBQvHZLRbi
k59H28FHJT+KBx7ZpxSXThDhPuld99Z1s2sQ/axdSDvx8y8VUmyFZIl0eHyG2xalIHHbXDUfiE1+
3eoaYEiecnhKhGnV0Xk0OiKJPXKaIyZZAuRbZG+f09lXTQJIrt2YdoU6l5w3+Rgxi3YdjjuIjMrj
BczOxGN/ELr3uX7wsLulSu0KvV2lIP6N7DTGvPauB2AvQ3Vj4qa2oviaDTjG1gou2mvVo6JDehji
9Okbf418jZAjf28h4EzDeBv5HtsZGjpK3WsdomDImBu7Sw4toLmXYdK+YG2/IVl2doXM2LNym/Pb
B3y0TObrNGYEeDk5cdONp7gnKp0eqmz85us4PC8uktj4KJwbdwxJ6SlWUp6yCNVj/bVgHStYijEi
HIXzABiJHRBVXmDsRwdJlnphn0egq9ip59f86N9nyR3hejvuQw/vKUL/ihdpwTwJi5FsjiK5Vv4n
S3ya+p3ybzr/VlDajMIOfa3/6oGhJ7dik+KtRKyE5moZVOdBslZmM1wmW7sIV4RG+tMWDeAYJdAI
xNliiwIeZDm01BdJw5H9eSBWEUJ4XO0HtdHL2znqMN2FkA5TSLdzJeeJCN5tGZwcdxlXy9pYsszK
6pM09iJ5AGLbzTyma8ssCUBhw9/uccKuG2MXedM2sYcXUqyMNfCOgt1ivY41sdVSYse2uYY+59BZ
29rBsacX4I+y82h/HRhZOBhWXnXbESkmHC7Tt6LCBErOiqnwwuPk9Qu5rHziQhG5quAQtDeRto60
fYehyGDbmvH9RFcbtwI+cMQJNe9gnH6FRtUbLxMpckHwFSJNadCsuCKDZtK+Gt01gY5OgIN3A/Sx
In8kzV9sJuCaROXwK9mfdnhlsjXVpiei02v2nzZL2+EYZ+HeJTCxuiFtGUD1oh5Zj3d3TfuksQim
GX/Uk/RIJxCBNAgHAZGFGZoKD67XrHzslX7QhnbpEZ2hhW9aet9TjEnckejtXdW+jBRiRriRBP6I
hwquiQK7Dk+5hreutF1ZUURFn0L/ZxGgAccUQx2A4ItxQ8KlT1xpgVa7UdMynC4UUkiaXhYxe3sC
bmlRAAmv8HQdQhIup/KhntWm/XJuBAb3rUOj6kWyeffTmooQMMYIUkG9wSoOIxvRNztzEG096HN/
I/vbaCSqDJeOcxxUtcyHNfxrYAQ69sSAtbuE0y8o0LOej/DEpeYV0ppjhoiswMDpRPpiqHUWhVQF
YnalF2LPOGr1MOkAH4CJSySmGiHapflQ6AeZE3I1QlrIAMJYmPcIpA6d2emAQLAvIdGdBp+MQGPr
k1FLNuoyIndG1Gx0THyL4mjl1xVZD2ZxFsZr7J3NssYRx8II91IXJ6AdCMqGlLOOM++10Jpvg2vs
wZMQHEHQF1l7TI7PA8LJKg6PVput6SoxcysU4OGVRgVf19tlTJ4TdRoKGGqBBoV6NxgqUIf6S4xX
Gb8xdtRDVz414tY1Sf/wfdK8y00Uvln+ua5qsCQDp0jy6AQRPoYxhAd/UiUZ1T7lrZn2Nj8tcJCc
xF4PEZmLEq/ZOvTAvgBTmzn0VbgJA1VuIEqAGdBNyUmH0zoN6xbTsI7N2EobamO9R0d2MD35pXVZ
e63FqMYaq5bf3CbgvRAq0xchAy6cHBB1nfdgwH3fRdjUCGdzys+9oJCm8c1N3730uKe+NFU6hcsM
ABsTROnrd0VGFCCmB9ALU92VhDV4k/a5ypq0Wvbx/F7inLMbAID9bAsJQQDxGX1Ms9P3AHbjY+hE
k+JFDhKdBHHIlR4BbFToGnNlDwS8VQrpDXm4RpLv6lBQiVRV9Fm60XREQWof0ZkNzQJ3VLkzDZVc
tHBQ2Z6skeI+HVR+Q3UW+kGfhdV17akWU68UdzryNniDNSj3zpHmOi/rfqv5RCiUrRgfLRGPVLOE
ecHwLR56xyBFMLWztxYYS3sf9kwnS883RmerTVn8xfFR4lcQcu/o9nm4JrUqeSHcnFCNKWhZ12Ba
7Dd6C0wGG5uxbULuK+GRrFZX3RCTxlpyF1cIyegoJ25VPisbSPZUU3fsR3rQdd5knxT4qKtack7+
7Pf3TAdmc4cOOJSUWomgxtLpV3JOJJPQtzJTNrcowcUi07SaQEgzVM8kxGQnEkooPjYYya6kW1cu
FT8S9PQx4NVFdxOheIcpBMeLZGoiObtbmRZy6awa2RT3rYnvNG1CKuNd0uePYWd1iJLHHoaHS64R
EHwvZMWWmLfJWJZX5ZhCUTNF/hkkL6pgJyyZvxLXfEslod0LMhvc9kzApow2xPBEDP0MXMBqELxG
kfMM7ZqkZlZG+CKJY2yjrLsac4eJzW4a466MDfPcGnYhIF4Q+iMGtvxFNca3pCRGhxajNg4fM77W
NXKK42ycohkxDeen7s0l2d8N2z5Rf/YbQ7/XRV++OLUXnIIqsqnz52ARQXbp/WNdTtU2CGVO3O/g
6NuJGhZlVoupmei69sHDUbDudazjNjFNy6hPmDH62BnuQG28vwSDinDo2Po6yJAgjLzsz2YGYhnB
SG4xZbbACcilAdlFAipwxCxJKdvqOBHbqmQjUWaiDHGvWiweyxBN2dYSARv9tjEgNekNyO99k0C9
X2EJadMFZovOWydxB2MVFbld7EtbGFCcbIAo3QRIY1nYkRsdWMylxTPk47y+l52WZocYuA07Zxbs
4r6Kg9Jkuk5xUOSoMIpzTU06/gZXtisf8mCU0Ymsnro+D8HkDJ/QI7jmomzhUq8VPUnnqPrEyh8M
lZrVTulxxq4iH6NYnYa+mewNtOFoeMY9U/f7GHVksbbzgK16g6Ro2MIIt+9IpxbjyW49VhLllPEW
0kMwogc/ZvUOXCGb1IaYMafZRZSGkisjmoJy4w8ZcybeAjzs7DtUviWBg8AkCs8DaMhphGJ37XYQ
t9eoUgUVuT7WXd7STRXdkGJhWDYrIMsGAeTSzBCURGMQErEMdPfoJtZd1M+rG8tHHwLPEPdmuXZY
p4hjqVlDtetK3+0WEUWPT74MkxhcYWgTaIZiiojrdiCdrkRTUPGmC9gGhrlK1ZWQcVIeTeJi6O9V
3WgsatnK8oATaaKO1VTkCNXIR3Og8bZXRjOL3itfogJA57rpkKRS0iMvBj7bGMkrouQ9fT8SP1Jd
GzA3vL30dZUveZ6S5BxHapjBpF3afEoHrBOUdWUCi1nwjz1CcEw5sX7E1EQdUmsK3vvjHNzLNiDH
ESrYa1DINPGQ4rrIM1V3j6Bp3QJ1vzRtQfVdtgWNI7iaQ05DCkla86oyZ1B7I/cKYkQw9/jRaz+n
RmxyEc+8tkZVYbWeCLS8JKHKzpPyhj3eSLA61FHAcBktVBYqX+MwHklVLAMD8iYIjnVHIuKxbn1x
H2VjMdLeiWtzTVpgUt9HKmvzi+GVWkJYckw6tKW50ycrDEjJ2/uIYKpbX+itv88F9KTXvi1VcbYx
o3grCU2DRRMvpvSlLXrswCg5B/p/rlMjOMOCLxpQiikXE/2rWavurY+HKtzlacpG2wAxSRgsqYLZ
VsgOzs/CnIAGnwrsPPIlIeUGrpwY0vimLfk7oSKPpE36edq6e48EEvc4sCNOPwVA0wgJaKZuYBNl
k9O6JP5xyA9NGdTdWZQjWMqyBJT+amMpD0lwsjsxIP734F/lA+7Freckmp5u9KwAfUcTzKCOnwYK
LvTEmzjAzuJQTetmU3i3bJu0ka9eW1J9mLw2bp8NyPreTGiVLuGmeWBFlCmZzLWnDHEfmym/0uXV
6HXkQPQY94yDqYOC3SZa54ZXSKIBETaQOb0KobDWPeWISAoIkORwH93QG9kl0sbFfPrUZnnfCmft
4yNTJQ3EQujNs5O3vkxfGzr9gbbKYd19KzWnmtjvqTCmXQuoHG8k4UHkD4lIM7eC9YOZ6hvDruSf
ksP/39aA7Vt+9ZK+1f81/2I6pMwrAJj+949f1n9+jeJ69dK8/PDFmrpnM962b9V49wagjX/6pzZ7
/i//X3/4r7f33/I70T8ahF+I/sv2pcmr8CX517YNs7eXHwwA/NM/DQCG8ccsE6IOpgSVu3dlzZ8G
APmHMpAJknclmLZRZNGCz/JqVvmbf9h8l8LjLBY1XHIL/9sAoBl/YKw0Ae4iheYXo8j+Jw4Aw/kg
y0EeyqEl/gNTIBlWYhZefCcmKW2/de2cvG7LOaW1EW8Q37EbM7O7upPWqYOfah08J6czAKpkFcWn
qDGKZwwoB6LvZgOuvQPKG5HcUBxsbOTLLoiydXVT51Q2dR2I8jjY7r7FCwn2FsdLySO0rRve64Cl
85hlu2fE7lqS3dpWVr4noeNbgDz1EJs0MCtB0RSH3C6hxrIxnAhkCG5y03VuNHLLkoRXsdMTYW4T
GL9Vlr6KvJLWemFsqRPGEHyGeNUp+9ohnvhuQCS/CJmwNoQkQTNOtQrg2gSV0DZIGw+0rKJGQlFe
6URj1AIxgZltw2kktTdI16iksvVouOUWzOqaVTje6Ir2ikjdC8yypab5/oFnEoKkhpiYwpAwy3BP
Pl2dpG9an1EUa+27blDX0FVo6syH6AI203pLfLkJhCVP6SqQ2UCTmcQzQlzZnaZjS8XByG+ZKR8L
qFLbotBz3gN0X0xjJDC4hoBmKepMgCovdt8+CUj6a5Ln8iNReTSUomAnMevtLFs792wiG3jaR97P
xJtPD++/rchWiuUH8WRTSk9KymMTinbFFcOpH5fxISLSkInKf2zaongaIjIJGPLHKK2p/NxxH+vr
yhAMnfhb15u0acrmonosvZEiTPb9OmnK+0IvoN8I1pwq9addYMyAJOuuAmbxyapup9i1Nm5LgpaV
nN45PgVBS2oozGMHXQnuCEasGPZPQQErk/VFTC0GxoD9DXwblu+VGzhUFuTn2HEBFpRJzSoZJ2sp
CgsGEeX8TFrONgTHsXKLXh55U+ckvFgnJzLYkufQVVNFiTvKeiy+NDYiNt/rNOjfmtSdbrSx2BUK
VjSPcL0MDWDyWOk2rjfke+i3oqrEzXfzys2fIqfv7TMfZVcQp1CfIuZX8/8bQv+g95oUo67Fk/r+
54Z2FWwbGsng/5zbmjfenmIlu2zQp1k5NBezLMXSj7rwN7okaiofNEO6hSsJgQx/jDBstKQ/ThUO
BdzcIMBiLm/GMv/ClpPi4dDc9V70GPhiziBBHGSUJoDrQKzpeuFO7dxsCbxvWQwQ6GIWLlqiv45T
+CWS+S6FUbCMLarXlR3eBZEHVzBihycOKgmv85qiRXpVEmNy0IhVoerIhwZ20aIf0muLeOTlEFhv
vmqLjYKLKFLLW8e5/UiXZlEIk/LonMeBchh+gZ9XB7x5VITmD4nGMpiM6LfYDjDPVaCfE0cB1fEN
l5+WaX14/6yOk37r1OlxyEe6d919gOKdJR3wjHfSz7tf/a8v8UlHhwEoJj/PIMskfxra3//Tbuqw
n9bF5+L9B+/fo23qeOPEFokajp206gAmdZOnTrQzK608tPNf/f7ZX18K+syBFxJou3SnhF6IvNWd
mC+CmGwxJD4Du3UY3Q1xoEl2cDFb8uDWJvoTz5LrTo+3uMAfzaYJNwZpgKx54rnxSvckyQBN9c5D
XKIQavyq2MVFv3NnbMC7Y96wu+Lw15fJcGXFOrBNmyJ7n2bQe+YP75+55Nz32hDsEx++UQhz5cCq
nlGM3HqZjSY6lswH8Tx/9teH2DLXokj1XR9Hb8BD+pn2UQOB4UNOlT+KRbItKvtI6uEwO57HZZqr
T2zJwo1bZO2htVNXX/qBa6/7rnvJtBGeVc6GY1INNYF4xjyxEw9WFmWRhVdNBs7kyFh11igWsL9z
X7f2adxMh4Zkc5CENsAwqPYH1Krv35ZVPB0qlxI8U+/JmuPLNBoUi2CydTCsAMxYyzH4gn4PU5Gi
UyZC60BtAdAEk4WK4m9VRQr0fEbFfPKycnv0KvPXG0o/hGeG0IRYVcpjnZAVYCfkOPmmsfUMtqPu
zG4iPwyW06KH65TMgCf2AHjJQT7VFaIYs9PwyqrgqhHPuD5O7TzebcefiVHzp8M8piisYGef0VJq
xk01M27q/TODJTkjygp8Ct4Nd23UhL7XxOc/U5mjeWS/f+hnSMP7Z4kEdJXOyCt4KNnhrx/4CTuj
vMdu3Ce2Bz7RevR47wcTIC1rbqtHFBXIImoLsLxthFcc9FY7Y7y6+T65f5K55q8tOWzdGdsFO3Sl
fEvCZ7CSnQfbi81VfbShffV56K1hP1/ef4P2zgSzZjxYnWB4IVjZF4b2OJpv5OxZa2NGirmwxYaJ
JsNMSKmeekAuFgQyJ3hM+3v4BReRNdoxae7iVrxM6B6mGV+WRurBmbUKku17H2XBxuDZXukz9ozt
5q6lgrUit2qRzWg0fyh6RGkvEtHCyqJDyDb4SzDj1PDpJOjeMP7GM2wtnbFrNfw12UHO6ntWA8YM
Z5Mzpo1kJUlniO/50CnQTTq3TrNKZ7ib7wxXfqjdeyL1V7nl7H29XhkzEC5FGERqPUeaYXEm1DgP
epwLRS6DJhfPWDk/7m/cGTRnz8i5APacDYMunWF0PVS6fsbTFffdrN9yZmzdSFWBzAtmduAgFlUA
7bl9x9zNaCiwd3KYoxj8gZWRIt1mmAqwt/OLkpVOYrj2raJUySw0ppRqCVjcTUZtXdk0zX17rA8t
8sHF+3qkbqOCMiShVnrXynWmoH1naQXiGcH8GhQZaEV+rhD2OdXJJF2msRN5DHRUSTDer/SwOrHy
GwPjLCZas2yxxMoMUuum+ixql4UP3oddVekKKjMMz74alwPQVC4aIh2LRQ3vmVdc6JClS2jxwWgN
R3faUxQItzTcLlqddZupyr++/7mcmnGsS7LKsuDZCSOXv0StjEnkeyj8oCg8kA8Trd3SRTfTzUjK
qsyao+M30d5vdoZVOBsikydeotq0AoDABDYryvyakNdUQ+vgFvKosQbTwird2W70jEjRPvspWHrN
g10fhNOqy2W2MtNOgRRbjvXODLPgqm4Jy/ACR21jKyYoJUk5nbwbtrU+HMo0iU9Z6t7/H+rOY7lx
bs2yT4QK2ANgSu9EkfLSBJFy8P7gwDx9LTCr++9b0dE3OqInPWEkJcqkCPOZvdc2Yz9ZGUPIgCsk
W7AtkK9zsmAtMtZAo9KVKZG2eITNvIq3ahTbvAlYGwcUmhLF8lKRvb4Ugnil2oDvnjTm8fa3un1I
z+hKWyV/CbsRlslxFEp3FyenrCVQhvA6uSCgLsxL64hptlv1Wt0dmiy6OlG/y/y+3Dp9wfQWuf/O
B0m3Vtz7DY7PJh9eDdaL0Dfxashd2L3WEOTgtulfATHoqadWWmk5x57R2Lo9hn5sXQMQbFbBYmuY
P+jZuXmoAKeAY+hBLDQcd17zdKv7Ys1CzKeb5r7WeMtE4716/Dp3UfNhhLsiQsTj+OQtpWH95diP
/GbRRUaHbpIGf3bWZgw97qEKPFcOeZtxIupVZfYLIMePRmWApBteQaLJVRSONEUdqtZZ0jWPvu2S
GKYoSIBU0QK0Stzp9oCsx75zhqrejfSPC1ezuXuXpTxNQ7N224Z9TOiAQ9NcbbOrQ2Q4HdzbJ8IQ
SpmIdZiJFDEWkcANXO6pJ5hxsKPPLoGn1nFTwbVgrLJEFpdYR8dQD8lWM6CAov3+LR2bqSDWssip
mSFyCuEGQ42offtcllP8Dmddeqj0uuYgUvcna9tTWyPoDZt/Y1Yx/7UQ9XQXYqRt6DqafNf0XPe/
SeRTC/hrVX+3jtbeOcavM8AwgTIStbpzVOoSV163BiJ2joNKrEu3/IVIDBcr+tN75JKRuwgqsjMh
z+lvScyuIbXKXR1RI9RNiAqrLHr4y9lf397/6wHJXfwFN7n8lf86ErmNOf6Zl/x/NEaZ24j/wxhF
RnFZxf8yPZm/4u/0xHb/A9Oa4TLsMDxdwCv4H/gEywSEgC1Kd5mOYFgymGv81/TEsGEuGLrwmdeZ
3INmO9h/4ROs/7CBZzBz0R0HI4ll2f83wxPHnEkM/6stxZq9iFj2LGbeusBL8d8cMQOCNdKrGBhE
XTZtLO+5bqILKw0yY0u6oDGu4k0WMi5QtdyzQTrbXoNqRzVvacfmJxF9tyWC6a0sHfec900yZ909
O843OYnpl0FcpohK7bdmrJESmcnPsX87MPBM2g9+UCFzHPxnvZfAb+BfI1tJo2uYsTpJTLRYwOK4
Z2aD8TR7RvdGRTK7N6XGUzzU2h276tfbM1lZ6gwRGs1YRe9d+J+Eh0Gvy4sNOjpn7wbPykm7Za66
aAOrbjq7g/MuE+U9Z1O5EqzZjmSm/tCyec+qL7M7zaQMteenVtOqk5Wxh5u/5vbFfpcKlFVEg9xe
wU4FmbPtBhv4R0dyhfq6Ay2UB5CryE4aTKkt+iiGJ9oX/iWK1VUnwbX3CHI08xx1PKETemasA5RU
9xAe3DvHz+/izDQehrJGShwXryoO2NHAS/LKsH/UUStvtJZYKtkQ70A4JOGfOZvqUv6SYy7XvVMj
Mmob4pIksgwZxr8UR9pROmgwRd2xWpkKKFOaNdyXMUKG+eN58cNoOHz4+yKoGyuziBlLUS67QdWf
/dTcMPAGIq9gJDfCp0dgV5j6049F6gY0Nt/Gt8GPrxxtmWQoF7M+8c4xownVBB8+uRJgf4b4PvNM
iHDGuMlFLNaGATYsAae3tjyYuFAAaWiHA35vZL9W9FgZzl3PzmvVuhOzihY5RarAtGk5soQs3pk6
0VVepX2xIY4OvT7uk35XTCVLM4bU2RgfU6d/a6aJ0Eo85QCJiZRwEntV+D4BkD2lLlvIQ9jrXyhK
JMaY6DGouTuo5GiQb3zwJ+/e9fpsD85XOD2CP6CBXeneZSkxUcWPF7r2wkpebLfNjo1PSoZmhjP4
wT+ZEauraULsya5ia07xXUES7C5V5pU9DFIOET84LLIg9DFFyrQ/CUx11NYF0YTRXuI+Ry9DlMZ4
sTXBALNYc1IOaZ7epRF1ZgCiNZbIw8KKwDy/NlBlkVxiq7fZCb22OqJQZLKONR80WiTREjuA70Ci
UlULIqF7otTI1cBrktkT8zc0KYjOcQo3a+l2BPv0CIph4/6SniJqDzzbZN6z1LgUk68fyvZXQDfg
ItA+lSzrW6d/pDXDXdQsXL2u1znyhVUMhFJ4PhYV92Iq9VhPSA892qqs1BCfQ90c3cfEL04WsZdT
FDMjFc0hSUbwRxokrInNYM6771raY9Pe+wX9nwdx0IZnlw4kZ9d1RUSy5e2dOH0qPYeARt/hfxNY
m4HhzFi1H2levqObZ30DkeZp/spi0o+ioP8yit3MmRNPZdkzwzXNH6CCq7Rjo8+NlXCVF0YLTvDl
OiT/Ol+VdD0y2hjX1o3GQQD2tOY6s/aU/+jH8J88h+ymCWSoVYGLy9C5FXgs8EE9t3r9JjUKWZnp
LyKEBVEnqCQ8dH1osECKmiiCkPyGirCysqGHocYhwJg8BqPS750+uDAU2KMZjDesXY31SAnQuGqN
jfSEEFtfNsRlVwkR3G7MNpzT1F/TabLMS+Ra00PIl0iVZKzeepeZqAF3s1HhQ9dP6A/7y0hcmhyS
7yqxoGgt+1GpHeI8hhXeTz3Zj2ZWHcm0OhpFvfVG/zPUEUl121CLV+GMswSENm/Kva+8jh+aIn6W
7vhoauo4DsGXIjdLRd4K6HAxH3vrqeInS9rV2BkuEOW3WfjZDtOnCJH5C9rZkMs4xSvqguC50oZV
WWW/Zj6iCFXtNrDg0ooo3WiYtwqBlr5N7yo3OkIY3utYpEZbHVCYi20RkraR6+Ijcn6ryXkCUtY9
jkOPAWBf5gQNurodbgvUnkRzd0vRyGnT1mFwb1bzyx451NZUcs3MByEmxGFeo3lk1XrZJDe+N35U
HcnhmlkNP17/PMCRxuev3nz0A5M7fpB3XyJO18CGBZ69Uo5cR8j3Iun3S0QGMcm86fI2bEuYou1s
BS/LJjEUpQhncx8EciWFVRwzu6kOVf026VM+S5+RrNHLoEcpdkUV8c2Zmi5GZWDGIkFvbZGpfXIH
rsoBLncc5UuiR5wt+S1v1dSQ4zRnGktcfP2UgB4TyVolhPPBNnUWTZHbqKS8Qwt1b0VcHwmfon5L
PBwVMfeopR53r1bEX0zJ+DWsSEi3oth8kH3NlGKADBjXXyQ8eA9IaNCqmIR7MKppdLmsBwybBIzp
uEDix0EM5w4grYcHRw1nAgjqVe0yjuJcqw4mcUhgwu1kLdMaRmGwDgJ2DEy12z3bVFbfCA174TSE
75Bu0mSVtu4khrukJZe+N0goCSD+7cJRZvh9EyQQZXGugiZemwm+Eb/y0nXbE6bJcjRhDz1la7+h
6AidyNjbVBJYd76hlMpjFeSryovHHaHDWHJM/5lmgSEvQZOWlnI/EC3axwfRatO56ERzjNJsmxKp
wfp17UzWW+pFcwYPrw+YYamWlDi/SUzUpyzSzazZom6EVj39kiO0TvLJOoBP1ldjDJJRp6M6aNIT
OydAvysI2HTYsL0NdpvvdVvfp6RGsHqxmtdqbsiGNHL3DX6sYzHh8G/L6dsLsuicaaX/HBRsViJS
1CuL7qaYyxpTuU+WZ4uzTU/yXNbcFryRCJvbUy/or3nlnn1R5YxT4i9iIkkeHFN30bUT+ZakxQyW
su4rfaquU+flqC25tI1jjXSexHBOGu2StYZ2iRxioh3vJvhNL/z0LvTde2yy4Vb2mbYofQt/3O2D
QodXPTgIUAfSmu4re23ZZnA27aa7J+fkNHaKMyIuXaS8vdnd96azcZiHn27P7JLrwADL1h/qc1WV
Yl1LY0M6AVg/ZHjhUcwPt3/dHqpixFpL4XnkVpis/FyjvYpNHAaRxkMio3mRFB0d1LDlYrSNK7o5
DXH6/JL5s7fX/fOUia0S7Gz+9etun2/mr/nnlX+/4z/Pb/8yJMZZWyI//edb/PNjuizlYKDgDCFi
3KcZESHgCJJrHIBFnsJCPki2dqvWMKxH2cwcvtxMnqlDychTbv+SIddY2B36ZRUjWRERah3lk0pU
EJ79pyyjjyo1TXDy2hUNo/weyIxjdZ8QMjlgvQzwmok2g/nbAamt0pPCd0wNH1HGOlC7B0Gbatu4
7XRiJPugNH5DYe17tw6+Y9+4j02t+FJN8Uqwjv4nNuvfOPAppoCzkFaU9W+9hghVN5PwlVtPuoz4
rz5TzU5LXeuzJ1Yw3Br7XDxUo2uucicbrh4paesy0MrLAHNwkydxcl9A2tgILwzuioGoV9vP3FNN
msdONIygVCVBoqb4Rm3y6w9t44h9NlrxsU7TYGdjNj61bh/v0mLK7lr+E9s89sszR0e/SYBq3ntE
Q6NIF/olaOFAjInyr4HDBUfHF/dIcI62jEQzPnUW1G+qU+25DxEzoCvsXgG9j4uYmJo3goTyOW9A
fYTp9BUz/v7kjv2U+YNFtWHfuRzuP8Qp7HBEoCmfyNQWVRHGC1N+JkXO5tPHIzb/+YX2WjM6QcIn
tGXG/CdE8S9Y+tjjT5YWd3Sa3lc5ZU+e3xafMjA+CyPQPyj6GKhrZfyeVO1AdLwaX81yDHAqtclL
g+AT6W9sPaUequRQt+rHiI3EKtCTiNwaP17LzrAvUKGsNTEww/2oU2GOddqe2ZDiD0zM8m502Nkq
qfJTZrbuDiVLdnSFtPGdqZxFTI9jUcHpT3zDPA5dQWcSu9aJG+u4deYAV5PWeuP2UjsbAto6qrTs
Mg1+i+eqkFetHG2mha75UAqS7lAHRU+c/uQD1VH3zDYRy402uC8R1yiEg13zJmw6QyjV2BwHJAEu
+Sx/vD7ihs3VLSmayyRCh8lMfjASoX7b2oDnmuFEIF9j4WYR7tyMFdTt7x6ne6WZeA/R+7OU75mD
u0GGNJTxiK/5B6QLwzfBjdT6lfeZaNk78KXij2OAQMkbZbxzFrEcb+PszQPziwTZMV4ixZ0V61bx
TPQsV4Kqdx8dwK1M3qvhoY4zd0VsY3m1Q0utWycKL8zhiMCrQZvaXeZvHDvBT4AZbmuhTDphBep3
pD8MxymP5D7KjBE/R18f3KbU99SY1dGJA2unu3596nvG60PWSCw3HYbxQKPvw1O/saRr3vcI0Lms
B/4FU364VvmUPwDolqvQp/SHPucuyU71Zq80qoSwrl90hRpZVo79qoc26dJ9AXhjoCCekFt/SIw3
lSzVJx6yxyDrku+8kScqK3IJiOsaHDHOoo2RnIEUsYGMH1KMRig+/1iTg36OpQBDMY0UiYkmLort
4HeeOLjDmP+YkX52wqD/Qh32HPad+2cw3O+kb9helvEhNHNK58fIERvBKnbT98QWF8olgZ4kzlVX
Kn/X9zldClKnC7xvKG5iC7ZVLCh/iaLxrubUe1duchRLDGvWt6dKr03MBu1nq2wLcHm7bcwA+0Oq
MxkJTGJ8s8Rr9/iZxNUNUnnHFuvgpva7pMUYZGGuc4gQHHqYrKtMOwW5NRG8RSaVbt5Xqiy2noJa
LGfqbOkWWyMgBztLhzfHhho2JcLYaTUdqpPe9Y3p3LcpcoUgujIu9PaJO6ft1nV8jUaCkcbJ3dpJ
31Ja2fUaHl++JpNIXdLgh24Ug4Ben1VaOlcEZcS7EaO2UHRaXCTJwiqTY1iVEm9i8BM42j719OIa
T7gm8zy+18qwvI6RPdLXwuRtKb6EzoSTX93zuSFrQ0MdWJAMRlDYj+PXuyEmXAyH5DkQWXFCXDO7
y3hwGzzkcW/2O+l145H71UtNuioOrVFi0u05AEJ7hQ0MkEohqcEMo3pgVbPApvgHB2e7d7Vu0tDM
DqdBwd4rhY1KvTSu4fzgNTiFbd06j7DySVtpvrQcUWiV+3fJhM3ZF8PdoMS9i+bnBLOHYGx23eCc
g3PUm/oZZBp4I+TglUxbYPIS5edMTquYfLCKmJah7Ytznff1NXWHbiX2indhHXPWsaIh65NwWAHD
gzfg9rQc+uq+phx1SXBa98mkrW6vjUqbScDY9TvqrB0G4nbrdYjwS1dvr7WnMEeaY7UZVBUfxrKe
xyRVe9VCbWC7JHtizubcN6e5dl4vlv7tT9JQix4YyX+PpmaebRd0RJ/iV2rnk0Dq/bausJS3VoWh
K6mHbUZ8xVW34mYfVVaJNC/LrhqNNjNG784ww3SXjnS/ajdkenQtUoz1iJHRZdW89ebjFJFIICWm
fn3w7OvtgX2tXKGpjTZNhZU5si6SzeGVoGbwyWDZ0MDyNLMs9qOD9czKqFoTY0jeSyfuhzDSTx7V
xkYncRAfS3YqendciF4gW2KlsuQVyTWyrIREOAAfsho+amrXtfM/T19TsIbWcIZoZupuQ9tUF9+3
g7ueDPEBS8AGJ0O0MhCoXEfXeArIAj406JLbYFtaw2tXNndtiXADJViGkLQoq20eMs1KM3WlCVBX
qBDe3nT7hzJjQdjRoi4brpGHIaCotu8ag5M57spLwkZ/UTsVPJVC7TIl/jhx2bxFMd071AsSl9Nz
GQkcT+G1zGqWmSE2kjwGuG9JAUij5u4k+jvHyYqN4I61bwdmWYqy5q1lgoYWIpheosqdBVysY8i9
i06apxmY1V2I/WkHcgyXeDS8YUuvzrIDSd0WcfnS9m1NCp8fPc+ZYb3tIjStXe+RP0yOkryYLgM+
FKXCo5O0G+oVxiU4+noTP5zMeT/m6ewBKUawqhVCso4Bk7gg/bQegxTzE1p2c4cl192OpjqR5vHI
LZWk+lH1+8ExwwPi6XdSQb+TppruXZusDG5ysWlrr0ZuXkwrUstBBvRI6lJ3Q/qYNybCOLBXKzoE
akkzOUxpzc2AkJI6K0hDgTrS+gBLaCHbc4TfeOBvPB8eNDMG6JGEMLCVmRrmxsc9L+IEizD7y7HT
flPC17cWS9Yqg10YpyMyu0mX57GtzJX0YbyPiLGX1eS2a653cAzmh9u/CtIygG7TYcOr9LET+s26
dAxnyaH6p8pt1IVcr+4wnG5ZHKEl6FJg/y7yDS/Lx2MylMldHNfII+bMjLG3WYBXpDFGNWNR32iv
iG6+2xqde8+2OA2N5zxvd/a8caem/cHrNEekSNpx8ie2Zo/lLksfibBj8es84DB3HuIw/R0y41Qb
Xb3QB36324cjbBY7bdLapQoD+0GbX19Z0as9/65+zt+O/SaLtMgtuExfwwR34uCZDPGm/DBQcHr2
KU+6fisKCWcLicuQbhixxg/hHOKX2bX2Gg8WzUacbdVQwCsfio90sr5ThL4bs+6qBfK4+thJrDyT
sqozFymUDoRf79PeavHLCvlwe5Bi3IOExgEbJygarKm51xhurvrQnvO4sTYq1H87LTbNByZyCBHZ
MTZ2/BHJUcfIWsl7kVWMjLopYN9tniIV3Id1sx/ZJ29VG+6EbWVb2LoZWIuzGRCXhynGQT5tnS0O
xOsMQtBxoTA6AaGDPSoNxbjD6x8LktobiEMeh+G+IcdrNc5kigkZGk4yUAqGk+fvmh6Toxlkzo4M
q7xJw6dep1Lt5ySAsauZy9C0WKT/Lgj+CLdNj/esrBR71paIF+SiLGqIvF6WJdWTF+A/FYM1njCH
ZZIY1o5uR9WBx14Rb1AfO/LINUpbG9Lu7vFPfHaZeeRYLd7TJGCwGhS/FikV0GIieUfrSfJZ7LCU
YFhIb8GfP8CxE0wIGzVndxOusEHWU5hfECi+I7J88H6/JHMZ1EbpRXWOdVch3GeoyqrSQb6St/ZC
IBxgxkLS7chbC3elos9TeDX0PLjL6tTcVnlbEtzJfC3m3hpUqMw895P6clqaI1EkiUmMrYecs03C
fZCElzj/ZF0NrNZr+1VTs3LqcNsulCw+LJW9yGkuoWoEq6aRENURYyXxkcPknrfuiYY9JCa1fjjm
akHets0Vjplp7pQah/bYYytHKdqe/MnI7mv4h/eRpj7ygnUYIS5X3quVF+bBF94PAuUkIaCK2Jdl
mjl7ZVYeNeLe4ABf1BXF8JBN8Q5A0SZp2EcT1/eaBrrGVDpqNzSTGCvyIF94VfkB2ipZeSV+AsXG
iKveF9RIxCnzlM0Io61dIhHraxGzwVIol/CCbaNRssSe9wu2wtiZTHLbDOPGiiQwzeQdfQyBghqq
RRFjgE2I0YoDQfAq+6lJ5YQoMU5HsX9FyVvvuRXVi6rZYCZgwyEqkrUzeIHapu9CNB0GGz7sOPe1
dFIs81q71WLF2sCfnOXkRMEhBJkWRck3OS/JktSkbcUloi9rfVm0brXuAIiZ2FjDnsuihvS6YgRM
NrX/PG46vItrnRySZe8Xz53Kl4jIyFeZ8JHRec6+7OHOTOtgE6KCkO0v7YV3aFqC7nAr6O5k3Nd+
Oe7TMHzw+9zbxVGwKW11qhB/6Wm9Y1PfrewQIHnTvwwEzS2bLrrvNQ8vGp5a5mZ3Tea9IfBBn0ps
aYRQ7+C6o3EcMDvDooL+I/CZH8uBdZJiJ+8MXLVI7HaHY5zkqDUCc9Gqbjz40DH3FXyKEarZ0sdp
tmRY0x1COhWkdkgb9EodiMN0T6gDV2kUoDqqW3PLXAv/5IBssfS4Gydadz/OD7kc9k7VtxtTjvep
iOfMNFgrLIaKY5Lm7y4TUA4cGLNV4OGWqZYeLSZWTuntcyt8Td0iPjSx3Isu4QYfZuEe0xem1jJA
wqqr5iqIOSljW9tiKnshtIetIXf4tMBSM0IO44zBZYxb6JL2SNBHdGPdHJOItk/a/h1mjqtmxXRP
zpelJ9OTG+SE40oHbtEoNqVQw6mJ9B0Hq71AfmNtq3HieMAPumKjFhxzc8sl19zgBRIr6AtnAxab
RaQvN/aMca1nHVKYw8ukCZjtgTEw56TuKKvZ3aGNcqGWINRyd7nlZhuR4MeOSYlcRX3cHf3Q1Jgk
ershHx8RQHaXNBM/ApYYa0xA8WnyYBf9r2NiaHEj04Vs0bpr9C24ptjeLYRvGKsSf7k+ufdpmf1W
SrxSjybvTI/fHY9Ytdlay+lN5q9s1UD9mtO0dqIgvpgjaXJlsafVQS7fFOBZwtbfJp7XP2i1BeCj
IFPRpCtY6EZBU87FihuLEwRElhs+Ks0k/FM0uAjoaZn16BioKAI4lNw75RKqmeng3EZ2fSsWL+VB
gEdwC84ZXLKpRhowUp9oU6POWnK6J6sRkSvCygnw2jBHvuR+9d7VjbMyZARQwNejd+uVDr9+97tk
2ivH0VbN/BQa2beNAPsScf38+8W3jxcCxItwK3/vRWjL0g94hf5LkXfvdeWfIlcO59tDXtrDOZDJ
cCYakOgdlyCcfz6hs0DYV7mkcoJKY7iJdWGWr55Fo19b0BWspHlG3feetrI6q0yp54SNKxJZN727
PS2FJnG4+9Ep11z1zFiTgXNkhMfbZwERVUtXSWs9MqZG1FkCKQLdRZC1pl9qI/FWfuJFj/yHnWVE
7fPsFvgurFLIt8zCSS8QR/0x++Q5Gtl5NkOwS6cU/IWR49dtBHeTpNxjio2YnEaAEjxp/lhc3Vn3
biAntb8uDkfSWUBYqO4cwxSMEHVm9NbsnsueQKOUlJq9T8reqhq8+gX5RLDpq8Ymx7VqXhIBCsua
dANFBp8FAMwcrKX/cAyzecktlqYJY7HT7bOxGF6LJq/uu4FkeVXAF4uY3eALMXLWfmH9hPzvTzeJ
/CskxUuD6PnEms7bWiQ2/vsXOPSpT5HQ/liw6f9336GffwR5WP+8wLRz9+mf34GL2d/f4V+/w799
we2XDAjB/OeXlHYBBjOBeRN3Hu7aoRErE/z/Y6Tr2YNlPN+e3B5ch7xFfWDWc3vq6Cq965z+7ysI
lmofUfFRB8Qt+Xzzt9CyQtu5AdMXEiHbx79fhb410hpFc8KHgG6aTM00Nb83DfILX1zaLIQryHe7
vSKO+3LJyhn84/yKJtDCE+TT79snbw+T4b+SeMZWpuPQbBTJYRKTIzNb5mRYKNGF67x3MQWWZ8rg
0ZvKDMGnO23F/NSahvHQWTD5qJGDR1LOg0e7W5Gxxfo89PpjGLpyaaG2XU9ZSRiw0Rm7EmMMvpKu
WaP1ZFPWP7maBfY/Ye6opfUTSfCPBkZ9M9I+dRW89Pkk0UzAh7B/0hzCRTlKnEBXqbx3Y+hL2g1E
kiEgidTO/2hee1dE07sMXYBwLVQWrJ9Mue0K1o5Dze+POMW7y+jqIZLT+lnhVCwzFBuj2T5goXcW
eehy0ydy8ljEEVyjvlrjFqSeNoJs5xn8TWXqkCvIJK7TDHylkLGQJ79AefA3WM5RqrbxBbjPqjGH
K+J2i7ZY/amV88CixjqyLjYWXabvY+4yaczCkg+qKPNZvoDt8hoi0L2sXLedzhA682Lulr2/n5x8
P5BtH+mM66qSxgjP5JM2CTARHSlxKGTknjP5nGjpj253w1oZKVS2YasmilQ6kxamKFFOco6hayZr
X1ZQ4yQD70NGnvftmZt79dEbqU1cFiaWrH5CLU0+lEUSemBqB2zlOipAcA7QI/r3wTEYJyEeDTUS
UKgMG9QNbGs4hKaCaRFKllPbRCb7YAF63EQS0/DO6jqSLKTNNOmATMwEUtvgqT9RmetXI58TVZLg
YUqvXbkp9PqHQholC1jDPv7Vp/QlcMr3KsaNVKslfvAeJA7uKqCmeHJ/KQ4RjKtnx9fVKrFZO+jF
tUmBsFQ184qCobiJcAHM69isitG0dvQ0foCh3tWw4KRguOG9+ciSl8mY/UmT9CJTAqMshBmLjrRI
HdNW25gsubIW2e+sjg4mYIg+ZpKg786VMKizhL9nmOkjBndf9JTt7MDxtYpDk/+5w5/eBAbjf3Ha
wHQBKOdoUDlKmPN7WY9YZ7l/df4vBUqwbt4zkpRZm3Sf07ybzly4um1fHmOLl3sRbY2cYnRwdbUq
YkkinD+ti35yl1JIYqr93NigsrvT2I8t+mh41/uhvqokvGfIy562bF24Auxa8qBZRpbOeUSECqod
hacgw0nYRXgTE2biWh7tiFB7d0uqhwAMJjFB295gSB1CNMOZsHBrV1tLGsY1yxOwoXNIciQk5YcR
skbsNpQyT1FUravIWsEtiTalJ9i2gKpFnMWSqYlnbiyxuTRk0ieQD/3BPSvjbetXiDuM5KvCZUwG
xApbwjOyFhftRKQvboRNOCdj/iaT1LmSvKCj3kLoiq4VAL5QyN/Hkre6y4anUmfeLjp9m2UR4N2x
YurFFKNO9AfXShSUsWDpGgjCql6fFdSF91j5Z0LN03VZhJxYuXcICmhRRsMB00bu1aZ+sJDSHCwt
gAiRNPh5lLH2/OQBUSvXx6BqFh7hdW7DfyqWiblMtRqqqef/6ZT3UVhVuOSKhuY+NrQt+PSTGAiF
s1yZrJCjfY4Dyx1CCdMt/pcNeny4iolb7WpFizbI/CThsCwGs73oBoSVumU8ozkdmhhmZl19zJpB
W2R1sk/acbyqMTlIs3Vw9xC0xyQqWBecq+uEY2FyshVbs0ObAxhMQ+pmvQwvteju4hYKbm7V76kJ
9apMiq2t6M4gJ14azdg5Vnzn6sw9x5Ce1wUirJFyx5ELVaft8sc26ABC5+jgrcL8sXNuG9FgArzl
fFNOAbAp8vKt9NS+mWFImm4B7AOOEKWNTWXD9bHLPvMYRGSnT6egRM0SR7OiR0JjbBda0gxIJoBz
TfovAzbEYpHgJWXH9mPmUhApOamW/y5t6CprxYUCDmLcpF7xbjXewFQAcYOBPBowBCkeSMUh844L
lxmmPfJuJ48KKNPW1YaPINxBEdaXXGI1oj+xXKnGnsVwvPu9YlCuuam1NIXVn5LxlNrBUZNxtemt
4CVyubTUWUq6cHQhJvlbOMGvflIdd7p8Yhc7bPJppMmOHpwJPKFpGneNDLg6+KSMDs5w9nz3wnwi
PvuMef0zM5v06PVgL26eEF1bRyETabedjwfL23GJ4Pqbgb1K8yWx0ETSa/VrmzW/FnCAQnBLjeNw
nRsI8RvLx38htVOrJa9aILVVJRJzlVXcJHt/Ipk3vOZD/45bh0t8NmEy0j8pMt8m0MDQxwzDP9Zs
2nZmqD6wDWCcSX+CAphIxBim+i4C6AJ59RlkX2NeM2BTjrcUFhHUFiwZeATfVtasVXfJDfL7uBqN
aD6gKSnDdvaeuRpKU2NknvcPjP0VflYX0lBAsPxSGGAhzNEz937oqgcNxdaFa9tynFJCmmf588bI
kbX+fQ4m8aPSGOvcXmxOBhNVD2Tq7VsNplmuG7NR69tnbz9urNFxgBJhbcl3H6xeHVk6fPXzr3L7
kN/bGrpLGW7//gQDgy8bQONye4lboXNGJapjNZx/WygRsF1HZku3727Fxng14WQL37uDqtEyQ86j
TYigZMQksWwS8V246rsK/EcgIZcENY0/rrpq/G6JoGVx50aLUOP0DC334LOlJguDKJNSt/2tC0Bx
keYm67swdECmFA9hkb4GBXxa0RTLQRewLPUlVoWPRLgnw+Adr3Ltk+Q9tZzycoUiOl2hpk6OSYS7
i3HqvRTpyimyd3b4b3E4ACbuVoHYswEh/UMvJLsKnFT/ydx57EautNn2Xe6cDZoImsGdJJk+U6lM
eU2IKqlE74KeT39X1mncv3vQDfSsgYPCMTpVMmTEZ/Zee5iwpuhB56DfADlVvdZOfRSLp70IDWkf
0L6ra4Glqb4tdNJljfmi0ot3AjeuSdrd6iR59jL3pZ8LPSBR+WNqiZNW+SEWWE0Xz9jUqbrV3nzr
4hy5pRp/de1bNRnM0qi+rIEkJwkZzbjrpbCErPTM3oPB2nvj2PlxGVIwgyMlxs2jy+r9GSTV+v43
TpelG09nR2hrLB6adsDKye1oZB9YgDQmenzfrDbnXCeqHEAH2lOHfWGbIPOCAppUCMpr98Yw/tNs
zTcXiQA4HVx4k6kz8G++BKhtN1LfWkS3L0v1uYR54+NeYzo8hs89H7z1GD7bJCbPJkCPfNM1+uS3
S/rYLo54cthABG1v0t8n+bqakmbblwN2Gvc3XCxgpbPprHW7XgN3V5cuyn5rmocaw1O/knLEHYgp
kNGdccosq9+FOl2FjJ5wV2p7VRqfaS556wbqxdCtiX9t43kj7JmBXTfDyU0GdOUEbDbLRz1p3+FI
IrFDihyHqwvT9S7kqjSXzTwuKV/GLGudWNzBUgNPB+BI3Kpr5hTUWamz1azm5NyXUfglL6ooU0xw
HPsRSkgH6BAuHGQYwwBRHKBkIZP1nHuRj3woD/qiJKphycajJNdw1bBh8FthPIBmJQt7NsaNpdcx
WtoJKa0OU2BOLjzMzorfQQ+Go8VYcJ1wBiXQRYJ0/HQ9Oucszp57Qy3IestngRkIJTz3ch7YObEC
s1JlUOjhW6owfyWafLNNtomNq7PriXNMX/Ioz7Krb7Kt92bRoyhKkyvDyuNiZS+luW1rNJNYrzPL
yLfLlJ/11stPvdn+wp7QPGrjuOkhwJzDaFlhV2wfw2Gub1QwqbSTR5d/q9mpehwAjRJzH54Y7W4G
S3MujoQ9jMgj5+HvtvnsTX4vxA+Yk+bqMBDSs/xSlvBlF/6UGEgsCbR/XBuQ3jwu4n5LZ88up3xr
+0CqqKibJ7MEohYtWBpoNDybYEgnumN6Uh4/otvAd9fZBsRkH3iz+zTEfgzlNI2ymr089Mec1mQv
1DXrJm0zzWS2Ajd+HclhT+v0i8yj6ihdrB/taMAMZG0KZieaHoUxeL5nV8NmSPGvZ6x1N4XpNmdu
VNIasvcKwtO6Ji6ukIwik3m4atOEXlnmz6w9sgdJ1M0zC2kuEdvxthMQWn9oGrHN2rOR5S+pmtUu
WQA2t+cwcb1rZwFJB+VA7o4V/tJo4bZR7RiBZrLE4CTkrkLluGpTJE05PIJdFU5Pfekmmy6UPmeQ
dZ9Zz0GWGXZQE4YMPqlBlRs1LGIi91JhCNhWiJ9oCcLqoch+qZ6QuWYkULuWoflozPKX7PKE1UfZ
7+qx+MyYSbceIpwuTyeG8Sk8aSUxZ4+Fesg4IKqBc0YJXduNxH89J3nJWca9Y8+wa0MKTx/RGTTx
pIa5igE7aXWBcCkRwShf2Z8yGEizj7on9/2fX/AabYy+vTqMjXyVT1UgMYIGxaQw8Fb0U4jH9qNH
R9s12PyKmcxfm0Q5mMDs2+yZLhRsoZ8xmUaPPCc+2UJELVRkIRMyQkhHRhsmoW451Q2neB0g0Ab/
VGBKzY9mibqezjEZWBq4E1eHZVcvS86AcuDOWJkOxFSGiDxOIHGnMgPAOmd7+G7ZGp4RoquYD0Xr
9EMZTAci0dGNA7Pf2LsumMD9MmV9ghKYujTNjnYznQtTEauuqgty4/LWGEiccZTrq9H0DgDVqvO4
uDRbkO42sz1gIh7tFrXOTLqFEgrlrHdewPT5DdgV3xqWozlZti9CgzNEZluyXRfMFGnM7RA/6Bha
Cns89Uq9JYUj13g+3rrEOi/ReMg9gxVibuvottiDwOa7eK3z0nACBWWhee8TdqVVpMN/rNuhDooB
aVATe286OQ9jo+t+H4bmbpLow6aCco6Gjec2qUxg9/aCHYpJdqS/RYyXCWEQ8anyqs/74uJKfE90
yTtsV0ZWP7gh6itbTu56KC3UT/l8aQevfW5s6xjWHwPalbcqZwfAHvlO6B2dIItSqMxUAPyoNRXE
i0AoH0amn3rewOVffYcD708p5CUDKbMWzxaQVAQyBetUFa1FaXebbB6m9xCEZ5Go5ZVm1j6R8GCx
yypay3lpszLfCo+aPBmTx8QqybWxes7+inacXrA9GohHqulpBqtK3Ztpazebz2HOsbJI3GZKRRTX
WaT5dl3SieeEqrNOes2wdl/KNGcJahSvxtihKXLs39HU7Tss7KuxZuIwJHePx1K9J4bHyG9q4Njx
8oL405GYO0hqB4Q/aAvh7rlrL4s2hjcU66hx7kmHTkY0Xhxvx3b8YkTxGGbGdKNSNlCd42NtuvZP
kaL9l00TEpfCmsuUgEMzQirGiByRHIewFfJVRfeHuDRmmjUn3hZWeBks/acdszawraXd2m72bcf9
5Mf1/NZGvEEHF1MPXSbYRcPp35xstjZt4dgHc3JH0tNYUWWQHw/Vkj4bJaklQjNOd2/u0RXh1k16
7WBlKqbXFO22M3I23CMHf4j2yYcF2ZxEuVwLLdNfy0yyVWwhE7YFHUzX/QADDcC3GOtywpvTMz4/
h8J7ERvByPFtobDcwyLFt1KkF7OpdxBMWVDDkJ0sZuJaPcevyBDvAFr5mw+k7keuBYFOW8WhEGut
k5vMYfPcortTY3hmuMY8xtKardbP7IFpti6cY+HFo/47OAVRSk5x0ZmF+MbEpYVvDGNAGMrAHPXi
prN2iqdFP4w55HmZwHNXOmOsGHp1afihp37b03L1oLh50MvK5rrE7rJ3M4CvoVK3xr27GzXtWGhL
fe4kSyonmV9kP5CxALaaWpXXEp+9g1QeaHbY/+lMfsRVidYrZnjT9CkiJvSXK1mN22UBqem4rUsh
WZ2WxnECR3uLNRldwyrZVnQhGSWZtHjQCxCqJn9QYGlDvZktxGULye7SUdqj0fM65wsCwfz+hQwN
Pi0a/MirTml47aa+2JF0tQQwGgKu0J+iKL965agXJaafeTTtM6isMEig8oepePeqewJAXgUdVNFH
+Ccv81zdlsl1fEVhRwat2GUCyI27pB2Yoe65Ib1s5XTSfh5K48klmfJvt1JICAhRNrcbO4/St1jl
D67dxshZHzV+CkCWZ/IJJoMvD0wJD21ysJrqA/G5fIRf+aBMQKRyWboPilg/K4Zr28vlMbcYN7Fg
wtNtgG9u+9g8hRTxIEzGB7dOXgU66IvViuXVLNxVq8cFuiIPZH2d/OS9Kz8rt/xBvZEcipL9FcOC
o4r0h4gU6HefKIVTYnd7V3nD1po9YA5NF2AYKq46KATVM8WIDZct+L0u7a3uEXL7j7DrsypmytPa
bfYDayZPIISpBVjoIR7fW4OYkgUJdBeybr3H6vnc3fU6rVjg1GmNyArfg9sA/ZPskqQzy21plxHx
RUw+8dIlG8xClwlZAoLB6aaLnAVSYmblY9fpzIA6Ve30qkM6YbsxleKEsn00yJioo4OVQFbJlAZW
p4GyHHvpFnksbaKZfidL3a1TWPTevTmBGxmvMyJWgzEthmOCoz0YdByY0aQfPDO8GYOajx1mdwgw
56FnXG1K55C7efqALq3f6A2KjEKR3tA2M2uLVuuPKYySiMz3XfXR8+2D5oWwAS9WcmjH8k04I7pr
yw2GpW/AKM8b1GfDQ1KM2tZoDJj598J4IUZ9W4BU8+cISa1joSHn+HADxpGIcyL1ICKjO0UhN3vW
xdoW9+7TIq3hJHnAb0WNhhZ2kZVXxZkJUbtOCEgPBK4XMrDAt3e31iryk+jC+oSpoT453hLh4aNG
Kku3OP7zSzTRJWg2YOL7nA1IcJNj66jy8p//jgSz3Sxz/hbWSCXHe3aP6ZrL0TG65WilWJCmZHD8
mGIAfZ0jjvS7ztZG7HAYGuaCAql5oLsk/ZmlIFoDEw+/i62CAbrJCTIugKLI4iiZBkXKFp3WYWRc
AECnoYFhBkoVjbD6KLQ7PHXmqZoG8t2UYozGSyAPc2qbweIhuhv7fjigsB0Of38bK+vaYFYT2Ohl
atjtOttlxj4Y8Y5MaoADft81F1J4vNlpe+uAWqLP/+isWFuXC2h10a6qvoHPMJQf84KjrTlTUBfH
Jo4/0tJ65qIlJNcjZ2BEq+i33Gjgyot9K77cxJy3c10+w3r5xHO5bRMyEIxE/7JCeP5Vyg9CHc2Y
a9moks8p1Ahzya7FIHNfWOSL5IqfsD7Z60khr+jFurfmH57WjqobElPku3ZBqEgPnIbP0Km+Ipsv
xOi8X3PTXwn4peGzRiDdWnkIK1DwFXYXkYTIfsLsNFriZ6600E9i8yH1rHJXYYyAVHoFybnXDIyI
VOR+X+RfqTOyh4dvjy6pZSgXY7bBZNFVQLmRMfLjiG/MCezN6FWMr4qrySct1Q1hwHNtPdeJi7sW
ciqEWHkdU/c3huJrWYGkxSgKsacE2zU2DXcGsvOZ0ABZf90ZsKvaYxWz2LkKwN5yBy4MqBvjKSSL
xzZCQmc0/SLm8ncN94G5PWMjQBxR6lpMtqPHSqmHyUq6baoqwu30jiQk69JWKHehUm8yiY5aYUa0
dSRCQyqMnWW213yIDlhmHfof9yG1r30+hqusZWZlgeUvm5SX3DVwwXSfeC04iczqj0pQKYEZg1hk
JPftkXnXf/TpZoymXY2Ncq0hXBJouFZMT6rAUq9m71fkGW1GdNuQvOzbXVkEGjXNtkhtj25YMkEw
wMXqA+R/Mb4iON0anvk6U+ytBdEm2dLssj55KdkroE67gAp7bpue1JI0O6u5vuo9Cz04KbfE4hMr
70lsjNKeImHQHROjuhoKcdJzvhVlHltrBNHvGrUx2J0lFchQhPHlLua2ibQrvumN47QkbROZ5Xhy
3bpDi6HYfkS2lBziRut8LcqComQwX1cvmZhPbap1Z+bixnYyfqUwCTV92FWV8wXqqVplfbaVsO8D
u3C+Kh3Avi3ivRWaTaAX1DmUhzs4bb9ygPIB5zAFmPsQZTm6l35F7YCenWd0lQpEwkJwOGvJUy4p
N4Z+3ZhiLyJixmjUEop6Yi9ttlVAQPZJy4+C06jyCnYZpCEwmcZQMjwBEKPLXnEQhqVV+QQ7vIa4
5TLNEv6MEk71zPsXOd0Sp3uyMUK7Zv4Cnvecj/LmysW+33LgiluCzfKYFlRSfU1KXPKaFwNeKKEp
w10Rar5qubdP7iGcHBubqnXfR5npgSjgMVgm+SKIfZ6QaB9cw35rRoHKPsZ/0B97nXvQI8so7rRX
bWZQYwM4kY2+t2cmyKp4TO3kQxM6OUtO+8LS0kdn/5qXcemnXcaQ2oMFMyk546FRv8ESrrQJAbtH
c8o2BX2k9aWlfUM1T6SAnY4QsxCteax2V22ssuMQ2g913m5g9T9p/UOfRQQigVteKc0pWBkvT+lQ
Q4Du6nUysg8CrOhrBnrOvh8R7XTYUqDlB7lREn1QUOx3tY6xqWXnp/0xkfG3U3i4f48puUaWnwjq
Ri1c46KmAXfSh0FP1qGHhS+cAFm06Saeopdl6ZMjkm0/s+ldnYlGmWF55dfGR5HiRJIovHEXd8/S
PfUWoW862YyD9jAMVNckNJRZypJbsx9Ukz61AKl7F6IhUvdH20V+pBtU9pVBKi4r27iZfzMDGS9Z
0VgbtgLG2gRZlsCwP+ettfVM5437fg/oa+WxZV7pDT9h4wVT60cVZXurrO6sxWqX5kRDuWG7qxaa
b3SuQqAiJNDzq3NnfgDTtUrYPdVRuXPT5scL429TL7cyBJbvReyAojCoF++5IXzMUxIOSPss5fA4
atprr1Cso9AIgsle3kEtM1KjrudVyb+54VHIM8gyTybSZKvs9nAc5E5XGn47dJeOe44QhvGInnE9
s4aZceiQ5XOGBbvvE+0MzPElivPfoWiPKIhfe889VNmZR4ZAoXugtccmwGfjvAET07CaTbGL5WRz
JdO+74jTENiVbAMff4RrL6mwS7gTJn0NL/+IhxVliGHyrCclPzU7u1nZul/4LiMqSzTqMtXiMBqo
++4tQMNIIwnPtEqfXk07PizdRZ+TWzIj2Rhc97yYRO+Z2SewjN+AYd87iA21bb2Do8BZZZ3UoM74
F5mR9vlFh/UayNoUK+UysUQitJpwUXmd/jKgYSpr74x17aEtw5UR5QA5012ohpOC1ynuS5V42JWW
trMz49GDuF90n7jcdl2sXmQT3RLT/jM08nX2YhFkFUczh/3NcRDgjhYzfWCNb5JNFxK1SUCuFHwe
kxF9a3P5kwG5k42DgMF8MWZySwfo4j44N0JzquqpkfTarjijff908+6Y5WxTZA/uMLoxsb8Y/UeI
AGeJ+YFGscbgpzyYImGjZAraiz57sOZ8j1ad2WnJNt+umktjk2qwfFVRCvajMV7J0C192DIs9fRT
V/Kh9wnaoJLnscseMxgxgSX4pObMLDYWlXjqVf4gipeIAbw/q9ALNPSj03iXQfKEzmPMQioM8s47
31/jKDVOTjge03zeRDm3eJF+WxVE3P6u2m14GaJUBoy4A0mVrsfiLUJlDylm07UMibhXzlZMRuxo
4uXQw+WtAwmCX63FUs5IvtY/0qE9pgbydegpJUw1QjWSm607QLPaY1jxnC5pdHOioGaIotnxb+bi
6RqL08+QnAuN9TBE23tBpH3oynRWCpvTylyGvfCMXc8NDDkFL0LtAZ8dq8d4tljRdbd5ka+IgL9h
Ah8SW/BN1KbrxCM3tc2+MwEJRSUQY6QpjowRxEXOR+SMWxw5ls/QsiSuVbva8fSUd+IP0aOf5Vii
ISFOFlcBo4KsPzfKCoS+3Fg26y2vdRzjgjG7+KHvix9vwImvAIhRsvnIMk/Ewfgw7wVKbvMzd6xf
QN5pLqJ6i0By1c4yfOQ6AZMMtSzstwticdYKA5xNXh6gZQOGemqvDIQClxyGBILiHPIf7QqP/0wo
6VDtkcKUxISgk1lg2WwLClbKI+EjtGHeg48l73m887vzx9s5Y4eGakbBGBlbuMjBMLT5xltKtP4I
Xp0/LreQYWb2oa44rOmexeYFR3V51u7lqJd9V1nNEjCX8DweZ0awqWRvmngPFZjlFZJD8KseaUUR
UkGOCxOZluLK3RDr6WHtRwI1oglk4HYikvzTAmRwr5UMkpQIKEAZpO6MP96HXro/BM0QmV2wvPca
1vJphVAEfdFaWuF0GrJM92s72toL8UPx5L1nF9fJ3RX21O9Oqz8rxMQ8tLs8zgE4CO19XhC62BPv
vzTepoTIdzP/Jn4yXZsmLtKSF2XG6AnLv2YuS/paZv0qQmfEt6/vFgVsQJgNSjH2UyRl62t3cq0g
+h47wYBSVntryrkGHt2s/Vk00DAOJ5FsvWDE+zGSrLGSFqZ5kDxNCgQ/KbC7QRQnjg1YS4fzOZi0
6nka2LabLhXESGRSOPOcuX16HEz3s8trYBheEMbOnzA2nkwv+mGayKa0vCRe8VOp+EWF0QMmO6yF
DNIbRGnbWZBtFdWwonnix0KXBx3nt95G9xxOhIN9iwFOzuV4FaYJOVGQB8rqJAu0WZvXNTDIi4fC
RIz6uk7qwB08grCbMV+LoaBhb5KjzElbQ6N7GQa+AT1PH3ORVZXgRmuHC0kqlDzkI3RIR+mGcoaH
Ljuh+T2sxg32nQsh6e+9kZHnrC8I8VO5vQdeh/LCWE/tQ5oQBmObMdZf8p4ldvbqms4tZgrKTbY8
9tN8HBOx7krvl4AW1UfTMUqouHvhXGSDGcgkhbCropcZtjSTgFMRn2aNYSizo9PMwZC302O81Jea
VD2Mcm99NAR1hbZ4NNmK/ygjfe0zS67zjNmpuFtmvB+u6Y2VcDI0Vr0Qtmxo0MPSX+zUfwMd4cHU
9GPBor0eZodtar1na33uPY31BTLDrAt3IYt8JSD+dYow2JpTJKyZ3qKsY+Sv2WpThdj3S3dehRNY
A0doweTghqygpa8VXq1ALqTSZSGD7WSCWlqGOLWZLllgIXvb/gMj9VC5BhmlNyZ3zU8l8Twv83kY
DRLWHZ2vnfR2t3DOlKoosByPEHmYFkX5begm7Az8I4y95kHnliIyBP7rs5Ym7SGco3xdm7COUYnT
G8d9GwwxQJ2ifRqHka2fBNQgeuPJ8MrAMfYLQHBEfP17mVIEpiNwiSWJ8Sw3B5SUr8SVDkaxyToC
qpTORhJtJ+hRWNg11JBVJe5tox2uYw+Lu0qHJ9nrnxYLQJ8ZiFcfy2ougwyttezmg9v9AtDp+JU3
PaJerLc5A0AGiPlm5I+jLezoo+EYuQjPaKHNVVHGrzq+Z3/JJzRb5rlp5IulOJVB3rOcMAu/yKr3
yGY3MTJJYzsqT51h7+lkyDNrxG0k/Ik/myozz8MvzwQp4mXOtSYCtAXRfx9JA1Mdl2VrCKa1GHB+
Wb35bGfWxUjuEV21c3UmJrs26BsYnkw1w35j1s2mGordgOxkH7Vlt5Wi/G0luNdr98tAz2d5GL96
vdd4VdEsthj7d2WZQFzTrKdohuN8Z5ro0QjZG8EeDhub9FPHgsLEbldxysVLOmwj9HVGKiAeKI8Y
IXYsifq0sJTYzXIk6+ZkOPJ+zFM8TXr3Z0KivDjlt+rqvU1CUFdU8cNQy0e6q7PmDZu677x1HzVB
OSynCOKsMXKGsXjfm6O200LXgdjhIA0FO51dYkH5aL2Wif2+JMayHaKo3TYwRVfiN+h2roY4RUFL
Om/aPXmR9VIy3yVKbfl0zHxv6oZLBZK0H5mkzLW8vEMiZSdrl+CnLd9QZFi6+og0YggKOwsx6/Kx
Dklq85Saz25LdBCy4vvyzrLfm3pllBr3t87Om/AxGRRR85Enh2R0ojVfxns+NOKhjquHdu77T3MC
/FuMvXWwLf5fQIfxkUyczxRpPMgrAsbGqQEwXgnvBIdT7XlIb3ELflzxhXW9mVzdyv72XFhLpdg0
xUtZarc4sojrVZ2f5KFzX5eTKNsciPh5W9wa1Emj70QkoOllNd5gL97CDODcnEz2vrWSx8YhkjkS
d6HEUDx1cGk3cVtbAeTtHWlEpWvaQawhGQ1dO9CRo85m9WAnarwDhjiwkMrKiQizmTDEvIh8bUGX
FpEwTb5OFUDKNVtFzgGwVFlX1tOi22h5S6fxm851NgT73mwvv6k0Po55t0NXUW5EKn4jf2qDONUY
hYwc48jMmINqztVqGZaL+yNUXdw6JONywh+kTbDxC+IicA7dBttkR4yKABIUCaBkrVP5ZZ8YSYkN
hXvmDuLZbDl4zIgMHbcb3rPlVsYKwZoE6y+fAKVc9YQPYGsJlFzz1lTK56TW7d0IoIpUIEqq6TfD
8iKIJ52AzXPRMp4YKA1yinRHt5ONxbjRaNNq7fVkMMP0EH6ntKANyZDNlycFW38ZUgpDDr/C4E4f
nP3Slcjz0pfOKL9kY++9lF6k0EnEzZbAy2nNs/LSFPHNoZI7xuEtHJxiZ9bRzizUxcrt12lAaZFM
BoTtmiOpJUO94/dgUT0ETcRoUR8PkviwSI2CjGKNA3xpISQvEOXhZ/udq1oyPbSXJCJdQlpIHWyD
xPDoI5wIo1Zl/unlow1KIfKdmhZM10mI0iEbMo3p/V0R0bYWLPWxaRb+hLy27ZjZLGbBjZtZ+zbr
kR+wpVkrYe1dnVkq6Y3XFLMshnj8J3Ez8nxk1ksHgnGVGVUG9yF9QNVmHoxCf0eCbq8TNqaz33c4
IFVCUGlpF++FLL0V8jQmx2UTEFQCndEKQUdwMh4GzW4OBewB3px0DDiirMPcQUoP45r1RuqZwF/m
Za33qfU0ei2+HcStdwz7pM6gdYiu7ZqXHoTvj+1Ev+iKsncW2MKH6YOn/him8ddc15/gTEoEKbgI
dQLRdoQbQXpApjYlKDQG9Nk2dCGsstofGeO8xoF6Q4pPcLGUK6SGvFxoV97TmKi3GE7ECyhdpmTx
H5064MrIHLpEAm0gnx9V4b0vqv9h4IohVXMIUKh6Gjg2VXPQoWJijwxKOCar7O8vNm2clx/z6R3a
WHOsOD9EgfrxLq5gGZjVa6xGDlNCNQUtLy7Ir3teCMT8WYOVPzdRB0Ccf/zXLwBjvxWWjfW//pV+
/7C/H8sSeNe2po7zoCT2wxjl8e/foYjNdrFJ01KUGTiQkeRZ9odfjH2XQ6F3bUEx7cyHqCEUAILS
cihH9cbPJt38/adkAWQDNIVScwJSkJpXb8YhY7Fj2rgNNXKfksLdD/NeS4dwxyiWSUkiHhPikn24
Kexck+E7No9jN/Gu297BygFBOP01l+1t6oYIY6jBy5jNu0H07+hyIcH8oUIMd50ZZptE2HzDwejV
uaLFqexfWvWC25RMZRTeFGtp+MYaBsFbU3nbmNlxoFKEcXQkILO9/URdxAEyHHQvpl9LVLqJLNJ/
VWQJlKtnvSC9GdjpOkX78JloRDSgQS73Ze/2bzreEe4aBAeIBnK1K4Vhr9sCpqgaSoZoTv2gpZ72
1DKwOc13tXBYZPFnypXMlHmcH92SkPg5xeehSSxWHsGKnyGxir6DDM+2IRhg7V7X/GZ7wVCWoamz
95xpp+lIhJso/wPTD/pj1ryajgZoqWW63ggMXFnIhK8yrHfRxPPeLIfvSuIDVhHLxLxR+bonOtXp
daKuM0CyYaTbD6Ng7Nono/kZ5qjwojTqHyVvwUM2tkj2NbAe8DGa7XRvmjPbza9MI4dzMXNL/v3f
NCv+dkoLidVcuytpz9Ua7Znxz3/s7Pp9iCv8MZ4N+yuBz2nXZv2QLz3cgF/MjxBi5qBTgUJtnRiv
Q7uQB56h+SSzlXCx+L6UgCDB8dBtRNw3GwL9nvL6lHmsDXDEC3CxwyU1p/jNHgUlaZaJVRnaeBPD
FF+2E15k4UZ4ecYgveM1EwUrrgPOseqYkpsRV8w0JYR0KvnHaa1LzyuB3ITZi3MaUJoc7QSOjBjp
OfWu/xUzIo/bKgaWqK9zqgakU/cxKubCkK2nk9bD8e/f/esXs+pf8HvUG1lLZ4Us/aRLkgB0tU5H
69i4zI9rvqcnS2kXleZdoKPHwDDokIFqxWpdzkgPhfuHXCJFnLnN+cJaZhH3ZY5JwIZecEokDqhX
mg3iLHMMwWNC2W3h2MB3Qcowr8w0BczMtnAa68uYVk9zPHxnJge90TMOXmIGD5NAD0k2echOIqKD
4XCmtO5QrIzGyV6K4cAeH3hVOSAq140dxysH1R1V2Az9MxcnTFSwKUlEdHdL6e4SRchP1dbfpLaL
NgDHQXki5DxQiqkgd1uPRUk9HiwvgtcAU6H0Cbg5VwWLrL5IbrpHCnVCjnNSfXNLBVky9Tur8Yyn
sZ3EYZZOtyojtdFRv+31Pm/2kfbGYmMrPfMxzmxF6Qq4L6IhR2y9xuBJyFLvfTUFk52F1QgPFLhM
HdzLcrdy4F1bVXSSMv3ULe9bqxd305M90sdnVzOdgzFjeNJn+UeF6tIm/daO8MMNVMhub6zSWCs2
y5TIPYZM1GHlsB69+DktnelsjwtR1RXTFiK8TXt8ipIp3ypSn1Y547Qyn8sd6i99WyTTZxIu4ZFx
S7PzMiRZ8ygPBdkkQXeXeAwzJ3nL7pJkuyNhGf4oYVwX/Tpr5rUKHbKB5UcV6x9jjnAuReNXtWG4
CcuUlPb7LxBvBJSOnuhfg0tnUf4cpnsGmUR1sOY4WLAOVrq2ZJvBaR6XhoNZ6/FxobopfUDWw6pc
MpahBbYtK5k3sSR2HDvpl1Pz0DGaAx5x/gtI/x+B5P8r/vt/CtV7rgr++m858v8lbf7+2XxV/x7P
978jj891/juQ/PbX76r8jxl89w//hyIPEF7qpgVFQsKRl7YJEP6fDD7331BteqwgTdPRpe648OX/
nSJv/ptlmraOxcoQCBT4gP9Pkdcs2PPCACPvmtK1bMM1/ycYeUvIOyb+n+Cv/ff//T8EGgjbdlxL
dw14VgR98Qn+xxA+SomUcXCxNma7PNYSryfeY2Vaw8O076YhOy7dszl544nQZw7oOL/I5A5XqwiD
pKWy/CpD9VfrDq5OsDbarB+YNVdPPSzTGijnHMPDrAmgQUn60dcWSSVCYlq3CgIj+hoDCPzFlakM
bae3X8VYvDtpC17bG5yzNmrXuutJX3Kt99yZsFyQerFBWjBtmpL1KJ2Tc6xSuewMa/w2CjyUaUq2
htN5AeGd0xmrC454MZUQ0wGh9OM5yRgBQWoksqlmpK5gPqkG9m83V5fCEeaGENjpMrBLaZKIsPUE
ubK2FBYTBr32xx7RF4Y5ZuwNYAkCdX9IMPdxwj7Muqs9/D+izmO5cWQLol+ECBQ8tvRWJEX5DUJS
S/CuYAtf/w70FrNRTPf0TEskUXVN5snUiSRl3Ewki/qL8unbGVcQjTfvmqap3A5owEI7f0wtslDN
dsK7gd85RTdDc0qGqcjJS+389LWKqqdBxVfyjWysPtaLab/GCMGJxaF2aB02GJGd0oyyMKmddue0
XvIwb+U7M5sxLWV0gynoMeXFm5c11tFnyZLJWQoiTCJJdWfc2K3Jf2cMj4pcPF4PufJyNHWdB6PW
B9mYGyMGP9wh3gRBz0zQ8nlGuWnDNn0SVPckWofhqdKk9djmZNxryF+x3ww0W37d9Ii1kuxsq/Az
VdG3m9r60aoCtikYJ71ASNobK1tRnb9GgFFOmKyWXm8HWz3d07CMKyYE3AVRPtGLusnG6RN/LRrM
oEhj4Cdm7Sb3uBMDnxZ+cKT6LvNG/2qBDDt8CokQ6bHtdlgdiD9mr7fg3a1eYwvEcOu4SwKrdWJX
1vAg5b5Lrc+QyddUN+4LQztvY4YR5VifYIWt8uchj3PmMh26CC0E41ZQzSpv1DeqL+Jt55Pp5Qka
Rh0nqA7uiRcBWhPRMkurR7Wmd92PVenikA72pYSbUgD0g9HCz9eKhm1+EiY7m0m7zbrDzmvaJjw4
J+TwDZoKY2ULvNy1WRI/L+ITt/0q70T/lKVTeIdHgokime6+TYBNXW4IoZiWWWZepJ5f09Rm5bjm
QInBK4/UdmW/BiYWIcgNnUWmDH2dWBWK/Di6S8uJ7lrEMKi1AVVl5P0tIxmWT1lf+Dsxnjw5gUFp
VPOgIG6P8NOeurzHzEMfsLOmPH5KpXWwhDcdQROuc+jvW5Tk35oU3rUqAv06PTLB8I92+eowKOga
9Bqh7cypxb2/ocYutrNzONfsfZPl9sYp0njVYpjLU0quSf2jBfznKBAmg3loHPTQDtv0Q4ZTVfUo
4dJGP0mv0veiKW5TBoQ/yoZLjMEGHN6sJ7Bvpd8gG6rtXYEBbMFMlqIpwdvFmooyjmUvp9/0AhkM
VCHT0E2GybkzND52qT4dsIIF66ptz02la6tBDasxmvwz4i/0mmhJN03PhEGl4QwxT/j2wklutPRx
6MzwrMJwF3fMrcmlxVALc2RP//mMM6hjacy0nWDoH2KBfweCsK7wQlngJcYOBiXjktkCjxciXUde
82aWlklPTjHoVQcltR83LaCvsPbEkTxsK6OLdlU03ISX50fFMr+EMr/q+uyF/fOEvaOiiBdLPYnL
pxQJRKIZWKp866UnLQvrMOWe6hsF9w5NCOikYzvlHZItylplM5lsm7PFKXjz7OqTZzYj4sokaU2h
XukZVZxbP8M+VpKNVkYbFQfjKhzFJREOtBVb39dO8FNkIfs4JvodPsCtGutX5TXhKq/Lf0iuUjRT
XBVNS3UZwdLGvxzDoK3WpYU2S7ncJk18zGcBx4AbKk3R/KDUq+P8VfcoGzOapNEN5EoIUjU5ad0V
CzAvFqfAYMgxtqG2iJssXRH9DgannAcJirUaYBYGY3KiSUF+fvIKrHBj7kEFIigrwWgPr6d5QLpC
UBNHLgNlG+Ds3xeI7vxAsb9GsXDnxUEsBviHCMVwwsYGNE0e/n4ddwykxnYCX645YhtH7bvKt0z3
f6UEO6iqaC+JfCU10v8m2RJ6kvhodfmvKyJ1JfOccYrE+9LWGN2TNj44FsKvto2fOiBFyHMKqLsT
ibLTMdGY3YSqD7gAqnjBvYnPI/Q+uW35gTgxj2AckdsRPp/6wOC1wCl3XmtWq97T/ukDn0jOD/A0
AIcWdmZ8EztoXpQoyl1kNj9EsbdrzQZ6ULT3Kcjtd/B4d+ZoIMVsh0F/2TMrB0zXQ0FawzPaaVrv
HfoUF7FjDNG6taOfqtQmUFmlWnkDzgbEPsG+b6AkTuHY3WzEk7umNF9COi0E7smexofF66h3WzNl
lOgh7XRQ6u5kqqxTQcpC4BMdEcHMg+vjxwuHq2ukjV9kZuAc2DYsU4TGS+jAv16Hm7Ktu1PW7wO4
b/SOUqdzMTcAimfmh8u8UTp4lJvil0apOdMZvJMMekTZSsbvBFGMXqdf50cRBAMvMi1hWVineeRl
sC27G171YBmxtoKeJ4ifZHoM52K4w+a7sfATd2vqKIoI661HFjhBD62vF6DtbB6yqGe3lWXxAgQS
iZ6s2bXQMrdOByJB5KLe5CU+DG8otHWQvLMEyReM9BGGDhKHgCqYVNfI2KE1YIMjixsQEagYT2Ni
Y3vjQNjUAL7ea3fYptNd4XTBtdc4A3VPf4hVJS5TXY9bZh1nHxXQUvkTFlZiN2OlAoRi9bieIGQB
slqJDFkt6aIHSUbmPgjdadUNA8MlNhmLoGwZRRrpOWBZR2ZJRU5B0jM1ctqTrw8vbo0uJSDrIsHe
sY4UgxgvVA4BLt2dgQuaNYO7D30u9wCAXYMAAE56YoZq89/QBc4irzQUluxgZqF9FvUweBpPXMNx
1U3IrWSes8FvyGAJq3BY5hbwS11uw5oqBCw/Sk52pyvdYFGWPLlGX2xlSxPJOts46fMXBvLpGLU0
bcatqrq9DcwAU8l4VQ4wLGUPm3KqsHSzSGQ13D7kfcx9pdmzIzh7GGvbvxGpqk3mh5/CXVC2uBUa
4XYpXVqnNx3ADqhE3hQe44BrwQxZwFG+EZMHnNUjwD3DoweEpP1IBgmJIB5WQGt8rgXLOOcQHtYS
O9cmAACydUwFBt3gaY07fd1UiFR4xQ94kId3a4qa1ejBHqjRxaw5bQ+BXtubYV1oBTQi18xuNV48
dif6KQFY9dxwzlqltTOzwfpOIWN7Nji2gOhdR01nvVbPhezjaxnU40ZP/IZGtqSUB+IXQ4zVAnD8
E8Dqvc1pGkDxWTP/q69ZvWD+M+1Y4fQr3e3NZwDiRkqCoIUSgHSMoL4rv3upprJ+brxiY05tjKPQ
qA9yyWruGAOTgexXSjb1+rdgF+flGnuDkVcORQaI1BZJWwJqd2NrwSwIuRuDOb2ODSj7kSDxurc2
8zfGPlg+F9lwBgbaLBJBAV5qhDQFeXmII0aAOTwPRjjpMY7cbdAKLK6eqBdmln330sbFmewxIeGy
hj939TT1JdP06Dous0uoU6sAGHMd2N5FztkP7hWot7EY2dUoL7N2ei3A+Q1Ev8VYVgkuWUy5sYIf
WqJhAGNqD57O+qBfFprfntNEw7zuoxJordbeETNWMVTqiAkpquzoRBZDSI3zTpTCOutm3+4oQgDA
eUtQbTyqZs/96yKGbpvuxdH8byMxz31v3PuRF7AVwLNwk3gjerJGU2/stli58iJshTeKNxSry6Al
lydq9HJbOfHD1PGf4YZiUTQhB6uwvCaZvrZxEJy7sNoramyGGcFXqcr3wkdL59ig5OuGzoaa3C/p
oQKWICg2lYZ1hBOaMkztOrJ/uHTHhZ6YvANx6S5xxWwGMK6HzIio6Ptqr5X2S+1Uj5hJze+4j64M
D72trcNad1L9wQO2LQLIuU793mo+6diFrG+a6N+lrLJ3s2ATo9vgJ30vm49lnPlMHp9DGd0cNTNJ
HIwAducsozA3sQmhgq5s7UFCr8yodfqmS/fZZNTHWibEGgXObtQ4C716mtO6fVw+3XgwBeucArPI
OrMlOrf6BG/MXvoRA3Ct0M9+ob9KATbVRcW3GCArzCXw6HEYAdJ+D8oNA4T0jBbuxSpplkfeaAAv
RCnnuF+yEat1qMhQ8QD5PqArvVTMqAzHmx6QJI/7vAjZeNTqBJFF29V+Awj9MTMndt1h/dl0sl/F
Tvo09G2OCqF8ES3TSQTw3kOTmq/Eo200fAMgb3hMUNJ3Cz3rLkLm7UHDOU/UzfjZk8Qka7z8uJux
sXJ1aJD5z0k5TXsQKGcEjVCpRpTxWkg2duqtxyGRh946RUmsb8YmfqFw7xaidzqc+jTpSYQcSKXY
zD3idQGKTu46qGePGNPwbYc+CvTou+YH/W2meBk5wDkel6FV4dms+mZFzpjidPQmE9ma8B78sSH2
iECusa/9h7/fwkkHeoZA+tVUpPIo5i8TuiZj8ptzsZnyKdi0ItcWLIrlogpILfUnEjKHOUuhkX22
CUkR44zJv6CGG0f6D+MmwxwoV6jAAwU6weRadc5CLqnYFf12QCa1aINAPyocMx4D1TU0PArrbhS3
ql+2hTMdrHKATmMWh0Rvz4Y9mvucZHkzN05WrV6JVHnS3Rl6EtvhTmW1jxya8fVAvEQO58pCE/Tc
qvEjbEdcKJMu99KGpeVH9YOuUQZHUUqTnHlqlY1oh9M0SQ4KNnbJtqNgN4F2uHhqEFUfzAff5cOR
eanNy5n3j7ptNYecSy8zvV+LzJrlWDfpmjwSgUyaPhf3sbVty0Tibg2xK2BBSuaJsPHjSKHv9MR9
8n3RAs3gi+iDazXkNzO+2X0CR9dHJ+/3FJ6DwYy3jm6VsfatgqFK68UX3WF625TUC0JCNgDnyqQ5
icZTCvRoJ0qY0kbfuJiamC378fRs8EFmW1FPKPdn0PDVbnDPacmEriJ3xiX7Pnafrr10ynla1AsS
fHBaWjIXwK1Q7w5GYK4mK/s0RgpbR/qPfdj8isomlhA0HK8f32tUkj6o0zpWeqWWXqIdRIca2/D1
Hwz2n57EP9wkU3aqQow7QFB5EaaNKPgzZqI5N3u0X5oKcYrFx4B3LlRIcXBoIk5PSybbcbYPSlQG
Khc7VRn9xhXqpJs3NdU9hmHkQ7pVPkJDIrAVlGUOdNGWPGlI655Fj4wQkQT3BkKtOLCOgNcRvWnF
FrzQntDDDcFn1b4x8SNXirzcoGaON4Yn3xDZXYpHrU+cZd17323vv+ek36LJpn+ynPxokycGOBFz
CWlBxc6OK2NJeMvFyI6eZ+JVYCmHdsI7mwEtjPSjT83yX+Bz0wYCU1iP2sVT5QOF2dYAIrccjcLH
fphfVCQurlhqXXkgyYhX3qXOn0zOm3h643s2uLnGu5X31noasu+iHb4mXLI15WCi0jcsOUBv5ZPr
IZLoZhW2IbEWTxIZqHKGkx+B3goJREOZhsNokuA+Ta4I5pXkQFu4H8mDIrKXZIa8c7boY8EDvhZh
39O+MgYRI2+dA7rnaKtXbNBZnNNJoNSdvyvpxP6yihDvlf1DOTS7QYp61Ub5s5d6CUQB0z/IcTyg
E/k10yD9JeEDjGffDwCdA5yjshc9imc05bWeLWeO5CEyAfq07NsTwHNx7pyrisC0VEoUpvWDRuG2
zIuFb6fFOtJ+YtnitGw0b2k7IFc0277Vrrn241I7Ffqv26pfblW0vNnMV2vm8/YvdGZ6xhx17fxJ
X5P80s86UnwPiOjSiIfXdc76gDGuZxWoN6w4Uqc859UY74Lc+bB8PpzUxWUoxKtbulsgIjEB38jv
W8J/0R4dpxi6RK7spYkz69LL8bPJ7rp6jgn+Ifpkwj+Wk+CEKcPs61uZa8+F28pr2JYYMWOi2/pk
PCZdop1QoxzI47xHxEN3FYQiE3Rmm1Qc2wSWlz4+DJdEwhXtN8rfZp2D211mbJMTt8MW78xBflDQ
67g/SrcL1rEDAagsuoskAamzdFC+VMWwNIyNjK0LQp95LrFilEDEXJT900C8sKDjVJtGTTIFDI6u
ppHMUHnY2p04XrOXhX1nsgYcfVayJUJZ+z6VYbMIJa9oM+5HMF47wu0hpCXprxtAL9PHW2+XcLn6
ZqOUoz96CBqnTl2ZAmSrwoQmMCqd5OvqWQzNWzLVP4FbsMBiRu/M2v10NSrCtkwz/A2SYjfqwdpq
JfHvIAeWOACIs65tbW0nFnxhH/kDGnsGBou4NrcpNPx97rOT9oR4D0JBjJK2zWLjLbdaFnDA2JaV
lBS2dQbnTy6SApeep+f3ZFQ34CYXveCvS3i3p0aCSHOOE5KoUqy8WYAfRe20HXUOiK6f5fCIXRYZ
g52y4IryFat8DRBhExOHoPveJ5Yva5EiPf7B2Y52K2zePC5slgTn1hjbdYDqG6BNtpl0/73F80QT
3Lw5lgsuxU9voW3sCqGDtVAMYqvB+22Aqq+dFC1U5j/0dfczKdLNOyDtC/roiz8Zz1qoa/tWfdk6
wGp6QXehUJIwyDnk5NlLve/3LOkg9kbOIQ3VyMAMHU7tZ5dBEQle0VcBUfuKBuu9y9E0tN47RHO+
Bz/5GHPrO0gjjqyC/65SJxzpLJXjGZOEgCboHsNO8nwFT7qUDrkdDUkrmtrKPjqH2djBIAte+HAA
9giDWyD199xHo8NU9Gg4PUYvdF0Qi7d26R9SqM0M3tQLaBIdnntwdDprQ4jKjoZ96dYo6qOpemxj
a5eRGRkRLtI1+rJ0mIlhpDjHNlqDGK6UypHxGsUnWIZ9YYLW4Mz+LQb+WAOYZqG1abFQomYt8hl3
015qyXNjlW8svs6Vx78LeIgQcDGq5MH+sDJIKWFCo6BKptsin6dW5NPkVN3s6i9Bxw1Kzvg+Yje7
GKrPpAqIFykHMo0J4ty67pycak9rJD1zFRl82ICSmMLdtXJktIu7GNQvlQ7D1Cp8trLxJ2R3shjn
TA2GSPukba8q8m4YrxnlmGwbiCBZahYvjhBGRb1pHFA501hZ1ifAx0NbP5o+GeNaWryVlvys+QhA
CcUKqfkCeXTx6o/2j1K+tWjzkYj1IlzbxMGblrWyx+zXSrIDw0v5MIXn0KmvYv6LdYvvfpD8NTV6
A/IdZuBfSJzetzHkuyFNdk6infM0W6XoRPsRqVRhJeA04OsZ7TWmnkjTD4jFBwByG1XQKfK5vcKD
wTKAS2UKmFvMkAdyZXu24eh1COAVKTATJA5FrF7KcTolWXrhOgWOh+zCCOj9i33uqLuumTfLJgQ4
ZyuOrPtXZD/k9FCoiPzgZCLeVpTZRtq+6rOqtuItIzgUwmJT8L6pTROAe6mEPA4dn3ErHDhx0DeG
FhO4eLTOuYcoLyxv1dSSio4eS88kSxvP2tIViAWhR/cII3uGrJWtxVs1tkim6+LZM7jfaiM7+INM
1vCwavTiWIl5f9FPzdE7+S7B20g2Z04BkFYmA5c2Q1frfSsiH+ZcbD5IgUPMsnjRxgg1ysAglYkR
8t4AP39P9RnrvNm65K0BgxAbWMtQEhRLKe2vomEykaSPWmgAjmR9uiRP/JCazHp6LT0gf3v0VI5Q
OQ1hdOt3xwde1JdqnVHHJOjmKcqm0XpxKrnlu352AH8sjFrePb15a00Mri5qtaybB5K4FxtOxYof
1wm7L5J7jm3Qf/mZRG7f38nG9bG0uAgIC4BYwiE5B3UZnsT2gfN1IpUyFN3JIT3EAWWhEvemZsdC
VvxzX2NcmIEUV2Wk2JJTbtWodFc1uwR0JUc+csfIKg4UHvqiznN37ZQdtLHpJDLInIjGRnXN2++p
GggRYQUL3vWr5Cl3XBdMRvZRY/cBO3GKiQhbYPFzKzNZk+QAMDZv9o7frouCmtFmWWFZatZELoMB
HVBup8+qK1aeHjwVxniyXO7w3Jg3ojDQ5iPHkt63lxmfWQmfr08PxBTyiYjqe2Z2G9GzNk7jaImw
FjJ7tRUDQQmjRtaepto3vfO+QzaEXnbtncFYTD39wVCd8oqQAo+Hr7Hbe1f6KyT7Bw3J+UJX/slo
0qvZYVExJKs+OcNb9dRb4eN7MfH35EV/T/v8WTk76iJ02ahDW3wQoFRatBrsfrNFUTnrIA4Phckl
bEP28cVLmQ0YZYMnQzSHgYhgI4yeWyPf6X71NgpclnQT+HvIB+EPV7H/Q5bOk+lOmCOg3edBdtJk
cBOEn+QG/ukq/GLCcg+8MF7aQ/ZTEZY0Zz1jo/c1IEATAQm5HWEl2Jox6ukGJbeFv49olXStR1Qo
Gp9Alsm0hsTZELOFJtPGux+5znfX53vTp9wG/bNXPhMj9LNbwpAoAdoA39WAcp/Yi2s6PSHAv1Yu
scCF5C8nF5jomSy5KIdLMqY2hgU2IaURlvc9+/QxyeLswR30gnwmQenLfH6P8Ps5dLCjVta+nGfY
WfpcJiBqLFHuczPjAh6JotJH9nXFRx5Qu0QlfVObySWdL/FL6j61YoV9ZdkA7GPh6rMis0gEYKZs
J3xS27o9sq67mmVeMuB7aFlQ6G5zjQf7W2pNsR4LcRZ9jeYNGTQC8MDzgDwMm8B6d+zZjDTmM+DO
eEl8yMECe6WDHWcuTgYUqag/alRd1R7lANxifBdrvPbQrukt5xmH40HdQi347CUj10abPE1gDQri
CTSvPUbzjiJz3tgpvhV980bx3G7jMtgryac2qBBNajdRmyEHLq88TLAN09O1WRl4rGIOAzZjb+EH
oVDI/dpqR8uEAYfnK5hNA2b2q0fdFwCcRTt5Z294Hwrn1JrYzRD4k5wsvIM1Q0IZqNGX7SO40Ayx
pxPUxweGB+ewxIQovhOAIqndLduyO8KsOiqUvXSg+5TDUHf0i4qba1ag5mawsyjb5EA06z3pypqB
/o87PaZVeTSbfmP3xHq7SMgZMRdhNqfA9rciB7ngmlitDBH9I2HukNTaBdA+34n8YLzGYRGFzw1D
y6qvtl0lrNUUdPAXmfUyGTEW4XOQD1ePdeyiyCh8u7a7A5AEmRUoKIoUz2GBb+59SPQXa4i/XBH/
Tqq54y8ZICHwZjWsR92KcCbkPEtMl5jlMryCxMZajfj2B7aFPOlhkB5kQx3eDTg7ip2y6iv5g6di
/OnJM+rs65hQnOThc1rVRF2Hj6hwWwabTOb7gNkSqVkTVCg2IQ9dE38luf2tQoz1UXeuiqI/jRjl
0tJqrhaDVmzUGGi8yToLp/0xYnP2hJ97F/+D4nh2Fz1rnRV7phNvwz3L8Rwm2fBhZOWJrR12Ov5f
o/PKLu4pzI7jpH0y2p2VYcCro/baMeUu+wpjEYeM6cAAgU5aZ/qjjJh7hdB7iBlnjfOic95Ns6nS
wdqLEuNDmWx02gHJPlFjZRm8u75BdxzsBlQ5UFOd8zja3+3gZ8t4OMZxam5rWbtcL+9UiSViyhB/
UkW5onnoZkWBc9qWm4YBLdnhK6Vi5mvA3UP0tFBW3ijV673Hj9STSWTVpEZZw65T/B8nk/MwDk/a
Nnbkv0qJW4cvhiCgT5EFn94UMZ5FzFhyLCbVgAcT+0MQUuQycN4CH105NmdWDWEUCSDIOaPZ+Dzf
Vez8dGHwm+HP1GzK9TrDiOep+Bnq4Bmu7CSTE4RrYvwaQWfVE++cmdW4cyz7NbS/GI29sFRDvjcN
CKu7f5C5NgWfYXLDL1li9VtXsRWMgwhejaQb6jOEo+PV6tSyz6ueWQsqY4d5In4Jexm7c2sU+2Q5
upQyBFjKbC96Li0FbHhpV3eyInDemMMD4od11HUplC84ndrI+sPGAXgAsrTJ8zHeMvp/IAfDPJNf
Q20OabUwi5ijDlh/RlDgQmVU55WkW4BDtnWRo7OyZ9rgmlX9gJOTJy5eFRZUbqLXkYtNZb8tg+hr
SNV4Mf6NRgMR2JEWSlYQ3rjIl5lgCFqVW2Zon7OFjKE0mZf+EmcJ1OmBRDY9PzCn/65gjaLvds9y
sM2d6pPnsUK7Uvu/TM5IR8oR1ghtAFGqO/No9k82gbNCzJiBXJz81L/UHVotJgEdKO8EG6HG+Adb
HHTwLztgkAMA4GlwumuOVGBZqvlaq8BZMQaAJqlCFoEoo6Fk2Cq5UBeizGexyCkCluTNEfYWLGvr
FBjCUCnJFvKabK+R6fyU8CMbs4WVpiPcgRKGTIko7GT+kGdcuScDagDcnGJhYJnK6mkVxsm1jo1N
LdJt2AbUPPpW01hQ22VJNuNQbvuKQtGA3fIuHmXIjAmDTj6drMY6D/bwmsUU6UFMb4buhECxDQ96
gN5nKpgosKa76U7y6LPct/JWLl79iSmII6qGq/06esk+o4fqQ0ooobN3Qtu7ShqfXl4PTqETc9Un
aEr+ipqgrt7wizwWafs+lVRzY8fBPzRq3QAukC/maJ4KMd2h046jxxqUodaKKAIvooyjLtyTa/Ot
ERsMzjGEF17fHbe/6hocT6PT341BfRQt8Ugj0A47my6x2f4QoPrilyhc+GkNH4l1Y7yKeNpkBlS6
fkS3rPjkdA9jCq7DKHMLM3N00V2QUInYuq1rbXylPRVkZXu5/RF7ytwSO40shUYjIbMv0V613ngB
8S85c9NHJsd4lMwNOhJ/83f+aejzMq9Y9EF7bcPcWVGgEPc+mWChhnQlA1IDRtT31kh6Y/1rUYZS
HjdHhkW8AVN7R8/iTv1BMd4IydxFTYBBMZyJOrFLBnfwWWlzz2A3N6iBH7g2xb4BioPyhEeM8e0i
mesdk0po8hA718FjSsI05RFmJpBvmU9USqBQXhq/pjIAlQLfXbFb5HKeUbwmogOGVy81UbjL2ihd
zIvVQTeGbVxN75nfccFlCFlQHOiSeDhN6+5ehPoOg50J7Bhv8iauacOG0KNjRyuHOyrqmfubgDPI
bq23uL6omWakKzaPIUxHcOQxxQbtzUBlyzhxXRothUMVfEey/oCjQVAcTVfpTEjIMdITLWlvZeYd
fbD7Rz8WnF0kIyzx7+bNAYgVRiDfw3Xz92tNJCeb6Zkq6Kktv3mjIrYOKCiIbi2NCP8dvZwdu+Mx
yw19RSXuLkxDtQvQh6cazg6Tfmw0WYqhRqRc6sI85EyCqdsCZDLzbxchIvY+fpMxlQVh3QL7zyQO
ZkNBwqUfIeGo6Rl0oJOL2MI/P0Vts0ZW9qmFvruGgIh71KuK7kAoHSJKMB4Ka8lSDDCkhIFqHN4k
XlKez/kn/PuS9Omw7tPkR1S5vmuEscbv0hz++1Iq3EZ/v0QiyGQYSOsiKgadsZSt4+gao300/3Aq
4Kyfv/z9kyk5lYaysXaafLBnUTnerPpguOD4//tlxs0YNUm1o/4lTn7wnqoI4qrhjNQJKUW0VeJt
j7glKr17cZtka5uKOUbDLjJoB5oeWuZDlOcMDydFPFczfgdQnhaC8Td5uLdgolhnG4lfcNuBIzSk
Vh8Sk4X+35f/fmnperITcz5g1jFxG+KWufPsW2enxoN4qNu5cgjb6mOgsVj//V5iY1wv//7F3z9O
D+PkcubNfx6FLGmA85f/fhm7gOi8ob2rUn36INJa8E3bSPiSvRDvx///yXPmQBEp5whPnwmm+Ecb
hIxrDEs2mPMXa/4hIpUxx29HCEbU2gcPTWyDis7MLSDjube0qhJaZGT9YH3hhBfpxR4BxlXGWB7k
/MWJq/JgRA8FTDwbXIBuoFwdYz4s3gEzKvNgq4FJiKQptsvdOMVw/fXvyWHBUY7jWwsXjeemoDNH
T1sChYzciQ6p5ewgCYVJp4he4H88QsFIlnqWfwWTPMlQrmmKDnnTnNzU/RF9Jw/kb6+zIR0egsHd
hD9+SfFFgAWZgjYDsTDm3bct4h8qh/VFwW/XY8LIP9/m9FjXEWKTQe7V3rDacKOs6EtnQLKE+dOu
6qFgZ+Wk6CbRgHgAGXzdfGJl2i/3owZvVgsZrnsNUyPSzfFGBQ3MbVIlHQtylu9F9a5lwIhBZU+G
NkuBpmsuLC4XRBIC/GZN1grtYnhW9V76ZBfT561GNCuL0hvqLWPb9GoM3WEkhUGTuMo9lnKkLqF4
mLPQA6x+SHtB9XSaY+6Fxk2SV5W2kxNb+AYqoUoI4LQRDDpkUKPGUa+dKUndsam18Av3bDHA5EWW
zqD6DeaD9cDV3iEw7rp17mrFA9E9BHIm42agm1wbreGe60oH1ulTuZq3QUYkIpYaHHotU3vvm+dC
mfLUW4BocqUVa8lRTTNefDEcZDU2scGNSlkdY7R+daaZ+7QIxUkDJ+aOI9EHekuudeqdwtRFpjTp
zb/cpGLCLpVvRAA5MWz0d2kq9gFV9y70zKBvHC9u2TLOpLzgDnFvjZdaD2YyzxVmSKSjUScB5TpU
ldAZicwmaa2x//VyZIBcsf+uQ+QiblJ/8EBs67F9MUm0Yg2bWfu6mHa22UV3hJjd2rSXOFeNIwKh
iSDdvWYk3t0caQKD0VkiQ6127iTrlWJtuC8zfmTNYeGSwhgN8ya+mSbjTkajiKlkEj7IKdyGPuVP
rwMh68BaoYG8IlglFKnXur2bIrsbna3XKodpSIhlZ8p8kijg8GFSUzuwN+CWNOM7a3SXFERGk5OW
HMuJPU6IkoqBeWjcumpaaZabbmWowo0kvuPosHgltUPJG7DqfQPT5jIaOoAstnH03emhYxX3VPh5
ue5NGGhC41SJFB74OO5a7Pl6tAlEEB8duEFazOtdJMm1S6O3v88ESX7QPmhmd3k03YoMuXMy4ryB
WvMSBq2N0D1rVsyFioWpxd+ChIJ3ktoPNdivCykK5sGpnAwqYAoPKDGsZhUibNg4ee9stKHlnTTi
D22wvljYJcvCwkPVdGPG+5HtODgQKw9mufr7gPWlf6zmHzTCHcCCVaKARrjJhWAeacCcgwYICCNC
KC6dpjHzAXi5qljWAze0V51bFme7Q6qhoa60IwP5QlK+aG23aUIrh5mSx2SgIZKCP8A7Q9ovCsbw
Mc0AuvhcxDvDDghoBg65+R9zZ7bbuLZu51c5yD032E1OEkgOEElU37gv2zeEq1yLfTvZP30+qnbO
2jlAAiRXWVhgiZLtcknkbP5/jG8QCZXvCq23EfsmOKMVXjY5dtMez4zxcv9lg0WfEXT+QCDB5v5O
BibTSc1WrSxD99Ai+Tl4pau+XfBP61S65aUvhU0BRQcHV8AtzMrhhJJauwAXeHVzx8EowVmSp+Jg
xepaKhh37ZxIX8QU4sGAumepwIA4Zpae1dg/1J51ImsXAa5hz+vIU83m/lcOVodeqAbKysA9bmXM
tl1FyvRJ8qY6ABnCACZxa9oRHDSoS5g6aXm6HwykU39+yEw93s8y7GmVSMilBTll5A1omsCozwbZ
7U3vdi+YTIA1BK3vQclehbS434YyKbeudulnOzxNOYkBDjBmKkkDOsTJiPArZynccHgQhVc9mX38
hUutHLGtE3NXXpNOrpMOCA4TlHqqoveRBJEzcna1TsEm2Z51CIMa2eBItkPlWmfAnvoZB86WPEj4
/YKV8QTL/TIHVEwwubOWXG5GNVMfZEo5jhHYlUJl2RZTt7OZCv2hxJhhtnCN2Ez6YarZV5E2fqNa
dxMrb4unST3RpH9TdUDs2gBC1+3DX7Qb5zOfUL9mGQ8qkirwAV9mvMNk3G4GA2zBn0HMC+1LhGTg
R/ooTZOkHlUQ5qglwNALFHhxQx1ynH5HZTv5Tj6x4433BMdFVAmsX4k5eGwRW5r7WQNTAhvIyW6N
apM1CSOCMY68wSDnQkBB96cI/fUe3Ll4gw9DLIIX7YlsNJAel9ZBDF68UypLNmZal9eOyaCDbrPj
H/YbGPQtTyz1SMAMq9nlH1+I/mCYTKl9NT8hvouvlt5ushKhSaIvBv3qrw5dv9lA0Q3G0AbrF2If
MAzu65SEK0+aq75vyecq2A7ZU06IprTdQwpM6jyVRbLxcOL3mbA/dGEBpQnU1UBgthrKEa7nYP3y
DLs/eHXu3cy+p8Yr0HouMip8XuDfb2Hptr8gkpILZmX1c6TyfDdO7W8wAzECPMzXVV13O7PqWIdE
lCEh+VivHeYDp6WFCIk1eiCkGC1TEDo7u5/UZZysZ9gLv8Msnd4tNYGW0HTMtArjvbTDNy3CDhWm
w0M2Oy8yLomdhaRxhs7u7e/vvzOSPCxsdjdj7Jy8iRv+PvW6CT7K3h7l3ga2sOo88ay39XwrjNI9
myHf5LX8bVMqnH1sLQshxMuPFik2x8BSuG6smRwY5jFEn1c3S+UvJbVvUpJ1mb6HPWiBqiUls2+S
cjPObnrrkTMZgTnuB3AM22Re9sBohjWDPpBhGM6B64Y67Ii4fxBsWXXiuA4Mj/1pQsO56sR0cJwh
fURBg1AmG9xNi4Cakm90tGfunBaA/UZmXn+Fl+CdGcDTY1y7X/czQgQwqLphcRlke+wssv5qY5Yb
bEvyIVG6YqYjjmZwyKe1dfNr4sFAwNH9QajlcmVnms7KZd4iam/fKRy020EhZGeGLPyiDtgh9WV2
/PuRZmdnLut+V9fhsNdkaV4CfSq2kFctPxhMg3oS0VVZorFUk1h14ySjhVWDYy5l3O0dy463KbK7
/Ti+mCgQjkFNAya2ImsX5s2Pwim/JNvUphXGi9PXeNCWDeWgdHKBFC6GeTJzrh/wWL5eZ8FTA0+Z
Arjoj0RcwpKQ+Ztw6QDMNLo63Yzf5zFCb04vT0OY2ZREAQYFcSjwvZCH1zrpEMSIXOeAe9hoMSQU
+hiRPZgMo49E+feQ0g2DU6ojtONRqPc/SkHtYh4reEQMaGctbHdFDZK/MCGQ3ucQQoHoTdNVWiNt
ojTutulOLeljkqBGVEXXwMXv0gxj/FOLqvM8FcWbYXfSr2nxxPoot03WT5+WPOsguT4iLwt2qpqG
9Qz0xWWD/0Zv4kkbRufTYV9D8NqPhuzFN2papEZo9ZdM8TzFZIbdxgxqN37L/JcGuww0C0vtRHtt
Mko+qJ77q4k/wnHS7ghyQfcRQjmfw0B9Pczfyry9lDoWQDupqrNruuFDimWUXpZrPIUT+Bprnvyu
a41fk7Yw7EaWcKga37tlHYeI4ZHuwCdOmWgTNpPxjGQp2mgh2uuJRfMpXF6IyXo9NDrBwDJI++0s
gK+YqD8AapKPwy/4HJFajJ7esDGHBTdbUQoLNKQkU1xJtjUGcRselC2q+MluKo0vB2iPbhovPXJb
rxPZ9n6vUGKFV8L+x8F+vSKnc8T5xgqj19wfcTqqR6GsDwSG0WexJoy9f29jzEfh1G0JIs7em9GW
+NhsuS9tQnsDM74gMv50lOl8C6hTBBx6H1E4fsym+jk35XCjP6XvixnMBeQpbSs6ugZUMypf6EPx
3IM0w6qQA/4Gn7PTBmYPLakxKdTaeS5Acs5pMbxI+lXUpEFXZJn+6bKV2NUm8vqxhLysAuKHnAAL
fOmE9ZbA44gw2OYHuiRro+UBOjzmsDVZl+BwhXoO3fgS22re/ZnCmD1Ojrh0OsnHVVd+URIkKMtq
p30nwNCabuNcHAo9O2j8Vy6xwjdGJT9oITymchj50IZ4PYepczAGPjmRDdrx/96ojgGd///fPOj/
akH/9/+d4/3/Q6O6qXv/J6f6M9lh0b/997+a+NfXvxrW79/2x7Fuuf/QdcuypOvoBu5w0/yfjnXD
+YcthDBcVkHCojP4H4Z1zTT/YZgOlnWXDqvNn/bfjnXb+Yfn4nMnm0yXlrn8wH//r7y/4e/y4Y8R
HY///3L+b0WXP5Rx0ar/9l+k5S6O9H9xrBsSiK6wDd2ShmkI6z871u2YjTdNP3MVYxGioDXsiiwI
nlsiebYU2p4BGLe3MmwFQOrVoI03m2HgZcQVdZqTrNuUIGI/O553hnrcMwUTpal1xgM95ubIRfl5
PxuiJNjbWQ9KrMgQ0Ffp7y5ygh0G7iW4k1Ws0ZNZG86wnzJ7aA9EcuvPreuEx2nB5g33l5nq1gGM
ckUAw0dfavE6hycI+tEbSKLjy3Qc2a9aZm4Zmt2Ta1Uvsa1Hz0Caow3pATRNAIQ/FzoFjhryVdgE
1HyGrL/imGug20fBwXXL8AVRUYAEItLW1eRqz51JoLhpD/q5VOg6Bhg1Xy4pOnDM1nqd44qLnCcd
Uu2NhU68SWaELA7siwfGjuIBPW5yzmhQJ5Qajk3/I7fS8YRfcDgRxUNHT6N0R29y1dJtO5cku56R
OtRbAhojZFqoVzbmlBE7FoSLKFW8UFz+UbdadJ3FJF4geCJyDU2JfqxxXtx2/KsP+vzi6Q4UtyVl
QdMDKl9F8TpoxJDWQlyb5l3VjbpZkalAJwtKzLxH2x5UCDtk4bBqH4anxSAqBFJU0Fw2ruTe27sl
+e4ZRBx3lWEKhhXsvDt1Uhy7uhT7Pja/vHGqT0CU6hPLnQozEUL7E7wbAbufOURHwoSz8vl+cE3j
ZlbVeG1kaB1tW/XruM+Ik8MCH3RtfBtU8l3N35EgHJVLLj6i2K4QosZsWEIb4WzbR7s+CtyPLnvO
mUZRC4W634cpdiIXSAxBNvGwswg1viBPuWlJlN5kDM8gqLR4T6V9fKtK/dUdyyfV+x0xBFDTsG2n
nSE2dnSfda9zBcE/dVTyrvR4S7QoppHQrN9iY2K/NOo2IjROc4u/30FNBPcYh1VTIJZgjpBHwPfy
SICm3Gso0bR9ZQzxY9HMineBCpgMKYGFlE5J8sI4YXVfA6rRXVTWxel+mKq5YHcZFSe9MYNNOIOO
WMYG3xOQXXrKIJEvCQ9ad6hJ/H85X9QlPrC45khyF7qOsXm4H0YakLEc0qtb581D1lPAypwL/ll3
3xrD0xSYw0n/jwMT9nCqoL6f7o/uL/z9XFclHSnbv1G6xIdsiPZ3zEu6sF6qumCFId0Zn4mymD/J
IiPVh5zqQsRQj3L7odEIOxgCLb3g/P/qLCO4JJkJntcuYaHX2kO+HAS9tYcGhuhy0ttBwKLa0B4m
azyovNB9BmScZUlan9WiMotsCmazUy2tjfrPoWb38ecRVyEmobn5mN1kIp+WXfBWpoTJQ2td2EDL
PYguspy2uhZ9xlOYMm5hVTIHk3gjZefXICH/DfPXPx+JDMzYOCKTrVWBdvL+srt8DbqWaFtUgEPv
z2U4vnzQZyDZbAtxBDAxfe2NCU1aTcvgjPW9hQ/8uRyxwNnF8Hgv8c3tXG+zrrI3OhEQRLkjKYEP
/c9XMT7/89WJ+Mojkpxvp5qmKxlZ3sWMD0PsPWaa++4JB2X7UirLK6TJAMYgLVJNXcq0euHrsuF0
nF/m2JWnFqt2bWTRtXZk7ZPKw7gOACch7vinHU4nBOzGR1l5WPemIXzh3TK2ifCcI0uY8ArDHRyE
8TlYBNTSt3OzbWTA/NSysd45Za/2bZuiIxFWgp28JvinS9z8oaYbHSHtuLpxhJlIBgQhQg9z1tjO
k1MWQEzGnTsbOzIUd7Rh/VGq/iVusPKARcJnXKUP96cqkyQjgGfRMZRpvKda6K3m2YsvXVckS6g4
XRBPmZv76d8vuBS0iEjsrxRNo1MyJvHJyGVJY/Pvh3k5G2S9g8Kzs0rdYOmZB3IDfrhB5rFDN6wr
5cWrg57vIdXz7tWCYN1MmME3xDHLk0McKm+r8LW5VB/40zYD9qifrEppuluqvfVuHZ9rGzkmvc/2
C8wC+kfDjdk5xAaWFcSmD3nicDq0prFvTB1KQaTPm4l9IjNOHxzbnrjcJdYkQImUGWJ9f2ho1hOl
HLUnWsC8kNlrLPT1+FgSm00lhjLM/TknHs1LGdgwLWLWlH+eW744Lag6SORaWwrY8GpQE9lbjUAH
arlmdUlFVJ4VCSg20/bNoibG8N4+9XrWPlHP07ct0m4cHGTbrXst+msg/fF0f1V5er+ejABHa9R8
SiNzXvSkn59GhObMp+Ll/tQCHdAp7e2ymq7rfeai6qludi3xs1otWrVlNnPZATGnd3IrJIpVJNU6
wEUxLXrR/ACTI3+0tUhbBWq+pOmgXwxZZ49sIxDQZS348uX0foAFDY7arPFrLs/FMEaiNtfPfd7g
vsnEOzzQfhvjX97dT2e2/vlkpM8heYihFmbX3La/TcPN3kObSaIoKmOrRX32nqTQ+JUZtbe4U8OL
jrvo/ryR1+GxLgCp3r/L65Fb1YXdnmqCklZpEWvXpaMzJlX9NgVWwlWGCieUdFYhH0VbsFjjzmu9
+L1F9zMTPflgFdn4bKSQgEQD9LDKwYu6Vr2p9Ny8tqmBOFaLyh1VJffJHRY1LTKC784kGsvpjqE7
o7UBeXDtTJ0iVsXYY4D7WpehiT5oWVaBKPeuA69Sz4yegYoaG8ppYhOLCsI/uY2nPCzzB91VEBqs
Holn5mSn0GMS5VfuDlM4Bi9O3D4EdqJ/OTpEIIm/9coez73GKeGcdAD1L+RYL1446HRo9flqsQzy
idsCheIo76XBcCNN61MUukXia6n5hhgVelbHfM3TXvOHAuPyfV3496m5LBPvX3x/tZ5b8cQ4sS1q
EtgmsFMPxFUE+1p6ZD0ETfikA9hHW6z6b5srlaCRPdYed2dKm0g4fGOnhI7pE4VcKuWxUX1NOF+Q
T4v5hlvQAlmYnNM+zDaxO4t3uBAPndGmf41W40fQ6H8qi+RR6kcpYjF6bFmJsrVQ+yZ3CFR0RHtw
AovaSRqoo9UZ4yGc85Z6eqnvxyYc0MJUyDVqb74Q/hls0yoTV9OS2Rbi3I9AassCCKVrEER4n4pZ
fKESeprpvW6MOnEPGJTzDRo8IjbIw9iOemJexiHUsTxPhBeEYjwJRQhwyYo30d3yaEWiP/UVDUDh
grNjBZ9OyFPCWqEwyFvrjbYry8g6f89sUsqUheoWsfK77hgGYqJRP1iUId5zkAGhcO3XskPZlhMf
w1AkPtzqTSRB/gUypvDBDzVFbT3SSZjxLE7WL3POfZkP4WddhqiRSHo9S2z7cBSMcMOoRdqsWc57
BBHDqQsKGy9y3ZJuglC4siofLFT4o8hHdci7+WdVRVyaQVe+VhPOVKmF2m/Nwolm0nYbyk/D+p4T
vX/mB/XPlYvY2msj9uXL6WQ05inKcVqPy5cQKrDOUNlvBunM28g7QJaYf6YmlFtLZPKSuo04u1n2
V6oTVE0Qcf/IFdH7qVVinrO5SC1PVlcvr0g3kZk8ExdLsshAcF1hBmIL9YV0G4x2RtJ01/thXh7p
KbcTF6K96h0qVXpf/e51ktYwTBOeMcQ+VNPmm2HwNwkiYATbflrHXaKehE50Nzup6SJ7ldILZuwp
ErGk74XagdtfnkQXgcEOOnk1p2T2R1hLTyXgobUeW96rF+aL8aQPP02LEZFAoW/LBakr+hLp+GYk
Wg0kgzURSagb37Fm/cicbjFKMjowW6P8oF58TdHInpBngVzIkurNM/Q3lTrjtwqiSw9Q5z1thpzG
b9KDrTRQ8yBw2cAkyj+KYTg0gDO+azP5KcZOvfY6KLNoVv3RROjIKIG98+6JRiNYUk1jRMGF7V3K
ph8eVSy+yzEqUXh2gk1nWZ6DHoSh0ViPKTb3zx6q3EZvhHlkhNZfFXXW+/N16lKc9obvIWKwQ8Yd
vFLtPJaJlX4Jr1pwL7HH0GcA4CXJ5c/zCtAxWCdxBUAd3SBAQMxEG/hl6trvaZDR07AkeKABoZGa
fNL6N9/aMo9PU9VjPc0d462ZW50WVlP791eLgF2MrTEU3V9VecOq2dHM0/000sVLgD71dj9zoKy3
uowe8fUCJS/aPQsr9K/U0LlMcyIPiao5Ro7QDnOCzpCrIjvUwrRPhKCrPeYI89wFMeoiUxiXUnTB
tveYRNSbInhrlelFjF9lZLHUo0xdi6wwoGgkJSxp8ERRHWIIUUF77jC0wPiW7EeCDss6eqbXZgp/
DUoO35BiD8Ica1QHlg1eqKChM3rteQpk7qe9XryjVrpMXis2jXSz8+jluDxDxR4hxDgOUWhJUkwy
buobmOXg005rSuFTWBy5br2nsbJ+31+3PUTonUNgkBMZLFonVO5erNFv0LtTVCTmSSsNuYWlYTzC
tpjwaYoAU1b+GrilClcNsQ0lI30zxz+cdJ7fIwt1WNQL2rlmGe1UUHcnBPvmqeQDXYPQ/tFoglC6
gYw1h5QbzEmkRrXgUM+2Fqq97O/cPXLHNYLrTpA2rEMgyWOKSwbgiF7IQbOL4uSWcErSvgrPdJfK
vQL8gg0Ld2+JU+fZaiKsi6VGf3E5vR/UZC7pxuoBaXT27Mpo2LLiYpr+KoQXPANXna+dNzwQvl68
WJ5OM3xKtqhD3YeupsxjzZ4GYxTxkhHciiaodwNK2NOI0u/YDlkKh6UXaK8ZuxvdxDqgjxkmzjD9
oBHwkfJO/AZKv/ZkCcOnQvtqNIHzXeT5T0Daxjv9Rpa49LGebc/s/XpmZEztQe6Kstd2+sieGLC7
OKI2rPc6jucrWPPA91TuPAZDs8Q2ede4hjxnyqhSG5ftNTqVsct8CUd3LdMFOFExphWt6zHsk+4z
WtqN6vLwYixemuVpHEfiGIzWFkSSSa8s6z8rT//AeN/gdLfcM3YkQsvsKP2kRxuX+ZHa9w5yOdKt
KDb7Pfu8Rw8kNlI8p3txaFDvzHnGcUoRtzjfD6GdPQxOkx75cJcidYtOuk/7W2uJjm4fjxwziHaO
ZcHZWJ77+wXG02zrTtAT/9MLdeMR2tlKhmNLW7FsDx+sgVzgYsJgN/GLwYnn9H6YqumGdiG60LEv
nkyPqlkkzB3px4zoy1MpdJLdUJ34xJkfVD0+kck1PiVsYVcwvbTj/bkCjcE1RyFzP+vieHpCPNL7
PUlj/v0b7ocyyU8IIdLr/UxDzR4YRM8CAgzO6GW1xjvP8Rz8OZCtODUbgjs1H/VbDqVMEAEIuzee
SWkSZr/ykBwfsgI5X0dPwUsD94hsmYjw1m5o9oztUYy6t4G+S+sj9cZjGmnairHUXheeDppN07iR
g5dU9/ItN7i96UOg+PrU9cf7waSCiLp8OTdbWsFtSROln+biiAGwOBphiP6adwZgpgT4DmM66k13
73mmdYAsiLArClaCIKStmBFg08XJd42yjaMHr2Q2wzc4Y8ap5LdkK9ERuAMwHONAglTB+SZ7ptgP
Cip74GDUdUoS+2z03JmOQ2SCsoco6oXZSW27BPZQKCgy0YLGRIGrXh/ezcU8BcxQB8RCLCBaj37A
3kV5Ll6zvt/UY2Gy9wpgiyY4O1PKbTqGlnIO3nDRq0u+RtHuB6X8crkqW82GBeyqG41Snc5tTld4
azvyYvfdY9sW5SFBxdeMU3GqS0WtQDyKshD7Ou13gYeLn+gYBE/QC84q78u1rV9HkyKwgV25AYya
a6Sw2AmVm7wjJC8vcDmzhd7EFClX4wWhmnUqpKkdx/hZ1XV0TIgxNNlQnICukdzQAgDQUN6MndyP
5AXtSCa41aOXnOwEHPpgScxxUmQ79lNXI6WoNxOTSHBNByWierxfLdxLKJ7cIvmBBQ4hAdJ6TmOb
7UcPN4TusjhKtYgVKcOudFE8aAtu7s8BI8yx6FvieRZ5ezmCrQZvMFpTehhxeLemDTU7XOomqmpo
RDvvpD9YdUrqaOZ4YKwRoo41IGUyXvFIdQ4Aac96F3o3HW1X/qROT/6hS5Z5Vt2y1FmzG/hSyCG3
CJJC5O5/6Xi3T6EW4BPoMWgi7sTAgvHHImHQiuGjTt0FlEfswyF9HRKqPVEjUSGF5grwfb/oPB8p
Q4b7KB/PYjSwtlXQ9QxoLCsHrXwAhUjjMnYnqkz3A2koYity7xelHVR+sJERbxC/CXaAehYl8MjZ
9sSfUXTaz/QLVw6pCrEJ/nzUuKvJNC6b9kbeOJuonhSERgmCRwu4oKB4ePMGtk2Zq+9p+6qNsBEL
I5J9NFgidoFEQp/Y5LbCv4MFMOQnDxmcTKaI9nVSPRpl32D9mPpb1UWsB42tt4RJexX8AG8C0VbP
8dkWlI1xgZh+6TCH0hNPZ1AXkh0ruH3g6dSOgUfHP3Vi/PbFlqtMb2KiLwwsrPzraI9mVNnnKd0I
lN9naGOwuOj1BYihb/oYn7NS/eXR20vTyvXd2vywQUJsAhyvXKsSukmdvQsMluhrqABr+IkSPQHn
w4xXlAC/8P2gv2dSW7cOVDpKwauhxVJreu5FavNlcIeUWlP3bOVdcpSFajCS4fvDF2m4jbfprXBf
t5F1IILIw1T2UCBzObrxO/FQGSs9QZey7veMsBUzN4ecan6apO22jcHVMWKA5qYdjJ997idtO9hu
7o89HD5M2edKH8CZu9FwDpXhu3H9kiuJVVxjspjs2dk2lUZFfvxRI3XejOwxN0rxzimqD8SVZhvh
zUDuBvNmGO1fhVscjCoDBArKcG8lBR9sx+LWSVgeFoSc45UVP+ToEcpZPWFPht8/jtap0sIPq6X6
DvTTfM7dFIqKnHZzmbs/on4d6jD6FsKFQqLqxrAw82R+iVjw0Hr98tKFntfV8tVR7rZVwtiVDvhh
FJ+h+xazjlqZksxNaZXQRDIdApPT+FbbcNFbb66ljcijaFYHBrJBwpKOU66Qvrjub5yyzb5vFlKe
TnGna8GPlfUlS55qwP4bG2gp8lEt9F09IQoxOFBBzKnjVZe5kw9GbW5zmTW7Yuj2qc7FAWz23Yaa
u0czfGgG7O1SBfF3QyZd3xf2V9IU6UbKcATZMRPuZwds4UhzysoYiWbFcmms5YH9VnNrZuKxCmx3
ncVaKjGdYMPOYBO26tQ5rViXOgJzLbQes1LAMspNNGC1+2OoJ5u0XVILUQ8dBZUETyMaRVotYZPz
a9MM3w1IytVgz8+eso5p385X6G87EFL9R5IyV/XJQxolCNQLgmPNsH+pbYJ8Qm/PvIjBv2QjZNng
T51WY+6n2JgZ5VMLW5Ogrp3Hrt6vErPDw4rRmECWhCaf455R9186IVBBQR9lq7xRRf4k4Hn4tZTm
dlZZuAxdOAIH58MOYt9GUfAWe7lzjCv3Ve8JWwm9pn5XcfYbbeG+52K/TAXGuxa5B6RPFIE5LhuZ
nISDDZAZDZ0vP7WcsaoUqMNwrfteNWQfzNErtmkVUTfEEyGwgKP5DKc52tHxxL9FaE9UJSCpmBD0
TMKaMMN5ZyUqO8SzalcdgtoELcpWJjR7wGw+kzz7he2XfN4OHlLr5dhf0uKBCo4PholqrU57QROy
OqDgYdi0Qc0itpFgBHSTfXUNU2W261vmtutBpm8a3IyO/7aGPu7YsQfbkLpCwG3CcpxwBqPujnhR
fITYCRg2xHVgXvw0s6mChgLsXUb2KPCdTWkUz2ZnNLthyezrXPuYxOPFtZtuT93LPMXRD3SYlIBh
teJIdpxVtZBbBgyecHgGqCNuZaxrUmHWlRWBTyFfIW0HShY1/DhKnbvK09asedgfLgbjj9TzPD+1
cTdpKBWRizQfjufdJJj7DYKn1x4FNC4FjbVF8JcTwEokLe/dSqNzvEA4RE9YlDGn7B54cxgekGMg
GsQ9diQCasCyebC06cDVfzRqARrSewN4xAzRlcXGJvdvXUcy3tlD9WZmEA5wLEN+uXpd1BycYvTt
EjBn01T7xOjoNdhQhmxLnUGgv7NtVXuBqIqEW4NBZjMReIxlYN56obunSfc7ZwdPsBBrsizxk3we
1mPvNWAr9Z3qsHSUaJcmuOZNq/qV5WETioeQTw2rTIiPap3m1ZMc5eTPgXEIWOnUOrnD+DoIwdNs
7kHHeo776SeFDrWVgbEVqeYcyMfcUQRkLZXVRKgtidrkE20zDPj7kUTTfOqJcUumEZs9MdosSaDQ
0MuPB+W3Igy3Uum30NSSPand53ruzJOsSxruTXvQyTdesYfH/F6WL3pNn5oiDCklw8/UwoLrWoRP
tJa3AcY5bEJAsSyqsqshaQgl8c7rQ0GU7i1xPSKNuUMDysa7VJWvNb3vaxC7MCb0hjx02Zy0vE/X
CMzFppKBfa48Cbm1tR9KS9+ioSSfxQAsg0b9GLTVX8GQVo8EOp3bKv9RkPh7zRqAgYDxLmh+N0iq
Gn5qqb9XpAyvpIMgySFZJcYfbiCKOre8v5d0DF+6jrcnK20/1I9JPxX0Eg3PL3SbcUiZ7gkB8xOS
HkK6caUKXUMTj8GWvWSyiyc0nphbAx+gcAqmKniA27GjcO0dao9bFvrT0f3Q8tI+ATBdkp6Z0o3i
Y0QocuCE6mEIRkK4uyKeq8W0+jGUZDlmy+5XT6B+RA7dBKs7hFikFudycerUBMe8dOQtSeptaArn
qaVosALKaW0qdxwxwLreZgSeswnYrsrURHJb56f7QRW/Oo273EyiFR02ly+O88sQO681MS9sD85T
YYrN3NWFryXmO2K1apNmiBZjrXovAZYf3UAqYCxafKVnLv24Cd/NhlE9aonJ03LCgeeO8CqAt+bR
sOWh7kpisYrMd9skulZ9d64J1GO1VPhc8NVJq40Poy+7bZLQVO5KelRgEju/hS66MjsWzzVG3Mqv
ajwBSPxqX5yxnAC1pri/yN+Z85tY3zsMPZCm9FM8vZg0tbQMzG2eKBplz4Zh62RsD6DRTad44AKp
JgslSw38F9YorUjlnLSgA7MkU/TwBQrS2gs3bmLP7JHcX6P20/SGzi+q/imOQ/fSimGvz8V3LELj
aCMifxwnt+M+1z9nHLZoXGLsO+Zn5/W4cnTFNr7vZmJ8wADHEfc59IzHYUyMa2BPzL+jdwqs5mKR
07atCrfa5PH0qxodtudjbR+HZPrFInB8bOCfPMY0iw4Ye9rV1NpEi+e5X3kq3OpphNmRnQD44GLc
VrcmhGGnZveRwq/7mCjVrDoMZ75LFCZNj60do5rOqgZEhAfe2xFuR0xaWZ8sa37TfrLkSLgHaVMp
d03grsWHumE+5n2AkrPxFGBabRi4KSu597ASbQQLhBgmDk2k+++UsM6gZhyTZA2jl7SZAjoyLcOM
PDyMCODkXYKd9mUdo0wZXvLW0w6OZJqRflcTP1X3sKNNbX6C7GY83A9lTZ8czwY2owbnPhW2z44N
Gapeo13iNr4QXLgHwyEidCqXuuq8k6K9hQCNgrzY0ZDxVlHbwdfC1VXMT5ORdISXGkg4qTxkmYQU
rsIHcpYeR2BTW6MNVnk3faH5g/CZJ08ou22EuFq47k0BVAuT4zgwYgpMt7ReP+vBQq1L3iWf0l46
wwNCK+8wT0xjFElstt4sO0hssuJH3eweC9bbZ1ouPyN4u4fYybZEgZ5RA/KTIyJKTXuf6wXBrKaU
64k4P4psE6mufNQmuQerikJsR7L1wXnvIBOsm0xeQzSZXhZ6B40JLHQX90P76AEJX+lxaW3oXiIi
KiEQDRVr6T65UuVxSNzEW5lo36M21FSdnuIEfFqbNbc2x+AzAt1c1QEEFlVlOx2Ix9oxC2vlVgpr
r4tBHh3FW1snB8BFsY8lsPO5OM5D5g4nehN7lWjDMTXwcI0BqzE11NIfmoOFPS4yA9af5O6xdKDK
TJ6AnxbolwQ+SwKIuMJBbNWdBsKICInQVFyqcFM0JE8+7Lb/wdZ57TaPrNv2iQgwh1uRClZwzjeE
I3Mqslgkn34Puvc5a6OxgIbR9i9blszwhTnHDJWBGLeqENwmg+7jZtLD0ipXQwMlPzPMUCeQcyay
AMxEELrCpDZm0RIJf34m/8u44hjFuQoh6gAuzsTCu8ktLLn5AOzAijnq2xE5C0LAfTCj1g3GCecd
1u65ZtnJimZnagUoGHpzMBm7QfPCuqy77VL0D4G5XOs6KHdIJIIbOcsG30j2cV9H7dK/MnGMj15w
krLJTrWrwLYR7tp28Z3nO8ZGag1X0Uy/bmYM6SrO9sX41hTzEGU6gGjbVx9WLo2tKcdz0qYwTwhz
A9EHEZ1LgQ5EvIB3F8WOOiHM5pXFKaLwmcErLBxAacVVLCb4gjzPeSC5if/zN7UBAICkiSFiOwO4
BCzj3BALPAG/30K38jbOZJY0HEsZIdh4TjygFyilRrgayxPWcoz7lYJMavNG/32Al0w2QcZaybQh
xjntbW0wf6expHXDhYsoDQ2iQhWuim99HFToYI7Rp+HUjKiw4tk9skTeFzCCJNII3yWTBko4fL54
nzmEvKQsD+0F513iNWoDHZiWF8TloXCm7zrODgXWW5Jg8jm0PO+pAvoCRZ7lchdHXP6mS10c2f5m
VxobASrboA5ry/QRyekRtQp9P3oasbKE9EuLSnCjMzkIXO9NaAiy83kMmXXaUfniL12y8bVBHLon
v9d/Y83GsEV+CdE4HBgiu26G0dqIuLm1vP62kWATmcTbwt+PCUrFTunPmjcQnsPeFlSjtxxs09lL
WjaGVi35lRm3tkWmW2Zw6c7Skf8nzQsA0psSUWvI4OStzZd9kA3PyqBCHYDW8j77u/mBPUfWNe5W
zM4reXEklTWyhljCJlyjH6o9xgbbmRkBHimP99fBClLEnKQlOahNqTFzNcad6/yU/ggwbGYGCJIZ
qOJxpg/cJQ60PbOCVVCC4mL4SzUK4HXr6mD2AK1g5E+u/AkvQs0a+NymBsGocOxW2tCYcmlW8wve
q2xLdip8ID0tQ4635HbVDnbZ0+T43LgQr59ct3kXLUejXWxov7oQv2wTSmsiuXxNV6OW2udMDsbG
8o5OYd6bWnUB6KkfcFa+F+m+kqcqUPgm7ScFFnqj3Io7F2PsFuahbaXJTnVLcys9kAEOF/A1Ag7c
cj5dpVqJVGVmLDISeXr2A+rSomQWbOvVz+g1nwq4yH7SmR5b6D6n1tZ2rVDvaZK+B0vtPyxtE9Z+
8B3n8Ng6REcsK6GXEO5N6DiokJwUG08xLMLdC9sA/KzTMUQSRgWVvCR6M6uvAUsY3I5r3qSk7eE0
UNS2VVAeFBTgjUVXS8zIm5nkH6U+kRYzee4R6DBnlX7E44+RzwcURl0dUMyNkVG2P31LwiojkRDr
fLxjwroCxCI30OW9zm3Yc4z51m5uejRHISoPajxXU1GF+2uFrz4Mqph3UyV6ImdrgnV7sz6UfhNH
ywgNFfnI2R+XaUO3DkalZyRixops9OE1zTQJ0mZ+GqV2qpoOso/VBEwviOEokqTZiAJ+JB1iS+od
wlVkNFeBTwxOXhoRVu1ij3wFrMWc3/dislakdbPTSXH3daO4xiQYLcXRluaHbyOKqDS0BlUpX6Wx
MfJ6Puht9VWpa+AGn4PWp/tSly9DYlZXXUaQ0EQ1hB2o2jjM1o/pMj8uFbD2WUgiCgsHe/sY3NXz
/IjE9lQZRKYoDQqlkM8ooA9zR9uVWY9ZZX7WphccrYx0kFgT+6lKrjzBUDAfP4CCsgdY/RK6yZDf
IfIr8cAqSNYeWI5ea4MIJp37+hYfIDR//IkUb1k4kmK87wKJwdZE+OS63Rdvvb1L+iGNel88Jrlr
X8/yzg4orU3dAUHcJaFzhB6FcVNsNcKrGnHx+JvbPblent5hbKnVV5xMB6bc5FLP+oHUESKel698
GkkEk+9sYgjOBamMzQclyJCdTcYrEbl6ZwHMZL26P/mNV+wmS381MrO5kCq+j01ss8iAqL658fvz
CbEut2R50Xu0FZ0boCwqYNGtamWTIkzN0tx2WkuOWDwdkPKCCykLRjF6TKzfMr/kwn9Qk/42LQaZ
PLqiIUuyK7N4LxLbY3o+ce+xSC0aBaZkS+oZ+SwM4VubwimbXmdH3iHPp3cR3/2UYYjEqtu8ulrr
IyWxDmXH7aMHOGAv+aVFcYduA4aRZQdXCFaz0NT7F2i+7L5zCAu9m2+lw3q08GCP0rrbwiF3a+zu
BgPMRrJcast/mRRX525wuHMoxlE90ofWQWEe1NXVIBfgKwzRw17TX9IV+DBnIMaLuAmFLZOtRHjF
0yOobLtgK5xHTOAdFkK6OI28H38Z3xKHLHI7+/Bddj2Tr63g6RZguPaSDoGDp6b5crSbpZx2vQA+
NWvalw+mjSYVok9e8ZNiHlsjENhNPqVJ3qEjKT4S4me0ZvT2WR5cSsO8GfX+oRPJ3SiPMDgGUJzD
N6B7Gvm5g/HW7XQbhZ7wgnTP5uk2JYcINg43BVcs74HJ2QxlkJP8e+z78WAsI151OHPdVY7Oa2cn
1o/iWka3bmTH0vYfgtl8Kuzkyxr5Vh0YYY8Ei0OSjUmbxl5k9MkHaF0cajC0gfbBffYByg7bIk1B
p43vyu0e2c2MvHfjdzBUD9JDXlBr8qPm1W46oT9LR87r+I1ALVe+Gna1z0rzEeX2xyKWkJENAeXa
8KYFzlcxFreo0i3mIPr30DivNRhKb5jvM5NuXNm4+0eP7i0m90saYZYsNzjgT8g0lg8SrGGQK5Ow
sNm5+XO/FkO0qEoLe6fAAqBqf9OA2Haa13bUEV7n9Tm5naT7XlnmK9KCG5J/qdPLlnV5h2DVkzeQ
4LNN6iW3fmUSXUr+xJjq41ZfLEK1egSkrvFRptij85G4kyxF8K439a3VWqtStwc4pcHjGnXqPOCs
3pYcZlzO7aPRx4c8G5uNglSX5Wl2ZeXVy3rTKvLICzLq3x64LnN4P7EOwzJLarD0sbIUEQAJa5jZ
fcBtVZ3d/CmbkQh2MNgGq47vuFZdctwk7Cesi0McPJlb5ZFm4x2n4beTGbeBdIl1IrLJmuc3WhhU
Ill933rus90xjzBkf5drnDKzuKpN27vGZ3EY/Vee8oT1dJzdR11CKU+yPmrpP3d5y0BfzHioCXZG
CR5YInL09F3LRu58TB59Xz+ySPrEAkt0QpU1zGlqRhB18uKAuQ+Fk39q0NGzLkgBnWVvOYMDaQRc
V4bitWmpsAJ1tipPhozEsq0yRY9uhbvxOkAzS+yOfds7m9jqQqP5RdKJ+AJE921iwdvDYlprOG0n
4Kipj1IBaTVmVru9LnzG9cvqZ20AH7C5ZIBktCiXE4HdMs0fYGHhhUdITEvL6nfx2BTDSyHA3MgM
sIAg2Bj4vefAKjZVHz/id6DQCIqLXngf/Sw6fujISyn1vc509EpI67oy3duumoBuY/xbr63kReeb
xukxf9b4ghDhxyD1+JrWBuYWmePEc/JrjMTct64/hQydNm0wHrsc70phj3dm++4RNsjdHNyf68+/
aKLCdD1yiQ+3WHKCC2UxEwfTg85ytB4ZLjiavrXiFBRQzrGlVSzCSSncsM86k5IE62ioH3Ka3chu
3/DzHGisYCaa02lOsCEmNoy5pqRhh0wnOVf0HoExk5c1imqcyZnl2mbj4+iN7EkimGAHm+5YPDyR
AWnu+v6uTxLwczAY41n8gHFiQG8AXbWKp8Vdc6u40Zg911q2XDuY5lwi8F5CxQ2sQ9I9eg7qJG1U
77NuEWrkZCdUXV2Ej5mROfB8vXDEPbFJoEorkg+E7E+DCXfL1L+oFxnMAGYjcnngaID0y4eh2ZZF
sC+WXO6ZwI8u0FmzEE9klr5NWRfGAkuuFNk+jrH0cp9uT+i2CFew0nNXAaAiewKZn3v0BoeZIidX
1nnE7HRLhSJKFKfWmF/Y+EH/SCk91ueHLAbIsMpIv0RN8ttOqNvqg0fSZ4R0mS4e3eIE+fg668n1
tPvpgqWBGpx7ZGgPFKGtq7ZD7l3XXvNT6MWZBtvYq7SwjiIAjpVm6IaYNG0oqGnjOyyVlvFb12pv
Ek90BxfwMJoVmy/DUSzb8phBf71vjYql6ETem+7KCGZImLptutHJ8k7S85qwGPmHXCvzI5sA/uwJ
xtVWC2DVjNNhntiJ1/0ZkiFTIGk+YjMf94G9zuAElEySwKZTUbZhHM9IxyE9o0vSDhn3jU3ntfhr
y7ulRy47zOh5MPSLhzRuglvAEisdTrWh089PWs32urSNQ4k7j3vaUEdLm2MDH/eOvqZWJcvdAv/t
mASkOCMX/1FD3rHeRJwztWV+TRIyygI0lmlXPgn/tXXI9bTM9qUxkJsXy2hchpTmtqh/wK3VFysr
Gi6lfMCzxPQP4gKGqumomToOdCFlqA/OvoA3ezPQnybKQlvXjLcOkeOgz31q8bR9TZOiBm7ZuTt3
9OCvJBUmKGsKnVTISEOc8xSbpgmZYAn++RQRA9AFx1jlVqwO0HvubXoUOQPKXXWwIbQs7n3uED+3
FO1aigtqAgmKsrXcc+INaAkwkmVoNV6H+X2Q1MJsWYK9tqyRE7p0I89rTjUi6xwaSDRb7nbQkrXv
rJew8nriNDR1XbTw5LyO7IdFuC1BgUYcVh1LbE5L9CEoHGbaYaDZLpZmJe4zhOP7Xvj1KW5AbNvK
JYTcfczFhBkAx64fYxEssvtyxFkUtLe0cyBeYGshFxiPfTaf1WjCD45dnCyd9zO4CHasXteJWJfP
lQLx7Sa3i5XYEQGrlPtAqRDJHwLOqs3UPEPuo9KQaR1pFIfCgD8gA/O2XEMjJ/buDer+NJ4yjlRu
WUtd39hpfJxK/SOR8wB1sXtrEyJTQeO+VkjmCK1aDwWWinpw546J2MyJz+hx1X9OHsbtRpTbtcBI
e/0jrr1b0U/2BvQxiHex2jEGy9uxk3vnKv4zJXCx6gLTQFEJLP+9/+gKclTNEUZNco9mm++agk/J
HQU5Tspiclx2uVYTFmk6ZIo14DUmxfuLiqbpQOfZeRNvAmXCtFCgHqH2FDuZYaTmXQs8FOqqHUhK
GHi45A/nC3Fol8/KqYlOWPPtCBpnK39XQlr0FYSBJK3ivWCxfkiDgXByi2uYb1x5SRpZgJTJcboz
9aq5t3sTFrYZNJv42wmws7cLDxn6EIjctzJxPPF3Zqrk0VEx/2BgGE0GjXRKfNECCDLNhLZBs/Hc
sPayjOFe+d7e5bpAB8Jv3g3nse/uXTfFMVldVczH7ZyZRTvR+OtazkaUXU6Ux+zBg9i41WzNfV+M
T4A4n2n9WuvIHbo4+PTHYGRiRHiCQ7YvoqeNMBx0SfHraKzBLTgiVR5cI5SElejNP7Nzi3dtXwTE
H0x+VKYIjqkUv00DPlBWvPD099ok70uuUh0Rd5Gz6OeUiWvoWJDWgjQ/WI4+UxwUB5Vm9+g2ky1p
6qAyYp+AQTCCzSCvMGP1jPlzXAMpiUHsNlkxaXw2XxUDQUk+6PgTiWzchIqdJrkZNTBFy/QshuCl
HxeAdp08O0rzN22XXLg7nTtNPcUq9UIFxNF24CUiA4YlMhchYnhMJIT1bgxCs7oY82wPCIG9DOlc
43AWZXdDTY0Q6V5LyOTDlhK2HSPZpWq//JGlqju+5g7GtSoR14nsLoSpwCAhgS/xB2RZ69vrvpJV
cwT1chAZcFTuaawJZsKAyD+Kp/ld2M5tkhi/5URASep/J3XLm2YYD75Z3gyBW+9Mlgi+lZthL7wX
PKbGZuo0MmPJZnGDz4ZF0oRfHGesarYGs5Gc/h/kB1bOmgwUlBryWln6L29XyGQMSya4lNxidxhA
EI+I8EQvgV6BOFA3/1ZZWR8qw3ugGFDAf48eqSJ5yhLXKOHNqGQmR8fYgZZJNi4NeG+V+yT5ReRP
eWaaKI8m2AdcJ/LFJsC3wJmZCTjg1i2iyGS7vCKB/G2l8VBkMiSRcCLgCgUMEjSFJh0t/ybVWZo3
w8R7Z54IOKvo+LnuEVK+pjN9JqyuWJgAHjGbJMpd7XMWYsQ7zQbPr+8KViSH2Z2maC7jPup653qp
p/oY74Tf4wCAvdLP6RcIHvCaKWqwmNstKZS3vpy/wZnQnzvJvYn4Q5h39Yq9xlO9UzE7Accob6ck
jMvkwWva29Lv+i2i3bAdl+Mg3O9mLRBBPBFbq/PuUlx/oByl5HTxM9YXE2wSAHrvs25voA9G/WQA
iwle8QZX7KpMjtTxPm10gMOVsUd7v5OL84RXlwFYHUeWhlcxI9XBTH7JDB6oddFaIFhA05PSUROz
1YqHwgFJ2njbAnsWNh+EMAMOL99DwEUQkQWFcgdBYNg4MQvdqS+O4yBvGyw10di2tFyTBEtttwar
pkcQNdzJasIgk46ygEHxD9KyyyCn8+KZ75AGopxvpN7Hbzj2yHFMPKDxMUiNMyqh7KoFqSmYT8CF
w0OftMZINFfFsJMKLLGZFg2UgsjSJK7GJuzQ/e3R/z/PPqL/ddlhGxxUlka4KDNMB9jJRQYYpiY8
0eTYkDq2eG8TvGyRIS6jP3gTQfqoKYyDDh6hGWPUPlg/Sxm+D6b8qAi76oAub0utOZk9CYDtepp0
PpNlqEr6ZiJmehe3PrF8ZXVUzLtxyMDY15DbOB37Kc+3v+NWf+sRC4TULN0hYd2madaZjo/myLGG
qO5QmEz4ZdtmoQFbus1i35FpY61zqiyU1cxoExxvujL94+KnGHkD5jLh9GurLYvSq9jNIASuY8NE
xj+meMJF/FBN+mOlspeMOYLLJVNP62e8y+zz7fe8mPubWSu4N1SKdWT8BZjgvkEvEPUFUGht4lUM
ZF2AS0bZd4cgr59RbFPNt+h691ru48iGsx0sHSLKjD2t1s3bHK0LKuGM/OPUPPq2D2ya1u/QYSxH
O6Y/kIZhHGf/C6z+i+XaHqqoibm55TDfJ6+SSSHt+cLpnY4PSavubQwTjGIJTe2q/KbiWGNCCvw7
0wm8rRhF+u3IGBZgpuk+WypsdaG2QYkRJMjiT25eAfbdGeSQ7f+wEd63/iL2Rae3UUuMx5giJ3ZH
bO0uXVfdDW8Trb3pELdie1O8c62UP307YvWCC0v41ot9U7nih9YVdbgw93osb1M3uWvTRO6ymemX
THMIVMyRFHCvkHX3mofokfVbFjtHPAUtbH+15faUbb20fEIreW2CAggT3ox92jFncXBiwaZbqVyE
BeTf0mCmh+6l2PbSYmwTRNVIEQWb1wKkWmeRaZK3YtfOk6StCXOBNJgr5ugE2KrT/rHDjJ7j9tZj
lGz2iNZjnkgJTDgikY5Uv156qG0uMPaToSO67rOrolNfdgfiPECR7NooPOdyaDnxp/t00OnFaKWj
2KYZHewHzWG5wbDe7JJvoNr3FFiGicDGJmqc5BhmOYuxq4wqjxS3y42JlKhap2KFaz+Wdv422WiD
JhbNJsk2JxdjMpojQl6lKo71INmW2XvLNJDYpsjMWa8TYYviAtyYt+us6uBy4NAPWZzfyjkRPbNR
VunvCIx+9X0bJdN8qguXIyAmg0BHaESd+6pDAqGOIBXSslW9Yy4cI778IpOT5tQDsdga7DwQLyow
+ONIqAk3r0ZPTmZXvOq98ZjP+TlADEBIp9y5OpN2cB4UgxRLM0jSeBwe5ALlHZzcqx/ZxBKXFrju
IhbbxRZwwNJHMhfso1FB5yUs9WI7Boi+7dDiojI7qS7zSGBAwRvlTONLX8OArixAIhXChbG4N/Xk
3shtCjGEiPVsxxdHMyOs9W9SWxgoD1+qoW6ucBsyt6RKadNqR0w8JEHBNVrq2gX+X7+lP98YJJ5X
kMKOMYC3TULRFBfK2Np5nSHyH3P+Hs6PzGvkLZXcTplzx5BIbnB5XjXM25YleZmn6hq5J2rLHL1y
zt+wMbGANDYtcFOZyBQHb2e3Cq+jJ+vdaKZTmAp6Y1Q0qEQQAOS4yDInYsXlQoomw7hcryQNqL3S
xbSk0YDOiHP9hWscj5FHa8gOTCojtzIuyEh6RGRGDF/f205sIkl/zzy0fvM+H4zDZAsr8iSMxQ6c
WtpzDuZTu5NtShBNtUrLio8i0R5SO7jD1zFskeBWLS8fSX55zjEzUvGVrsNOggrgRDfM2sd0Huts
ilKTY6bJevgkzTqdts6BTS6ZydB5XwsB4MFMLq7LxnqAoVEyREnhql3WpyoXP6pcCmdHHxCXVT23
AZ9+CtbiEoJddPfzHFA7WkscSaFlERgD8J3qa2HQd/bipt2gUwX/NDr0sNVPvXosZm9KIvZWY5S3
/MKjYe01ryquvE5MEcwSEPCBZ0dmh9CrNOg6NNJ8d06dfMyVDR6gRpQgKQUSshU4Kkl9Qqp5zhsy
nFtOXytmap5zykp16gKmhr3WkmZmo3FNvG3b6z6RK6jLe1cQkldzjUoZJdDWn4sqf6173cEnYpwH
nWGA8+F1uo4WNOGcdh7TtH3m/Ka3EtxoKxaMOXoqkc3Tw+S2hJCC3mCtseXe1kXae13AHYiN+a70
CoZeQYDnoESFStwnXdM7HAK2JcU0Q7xa/FPC2H+D4PYmgbNJSDfkBDjrqTkcSYqHQUGWmO/cu7hJ
2ctWP0amf1ozil5j1mBXVA9eDJ5XQvRa/N948cqw4UDeOlvLr40jNhBQ/pMZ7JEl4J8avzypr4Ti
5SUYAtiCzogWoS7XI3sNIwXU7yHX8bNn9vi3Kdn1aQoqr2kQ3zMEkWw+XoGaHQhU6zYF8gA5EQ2f
LtnFn1+9UvNue+M3C2R37bsYNOzYBw6vNHvTiwwzEMmjcPuyBy1O6pvURb1rGQuzrlVBXYoH/jIy
GjAF+WuaatvfqTgQd2S9yyP48/veUeh7c7LgpccbP360Tnmy5hvGQft6ll8ACukz8dKdOjY7DLfz
D3znCG98bdrMo6aHpsmgsjDiZ71iHmWxrtqmtfc+peYBZ9J7TuG1q3IcMEbc6QeDBM6uUhSvKNs5
EIbfMXiYEq3YG37y3gstvgHpedDR0WEnongb+dpmEOfGRZ8KCXaITN/4DtpvMjyrkElwfuobbii1
vjIUSP7bkgDwXNbIzTOt+9IEBguSm1VCrkplTrcW7WkK/oldNnBukLf+LkWUFI2K5FuZxofJ0+wr
0/OOrSX291pGWmpl1n9WnkM9gwwWZvtlFOhc0uAgoTbtwfQp2HMDwussJ04qRY4gV9gdU8RBTyOM
lOBuFQEv1bJi6V5tkxSUWWd3NCfJhzcZFzMnRGOO1SUHTo21HRfjMBiPWO7cjXL4CxNvWBB7TrYB
PZTBDsvzaJ2sGs/a7DL1Y7KLwtf96jp5Pwwtmdj6NzfNfgtikdeqj3aoLQFjRJfM7GHY6raHP9o0
9rok04We3dvg7CIPTjuyf2GUmzm/qb38Ktt0jxMxr1TLy6kyc7ZgZepHuUdhVlsuc0qvONvsxHDG
CjNDxFDKT78ka0Bi2wxZXLGBG4PujnU52glNETq5LBeeyFiXoPexjv0WOvWwK+lrwlZYIZ3lwuTX
3CcFk0oDbs2G9Tcbaa1CEI9Qn6DH4Zw5pLEMjRtNnU+cvf4Ts4ASLhVBYjuhYJ7GVrPYAcKFOeqI
U24/zzjEtHocbzzlFzt6YXNjL0d0BB9zAB+hEI8yXggOr7n/zyhoh+5S5wFHY4PfAY2ZbJY0WogI
b/xyhonLNsvDNZTP1a+hN3gGQByu8EqQ+riR7LVx643hEQLldQxR2Vy8Zxb6y77RGMqzXt3NVY5Q
B2izTvWgF9m3NYxIFsorVgIvg+kzfHbdLWryi8yZZgwe+iW81P7Wgvkb+X16MVHk78t4fk+gSYUt
pLFS55bRudiHUhjujVo7zMpgOB1v+EWGK9PnfEVXE7qAQBW4pCtCG3+mobrTHT27cgBDayu/LEM7
1o3M0qp2fml8nK4JJEnPrzFsju1vJbs+Ug1Ka0epSzkmF1gP3iatskeXoJfafCpxkt5n4s6OHbw3
+GeojZ0v5FqIt5zrXO2J3QDBxgRWGYeuZeemOfIa7S927KLY+ljbQq4MLeToJzFUUbWgCTO4tHMD
HimEK91io5iBI+/72yrFJzuq9Kl2CM7WOnZDwKk3eIuxrCTLsrU41Ga02mDwGOeNbF3If2FA6Z8W
XAFxsW3GFQmk4rt6gC7ckMgHGPE2KCvk42r6ni3t1yE2Fan1uA5W7MMsMzoSy39gSTPuJAFH3ODC
RQTvTee9SbNwN6ZhmQ8CMzN5bUaIuT47s4oTu0GmU9SyIzKyt8HTXzCEn3yWdXi3Qq8ujwiryCFl
WBYVVTNtxZCtE5SBecm6JeASrzpjHxfzPXX7wc+zS9Y31xb7BFJfE5RM3eMInRVHHjv1LosxefHX
L/34Zwy8UDqjRs+ZYFOkr1tgrCyOPNRJSmJE37/YspsJTS8PPY1nhDn4W7sWHY49glAABBnHFiXY
lZou5KNex3NuHNggs7+sFrGda64qyg9IpiZewY4PcsHCoCFZqQRybbudCXR2FJFles20cvYPfePc
liJ9c63xWvnPsZGx7+Dqu7HZMmDFhbXZTPdF9kO1gzzVXBNbfIAbXe3cZYJg69xyfhIjsaD0HX2M
bMifMuaIGlixxYoGMb1mMR2GcTaBI2Jin557iybZT6KkD6LCAhI8ZBcKpye9gnCcIXxMlhGUe3dd
mJDX17cklwwCy3RruSkFtMe2Q0gNESHS8UW3fvtUcMozm09BNZHRm27nyfxRyn1k2gaJr9ypsddI
0EArXqj6qxTFGbUrFncmIjOwDaMHm01iO8pZF+VffTZHtw97ru6R6dKhIZnjTakxUNmEXVuBBZOH
637eP+UI6KO0XgSLS2o1Rvzufhrow8yqwwZJ0vQGCWB69Js5GqbkozQtGSHeUECKEpBLjjyV4zjv
FetsrsbB1kXHtmH6eSM7BKRVERMuRbIquwGv+Vr/syaujX7wXnrMnDrE6VCyV8E7STJtob+UtvxE
edhC9xlAXVDRgzBHPY2xi4yhbTkSiO0UuP7zFddF9mGoHOj760oReojDhHeOd37GX6xXOuIFw7kv
Vd9dTTSIU3vMENLezkI3tiza0MypQzliUnABkG08jkIin38XybEleeO2VW/cmxX7aT1Du5Pijl9a
y9nGogEknnIW/IXB1KvpWjn0RVPfne2q1HYDgYTHaoqf04oh2t+/paA1sZ2sD/v7EPxkvoS47g5c
2EoTPQwJYwAADSIpkXCURL16D+lq6qYMqcmE4P/+86nXdfemtdyjESZCdH3A32/x99BuPJXAIMiQ
d5vjkgc35HHOO7H+SrYYCDFdw1H+Pu3jUrH5BnirmkvZMy3a/P2EBqrBZkaoEzGBwUHel//7IYEB
YRmr0Lddk18G4NVHNF6Yik2uPH/f+/d7/H34z6/1r6/985r/22P+XuV/Hv3fHvL3NYHyHyfq+sb/
6zF/v8O/nvn/PPqfp/7Xv//9iP889f95+H97hv/2NfYK/D6uMRAer9m7fz8Ej3F1+Psiigpkdf/5
d7Iv8Ej9ff73S9lsEQno+/8v7O//qkoF//tq8c7mPQjO//cH/z/f/8+3/uul/X2q/z3JPz9fTUt1
+Pv+f17mbG0hjWzKxAWkMaoDc7UbXREnUw+071WePSWwr/aViSDdIbd6a2bFCOru1tdmuce18Mzm
vKTP9A+y9TUgTO8SE1UoUAyxokZFYfwWTEBp4FEdLSIuyXckLtT2e3KMiEYwMmzlC5tMFM6ONa7m
Xh/POCZbNiwnj8xkQIUeckUdaQy94sHSG6qWJgoG6e8Le7APJLmT0JnPyASmCQkdP6lf/VFd8QEq
+9eCBcNo3/tJh6m4ZofwQkF9bYiMEkulYjMo0r5V8VLA9t5Wg/ouTM04e8q9apJlQLWeG7vku58H
a8e0po+ssve3Jr7mvR3424Cs1xfIU7T/ujhyl7Eusxf/Tr0ajh/JipopgwbWgPFFmypH9Yn6j8Hc
3NyIwO6v0rHOyaeDnSfK5mtkH2zJOT0AlGQFM47dtWOoHQIYh+yD5ghp7BZHdQsPlF1U4atkh3OL
WmXoP13BSTtg2g0tSyqILMNFtADnfHElXbSQY73KLsZEon93Dka/qiJShSfY8ezt4OFgNBycYTz7
Rrhuu+ty9LRj706rcR8fo0fdVQj022oJXpiqzYA2zM+kKEGaNmwYYJ5tApPxuzvlKkzK96BlQSVN
NhusaZiMUleHBt7EaMzh9AJBE+BYCXuyfqbFjrLBax5IeL8uU/XLPiB7KpGnkPHi9hR/xldsoeof
1IjbQX8W800SEPWZplhBYwPau9XedlOKIa9gHMt6NA/j7FZCFQvzxhvP2UQqV56lSGRYHWce22TI
1JvRoFOtz2OBZ1jXg3c8jN+drf1WbmtGQOZOnYci1PEmVgSWciIrNvY2Di3eiFFDhk9+H/JwXSYs
3TrK4QH+ECkmDRlxmC/J+9IRuEzZl87O8djmwG8LEqc91JZEYXDVLdgkI2g3kGFMRDYxxOO4up60
dsTcaH+CjbsikO8T4u24bW0U3Gn2aTSOeRD5Gp2Zkf2iSMHzXaaui2SEG/gPWur7kUJhuY2ZSjoe
rWBWAsTtFtCd+FdIUumI5yqXzoy6gZa7yYV2gKW7BogG5kkr+KlDLvrQWdbNi6RN1IqDrqpnGuCX
ARTWlRe/sM4EV4QyYxOr5LpvvTKqYwAnOplGWUrhYi813ruJ2B4PJ9nJISsqZdHfTHAv2iEPzlpb
3QdqSHcQ3HDvwJhIxDuesel/GDuzHcmR7Nr+SqOexRZnIwV1P/g8h3uMGflCxJSkcaZx5tffxejq
Fqp0IQlIEOEZo7uTRjvn7L02prF2W7Stcee48tOunYbQhRBYrgvTRAQBdpKRgU7Eiwst6CN0WXtF
Lx5DgySLoZogglpEWmTkVA1OisHvNLlUPxVdpnVWqGcx0OoadPMZTxCvvPrABQuKQ6IT0XZgA9AQ
Bl62FGrclVGkHTrfPkzsVZbpGKyLEl09MPrxxdwnGcOHEULxWqIDa1qEAMyV2h0Tg4VMuGSH0P5l
eM0OVUK7wEyTH3k7eT00sQlqdAFpQxuFeUUsjB+tPdUrQdW+ot44j2E7IbjE2pHiRYsnJG+m3e9r
nyaKprJH5tAv3L7LhTGwuiGE5Xslk1/56dOcy5IKe601nVRNKIjCGLkc6fU4iSexQ4YA/blYu4YM
3wwpE0kUnMT6cAyLV7PQn1pEcU0122URNptkhu0TqW2BIt8lbUTkE5W3E+tqnbTEX3c+rwBNdd11
nlCSr2lPV4i6ImJKvPauMtVLXfsM3UdABDqT761mu8UyRqRERN/WGro9BSARisPIYr5mjQiWUQpu
2Adc028AzTrbqc3etIZgWwrSJ9d17tu+pESgCb0I14hgCIUbuOCdEImTV5NCaCTOrXNLFDXDzooI
gOp1/B9Mh/wj8sm1om+8dRySH8s3PQwOTkl7fgaWWsUEg1aTj6rsN7BAnHU5FCHCITpD5O0Q+9k+
dH76bAYNebgg7rYE/FIHN6hDdfHU0eJA0oUarm+7N1mZ4W4w1FOepifXRvnqMBOdhv7NFtfYNSfE
oMxjJnCMbpalJAo4+Kxaekfp3B9LlbE2WislujYm05oci7Lqd0pjjF/rdLwJSt872bCpVDYcKgQ2
nOqotB1tnZBDs+3y/ksY7h0K8XD00adLhti8Ec+lAW7Jjr14yWnuIt9molvvsTFmmEvL+kj9cQt8
+8r5ABnN1h6U3u6cbDOG9XCRblVgtCb9yGO8Mxr6hhDiWRNMqVx5eOXrKuG2aWtrTfPEMsmftVAS
fDGSsSeaRb4So/2cm71Dn4bSAOAJfX8tvg2u4+wC5RCTa49g4nCC0chaVQaF9r0y9fxIWsYxy7Vf
zLAcRFz8GYWwfr5GLZ4eN2uZ73nltPQ6e1qHWIhMI9mjz64uDHSvDBtJoC9fW4ImD6KdOdbsWBoC
8txoePIFNzAs7bA+8h/0Kj75WKy8gRtphjiEmjGgSY9PhOGt2JdjeJfT2q4Kk6FHCuEgzTUEOEwj
TLeFgtisQkapjC/9pYfJuAv3AZT6RVAhCAH1hZq8j9wbAzLLsZ5602dcEE/OXjaVt/VKOh1uyBS3
xJRC748+bKoL5y5PEa7q2g6J1kgzOF0K03H3pewZVA0mf0J6DyPxw7VY593oc2Cgv7P77Alp5LCI
p0qf08IfR8OM1s1OjZ53FF0PWFcDB2EHiGTs7IsMnpMa3XusicYmGkfFfvCkMLme7RGjsV7LZBNa
6A7gJi3qqSwZlCyqwUEFNznrGKmNE6JnKcEKWx1By27L1soyD06OA6LXaV98EOC+DMkGZ9rCYEG6
75Ocw0UmusC2RahHpY+3RKan1H6MXKQzHumALgFbPSNzJQMmFRBWMY54b1rR3nFCPsBGmG8yVPmu
xM5I1q8c5hSLoTkNIk33rVOkjGKNF8yLjpLMh0j0xuLDiFXTSGhz+jukCsT7BAyBBwUt33JBp9BP
yfkqYsbBIf+CGkTotBFAKDWskDON22eX0qsrO+pPcB4ekwVEmWxHEh2iVBeuYyevNiP3X05oxkt1
KXeFa6MPYd4aOq25883oh2k/d278bDYPyLBppfXFNbITAH4OQ/3CcF6JLCZ9CF17ONIBcga26lO7
Dv136IRqkfqyP8Y+G+kQrY8cKwJfppPWWvCyxymCv4aALytWToA4qZI0HIechIBeW069+NmY5mtV
dK/6hA3JdQjOlVLbMf1GfVWxw+QE3yQVjSm7xIarz5gscoIJmsWbi9AEbLeDtgU/Zq69zGZZd+Au
rKcjaGw/3QAQbLbCHG40mxyq6hSIeZo8pxM2SdZD2qYMvq02hveSkGYZlvnZTdEUm7WDWaruiMib
8oV/60jpa1NvOQVmQNIDbqvuPQ8RxajQ3WfpaB9ct6NtNXjVXQLLiLlvaz9OAD8x3dTOoY1IDUMP
8hUZtYt8wVPrzpcI5e0hP5pBhl0wZFDcs8XbcOITE0e/dxnQU+DcbZyDMsJyk7cI9JANRSw8YXBr
le8du0JHLuYn9Vuq1VtiKrXnzOm3ZUNWlhz67qFmTHLHHmRfml73gHFVXj1Lng1ut0Ug2WQXXY8+
Q6+/SpiMTGer13BmoGVQZ7a1mdorw6K99n2gBaLvgJUcdNemBx6jfCaIwnyyJZ4gYTcaS0FsPRUl
WfbfD9vI6I6g+2i2Y3/FdBbrZ821u5fK40RxvZdyGMJz7g5Ufgkz+lDXpz0y4PLmRT4j5U5oWIx5
SLOtvAFIKjGgSKA/8/+V8wGpgrnkzLAodnn4fWhQ/61QLdE0/9f/gbIkNC0xRqZ9//w6lVU1BgD9
SvoNGAz4vA91EutoXLp3g44G5i3yrQZVjXe21jgPlivFypTRmzI6Ip7Sqkc2p/d33x/5Q/7KW6Xv
//T/bekeSFhAMDunP4HRe4a6YK9H5h6bAIzxs2oNe5WjntwZ82dr2XvL0tHpN4aiWuH2oDIWVnQp
EMEc29nhNj8aCsHsKtCeTHqA3M2pJPG6i1uZVj9LWwavPTJ0YLKWR4KrCp/zvsE/rwXgMYx6E6oh
2X1/2ZCse6mq14kR8c4PKzLHKUg3/K6AOrtKTkFpA2ZiGzfi4dj7RiXOIe3LtQbW46G1dbZd5BL8
nGMRFF2CZ2DQj47ALK7NbwpR2+QQzAfZZPbamtjAtzg7ul7UDw5h9A9B/Y8Hrp43DyViL/wvSYZd
clYVFcI+9kGQHvsQ4UublPrV0qJ4lUf1zTGkvauEUT2Flf1cA5a71PMjmeBNq4h4On1/EhAxwANF
84x7kL1rslDCARoYqA+6d0zV0BGZRRJa1WnVWnS2e69S1MiyZhIILojKUTJNTKR5Fb473OfY16hu
BYmbQelS8nuoUqrpU+G0qYbp1+CKY9ng9LOoPKHvVj/p9DcIWq0Kfw9O2hHoHHdANhxTVfq3Jqap
jIGxo1GZEHlb5mjNLbfZsRJmR8utUDkYotoTGZWcpoRaUasoH4O+FzesJuIGHGFlO9wFu5xLvlKi
ey4kzBjZildw6GIjPHPcfj/MDZTcrJWHDAMPGiizvm8TxhCkGsSH74foXv1tO3afRaRewjndTrcs
RiOFRu2QDsZjGqUlVQcCzzpgupBwvhi5zgqS3Zn07R91pKb8wfUvfLPBcQrtcTsK6x5sbnCUqm1X
YYPNmuVKXcR8yEh2v0xeD+td4HL5/oTbc29EM8NnIFEc7YhZbd8N284px1UCZmMdhNZw6jqLfJhh
3YBROWXGxLaly29m6mHDLLOKHMj5Q9lHd6rElUuMwiUuqvIWRd1X4UAlBVPusbW0tCMIybkA8wpg
vuZTa83D4apCA87u60yPy9kXKr6mUPXW1PblsSjK8eITurPy8WWyp/WJHCZxfF0Vdr4OW4lxgfsk
YjtIKItUcv/ODD26L7Iu463zy3cq5TdTGs3VtHxWwnTkrlhBkPCIAb96/o2M9uT++zBYsbMPPIay
NSmSji/Lw/eBCQIp6vPBYxhA22ND4e3O2UPRpR6tnMaw7M6BZlHcMB07xST4iCQM9iPIwFPNEwKM
6y1cUJ9n0ysDxDRErsHrGnHJ5RR3tAdWGgbLp4D5O2Mw6olo3WE5JpONgIrKYlLpNh8uIt9nIyVU
iN0UYwe2NTpw563hh9aT0+UGZ6djoHy1KQ+GZtpqRQrjKh7Mkz2UP5LvTA+/9p69AVl9gSPxmnFu
py6QOcggSATkyPYeqNJ50gi5ozVlHntb12mxqGDvwpM7BjbBkFGFK6klHswIWQdzgTyZN7J4NxIb
XTppjTz5h1yCx1ZMx61giu6+D1DpXrniqTJbV7shZyFtMsjcz/6lHIcBJyXizApgzG0scCOw0V/S
aRZ723eaM54+qiM1uA86tMGFNSQGQLqmOpbzgW8/ksr94lVl+FT6nr9xtBFBXNRrj9g+L4K96aKb
F2U/Itja0tNn5Zf2IVLGUY35R91p8QUntTRXWMQHNgtsW8JpuGh62d9YIM1dUhEgjWKmf83S6jZA
L18xYAMKJrX66NEQnbDYnzGi6xsYy/1h6szwQrTkg54b4SMpn1um7u0d1KF8wW7BeR5lQVYbKTRm
BJPCnDBxMV+miHcF2oGMIS1sau2QFa46sRYUG+An2j27IFzyEvlF3SWv8Vi2D5lkepPGcXq0c9kT
Q+PCgdWU9phrhrPDnwdZTLe1xxKFSlqHD4TvwYbosRkLzlQtC+fuF2R+pz4o34WhM+nOEYYpJXzG
RdWgvL2ASLTJNzD6Vf2gCnu4RHGD3nM+6L01XrDYP+RmPuz98mdG+Z2h2UqzEmwo1N9d3bs+TDIu
L7QsaFQ5de95PWkYdC1eIqKVLCwhCxSH3kXZenZD0/bZF1Jb4tgM8QVnlGChOCR5gsVuPhSIhjxd
j29jn4FCoIlaawan2RjKO/rpxbGwsLjM//V9wGANZz8jtLwee/f0fUgn1j5puNP6+2EUKn+ToRdH
OZnohzAon74DpGiG59fvgxUh0egLf9gpSNNHR3em9UPARX43Kfp7dADibYHufOvilFqOcboPVcSG
HEsN0S5uc7bAy8A7iQe8JBiQbFJy1h5hTihFSBL4/oiuDjveEC9074XnoeICdn3L34A1pqR0cRat
CZb21oblTveCceSoUSyaU6bfZ1XZ7tsBmN33J8cElYQ7dJhymegcTXOiJf/94TSvRkVLKq5X2qC2
bd299MJO9vVQWTtXuZi+EPnV4E99mMNRt0q8uFwbcAKIWSXWGgkKPlOr7Glj5x6whxO7Ry7dJDCO
QPaDF6NDeAP54Ul0SUDL3SQmLFTqIYYCsAAv0e9lUCbHEVX9Iq1ERuIWY3JuHsOPoXHKFTJeQIjW
DxZy2JDtyxCbGhTetCF0uLqEY76L+8A6F12CW70iUwUchH2up+L3Q1LrGRsrc6Q4mPKz1mTABLAu
7fOAckCjkJAoZHYK6dFqxKN1ZDNEXdyywZ+6+sn3vfhLmwMraf4jU2eSa1MAopotTkMixW0gQXIj
LYltvHPvoHGUYFUBJFuAxa99Bf/FLG0bHMrYG1vRYdbr5qYFe1ZakqrYcDuC78Z6NCJFg16gjxTl
ls18PE/2NpZKXq7SPyCT1bY9irJLmJg7tknvZG1WsEgrupj/JlUzhg45RLAM6bP3EZtbFDMOFWB4
5Dz+zCwDfdEU75gev3FVqQVsd3OlmoDeCcZN7qZbMbpqH48Y5fuaPDHwfxT62Mpaqz1Per23vExt
en90F3mHPpW9pIFi8kJ7l4lG7jLMaLeewZVZTPVJDVSnFvJ4hmOrWrHk2qFD7Jwfr7APgPa0howO
F2eo5Y5PtTnFJ+rXj5wh/MZO7cMwFsXe00dxGk08Ijn05+3M+a1dAqzYpj4MhjYseyyWy6ZgV1cX
fMAwyQpz92A45Qcn5s+sGF8SjYDKKKvjU9Gu3OQ9KVXwYHu2fyxowlL2qo3Xz71iy9QPA83JNi4f
Y7yPqfTputuo1ibyb6S/z53GW0SRdwqzLF4zv0HNnPsfUcsGLx2djzZvgToQH9DFlX0szO4SWd5T
LUuWsGPdnydLaEcu2HTdAfS0MBQ2QYyvRW+IvYuqBy2JDqmOpAVkEhNwMpjapNslAhg/ms+NUQXW
lmyXz6TfRaN1X6URSmJEwMsmdMGH1HS0pinR1rEQ0bkRprcZBvRQsWG9TCJDgNg2oItdQB+Rye5X
eTczt7dNCGGoyTymEE38mTf9Gyns+EQBIyfMtvJKrSvH3SoTTSk22CuWLRGJH8o1BMo2nxXGRhRG
K/vkOSS2p4ICqLAp+JMQglBmJEu7LC82uu8tDtZPpkP3iYvURwNlVyh/LxreOZBD74Bndn1fPrph
vWc7BAQioe8eHjW3ffIcj55onS3arHmTjrfm9XYhy0kcDdgqaVOhLZp0e1+R+IV18a4/JyEcOCRl
akkLs7tWyxou7R1h0MWaoq+xRizMLi3jwfU4fexo3Mf5MOxz/v5TX0ynqta5CbNpjTTaJoWNzQW9
yGAhdyDHFM9A3B4BZm/Ye+dXr2BjFKMDbASw6JL2jGNk46Mt0vJs2vl7pFWnpu/bIwII2mxa8ij7
tF/mLrquWopiUYWAVHp/0rZWq538WC83/pD1a5mk0zm2kXbT5irXMbgMm/RkzTcPICUKaDrhnZXC
5gh1CDCkrRYRWKdM878qYjkXwLcxyZAQn2umQeYWUFVykreIzOzrEKXvHaL1qXMh7qL/Q2Wxycci
3Jtd+MPX73Gl9xmbi7BRD6wyF5GjBWxMugbJnTTqEdy99loUzQe+SdTW0iaUDY5/Zc3fA7jIrcUT
6oxiabb62R5iF6JAeyiw3QPVmfRk2w3jr26Iz73KfnqIX/eeal7RD0VMKeTH8IOKm+GH2U3b0GIq
Fbi8RgkaOzrZjNkM5k6Z/i4kxMTKSTCcK+1lQDtD2j2IwSz6adrjI+YJWrsGHGj4cLH3Xmo2CBGb
llXR0N4Vg/nQag9jkIiF7yvu1yXK+zhCLTzV9SIthy2apdwwdz1bpp40rbXTjFdbmnIT60jCQVU9
GZkSTBt4lfquWlQV4ydDn65CB21uNzN0J+eOBtkp0qtmQ0vwle1byDXP2j4PZkSDbcBnmL8hTS/G
noJVpuvgKNUY3LsgQcaFi1jTr11gXDIn+hnP3OmaIIAVs64VM0+2IuNnWY8Ty+10I7V4nXfctrXA
luvBv09FEa6zoEBPXeoAz/X0YkqcUy67su8ymNaHeMtIafPTk53UrxPiYNLThp9sMg4t7hhyN9Ym
VEhZfuVtneBmB2rHDf3YzdC3LOx/BkZm7NwOgIZEXeaSn3ZBV2Mus+Jd78ZP5Mkf8WiwznrpW7QZ
4xJgicd1VIzecVCdd+yj9jOW2PVoW8uV0zgEaEh7Edn5L18nY4pV4wPB3XNjpgZGaXbHTD0FVE4j
Txbc0tDRJG29bJRaE1WMEZWZku7DDM90KthKeyFa8pep48gqmmvcUzc2c+KGkZc/w6K4sYl/MXsc
wVYMIqIOTqFensy5+2jg/a8q5yvCuww5vj0HwWWwYzTI5W7qqeOIxl2NkV6vmYQhvmeg61SM38fk
o8+cN9OjE6HV+pLwMBx8Mer0Sqt+NFK70jY6C09Rp3mHSMSkI9zi1kfsrcx79iPOTg3VBpbbAeFc
xFaweaz9+OTR5GEfb0ThOaqcxzEID00EwTf2sY6QhnDIVIYktAFsDIed58O8pZY3KTzOE3DVYpNx
J+P8j/F6jXW/iMYMKVh3oSaCspESnSl+aRHLR+Xn/srbskLtpUCxLHHAIt93XEzAaMnymZdwJlXg
3kDr2HpI5YXDrSgatHEtzfAtVH23K/vHBDYKhH4b7lGHc5FeSW7Zx5jsmyoGYZUgSkbF+WR3DGsL
UcziZyyrgCl3TCsvHpcZI1A8ifq9j0KXiJn+IDL/J/qliihrkMUe42smdvin+uJkAToDEQxt3Cw+
08ZMSAEOTrkd0lYfWq7EyEp3dlzd7Np/TdvqoYpxUGcNM5cck2SXo7cFFL2Y9HJXT+lbKy3WPZmh
qQvdu1Ata4K8F5OSjPsE7DPht8iJCc4LPYZ/VJwOFdzWUQanM4gNHfyZau1f2LaNtcZNiQjbdWek
69DDVm81INOJFFzmqHz2yLDL0O3QmxvstMgDU1OEQESkn0QYLyNB7nwAi041e8dC0sqMd6ui7BXX
LiIOVe1T+bMtg7e07K31GHZvhTbGy9zUkNilTk5oAMEdbbXHxQHyqvI/66L/mveSbTM+jm76s3SS
dqVKdIpxHBwN41lL0K04Hns+XQfZ1HCVjsCqucfYQ0KcYY9yYdLVlz3qwao2iUyUdocHOz7RBDjq
IdRcjalvRh4ii6lWYAUjjKiwsr1pAatEz6dz69qHE3nIPb0Qbqs6uF/FhI/QnWJdGt4XQsoSAIMJ
hLpgm9KYZMJ45jMBjyApw8lBU9mtRZ5ZJ1R+iUtYkYjU2qwYPCXvnWX3m4RpM7Y4NBdDqe81K36p
0YoH0LM0tAOzXrvWsHjUWnGdSssmM+Cx6PGLmUb/gMkCVjeIwUhiGJCV9mCOJiOEsfih+w9+oZWI
gLylNbT4cGBXbhx+b+ZOD3KqAEE2HijPMF2DrmjhjDjMAgdanoZBpajbJOzQNI/Sj66Ebx0Rzbwg
8yG8BFUFUK5O8C48eZl2Lt3aYCAH55TTIQzT7+ajmjdbkP2j8pJy+mo/KlMsiiL3IX0fp9wAB+k7
0HVq/01VLI+Ri5/WL81XhV9kVUQE+mnxh0RAc9A8LaRFNjJ9V/n7yBahhynAa/ruR5TTTvLODqG7
Q9HL7blfAwtAZE3/WmvoDRZ7RMUZIbZNu+3G5JzVbrFBQlEvTNO617WoJjQE3ujUW5/p2a1I2XCI
8VnmNjLVvpYXbhYLN+FNbtg0AuTp1l6Uyp1FZ3cJZi37URChVJXdndF6N9F1XzrrGTPNeX/XYH5G
rmQ37bM7oEoKYrHVHaqxEuSN9ACfZhETuabGbw5l4SrKWLFL9DSmOeNO0b5aWTgwVmHbrWrCvK+1
5V+ZWMHtprfIbUP/RA6yYYtNvkAzrZrAG1ZhFGHhlnR+vbi9mYUxnDwb9IMIvXf8FrPqN9kX2P3w
eWU7a5LFSiXGS+8NNyxHCHkGmktTCh1CiNMwb9yb0m62uOOQTZnZso7JPSCXBSBAMuhbKKd4620A
WeQVrxzP/3Kp2VjiqsM02Uci7I5sW051qH0EcXPEFrl2yAQLiu4TTUO5t135EwGPfiDwgpMkiZYY
eKM96bm0tbtqN+nYw70+3TpMyJAKs9FEXHYm+OkFAQ+SYjK8yqlcxNQyhBTQhW5gRSk/5JKdeJeJ
CkYBATUjdzaD8xAm2bOL9yHVH0oED9sqzl41SbVU2d4OsP+hARK+G0ixqfOXMEM4bgSKYAUL/GIb
WTjMFUg5eyy30Jhr4jCwLCvyCbLmIydPjEIAQZHozCe6aWpJ1iZJGuBL2xwjQAJ9NlUjMQUOPPpa
XHqjImBkfMTh9WBYPQpNdmy0iNOQrMFnvIEiag4iNaODphk/00Ts03pmGpoCSY/XkUHJRGApm+l5
pN2Z9dN9ZdI5TCbkxw6QrHwmdvbNnGLq5YvWnVC6m7PCITXiNTnmT0bFaNjQm88JXCyD/b0um7tR
Te5KF+EObOV4xIn+ynK4qUHXJto4sV4xMvBi7+zbLRaxEe90kRQb1x8ZRNSgKs2i21iT9Vgkzqvb
cCJ1cqDuDHx/VXn+ITRQuw8BcNGBRsPSGvUlBFBja45MViIyfXKIBCmhIoTdaVDUFBeuVl/yEEKj
K8DxTVNN3WaEH35FPyAKAt5XWFyuyQ5GAQCIy55CWTGEAcZC8a3/EmRQIyAL9mXn/rISDY0xAgEv
xTFQ0N0jc+UCB/GlDxTRJYRm6dJOeFlHXCAuQ9C+Q7nRc/Unc56LNJs1Uv5jTvrP0rU8JsayxhYC
uGAKrGtFXB8/NaJInPQG1HvLn0A+VZNhUteBVkYEFUAU8U590BxnWnkdFDr8QT8AYmXQc/4QRhGd
kTBzoT8PpEWSZ/relL4Pcwqx5BDYb3bJDZ+ONOKZ2fLEm2zEl0w5waFFx9AlrTqaI2BUs8E+JoFm
465rVwDM3JVTO+vET5HR67HOBJ2uPra2oWA96HWm3KINEL1CiBz7B7aWJtQcBgzB2nTfHTJoN0Si
hks1kK2FbqXYIbJc4IfrV3HlIcBwiieX0ea+1mcsL9f1HiDGOm0WURKVW0Vxit2Lms7nHV+H5koW
+UtkNO1OefBtoigFIm0zIhxfAkeDZYlchbHoyoI52mX+zQ+S7JSAG80M9zooWkM1ZZ7Tt8ktwVzL
mG/PZP++IzqnrMnBs4LrqBUzfEi9R+EUHlwSn81StKe6S8n+wTLdEdO1sXiKpEoV1sJwyKzN9Z/M
acC0mYRpth1CQqOc9wimVa+isqQyE5Kx87Qfy4AxQ6fuM9ImUjiTtFtQ5BoRkk72thUJeybnvh7B
7Gh9EnoZXmDBcjd1HqQ7HJcPkeWTGJdaS13jt5u5f9CkJNsAOuhSvDJHILgjR59oNvvQo/XE6Uxn
qZ5wKDaAh9Ab1NwRNCgKsl/YmrC4RvR8U+ZCUAOM1bJy7HMZQhrH1unh9GpfDB/Sm0r2XTyAhy7n
JkTBmKh14zuldUTPW+bp+xf3GRta5drUpwhAGPSUe+oWrkRcuB6ihxKYHJAEFl9Y4vdjGWubXGfT
Yln2m1kRS9myK2JBCIg23EdO/Epb+AoKg4QDsyECXpdqIYUJIWCCeorEiy+PaaP99pd///t/fgz/
EX4V1zkcrMj/krfZtZB5U//tN9P57S/lP/57//m33zzDs3TdMymjdRvvkilcPv/xBnUq5KuNf0Mx
0ScCPcUyiarq6APkuMQASX2H1j8j3uEcAVQMgHGto845BRqNN3MyaOpaxKpZimamD/BX9mggewU7
GumutScN716Mu6GN1V2XeOLauDZPUuV47K1ZJtEFd//L8xB/fB42f75hCcN2LEN3YPJ7f3oe3tjH
ZZaDegfestHLrt5h6+4WZpR1V9i1MTBau1iZTOFvVZy8QJBAZpzVZ98U2qXyAn83WOV7lQzaJfI2
jirCU+rKh9jzxgNxBjmYCL1aY3zDeoIB1DN67UG4eXAxxhwGYtSI1f/8lBz/vz8l0/ct0zKpvYTl
2n98Sj33A6wgvlwDNot5YZm0Z1QYzHDkMQxS/UUP7W3P9pU4oMhawf6cqLjqGwzJ9Ev21dboBEtD
llyoCqzBsO/+60DqL20BGT9VIn1w08Y/fR8mMBQn2vU1Lr10sLs7kIc0gVHaP86l07IqSgcyP7Cm
riOBqM/wmA31UO+Ksl6qOmuuSh/Dhc0Ofr6a0idkqpRZQkwHRnnpcyk4f2hAMI2Ww74x25JWcywv
rcHeKY3Imvp+KHIW/clJEYKk2Z2TWd4+C+3H70ep04b771f63/9wFdTfV8VHwbOXYdT86eHfH4uM
f/85f8+/vuaP3/H3s/xQRV38av7Hr9p+FZe37Kv+8xf94Sfz23//61ZvzdsfHkCn4+Z5a7/UeP9V
Mw3559U8f+X/9ZN/+fr+KY9j+fW33z4ApzfzTwu5Yfz2+6fmq98QrAb/Wi3mn//7J+cn8LffLjL8
UvLtv33H11vd8M32X11mc9CuTYvpsSc4fSk5+Yz5Vy4/m96JY3A1+p7JiZuTvBfxTdZfPd/UdeLN
HEMXtmn+9pcaEjyfsv9qsvgSPi0ciDGW54nf/vnMf1/H/vGW/f/XNcdy5pXrv1Y2QRiu6/mYyXw0
O4aj23+6fEYntxQTb/Tk1on9Tnvq2LOTJrSTzAeXgMJyUsMitYNFWV/JoG6b6yhn4NPTqKfEAIE3
IwpviOJhOyQIrau61JGXRoq2Rx0w4SzilVY4pDNO4K83tT/zADubxTrmvo08DSxQUqH7D8yrk3YM
bmhvEI0zYXPpZROdvg8NlIxTggV818TTnqhT44TEwMfbh55rGsweeHyjCFsPQvheEoWu0yFf8IeR
1Xo+0ImLsEnL/HGcfiaJqJ8sWDCgw6bPIY+gYALT6FcdLpMjztTopGtNcTY6LT00rdbjKs6ICSyM
21j5+q30uisCqvDYebAALLoOZxDB5B5qkFsUDluZlyHD5BkvZTVMWBS3dQ2t5+NQY1JoErKgCgW2
qEvkITQ5K2bMuqSgAZ3aZtpwddhRndw6O+nOovDVRCetCP5xgM9y02UfHNzhzsUncS4D3T83ZRmc
vx+SF2nCwjsbZjrthRguaWPU5/xfB9+y5RmBOSVJfS6E+8TM1knOXVr8kE6MsShzUw+mcOxaBy3u
aaG0ko2Iw45bTwt/ZWuBejOEttSjwtjhPKdZOmpfLqY6Oqk1+sC81fZVH3dXTclo1fl4CsNK21JK
tUffnXlrDMItmb46JoQ6UgYw6YIKu4aUx0uirPM5zUEUZ5Y3b6MVcXH5/mgcm+KisQFdwnihS+t3
x3nH6Te2TnY0aQEj8LqGjmpH3NtatU6zmQQNh9Ds31RdD9tcWA8NKiOit/onTcXtWh+rUziNSHNt
0OINKZDPjtkOq4bLZRUgnXnoGL36WsVu1LJvnSJ4kbYSnBeTpnwOr8hom3xLNbubJol4a4CwSw89
p2c04DEM+m1DdYQQgObiBCuyLzzQ+DP9fnJwGftNvC76Pqe5nhLPqftH6LjFYuxnZpPf2YhpAa5E
rNOz/vxNxghw8Sfqi3dFJDdRE2zfrIb5lpxIYCFIxvMnfi1pN0tZWnKBRjLcJMifAOekDx2bdd1y
8s04uKfGmVNB+3U09E894424FHKTJBZaERRYTcff2Ie3Yfh/TJ3HcuNKFkS/CBHwZktvRYoSZbhB
yLTgTRVMAfj6OXir2byYmafpFiWgTN7Mk2G+nhEGmTU3BKX6i9UZJzp8HnafXkL9ETX1fi5YXNq9
DqeEuVIbtgct6uKVXtj2trEQmcvfvpquPe/IwokJMVCrxw0vZGAIMzmkz2OR2n+hBbia62W2F/QU
uUXATgkJsWYFWtIODYA76j4YkAPtKZ6tVmJ+XU5EOZ/QExe2IhVECvvapAbPFtcy4poUI2v1u9+M
N74nh07s8K/1CwNjYFeBCJm/hsQEXAOCwSCoWGvnjoAcAPU4PrtpnuGJRIepXasmA570tKk2r3oc
ZFcmz9FlwCVZ5MFTp3JOv425H7X+owNi4IWCULqn/ZTRzzhCEnWgh4JEtmiQ1ex1HQFCvcSCz5XG
TXWMteDtUQIfIY6P+qUX74lViYPssAibBujOlh7AlnzaAfgMH9WiXUg3JWVB07Nu8Qa0fZQts2G4
917kAddSmGsd6ojx9cygnnwxkTc8CN0juAtEEuLjtsSGuyfBwU8+CV+kCY6lbvmYvY8MFBqgAQlu
gH+ywRphJ90YTgvByPuES6/vQuro7DT8iQDek9/JdvF8BvEwOw7uIzDi7p65EjzVQEBO1QyhYnc8
edi1xxiPocrDf4ad3BO3uGj+PQlJUroUAQ66A+Y8Ap5Nz+/dohA+xwju9St7TmKrAYY6Q/ptkRJx
L/STanwoDC5YaC50amXW463KW/ugDRSvmyZPdCWhsWkuNelmNFCdGFbbxJq+6FDuNk4ciFXnUPfo
mvG/SoZfwtdBEQLELC2KXlvE7MXIO24rcNk+FVhY6vDkYYMBolbypumpopp5yu5am6VXsw8YZ/03
ZUeIYDhqHQvKEgEjNQcBoOhQOym5MNfwMdCBYEsxMKzLnMYMPwtj2BAZlM/GyLdJtImidthPNfWh
rWddCJd8S6tpL4wa6NPzvXBDa89BN56HmG+08sw5xshwOzPFFpCPveH3uI5JGL5GoQu5CCEnVoLu
kIhoYmmB+EhzCWhjl8ItXQJRoJumKe6edN4yLtRhJB4yPxlk0WLdYwnBhBh13ptE0Depw+B/iN+r
Vm1Zss9j7cO08epPx/7KM2p31Vy4RCIvq6pdwDwIMwnjdbSPDhdfGyGxmBOiCtOeEWRKcxFaeHKd
sl3qtZmu6ZEAE2U0z1mQbIycCnfNm1xuncQf+ySgha2L8BjlYiss+ZHG+kZ9qcZ7K4u5RtX0lkGo
A5rKg39cVKirtX5bTCNMNfKbtNu9XbxrMmSKlcd4e1yIpKNc+iDh51jVeGYAwPIcr80eTKXyazZl
r2lOs3OJcaXvHS1jNreI5C+z3T+/r+5+TH6v8mg0Uv7VpJfHHaFd6UZCQmIot7Q4HoOg20zOSGqU
VbWJ7dco67YjQQfmfgtbjhMEJ+Jl44QS3hZ3QhnEF4ynxvBXQ9B+aC2FEJS5vY4mZi2XO/RS0icV
jT+sR8DXBX3c/RjEGFmWQLa4gPPX6Eq9GArVJrfGpTTSG80snCtiXAUN/JSYbrHIr1mgu55AcwtP
ZFilJMzaoY0w9REQ0eYIqWLnZYTJ6DYKyl8H0v1iGN33zuE6Pv+ppqy+a38nqcwFvLHDIfFh2M2j
z4HbGqMO6rMB60B8GjqDQ13EgDXg9QzUId74gOYWU8KOYflw0EDS07ATo47hvr43WnfkyknmOdJ5
nKC1gYkh6GFL44rcd+BNzpmy0jcVBPG3Fu1TZriJ7my0LNnGdr3rSmNdmsNhaFOUjOE6Orx0urao
5fBKNyIqH7W/ZEERlXg3l2OhnWb85DA4tABIX1tXWGGJ/0IT0yXb99SHzO96hju5KK9wjT+iASJT
wZSdAZHjLhqb8mM8TRiNPWvTOv50cwfJgOTRqnL6BT9FOCzCiwNUjmETzH4RIKZS274O5/LkyW30
bSIYczuVj1BcaR2HafMlZk+I9eFLo8KZsZALaE1k2VEmBjicwfI3U8Zj3E/lciJE8N/yytNTfGs0
ZWyhlgTsp9Vvjd+TQ51BK8ZEW7rhfIWNeVXmtA4q76BX7oWPtcLouW98CC2jr5bhj4vFcuFq1j3V
3iBMHHydcYea1IsVA9zAmVcF/psayqsdIOsUDtU4YZreW286Bx4gXd3IPgV4l4VWRdGLpRRzbJxm
i26uMjBcrLaNYGICsdrTbaBIOjnIqHx32+JSJVD1aZOjL6Q5NGzcFBiFh7Evo800lH9V9WPqwjza
jSpXlmmMu2Y2wCeKCXImpzNECxhFI4+/izsrieNHHKSEdGJGfGmEPXQyLj2Cz6psOfHIiNsKcR6I
LWpDm9PDGKgvm0ccOT8AO3UvHk5hUgqcfGu7D54cyaBW/BfO9cytj/NtWUFQZdrGEw8hg7ZW/SR9
dGTXDGdwQL5Lo+xc6xVz5q4lPJyLnabGjzDk1iUmXgw1eDsv0/8cHBJkwJ7pbtV3GbOwZu4AS52q
WwScWJrSda8F26isJ2OHlqsu09h+cdUiOU5zhh31R+oO8ID5mw4zzcJMK//cZtPJLu23Oo/+lFJv
iWm6y26uA4hZdgXV6UaC/b+wEGy6gTXYd6xd3876xQgYNEm+g4TMlDVHuTMBZLktOI/VXbmMsvhO
5AiQG/a9Rpte7CxLF5iw/hyinvPqML981CH6sQcs3fnucu+sqBNaTJSdaungrAHlGzXyM+8x4grY
2sB4ZQNH3OPHv6AK8CXq0PYc6rxfauXdmVd6p7geL2NOJLwO5yIaiZe45A4C2mcJp+CuWp0yXkAw
RT/ttKF/oInZi1qLyTf1HkirnvFblt/EPE1UGaWLBZ0zUBq7bhAXuoSftQZgjTb5/YteHxxuHavM
OxDnPZk+R1UQ4nH57NXum6H2XKmx5YU4PSefjg+0pQrP3JRSVxaYGy2WS2ekaUWYhNYMYT+hVtFD
kAzgvzH9cb2kwBNvNrZR742T4i4d3LdUY/rt4cPFEBNM3YeJjwcmobnxYiPfyNDD641pfwEnzlx6
NiOTvHPfOMNRtezWPLQq+ivkjF/0K7DTrPFV9cLe5exyrPDYcskd92evsqYN5JPNqKZNxFMJjxHc
3kAI/P9IJ4nhMKCiJpsO5lHfUfe75UeG/aeELJiMLXHs6sLCxEM8VVh9S7nVRoyMYuhxRdFOj9kJ
B11xKTIJCdyQeIzQvHIPVF5x5nc/kYLVIYYNkH+7MGT1YSg4wBhYuGJKVr5NUbpM72nDUqioLrLH
x+gLyFV+VR6CcaNcMl/jQHn5EE0veNtIZ7c9lwScNssporQtKx8BfZKkufBHyIjzdgTlvu6wWBXQ
XfwzkTqa06SVrYxSHkZ+CJI+5tYo+tUg9WXK9UxzsxfQbNoxobQITF57aA1nX7RkSzgXvU14/mj2
g8rkH1MxFDQyR/cKa/o+DaKXKVKrEXMjRh72s4hJGU66X+mqbmt5pUscxCToijjF6ZtllNNuPZZy
5Q38QpN6nlPRI0IwGpRBNL3mM+hJdwycWR01Y8JmcpMKzne4eI7zudrXcjBbzjcR9w0RdpSdXn6M
ZoGZ03KeDBM5wrNEz3Jbf6DIlMQZPNx39VNY4EaWjUUNlxNzlKIn1O6YxHvzVhDE1YfA1sdOZx7z
iNEfeXW9/uSG9MD9QmK0gmo8pt1NONXvMLkp5Sn8nQjkJ5WG+wjM1ZqUJWHCdzutx3WQafjVyr3P
E966iEJhoh3qMLxoEIsW5SSybcQwzx0VWo5ij7Et763jw9aoJ4QdHIaikQ83gngYyR99V9Gldshm
qXT0d0YVPMw6BaxqcqoY8s5ZBzEXRu6Bl4aYdBUYbGlJvA4s8W1CUoFcyC26isxtexoLjGRVZ9GO
WE+rtKedTc9e4o77m6+fc+rq9jIB4AJ2LOs5O41QL6RtPca4VkuVVb/Up37WJTw/FgWP60zL5ui2
w1OX45yDKVoSPTX+RC0fjTWbKfDWLBrrlSgcmCu4GCU9nz3gBb62/MAwENeHSrIcxYImYs3F3Noy
lkYg1LeT4ssSLKZHSbl45FfjURBEAVCYf2OtcVA/oGMhVuVzI8GPm8cUP7SMGqTRHbnEceTgCdp3
8yvpi/ENQYuUOhgYMpwAUQLa+nDIMHubQrzJuCTZZzRv2xMqXA8lR8KqnkhZ1R1jPAvlSfLps6hc
ugG17bVZw9E1epBQhGJBMVCsQjiFftrHaCPFido5dqP4g0nw0sxObW5srK5Tvp18WGGqZWaoT9Zb
mXCkFOOkI0n4MTcroOq6xyglrs2Nnzr/yH7Ee+6I+/8Ks//7R+XJet2EjHEzSSp3tE95kxxob7+7
rVut0o5w7OyOaQcSWYlp9Ctd79bxOAgCMSaxExIuKyktgP1+sNd7IJLWREllP3bkvaNLH2ThWmIx
GTg1LJB1VhQH8G80U1tVeCDQ/OhdHKS6dKNXbxu3NHcet3GEteHq2o29on5LnfUCX3jdrKRB6Sit
jyzwtbkPrXQ7so0czUr9jbZ7hootiXlS35txe2Qy+gdvNIDpG7wVKvwq++6QomNzflSffCoWnpBz
9TTbiVydvcKMjQEmiMC/Vtx6s9h5PKdLSlY/dKQQb8Bcxxa4RGh/HyrnT2+xcUVNuaN43FrSqdmv
Cjr2KsfLj044rPoxZkGtsnCli4LVRkdIqevPxoxmFntO2Vjt6VshjHVv+bQlebysfcxhntagQ92Z
/4JYgq5kZccuo+OL0fWzMKfuSSaDs9Qi1EUAwjvMb9hxLhAfWR2CbKulKMOeEe8Rq7R9wekXWCYh
nrKz1GbMzKPhcm3X5N6mP5vTniVWonkSrsUboMaA1szyyqb4LPMv1dGZmeP+RC1DodLTf5QXADka
Z1uEQY1Gn0acbOTJq8yXBOgfLOG5fRCfJor5ckTbXdJJBX+5789jxqMpYvmhh9WTY85zezCGi4g1
dM2WzFIoTMIbdDF3wFTcDsuBn+k+3+mIH0reojAL1pEVfiSF/mWYylpSHNQBKs8czAsN2lF8SjIP
B2/czse6gdidWhu2+qaaW186L3lm3yjMCiiviIntKBE/tWxdsaaz3VqvWEgQPfuCiEgNWCdqqp0s
GiSBhqm6HU3fDT/JRtLxWVAcsppMeEQMLK520dTLtjFBiphYuiB2skWRVR4Nd8k+Ar3Zw5JYQu8y
wurBCs90C9z02KIw0f2EYaGBUA1uXSreHNJiAckNVngz0Tk0YvrwGDayrdN3EbRmuJCifFLRB74g
DWQeTJt47GnkdT40Ga/hslRLkIwdB0/8kvBhcUSS+pzAcvKDKTGaOoTZioJJe9bPqiO+NawOFt2Y
dSboa/Wrc9oZX2ogVm/E8VqNODFTW2xyLLLSQ4qD9OASwgFFqj96CeKUyOeTynE0YQr5Lls3Whmt
+1K33AUhx9bryZc3kCndzkb9rTsczoZVWNSbAeiQnbmfII17kxWsdcVGTmJvAn+UbSsdvI241txA
cFhxpHe6Au8FbQUAbBJfrV3gmHhR+KWkC5/BIOFHo1na7lOHh3CZdVyfzYa93aoNWPbMJ+OQl8UJ
v9DcvhAl971NOKbwzFNjGvVSdD5BQCPmwotVRrEKEZE6Q7Oftm1BmADOdEeEMssvssV5O+DoXRZu
sEsSq2C8H/vbgUIVe6JMpf5Lsr9omJKNcvzPIhLFRuK+XuS9CbbAARGjqAXRKxhPjMrvrRUDSmao
2McO1lwOly44JG8Y6c/J29+USMtSj/yXxKj2KgQFU3hBjr0ixs4XRhcbwwG+YgodOs+/Jkns8V0m
f0FVCUTDgvt5XawSXvBNB446JPiWJryeHuEemBstsZ+Os0uHskgaaCFbdhU9hNarB69WXmHpstwr
ajgzJJKhe0F+xWNOxdVQpQd6DggeqgaAPb1iEYhm/J1zbAGjaOQQZNBywjbceFB3Wa5kzUUSj5JS
nAiAoAI7ThdYGP7RQ/KB9wE/lAPJpgqXnhG+TIX8jcbiYFbuLcCguXGs9NGkFelehfGkhHRSW+GL
0w4Dj1T9Mtm4NYLwY1JaCEsOHGGJ5oLf4jvAjraqpnBa9AP22YH2Ai/zlqY+F6yR41UE6MruagwF
tmNdPWzHfSvH/psu+atWRk9uM4IrSHQdVx7FCKXx0DhWTVp5Q30dSW3iYZ6NegEGpdTKumXt4m0V
1pLGaBYUk0F2ztO2sMYQiCpbVNiTUcaFtIq9Md+1ct6WGjteFUBDsTDRM9BU9ckD2pt4t8ERaGod
cM4IagHZNkiaXRGvkyhZjbj7UbUs2gkgvsLz1dDRvOJ3OtJM8V7z+90U5XCHl7lUSXP10lcmk8zw
xH40gNW2vBusAFRsbSomtMv6ta2j81Tm9MZh7Bc4kogWMM4ca4FOWTfbBEfYyjCdcu2lCnsLvE8N
hJC0nDdCs29hlG7bqj1X91wF7T6o9GrbuwoJpTqPVXsLOqjXspbPSCuktyjowcd1LUeT84GWEwIK
22gX0GEzW4EoFmf0KQRjlSD3DfjPI/fH2DrDvK+ywdj7Bd0EhlQUiRM1wAn+ZFA09uQan7D58n3p
x8wD/H99nzPZAAMjRaOOAxkwu+hudHsCQkvwcgPaBTuc+nN/68xy4/hVKQqeMfsgCLk++fmK64c5
0wSAc5lJD04lMz6IyH0x1cZRD9B14Vp2caKUy/Qxtpj5jTgpXwZRcDkE8HwcZxx3mtDWkSOmXaPX
yzoSaP7834e00OnSYuySmEQfiuEqdB+/JYiglsj6ehBsAW1H/2HiJtGqUfSR9cSVwAFUN9EM10GV
9VpgG4RG69cLO/SgFXuCkJzPdkQ/88o0Yn85uxA7J4SZpiywe0CZ6Vphc9L676KCGEcHEIFQb2u5
zQfFfEwd4PnZTbi0AujpRudyPcLGN2TVa4B2Cq9lUQT+FTL+h4V3LrLTf02vJ6dCz2+haI4yYK2u
iUjgVk++hB0Ta/MoFddq7So0nx4gwSfB9RjMJwN6PnR/xYWI2iyEot3YeveSIV9pIlgzmT/HZVws
QAKuGZ6+J4JXsqP5ceHVtVrAwdpik/pxgXUNHLXgazMqawPmAcwX6NQduuZUMQejybf303PifBop
hbvhG/962DZAnIUIMEaqxFkPVHhVU+AfmBOtI2k8Qj8vt54WHDH4ioOF9d6rwUlnilbRnqma36fQ
gVsey5EcmGbcQE0cukijNs6Tu46CWCqdCBNyhzcZXfotSUjcZmjyO28WzFlBdb50wvLqp3Mkfm2W
dHGmqn7RWwNgRmZzpuMLAVrcAwfMzuQWb30ffcKloJ3aCT9yMRw5gxYbP/ro+rmlEi+RHvMoiz5k
qOFdzVbuyZDYCAYU+VYuJtnud8RZrTXBBkuze5h3UhR2pgHYtUA/O19DGJ/qCBFtUt91qy5DABWc
MPbV9rhYR830PWhQHA22mn5Uv/T6lNtBMvyXUDTyfs1QV5G5tff/4bPqLkIIYnkMbDCEOYY0qpSw
XiM69NoPYpJ3i3FK4MNEijeg7RXES/AoHbpOMs8g+7KISnBhbV1u+6IBVSvFdZyfGhVEb6lA50yn
tsIsARCgFWBDe4yeBLN4p7lDSn/8Kxt63GcVlUl5ebYF2SedebxrpAzrhbtNfesxUJu8qkk/gpye
KcGsBPVQDluvLAOWEC4+05C+2iYuz1wh5A5kP4KRVreMTf4EZp3qEkPfIwfWDKw5IgNJ8A5deWzC
PtklmcGIF4ax5oO1p28pAIWEWTnADZx5EzQR7Msk2ekEoHs74oKU6Wz3wzh6ezf1dmbGnG0U/apk
G944CQ+x3qi/xmFqPhZeScxvYmHOkUBShQzluQCUCryVk8M64Ds4QpBgoTqm2bCvdCaLNKcGG6OF
EWWluFOQ9+dW5cY+DqD72lHesuyFFE8C8gA6Vl14347PRmmWxockSr71jCcrE9Up4hpeqObaOwwi
2vaioTuQUHKgsqOAGKkRLzNsLUuyimDX/hJH/4OIBU1OJ5jNfaMx0j+M7e9aue+LgRoZY2xhZql7
Kq3qUNPjLkM8ra5NkBisSbBN9LmBUeMGwH/ASp6CRZtkeawMbRuFSqyLtADh7M3wlbQ6UVPljN48
5SNV5jII4Sx9rtLi6GRzi8HUXqcckuoEWWDtl9aeWoNqbTb1d4UEiff51Dj2f6X2z4kfb0QM9Q7n
EjuzeR3tV13FjynnIpKZqdiFUXto7LBfGoO1s8na47pL8GJkGzdSf2kefxrRsfFLSiL7B8+r4uoz
3gUqLFpDtPMCIjbMkLkinxLSXDRn7ZLclAtv/BUlkB6Y/Px+52AaDUVIKOm5q4NfJ0UWKoM/ow9o
RbHh9s8Hf19De/UrFMGoTX7agEut3ZdI2RjXE2udTjxn7KREiGHito57cCPtHg/m82hDcwM8xkgd
S+pt1F1cmcLUV8p5boW+Hv36ndNM+uGJ59E9WpP14RthixhXctSZaGBhJN5TREM3EDmYifzfukBE
ESQZjaLd9R5ZIY2pPM9Sfuo5axShSXu392Gx4RV2uiMd8jFI/yXVhIH2Ut3JIN6yQO3jhB/VRFzf
NmGX6TBczPaRESMMMCfsHAjB7HTtVnU/tSEPmDah+IV4tP2uW+MHuPOkP+eaZa6oTmSTy9XdNuIn
s+7e61E/iihkdWcI2/L3UnETgbpozQ9phc8mxtXFAHqqt5In8sUwnpob18pb0pQEBWiMobxoumMA
w93UxeOxHzAcs+zsGwoCuuBD0zWUlT5k1783wEM9S1tRH70ubBBXfclRBWo+D6H/pMX9JSYzsmSi
y1BYM9fsxcOiAY/qGKSi+HSIlcLHye88k2CWizQg86w5f5FB0j+ja2lMyjMQ8q2I45d5YhOa8hgB
ZJxt0HiOo/636F9bn2vqmJOjMFOIFk04PePHf6X0ryS0w3ktGo1fcHLUofDcx0SMF1lrfCsrfb5p
nWudXRW8RYTPOp/JelKyyoTp0ctBwveHyuQWiflhoRfle1o0+3zKujWd74zcSS0c7UDbg4jYdVV4
d0xaQgOo4oQsvxuSOgTsUEzQTldykOPCCcbfhI8HGcMDGeAh/UYrC9tLi4S/pOolWA8DtRlZbvFO
uNRSK+2PSDjnajJCWd1pmIh+bAc0nFmog1sF3+gzJ4uOdT3JftqeIWFBJqltj2nJ8KsBM4MluS2r
gxn3K4O0Zh55Hz7GZq89hXLwyebh0jO1mf2qzR6EaGPpbOPKVmQUa+PBYpzvPL94TlR7JwkrSc5S
oyLvpMFvkJkaf8LS1/xxlKR9KMmN3YToUID9XfQ163jU6eyHA1lmDf6bVWE7wrDDmbd4nuQUnKui
Ds5prBETqVdmRKkFLIp7Fvg/eU0uS6icXzrhSOgo9BLuRH5zpXFxPTjvOAnwOvmjdY5b2CKudfT8
xthpvfmBNmACyMi3WTYnJQwfPoKWvidFtMdsA75bEoD0eNOzzr5OI9avwh7zp9qFEtrV/dn33de+
Ga+1x9w1Nn200fkfUYoFwInkqqS1luc+3+EURE/BTc0Pk0uqz6ihgClT1uBPiCGBRViV7qRRQV+c
/a7aUxn6nmJJWBhtbG3xEv6aGnxSlwh4nks+e/0ps8zcpkMccu6otlHCd6nr9j+hz4IonZAE4wuW
c4MhEy57eWnkCB4PiCDoQwZ27I8bW8vKlfDsi8LpTS2PrygVT6Kd4hzIKoZOoHHvcKF2fGuD/kNd
VvsyQLha46winJMmyYIftBekl6BMknOqoXnngFcmFvXKMN/xkoDupgRr7fqnIofLaEGtwPdNt2mb
1O+RHm0RB4evJMFzpMp0ZfL3hfqAr2bK+IUI4hVtZhZc/9iw6EN50uMEBJbmnX2TArkmAV3gEoZj
buh2hKmmsdpbufRO4ehybZj0AqRf/p1wBYCsx24yXU0y9KCeQRdkyfhO6IPdmvzumtak71qBEB9J
nS9AdtW0zGDEWYmoXVmVF7x5pfgmTVdiGrmFLvTeiLaJpaqtR9zmr1kT/0yafHCtMpmM1l91ML13
sb5q6ykDo2BeyOXmkI4r72L5CZdcnQFdGpnVIXUAnvf4dDaWnT/swD71IeOhCuEjKtIn/E8vTVCe
EGLp90raO7kEfREms1W0Ee8NSVKdUuYlBClGP/KWZOoV3gsJl2ZDlPSkakocRyKqhc90J5LhXx/H
yz4GM1BFaOCu/BY2/qa644mNxhtlRnzXab2P8xcK38TU/OuH4NsiCbugpRWzeoAnwe83atLP3AB2
ssMd4uruJ0P7imFNnDQZjRfpSdfLdYmDONpFrf6jI6DL3nt1LY1O+B5TLID9pSGufUaoZaiZfIzy
meQkgisCShg/s2pdS7t9zfTiHOQAYRvImXgtub+VdH6yFaGqdTfEhUNPPKmuM9KPnXn3avOPpOGf
w4raSO3u5tg6dHUUyjmNbkuCJpy2uW9f9dR5TW3swF5EUMRoWbg8Hryix19kULIqvN+x7bm7xQPb
PqEeEK/XdGwvZCoQiJFCuHRYWXDMVXlqpmjbt9hgzKR6ytPlYITnVAeApfLyKTBYvxTg73BRKu1f
WtlXH/YB3WE+x1uoCQw58SiJ9F8n3BNQEbGm0fMjDZi84dRbTaGHlUDfpAFaP08CFI0I4w+inW6/
y8K5WvhJbBHbOGLbbWi0eyNub3PRoGPUz32ThcQME7oMSe3HyGTByNEFsnXdFw+X9JgdB0w18vA0
DMUrnUlsxPrco0m0sPGtUz5SrelbAH7QtVxS+Q1juPm86FFF3Ev3Es4/jMABcteQUQxBHfW1vLjK
O6TgJelk5WFL+C9aeEjz+pZW/fuIMkiPwUZZ2lkYtfVS2S4+WfHcrYyIXb/PzqFBU59pfrpYRdOZ
pg0SOcoDTHNivGr5K1Glq+MzEuOg6XjgVaeMSJiYbM7L/IoWFgFPiA3Nl61Nt0R5nIP8YAdAo1o1
nX22AzmsA50orejjnaz9V+bonz29TVCi1BZ2NH9MsKtr71ROxV4T9tWKq+dY1H9Rp511O32Sbsap
b5qVP0Xwmco+0EsPUjebMpnWIrIfAQ8z1ZsLL/Gg2i6KhvxmUssdlZV7vYbWS4L7rzeKDZESGbM4
VbG57jnU2ZWNJN+tgyD9EZLDcGUlz1wlfzlpWkjpYhcZA2AX/C+rFOsWsK8HqAkUHBKFA679ZNhE
XHhXnqZdjZrElQPdrWJs0GTlPaY4xtKNS6VnTxngs/yTQcxNT8qnekz3qgmPCK/vWtddfB/TqcXV
c9E1+NPU8BLyyNYUjevzBFnyvBraeMyZyKwqbuN1oF8RALYmfA/G4ibYcG7y5VQTUBn+8/RvjDAx
tpUVpQuCEacB7CcQumPHwJ+a5OgJ+HBM5TzeOxCYQJ89wM0GC7WL+FKAxynzdkt8993Rh30KfGZR
42hcdgZlQdQC2eMA/VV9T4oSK1QB/hRHnD3q/U5hIw8YS46AxuGjm8sOKa+rRmoSB/PiO8lzyytK
2d85S4dLVzeLAtUf3xVzOevRReZ+DKxHj+kETNe0KSm8snDsr40WSaWGNItVpD77JY0WyqrhVyOZ
T5g9HTHcBnnnzvHKOOrahvi9LSgjadgfyrBhSNA63aLND3ZJSVqX91cB7zzpgyPCJJN/pjsmznTK
WKuO1J2mKEULIsemIarEjaG9GFG3NfNkOdXd1Slh405JecIC+wUKAdtJsiJ12C2tyvrGQXKA77yu
Y/uGvOwQgh+2teIoDpzW3PSTdjCbhjZjokbs7jrrACdY+rrob0X7bnrrqJv8dqhumpjbL7MRQtps
EFfPEGLx5Ypv3C2vWpZ9GWW7Jo1EK3Ezc4ipXVpIx18Iyzp4AYKEEjgosvDhFYzfJoLhSvSXLIC9
NK/VGJmf8wzXl1VAY4uGjWc7FE8h6BK9Y/+EKFco2pC+dRIU85Ks9SGxWyKNsDIXUPjrd1fEPxjI
sXtrvCsWEVIrZ+eDfP4wGPlhOa+AjjsG07kSTqj81JiI9xkXtgbEDqOrS+BN72wPJyFyd51ypQSm
CI263YGV+VNcKo1qupcNCN+O/OmUUzxHTeoiD51jUiafqd3SOlJ2l75g5qoHOzFaR0pMj0nxDdP6
KXXbP1H634i+O0e2B8eb8OljDKhDD9VIGveme2aYi7ZDGUJkzo8VP86SsorWQPcTrX6kN+AEST4C
ISsFBYxsXaEXoA2PgJlpBo1QL+Mg+dOzlYPPHSt4xenMG/9ZofVmxzHlpGawI06RuyJZamo64ErI
eL2AuPvJlyeHJ0ezzoXwv2Xvi0WC/MOt1dHz56qDjzQxR1BOewAjvBsY0m1Y4PiFZa3g+hh9cZBK
hujWDaR5OjTHrEqpWNcwRq+pwr1UMdJN3j38Zj3m/aaRJfffElQyzWlQs90H5Yfvoavxd72GycSd
RKP2A8FUQVlR2JCk7uOSquwT7FDJnFrGGw45PtnrU8rpgb6HF+A7Uddh+c02slT5OnZDLi09yOjM
6/78ANsoDotDJvk0o5Xp6ybhe4Sq1/+UVbd1kSevnib/dNs7GpTqrAhneNzUbGbCM7yU+fPYfIUD
2JtSbCOY2QytVMctm3/MzjotL5yl5PqwGpl6rbVZgKX9NKGjYiHSNxDSYOZdTS51Q7tS8wM1MLb+
2lr70lTwPlphtM9cP94VlMAgcY3Tlvz9UxdazykrTTt7KcvQMJaRZBDaN7SzqG7gzpOBp57+x96Z
LceNZFv2i1AGuDvgwGvMA4MMjiL5ApMoCfM84+t7gZVtlamsVnXd5/sSRoqZREQw4O7nnL3X5gTq
dv7z3NMaSBYrZL9rMZptsYz350iCsEFH4NIidO+sYSp3ETNoq7vPev8UebG4Qc8M2yV8nUmYW0/i
CxNZpvAcNN2m3zZyPMTRrDgooNyaGUlfaklVmgZhQme+IKZ6WpKnw0RiYshJ0KUXtDZ9rQDv8bSX
qkXFix3WCGyOgnSTPh9y3eBzMO6JffkJHdgbg+JE8Qb5lP9JG4CNHCe/mhTJ+8zPb7ijy1XiWtHW
N3V/+nyou/LJ4XhgjLSrYXz+9HM72MeWeVWDeuZ3M49rAc1xyU7cmgkchslrR9ohZXE2hBoP42Ds
CVBDMBjOxooJ1x7FuMuBy79A4AtRTxvvxpB8EVkL+3R26LilIWXobEyHKkbzza/DQRYyn9MmDSCj
/Ckn9Dg4lp/CHOTKoh4KY8OiDhwgEy/Ju1NDcr0viU9upQfzqzHOSezAtDOvyTwZBDQODMNa96Hg
MHkIreIyFg0R7X6TkkA9fyNBL7FJxixwta+1YzcMKEwgLzUvjzPYVRYGnjmDfLYqYBUnZhi1cpzD
c2we8hAE18JI7pn8oNguANwISNcehSgNB5WeMfXaG6y97AycsBSV3XGwR4RkBFyGc3E/8AMxBthk
0eu7aQEGmywU5jUAoXqL4EacNmA+mMU6hIeOvXAerQiRzDhX23Z5CaZi6FcDkjwVjv+ow+kuXyjH
pgF1pqlInsKh1R/tHody4JCc07bHlgEZiS3oeMK53ROM46w5KmVVTRyFmdy15IhhLipPHT3dDvCE
50GBsh1sR0Zu3tgu+b8WOM5+0j85PWqGD6ozzykMqFt+iIaF6Aj2jcZ6SUB4ZDp7psMbEegx6H3d
VndTN62jqDBvrVnue939oNjGRSPyR1TyPxqDtjI0vkOXDAW9VD7lQ+30G46gMJ7a7DiR9LKPQGav
qpw5nUbl5PYPY9k2lzpT60nRrrJT82aqye6ik+5txIgi0PF1/egp+NBMY/InvGGHvELcU8SIPEcr
WubG4T4w9fcyysYnwN1USoVadxTzW7pNl3aBo+oKSuLgVZwXG5K4dQtPc/IA9QAsIUs2YYI13Lht
DsA7ntFCuvY92HMkxR3jY/SiTV++m2WwTyMbUnTjNHBUUjZ9STEV0tQ2anTNfUVjqpNeAryABr9h
7gf0Jwclqyv2x58BswWedtdgKdQ2ynuMCil61nXQ2aSNOEDbcuMu1FkKAFLQa2W92VU5Yq64/FJ5
iGyRE9noNZ01f1XcDMXPJexrY8VDdwKO89wWE7k/DsoiJj/OcIdWg3tYo+B3insdJEck9ehrlDyk
83LyT+ZXFHAPclaHFFnxJjZwhUXgMF1J5EkUs8ayixgncsCrnbTL5yK6bTuYCQPv8prkiUMTISkv
MBDOFVBtALbLBBP9uztETKDr8cbPWMhRGIbbeCDGpCsJWOhagVHVieDOLZhyzXIdL28fQyeEjmO+
0xmZCSY20R18Y0gB/StdWJTa7EPx2HSXGvIVJZDBlkK7lXbP11rtDYmsj1K2OzLRFbdEye9UlStk
sv1LKJOemxPlygyzPMB/KacHoy+7bcUyVhsQVun0WRtbOK80hyLkucFVJvo1nntGTRkbaGTVZwYf
GFNjSMBEv8F2mCgMItKvgVf4ORDP5EG383nKWkbzxvIPEyNhl20pK7wWxhONRV/hGCsseHyMtONl
d+1H9ugWIuzGYjqws0LnPlFesZXWcB8JhHlemsG+GOvm1NbtizBpBdSyeg/e+UxntM7NCjF7e55c
JVex/moV/AGNunAI+SSOe+kaTX5+KREr3kp0wbSUSySymK46LP6pt6tmQquARJEkmhs8ixLMLVUz
bZdrmJn1TplySRLlTdNBS7tEBQ4TEjpo3OcQTLJsVc7VaYoN91CV3nQXWwTthjpy93BD9jWJnAY1
vzkx3jA8J95MipOLFxkXwuPo3ITRfkS6tOpgHqGBo3wKMFb25baNs+KEUe7qoSOheANyloE48QEJ
EprNkwA+2W0bkZ6WWetkk/sJy+FSGEca9Y+FPzxXFXu+NUUkmTVAGQgINci7XtnlvoxRr2IRdkiS
4wMFg4uckySni2TW1o6l73tb7uO4fMuUScMsdsl2mfAE8PeHK4V8znOG/ZA3z5Utr6rmMiK/CcnU
Wdl42VTB2gqLhjYIzs2k8Z5n0doPwYBiyuXOmYdNS7lwM076KY1SWtDhKVsalEMJhjVm8EXNdJj8
FCcVsDWgOPNRcPjaDKj6dkmUG69t790p1LcxWNhNH5T7URWM1PvTVF7CDDuw7xN86Hy4S8r82In1
GGFUTsNdOXJqzyMr3pfJwaX4WnMoPpaGC7I0M+6DBvNU1Xn31YgeBEMJc72mvhtySKFLjBgTI7rp
5bgxlInXJKSEqebbLJztDXkPagWa52IO5gsVT7m0P374bvJIpVdpwcwoZUhlJSeNpPKKt/Sx6Hzk
9c5hqnsieEQH8EyhA42amvgMJgx5Zy9SfZTEcgqaXUuc/Y3Z3VtOS0St7fwYh3KxPbwO8FpYBqe3
rsUyEnM6FZLAeffUG/1p8bzuJOZcrEcoqb3MuB2TiWQZhPU+p6z9ssRuXTsjDrwNX4cCJeNEh3Y0
ou8VZ99NX6Fp8oIpvUBUv2Gyx5JLqU0MhbGu4poDZqnKtZj0fiBuapMnjIPBLZxqrzeOjnsZZIgL
R9GPYpBYnxxBoig2k5OVsOm6ITk/xhRZuKQNeu1Vf9BGU9Gnx2NioNdg1kyegM/dU9aReeMGAUz7
wfspu37rEIf1rUNMupp6O35qwJfxYvbjoD+1yF/qSjaMtdW5E/Wlth5iRGPXOp7VvWZY0YmJeaok
iIJa2rNsplmWR5M9GrlHYnrupWF8B1CO6Nvsoz0G/p8NTbmNrozuODA4IEdZD2Z9n7X+u98X7rZJ
o0cVdWBtCil39ZQiRRv54EuefZaE4kqyCr130nYro7m2k9NsS69P7r1OB1td8KynBHRkzHoC2wkz
40Ba+kCy10XCLz0YSz7B0Cn3GGMUOrayRkRRod/JtG4Owui8GxBX1R4t7gz+OQZaKhKTr4yWYqHM
j6nzPunwTSE7oHZon2waGZfWqoCg4R968WVGXwN/GCEkI87WijxIMYfI0OanwGCszhENhQvz31Lj
TsoKrE5ofxvRvQfMYyaSrI4zPERUEAUMQU5ffTOIrUW/ZANIizFZjXX+a6HA4c+qh0QmnshAR5as
3z23xuzdhuGm1Dog19IfQVujZvXm6tkL8u2Q6eJupNcMEaqyj7rDERvq02SGqGllT2bP0JKhIe+Q
C6KjpJZCnx1gLlZ1e//5wC0FJUJiujOrgVIU9lNd5yeW8EvoSXkci1PV5tn9Ax7M8l5QPl/j5J4Y
Gt9v/atZjckD9q2rQ3zWpptMe+2hBS28WV/LsvGuEalMs2rdxyBy3McwQB5ZuGZ7NGsiJ9DqXoLE
u+A2ig+NHQExNvw9sYbmowNC5jp349b1VLUNMkhdEf2FdYBXaYvyj82M0dtY6v6Q5oTVtpLXI52P
bpe1hBqCtQxPMUmVjtOD2o2Xf1KB7yIooHj3VHyK4qG9gnvrrSTe4GFP3nRk3ja5Xa5phuUPPkvD
IN0bJ46Q6fDekKGKLkQ45pvvViX3Y4UCPpFECVbTycb1GpU0csLiIxbBSx8oRIgWmuJ4+KjswNnp
agR8EDpguSLaV1OeB5R+OTfbCJ0jGMXAHjebW4UC/SZ79RdSR5JDGy9ldRLYZjtFuB2MUrmNuouj
NYGNdbd4kDN15hjLebw+Kw3P3sm7aLtISw1uYKnbD1nPh6EFAz7xGXBJt9rnRNqGC1oSnAntrSgl
/Eg7wS1t7gMyLPAbVfZSg7g6ikw9wBC5kEIY7z/mbjqkKDFuzU6eXJ/U6d7PZzw4TrYz6Pxc6q4a
1ziVyD6dIZ3p4Cn3aQo4OUF9AH1XieKXjziuMc8QNVBi11XUNs7k5YAv9OsyyLltCQTgfBWYO8/S
WxMWWzySeIqLh7BifnVHwiQel0U/4XQ/grHhT41BEt8h+j5ldf0uKClpfN8kTacPf8aYqeBLym89
msZaAyVtq0y8hDYwiKEcT/g3nCkWgEG+eXOSHrkOp1s2C98d5F2J9WXTWJ2+rYT7oyloJZmEx9Z5
i3nLoCgxs/7izF8r75LS795pzktoaC3+ulVIDUZBHsN1bMxDxMlkcAqxz2RAUCgki6KnWsTYPy5w
R55IWi8icwa5bhS3tHbJnYJaQ5pmBoRzgly9Yn78QIJKQW4fHp9SRP4OtvRlCAz74BR6OZ97DJGX
GD+fAXVrP/lZrqmlRL8uM7oKTlnUm4iO96YI4i98sNEBWjOLU1ZjyiGeV5W4UV1089vll+54EU+z
G3VPua46Em05tQHEBicqPXc/N3LrjuO0Vfb3dh4U6zgSSG3N3+FQst7M9bfAYBdOalL2pEG6T5ql
B1kat4p16m0SBUoCXzaYCdQWpmSHoCloDzSOnjyrqR+wBO1QqnY7a2m5dWO9htjrEFhTJLtGKP06
1WJLsiwZAkGNvqJ4cwuEcg5drjhR9bUhD+fo2B8TyvetSBAQqkhWd15I4k5uiR/C8B/pcSEYoldz
KboyXijbvG0VR6G4V49sP/Eui8v1QGG5LRC0ANKLTriajnXsvvm219LgLK9m4cRXfswQLWS8heU1
dfgQg6NDJNbjBnSAUIa0D1aWaZJRoPGD0dEn3bMgiz7vCtI6MdBh89yaIXd+GQ47wcEDn4l3qzJI
gmS/2AeUXmcQONbJWB5S94sd2QNpuQyfWtKiiNM1n+eIUqxrfEaTYjxWWfwK3Bszp1sxF6eUlZxg
GXsNNofK0GBvwO8TNW65IcG3vnLAAipjmtXeJJKmeYaCaN4KL4Lf5dAkd4oyIKYn/FkzJcEi5KKL
gWqQFN6HjRui3oChZSzeDeEWhTceVPTnEXZzqdlzXDGfcfrOhzmKj0HUUQJ5Ax14RNDRfQB4ZJsl
OjpZMYI1xoqzX99OvrEkvc4P4z4JjLvBFgZyX9ijbZI9tHb8w0557V41lrf14gJyirecEeY1kC4B
KIXzpZDpdGQ8QU0WDmRDhPu66/BWFzdoc/pT3cp5VVnaIuHPovHemA+NjllXvOheAslZUdOKAxOU
EfuQ13GWIlZ4uhXJWGyjceBGLT3mbH6O16gQcp1zalz5U9e5S3AVJ3u5TGFRwecWZllvBOxaE8dd
+YheoDYxP2YLYrtp3tk2idYOuvrZFSUGDmdcOy7Cryw2AJ1PEMctgw3aNZnx1oXJnRj1j1AuxYqQ
lPijJXzEsK8N0LTvLsKklvHjIxyCQ4CMeBM2pnXx8gcMWuQJzfOVvQxgpquQXYIFSsNjFpvl1hY5
ApIQesQA0ZZpyoMVGIq2kR+v9Vi/6gBKhPYGjkLxdGFO/sXMwIlG0Hw0ZCxGYx/oSr2zKMlkdYiX
c2Z9tHys1EOYTfjFGQdF84yWB6eq1ZEXWPQGcAObda1JpxNy5qxN09OYlCRh20wgkwg3UY+BAbjh
qR7U1Uq7H9lok82uQo6gMzBvQpR8u8XwPLhHL88/qH1TgBO8y2N2G42RC33boH8Ax5PKHvgx6mDi
qdhwYx1FW43VdCsTfhi4ESQHAkv9eaYltLAxo/wMt/Q5GyABuB2dUVDX8oTtKiD5auX49Td/buu1
FJCTpf4+ZjPHkHCDu828d/3nNtAep410YhEoTk1sinvKTSY5x8z5WXfhRSW0MiO6h8iYttS5m1D6
N3SqcEbgSFolXu4QmBXCFPaWYOi4fYKWplYjVb1Rf/p/FE3wYFhbKGDw2yOA8VvOOgErIHp9qrNK
3NF5vfZZdK1U1t5Xqn8GPDofFUUZgk3UvYaDWL00tqJlkpSe87mLDlABblAK7DjhVutuMEue2YiW
FXEYppZLOWCy8ENlXCXVKS6BQCTiAUCLeKAx8G0mb9oKGrEvyLhdWwRE7cJ6vsGoTFFCL+0oTSeh
C4KqJWjd2xwV9FMmQK8TfrZGAE+j18eVbBfB3lOY4WlXPk6kM8k4b3dwRW97DppdT0LPUCC1d+dq
k5rZezSABZbzdhC001K6NBTV75TdANAN48Xwh/vKre71wnji1HSI2uTcDuzzDXqjnfIYI8xWQJxe
copEIXAsKzCa0JfRng1bxWS9KLpgz0j2WxbwBSkGj1Y3vcgWkbSyW5c2Q3bPTmFtAH/Aj4TYO2SW
j2m/fIYf+80J+hQwFsicvKGKRxaqMpcgLGpOa0ifDDMGLGVh8TOUTdosgkub+WVmY42K+qwgTAdh
EgJhCL5zv8stuuZ1OMXI+CZoCIF9Y+Z3iVGnR+BlAGNo7OxTp8TugXylS4GPDDDY6WzOMY23Oj0U
Zk7wROreljQ83TKIdlVS/0gdxUpoD+W+yhTcOxFd4/jHHHXVFmVeuc4abhEqKh5U98VynGHb1GSJ
F3CoPWFMO5HW13IunuG7TLtJxPdSgEnqgG2uxopWReAmW1re8AP8hY1EZ2wnweVsYdrd0En8OhkX
nbKbGV3AiQPzhZyyG0dikp2JcKp860MoQ+zKr50t8KCHIGpDbkI/k9G24wlH/s+gRJLpY2CM6hIP
U/PRW8giEQEnh0SGN9IPZ1TQVr4HuYXdoWjzXfCR1rN7H6WKJJY5uZvYVVYGHRMC4aZbTxYBY8u7
TkewxoPsxWwZDbCsamQ30LUilJ7wdUfycOmDWehh1ZzvVYXqChYeY+JEAq6qIQnlLgaUnhz6uR07
etHxd8wIfGDavWOL5Msg6VAHHdAAe+6edE0cm+6xkcqxpLNq04x3uvxBQt0fJm1f2oKkKbu/WB5y
Fdnwd6xreeOZab/3Bbb1svxYYNSqHa0NPf3vEMPukEBD8h9I+2kzYzcOxMBUuNFVTRyFiGm2u7RZ
Ob5yZkqt9kG0LUVyVJ7TrK/WMr827RLBI0f88A1EnMAXu8GId3GGAUh1Iw9wRxbnitqY2ApHoh/z
3h02NSQgJmD589gFW2Kn6bijVzMEgjEk3oe2BoPmWf7W5o9TcYyLNZtDrLuzbVQpF0we+hDd7WyW
d0sJxYFo7RgwH2wneMgxLcFPix6aHFXyOH5FoGbgfQEc1kUIExyXgsys7X0eWuZjF2W7XmWnGw94
PwwyuBGuflFU1yiwOfsvmcsF04jlxJ1LUHnOMB8B39I7yCAYVLXPgpttRrh7wh1/PtrFcN/Fajr6
QXLIc5dTvE/XG1k6uT/xt7bFrTM7uDw9Za4DH0thbYbvPZl4EczDHQcZ2mYTnWCaibTFklTtwmy8
g127SoqgWidKRBsiDF/bDJF7TJO7E+i7gaBxqlKEEWgcaWbA24Wmmxm46W3tJMcd1023pM/tlrMC
cYPwNi5dAV89ltnjUKE7BZGTrtaINlGDE5+3SrLgGymcySZOsLUJBE1MxPYzcjy6YvN1VtjDsPZt
Lbd8DeyMIL0hxzzp37d5eaRJGR/G1rwppgRJDnBmgwHb1izMDIk4aj5mAkynbXsXTCW2Zg42bAFY
TCEIuIMXLrMmte8K/Wor310PfCA3RMf9NDPPO8xWssX7jvRK0yCzCUTCI+QzviljcwvD7Qh1Jj/I
jDU/7NgvLV3sNQE0xNTF3o4P2go/J8LfMuwxfFEjxRlmUKOtdtZiMZljrkh2HRmg+eJjyt5jC2dp
r6wHT+RvGDBx4i9w0Kjqryby7VWLFHVlJPxHzozDj9konQMjWwvUaJumyiG1jQxRa3rGneT4OqUn
Ub+Vpr+GgSJ2NQ6jck6fLPB1DWSwXuOK5ZhkbRD+E3mubWNRPK4JKUlpcIJLwMGV8dcqqhopFET1
vrLpRyZUi1RAq6aa55VRhQ6H6Pg+JtUMmP+iSEIlyGAd/y624pvOovvGSZkMT5upBePdbTWqJ5su
9NoyU59RSvpalepFiRB38Qw2KKVTMCy2kiWh2C81tZ7zHXX3sI/gQrFwYbctcxc4iURNLFxMx3oS
KFPH2jwxE2INtcNLNSK5ZJvYKBPEyBgH5hmDQV2Z1TEs8mFj5tVzVipqLQSWOpTPINH4dE4bz5jW
DrLMdRpLpF06tLlJ0MXCkqmceTmZd+6pS+RPAKknYmOBY0wo0R3FB2Gx2PfJUBP8Vc9oc6A4Bd9U
De4gnL0PKhN/Z1b5S8reyKigoSQz8ohZBnJUBNEd6oHxYQ6H+ExRx4MOXgfW2Z3dfaQk/RzbgNSW
NMjuJCbKdXMeczJOGaibG7JEHcZB3ttM4ufl88Hq7V1pj8ah7tNzMePQT30oZcRS0l5qcILwY2ZZ
d8t+uuIktl/swElUX8Y0vMABkqQZcJNOQbXrAuuRpDJOZDnaN/eezS7a52NysdvqYBuoK8jMbajG
KEln/R2S/NFL6WvkjPbXbj88zXTH6c10Jw/BNb0G7k+9SColjfHR6rJzQ4q7PYOos2cCEN1WH/Wo
vOOMLh0SPXa3Ed+5P9ODqhMv2zKeg27lU56TGsnZIv8YczpWOatiXDk/cdR9kLG6rW3KJGuq7nj1
3coIDUg1HsxsYkdyl5ClYgoOYRX/7BgJ85fiM+1RUqEW++ZJk0O2BJhauz6wuDxEJNB/VNjT9kW0
4ShbncAk/bC17T026a4Dpjn6fkDdlTY7y+kYMBUGQs3Jf+I/XqaQYXicPf0FpJp3QjEHfq1PrpUs
213b35RNAa4gn9Cp9YJwtPmUYFWCs4sZU2U7ohVlO51mXMyOGqJTKN5JIUhpcxQE/nno1PJhvBdk
vlOJa5+WipOtVVHwVjaz2gbRlKHwLsFYRL46fz5wmLPPFRE+CASxqw89vKXPH5TT1WmC4azD99yd
C38r6TWeMHeU8vD5pXD6+hDM9g4pAc/TNt8722lQZ4TW+fPBHuY/vsJ/8sdXdUyDexXo3Nyb7jII
xBnBoMZqdXOelwdVTs3581szbSaPYD++//yJH9vGCmFctIF4ZZ0KAPCndqRLjqOVLz//kXVKnISU
08GraVIL2z19PoAyYXzsxJlgVMs0eZF07zxTfEwZNn2sV6jBhsvnwzgiu0QUwPeyI8VlcG9kno0o
EyfmXhYZ8nXCbvb5UCq+mrx9TlDNqUXXcmFaRXWD1XbTNNDe/vVr62x+BdOcHezll/3r30X3UtRp
es/EoJbtA0sAKWw9AQiNoMRWxhTe2DIbXqgQXsoS3liCYWbELHPXj8mcnewkCS+iCs7aMwx8hrb7
bo7jTasDig2BqgMMRvADmwbmzj5kfTXiZgMuU9/xCoMDLc2cT3AV3vTdHca1BCRlVB4J353vSDFY
ykHLfmvr4gzPVf5wEkZOTTa9IY8IcW7P3V1iIdcPgMBiTFDhOXfN5hjFYXQORPPHV5//Fiz/9vkV
gqxrU5AnGKLsfIF3sitsXolqMiKOAe+dege1Nn0n+fz5rYRTy4REiGc7x6ny+dPPb7u2dY5Dej8T
4rctVK+uY6zU1vZR/qHhHXdlb08ElUCoEI3i3cwic2fxxl5jFvluDPB6yfy1k1NyZ0mXktoO8cLq
ce27pvel9rqfcZ4m31vb3J5pQfCegzm5ZzWCKGMgYCnQl5WWVR8/03PbzngqIrvZ2ymt8cBz5Zna
Y+2ZCUSSyiEjZrYeoP9YV6NurOs/vwJ1WDtVvamF35DQMakHPxqn89hO3z+/m2cctRxbHFwj7otl
q+K29n3jyaoKbptYuSc3rMy9TT4Eu03hXWr2rsCv2+vng8ToDcjbaU4zQbpgSzJ8V172lLrt11w2
Ef8533EwCLaqt80dyLW9783lkzeNwNGkUd9WSVY9zrZ9qRORvBmuxRnCs16GJCcuGWvDW7twizif
frGpok90DlxSgg3nzYuL5wR1zQPJNuICHSpFCzvo2X8f+uDAgV1QKRn+zp0TaA1B/405CfRfORLA
NAyEm09Cc3eCbANb0G4aHOKvkcGfu0XRXUzwdAm8qtCY1cFOGAScRkwuGWFRd6bTPhhpRWSZU+0J
ftWXEJ+nW9peszbxLEfs6wko591QkMQmYVgjuUjUnt13jvjdD7wezAfTplG6Ovwvw///i+Ev4O7/
vxn+5x/59FeC//Lf/5Pgryxg/IyWUEWgS/eULf8vwV/KfyBuMT3Ttc0lIESTpvEHwd/+h0lCiQD4
b3vA/z/h/s0/Cf6G+oemS69BTngoRyW2gP8G4W+RBfAXgL+yQYQKSjmLqyjH5In/OZrEaKN+In/z
G7Ch0Sq/4JtNKwxcONzT+8i3i/TRJja7xXbsc4ro9dyMaKJ9jE1UKtB4/X2G6NH1EbFC2Tj96W38
I3Dgz8Epf81N0VLZtuc62hPkvYGI93jv/vzkqEdAWvjTdwRjNITdCSEAGmtd67Ufpiy0v7+asJbf
9680A9eytOMI2zZNOPIm0rJf3oxgzEaRwT1bQYKC84j7M8FGQ5bPK+qPweL0GPc71lD11Sh9XJdZ
h8AQ/zMt3ZeQrhtjCRCmz7VSuDYa5vd+tepKejekKvJqK4k2BixtukK0EnKeC/Jp6sk/sjIkWpCC
QbitmrLEJzZ6laIN2piB3pQjDfm7fqi86djxyxxm5+ZU9D+R8jc0Lgw/NmgDdg1CV5ceA+0mo8AF
M02F47yKbJqsi1K4GTek7ERfJiSVYjM1gZOdimH+6hbGTgGVypAFEbU70k8/JqXA6N/3ns4OVY+y
EEwT8B/QPlZbAYvXwXiZ/Gb2d0r29OXQyJQV4A/kgBZSamcQUAvDAYMzXVRF82wFEGty3m0UwP1r
z07eVV/R4uaN99H0jkOdFDdeRYRg1FoKY6YVWQM6fZtVXGwSB61dTDUDA26XlvGkrwOZzuOmQ9Jg
r+k55thBy57DNMVsb5/D0CalC14uEZl1qhVMyKxsKxwt+TwAfmsUWZNVr2UApof8gi9ZWXCW20sv
w+3RycKFmw7Kem6tdVHYNXST2qo1I/hokuWq9woOtdXIu3Oa3M7LcD0QZr9qC/z6gGyFo2lQltP4
2MCYa9/zhqsQroiYpth2mcq/K3+R8sDyEIcuZSFnsTaNO8ubwkeZAGHGzl/T7CcLCig7FJSOFtBt
14PLXIb1YchAv3fq0cHYih0+2IdO4MT3UGMs+oE51Jfptc0djAeYc6d3z7MBbQF4ITQLvSeJjnhZ
TMNokjsbVxyy8sHzwx0BsPhKgmnAAKycWU2XymYKdREtA/B1zufS20HbDojbgtTIdKifTHcbN105
3NW9BITXmk5sMXUfTeeuEAyv0PCWZLHBv+vNbYKUXhCTUGF4j9yqQ5ISkDGd7w3VUHCnnur1vZK2
NraNtmVzcFTOYNo1faT+NTqM9FDHfRJcu5RMv3XZam4XIaaO5A4nw3BEcjTdFNNunOi7dLzWfpHR
KNihhWU7mPonfg/oRpfjh2PMfvXgjVIxkQVYqUnKrolFd4Llxmf9LedL7y8WaCa3CT0be+rhPUUU
JBdRW+3wBP6b4YkzIlI+JFbcwRuYW8QLQeRNP50KufetECbrgDWEYjqqDkchUgjuK7S/KCxWQFBC
guySzu7EvUx7R58Td26yj75teUarlDguMmK9iWQ9ugiueCu7qdf7LAeXvLatNLZXNTwHFb0o8IAx
suk4ymaChOlIfcYy6ZTKgsFbaVaYE7wgancKeOh8F2GdrzfADZgt1IAOiBFO4Eqe5qR1fIhkrq7w
wFXg6rEd5oJmO+IwbuS33y+4SzjMX5Zb+LaKrccRnrCVpX5ZbmvTatqOp8XsuBx2fii+6wrgze8v
smRS/XoRW5kOOwiVLLSzv+4hI0WUVTlLtArNqfVYoOfM5+CLPc5nJ+nvrc56qcA7/v6ivwRlsV1Z
vCRLadOyPC2tXy6aI9Uo8GFhTavHu2xJAzQ1k5F6LB/IfU+WHnl4/P0l/7pXsnd9XtJdjg2OVqyM
f32d5KtFRZXyOpUddi/ZTDdr5UvmVF4/gTX8H1zMsTjWmMoSSlh/vZhHs2+YYv5yMdD3vT2W1pPh
ROYpaPAB/f5Sf00Y+mNP1sJaIoZ4Nz+z1f6UneaZBJvkekFDVxprWadyzieeZOSeRV5/Gd3Iffz9
Ff/2x+MUIC3eSEtYVJ3qlxc32WG8xMjQ8YLgT/KQMbwDQgI7gHFZ3motug8ja/HO/v6yf7sblstK
RMDatBHp/Ho39EUPEsjmsnhRg601OfphMEzx8Pur/Lu3U3LX2YIegeXZv3wyA0JzpUObC2TIwrJZ
+uqDOf2YChg3ZkEQ++8v928+lZzbhKsJh0Km8eun0qJYS+eJGwHZi9778USOcaT1gbtSbn9/qb+9
f9wAzECVspe7TpjLU/nTBwUmSZZK2GQoKRBLudB7HVxb/+HT+PeLcGqka6YJviJA69dPY+V2puPP
IAfcKJQvpRzMy6DphP3+pfztE+jS6FHLe4ZccFlA/vpSfKMVAWNOlo8uwxNlHckkQB0Z3ZjJREs7
NJ5+f72//5UEH3ehlWB3xXX/y0IsW0Q0NPXCFa6iN1t2b8Ku8Zjl/2G9//v5mtelyNhzOWUzCFG/
5CCC1HMLM1zW4koZu54zPDg5ZceLmnAIgZb5s0+yr18FsMvU0L2jWEyLQ5IC0X1itsghMKwUFEgO
D/3lv38PbEjRlkZdSobAL+95YVUVKWG851iXZH3DOBh8IIoFz9i2acO48b+/nMMJiGspxdr/y6cV
R3fcOjYraELJFZ/SwnKpbcapXLIUOL7/h93h33xupeNKV/MKPWz4v972sfB6m8ARLNJqO9V8iMA0
/P4V/e0SKJuJuCRwgb3P+dtubvpt1NBEB7xfORJDef4Ab+Tb769h/ZuLOP+HvfPYjSRJs/WrDGbv
BdcCmLmL0AzFoEgmyY2DIulamrl8+vmM1T1dya7OugPczQB30YUqNMnwcDc38f/nfMd2DM9CKse5
+utIjXS96YaR6asb0leEwWeiGZdh7q8iGjEtKAPwRHhcxdJDg9DU+oMLgSyl3gIF5P7X12LqvIU/
7SwYJbbHiKYcRgLf152Fw9CQ9WcXUbgnT083c9sHILzKbwkqCza7ywnl8mAQ1DRez+2l8T+UFNML
q4UJd0D2AD47Gvxo5PHKDyvLT28+L/FvqYaX3y/mS8jil//8v8lc/N+UpqjmjH9diTkiJpVx9VOa
ovqN32sxZvAbCx+7QNPjtM128O+lGNP7TTcdnf0F7z/FmOAfpRjN9H8jGNTzAx1QruPzL/+dpqhZ
+m+qqOP4rNy0oW3rf1SK4VX5MqKowlB3MHRKEDahpJb587yftHIicQgTFZQOZD4FzcFRUZRcEDzI
2JKWoV0B0w6R17qS/EEnfUolAo8a5H6ImJBGPc4F72U2EiSdBckPuNfvzIY4j5yooU0WR7s26QhJ
E/p5DporakPVugxDY101nGPHocNEIe2jUDG8PXm8QgXzWiqid7Z1Ax3+VUzDdd3rw3c9g+8YRASU
T5N7MisLh2+S+NiBPaQhVOxXOP4GGEnRKqI6cUHW0hJHaCIzlgFsfRUmbGb9ldeXW7OlrOQ/DTqh
w1FK/LBFDrFuwh/MVTRxQkZxUBp3UoUWJyq+OMH8tsyab8A7oa3nKEHBb+CEXEKP1HGiDgbhDuaI
InQ3TPK2ibHyxP6VhT58CYUVY7NJlDLRRhlKRNo4YdKnm4lg6FVB9HIt3Uvit9YChgaEPAvpjIY/
E9RTsYdM0R8T4DkBZ/N9psnXWQU8T8ZNLkDfdiQ/xy4RPmVVXKXplmUMewAZ0YMKiw51/+LXtANk
VxzbCksxIITEd1daO+qIf+Nz0BjfPZ5bQQBAX/qIshBS76a5/j5QCsq59w1XuWhUkDUZKvU2k3SR
5JoAv+KqVaHXTkD8dZq03xAD5fTHicYmtGtht4Rlk3zHybIAh5L3XbEx67eanOC1axflSq6wG/gp
7Eaz18NVpWU7uMPYMgbTX1P2MFRct1AMoKB3iZSASdxIrVu5erQiLYHdikNioVda7aFwAPlWRDIM
fX4euwFTGNozfraNe8Fh1n4xQRPQiU9Yy3soxLm+Hp0pewB/qKLH6axq2CYWCbrnexzj+r6GFpoW
o4pnOEYqv7xOnaOjV8DxVHO6inBdzsjzBo8WmNvNZC17tX2JAzhXTLSOSkkvVF56bcqDaxHeiDBI
GRvpMUzGTDlF/IjRLYIJAmNAO3BXjf2Mzl98t+YzOWhyE6i0djHSS83Ib28Ics9UojuhCRtEsB8T
Ue+9ynxHMw11BvqD95kHbyCfzPOIgYB4zSE0XrNQszkeFSr6EMg13O6s6RPUAI3mqd8TIlEVl6QT
e0vl0WPYNbY2dmij9CXxjUm6ppKG9qXTiFoHWSk0EMeeSrkH+P6Egfu+6IZNCgYZhK8JNKquN7U2
QtyfJlx3ceefRIC02HDmTYadmEQYvN/pk4Abe8iKZKdO7Ks5kdeV6K+sAchuO7wjGxMqevEbBdt0
PZuIkDsb26YOV4DgkvFJJcug4adNG2YzyI6C5usw387KTCnnhzRHtdv5PXBPE41ZIcCB0S6/Skf7
uTTDeK9NeG+7fRN9nw2E322CqMG0BnfrWvZdZU33UQ02twJTkTr9gk33tPGdRxx6xi4niKGKXZcK
sUMJ0Marj9nqMPcSQp3XvwF/Q8rSXI0Q6Ze+h22xNRFbxdawkHE+rup51OhRlyOqxvo7WLfYkt6u
bYN9a/u7md/AnVo9SRrX27Yx71z9FGfFw+TcmTO6al5cC0X+FiWr4N84J/q0552MQmGJuAKfCiFs
UXLEu4/AQH7P6c8is6nXQeK0oFeHfIvA/Ri1PQk+vrcw7Si+aqEAsKFJH42h0PeOmzzb1VxfaVX/
zhZ2o1diraUSF4v25tXZ0e2rg47xs4RKAewgQ7wV/ABlpfe0k234PDZhTaO+BdQX8xgdZqKaNGh9
jp47WsHbidPFova8o844An9ADjopFECmRrS0w3fsAuXKrYpdZZLPlxIjdjUiDvQj/zUA/LuwKmM8
BmlHtCz6q9AmbsiZQRL0cl6hzCUCBzTcZFrvtmWhynJy+JFWcJG5PVzCdlilYCWJlGrsFe2tHblV
vAh12qq15tKJbCDerScVj9UKjIC5MTBpM6d5W45esA9l95CVbo29AaVrkmxFNSarspp+mJ1/MxF+
GJb+jdXD8yUUG4TvGMS7qB7WnUe6C/pxZFg8tVEkZ3BSAkF8FS3x5mnrAgum9d4GQ7qCP0Jcm2nd
YvCkGi7cajNM2amdZYen3yu2oAsiBcfN2uZJn/JV30zDeuhWvVX219LJXgnChGJbFq8jmXC+sU3a
8lXDLkyaI5wkt5DDPsre6phQEDEltXpAT3kdkOPVFPQ/RfCiBU7E6Y/jpgS1VJXBrjUBOUjtsYDO
GNfnwuMdcup2aaPexteyrXpywBpXGMRUaSfYnhz/2Z837bZ2s+icuCjZhzoG4ZG/OS3BqUbh7qnF
XGujBk0Mp8RinkecQ3Gx9jWLRz9TvIVMcydTbHGpOWxmTExLR3h47hwiU8Y7e6oeMZ5jVbKD8I43
cYkywF13XfeIFfuuYnXaBcm9XltAJqLy4ueYbixBz3+ogD5JY0/VHWD2d8Odrpg8Eboj08BYZg+b
/JW6ONuj0GvW+mBuI/9KG33z6Djd2it6B3Bm7i2LSX+I9fw2nm0Du+QIsHHkIUvf+VGJDE0whugl
CEk8JlRMlbsPYlqLXkexwa20XQ11DpYZ01ON4R+aMJuEiDqXEWFFg7J/qEQMRbDb+QN8WDvsoEj7
1Q+bSYmk3KyE7NH0S8g2aLPlwdBhGU7uwgvJXhirh7LzD+Q9zIvKybpV06TPUk736lWS1fCDbdh7
FeC4DLTqysG015IHvERwT5io15GK04kX8iisdWd6L7H+VAfVVRD39tqa0icP6PfWtqBHASW0Qhf5
qrkeAE2OefquzW6yrUqoyYMLDgH6D50TAA5kTdT5AGooRwfhDe1hIKvTwqUk2IbYJp2SUjc+fMfA
g+Dp3Cjj3Zi3BbkE6ArZzLngMjZWKY/2DOiZYPgZYR+zia1kUvY1gSaC+4BQXc75i67XO2QdaFla
79z68jaUyDCR1mBK6Jo7RwRPZBbfiNjKd0RUEEID5X3h+OHRsdvsunPezK7HWaEs8ziCjsHoAwxX
wVceoj6g5Ajfi+A5Qju7912erX5LS0gu9Lpeglk9x4DQwKdPH9WMGIU2ggGtxvgWdv24wacAbra+
rkJpH7xOPggD2l4B5CFFz9IM93E79Du3TF9SxBkYnXGr977oVrUOIUbat7By8dcC5rbdiVTa1n6I
iPaLAWGRQXgVbBvF4mgLw0OG+WGNPdm9IUjWpD/nTfZtSvFaDRqdmk5DSBsW3gbLmgfwpxLJDR2w
peFhuwaP7y66IMMO2oLbaQu2ZM68mDpgsYl1XzfhMSIOfAnyL0iPwJbv64lsQ+nW6Ixq1Aa1s0Ne
elv2Kjuqvsm7+DHx9zxFY1HlDQECOFB5hcOW8eAl2LKAyy3toQcsN5svzZS92Y08SWWkxNC0wiqA
zybw9dVEMUyG9U7qCfb/czqIUxDg7ptGXGP5uLQ6tl8sBsdZhEfULuiAaayRUQzWurqpreLZcUJz
qxV+sJ7q9tLFdEjb6sMdv6MbGVfAw+SmqdCFtin3oW3XOFAE5Uv+yzNKPAfE8KksQo32SBIby7z0
H/RsfPNpNEAwyz56CUESguy5ImV1xXGQsdO070FU+IchcKFdjjRAAeItos3g5y+xdIOlSVto7qf3
vHptBgBwhAdmZzfC/Usxa4FWTd9BlX/2YKDTK/YPFroPVMQiQ8pe/AjFvvP6dSi9V9lP+2QYnyfR
JhsrE0+jfwhrfQfX/8UUTk9fKOW97iydA1961g2004UNACsuUsTfwS3GIhQefdiuqpj0Q224qQQZ
Qn01vatavEjp8BJOukrKAo9ArT21qX726otP/4dkk2yVxaQbxz7g5lKAqdXLFOwxqTPqSAN5lm2U
CeU4sCHdyMp6ivSGG25nC3auHn6/sl37ency9fnSNiDHkko0i6qs7xyJhpj9733fBPXSNnu62XK6
9GSZryuzPKDE2qHjwWKz1WbBkSaNCZoEBIihFvNISvZdMd9ZQr+LuoLAZwTXS0x2Nb1UNhj5CX2A
sdbN6Doch/vEDJ8GJwDuJE2UCP73ycQZRpwDoQaFjhKqZWFL10iyZ8L20LrbE0WWnubs1mLxWeYP
PsnaYUWem++zVvfk3WBZfPaQ3M5Wj1U1g9qktesnEbCcjinmyU4/8TpXpM843yLIglMfsQwGPa3N
0jx3AYaeupJvhFmggRbTKr/uTNBgPtsWqChUqar6DnE9OnTv4Ou3Rh89FhMeAqfr0o3pQvniSEcn
eKHp5SuBefZFc9kiODleztnjcSEOD6JoBJToMHtowY8yZomRhleubYDpzUyKahFdV2i88ROiLrQr
85TghWXziQYcu32c5fPJH4th7eNb25iddnSZ4bHujOWiTej8Fy6ROPHAWtBMZPWV3Xz0gDJDxW6O
hWhep9CrTnhtpvsKsb9q0a6JRA1WXqVfzUVfXpLZhfEoDu7AazRY0K980PkrC8kVNWtSBPofNYOO
ATsf2arIY1KO49Vkx9NVHxLbmU4wOwULGefOHfj/at2KMLlGc07W8MVpUU1n1CW2/cnRckzG00HT
IAW4yH5XQQAbgkSw9Wim3mliCpGFfBlygU4X/KNMx29apu1njTRttPPT1FxVTXkvRnMnUDhriPeX
ZRtcRexOyhQ+FnzEW6tK34dgnrZDX57deKQsYXqw4W3wz1z/ynOiEXB/dtSh0Cxy1spFw+4cnIf3
GPwwPeJbSNbl4cIcwzqSWt73iBDAxSoOjuz3XhIreo9HNimg8aRCe2OUcm9A6XRrlzgxu8Okbhmi
XPex+x0au6Ui2/wNJvnkNNolgSndTL8DLcRiSvKWOkhMzbozbn1rN+viXW84lgy6JAbWa88y64Hv
uwdJ8uJiLEiCQIWwz+PmrtORoImQLZ2JCwzW9g9FzSDhmkSjdjgZSCjj8gaDKJzu/tylDZm7EdiF
sqN/PTlv0iDBpw60t4ZCN/6vgjNqDL8Zfxcn6OAKVMq1QetZbdzWPUwpUMH32LphE5r63htIPo+T
dgOSrONFtoNDWrekF2WvZbeKCpEeU202V3k1fR+j6Jkd1pv0e9BMPPeJRjuu1Qo+PMNjMNA2mrKC
ew0pKYQpVbTjuIUUAFlTnzwMQJXCPdtUcVxzw7H+rTVn/v40fNOBZCxmQpUFiprVCbUuROLIuW1b
l+SZCJiChbS/GQdolrU4giLaU9ba1qV7NcvaIirsjCHB2FKdYbuY8kLnnWw32FABbMBamluxtQZo
EkY0OYAGKnxaE+G7AG11KkO9hcTJ7Wi8RyHh4XFQvNR1sRsI5URlXr+bRXTwA3TOfYysEmmA/XvT
6f91sfiUvLWVqD7kf6i//FbV7OiiWP6f//jpv/4XlZRN1cT71yXle3z2yfvL+7+9lO//dl+9vkQ/
lZc/f/v38rLm6r/ROfIsz6LKjKjOofI8/BDyP/9dc43faE4ayPx026fro1pjfxP7GcZvlkMzLHCQ
8wUBbdn/LjAb+m/g6wKfDiBVaTtwjf9JgVl18f7Rr0BKZ1L88agrB65Pudv90nIyosgm84IEP9eH
UdZSaUV/unCt5CEvimeav4D1hb0zPUf8RRf4U+/w9aNdVdBm1SJm/qvKsHUTMWq2xZ5U7Frgs7SA
x4XKFLbH5g44z305g8XKs+mBMjW7r8EgxsnNCTPBPA2aor8qCJxBb3f5w6P8W3/kjwJDz/i5oeS4
Og1Wj4KWTzdX9/6pa9ySTpY3Ac0j0bUYsLTpJmoISgocwseCQl8bCdTwinJmVtsC2gBGq858If32
zojRcAWKPlgn7NeRfKTUagmWYw8xZBzppZuyJHkT5iW0ijsIV2BlzIqsTZLfY7NAOV2fwO/A4Lpt
DWo5pE7H2HzowoZg5GUOgSZyYThciepNOhDM8tm9eAQSVBD9Efuw+yJpAwWNucAmQ5hqM0RsC+er
LGvXjgxOXtCiEHYwbof7sElfjaC6G1uw2o1/zmLxOI76A+rLm5BjD97AYAs52iCOji3Qa+8BCp2p
pZk5gqygNoklnq79hsC1zItmlW+wcrXybQZIQT6WPDUsXSAs3rOCimCrWFOUxwHmwpLVGp/ddvgQ
ggOGXTJiYGx3FdrFYdQIWJEYnYoBJ5oT7jsnAQxv5M9g5N5q8shJkeJmWOZNnNo34Kh3RRhtk+jz
xBcjUTc6mgrw4iuxKmpsFv3sbWXkT0s9J8JO9FTUpXWQEJs47efrCGnWMs1SYooTqA0RrsTC6fhV
TiIi+qigpizM1yZv3ouiuQ5b9srzbGmLsOaLu6GE+9yC3YujQFOMWHNXSB88uoGQiq1xFvDrWYND
3sHqimeD1D83uPdCtqE8eeJZLegELqQH5OayY2ih2c/QxB2c1sJOSukGxRyH/ghruWizc/SA9ZmQ
jojwS0GRnS5QkxH2WYdblAjA/XTtWwpzfIhj6JTEQGN+nIkHJVnIGUL4h5p9Izlcl5l8EXH+ESTV
XdHQQ+ooi9Mm4Q3rISP0wrWuOLPsO4EzBhPHyeyFeYSJeyqywd9mzHkLmZIAywyTrBwZ4s5wLJ47
nYjJkZwAqn2RerRkgBob+UK4h9o2d7isH0RLF6fy4w+Hp9+1+bU1ql5BBVcjzJNmXWvEUhO92LSU
/zI0sNsC99R2UOyMMtPYXsLPcOmiA6DGQePURXqYEnFO0cYvXdIWeKIESXn1tG9VN3XEtxYhW1bl
oYK7kicD2Zde/pyHPww5vo0jRP9huq1hGlzloI6z2YPPmJNXTxTnHTgE9ikwKjbh9FS75cwmdDYW
uhuJ86T+IU3/7FqE4ForNuliEdlQS/wJ4ZqeWCzz2nXpwC4y8zc5n1PoVVwy4sScDXCNVx72JL/E
keVZDeioIeMYcVMVpgw65wZzCcejyPqRoFDAAVotx9m+ikKM0STu1QClnRIZokb32PkmivYRQwF4
59zb1FZ06KEjypqOkmZgryR+taQg5j1GHdZ2AJm4l1J6Ib05yXXY1Zc2o/K28qt3UwXCFeZNhZGT
W8qrm8n8aMRPhQsDzsoMhorBlFyB44owDlH1FKsyHB8oqYCI1igW8DrUFteOuJhqhzzMc38qFCad
inC58MiQHzhXxfiSHBaJRa2qQrnfUaCGbE79JOq1G3xxoMipseldQVJGtvUL8CCavG8d6wxw5EYn
YWShWx+NVd5LG0VW0/OiN4O2Tl0aHRowbav0ySKA1zhjm/fo4DEt3Wv4Z82BH/HV2IzL4dzMnLuE
dRP26bMYmDuHpL+4ZXgYwF4R+LXuk16ugXit3ZKZo8ijixMkm75swWjEeb000pL4vOqxtscHLC5n
EzUHoEgmBtaKPEnfEwqci8DZDyls/clhvRu9p1KvKR7yJSoZvaa2uc8H/0HaeDy12P8mBRzmggbN
SnTO7VxHiHR/+BkLoiv5non+ZpCWVhrtI1qnGJn1rQPEaTkSKIjewromzYO6CmQgNKYDCCw8Ldga
oWQm38tC0aMHlvjIcs9T4Z5H88b2edwQTbYd5w9aSO2j78/Q08vrJCvB9c3OxaPC6wUeoZu6d69h
02K65XN0HQpodVdn8bNnpq9T3qyYrtaexjMhurts/G+ZBHONFzzr4ndCj1x4XfFrjct14fnHSckm
2rknk4skoByySpmxUHp+6FCRSZ+jcE8k2/PnJ7tV2W0EJxnmU4r+gN2SEXFwWlC8tFtaQW36jHcM
QW0lroOIgq1vPjgg2qDecr3eeDvlS7cNnCVndazwnQW2kMTUykHlnBAAx9uqh8VlJLIbnMs9nBla
shFJK36ffBs9lnSKBxTvDNyQDb4+8vleE1Ft/M4lwVQZf+ameP5c7WsH5M3UETQXk5jC7QJKem+a
MFxMuuEWGb528M3vuxPaW5xq1X1W827NTkOFDXg4+FLCRKfSpw65pMr1nnLzMJH7HPmpxZZAlVIz
eW268rlJHLAZ/hkVJkxEK24xBslDo0j0zWlCsN8m52hMr11JKGRVXYoYUSHhsh9hQROh6wIUKqN2
33vxexZUlx4NehI0L5AmjXVrMgPMfZcuJjv6KJwe2Ep6Fo00V4P6xQEUbWpUF9EzS/adsWeTDFfn
huw0n04wzZvap9VUT/OSjra1rvzgCSV2tTJwv0Z5fwRHQHujIwyJFMwYl9+SaIaj6MxNalUXDapr
MnOc98r0riqU4x8v8dJriSJJukPNDL2esiFYPlU5FT+Qo1QIhFrfWUXQdxAQoxXHAf6IJHCShOr4
Xcj4o3a7U9G3a5uk+8zS3kxfvdiRCJbEqL0Cx14U5jpzs2ahtkaDJEWBWZC5NJnux8g9lVF/SmZG
qQuXhGsrthrRCww/7ogn8uewg5XtwHxWe4CmvLEB3pXGNT2DF8jXTh+KbVvVZ5No3NplxZk9qH/R
lGzdpN+O6PrSqdTXUA8BgATXg7TkHusfveiUgml5h0ANI/RA6iqNixXVHMYCiYF+TM0k7WmupvU+
kNp7Oiqy0IxBgOCdZYLYlHht01mSs31JJUE5Q34boVHCDsStGDBgljhxb0l8592YJ1ih6bAU2THu
LAr4FbQxTte4G2NxDxriqmkT/2qYIPP7ybRlZoAKEJIgY22AeO3ZgZIaau6SRicpY46sRexQpWtx
ZexqPXmz0vmUB0G3NsL+jL5FHNgrjqqFXIPYWnYjDDpDC166KDgHouXRiORuL6b81VH6CpN2A8a+
Re6E79hM87wj1tcttzNx8FHe+oq5y0rH3LeQDnvBriiYHy4Bbstliuajh7FTJDn7nVCyo4duBUwL
VHJPphoJutAHVB+i9Z5dq/kLtdjXI5AL6t8xHQt5sOW7lv5V8IdH0jOCrtWWIV+Vdp17xnwoOH7x
rmHPNNHeLzD2qC2j0eQXqnJ4gVrkHY7c33gepiSOnvcEdfd/cTgzf1bIcwT6vDLOPr7l6pRhvigf
Udm10qlIgEv776T5fm/n6N31pmBdlhQ+wLJCIRwXQXbfxelHmuFkVDbxwY1eJpJjzKoKNvaQubw2
5bGmIwSYWuxmyTpO9+BIhfPZUdYnoTYmogIhQbNgSRQ4TVUiLn59oPvTL4MQyfnUIJr+V4Gg1uGp
M3KOLib8YKCXlEx1n2CjIl4BWlwpxB4a0zs3cahIFZeygGXWxnumjgOpNAc9nNBJQLFqWCqzkVXK
EUfXQXgO/pAv5FePY3iGKwkwKugunW5dQXw49lZU/8U3MX4Wg/3+WHC7KMVZELjUB34Wgw39lOj9
nAL9GOkIyAA2uMFCT92L/A64szXMhJnLBU4PkU57+vWN/KdzMYOCAzn+QooPVDXUoPmDmtpPhGyC
LtaWoyZPNgezWrPOv/4IVW/4Q1Hgc9zhjbA8hMeUNoIvmtSpqyc52JFGaq6zzVEp9Lq2Fz1z6q8/
x/xUt375JD7C1k2P+qwf+F8V/YVRMBmm4TJuOTOjsn0wnG/VND5lfX+CSLkv6YXZHeu0h+xiMZg2
MMJG+Cs/IX1UCeOMnPGQS7CbMTm+wgMm7TXGgxuHd/kErLNl4sjb+F3L7ZvaYKBjGzvEpHWpT0BQ
cAf3TyyasNh7bry0BK0d1AcfubjudOcSd+7Zkzql+yG9Lt3wUPEBi9SmDOC27mZWKlEWpMfEIxI3
QY+1nJk6So92+YiuRaerESuYZVa4cN/TeBVaxodG5pIiYbmQSdNXV08fDKAF1EZdRXKi20MeX1TV
y6ovrgU9adxlR0tv7qYewn4Uf5RTeWWT7kWa2mMW+lfZj8HvT5+FGsuZHyAekFs6h/eeVTMqrZxN
3fQNqIeRdI9xVy7rgOMtZO6NzyLRxOnBpsEbhRwLqMPjhADpSQYcLLQPNwdvg0jElcSqtREcp64p
6O83zzAWLw42qyIojkQYnWubW4sA9E50HCrVIcXJSY2BgHqZQ3frAx2gKTKTlhUTCTU3wINnAkr9
lio52jyrk/ts3DcyXw0w0zW0AMgKikXW+/cZ0dxqwVDBbkQfjo9B54ZLCFG+9zCk2b16B2gH+vTm
pnPiZweojRxjC75kmZR35NnaXvwjbWhvNjygsCBeloLykPkwoINgTeDMzWTna6eIPsKqgCCAkiII
m8eo6U5xrf0oIfqiE5q+2VR8fYM+m50e+oxQadu9kun8UM/Je6wRCya9VZ74ZwI4X0O28X3iXlmS
dQH0cU9i0wcH+RfseXb4HSUYMECqz6HQ2PDVdPikOEZ1eckSjgBpeowcTiPZHABIVh1eSRUi7rz7
rK8e59RQqpnXMmEnaDRsDWJ1oEqqaT3HZH03rNi4AS+5ln5kIrwvfUx2ksJXFLGAOFuTDuaidb37
1ODX4pw3y6SYv9AdTpAcXYt+7kknYbfUNsl7x9HEL59pRTwnRfvQ6myRLLKtnaa6ysBAUrTyzlOU
vpojXOGRlrZfZe+tXlM0iM9aZn3LccyidJ1/nz7+f138fqp//Oe/v1EUku10+wOSevlH4XTALPmv
y+Lb9kf58v7y9Rf+Xgmnpu15SAFRTSOPDnyWl39Uwqk+s9cxMFFjf7f+obU2zN/weOF+8g1cPNan
1+tvtneK5CjslZUoAGeBl8/9n1TCDTXh/2FBoBSOajBwKDXwT67mixEF5kWWc45OVzo9r67FC+nt
RorhdezsjNjehZQ9ioHiOLU7O1394Ub9SdH5c0P19dMd3aGij94b5ala+f+wthowBDlbQ8Z3Oayr
j4W+vww17L4EF0UZSRGO2FT5uPU5rgCLYkEiOtJ4/fVlfNn2fd4DbO7caNoOBqvjz1cxlYZTzP0I
5gdbbAKmqwDCbOXDtqZFWvLlK0xHv/7ITwH712/uGWTcKssLPpEvS35dG24y9sCS88HZCbR45NrS
eBRrV9OpZerg2VSpVaxVh37Ql01zbNJqGQBPNjvUw6DgijLZaxl473bXg9LsXxw5L8fUAPgWLvy5
XzXgi7I7y413pR8sCrIo1C00h7/CBRjePzdUkP3zFLFqMdYd68vG2WdlpF4sU5bb+azuWF/vDCPe
C/nm0khRTzcC1Gwa0zZ3UKsYYi0leSDUlA33tdWNZTvxoM2QGAy+HHWDSR+2dJhRSPJ90n7lFzTa
+dJGVZ5MHg1Shj1UdBCMVBTadeGS0MDnqi+q/of/ZqH+5KyFi5Apne3JIjbFBsHf2h0vYkSpg/PE
bl9pUCynnpxrfnrIuXHJDmv8Laf/ZaV3xMFND37+Fqk1Sg2PSJObAvW+uiZ1N71MP7iTe047OLDO
uCWrYKMeofr/1QXRAVqo5yeti0PmLFtNEH9iI/iK2YALuUj3LlX33itf1LUCrUdYCyC7v8A7WyY9
qxEdDvVaJBXHPTLoLJ7fOPEq8KTbtLvteSUYBiU+dBcJliFfdY8vXktKyBDnEgX8T/d6JzbqXVY/
re6zuhEpQ71v5cpxwVw0jHJEeGguKbFzWm7XsKIR2akYZQFVkQ9VUkP+tJJ0xf7nj+b2dEiycUdd
Cb3tuuQp6BE/PbWbolBjmT/OvwdWR6P/Yg3+qjIZI2KjxzxmhqcpnbPQxq36goPS2PTZSV2iGhnq
8rsQgLI/bKOKrlhFvrYaF+q+60W7RhyzVnNTK1Wxl5AKHl87vqqbBkNoh1BsZ8bzJcjlqnMcDmJi
rROjpr7n502Dcz7XZ4P03l+/3OaXA8vnhEL7Eg8mO3pVxf15QukwFuaVy7FODT0d/ZWa2tTLLAjB
iSa5abmtmmC0c9u5MYJ3wR5bFEK8nsRZN3O2t+1XNdkJWPAxX+jXV2iYfzLt0//E54hF1MIK9/MV
ThncrkBj+tED4Dsw0tVVTjwAg2VgMi4Tet22RNiqhgrPiS3sX92kP5l1bSYy/HEsPTptk58voZ7K
2nEsbpK6BDVDqLlNzP6quG3DV0eQnGNd1OOdklf1Nv59Wajmi0oHLfrPhwjjif4OWCKy1bIHNYy8
hEULCQtxU0yprZCbX9+7z/rEl6mb7Hgdr76D6Y279/OFU+OWdD8rLnzKTy4dGS6l8aatmpZM8kdi
ZGkNbEES8txWrEP1nJk5DEYimAY12anJweFdxQ9MKnO3+hy4HVF93IEo3lka5hHN2ql3dmYpMGlc
qve4dmxVtF6q99gY0LcgTMMIkhnOeQTo1mYKDkFdsc2WIUEJbXaKhkvJJPbrG/B54v3VDfiydsXe
3FN1YNVuPPk5w6rhjVV0rZYW9SQzEy8Mk2COzG1kQo+htQ1qRBXzUj04ZmC/YW0qi7+wrv7ZuLYZ
0QwcCwOmbavD/B82FDOsYNePCOVQd1xN57XyC6N/qxnI6kEhDlrQvVury4gsVk/P3v369vzJWsgl
YIXE7O04kLR+voQoHmytGxPy2FUWDR+rXnY153dBskcNvhaavbOt+fDrj6Uswh/+8ljUDi7wMNO6
JuCDnz84CYMkr/0gWWlQ0AMm2dg2KJlcuNtpSDy4NW01OKJjPG5zTz80EFTUZqdi0kYX/zko1eSD
gnzVTOMW0sCeMWvVpGEVxqWY1uasbdWjVluWqelXNS4Qsgh2rG3F/GoyaoneWQVq08ISHGRURVn5
1G1oW1YhBkVICoRaUtSgHDmk9MTPOvZrBOyuCIj3xViQDZT8uUFmdlIrnJrMTagNDc9QkEsW2Nk+
S+RapMVJY6M4EethRWvf8talyVTGsGoy82L3w0HV2AF3HNT91v1sry6O/stefQU1tcKi37K7gk6z
JbN0a7CiqHcWc8ZO7X67VGw0bTzYkl9lC0rky6Zl/u57g2Vc48CH30RyLr5reXW9CRHcgKqThUu9
9WrfYmr5KS9HgjfZT2u3XZNveuHsGn4c9d8hM9kLcCPU11YzftF05HzpF7XV0eCe4ePadna08e0n
ADzrSoeawmjtpmFJ5bB8Vftil++gCh42b9vEcNfYJFQ162a2Iu1lpTaSn7sr7v/nSslsWJrG0mFh
LmrvrL6n2oaoN4WwYcDecuMAclY7K3XVJvphryHWYtx+Ll0wgPN0rYcH5AKbYKbQwr5A4GZTrxs3
5O9PS21z1M7IRvGtJruaZT2XjDPGVs1hmao+D0CNDHWxCdtB9YfUlfwXe+e13TiTXtEnghdyuCUJ
RlE59g2WWuquQs6F8PTepZmxPRdefgFfjOaf6f4piQQKXzhnH10YgUrAMqH/tov3jDBhrGl1z1pT
POlv0HPOaRtYYaDd4RfTn+c6cQHzkDDr5aDLLa0bkdOt+6vN2OLwqemyM2NYH6Kwc3nNn/KEn0Y/
+3xeTJ/S+t2aHXS1JLHpq3Oc8/OqyxneEf3z6eJkpuZI5gFXWUdI16WYuRhGyijqC30J6NsCMXCs
/7swudH4VdQ0H5zVxc/Y7/W+0GXLTVO4Xcj9Hr3lUHd8hoIEAco0Xf/Va8/SlW8L4RUn4Hb9Wlvv
WJhUjTYNv1gPLIHO+ru4RRnjvgCoWV5Tv7iuqQexedWl4w2QcC2AJGxhvTQBVx3/rX9Jo1F7/cvp
y14/ZHXlqe8E/RnX9vI48NPqC1gXArbK90SQ/1yYLqh5i18uy86y4bnEKaLrXf2LLyymKvlb/z7c
zLoC1pewflv0HYsSUN8r+ib2/IcS+btArzosXPyJOuiyh0yJrS48ddGWBuOBtd+2ftfFrG5zBn5p
fWLnc7SZHf9dTYp4MQvqkTz75XLwpi+7Z4+saHE4AXQ1OfI7WOQM6hcNsumwzBmT236v/xl14bkz
T7y5x5lgM4jOu3mRV/3rltCqhBcHwXKJOCcynl61N3JYZmfiWuM++e2K37on1K+7dBwNKruuhMwP
sxY7x/pbhmg9UhqNzu0Ip+njMCh3007/SZHqAMyBGeSIU5F8TF5Wl9mujCPHi0OCJHRlquto/fPr
CrUdhpjY0p+/FuX++wDwRSYNWZ3irP+Ofot04dt6ca8nsgV9BxccUvDNxMlacs3jsqaXVxS63PHc
0boX0N9KrNFG/4yUmTNln64b9B/rm1R/Z/141GW2bj50rZ43+lYhiLlhzzruap/nBHcEnOedQwvD
q9Srd6u/oX6Vf3URFOM8q45tGN744VG/rn4g6OtaN6M/teW0XiRccL8tr/oNwYm9UQtpSVZ2zRAR
G91LzVNGH+ULV5zltXEqzctE3cz31EcU6NJP6kVyqZliqp0up3TzwEOPOUEyDUyuj1PPAGO+12+v
vip5XukzRPcFGLM2us8Z1wur492I/kh/PvpYTniX9JurYGxDXb+X/vCYd6fSL/b6fZ8irrPOOerL
0sQRpztO/cYaCxsselVsCHZ9E46HKg2OepjgrNlZl2tY/SjVnuo5o+hG+8TpqS+anw6ID01//vrD
64PDv54dRU5TxIGgPxx86TtdE+p2dczz85zkZ32+6bdC/x39JusfhQCLw/Zq8qnrLlo/662RtkfR
AoUoCbm1Iro5LssgnXankQBXfYDoLkCfdPo76HYp47gNu/ys3/9q+GoX3BMDDRj/0ZfyTwXz/+PF
/2O8aGn00P8+X7x+Fun/HC7+/PV/IjX/A1JlxKgdaCHUK1Io/mu4yAQRGhV3dwSswQbfRPv1T5mt
Vvn+a5ho/oeF4hbKI7IQQE+QO37ky+JP/c/x3T8gGv/9v/9NQ0rj9u81aODRFeE9BZ9DcxlCuPn3
GtSoZCbrklGDHtcPaLxSdnonQ0nyV2u8Z3XykddGcDCpyBt5KXymFpng6spW+TszrWsT+klsl+DC
K598KSsP9hOpcMDo8D8vz10zpPimcakTqbXJ5GTvbSDEjVn+xsufn1SYfGSrORxm01lPYn6RWA0h
gHUPEQBxFibWY2e4hPYSoJe15hAHFs4tafKg7IiZCefsdiFINe4yI9gs8s1oK/vQWpa9Ga30a0UB
cq3xsu8bZRmbGUjzkWfp33lw9wUF38AK8WquZvfkK07qtP01k4d6zuAAIY4j+png6w3sgETrV3HX
sgAj5oVQvxUPLlk5bdyOyWdePmFkPrVj+EHOOBWmT1Ewj+94a65dqLcsZKttYSHQ5U03fumeUX9s
FPGZmCxByFnonSBEbswKrGVn/lV18Fibyy834BEnAq0/Cg9+bYi9Pw5PFduvviouju0+LiUBJKSl
7cyWXIGiQ53KUzqz74lMy3FMPtHk8T5jsiO3Mt2UcMphkRG5O4dbkF2fboS8AJvs2WqKgilfd7X9
8W2tM4XyxjkD9ZzPS2LiD+l/hVH3BVP+lNTLqSXXZDfWxXGWI+brpvwoLZQQvc3SKeu7m7Ycn3n0
I/h3f5FA/HtxZ/bxOa5OoUPD8n0lvIAncnMi+gw4aYKGtZpkBTWK1N9lNEl9rKIT/yNHMkje+ggb
ehOZdX7j1cu1byD++c76bKnsL0kTrs9ASXTjAN7BzHdqgTfcmVc3Gnn6EpAUeikQdzeM9jZhSNs8
x8VrXQvb2gVMO5FrEx2JcXYi2IQ+gYYYzkOZ7tcFFcj4lwKFz6EjWJxkHd5tg+yEIDoSKkCh3ZQv
KryqFTdz4ZBs7EPl36xRcRuMsK97K1nPYz2spwStRIqD/WAi19xQLlsHtuTRQ54b+7YfzgQoYtFx
pR7kq1tTJwGZqo/Y+Lt/sCNhEwSskebRwUxplosqu18z8Q1Pc2R4pz5WrrXzEmSEJicfVfjZGbkF
iH4kWaSqkPNKn5DseryJpvp5xnko7Wq5kwp5tvdmz68defZbcD+XSYkUhRJalj7E7gGjG7c2pGlM
lFjdneXVbtAdRyRdbUCfnzB+xjWpIc1YXMgOgJUmyAGDoZ6RUybuijG/C6V1s5AXgZ+NKAfnNYJ/
tR1JaPYilNJrgjDObW5EsccDjdyG+BJTeFceVrjqV3UqnD92SsuY+2nMKOCmIxR10/Tj3djMbzV6
m9rCCT/hoUKc5+3r3uUna0FesK3JyKyoN7Cz71ghIg3rb+10ECcNxBgXeRqsnpTy1Lw2fRQ7aHEs
7X+vCxsDXv1LFAO7bFKWc//oYB3btGZB4IH/lQFrQ91LS0p03cYPw4859UA9LLusQmcZDfMzJupH
tVa/WfeSW0JEEwXHoyMwhaKwx4xMOO+29hMsPiveuWGVceoF4DrbdWOpYylgolgC8OWUQbkcAtKB
pR/dtYSKrQihPdlf1mJ9JIL+FTUca/6w6Y+EgWyI4wCSqtJ7IeXroFaB2YZiOmmqLdLOzMGVENkd
QtH+YHJyos3ctkUH+T/BiU2ywkp+5sb1Wl1cf80hFNU1OdpT+KK7dCvkTpqt7KX3UTO2jBg209JT
umseFHMGOzm6lbpKE8hAkfruBoL8K3VThDeOozNoCZ45AOChGDVmBG62IHImJ5hyCqqTzmNZlpCJ
hfhM0RHZdT/u5agONLavEZlgbJDhNgxkDA0nynTCMGcvRFOJt8oZnTgyLFKz3Oa0ELe2qdcSI2RY
YeJz+50wO4gHFUHBhkOQHwfVpx1ggc/L4BbWm8ONC6XdbKxTy9P7ZFXraTDCbFcPvX3pPfOd0DKS
PuYANEhojDGngYkT+hhEh74sEIj7PM9al5J+ir6chdg+t3bSzYJzlMmj2tcs5qvq0dZKRxdt2nad
fSjGS30wRhmPlXjhqCTUZ7WPKhV0xYqAqYcyMf8MPc8oH1j1fgnv+wBLfeXD+/BIZ/eLVOxG48m1
+g9HJ9TBAinTVxE2Z/R6wTY3x3GzCOtJAcRYM/szcAsIuc3wUact4SOR5uuI8A3xLn/e1eckMJmU
ZM9+EgSbaBV3ZkfkddZ5z3NZrnsCIUhAmKJhszB+6iL8gd480Ma7JXF/z3mPcxit0RxP7Vdl7ZIs
Qqo+NI+uQwpJuozJ3lEzFbEy7mBh3CdCXHgzb1FwBOCmVUHCkkAfUWBHtZdSHlNuGhiG1s6E17Ix
LfVpDdj+8rkYtiFpNAYwOFMpFLMWVN8Fiwkb+vfZqslgSotyX09EJdiZ9zYHyaVdd5OHq83Mh1cz
VGhNSe1OBqT3GI64yyIkxN0hoVHvvOl7iDgx56o794BAiPlKj+gkY7U6GAf85de8mFcjQ2PrtWac
GPgQCSE1N3ODvLgl+qYliQm/wZapBgVGbjHKyJHP9lgAYSBfVYZI0TTLGKnX8zjD62gz71cynx1L
s0+QB/fibSEeMTURlwYNEKdmEB9+Rn0GutTfho6oLv/44tFhuTYBl9Cfd7PfXk0b0JahVkYavhE3
hXdTeRRsKpXlXtCLhkn0m8TKlDAeEaGnF2t/XW0m1X7uhNBFHKbZydV0ikMI4HA3Z9OH5Vtvw2o/
kXog0Xume/wMdzA6rlVeZHvSpVdIC/SbdX/GQWW+FIqIxs6xhxg3vAUEzCHM1noH6pQebfZuiPEm
si8rsD7EnQZPvhFe+P9/jVnw2NPgosU3rT1hacOuyMJfw4SAkuvjkk/eSMJk12+80X+zZjhQveEj
RgGhEUGGAldIrZARM5YEVndnwuc+M/u6Lz1kJ6E94EIcCmzUeQKO8cHHMWQM5NN3blLE6TrddsI5
0kGS1mrgLY9Wv6Atxwy8Bt5tkJMDtBYi4xrpOYawEwyyuy9Q3xLZHgQ73oqMCT/eUdcxDqjyGJFZ
5iGf3LdQ3yWzlZx8DJyXoGzDY+JwYAkRbsdUkybQH6Yy83Yq44OzrR7lSdE0O48wVyIh1Xmq/eJi
iErsXGJ1QjWDN2Esb3RpjGq4SzEH5J77x414YrTFdJ+T52XYDH1sbD+OeGwy97qUzts8eSdyVlKS
h4rvmvzVmQCVG0wy6MG6bp95atnAq37t1AzI0r6AhVd7mFT+LiqvbklBZFjtfWAsp96aSaIgsaNT
fzqjI9x0ahERZelTSINA5uO897PEuLiz+Rwuyx9YL7C/0vB+bhj9NTb+7ZSljwDt45f85p6LSFOF
796KJT1ULRmvE/LorOfRTp7FyQ3FLsBzsIn8nLwOv4utKXgI/wbdKLaYXNttUPVE+lgyrjrzOM8K
cvafILSrXVYAM6oN98b0ic1xsXyPzXUxwOg0UXNp3fJOlfJik61l2BFThWyb+eWhNf1XyEvTxiMY
feqsFinVjLoq/5Z5UrKHfWMX9+xn+JAn+G2YKn9LryFw1bxhN9vL7GFs+pf62s8I94LxNZDJw9TW
/paU2HF7iHynQbzvnaLR+BMpXGvIyqmPxXufolISzQ3BHK8+uuGoCr6W+gtCAH/uI8pj0HEkTOep
n/ELTbJAsx/9Ia3QJd4LCcbMwirsvD+yHv4qF7Aj9Ap301p4CjLetsgAF6MI0G7HTYAUfMTXFVjW
MyHq/ZaH35c3WEjbgf6zirjFBHwKSpj9lVwOGO4eulreJpiWPQxLXJRvc0FeB7dX31ufnV9Qs/vF
VijoTIu6M9ruiKf/e7XCOPGqg2nIeusqiF6k66yuti9IiwSQoqUy8Hqy04tkogh177P7zjP8Hbzz
c1ouqF/zxeYhvdxPg/Wr3ZgrE+aC7m+UOQ4ycWsvKaYdTCyeA0OumjiNfLAmxhxxo4jTElVPQ2E9
ekHyZo7B1vGIh6tKOWw9XDMdOPfNWpJWngbJyoWfP9kLIDarrd6WBV4KPCjK2EI5+E3qF3NKH4X0
mSiC+u+1fSXv/MdammoPXoYkY2jqxAEscZMSyg0MdU2JCSus5ldboS/LaA+dkGMjnbwnYqQPlaL1
aR11DkB5AM03kAYkwBTSigJKpys6kyB22F4Pk3DGjfcUdHzEPYlcHBr19+L5Nz02/50y6G8R1lob
M9ITK5QnunGzSEGYKtCws0Y3OQnnHR4x5O1Y5GV7RwA7TX8XMKczQJAFy9H1p1tShhZGsQ4lpEE4
3svSv6FVy9kGorpIGFzPp2kIMGKhlJehWnYQWqY4SK0vAcmnH5p632qmReDTHCZm7cSNX5zJr3N3
Y+Vy3Hwp4r7haVBoyo7xF5ZLYrKIwQUafKortqZ1vpApADWg7C2tsIUkRXgo4+DvFaU6p4ZEbC+O
Xs5HaYmqiIGo4ULoQUA1v6cJ85jk6VQr/H9Y4omoE39Vh/vKJFnSa1LkG7ipUCDiZWjg9wlrfGj9
Ue4BNfSXFG03w0PgjOTe7QhkaDWi6HGtp5y0s8TeZvhet+Xa7FoY0YfKEV+dCWTJnqx8WxACtaMt
Y8UxRHvfoo5p+D0HngY1ENsGggW1ZGrF0uym2IlksJtC/49XrdzhnlVu2zQld61JbpvucWlEeyzt
KG5V8Q6mFpuzYRQXFY4UmZXI9r2cys3QECJhvyQO5XFUltj9AS/cRDkLmEJgahg4tTtmNyAptj0O
v9jO1q+QugDiWHk39rry0xmHabigbO0uLgLiDeiFdTPjUUDjzKGrMh5qxkTTYETREzsLAJRhtMPf
49A1HKshcnkkUcE0vdz2oqCV82nSG6z/jocrwSrKAyzGTLYJe68q2QVh8TrmALjI25hiH0gVDWow
7YdJtNRHem2EVmXO+udC1DT7TMr9c1dXVAMcHagkbJCS3bkIgvfFf5YLMdZFzXoPW3TcVqq6zMvM
0sj1Y4ukEwCP5l4EbgKkhoeNzEk4nnFrp7b/IiwgWaqtAAumz0YLLk6blcNe9Lt67faEEBI61UoB
7jCbWMtIdqioIPKMTFvUVTXPm+k0ue5TUid27JRDtWsbkcfumFGMLoa3yxM/2DRWn+87YL9QLjE7
z672gLo0bj6WorbEOyyMbEduRHmx6umjKiGH4fkj1LbqSkBO1aOq8cYip632aSvexS+rS5bHpSK/
d1Y8G2dXfQXSRahVeYR5hnMM34z0i2BYiZInBaptbI+PDUODyOm96yUi/HTGr/gLb5uzWY0gf+oK
dddpMxKksY00ibkDV7EgsyUqPH+T1FZUut6MQ5Opu0ypWJzZ7S4FCerEyxJvN/GGmxyphMq6cQt7
R2I3HKcVHNsEdqngKM/pILdNNqH4dsLnZR4+abr7fZSoZz9IL7IwDyIzsmdn9Ypdn8PdQsP+1iRW
dmxMpObl2mJuN46J2RcHLvE3mY3ZgZA/VhVwnpTcFQHuLM8I/zidYpVS9J/wbV5t6GKQ6g9jZYv9
olXB1SL7k7jQ+JPoTQZ7rjr2VNzPrSiaY1MH330wkOxsErKs5zpO8ImSAB5Uwpe8UGtcudFrb7Io
8J3y2Pm/J0XjWoY8tUL/nUceTVqazCfBVcTcyb1Nprw97Z00/AxqCGyeg2l+gZ9Bf1AiC2/VoxEB
3hoSSX42mTKRux9tu98amsxpg9HajDTo+wLWYGiXj5wE8HE1mLay+MahPpSo1l9l9+hMmALcvj2t
LTAOnpP47FKmpR3n4gorF48GF6roayaTNjJ699D7ykMFYyPE4CSRyg5AhIzcRFN9F80kUsvcaHd1
K0CJldpsMNU8sCO8cngCkw1x3WHM9ijv23Nr9uXjHIUnVRXpvrQ9OqxyUXsu8zYejFZ81HbsehFb
P2s41drK5kl34YZ0NFqoOBFjs3fWrrqkmX0kvGSJk2p16aN5Ob/NpvtCrCzOIuwQbfJM0vMePlW8
mtbr4AfONoAijG6M/gPrm8dRcNevzgtz5c+xa+2jobM7lZGtxzxa+iMJ8b9zK/ExMXp76dtfg9/+
Jnx4H6zZGwUqshB531fjFCuvfZjSSo9vUsLUyQtHuo79qiz05HN8UnaVXAHQnMyS+6dzy+7YOTG2
hYZCiSIMg84rtzIGqkVeVKG2ob8bTMJCu0beEBIAPacTA9KzqEaD1ORxAzsic/Pu0lUeziVyCLcu
WZoXUR6klMmBEuQ9d9n5jv1w33NTEWPKxN3Hp+4WgUXwLOEvec14NbQZf1JN8DQFL8MdmAFS3BGx
1TMR+zNjNDmXJsd51iQjOgKe31EhDV7OyjdhbjpxBRu5QRp8VZSE2CSYrCimOa7M7pKx2deOeQrd
dLr4JBBCpKp3TUOx23XyiemIPDQW/qRgYRg5Ntne7RtgNGt9lKTFG1kd7LzcCE6AJEDhJdTtPfij
Km0/iAn/K/BIIqVswXmBN7IZ6OOxrvkQAsFcL5hep8X7jX9BVxzOU1SQJeuwMuZSJzVZHeViWfvW
4AkagKfBGWTugjR9Ac6LTMCKCnYZDhFNZD13S/amIgM/JVVtjj7sds2ICYwq53cQwVtk0AYlLbNC
1ucLxMy1/nQn690t8VBkYdIeEgWOQgLHjydjukkdLhIygCANpNMhMoftWEQXLfbvbIzbCS07bKyJ
7MqhZgUT5t1OVBwD+AQ6QsRpz4Nq14iBod5MdlUxKuQBvv1ac1QywHDFlrQ+zMNhfiUSdc1yP6aQ
XlmS5o8EehP/mmNYR6xuHCluDmtYi9jKixS64QLeA4gAhBx/R8tJtgXiNKR/IXjF4ays+8G0updq
6EkhJGF3dfJ80/G82fTgnXYSvyukikM2evK+6B/AjviBMe+ctU+R9joqVh3Xh9tbzbaAAhn3HmZF
oNsbpw8gyC0eCjwujmIJ/TsZLPfemh0j3wUEaKTrI14OXHBYyhEbq0fSDtnWyNLZVWt7yWq7vRtq
EhvnyL0WrWfeJF32O2kaJ+4dCm/T3SedsvZ0zM7WZdJyspOwYXQLnyvNDxPMFry9pflopqZiIECR
OZiuf+sa4UGpltmA1YfoUaevmgH9xseVdZ8HLr6YxMPNPfHSXqHmrRUK/743u/6cVeJ7nQnsGvsb
TBwm5XmZHcibz7fSSuUDA+7ptkDMVMN/OvUddE5TtdPRW+cn1VGH2atJVHlkU4dlLYQONifC4uT1
a+AJ6drfOgYDd0yfWMsT+OmhF17qZfho7Iow7GB8QdDhPJlUszS0N12potuJ43Yr58g/zsp7Xal5
psJWe7HajzZu7ieyzqGa+YD/XLE+KyYpD0JYW0MtzSMoZADeaUFio4Gpu0GY+ARI5I4NyXQuSvPg
t4tF/KqBCRgg1cks5vuFFLKNHGDz4R6qN/3UkFxsY2hmLn0DiYZfxiDOFhpHHPiteRmSM8hPwkyH
8uHnC4dNux2WlIj6r7nkkodBVpyWFpHaYA6S2M/sVHRmfk17mKXCUrc2nvgH+IIJzxeEFK1pHJou
7C9jMFHRMxd3TT4rEgDl1ivqmphJ8jjb8Rauc86Vax8iw+y2oxABpUc4PPC9mTnYfXWamvrb7xm7
Qre65JHt3hh2foPQhgbGCe+NCmnMGk7Z08+XgaR0y5T72gCZaYzRvAeA+Stv0mPNKYdqYTHAWRdp
XE2Bhz5Y7KclfAKuUh1RqyIeKaWuDWz4CO2J1s07+1dyt2zCHxpUxgWpT7SOMcCSgKkxzXUxUqBF
9ohcbAht+gz8wX4dvk0rnrdUduFNt1vKQF6TNvpa8Mgfqnbek3toU+Lb7W7kKdFDy57zaD3M8qXL
1XoYGsqnwR7nXWeqkT64YspFWDdFg6vuJrHQAkPFwSpdbw24uhElylaVkbur3Lo/Ylr+AIm3N1wx
vFXOmG6LOYBClvbyRAJRinYsKt6SlV67mrALRxALDO2Zxti1crI4IfC1hreH5uBA/jwBhMPR8UCK
uh75wV5VvZmpUA8ZGrLVrv6OIGHu0gjZh6zdjE2E0+4wrUAg7aNTNEAoam2AG6lTnBpH7oexSo/l
WOfn5E/W+8PZN/HaslhtLn4jGpRSc3WkvN9nZNydAwkrR0zzWRbFV9dHTAiHW+GQPz+Xox33pk3s
aV2+RU1Nmmpqmac2AbBmrM5TNiPu99folk+cbZywMUQwK65DFQEocuFBhsW7I2jxRbF416GZlyMz
M2BBYbJ1BcukfCqvdZt4N4XHKJ2daM/igFE2IETbQYlmTykfLAOk1mOvQVD18oipM706XbOdeoV8
pAGvr+mBdu6YO2cZ/wbrw1AvSUwH8ix6SoW+PDg+BlwQ9p6T7pNKvaWmU2HsXEKeHOZbSQtFAYoW
aXYUfB1uvEMf7inxISSgSwlJRiOMnZJJVcbf3jH5XfP1PfX8P7WCsJIv82mFO32Wi/87J/yPzmeM
8H525VYRhcBsn41wHnoP8Gw6xGQJzpEGyqRhit8RWdqagHq0BMPJUgEYbHPAnqtV7irBT0CabX2O
8vDOy4uQWEUYOF2gON/5MZjUd1FcZnUam4a3bMeFmXIC2Rlh89/a7vN4tkDqLX7Z35iN+b0WTnpU
1l+6rPZuwTibVFkGVth7niI8iW5L1aPIET3S3AHDkL9+IFGhNYNY8mF4qFBy6a5murMUzBd8NTgt
GIHn8D7YXtGyG8Y37U13dJTxYZrW/ZiLidGvxcQ4QKxV5t9L4RkoQy8kmpYwDKtp4wtEn4MerocK
4hOQeLF8AMSA6+53n2XT5TeG6W9sdgQxiObvQBgPvRdIAgPXJzMYaBGT6oveE4hTUh7HSTAUcLxd
47HvSlmSkz6e/EqMNdgQpjnxdlhQrVbrYJg3vQ33wLaBMU0ZbnkMSoC+PTBQideB9PYkSte6SF+d
lpRGkiit9yqh+0M4BWnhLiTPkR2FycgpewFyWRA3KG+JSEWs1TPIHoAQ3QQEgsa5wRgbuADdEeEe
7L07O2YaPd/06x08d3Eq8yLak64BIXFc2F9KG5S3bB44njMEm057Uplv3k0/7gJbbmUVTZdkGN+i
ldF5EebgmByeWINPbrxKdkaSA8rlGbN1bZ5RjYkY5ae2TtclPPb+eOpa89XrUVyL+1kVTB7Z/3NQ
5hYKEmJByFVkpl43oR3bZmtfimw8d4nbHgu2vpeWkWyGLvRUQV7GHmawcKxlLEFNXkygF5epvMA6
i6BNOfOl0xDQrqBoDkLK8HmpDq41v/CA/BBYQvdQdX8lihEP8DR6DcGKuDPpCdA6/nypQEcT0Vo2
b/bK2KRwvnK2tOdMvtgZRqlcLZm+E55FHiR7yZiEvpovoshfcgQ3jHZAQ7HLenaR/hxqM/2eaL7j
1FoQn6nk4jSt37EIrBs9W0y3+TqfWNb5R0BmE20eI6KSCNaI0mnf+RwJc05wa9WrF4QPxj41wgcB
JufQ1iYw/gghR8Py5qZt6vEgh+g5rydKxUmMm2Hq3EsSMfRs1uWcT5W4Gc3EQn/XPqgSljSbhg/c
w/O2qa2vaHBf5mLmtsqCb7/i2WBWTbQtWfhtf16ptqURe1PNPpiBObytpkZ8RMAt+BAHtR95IpTy
5SUgSw5uBBs1z1uaywzQB9zxRWVg35D+mXEvWKlPC9MpR9lfqPDF3mj84DCDtxuJwd14rJgpWeTd
z+sVY2pwCyQnctWzwwpSLcgadfEZ+TImq0OgR0FzCbo7NDAt3VB4KnsH7oj+0pfVGTmfPOrK98wi
a6QuPVdRBRicUTAPXJ+xMiEerEPwLxO63vC3umXHyR4gzdh4II3IVVn0VYrAmUnlzuMXP2esX2Aa
1dCSQ0kTbgnaeDGMnzZ3SNfKmW4drrJTPVQVRFCCSrEuj0awy0Kn4t/+1xeSFgCksR45jOuHM/Vm
rIg1wf0WIbIANwDK3yMkb0i+yqE78Bd2g/firOMIZ+VaFEF6Ewqo9iJBBY6ylRTJT2IDPvy8qe8L
j1GrC3/pFDWM4V1vvbU7nv7CjhBHpXQUC+8fsxEEnFy6knwCxPd+oZUEKMxMO2n/AB+Mg1l8W20Y
HPuUMFjyj+PEmqfHUNIsOVjos3/EmFpM5vgWfuK/lGU0HC0FKJYrEDHJvGONj4y8U97Z8qAA2oDE
E8sl4XUKwm3kMv3qW/8xcGcbp+ty8Ndf5WJv1Vw98/EvFwR7AHonx8POCUXfLI59OW0F+DOdY9Ff
XbINzHo4z6RochWiMmvdurxiJneYo2XduSz4OSFendE8XIkZEHe9VcYzqdWXPCErpQL/X8MVO7ou
1HD2vxCD0E3FWZPpYL8UGmEOLUkE6R3AtOA6yJxHACwrg6YdFVXtbfL0aOXO3VryIbqZevJb49nQ
2j2CDJAbm0QpUDcu1FWsRJrofuZc2VZhyk+eto+NVYCMy1wg8guL8GjKL0TjNg+JT4Qx7hD2WmkQ
cU4t9Q3N4WM1WXrrSv4LZApigkhI2q4mjn63HGjlhcOuwB8ObONfyUheELZMLw4i6sTOmSNO0M1w
YutZK8vqrH+S2cw8OKPtiYYtyOhij6b9HdBSq00mLwNpd6z+SaufLR6dpXUKmgieE4wqnBM7B2QV
vlF0S/zfACipRpuagUizkgVudNaO5FH07wy9zn7NQIchkrFxQzSAbYvAgp/aAxnI7IOPcR7EnzxA
760WlRw6g07j598jyef880+EqFo4Yh0mxu1yLkKqn5G1P5l5j0B/Zr25m9AYsAkHQyVSg3kYC+fY
yAsUHEQsr7S3ZiPBCcqRuXAYztsVFigy9Ajwc1IQ0cDk9TjofYiXe+mzt8BjZAfibtdEvgZ3XCbJ
0QvIt8gNFzQ5OeBnQJ4XODosioNxxi8Rr4GRnafHaEV/GFbFp0sNBanRP1Ks8tR0M38P7eN+UMSl
1ysJWctanaWwXsqWZ9M46cU8W49Fps2mC5blnGCoiTtL/nY6wIpIK9bdQBsJo4QxvjdmI4TDqtqa
FkOUJmKPsqwule0A88rf2p1TIvlCmSQz/2gZP0d6c57C8MEMTGRbht+S/M3nm6TmvhTr3pPYgStH
a8D0n0FgK7jR0bFaFmfqzz+tXscthKwGsgWD1nKuyXPwTqA9UYkxfWoH6y4aOPOwEXdnn4Zk13Dp
ADRq2hPVDjwyl9Fs14qdIaTYN3ZKRgc3q0p5NdAtR6cx2vMkrbhPC+/QVfg10D8Uov9eloiX7BXu
I1cwiKMCSNGBWoAtuFPNb5iUL5Jw7c0QDhNHw0zTFUh57I2OFXr5XKRy2BtOvZ5ns38zDErbAonr
eVYdmUVJ1OEnyFEYVDK/xdtGhW48jHTPp5/PaSS+5NyMRw+Vb1ys5XdROtjbaiqb4b5r/pOv81pu
nEmy8BNVBLy5JUFv5O0NQt1qAQXvUcDT7wf+E9sbEzN7wxApiqQAoirz5DFuTgh0iUmHVHBY+qXW
jB+Q9zca9oHEkuPFum9Krg0zCXdVJaDsmHQMni72JZaMG6AQGAYlueNWrqCbuPYrrSD3lhucNxDg
AGnij81GdDv9VCbk7rYEaptpv/LU5JDxpQFFLf/S7Ya8iOJoVd68zTkr4JYdwbzIFfqo2zECXLR5
7ITk0Ov7ycKZNc0L4BOjqo+aaTBegY5JlpA6agOFMTTSD6NfkgXm68i3+DDFLxMhNDjXam7gq1mn
phTDNak6b6db/SGNbehfnrioZIZL2lE5Sb+vr9S0E8tFO2+HCrynmqpjOLwxgENelGv60ZLGoard
8soat03GaDz1osuBiXAgEYQMe0ZyBUEodi4EJZJra5CenFHQMs1fmNH7YhDtRXeyz7ay6z3RRv5F
zxJnZ4vpuwBoOI1kWbUplj7ahAZKmxBPmYmE+gwNZtZSd7NAOdcYt5bFcObquRHzs4J0F6ZrGZkt
BrLPOdIhNT9awvXPcAPIqSOZosLiD1/XwVzlWl9ub0EVSrcJIpOZOld1x3RBpOSdUO+FsiNXo8ke
527az2AL0mPe/gi9KQv6qPid4lZv4SeE8aU37em9gdijjab3qMix2qCubLhMx/wpzU7VKM7kZFK5
pDqjJy/KQUKJG5NYypKFfk4asghGAzYJ1pKBO/Rqb9kKCZ3+WJMCsNXQa6z5t7Lc2cjBq++FXX2P
xSP+0JB1c/2kRrz5CQomycMx7njKbynCoxaW225w1jl5Adm9A2IWUTeCHqxKFmBi0SF5RE+xvbD0
5vCO8a0dGKxePTkt60bP1rnrP6b4d4Kd5cfW0JMdZNOdqiNENEk5wwfF2d3NkeG9k8QA/1hH94Gw
PQ9Kj0A6B98HqmXEtRUOzGHy2YuKqQZvyHDVqDft8IutkK+uaCucAYhGdFyy5nl9rG+aHSknKkg0
oucay72z4y+p1+xaELewZ4YXrnsvsQPIBJMBKDo31mT1/UkRjahBfdWF99FJ45chtENBDBuByrSp
oUTPl0DYJTNWOuDsTA+xFWJYvVoisCwDq4SpwsiwbtTuAMcHw7slSGUa88AqSzisBWQBmhG2Uv07
jWAozMY32+bcVmvZwJeUrQGNak42DQx/MpdOZtuRBqRr5OgmpOaJmHAM60/pAHcVI/Oo3uu+IAgF
zNNtAApiZPwseY8yrBz113qsSSNnY1oXJQN2l0oZll0h13o8d8BHBki+/qxnPQkLeWDiNWub4z5E
cRW5MODCWntIQ0HE0CQDNssw8EwMGs3mdx6KYz5DpfRUYBTEcPmTG+1UK+ytR69JWfc4aOdIOzqW
+atztTcvr7+inpAaiKyVbu0ct30NQ75SvDEAh/PHCWnEkhG6QxuVq7JHvwM4MDfdRUMAlFLca42A
jVFhTlyNv5np5UtyEZteXf/xqJ53BrYSjm8f8rKQT8TgwlmYPO0g/PpZGrGzFWzjO6jSOfJorpcS
i2VkfDoOXaAbYwYLcYJ5EbvJU8yoZpNe/DnG3gqBbESOJybeltxKVT9F6U5nKrfJpS7W4+LrZyO4
Wo/STXdqLLa1TJ9He34wuCrXblkwgJdmQupBZJ5nL37W3XDYz/Hkgmug2eq66KdPbWNT4WCa8idq
8W5vpl8lCYvrvP9g2h9vdHYFqS+XevbK8BYnM0SwMEh+YoELdageyBFnKjsfDANZa9pozO1DSKbw
GlxGSxgXA45NTbEx9d7GqJEsR1e47XEI04s1V+G2sdgXrJZcOZ0YMYAQnBnGCZvTVgWIYhB1apLU
BpdAJpMuyMzmnbTLH82q4IWPmBjmurkeMpAkZ1ZQgwBhIWgA5rr9u20Aqfc+zgFNimWppU1fsFEN
lpG93Yt3RcaB5VnnjC2gquz3LrQ7tHkrkgZZfGrWKDiYOHjxH9SjvwkzG6J37sOAMQUjewo0ZgyP
iZ6xn+Qix8dQrge7aS6hSveO15/qjjgK5CyYqXBTSL3ETFgzg9Rs67VUVbJ2wtE8JPrMZK5QByOf
pjMa0AQXj4VU7nQKYMQj+8aiNY5SWhCp5/VJGs21bSCgFCj3uIZxJDfrN4gD5aFMTqTv3WdzirNY
xemfinXuqG8Val+iXhjPTv3bCp0tgw9WnMg4jTcnCuUFyvVRPphnlJrT1pIi27R+s4ftd6SQYiYT
wr7P/S8MQe8RSlxoMjpODid6yB2G4ZBJGEiuMcMU2Kzmu1mSpxMxgGMhsjMRb329jGCSGe9T0m5a
Ou80OVi5d8EVmukOQgONmDF/ZKidT69NooBD43v8PfYGRnOwEMp1M5bT2o44Wtrowq7b6Yqod5I5
Vsq3v6bZOVpNv5+ybWjnL+OwOJWC8myvCiPYBWhAooeOFn7yGptbnTEBiVxFYRE42oXeKf0c2g6u
VFUdUa1DYcs9exUa/QUC1rBLjfhXCeSw1Xed0aSBBhFkPWFrS/wdCkb/vUbVntZRtY1UqlCq3wFk
BSkHlchmhnNlHRNdlEXvMRmzH07oLYmkcibgB0GEPlXnbEBIXRTzy5CN/kmH6BXMpQ21InwkQ+mE
RIvM1G7aESpSHsbQxRXSs0u2tyxo5tk7m1ZqBn0WA2+mbJVuWwAKgcCvHQ11UutgDdqIMA5SfRHV
w3KD5k60pd5tSwe8oUC2SEVLyosXuy1UFhwCAcysbeQ4FfZ/+J4RM7GII5i4JIgy5qrJn7jO4J8d
R13/aEY3Wsex89ALk5zsCXtqN4VClRXpx5I+AeqxsVU2b9IJOrpTQSQYYycoTFDy0feGYOxo60vu
YdJVBtAVT+3g4TxIryPh++7mGPgS3je5J9OwCsMSttgcwqlYGDxFDhqtPxScQrqY+pB17bA3BuMr
5rhCxId0BO0PcafK9qP+rQ2jtY8W3VolSY1QyzrhJj8irlHvR/R7uAwCVSKIzeVR61W/mWGkraKa
8YIPsLrhs1yEgm3OVAmIHgx2pQAZ72wPKWxRIdYbO4kP+FRivFvkw2b2f6MBmw96Wu9iXJ/Akf2z
3RUlQEyn7+nDcI11gEYH59xWo7vBZPiE9HZSoR7MBcxGJ7vPK9+/hOlpjDlU6A7ytY0Hz8rIhwsc
/n1S2ot0wCVNrggL1PZ1yZham5+cSJwmVEEfuk4aqMoNrn9YfafQdKjuo3lZTeRT4lX2dcLjeQVj
Lv4YSpw/w8TOcBFnsZ/zujoMJ50YXMJ9nfSkFVF1JAOxDVyr9N9NhsIwtEaKJE1Y2yoxw2eHHLEp
G6d3XHOSA5oFDD6QDDlJ+QGl73c2T869L0R335ss4l780BSVIreMSGEfthvC/XiAjj0zaE9++zRu
HwyCskPtpwbm/vqjl8XeCaftjhKMkKIoU8Ud+pbxlM7tL0iNj2Gpm+9qyh9nxTtEZkfC6vIWjPkD
yx4KKIljsashIlymkm9kw+ByZYAkX6Lco9eLWCGSGp/BYlTuu4RdFDv5R7McCppIcmW5SD29+DAs
jAn0P/CczLvYIvPWNjjB49dQjadEksFDaxvtCoWkOREdnTF449jL7pksnkNi5Dto0BTVRDxto6R7
czO73PuxcFZqeT9/FvheTMoiO5H8tVl3mINBsLv9d1Yh7YMmlBZg8T3djQ6YWDEHygoPbt3ql4b5
1uX2EySgx1yXTBPCeNOSLAi51yVvSTzisSw+jbCTGKfVx8Lqs33KBrHBQoRi20KVEU/jHsFN+tUy
dAqaFi4Q4uhhwTRpmBsL9Fh8lwr/HOUcb1+rgfX3bDd8H6JqCRkcqTRxEdBjrqyZd8GdHRmkA0UJ
aQbSnh5TJ5JdP82K09nPBC+HIQinCrco1KgXBu3ZtxEmwtW/G9zsq4YTHoQyRbelRT7JoD108TFr
d0z8tQT+Z6r9Jq1QP8ke4b4OVXcAJ17H5T5N2ngjPNfZeCllZ2r1P1C0hoMpmEL5CLE2KTHU67Js
Mlikd1TReHnGuTyzB+z9sX3SZ3nFcVRuEh2djdEJAocLA48MlldFYq4xchzwipsu0PvxHS0JS0Or
wuguG4dj778KXkBkZrQToRFhiHmVRl9AzBimk2t/NoUq76ouObEbYB313DlYFsU+Zta+AQXOyuvt
PFgo3gYB330kmFWoswMh3Uqq5kl5UL+s5EqKubcBnqjvzYWI3FPJthrvYsi0PbTaJI9h7lHvT33/
CcQImDa2K78urZM3tuZpanEZ8Y3qotcYuhuTkz5EvfNcGMI70if+wCKIrxrSZFKECQBzCdWARsyX
S1x7G8zODR1xQqtM9pW8jho6xLJH98Muxa7cavOJfpbC28iaPSMzGvk2/wmz8qvzKb8hKRK+MHEU
F+b3Ws6zWIwLyTBbBqSoVS6trrWPuIG9txmtQM+Y65TLYo+AGIqsX0wbfTk4cZoWT72OabpW+J9w
ohVC/Kq4pNDK7n33ga6Z0r4ZnY+4HTEKJmdrq3TzpZvY4B2YntPt3Ku6Yf6gbyCHNZ8RBCyERgU1
pBkPyFLEsEmlunOGTcdu6xpNcgaeGtg5EMLNmbXWquhRLw7emNsAD0xxiRpdZQCJ+wxxxYLEFl5k
vAkzYUY9hpjGUvy+CQNqkOmeDLO3X/Q2gkm5FPpVXG4ItrAucUjKsS3sI9+/8TkxXggQAMZWXNam
CbjCAFpRwGiRE1STh6TAqVIAy6XFdyl1RPVLtvrR7lxrpwoSp6GRHqU5oFCWv25Lbarz55k+L8Bl
foA+fk0cNR0MSRlsj9017NLw07cIL0bLRdBLq0ebgvPjdxq9awVsYHX1rmFUdEihGsL7Yz7dRWaz
y5mHs0tj5ovbG3QNi37fi7Qni5A+ZlYvTgZEQ3VkBIZHQ5Es3wHO3QJ/iB/MePAzil/MqUxAhVLE
rRoNC8RYNt6Gfby3tDdhhewQBayc0oEyqhdiXjeG/+ZY6s3O+p1w+leqm/Rczd1x6qJHy1G/Yosg
CoftVTWU653C+KHNySLASqZcz5yqZHIfyZsdNkyXBmbe/oacNGcPKVIyAm3Ik+5SWO6GgbDYfjKQ
fiqXmW2j5afQLn0KeoZDaVR8CL960BVF07gcYz/zk2tdtN0jKYEvcchJtwRrsSFjb+0Q1Zzb4bOc
scHQFjkf8jPkFN2dSRROZ8FuZRh+aHTUlPXCX/DCX8Rt5oxWDe/DNedj02rms1/6WDAPFHV9PREr
xYatBFSvurHeI58OZ7Rwc86Gka20JSlC+pKwlYw4DZGA3tUaaUWFb5mbvO6afSq1fje6GMI5s/5K
jCmee1wGmhrBpJuCmb1eB3aybu0QmnDHUsbyD8iY6U+JnMtHcJzfZNa6e7YkbKsHs/7w0agAiZDS
qLMlyKTtmADlajuNJZ1NiHIwzk4Rm8Q41KS+uE56nnGinuT03WacJCIlT5Vshu0cVg+ioW5gIvnL
9Z7jrBZveKs91ZFNSZrn16iU0a5Fb/kBPxpTAlRW3YDEcSis50njgr09c2Ix0khW7QEkboUVbASg
uEo0xxGpwnszvtpDX77C9Nwmav5oGg5umeI2YJtf1rITDnU7o8duub7BCfgGH0PItgwgzDXGfd7e
GqR+YukWkEjWtqdp75NR0HlOqbYpUWpT4oT6u/pnm2+aJzI2LHoylsJkjAEjumuMrOTDku09bKHi
KR0KdemcOcLoceADRSxHPXOyizBTGIJ9eHd7vtRjgxFr6eyb1r0UU/mkRSQ99LZLiZ+Ls7IvuqCm
0dDA7KuZksWzhPHRj/DNHZjwSMn6cQQKgNX7GEXzU2Gp8kNLWRabSOfLYYjyo+BsctbgoMJm2hZV
yoaoeuPgkoscwDuFVj6wrWt5dyfN+FvrF2uZxKke2KPecW4P3wUQ42bSXYgfaSTeqyXpFzQXv/Sw
2RmTdZfTjcFRqhZ/r8ECYNbUe9pPqFEbFwxr7kz6815ctAjo1p8+8aEI6QxtOnnKUpP/7CMvNPCq
wX2xYPSc8XGriPWK5UfalF8YRy8+Y94ZPK8nja2/v11Rg6Yz2FJy5mIvs/dU/PzzcFRpO8sCW616
JH8pFXZH/OXObPwPV0YOkL3fXkdgqdXQh86HY8XpWp+z7pK2Q/io1/IeHkVCKMsKIs5Ex9+T01Hw
+bh8egASFb9lMW78Mrc/RtV+Z4s/pxZpDzLSZ0bRSf/QCFjJoNg+bJL3UquZcQlMigyEf08ymZ+q
ULuWOzrL8tFT2bSvMord1uyfOobNO74uY0Cbt20KMJBinKNVnlL8Q6Ty37u3tHKal2iodxxwiBNO
DHekSvotAzI2YelFqxlW63WYH+FaRw9jzDyzjubkamTax4DTKL05A5jEZAro1zEdR8/ajNR7aOAH
A0u91mmPLxNowCoeOMMJlLMJE1go0h6DB5spye1mbBlZ/afHbr/9+4vb8/4+9vfuf33s9ov4f9/o
dvc/Pfb3pf7ru93+7P9/3n965f/62O2l/r7b35f//x/7+wluf3F78r89hlII6LBT/g4Br9NBnptY
lhMs9HUADSHx/m/mIg7mqBiJYG8HdgW0/FrnD+essiJEJMuPeYIWGdXfOJ4RTyG1ifO9Wv7k/zzn
//x4+1VUId50Q0Pf3P6u0l2fRXunGGjjG4XkeFo888se3yaYJbAmjfil1w0AmAX9YASHN28RIZoe
puJ8ewxRfXG+3fWItzp0+G2QgQpJd9aiCdsoOns1auEGSFSdlVP9FCN0DNNsw+3oj7+JXJ8Crg+1
niq3PIEtrzDjAdqPjD9ybAgdDmeQGR1oNSYLHgMS6zqN4ZuelkjKnPlMFghJPC4XqDgM7jSjfqJd
iyabbTN5bwfndwuxFfykweJsSo097pWPfjdXazURVtDX8Vdo/qorDQH13BKXbcfGappPHcYGQasL
LEhbZ6N61aDJ6CFllxuLPK1jsbw558tBK7QQC2i6qEScAMsf0rqtLIBJ2QZZGwVzSObhINjXmQlq
GzrpD1uC+Zg+Oiq7RRaJdYhZi65frcuRdDqsXCz8IPuTXim1ycLwZV/l0G1CDHvAkOrdOBPgIUFj
dSW/29L6DEHx8/p3r5A/gCdZx7qrYSbZEY40ycW3OHC6Ey58UloKt8/3XaK9sxxqZ6/WkOXHgrpv
/p6Sgd6CEMogbSoKbrIbzSpfO5H3DfVqk1jK37ONnl2rtwOXOUVKg1gzKgWKnPcm7Pqe1Fx3OYwa
58jpkW4ynQRgH0LcZoo6mCX5Mkkv7LXsCL40rROctGZDlmECoQ5e4VBF0H5A8BSjbyapWPQMon4q
cS1ahz4IrS2dCxXgAGvV3Q0jwgXNjXex5lM4R+7znHm0FybcIIalILs0ggsGsSTwND+ojK+ZmqJ9
7Jh7XVOPGJlg09BDoYqz+Kpc3V7VnvzM6mlJepA0u8u3tus6dZYajKEyzKEJY9awtYv+iy8X1GyH
P9IZ8GtdPXLwSHdpPRqzonQO9mwDy6XKgcsMrTNMCDUK28VwiE94Maja6XY4wLaEtWC2ehMgk9oa
kDoOzRAIWPsoX5EJW66MASvt6Cx1Ii+YPQceYBudAnpCnv0EegLbhkkPv1SSSUK6m5Poyw8FFhwj
QeCpi+F2PGmfCt9GTW9dErO5gj0GpWuyTlHiesRqJcVJI70hSHJw5ijmX7/9/3Fj0Wzc7uPcBqd3
BNDDoaV1EC150SfiM4655WKPamisSGn3JIitNCz3T11DJdeQ07fKG9c4xHDFzZxKugk7UDWYW1cj
4WZTtY5TgyXE4O+xv/xGLehgixzLA1+IQ1uB+YT0yo0JMmdaBKDhL3mnSv8QOjYSmBZioI+xJEtf
0Z1pZXYmV4bDoCdwYss8N0XGhWQVCkBVaxmgLQcduvOZj2Zuy7j48ZyxOyMdqVc2jgLbESgFKlW2
ya35NSqJ/2y08mRrBRyFtDYD2ocg8/AnojSvWCWX6Z37Btz3VCI+B1rkfIhljm8OZPpYg8aENWXn
nhkTsssyRe/G1gYHnKA4YenQSJRC8PA+IdeWe0sTZ9AQo2ob9uqFL6nUYx2HToA24AS2ubG8vIcZ
l6izmTsjTg9JMFT+0zjDJwxnBi8OWSW3Jf627E9ETwbClikdVIPdTo9d2UlnwSGjJQmSiDAx30iT
M+l596U1e7Q1qE17MrsCE6Jj5AkTmnN99ExeumzwdAlFlJ6TPHzsKibg1IzTmnS4k45B2h6c633M
6mtGtb1xzF/2lEArsMESRg0eHS6AHZa+yes0Ia6TscRsmgt79qaePD8yqnCpWSFMIH7d7N6mSl+h
V0pXplpIRZ+QlLE0aFhlsWh5q/K+XfCt9ECy+um2Ld5u0sJc2EzhP5um68wk1C1b499n3H4iYfQ3
WYpfVsmVbDB9PIcTQlzhYhF0u9vRcJ9vP2Xe6J9LVTk7WOEvvtXlzJqtcD3Hxt0Y2h9aPaq9rcha
JtlHJgOarJJD52Emgb0iWj0udvtFaNOvZsS2anLF7zj2Nnli3YV1+hQJ7IGwnX5DW7Dyal/jOySf
4IH5fBBWs4SZhLTYiLXI29sZX+fGth48Fb/ObcykyPTbc7/c4Cu/CI5hoipeKEUM0ZVOgLBvpE7V
nou4JkJOY5exjNGBsVY8R6Z4c/PuG0TqpdIJTEQMd/Tb0Dl5eLb2w88yxNrZYfnm2TDhXMclhWv6
lS8uIE1jOpu6DthrI/xgl+IiBbKdCgUwkbONSfPeTty1yA3jaCwbTmUNtKYJ/hQl+fC6Ddaow9P2
QabCqJOb3stXPvEzBMPy+XWEui0Q23aAx57K4pkZNYJ2gTWz1YXVuSsV5k9hG2hG5pyn5SaHkomN
LYH1s0HKjfLyaBv6n2OhFwGjaMIoMtNdLVCrQ3O81vVoONc9LnYO8YAyzBhmdnV6dtw5PeeiSg5O
Zh5r1V0GfOgYP5GpEzL/O1PJd1slBxKb1WUqmj/1oh69vQqWpkyv/efbHQsy2HqgotozLb0mLduP
2/j4FfiEbWLqQLAGCNYi/I3bs5zM5ryo5M+Dss2j7eDmshxnYyKIdMo0NFWyWrsZ8jXNCTFRSKtD
DXo6x1G1yXWBs9/vGfk40U9adcbd3WdupQdCAlxVy3U16taz3uJQYvnylLlwN2kappwhWwNP7Jws
b50brADDaDzXswqm0o5g9lBhaPNy9pOkxh6dbdmf1GMyR9bGMEu89fjwC4DblfJ8u3O76VsM0ych
kIQig9vnjXwYMqJ9I+W766SFFnJbnQemIbWGFZ3hpuzW4i1mZUf0vudTDqt2Oa7Ix5bVKpqOgrN9
27ymkUxIU5TF2UrdFp5bhqioqZ6lNxs7OJD1IXLDPXHChC87/kw0C3uAMcXHOjH7c7ncGEV9Qu6t
7WvmS2ij8I0dKF6Qz3w3zTrLId+Bf0H7mPAi8xPrK+79vWYTeEdBWgXwVEe6fRiY0dMws/H6pECR
geIfFJz8s1J4w+hQERjJqyCdx/TYx+d0nJjKTXRvNGjoXWGgWfZnLLOtLbQ/+KHv4CHQz9qsfpTO
4z3T+HM7dBdDUafg7BJUiwlTluN8BVOvT1EpROWd5YhqF8vuO6YcMYmDhhxIUvKtXfCnCJUhyZrA
/fljbigAM5t/JFm6ylrbVbN4zXnD898bHy+Hs0HtuStYeUw54AiRwGwsw5RCoevLjQgz55C7Fmr6
6lJJcZzSHqQYjS8iAgxnEvHSKrIRCcQ6qta2Nvk8Pja5hA9Xeee4s+4njctSJFlQt7u065MjZFkm
d85djhB6z86snfulqBry1wSK6jrD4YSmgQ3/9u2WrkeZgjB6D6H2jAENk/jsu9LQFOPw4dmhxbDP
+rJHO9sZEf5Cft8efDkHEcxaEguXgtwOD8wpdCwN/e/bizrLqnL76baz/33sdtcwaCVS1/nnuWq5
xm7P+PsH//b31fL1LLdGnAQFOezvxeiUuzoup63QpP5eF9qbic/ogzdk9cNcOa+3h63O0rYVpti7
293Jyx5QI5YQrNLqPu/S79vDaO0x5qCW22Hf0ew9n6PXLRPQyGnHK7x2hMImgkQ7N8fr7Rd/f9t5
JxW11uX2VDwu6Hko8ux9rMeff5/ltAmW8ZZ7lVNpXDGfHtedaADgl7u66pBfeQ7xMEmoX+u8Ka66
988d7EeM6+3h241AQpXAmsS0ecLDGo4SGA3c4MK8Gv30r5uewfneieHYIPOcm6G73p5wuwGZMa8t
ZpJBnWAjUnRIc2LLw+VgcJ0rGoeXxhve8blmfvI1IAA7End8EhWcMzs1XnwNBYjWWJfcpttBQfr6
t4e/gQ/w+ShpOyw2HVq3Vd3BdC4kAg2J9aHRue0JkT4z2hyDum55ecQ3zbHX4cX+85PZQ4ScUwbK
y29d5kG4/2wLclltKJKiqXxiTTV1vN2MbGJr08E00699/7gwEeiTtV2HpImZONXVDPksKuQZEiUW
c2bcgg7dblMDfm0Xu/WxIjuAYHjMFZZ7t4e8gnFXD1NbdI4dxOanueghDHeojniH0cj6zYM/Gi8U
0OdYh4Cb1zlKtOWn201jtvgwj1h+zoeqBxIuqmYO+oWE6uWjj9gKjBK2CdtHZCgXS/lhxiB3eCUM
4A9dY4zAuPijdJrWeYwH6lOrP6bA4BtpGO+3h4CnPBTknJwcFsUui4zyqPrcDTAfwndluetSV0OE
zbH8QcVjrqYFfAqV1PZRh9P71CGzhRjc9lUTxOB7kO0wUaipNdhUsJWKHe5TmpdHFgf09pyIpsxX
ZjrYwX8Fcebaec+ZmG/UwuM2+rqYYY4AgkWlfbFFwxQJu5VNIuvloiKAr+vlQeo/dICQnNyY/mCY
Mt53UeCZRVEdpef+MgxTbfKiZqq+HI9/joDzUnUYn0bmnG0Zfr0MFS5HtxtXhFjXpxMKR/RneQJR
FF3ly+0E3G6mFNYzqYavoR0fbHyAoSE39LdxzRdv3872xVFZsofSmpbc7YnXRUvsDuZbpIZXrFDb
7e1oUvCXx9vBxs1Trewy86BL6+FGCns3+eZ76CECVTiSb/gK2+aubEOW9h5F/3JM/iJjdZ/V2IDo
b6Hj/2QlqKJFPOOxwYTi6FF3EHPqrVQUfutp/nx7aybQ1iEVu38+xwL8aU3WzmvdH/p9Dg3r37Cy
tgPQBj3HOEov45P23RlqXsj0PTYStrl1hDjPJU79Cf6duaUf0kWbQzmKuVYs35jEl8fbQ93yE1bB
hJ4+mxkylDC1P3BMgTuYJkW8nVkVbmtBj7oF/d3yj/oJxh8McMwDlyymGlq09nEbpbNjMCI9nCbH
qLLWodKL64Su/mrqHcrpOXc3RiOh3tX2BUMUCVUKvaj47kzwd2nCXLUTA+p/Uu1NHJN/6D3R+HRn
t3Gi90QjZj323S/E+H/SoSOWcqYQR8jJzmFMWHTN+AQmHT2UgBNE9Om1KDdLY1VI3ztrdWJcU0WB
Py0tBdfVxncxLdPD5F83Qzf9ypiE45SEC+rYetiJTRHuA8L+iqbw2bPxGAknFZ9ijUNOYOjHCH6x
klq3GKp/tMRoHuAz7uIklPuqiPAdG7qRFpfl9RhRyazakE6AsTDcaYGwpv8BOGEkEy5AxTPqW4fr
m/SHmOwzJonailVyhaHNeqSw3usG6n4w6a+yRwTsTotsXmHvMeOiGeYdEpByqpH3kPGXNii1Mtnv
ojEfD1PY3Fecgm2PYmbtahjt+NEMZXv2j0ZqYI4nBRmffoFWAIOl0hyQK6cdth+43VFfHhtMLQ50
/vztsmEsOt2w4kXC7JKQX7WzIMZeG9cLHFsY1zh1+ytrxna0dKw/hx4zOMgRTxWWfCAalbfCn4Ko
OTpbE5tE3/vJcrgyQ/67jQZcehKTfrRi+8oHyWfHaBvqagoEaGuMsD7zAYImJa0qGMpa1XA0xQBL
I/y2GIlvoAQ5CEvakzBbbwcXMz6q9H3M4WOGsYYvX6co+9vqK/LUjonoQ6fhDETx9AaHUO0mC+uP
QpHBmUUX7KwTpsf9neb9QqJlZuj9c7HYvICcEfWg4Wiba5seXV+gA1LVjJZ2o/ykn4HIbdbFhqsF
lRv2eFWLM0psjkFnNe+DvgxH5lJHdmgwt0TUks3MGno3HNlLt2PLlaX06q6xtR193Z3wzDWEjwUc
UXw9p/hntBoyV+pPDPNYEZl3jnO8tbTOgrFaRWdv8V1yEBobbnworPlYRYUPLSghtyAXMODJg0xk
cgJ1ZC2N+0dUl5LRPwbqBWpiqzeP6JumbYatWi5o2Cx7usO8WWLKZJ6rVkFryv1Xt9HHk/CdQ9a3
uI8MeH7UPrRycl2SzYikpVKoAGvXfIYY9A6k/ZDWjr6L3Lkm2wovv8iycUoEWK89Ml3DiotCYMJo
hfGAnKU8TsJ6ZQuAbJ4BoM4CB5CcigKAgOKhvzeNXGwcKNWhnvunaiiOJPtmSxDtqWnjpx50lb4Z
il+UilOasjzQfkyXwe1xjhEoPdw+ARLDJmLbS3/fGs1D18FHEx1inVE/xPAY8NaNjkWzOHBlU7/X
/PjEZKg9pineTMK6ZhrWxS2kj68y8r9M0yruqwZnIMKFoiTvT35rGqu4cKKLC30i0KGjoqV078IK
eYVXd38a/GFWhRt6uMDBvB/yLN7qrfwc5t6F/2sX5zSNq31HJouhIqAeLf+Z08oFwDQAq5ePIc9j
GP+WCfsHrjn5Bu8EzO2q6KXGFQJSo4GBSQQfpExFkJtDyCQfC9v/Yey8eixXziv6Vy7m2ZSZizR8
9XBy6BM6hxeiI3MoZvLXe9VIDpIBw4Aw0Nzu6XAOyfrC3mtzm1f0rRZwLpKvF4p6tAVUni+HQFZA
egNjYbgofgvUdPsU5Qq/xIagS6wMWJhpo845a8pt4hfeYerxz+YiQ0QK3viIGSCwCiKfZLRzSuNt
MnhEwukNV3qjPzZNb+y8PKWTnOF80eFuYEg5Hod70VNmFp5H01cyvIFt4+axjkuiqJZe7+ysxr0b
uuHDSV1olCagtpzJxlQlu7CHj52iZkMnWzREa5xlZw+EVLnBKbq0vOxuod0KAM/ctEiFEHgwihmz
TcPKox8YpPXdhg/vbNpqFNWzjn/Pa7ZJEh08GzObN3x4JSgK9gtEHE+ExDBjXbS4J1DnpvgKc7nM
A3nS5tIE1dJla88fnnNo7wacHtRCBiRaMwck5g6XmlvxwimVWrbPCoKfrinSYmmxStikI+4OL9Ze
Hd2dyN6Zf3gvcO/V2PUNltkLviYPPMUDl6jx1lGdGJuho7zO663P/mzP4I9VvdHBgenwO8e+YtkM
O81ghmbgXtqmubFy8V4j2wZGG40HJFOoAsTMAgp2WUXxRD5dT2BTxkLUSXPYQ+I2i6u7yfWe0HDX
I5oA4O0la68EwjUy8TnpF6NEN41N8QkDwonAITr/6yBpohj+Pvlh8Y4EJ11pioTJaNzHQa721x9u
rShfDIpRvb3ZbRVtNNzFvLbQeweL16WNJRRD6W+BjMtTrue7Xrc2Recg1CsyieFFYaQs/WT10YOm
X2oX86uVwn6eQqADM3pvnmwA/OgreAeJY0BPD762bSoIzChmwUmz9JJIgK4BuN908Itznw8bxvEj
T/pZX3bmU4gZhdO7+4rQWzPOGNmF4wuU82c8gHEVc/uozW50tgd5oi190QLWR65l4aY1zCNQKMRr
IRReX2svmPwxfTOVBhRKIZdbAHeicFraWveot5B3A+AomWZ/McW6Dr6JfKSAkNBVyyCzu2MBcv+5
RZMXZv5paubheTDch1Y+RyjSlkQ+5VjVytcerRNr7GwXmlD1AhvpMerMAjwJ4moWMFgqC/dUjUOy
8Yp6b1jWiWnIiH0X5e1UaifTGw5l7n7ps4vJCLQfypR+1/X9RaL9GJqf2WyNtdGmmwnERKMEJsNI
y1G52g1Qsk+EkcV+jLsDcMsn25XPohwvcj8NzkMeetwWWWxjdCdEr8ix88TdtyvC/BB63g+j0LBr
XjjCkQAJ9OF5pNFkGrfDkFwFF/Wi1bv3BJDioiKBrHPTC22AQPPVopHVpdyA8rzIWoeUDG8DYbfG
sgpdftWb+Mu0k69N5BqZ7FWbcWHXY7bGjJy60TWX1jXIEK9hdekgN2B8N44pr3+sR+kaN9U9gjjc
GD2Xo3VvSMM4idqDHiniadeG7EArkM/dZL70tp4vTUxtPc0OYMx+G1TuJR6qd4x8DwFXIOOY8TAm
2o/0j2pSdxxTawtddd2nT2Kiv8WceWOLw1j4Ozn+1EN6sWhxF6IdPxqt3LroEyZfIxXABnc04Ziu
Kkhhba7hF8cIBW8QmTHo7K74jnPu0M5VsokPRk1d1l1T1rP20H75tShXjGeTRYV+sPUlRHCnX7tN
1dz+/kNvr9I2knXiebvIJMerLqx9HDGFmvA678Y28u9c3bpDQ9/wxgTmqqc5ZBZ8Ri/v3CBP3hJc
kOD80o9zUM83dZt+J+2MSIqNR+NxBfDghAnqJh9TwammW059dAu6HEy4BG+UDtAjjw1bLZmvmkO3
trDhwSlkXlbKJy645MnC/x17AKUTZmEzwuXl6ARYToHMRewfFqNA+eba2kuB9hA6jk7EJ7xd3CKO
CZpcr0j4jRl9B/qqJf5pLdrsma3jsHZF9BwBzOvtV9eKB0CowrhYonWAJzYEiNRNteXdYzDgwt9E
uIpG1gKQWK+E6Hfs54PH2hbrzoXJFwzii+dZSVgy+BOoa0jMAJBtxmSCllC5yzgc7+uIDWnZ2sGq
H630KpvQ2wv8zvpAZgZ27V3o+wn8H5/SqADdY1VM91r2mivHwDmSRcgkWse8YdcL7krVO9Cx9HUE
LIAogbBOtpUbJsu8tRnizisDuBRjFnJM0pbfX0kkPa2Ljq752BF0ePBDywJ2Vp/sCOfC0Mf9Gvrz
TTdMVz/A1Uyp6S11yCMFa+9NPwNdmLEfSncmBKBjhJsm6T2EraT27wJzPzUWnJgAB2HjC2clJcp0
tuG9iwKTUmHVhtxSAB81I9troTrxDJjzhJhsZR5+5/o4LT1PdFC8kWQaFo+xRuEqiajTbLzlomF+
G1ORQjRMd9D9CJC4zOSTDK1O4SKTrwyD2sFzq3cXMzXCQy4hccMKlF1jV34KaeKJFw2AaNvPUXgK
JGIgjtsBW5lnfDsWaxajI2ajYiCwSCtf7En/oU3J+6vs3usGIqDnUUgDp4R/9tI5xrz+2z0JChnh
hs81zQiluLgtIoo8xwH32tvOvijxP4+cJgtWLbc5UZgQIp5Rn9tsB6lT6sHm9wUnGWryzk09gGgZ
c+ew3BvKMMu/BjkfoF2ku6pFAY4EpCOCMyjGUNZ2GGTWGhPrQrIgNuubMWjSS0/vb1f5yuso7SqK
AzexeVbp3DhF1twAz6p467sfC2wSjODXJCJ0tZk81txFvdJGctCSWg+3vZ48eQAn12F222XuFzFX
KW8i/ZdkQ10xJ4LigUl07s19Ddq7I+oApV8cbMA9fkvbv++6edgEQUpRscFszzIKwcEKNctNW4A9
axN32SJr2YgGzW7dMi2IXbjVI5ltfdcvR3ZdQBj5hefwmam/8ruHr9gKEtZezeOkjze5E/LOVB2W
0kxSOE0Hhhd3UQGjLJ7F2u5Y3qf9py3jB8MYn62wIVohWg728JNYhbYOnsjKu+twbhcdvh/Phgke
Txsj+4CJdgiY7q5nyjQIHuj04wk0RoZ+m6NH/8Ay99bE1U40H3REzinAk51M6fdscKhWQ4QQXD+M
5cC2g3KL7JRNZOCeEcjYHQ8ROYaSTR4UP+FAhrAfu/UymHjIMzlhCyP5/hiYxtQEhTww8AnP6xg5
j0iMgxFShhUspeC9fOMWPIdhdraK6AZflIbq3QIlqz2DksYdMIe7PGXJ5ToO52L3nKfAByQiOuxS
3ga23n2ed9oKgA5TGJIDo4LJshEfKqNmqzyw+lUi6SJrt77tIRlIcfE6Zu0vS1BtHBvFns7a0tJn
GhxIWJl2NE2+3FQ9D5FJB5hxUOmh4jb0j7JGkJBEH9nAj4iD76HlST0k4mkckFbrKfh9FyEoKUXb
qY7qM3arfAlR2qI9tHLsdaOSDkKoYkBt0GASjaTMs7L0dl52kqN8dCIIELkxbvO62fLAv05mSYxe
4N5QlovF6PhUQuwGxeC8+fCqBxxISHr8G8YoH44r3fU8Nrtd3BaXoMaw6pj+OclAZVZx9GqHw1Z3
+m/cWT9VHL/GVb2LtFFb9Nm1p5+3ZgwQTlWAGLKD99KPJhLIUBGkMWV5wpyN23U23sio+ZmmqeF0
hGHUTzbEPHNTBYIDWn4RJM1stQDRzkrq4Dk/NoOGhaNT56trwObA1RU7bvIJ1DXCT7cv4Q5O1ks2
4MTuZ+RlWdYf46iSK5Ni3i6iHQtm/KPBjC85z9ednbAzBa/ZCB61nYtYBabtIuZVqGZ75czIECY9
PI2V/BqsGGwIpJQsM7foxdap3d5nbjWt6HRCzwahNXXvHEuPTotyd6A4w1uhqWCRbqS01q0vtD6P
UR5siLjiX9sehQV9U8I2G3wyr6yuOedoLV3cMx5OqaUQ7aOe518ouegS2/xpwvtgNk20IOTmofH1
mvKhRGudcK6PBRF1Vpd8K7qUP482bUhX3VhBtZiYw9S6hPRVszuM4A6EPvgWL+FSg0T0wZm8mcK2
2U+O2W70qiL1EZ2KjZs+7AyAbiWOAxADKOjTGvF6i9jcS5t55xlY0cYErJul8Ll9U0MBO1qdjYEE
/eyiN0ZSTrlYUSHUPLr6YRvW0d7tEgaLeFVubfegWdr8GSTji+akb1HbaHvXHZonaMoqn8lvVkak
ujGQMnrbqivUW6ZCa3bWEDW0Fp2+kWYA3kq3wo1TSfLyXkpR3RDrcUBBjbTA8uh0Rg1RTXAamIGv
0eDtp36iX/G950QiXC5xojYW4aaN+RM58ePs2ickPiyhQeG5ZkzwB912F02PU919zUn+WFBFqGft
R+VwwVi9PGqzcRakS4Em23iurUBhBDaXEqqyJc5ZMqODc2t6IGGuPGGx2O+rD4NOslSU0nB8Nti3
biiMPK5w0Dq4ghyJeCH0UR/53cZsGS4H83xwaHKA4zvUYsZrbOYgUkX001YnSybaxhjkpiOo3OT8
XLhjuplTTxnfO0ZqJgqhzlwNIGdWrhHd2gJPyThy7pv9fmD5w5TAxynvltyD2r1hfedpky67CkgZ
ueCI7mkXWIhHCIH0T6Q9d6MNF1+fMFJCvXC97N3P6vpYwtHh3Uq/uiEaUUMmj+NUpjvbd26hC3nr
yrWIZ+gMHDXgvovNXMqMCA1A7QNSOGYQ+q4X0lpHyOrShLFfF2znPLyRGdFBJfEigx6fQcpxEXlQ
EHksg37uuMocqYRSxetYuwThECBWejGeg1LEK8hs1hLeSbAKrfg8DwZTAdIZJ1P/8nyLX6L0nqQE
hEGnL3dBpn0SjwX9SuMdqQf5mUuXXxuhaq9lr00F5S4JP1mg8UxICIYJapxHYEZAdf30OXO1YnoC
I7syMzrvpDCYvuTFo6FmKYYiewK2353msny2cgO3QvwqewFGINHWjGUOukvGs294b3nGnY027arX
4sFkE+s4X1BT+OZo1qAoXZvc64CK8DTwyu3sMifnPENqbxaMHkEchjXxM0LUu9YG7ZtCVmSd2iQt
rpp8OsZVs+8jExq9oPTWqD8WQR49WCPEUILV7hgVMoKitklG4RCvUIuFzA+ZzlBTS5hXTrYqUaKF
KV19UdUVWJYguHEyDEcEWHC+28xtIx+FyEDlPLvaEvHYUVbZecRGenZxz8BlujeH8K1m67IZpA+6
v7gYEVttGEGoc11ukLT/SFlXL4EaEefcXHX8E1oAqh2+GIOVS9mgpxgCWLS+B8kDSlQT9f526iR0
TB1wI7ETregU0oYoh7I8tTFDnrrfGjm+/jlD82aSphXSLjCkvqsnudV8Hjpl8RLodnhIUHHFKheB
OdcVYe+Hc8x1k+DNePwAjfXNbMyf3A8sWmTuRjyQx14jNCARd8itDgPy0UVdlY9MCABAiFPHQShh
Dmzx3bBw06Ybv+83gWXoa/fRD9tntAtPjQZD1aIwKMlUIphO/3AAv5+tOt3l+NOrYDXBIBxQ+W/6
GjGFwLHuJPpTu2mNoFsOHSqJBvSBOncXTRs9CrINIl2PDxEVdqqv6pYXcjAvSJbiVV4kR/Ps6wDV
pIaTs8jPcY9cmV4XzZGcj2h01iEz/m0SoQpln457+5prSbMdevNND6x1G9ak1lXQPPXY/SycgPW0
/6VXKLeEU8LXLd17iIIBi6Fd1pcPTey+lYkXU0LhSo1yGgC0hB+5ODGEOYF5iN8rRH8EXq/giaBM
7aeN0HgqeUw4FLm0q4sU+uMw7QlwuWcMyUjDTr8FmxCGAJpFNPVrOJNf1MUmTVwc3DDlmJhnpsEp
QHbXivbIylf5jgUM17Z8skoGuUVC8TsK6hGLJtmO5q+ByWVOgIvlhRvbwmLLVPAADsUBRQnowfVK
m7ieHgVuY1MvFMBsGrqMhd9ZORR55nQmpi+uXp7rYWSTk7myBu87xbfl6P1dWE0lgz7jZ0i0s+nj
yK5K0k7Lb1MKwJ2OdtP6yhsI7lxzEpgfY3QfOtRagz8/98TG1HbxAHagWQVBnR8rw4Gfa4HX6YwQ
niY2bi97TsPubtRIJmfUcsfa9eIi51jCPEjWgDa+y4ZB8DwWlKIeoTuTUElA2dp3IcRj5NenoFsP
ghmA0LFwJhLbTzwwk3+GmfLU9EBv8BafOWR7fPrEHnW9sS7riVhoGF4VgZq7UPrXznDeMLXEpzxo
PsU4/zSBd2+L8eKhTqznp8Rse0qs/jaOuTFQthyamHm+bMyjoR3GyrkBxfdhN1T4DrdR5790TJuo
ouh7FS2574xFz9vCPnE/sWmnhKYQjFvqK5LmW3fnOe17RQPKjUBzE3lwlmfQeY5frb22vTQEM/Xi
ISTxctkS82dXDGIKhEurwW2/szpJOXCau3r0rnVIyFxbtfCz7S1kG+SBRnGfl2IHON00LLxBnJWm
DJlJAAsMXABtRokhkCAlDGBnKZgijKn9Rngo+fKiwNNqceybxe2U9uGq0e/Iuahn8Uwk7Mec9lfO
81OIx3dNTg3Eur7fp111An8kHgMibw1m/L45nYFUP2da4mzkgFoLyuCN6Rzt9rsbZ05XUL+Zgrba
unL0EWnYGNbW70ywbJZ86JPyHTg4doa+OkkRUDEYy641K164W6B8LC6Dywi1dWHLeas1oH4g1M7I
T0CRpAgQ6FmfLL2+ddAPSFK4qpEnPAbAcNnzHIfa3K8sNK0EUjB9MKR9SSYCItmxNBvdgC9aZemA
grbaeoGuAdbyT1VBQIsOaiIuyAcZCWyoWFq3cfsse3fjkZPHbJiQEo2hSdH2q8TH2RzoP0MpE9yX
rIrM6b4M+tekS+0bO2NTn7EltzRexowHb1CjrnMFbCQTuStkcZ+HbrxshUXJ4HAla0P1IyKD6bG9
0oiPXOdOKlZtvcqQQiFtMj7qSqOyq6qlRY6yZqJca/SjM4T5gh2VZ1XPLIH7hW0PHFZNewkaMgyH
/M2w0p305F0FsFv4XFpd5gCfBlVpYGVHWsQN7sC20wTXsTEcgpm0J+9WmE4FtWaYGci+U4to25xy
yfGIuAgdbp8uGo+D2zywysI7MVusiR33zmuMU4LGga5em9ehb70W6whaKUR+c0H88NaHWwM7wSVF
tDUOaQ9BW/SPEMuSbckAj5R5j3SOB3sC/99f/bTjeZinKGDJjRxQDkztFRCFsUAhEzB7hfbNGHVj
M8Bh8FqRQqv5e6yfHEwh/MEwbHZJYMHRIsAJQpTBYyYl10ojyZAdrn/sa/2K9JwLamzMTRDmzgSv
k8SmZDJbdjoxqi71h2sQ+RCKZtroU+ahJy1gfwXcmlC2PG+FFLYDWhgCk08RBzCi1ngPhhWn0iak
Ul46dcHiqiFsr+Vt0JppnTnpkTqHrYtVhGzFTXZTHgb1MbbktZXBD0GJ/opGTC4n8IyopCNsDnf4
tRQ5zCeWJkYm6/mfvCNfsm3kjuV3CHaCpa7fNIfJluMCvQ7Mu5wOh6RIXD+MJcE4D0dMRdmalYqD
XJJMarNfxQEVa1+hfu2ae8diqKjNQNej9EqsFYaQHlGhDGKSyVhPZ7Y89gXU2MhrvnkPYAkmeEU6
p8VSwnO/E+0XaIyNllvXvqCaZIkozkPbH00XnGrY50R+5a/DTANKKphGHGcHeMZmcOVE8adWDMUy
xF4M1+Fu6sYX0zOJHiHnOUCaghNm7TWVB6f+npfu1m6QM2Je4tPr9NWaev0YavHON++ROgyLNhjP
rNimRb9p7RAyjQWK26Jm1CUzvDYZIAdXdxQhctHO7rWkL2htkoUxaG30IAaQLgHQ0Zc5VKjdgbup
3rYztyup5L58YlPu7wjxZRyzqefm6sKSM/N55zs92WOIrxaBq9xvU8HCjlzkvLBPAfNm05isi5OZ
F/hVy5jzcSVhPSM6KiFmA/Qq+1cwzby4tPVFn29BTf2gunhIU7bxngeLz5sMKHkEtdJ/4yooQ8bZ
DRZMy7U2HOQEm5vWitGehWtTvLMxr8FFIBgjhBMoGMAMB12JnoaA84OXpiJXIE/qj3IqvknDqJaE
3907k97jTcYwNzedvzXb8qHUcfBVnqMWI6xbE/KZDH86yjCQK70jKCWFauRE/T0xojmPDrr6KijT
TeL4F5eYz0gT69pgC9TF9aNZR5+OF44rvSckuShgCw3Oy2zWHsQ1iB6R8VLY9m0+awkEKmuXpv6N
lmDkGPUuYUBZbp2msreikcGKW7GPnuIGlR2JDz82T5Wxyl/6LCAykklgcXWi09xkz36EfI3sOg5f
FANV/40z9lOLqk0MsaciojJp9DcD1dcSrR9ReE71kEQEMI8B/cvvlDR2DYbGLjs1QL5wLFUs8yTn
CEu0nPMcFJgIfoaB1nyI6L87zEZxMH1QeTDEFDwSSi9DW5ZxQbes43jdm32awOJ3mZwkPRj4kR2y
X5vlVV/7FYFp4VC+hE76rvwVKwsGaQtHYSnooNecW2LNaJVWJRkzmuCZ1TA8KBHkG3Ngeme4dL9g
IR+CkkkcUPN9KgZ9aXR7EX0mXDZQIOQKA0OHW514SO5ANEWhRNGOL7itgjeLTDlkAmuBVekyvg4E
Tk1l7Ww9nk6IL1IYSYGPdpacNKKgxDkvbtGFQAH2klcTugwqoIaYypjETcd1D2neBTeuxaNiYDBd
uQ0BLOa0Ab97BxrHrkBIN6jrVrH4FEL3lzrKXW00y71A8gbztk63Lg/rOhnuJaGmdWNctGxi8eLd
Jsh21pGjkdWo493znPRLPU8x3AuSVlh45764mCnCoqHaW3rVcKJT7uMSyuhHoHTGBFIQBEOzzeKL
70wQtDH424oI1GXogZsSLrSiHm+bXZ1yMmB5v56hzJVo7msdPVw4LvBNWWvJxGrbSflp6P6JhBDG
RT73axlYj1Mb7aGvOGSDtHdN090SwRymeJQKYfpbBIZv7HNXKHjjvaPDliLgvXX64Vrl9COC3TAb
DYIfColDQ5t/jIopuU6vvzZx6OZTuxxc7sgk6W9ri2S+1ohXAS33ytOmtSMozSJR7QZtfLPR/0H9
4tLn/a2t2N1ECJ4CQU2dV711EOBTOPQgYbWUTluAviCJWIrRJRKZ64Xzscng6UXB4HPFo5yoauCl
fbb1J71iX8h+aySTcDnQdyNMkRWtqtyQYhPv8krYuMg4tUs7NFk21Ws7YAhgW5W98S0rR9uWnDs2
igvd15EuNKN5Ljv9CMz8EsAGjGtipCQAZMaCIf+vBzM2R2Q9zT0Pu56uqgnrl84myIYkdDidTXIR
SbQzVB5L4b8DWq5v0hBYZ+oQ1BZ22Sny90nNBhX+e3asZ//BaFFhTTQ0aZr99E7AsNZEumL3j1rY
napMGKs6iH5QxqaLBKlA0lxi0rLmyi+WXPvOwusRSwDgh5MYEJ49hjsMX9q6aMcXKc0f33B5xLbF
MppAHsvolWmxS9ASifD2GwUVUyKiK2vkRtkoj0Xb7bSp3dcmMLRau09kG6zcOj1nRIshYlqTp77F
qMp4znwfgvAB/vNzKMKXoAi+C/tdR5WaasN3bKFmmsKT7jgYFqromIM8ykzjXIbxqR8ClogIfrMO
KZsRO/ZZVv6FoRHKGSIh2iKb1knqMVhwNawaAYuHeTQp9XCPdHnpLOC/9yq8nVKhq6NnS3HAJnmP
APUZW6Pgimg/04Ht1OBBUsvj7oFANuzn2vTKMuSxCqz5hpCCT33b27yEkjLorE/Ri14lX/y2SNvn
UN+0AZduTe70xjadL5P7gy0jr6QAmZnnBKjoU+vhHyuf85nVddfdpK03nH//YYTONzrJYWNqsqKh
LnaFJTYZFyMC6zg4asi9GmBIS8ZGzjL3QcJeDZmA9k31eE2yC4Mt4MJLS6thfoGrPqUZYjBgrPcm
GeqNcfWm9MADUOma5n1dcUvmEpyjru1HmWubXOpfceS+S83sznZXrVLNfewNvO2uDfcmEaT1lLce
IoCjaWgvtYuStBv0fONaWL+IlPlggZ2uY59WbPJfp7ziUiEyNLLidjnOwyveGaBwqf1TGyUIQTtj
gsCP1I/0rVmeQvDXy7MvikcH6fXB6fcSFs3JapDhaprkk/U7i/ncCqYIqF6custRWF+pNhFFF4fg
nlpWhzIAymlWgIh+/fGvf/33f/0c/y38Lq9lhl+oaP767/z9s6yIOgsZtv/jX//6UOb87/e/+a/P
+adPOcWfddmUP+3/+Vnb7/L8nn83//xJ6qf5r6/Md//7T7d6b9//4S/ci3E73Xbf9XT33TDL+v1T
8Huoz/z/fvCP799f5WGqvv/89YlGpFVfDYdh8evvH9p//fmLc/j3C/W310l9/b9/UP0Cf/46vXd1
3L4X8fv/+kff70375y/N/otnYo/UdZ+Bq6ELm683fP/+kCH+oruuY3jCsxyX56f764+irNvoz1+m
+AvrB8ynuq6jNgBD/+sPtn3qQ4b9FxpktvO267GZUx/6z1//H97G/35b/2CcfC3jom3+/KW+ffW3
d1v9eo6wDN91ibvRhS98ljE6H/98v4uLkM82/iW0UQyKSH9p69FalmnmcD7Z+MVysm9EdG7Trr8U
0rAXthbU75ERfoWJwSpVx98BrzVBjaw5wTn3I5+7WWWxQwrGhXtv9igsnEqco9lNufkCDW0xNadd
78tBf4qJNTh4vuAZ3QVHOOHzCQYiliTHrA6yOxAQbLxCxp5W3hDYHLy+B9ecNAhm+u+uz0QucC7U
4HhFBzJ5/8eb+PdX6R9eFcv0/vl1cW3dMAxk2r7LckC9Af/zdSlRNk0ij85uUV1HU3yZ1rRJ0Qrv
yeF6JBQHkC/FADsHAiAtN8Xej+jN8fpLZxHmMib858Awj46SyM1tZq1KTr6wak4Jbtlz4fWPrvRd
SlbjExr2Pq288dCSpSW84QtLNiCm5Fki41l6NWhysNYb3SmgqgfNrRto9jXKeQmo66PlyMP05BaI
3mWJw8CtIrKxDR2RYOKwBBLIqusRdVzB7ItO/DLDukNGAosMZaGhJIZzRBaJcO1NrhW71vXkaWan
EiVzdoSTxkmY038lxoQbk3pwM1fdW2eJZ6GkjeUYfwQDYkcvQGHFhqsY4nQV9ek7homnUQkkA7hJ
ilAQVqfJbZ+ywbDXhHmRDoK2UqCx1JXYkhzveCHGrxkVZo4a05z9294r0PDYNSS4Tk37k2rJh7O9
GxmbgIUrYqDxYKDzJPOeghblp6kkoKHJkri1hp2h5KFCTQnMYTg7ZOUsIN2Pe/ilaJqaA1ol0jBp
85EvRcxgvLBbmkqGOqB0gNRBcTz15g95Jmw7p4hJtwdnFFnbpul4XSovyLfp5PvLlGC6uqvRkWdK
YobQ3VaiWBN1rFkGJ6+akQXoxDFgsd11ZnOaOc+ZwyMfqkxkUXZANZJAhps8f+3p9InlMH+kCUyl
OT6EPmLdUsl2S31S0zRn11H1KmFvzeA8R+lrKckvd0O01GyMsVwEdw3K2/DiKZFw1bHAHMezKbDO
exJdItk4TAyUuBj7dKePlBW6z/QtnvGqe3e65+7cDGq5dEkqGZVY2e+35Ennm3lk/9Pa+Kkx6Ex2
unFia1joYwk9tLAMTlrz0aQsWcU6xaDvWG8duUA7/IA3FS2aklB3I/EBmCtZcTiDd8hDDsbSDs5e
H9ao0MUyR42doMrOlTxbV0LtXkm2eyXenpWM21aC7kxJu10l8jaV3NtRwu/stwRcicENJQs3lUC8
onSIlWQcKdgCCHDOahE5eY+u3EdfbqXnUsnNJyU871CgG0qK3qBJT5Q4HRVXcdMpwbqOcr1TEvZQ
idlzJWuXSuAuULr7SvJuKPE7D6mtq+TwoRLGe0oir8WI5RtU8yXqeVPJ6Av09LUS1qdKYu8rsX2S
noVEfD+jwh+UHD9XwvwIhX4oDW3fodnXlXi/QcVfKzU/qn5TyfvZp2fbRkn+OyWGC5UNIFGGAJZ0
x1ZZBFplFuhL7a7HPdApG0GJn8BXxgKnax9MZTUIumuorAf0gYyJ2e5ZypYA2wUlthRP9A6HASP8
Jo09cliDVuNZoDHvR9CjWR6JZAz/S0ZQXNQRcZL4IUp8EY0H7M2oOVnsbg1jl6yymJUo357EHgI2
eTR6+34MhmOG50Iq80WPpJLCCYT2lM4XMw8fSWO8BKBYNrhgDo0yceSMKqac7UubDncy1y1guMS4
ob/W2wz3gJ/XzI0afwXK45ArPz+z/kanNm69KbxhN4HihbC/PBpRgTTsNfGbkCCzcvCfIBUNF8zJ
VTKjReaUy2ZA3054VsbGtfYNEp4aDXplAX2YyJzIBCAJRhPGmpUL2zZcMLmyw5T4Ynz8MYYyyoTK
MhNHhpKkvhH+EG91XDXMn71VWBlraTM9dUOsN5ky4fC4pAekXq4/ieK9SDElaLFPdRzxkB88AO6t
Pm5D6T3j+yHQFq+PJsZtotXvVIHGyld2oF4Zg4b0pSKw/TBnOq0L3qFYmYhCdkXrNviCqd8uLXxG
gzIcwXiE4ixxq72RqgvDRFmTRmVSypRdaca35CsDU62sTBaeJhJHLhMeJ7iX+qZQticQUMoEVSo7
1KCMUVJZpHpllmLPjm0Q+5SjjFQSR5WlrFWxMll5uK2CxuHJhwerkDPZbdW0JCyo3nczJi1zvCBs
pxsF0LCsxo5AKT0p16NXa8cOmRH1+8GZzInmFQMYIESwPcoUNuIO02gq9qwdt3pSjbvRHAgEVZKY
IKUDpX4f116FvtIGUzMUzrQrjerdsYGwl6MuCBfSEXghNiwFljVlXmOOuE2Unc2Zi4dZPgxC+gtP
DD/mzNA+QerDjJkHqXKGMis7zMohZzgjjjm6GYJxZbltpOXurfht4pZAdUGFbxvhG3SF6EgQcnRk
JIhMcAweTPx5FDsEOeWZecAHMmxzZeMb8POZyt33+49AYPbDxrSelf0POvO8pjWiNVfmQMBVxEyv
p0Y/E+qKLQMXYanshITXlCiUTOZ1NvkrTf8flJ3XcuvKlmW/CBHw5lUkRS/v9n5BbAvvPb6+x0qd
Kt04UdXR/SAEAFIkRZHIzLXmHNPMzmZb/yms1v8xMkGBeBl/xILK0ChLjc70FzDdIW8dYp3F0NiJ
tXHC4xiL2ZH1CA1r50rY6k3RRWTbNryvCxeXO7PCJ141GchHLdBISLczsn8wYphirxwpsw5iuPTF
esm3pTz1yo9JbQ2bFB7Njokx60IP36ape99a4oM2FZ7OXAYfAnU68XlasodR/h3LjL9Tp6o5Mo9J
eyaQd2CYxw6BezRQPtJOLKXr71znLZ9Tf9m1PXLsRJ5RbVDcVaeGyr8uJtVV+VXVDbPc4CeHQUyt
6kDH55rb0Z9JjK8eDthGrLCWmGIzscdyVYD7MFnvtThn8aFi5ZIHUXtUZz9Kcdra1n51HgPfzWCL
ihMXS26MNTfGObfLvYbWTNbPyBSw8Say+Xwh4u+tvPmt9J33TJy/nT49olVDYpcQInZoV+c6HKZs
rCRypkIDhoN4gGRK8/9tFm8xWRe84bKZiuE1FweyozO627DOXHEnMwZAU5YNOp/XiFXsbWAa67Ep
30rxOatNGCyIRKVnHosJWtzQKpm0URZpS9zSKU66mwQ5SS1Gavx1IqYs5Ax4NbFbI6a/qjfFUF7s
SWzZuRi0sRV9fP1rvt5Bdc4Ukzc1BQxwyvmNIE7e3Uh5wiexhxPRDJVaecYjvJxiIm8Sl5wpAkMi
eNKBGM3V29mL+dwUG7qrHOnq3TbFpo4bFjeR8lCLib2zqvPSZ0w41F+fZFgAc7Cwi3i+1SlDfOAB
3vhYTPJt7v8hH+INy856S5/LO/liqS/FXO8pn736DxBmum4rseEjGTgGfJQs7PmRuPXVJhfzvtoz
8fOzSHwNgvbRFKO/IZZ/c8T8H1nfQ4EBFBYyVQ8+QCe0gEY2pPIU9EWY3agjZHmnQjEGKrWFrc6r
g8CNbPMm5NPH1wg8gSegAuZ3l7oqwlNrG8EN31ltA196PqlN2AI74AvOeO486nsNckKOaA8vLRCP
alvUC34k3LunQVAJam+WW2HtmdsiXLCMzll/JnPnW9oz91vSaTi5hYNhjpQBQh1ANairgfqPf35x
uC4QWBFKrvu1liHDIA3TGwDONfxz1JOXv8YKlb5WLx/mtLzaWo4Uz0mLfevXkisbIdVgcKb+61t3
SwT3+6a0HLr6NPPiiXZQuMbobbhRbejKWneeEe4bA8kC4vd92ZfgcWo0XgK/UJssXv/ZqxNEfrjE
1WkYQ9N2tpZ2y0CGj1ibcaBEFZ02OQwISYa3mp1s4XbEwvLI8+y7pg/OYa1c1lDqhiA17auTX77u
pe5qkGVyl8a4T03RV3/dSkgCzSsBhXSCDNEEHhIZMEhK1Hm5gEVI+aiewDM8qtON4Efoheqf98Ko
/BYIpMQWXEkLt0TdC4E7gg+BmlSCN7HgnNTop4GetKgmLwjC64snSJWvQ3UO5s4/tzJj+m0JVkXd
Q91X3ePrF77O6VBa8Nobtx7cllAALrGgXJgT0hbqjxaToIMruBcX7ksgABgNVIMAYZDl/wbpf4QI
dUkhxqSKHaOeiPEKd6WgZTKBzEzF29hj98lb8DOlhufHyvz7kIlwLogaFNSzIGuSIvpB7NdDgybk
Qmj4rjCXp0UwN5oAb3rINxUEHEtQOCar1FXgOA2UnDRpEb3Aa9TA5zgC0iGG0rjRBa5jC2anEt6O
gHdCQfBA/M3/Y4MR8o1mENGNsHtqgfiU0HwMqD4Q5Duk8oB+AGBFA9wr8D+gmWgcOzcJXCDH1eo9
fdb7EWVFzzrltigeyOZlFQFTyBK4UD9CGYI2RLbrg6n4Q42giDyYRCzy/vRFcVvAKhoEWlQjFBGI
kT/a424ETyh4I2YtW7RKOJNm5imLQJB6wSGFcJGmlXV/DCkpsucWrf+NKQglQ2BKCVSlELpSLpil
UoBLRQF6ycKe0c6/KThQRRU4Ewl9u1pwTRbcJkQGw6WVDW99fEJavOsE8+QJ8CmG/FQLAir1gUFx
SXqZBQ+FYANch3w81wl4VCoMxEjrtrGApRpml6wUgE11gp2q4U8lcKiI9vooBEzVC6Kqg1XlxSAF
ET3fMNfxNuQfEFjXJo+xB+JqFdgVL7jfVoLEUptaoFhgu9SBZZGGINgsCAtPloC0fEFqGQLXagSz
tQpwq4W8NU0m7H9cCplAuTrBc60C6goF2VV4G15lcjYZOWaYXo3AvVKgz5sqMLedAn/Jd0wXGJhe
/Cphg+kCCWuhhemCDTPgh/kCEiNDiVIKbDFLIGN04ykUwR2bBECWyFOnAiVr5M/xJXBKgGXM3x7G
WXuWH4KsQJrBNpsEcuYI7swTltoIAW2kHK4OWnlfVyhp9nxdBJpWCD5NQ58FvkOaXCi0Ny2UNQ/a
WinYNU8AbK6g2FKBsn0+Cpw2U4BtnqDbJL+DSAckJR7/8lkAb1rwfRHgmy7ot0kgcKXg4FYBwxmy
0UU/IdA4R65KmYDkckHK5bDlJhhzlJVaYpPAziUCoMNKQVAFkfEWcitfIHUFtDonAmYu+LoaPVMj
QDtL0HZRaZontJ6bJiFuhDLpKhg8X4B4zCUpukgcJzL2TqB5hAxWN/q0/PSFpzdAEXMh7EU0+fY6
zL1AuLMg+GgoRKdGqHzQ+XxF6Us+Aqh9juD7UgH5VYL0I8jgZbUovgyIthDl5DTUeAIfEuAKEXAU
NOAsG3q1wEHN5C1znUcIl1w9IAqmNmhBlAtPlsAGLcEOdvAH4RPpB+IPmOMDZZMFhQar0Izce+Y7
O6OIf3cCM4y09Wf4ZqKNHSEdBoI8nAV+SIcTc5KGocqdD0YDILEa/G9aaN13NujE0BYnCzTFWrCK
hL8EF9ZSAdAvoItqL/IBMWqCZFSHjmAaI9JYfbiNhjCQvza64B19AT2qc6vMlAUC+XUPyhtniKLZ
sRFoZJT477ZgJJkNkOj23Z7BS1opMRFi9SggTxYV8gMmSRiP2nA3NkSTWgKqTCFWrgpdiaOzEJjl
LPQVUuCpQC2gLj3rZyHoyxkGZg8L0xQopgkdczXAZA41yKAMcqYmCM1aYJqBhQ64h68ZC2jT5p0b
Bb0JvKbZ1ILjdOBykvyb0g8F1RkLtNOE3jkKxrNURM/IBe6J4NLC9cgbYaxQofHCYafhoWcxYKej
9uzCCbUFGJrSAr84PhDRDJookMpzK3jRiGvSJMBRS9CjXBYcHTi9IEln2KRdAqS07WhOjeZIvwtj
SKZYpqFgTQ0BnJo27i5+eCTgp51gUPF85QcLMioOv1RAqWpkL3zgqQUvxxScKvKFAe1LdY4FtQrI
482DvTqDYjm5gmOVMHlUoCBaa1itCHwRZwi+1ZoAudqCdC1s4K6dYF7V1dkT9KsNA7aABVsIFDbM
wcMWAorVXAb8hSu7DkPWFphsJ1hZXQCzqeOBv4qOk6BniWJ2tzk02gIqrWEGpITrNtNWgLWIFbHR
CcR2FJxtLmDbXhC3vLZLK9BbC/ptxHBuQMPtBIs7UovdNYLKDaLvvUu5fF5BuIRYfQuoupi5gAwr
0i5W0BkIJBuAuZi6BMnrwOYtMGE2AusNFrC9avAymMudFh07MGzfXCC/vDAuWwL+JVDrRwkJGMt3
spkEDmzK/6Mc8udCwMGBIIRtgQmnUIULwQs7Aho2HZDDkQ18uBORJmyYGSqxjWUJ+Qug4lWQxZbA
i4lVSK6aAI01QRtTZIIHI7hjV8DHFQTkXlDInUCRDZlUmXCSB1faroJOdmEo01rWsJgUzTalqofE
FNSy+vtnwS/XwFlvWojMi+hEE2E0D8xTag9sM9kDT6zcgEYx/HTOdFdnw9/YAvWsC/S58dflMgoI
ekQEe1NE3ksikGgDWjQpo+S+Dd7ejtyRWCf3qglauhbI9ARtehbsNFKbeNdDoubzANyQmiYtMTDV
oQCrfcjVrE4eMlwhqNyBWgcsNnLBXPcCvGaZVKCeCd99fNOMhNbWDrKnRDDZoQCz/f6ljkHl1Lj2
18W5ZILWjnKqV3b4G6UEcBLo2zkU7i4Bx53ka0xb/fcgoO5AkN3kO0NHTPWP2MM/0rXZYzzgGwwF
9d3C/M4F/k0dYxORFEVfGTB4XOBdYWh03O8m3wyqJSZXBtIQ7Gav8dGgZG1Ou2MBb9wU8HgTjmfA
gGh3BUp+a9PoZ34ksPJJC0BJWogbMAa0QfbNE7D5JIhzCznzlpIPRlzw5ymltC2NOnT7jbuNPWSO
IbR0U7DpVU9RwRGUeu7Xu3me7hEStmiJ3V0v2PWaXurW9c+WANldeRvbGqeVZv0cYbYHlnT9BOM+
wnPXBexupCDee4G98+n6VUJ/h0Dv7Bp48JOA4acYBxqk+IbSDN/s9WLCkF/5H60w5amS8PFUnPkZ
43Iq6PkYBv1EhwFAGurwGjw90k0inSjpbKN1/WVbQOwrpNS3C1x79aldBHUfCPSehKzl0isS/oBu
IBA4fizzTZUjOAg1Xx16gtOvmc/cqHOjwPZTqPuJBn6/ZkZ1uwqS31BwfsH05/AeBduvLvE0TgGj
IBhlgiyXfRkTP+f//7GrbppJB8h0YgLU75XYlIebz7FRhoohkP5JIDEDUPDhpcijdRJCEKXEEXiA
7s9hytdAogpSlVrQ9nOwDyXK4Ksc81XL+te5r7W6usvXrf8q4Pyv91M3fC37vx7gX+e+Hl49srrf
//+5/9dn+3r4r2f7n87931+B+o3/9Y2YJZCjMMuVPl27py0EQYtL3U5r9bdBgjxKifTICnqaWYor
SCNyXeiUMKuo6Bjmt3kik5CkoXQZfzu1BbTXWa4apcdnu8oetDpev0WFa+56aiyHfjXD1xLLTL1u
taqeSQaMRgr8bXEbN45+9k0eyQrDa2aN5dPUZYSp1ExTPYJhUsP1vrn5HBDJaljn1KHNRh3xGGNj
pU+CvDVeF2wd5LXsvHo1bheyhWL5Japkm8Rqy/e0MsrTYGr2dpbIFk3331K9AcezYNm0dKR16nyx
TBjyvIzQAfz0QVCw5Ggb78SM68ZGVfEtSjp05XrHmlt7Quj8Pml++xRggKLU4L1lds04146YvkPX
/3A10LgObMeLr2fGW4gQW0f6n2dd8zFYknSnQDq4iUyt1z40HLUEqxZvpjl3jPYaqHY5T/Qz6fWJ
kV56YgHffOrZhEppH/40ci12CSZI+EbdkGGzfNMq/3VOs/IpaPLpbhInBaq29mlpoqc1DeLd4iHt
w8nYbXwtC775I/gO1zPf5wQOGZrEZKcRqNgEjv3CUBzIhwO5nJ4zMzfypxK1svxlX4GR6nDVsl2b
LY/L6t+DqtT3RBsdeydd7rrFe3aGeQdgdGEASZjKWxkOCDOHnWMg3RuJj8YFlGzjYdJeM7d7ipw2
eRqqpX0wG/9XZjnmx5J22q4t/HAPfoGa9dSc6JlZz1MfundoFhrCsPGt9rjFwLr9GXresNq141MS
LOVBb9v0FnYpDTz6bAWhV1qJ1yPuz3icyIEo6P2mWuIy+I3JtxJaNHU7Hfmu6T3Qszp4jpl8oINk
kCrpoDDFQBGZfJ99j+nYmBYflp3/iD23fmhJAXr2A+fYDKTvuBk+6Bp9AFgQur2JNzmHEG39sQ5z
n5VhTbEDl3qasLqzSjJxy8QidnxBoCGhXiRZmxsvLqZzhdD93fMe1Xtt0go95munb7209z9GienE
wrbcjYQaP4/8VYuTEY7YEyg96y5zH0r9u4YoJPzZ5K6H+cknsA+9PF3hmciru2Wc8qOMTJhS3D80
yPeEwuqnqda8jwKdzWR/aH3qnHSbMpw6u/iJh0F4jBCwI8rX9dV6S4NvDtqxDyMuOjJfyOdTh6vb
5VscPfPeStqD71HN88m9qpvWf/GBk907xAegIOH8hNv5lg8M0XIa8bThwHdzLsafc1MlD20coJls
owMT6/RjLQvzOPd0wEU3ccQKNW2dkrRJl9rVLsKFi2qhdN+bBD9IrlevVg44yUjd30TajO+sqIZi
IuWpqumxUV571wUUkWaVcVGH2fSy6N34ZpLWTCgDPdMgYihlOkXMhde5l5bk6oPb4lrn652+E+XR
M5e2s2M3WCPhrtYzYC3UuVNsYEJwkvd+/GN73nyzZEl6CSDQ3mup9Vc9WV0jJU+kud+tXBQAKtrv
1CC4Oo+2KDZn+z1L30DHdG/9PBXnJJ2Pg8PkM9X54nYxIVol/arbKa1pAJUzGe9ua13gDVrvUfXD
R73eJmPx4idzft/a/l/c2wbRhYmzNxzko+qwismwXmzrR2LQRA2cRn8nXYXSyYw9YuqjSxk21r1X
6b/8ovXfUdKse90j2g4Y8B4IpPceEVJ9k5RTdHW5Yr8TuOYUYfG+Vnl4dX2c4XEcsarKyHmF2oPs
OyNZS70BqYkcE6Vyede2Ogv+8bhUM30uz9ZI0hxWWER800JDOzRBxfJusbpTO6Xp7dqYb1U8WyfL
o6ikFZV1GmPIVho2l21tk9aHoCKAbl/PaBMwtuqeUFzXMshuZtEn9FkVkv1a4lJgIk2ktUcN7HNf
3a7ur/b+p8NFHu1fdwHtz0N8/crX76l7/8fNRcQ75xrlPmykIQ7R7qT2eipyXMrYjP+9F8ZFrG/U
yaiZMBvbGYC/Sh8fNPkz4DeCFCbSOANBMV+DkdauQtQqOu0Xp1adCwCSbCqTwYhAwurUUs85oa7w
8EbBy1LEZsz3DPQUEw6WTsasDl4VMgwvUG0o/vyzl8AGbS3IL4nc6Er0uyJGezML+YqAYiLtB+I9
gtze4q5FyyCHOT3KUyzpYV+HGGGK0/Tg1u54a/reY40knuDLmRbwgIvPjwsPU0O8nPwoyRmUWM67
0Qp/pmo4NwfDPsAXjtaxuOmjrt6l8hz22jLydNFP9YxfT/t1qF4eq3H4LuFRvf7WrnldXt/kkMvZ
bRsAFCxxCvKT4wbJLN2vr406142wZfp1fkCpg6s0LY7+6NtHp5shRqsXMpk+bNghOXz9wcNCGF+V
iFtemmqy8SQIAovCsImjdkXWLR3OYMQI2WJcUWRjVzjQai+XPqFOOYiLP7X0RTXCxviajAGSENE4
qM1SuHQWUyRLLHP1Zmsnkb8xG1LY58nHFoGBwToMXboJirk4LY5TnNTe10ZLwuLE2PsGBtjbqU8a
gN7i5EXM8DBU1yA8WO3fkCaJybjlmzp2ibSf2fT/vVcFnnYEbRYycmAjlSeLh8EnHW+IuZD1a7hV
D+2q7+bXswwGLU4ryn6oD7HalCtZrzdfxz6O/BqS5rGWT7L6TAeObt5U9YgB1htwwqgPtTaFv8J1
fKidYqBzuNDwpOb/z0aLq+rYFimLM2kL1oDanTXsP/c8zaZL6MaXKvb0o+/koWXTwHZZXibab9cd
S31HmxVpQNnMBqL93kyPHWVe2tP95+P4zBE/99Q56v4oANXJf93Hl6eeIcyTLJVgNbTy8aQ2yzD8
s6cO/U4k3xiTKf/TIDc6msKVCRj9c0+dwyy214HA+F7WGbvPywzI42OQ/rXyvKFrW3juia6zi3hE
oh0687AC9WnnW7uoKLjpZn+q8+SwiqgrdOGVDEv7XibQIZ0gqU/MO4LbJSgeFndeL1+bRtymugZT
F7aIcS5gQh6DrtoZThadZ9OMztbaPVZGZKMU7OgmEDECpUYztvi2TNyCalMTFgrNuqg+5qnyb0vI
u+cOkcx5dWfvc08domzTd768Oqtqqbto6dmQeyS5550j2ag9daOVwC7ydXPf6TheDIJhqJQZN9oY
7YpISquPlfXHgIi3L1fdemRO/ZD00e+pn3Di6U6+nYIUEihd0+1axGArqp5o7EQPDxDT6MJhDkdU
Fiy8lN/zaBkXOiv+MRkHZ4/pWnsA4uPzTdnYHXPYuYbGYQPPL7XoZ2To7nZa2unMUqx9XB2T8r4x
0ZRE/oo1DRVuNSbZdWqABFiFDU9qObtT0x7wuRe4R+f22QblU+oGgH8jH5GomcQKUIq6T2xgPJEH
g0odqs3iDHdrn5GKhrQbHFjaHsJyHO/Vxqi09Q4JKSpqhtDVZqzB6E3+JPiGmLrnRo8XHKuBSUWC
2Q3oK8NrtsFQvQ5LPB38sLy3KOkfXLKbGyxXC+aoZa53MSl1F63+r01jFzlhd90vRNgUUOW8Hqbo
nwAcfN2VcgxpyFGRIaVqOjJWqbiqva6Lhj1Wp3cVCkOw5jOS5GnvsMRDdChBQ3bpna2ZeYzXUjde
1gxanGHQc211F7pOP8wbu2wwYi9dcfk8iQvKOWNuMf87HI2ar9jQHbyf+Kc1SUZJGjqKhXcPRpAs
vCDZGG33LchRvFFnOZlSVPE60z/bYADAWVEHHXCj6GsM52tEM0UdMMlHvmahlgPFNoz4guchviS9
8bvribtANXxQ0VCjTrEuNmByugbiJmx730mm/ea0g0Uku2zyhCYH3Q4U20AnkkLDPL7gclYxijLq
XvDkPM5MzXU/Z8TMgvlzM5S3juGlJ3egtgbuBNucDC/j6t9SBIXBYYoLchi0k2FPJsRDn3SIdPjc
6D1ppZtcaKj+7EUoLftv6Oh4fymgn+geM0+TPb8yL/poE6UnChO7tZH6UpXCmMalV9P/KyNCHarN
hLNkU1rg69RkQ2u6/5x2qMMUztguyJxfn+EVasrxueu1ZbtfswwFCWN3MNjhulHDOp1Y1ETxA6i+
fwbxKGM4V+O32lOb2DbBYLTrgZEYBSueim+twyUWRPOLehhbpjiz0T94gzPfxtmQkNwsD1TgQbqx
+aZQrAU0z7qQeYIa1ce13RjjWhwtJLZbCprIJWpxWs4OregczauB02uDxpL2dgbeymjnU+EaRYEl
7DuU9p4UyO7PEiTzKZXb1F7ZT7RvcBoig2ZAxdLFt0btdjggDk5rb1drxjOghu9qMoDCBjL0ElXg
RyF8XJkyqoE8kBmk2lPnpnI4oBab9rmdQnlS80s1b6Q58z3OhxWpL1I4BGcsiEJniBDMpTMknlwH
T52SHIuAgIFYzStNRP6bfogpfKxY9XHRusimZKPGDzAW887p1x/m3PJ2ycaQd0TdCOs8AzpfidQi
n/eZFR9VRsoo+h7oR8h/1KyHGYx7TEirlkmPguuDxPpnT51Thwbm/1qrp4MZunF7KMf+CdpQf1u2
PeG6NpHDNNvZtTyjuRmhWtHmQPYeywgo53OLoVztqXNNAdnPY/7MR5Ub1KaTeJdGZbzIOS30KVAv
6Leani7fDqBej6QPD5mhrbdl1Nz/a2KO/cvMkuySG+ZTGeiERw5x/WDU+t1CN4UqALbgitVdFKXj
nbtaH1MwG2dzBFc2oebpNP9poOm+sYcOH7mpBczwS+hEoYktMdeWlxpKRGhZ4TfDpGiccuWZaJUd
O3+mVRb1Pk2pOL+qjREUxHE2BFf55bxLIpC+dd1S+GPJEYtorhCNodrTA57O8GAtrEZn300N2i2/
QweCcyal8TAdVsv+8DyL7ywAsoPfFPEVZfX7Enj5oRvW6pLqIWXqxnr3UWsMawBqabqEaVPdTlnr
nzKEpTeWTYACZv2Jfvly0BBtM4+FcxJB/L3xW6bOvjERfp78Ld3pMCZUn9FTxw9mip4X5Upwyhgs
bybiSHRf+yhYvB/8tCn2BrmVxL70yf049dlTZWevQCWabwjCzN2YL/CAwhDsROY3W+SoPvFn2T8b
0yq+A6jaRbTdbuCOUoTU18toDMtjxijTIax+H8KBC1hJWysozZe2cNqPVsiRlRu0mxmg00bvNMqX
wxQu+2Sexue5C34scTpc1BGI4XDfF/Ta/Cgit3v1PswOoFJuePbJanLvY8OHcXqE6+Nuda0iAyTh
0lcb+sGcHvzOQx6cL+95FGpvZT3MdNVDUubkEDMC4cyB98QHLX1JC5LHrEl7s8E+BJrW0iqxzX1j
9uU+GZb5sQ9oBI19DVTEi8gsTQF12r5/LUrDeMxi7acWO98jvQBa2GAfTDNvfHWcuNgx8fGu+eAS
vqY/Md2s7z+tXYVOo75y6/nK4zyueI5YygHbHNeAGF04GQiPjEOah+k5X4rsAgvkro+Tp1zm2lmO
4Duw9fl2BmN77xHwzUQjWb6nukl/fVnfsowWljPNzVsekEEWG+RhLWHzFmE3Jl5xeJn95AhmebiW
9RoR18m1qtJ688GwE/PBBJh6WRb9WmkvrWFTsSb3E3TCTKxJluEMqR2yUPIXhkTCdtBiMTsSP61N
5a92S/PcQGWR+ILhNhvcm9kt35p5yW9XCHhvvFa4nsbDMvn4f1vtqjbhiig3nembheDTlsLM7icn
WJkj+1Cj8gF3hp+jPecq/DRG8RMqbDKJZ8ApeG7sO9sFd0DxCJv6uGyRS84fUenR36yLfhvWY8Ca
ZWwfaSayCDKvCb21ohufsnHlr1md6g43zXScc9uA6BFbwwG/nnf1WdJcl5cqr14ityV8vjGy29nv
ijNu+4LuKIr0oq5uKyPNfwbmCdp78YslODLrQi/vusl3AeWCk+jNfnpJsvjZBwBVeTZF6WCOXiPD
eRkDfblTRwyhKJfsDumr3NgXZbLtBknJ6YtnCu41Orae6EzDprC/7AfC7Db2uBggdh28K9ZdaprV
0+fHa8W9tItaDcpE4zvnqV97ZvePI7i5TY0L4zovDxmlwmtuB9HnJlijP25mB2T5/cAgAW0UKtsx
hC/13II7OeaetofwBzrO8OOfRhe9T275FFq9/mov7rOfpO2z73ba2aYOBns6woiBlL5dpnJr6QNp
vEixCEcJGFE6E68c/pS3kmTVx3Hxkd1P852X0dTXwsj/mLzE2K5tqaFLZ1br8l+3Bl3b6lm91zMt
eFYG/bifX82OloiDsYOZ8mtVRvPrOO58byhe9PS+LkbzyP3TSzlhXBvKJbk33aUkbSHeJ7mvPapN
urLAoSA3LM6DsxjTq5e5237opicXyturUZYH2iPDo7oNsO2lG6bhrJXLecxrmEJLGN+bs0tnxKto
D8th5Kz/3FBosX1yV/2qzlMJxu8xYDgbIdxc1ab1Ik2EXPJtaaWgbeBWYjIfpjStg9Itnub2FT1H
/2zLpl8Zb2JvxWI1ed1z1c8O0obxQx1RxjN3y4yEM7aHlQxadwhPaehCbYAhkx19uu+DbXGuW3Dd
ZPPVW4DgbVVyNRillUDxlf9hcPCijIQWa51ZQchuVfTTWe3pnjuejcn8a5WoeOLQy3GUFzWiOGzc
x06AbXJEH6M+qz2SEJJt5uoLuIABEcTid8vVZFp6nVvrLU/j/sB6arlG1fy7763quKDUeHCh426r
vuFSI4drkSwP8ViZJztM3tWp3HDLEN7WcHDTQrtQeuVQ/do8Tv/8GvCdeWtUZnSb61bL8iCJcQv1
/bOpB9FdjssVjE7/rE7Z4of0EEue1TmDryB8aJM0AfkFdQ61KHOpcHxYl7h/hnCNIr8kx0DdOFLG
eshMe6duHJPoLYqZwiR2jEaMJXrh+FfdDrznLgUm0QHcu10jyz4GQyoeF8hW5FMjtpC7VK3pP/d0
0Fd/nB7VqTpwTAa8sDoEceM/mzma1S5yKU+Dm4Vwc6Xz0KAxKJFLaikKQLBMW9vIpyP2wZEGPO4L
mPA3+pgsm4BQm9s514qHGQfTbZy0WOpmjGml6XlHGvrmq65B1jck2UOfGpx9rn/npZN/x5qfJXVV
jDuzwHYIX+1chZAc8cvHd2G9jUHZVDNV0bFfdzCBhgO+CYv1VznDU60tsmnDCpgSM4365pT8HYn/
aCzGsY/cMKh1pk2+NbryLfWsR6JlPnoD6lI5IoHvsdQM+Z+USfrGWdenIPe67eqkT7gA7Xw5MxfU
cLdkp3Vy3mCppiCWEBhOLdLFhfeyitcX18zvxhDlaligJbI0BFOeDt4wsl3jHD0VKcBcEG+bxGjM
7XCCY/o2NY29yVECrnkAcc/+7RSAlEk6u9GHIXnOCCzrVnwUJR/OtfR+OStMPmIdAIn48y97joID
qpRuu+TV3p+c8R58HiN2j1E0oRMboiFEKnZeJmOgFOhCnKjn3z6TTlFZAjm3BQnK3AacdD5gQ8xu
/cQmwlp8eBrrda66w9kIAaqVbdVufR83XlHfjagG0Y0WZPNMoNZr/7dReisgK6veBOP6mJn4mbu1
2M0WdLzUhWqqD+9WSXEEdAPpDJCp3PiodWECujklP3GdrvTWfi1QtspA8w6R5u4dP3/OFifYJ61z
D76aIvZ6oIpHbmBov05WjYq8AchfTb8gpz4D7jW3NSF52yCQy3ZJ43zx6dtUSMsTB9tIg7A3fHdG
J8W7Z53rFb0LTh2YzethbMufWp/UR5RN1dbFlD3wZu+HTPtFUEMEK5kVxr5w5qMdTO0tKNzk0KUk
cPlgGVm0XLR++Vs10VE6b8ZUNPeo2X7Mnk3v1zB+rV6TXOBkPZg9+D5kGtad3Tv3VYhdj6o8yM4B
WD/gsxF6X3U7r2j2anzZ0dL9TcYKMDOZDKRZO5JxhXEYhjmtK7x61BVcF1dkonv1rjHNe2fqig2R
iCVemZckDwiBGJofc+JRZnMElY0IBeqVdzcUxV3pgunwIvtp9lkpz3F8X5T92+QNyRXPo32ePaD2
Tt0gOR5BBNTpI4oW9Jb3I3/qvsrrn3VE/LBv4Abj06DMIGNEZENpEVkLthPJ777ssiuuHKK1upSJ
R+2/TLS6b0qUR6TBdo+1q7+k1QAf0Ix3PkD9eqKEnep3kwV3Az47/8V045n6z7Bh+UjEGfDPanpK
p+bqti74xcUfT1rnbcMRo3BZ8T3xbJzaDZok/v8mVN4JReiWjuZd3kYfBeiAowX1ip59cNbyOaY0
NFKw7Jp9BbHzBgZU7FjFLllTvnYlf8Fs3sZajIDcz95x/Xa3QRidB708WHN8X+qACWGXcgnxCRjM
o+fMn1/T1RUXNtNv817v6NUOjosnp6cINKcTUVddqW8xm+/xFB8mB4yzMWOGajQkzFwg72rz71jX
1mNkQ7k165wwDIeGidG/+d6SbFzcj8T8Dv52YILrtRp5QfVCsC9N0yb6lpQTDlXALjd4WuH06TMC
h95HKEV5apPFH5NRE9P34mc73+Gjz+TjplyMP3B4vkeV/0tD2EbtJX1tJ6yHHRYNL0ePsPZ/k5mv
PJ60j7Loo0Ob4MjRx+VcjS5eZxMl91o7ZMLq1tZp84BM+qfcCpZnEirPHfpF887QSmMzMnOlVti/
NsFdVWgdsxO9egDH+oNZ+uivjJ5hcrb5T1FGnegijlySyEDY8YT3hAzMqDeZQHlzdvObGVp8440z
yTWutvLbDRGMDK87wmeoRQZQKLrgqYn7bwVG9wssgB9V59ybvfV31SAFQlh9rP32V8h8kmjEqkEx
V7v9vHMXkEF+ur57Lq+L5VdcaNbW1Ir8LsW2HSRasm8GP7ghsOWYrtYDmcy7YbCynVkRutL30KXy
9eqxhgVgt9HCJPy99ly/fA1OX1t8rOt8W07p1Vqq26ix943ToZqzt4lPjIbjZk/17AGjpBmzkN9s
ML9sO5tLkw5DGEkXneGOAdG9mlX2IyIJaJtk6U8vAv4bO+9+USFhN+3vbVu+6CFO3+X/sHcey60r
2bb9IlTAJUyX3osSZbbUQUj7bCW8S/ivfwM8FXXMrVcVt387DBGkJAoC0qw155ip/WBPxbwLklvk
Fsg9zenTzu2ZEoleR5oQ+cUb8VcrwtNOVTA9COrYU1Vy8Sgg84NKH8hTS03mttJpY1CELvl4UMnx
+GfDys8amDiaS5IH2/aUq7zTdW2WqW0g+HN3yxpFSEzV14zSxzqeQ3O5yokecAIqFL5Gzy9eGXHL
PW8ee9TSUEK4oP2M1uFEIY+KObrF2CVsqkerZO4oR7yJYmBoHu232qIVgDDw28cTgDcLoaqKqBPw
v0inrliH0nk1+1Pv1ts0NZhMRjprNu5y5aCPbpqa7k8Kvat39WIXtsF7VsTGUtYuLOFwFw3Rs+Wa
uGeQiAda90zKR4K1eSaBGu7F1IOG8DOqLvxyPW7Bkrqk+YXVSHXfJ+FrnPzTa2Ww4ESay6alSFe6
mQHa0kcPDzdkElUxpCtEhyvKQnKBgPRCHWjjj5I4BMneJ/GyJQhbbO6D/Jl0eCGRZTCJkXHEXbIM
+mDWuZADavU3RJdo/tIK/L8zfUlfPEtJNp3K9wSBdM+yvkWmRxhaGZ2SgrnIJ6SBlQiJRzVCaKTt
bUXVMel/i8WXXXUProH3nzoT4MsJC4eqmdVRHbW9EJjNpwIOJNoaTbePRYW01uutbxqNBWRlZ9oO
NqTVuCi/KcluJiJZ9lGBth9+wSR/A3l4EZOJIcdGS5Fo9Yrabn0dLLQJGqlVkUJ+4NeskMABbCy0
NCxG7A2lWVAkbUc+iuB2kU33c2zqGHobBXM2nIStoSW2WLPlENWaaDdo1bZsvSNb8GkNQ+NY+yvE
LpRxw2qekGI1bHvT+U1Ls11q2M5G6QxlhjP+aiKDqyIQ3cwpWXqq/uoG2zgNGa3pvJiboV5yjNG7
r0GXOss8kTVN6mivE06Df6AGCBdzHeRW/hrY0YceMmx5VNQCKpakXQQUFkyx8qby54jqC2Pig440
beGl4dWehpfMsV5tUpjSnHQG1fjflhl+TAmfWXqKtKWWK68JSPNK3R4JOqzPIchfR8GApsLsnON7
wCIdXfqut1dxax8KYT7I0m33HX6lNWR4CFrGFfDjb5H0jWVd4O/VVaMtw4KigHTmZjjqmIWXm95S
BJ9myM5O4aFZJl43rWeAg+XfU27ix8oytpo/Woj0kscqAWZvIl6uDLiX+CZ13OeoLurEerWI1aod
9Qq3dO3RC4aiitUojprHpmasHTp7NmEwIwpIwllrDRuTb6PwC9Ncb8HXE+m0RDi3ghr8q67yo4j7
nyiZDPqEUN4Tv9r4EcvaQqtGpvJm6xG4jhKoAfZcE/0baKzetDliD6nwNssiOo9avq7H8DOy8X1M
dE5bbjEq69NZNvxqWeYPPXXBrTCKN8REq0CvNlnRrpra3mEBo2WVojFI8ocWxtupcqxDVc7JjamB
fdBosGAoBGEDmUA5mHPaG6TK5C21fv00RsnwUAHMHUYyfMEKFop2dY9ayIi/68GhaBij3Im7j0Ld
NKdrUUvmOpsVY3jUyBckjgesIQ6iisWSKrgPcsm8kxn4ETpnAHgXEOdlvnjC4A9BrcbOSBJJKryD
DbZUqgErpuaodWDnD5qdPGUAm35YkuphZ21RhQVLOpXDMnOIsyo6DLEFS+yFucOkBC20LPNV19FJ
bT0ipibsGewtXgYzzA+R+6uqMUG4cYH21eZmIB7BXtGv8RYAICKaqF58JrovXjh2vjY077GKeiAD
bf7ttXNUYv8ZuP1zSoSSbsCF6Rrrp+YPDRycfLqiHHC2jq3haHTQ6bRV1qy5InI+ZBIt2zB/joK9
0bnI9FQgIO7Kt8l1Tn6v9/Acmg9DssWL58wskJOlVz1Ih7pKPZyH8DvARHDT5+uy9NNiY8wrnwEu
g5j07GKI6p32OYllUx0s2AQOduS8ckaXU9gYe5mjQJvGPHuZ4hDXQhRc2kE/d7m9wlO2DSbxSujF
LsQUsBhodBVlRCvSj6sVo6cBLfxcqvEh98eN17dAxTUgoohk9xVXjzVSk3KGEzL0YKtnOqEigfvS
lnGyZ1dfUqIRgoaPc/R16yNEslHOFfWE5VPnFETs1uqjC0hHQw9VadYRtyYU9kWgW08WmKZVOQEs
1jNn0+oUSUVKgJcPNKdARkGqDODEPMIeT+upHbBpZURVFuW8kMSblqfOlmYDQ5dwF1FC8Fdr4tQw
i6lZh3q5TCU/pxIeS6r0UNlesYyXejMrE6PkZ9r63pLZKdr6oZrWsLftle7lDRXDvNoMBREmKn2O
maJQGIh8Gavw0SSLdR1L2FW+ejIUoUI9ogeaZq6/SmLW5L2PDmL09lbM2orBaa+xJ8+C4dsu0O+x
gtq4vfelD7ZLwAFxd0XyILUiWzqCAPM+JdzMZeiu1fjD6ML1UKNXuB+Ohp+UQsCohwnM77T/lCon
KYNcBNBf9rj3Te4Y5TBhj1NEINuB2b3HZZF/oVAq2TImhIB74yYfBnvHhvlnC3bXDQhCNRsTaCX/
BxaPJCCXI94uT2xZjhVbXfe3sRe8uwYRpG6W3vrJOY/9XFQl8TnsLLoqdKZI/SFxj0bfTtp6gCaM
6VBL4dr7JAksyUNmkiqCC4BGa+MxwO2RNmNt6DQC6mjotD5Da9d3OLR0F/97mptnz/4I9SFdhSCQ
EqV8mvzO2h4FZSvd4Qo7t8BarkMkUTMYWMREGR+Kourw1eL7ddlOoO34wnLbPI1gsko+URfY5S31
Q9IGNRolcMDrjVF7X2U4jJh2GbN8ON89PEnVx4Dc9Zzpuu9X7uAYm6n2tIcyoZ5oOdMyjGJzZ7bq
NoKOfYQRtOwkWtEhk9dOt/OVToyoS5xoMZAriovyLAPDQ9DLAjCY++1m2jYsrfKc0J0q3cUERWtd
9d7OqaVyzi9V1VtnOM8QsPo3RN5nRdApyZzDGzq89tjPKagkAi86YlHvTLv/Izj+V4IjaD9Ql/8/
gmMxfWZfUdX++ivBkW/6neBo6//wkKgCf3As2K+6AaXxd4Cjpf/DpHdq+DTShCl49V/8Rs3Q/2G7
ug9cERIubELT/hfAUTOdf3gOFl+f1CHH0j3h/28Ijob7F1KhB0jEZV9gO4I9mOcjVP4rqVAiG1Qq
Z/tc+zkgrK4+mUU8PdgxKJ+sD7dGOLKt6kLz0hQ6tyPTF1ut+tFTwCvatio3PpToVQgYibksOvRa
fPnTGf03OEVzhiX+AZm8f0SPmrDghLiOYQhO4Z9hipWJ2qMwycN2xrY5MLX51OACSPxWON3iehU3
b3aJ3V7TU4hbYeQc3LT4WQxKnYbEmW4ENUAhh1hBF8WIj9JBIFSRSLuenDFZxZ0Dy6efPv7Lp/b/
zaf2TVfXha8LzIZ/+9RhECbS61mHEAdDqHta+evI8IoPxdbOGu3ii/V0tUJMAx+MQFTTdlexhcNa
N1jfyMY1HsG1+Ey74JUTZttAD2+axLVojHV6NEZBIg4RsIKmd86CemLPvHHN4ttE4gjwLiSv24I7
7ox1vfjPf9rf/zILEq5hQFO24SUBE/3bX6ZzOgdE7TQ6nE6nNUdy92gbl6xX7Tpx6/Ag2j7ey4Yq
iC62//l3G9bfTiu/3PF0wVWBgF1wTfz1YigbjLoR/F04PdZR2B5ecmESj6TZeKFbpGZQ9dcRFYV9
JteWq9Mw0LWnOJ51OFXzX86E+Vf+qQf51HMti9qHxx1kCvvvn0a65kgpF0GAJCtL9dNnH9rxmXHA
2qQNG1RXdA3hmmRC+BJ7qp4LYt1rbAbEOz/H8DDehON/RZS3JtP6DaS8/RiZJZyDsaNwP/t0hRbh
DVSsIv/Lmfw3n517XlgMPbbtuN7fPrsZJmkZCCDzWhRmW5eAONT928LJiU3tAVEkOH5Hsx1WQDlM
yBUsEzuqtPvG4Ar+z59F/I/PQtXT4WOguzLo0bnz63/iyE70gROFnpPkxYZ6MuX/U58QxWFRhmr1
MuF82MgLfZCkDXnMtY3TM9aTmKpfBJEuLJ0BfFlTnO8P3Fg7yrbarmdFTSDVoe36iNmRJ02dmkcK
aazwo2QulGKaXOglzipl/lAeEb9a1UMk8epT5vctSwQDMVuaTg+TglQvIzMFoYScgY9nAQZpxI1C
360AgHJwISVe2joWhC5ZyxAcJdVHrPm+FvYvHiFl6AnZnPt2k64BocCFY2k6rbHYx8f/fD4d2/8r
gdYzPNM3MObquq1bniMcZpA/n9FcUDoUQkiwmvEvYkxaJFaoG1MHEFWDuCkRzo6NLAlpE8LwMfzq
EPaR/pobxCXPX9K958tqLFhcO05zvH/191fkCK7Dn2sH95eVnZ51WII7BlrcoFL750NltHHLPcJz
1rz+mjMFaW5+T3F/pf3XO+/vub8ipoKtBVqsoFDW4Y8feD/+t7fdn7LckiuCuYj8c9zLhKN+cDIc
/POssVB0ChIng+comht7CedceO273zjlkcrA+MgS7sby0pB7mjHmSctiInhM2jhBbD0P/ThuBxcI
EtUGLEmE9bLYpRmGs24OYNFe2XhCnAmmrTua1iPWMrHToq7iImiMGwt041Y9G72kaAlwm4p8aMKT
CGsEJ8A/mr6ChkhMM+X8dVBIisPh8KpGgpUz5RHRZGFDcqbktzgc0Swn4lgNEn+fxNIbUxrwCsHG
QrnmjqWEtQx0XNWGaNttBFBsFw5YPDLom3sp7WZbJXX6jKSHSZ1u829jl+wqcOlhmaWvcq2Z+hyN
F6rb5HkbA2DjQVJblfgtTno/1Zs+sNS6TfMNZajsxQxleqbiOrJxIb9N754zBCpLC1zGS5VU/ChC
+a5KMBKPhjx1yimXBBONG5jG7TYNXBPdxU+M8OhMEpJLYs15JQmARB67rTdSh5NFwsqJGIdqb/fa
xZqb6p7LHdp0IRuN1MpXpqKFW5QGdcyECAm7J2XLU/KlxC+zNdKhY49hax8ZJs6IejIwIV0dO+JE
qR3nkH6ApK0DnU0hf4OCvmF0YGnIN4uIQv+MHUxeldO+iMD1dn5OsBcmPePdVNSy5jfYPVHnwKOa
I3tb95FWr6f7X3nsiVe3hc9etzpRCF4r0IL4A4jkuN7cn4aqdpekNnkUmXnVHAh4K7y+vNyfBsjX
kyiabiq0BJsIs2ELxaxfUqSMCOC6MckzHBcuYOYpxGEY8ar0xj+/ypzXcpw33x/CNDlCC18gFXVP
yLu1p3FKLYy6GgV0Sw+ehFUET5E23dxWROf7IdT93j7OIa3en96/K8qm3xgmrOP9kIahl9DucS7k
8DP4h6Qb1RJWMuBNXemkfq5jepbXdH7oh8TfIKNul0VUaUgJpHx0aLAe2jD47f6O+/FIldllHCG3
ze+6H7//DKcmu7uR2cMfx7swf+stlHYpYLllwKruMTYzGoQW7lcfiMauQs7++7GipGxoDoQe3t/C
rBY/2nnbrycbIUGouzW6Q2wkW732ElLe5udZm0PXRpQHv0NPNrqH2me0tfiJ/pi7yQsjWKZdnTzd
jxUtLE/HsMfd/en9hQjtZZ+b9QOasGINnI/mxmgauzZip+cnhXWr2TPfqFVUzIq3+5E8KKjM+y7c
mflYYit/b0LbWNxfvR8bs+8iM/Kn+xNE2r8cy5rFTMlZl118JcN0Ylg2aKtUxc+M7IAnmtM+7cky
ZPC1sF83yKuSMX7PLeW9ak5EK1fVzdkzx/jYIvXd6H4mbppGRza39OQX4hKc3PavKcQ3QFKpeHbI
Q4Hc1n76NAvWoDDcx8bDwgXcwv0MTdpl1dj5jzU2aSaTzFtN5NV9mrSDAvruH1qXqo01Ndm+zpX/
XOTD4+/fWVLJwa4YP+RlHp37IJRrG1T2E55bcyVDHBFWRDdyp7KR5hqCzlPaeXtT1P5DbZn+Qzk/
FHIgorlMET4WjMN0iTSErcLcdJWn7fw6mJ7NbOX0zEINvZy0dK9haekXOUfP+e0U3Rhw905ZOTXR
XFxHMgnA7ZlcULN2xMlm1WTV/OmZwB3RqQrQQxMwSdiTuQ8c4r5A8VXv9aj/amQ7XY1s0i9aoVPq
JVDS3XjZhDPY1ZhyTGnuPDirbl9aFAZ5iDzb2DVp9l7Pv1NSZLfSKb61WkuaeXnEaqUek/mhmnIc
nCR4IATHdDK94WnIrojq9mmNAsHKYtjm4ABXMiuhvtLTWLWoXoE8Bfrl/jDMX43MS5DCw3bxEXh9
+Hh/mHIvfGwabZfGRnke5mf3440VfEf6+G70A1kYJsPvlCoyzDvccQvlIaF0FDmFseeReNzl1zBJ
+of7s6kpyUdtOyRN84uoMUnaM4R5QKDGrWSJte7QQvdjrzpj8XWeS9ltR9mG7yrA7VQgPD7JXrdY
0kUEDePIuD9Y//rKETbgOit8uR/XZwbGH2/zw+EQDWO068cqPWpw5o91ktM5MmvFdE9RifAmY9+6
MjjoetNd2Ep1l/tXgSzjk0nklSY59Mfx+4vEaseQq8sbBJ4tW9RCTM2tnyVsFUsezAfuaizkaxV5
35Zb4zSRuiXPcS6iYwi6SLA2RAbpxrPgBwJRRVJnG4Pw9qryU+uAsq1CJxrAD+hduMwHddSFcWLx
UX7a+ALLzHuHTqLY8mjpsrad8OZ7FbuODh9PVRkkzhYocAHYQZabSqQiST8RNIl2HsoD8oum1873
B1VY5ZoEwuTFh6OFjJJuz2iGQDw8LNedO0004CfvVM0cw/tXOjLHwwBHXyt3iM1aLl5Pnsmc4o+8
f0na38TyO10GJXKH2M3x081/n5H1C6WP2cYSSbBxCfx5T9p2HVh6+sryJjkG5Eus7scNljILk9b9
NbFq84G3EPuWqek4QWzBu2ZEV3JvXlXctQc/LZFoOQ613TI3TjPAX89MzMZZqdyz1ZjuWWp+va7N
jFCykvxoCQ4CWYs4qlrg/MuNt1YiYE59t7wWydEwx+TFyvB1lfjLZFD2316FZMJjYZC5zSsSdSrI
hlYe7jcqOPBiaXBj+dM6tGTOGQaHx7bnB2yf5tEv6OTWQOrPfVfZF0z8i4KIjG1YEkBzPy+iTNHS
BuXOwYH3cL8yYDT8pgG2XWVCAOCrse0vkT+k62KsrMVoy6ehTYPr/SGnoOwHr4lfTs9Vwm/kcl/f
nyGBnp7pV2yQZ2805GLH2gncKxY/91r4xXeJpAFOdcCqEeXsTqKlPcbzVyjg+aqxiI6b10c4RJ8K
P3P3NY6tBXG25VPuFO3F6YHjGWNg45KZ0fyMHQcV9ihfWnQFeVwH1/vDXcbh2Cm3hBnHWPuHWdBT
uY9tYhFFI/J2Y8PUvNb+RyJD40TezD8f4gEzYDbCzBnBIaLHYVPtTGTfAXC02xU8wnp5v7EixySi
shDfOBOzlWGFLcQPoqY33izOwxT6UHhjt5U0lXfxaG+M3qGtkmnJKUMGhFSopy1Lv3bRhy0cEt8v
NtHgPGreSIA6i4NtXxCxht6m3JFBNUJi1bpLG43+pqzVQ17EpEbkSf5hmNmrrzX1L6TdK+n4xiYp
LbE3qTcvxzr2zkFJ0YcS2mdseMlHXmnRqpmy6Zg4OW3WzuqhdfUnv2iLj3asiC72tWCPssp+Dfps
fT8OMzTdlJokLr5T4XuoX/vmCTWb9qtQ6TXuXOMDd5cDTKRsnpEvAybMbO0yGk66G+j8HEIgrie8
OKSFmeZnVymP5eZUb20VgA8iKuswscncOXBJzrnZIQ0TdfVoiThbQR5CStmc+so2Fl5rhM8DGaTr
qB/MCzpitSuGIT+UWtaexqTQN6pI1SN7I/Rjmp++gb4mp1j2r9IEWA654JgogjRwwjx2+iwmRpKF
hzt2fvXKfBK45T+zribbm0iH18ImqRhu+wAQ/TWZiOySjrR/NspcGzqwPJxY4Sp1CxSZhv2NS3p4
i2ofyhxn7RxbDZUzEwGIjgho1EZtR48lfbw/NAT1LZPGrLYtBSWiLFMinbQRSVYXEAqiaqo9fm7X
l2CM1IXqQr+f/OnJm5/dD/3xkHmFtU56APkVN8KQh/T05oc66NLjMKch1w1qiLppN3Vjd++DRQgl
TbKvWsOWIg1Tncq+Kq+6wM3qz3kaYmr3mFr6y30aih0cQmzpX02DHFffKdX2PgphAojXhRmprWIt
weqBp9X8VGYVTY9QDpeo8jbhQKuZ1t8Psy7cb2cInxxyqT5KT1qk2TKuoAbm49vxKsFKf7P79p9f
3Y/Zruhv96+Q1NPndDS1cyya8UZsZBevKKddZlTJoZJDfbI1S2yI9XWvfqvy1WRoMCXRXc+qgehL
kAQX9ZbC8t0tkDXf/33tBZnTzbIINq/idOd1xEsuHO1aNga3K1BHGvEFK8rRPOCM3KAmjH8xhTwT
LZS+DVVbA03t4RbaU39yvFqtM3OK3mzLfaYOVRwaIBibuNafUvrRL1Ur0ccZUFwDJvPn1rC/VNyG
P0tXvNuzxQEYSr6zs1xgIS7KF9tMXu5vQFaC/s+cyltXKsSXzhhtDachU4LAv4UGSJnSroVtsnLU
S+QoxF3m+CEHnTB2KgS/H09rYovm40lJQPsf7//X8dD/Hz9HMl5tmy5DWp8zUPQenSNddMFLpVGZ
DanKLtmuBi+lpQSYgYBF2vyqykxtWzRkiVK8DF4mGgDbBlTH+v7qEBj9xgfJ8/vTJgicNRH1yH0I
Jpl7jNMzK1l/N7FMhrIZT5QTfO2sLPP192ejXz3PAfTzS/e3F2Z3K3KzvbTzNyssJssEVf3+/o46
askFiaW/1LARI7YST0XZiKcI4wbbz0dWSIL4cfJSp2HUln+8gcDsi+RPPN/f3kQEHo/0lGnq8d3Z
/FDimp8T6OkS4lJYRBiKb25hTQenIiPn/vT+YBX6UaOUcjG6uL0h3ew2HXXd1f1FlYThNvM1b9la
46pjN3GJKOheB79xr3VBb7dGgbU3WE//fozELHMluMLXUeu1FE+Sttnd39jnl8yI63M5NfV5ZArv
VnYrrC2j7Of9hftDZPfXTvOikyLS42wDlbElWz3DlsUTuEUWM0Nvr0VQx0cSGuNjokXY4vOs35mC
IdDujV1PQtvHBDgPV3io74Jg0t8pnWqZrr2zU8x3pmVVGx1H8btMjY3WQfAjLhHpVjnSGOcixBnH
GKEnP6raNHeD7mab+3EY7n86HiBb2lCHnf72/kYX70NGQC8byebF86W9GciEWDdYyF68MhOERpC0
Sl+0fRmNydtNU+sv76+SrRPRkqdCef9eszM7QmO9HwYfdNUyMH6hQmeoqz4Fat41gxmhlv0QPFqO
ItF0fgO+5o+AHdNNhFO3F1ZVb7Q6QB9pj9QfQ/HpNZ19SZUFdQdwkyCa80kiaHjAZX0IQvvN8bWS
b9bDY4ipZ2W1WvYZZCzmAlQnTem7kAP7/BltyZMzqPNoKm+f5Ml06wOf4E2CEdZD00+3PEKuLg2u
NYuZf27lECWU5NW+QQO4rwonPikDKVdpOfW6yYvv+/atF/ZNGHnJaiLF1uY5P8Ms+hznQI/21dFJ
Yg17pJJWHD4M2qAe8zGrLz7S3v41zLrkHVmaPJiJNFbUstN3cKKYY/qYbLGI0mta2O6CsoLPTBax
gNeG4dD5St96RmZea53s6KD26h9jkLxZNiVVyqCLwbT1b8hZn7YogS8m6rmr2xASa4Ef0WrkD4ZB
oFhe/kwDW16Fyr7uh3VMCFAkS33RDFa8xB0jD8IIuY4tYjhhu4ivsDRR5YbVC3HoiIfH4ZOiWHrz
zBIhThzlP7V8emS2b5ax3chtP8MQ4oD/JiAutRdBUt9KP96hrkO8OswOA2Bcr6MWgzmm+bnOkmCt
2A59EA9Cq7/ovuwASSE0dKqrBRIuNg8EoTO2whzuo4YEodhfVpAPtl1Jy3DIUiTK2tTthK1FR7+x
TgS2vQWVb73Fcw2/CHpxRZqfwXwLIyB6BJCFmr8KDvf/pmUNamXmsYSlQhF1bnQs2yohLMWn/afR
KsOfBsAMLO4pjPElsFRQJ9SrEM+r0r5AV+s3LgvZldMRhMUC6OQnaQhwmDKstgBrZF2gyprH0ABx
WoudF7b62YiBBGPuGuB7JuOVdJN2Fwz9Wa/l3qkalsudXA2O3x6IT94nyGbMMF1OWr/h1LYfIX4W
7CjpcNGd+tL2ELTYhtqXxmhBuqXULfwk3nW0D965X8J12EfXKqrXCoyrtci9nN2UIzYT4euLInLj
BdRZe6e7qXjorRZ2JmTqunGOeVbeCNU1Tx1K6XXTaupYjE6wrbWQBaWpjuzhrL100U9D5UpW5Lan
p76xXqH7+ER2N/HznMDhutZjJOPj0HacmGnC/9M2bbqOLLgbeU7Lau761AP2LUbIVQr+8nx/CIQ6
1X0mVoQMl08CM9rGH9jLCFU/1s0AJ4Vfu7CYwPdZ5KCwi53+RbTlS1bht84qcU4cEmJFh9xm0rWa
jD+ezi9WfdEh/t/XAbW/KLHUQ4vAdM6I+2Lxxyhd5t6qjF25MtnpztOqSaC2iwF8kXYSQmzvWwds
jg+iEHyv0k/KzdtjmcHE1aH6bNQYi4eJos5SczW568GvYrRTOBJlzKJVXPV0fB3dSR0B45P/5jEK
YekjoQhzDd6LFjkLMxBdNOY9SzV7V+9ehJXkR5u2ZdUD/831wt8oMsYapGavbUfSYlp3+HE8tpxJ
C1a48UrzUMqeEpxePYdxVl0qqjzQK8RTnQxgWPrgVGiu9Yz6kc0Md9BiAG/zNP4KGDWfpBEHcEF0
cSxQWfGfC7qv2GtWdp+7e310dlEIQCGjvX0vYQudIEK3buDhd8QD+Gl86kkvhEHNnkk0nG0/CFco
oX1HC58YWt0rysdnsAni0OhNu84E9mPb6/IN/Mjj3a5u+ojEy/Epa+vgoOgX1bnX4x/1t67dp6/M
FHxmrfblzpAXz5QjOXNPYYYRkk8LhQEL3LAfXedVCK0/3y3PWjNxezIqr6eEMjRISqKStSg6BpjH
bcEl2pVdcSnb+nkqJnuBHtU9SVF526KKi1VVJ7/C3nXPc52PKpFJf73MN50lomeCh3GFWN+OIcat
0Hw4vDmjBx1lc5uQsM1iMzNO7B7SJfEKS1rHhrsQJWXTua0HyWqr0Xi++AWIaoh3+0FoqJ7BKKet
tK8RpozRCDA4a6l3VMa0UEOrHvw+BWrS8+9sJv1NTaxMej97BvbQ7syE6LE4FXDzXOMT7THOzxSI
eqKByHhCQWViUk7KpUx0dsZWjWZeWT+orY9HXQqxQvZfrYisEOuoziLu1vYVkRZlRJe7nz0cA4Kb
X7EiZwcjaf2HDEYo3JzA22Jows0oEkE5isoNEVfjyswqCo311TZYlhWR6t9kglSck/CQoZ9aG26u
7SLPHc7AeIvWYWEnZLKPNYJGB7f/lQiQLH0n6BdqpXmUU8oJGZuXqPfDremX9SFMg/EiJ1WvfIvb
NvCMeitKPzgOBlYdFZPEWLbpdHQz+yOoBIvORGcvPso3/IXlxZQNJqvSunKV0YEEi+RpitykxsXA
Sa6FSgPzNnGmp76L6C/iXkM6LRMbGp9e5Vs9pEWNgWJaT2nhrr2IJZ7b0zqijNzvgIFUKxaUwbo2
wIfF8H8YWdND16N8CPS23JaiWnhQxzFr1vgSLGXBFkRVnkV5cgiZYFekJD6DPVsZNMx22kT2UVCH
JXE6kGuKsCd5Kbp2XYBrAS8TeVBiY9XyEiUptT5CNZdZnXaLZLKe0ib/BU2ppNZQhUvPcJ/tlIJF
NObvLCsMKGXUFWHIL4oiQbGeEegeJufQm1WYFVo6mU3jWrPDWZLrEkstKCjJ0Dc5R5yNcP4jHCeR
p7YsnzWvqHbVVH/cp9y6dmLCq8HfOGmxz33D3BJiB/E9HJtN56bVWWlDTp3vw/kKvGF6zGkLIwnd
By1M70C51dOkm5fHLuvr5w6hEA5LSsO+BizJtnyCPAegpc7A9ddnGlDtxM5OGoR9r+PfH+gqfqqy
HKqzdH6qyawuEgj84BpbnU4NAU0le4+ksY8J2c4LKmj6cYTMW7WDsyBtBNpZW9rbjITc7RT7/q0I
sQpOamqWeoE/XRl6v7LYVG8zlkxbE5kjxwbW0IH6IIKVlEzfonTjBi+6LeXeCNxPj9Syp0SRpDB3
MIRKQ6oRlKJGofOvx/NGkxhYYtqczMlShHlihmdTpBZ1zeovqFMUkUgQyx7mwASW5EVTayQUE2ZH
OmPIawXCVG2IHigscxGzHtkZRq5dAAcv7hX2LqbHi4MqvnYIK0cak0GJjpTsoZ/QHj4RqX0zIVrP
ADMQKaDxQU9ANqIynEvk8xFom2yhzFBXJJOLSInMXsch8HwtA1IUpfU1GmO59WyS2FqIZHjIk6WZ
ZNYGoy6d3YZYr4AFX8t3r+GNG0vEWfmism00GLUoHwlafqGztHX9ZEdKdoSUB5oZiXGs0csfMgSu
MbnmQziE8lR52A6gLAIrb4//j6gza44TCbPoLyKCZOe1CmpfpNJqvxCW3WLfSRL49XPQTMS8VLfs
bluqAvJb7j136khhYWqanFopj/3QOG+VyLFPxsi2qkgGDucZ8Si67mwg+fQh6QXgGDo1hGUKmM3r
8uF10QqEdg2RC3HVvLV1tJk6OT5+rjWpqWYXl5hzJmFooRg945EYufEYBuxQiw8tse7foiLqnxJL
hD1Qhxcr/6JL6WFt1vktyVMVzF2a/tLy/OIN+VOt5mSbwI0/rsry97Ty91OX4Z3IkifOyvQBST/H
AuWHVe3xdORIxzvt+5/l0hMEJM3hRg5njm6d0BuS2wnBLRWPXR45Sd4/JFl5L1G/a6FB3ea+AhOk
XScC+87JYGgvLTHyoYFRM7STZitgwSrKC64r12Pwxa6QC8KDUJ6nhHY5+W1YquagF8wAOvaF6Cce
0oqn516PH46LUlgzmyyQ+FXDOKuiP8wkyja2f6v6RoWy4KKy+7fEiuJr29FS2JPsrm5kfA3T3hkz
sUuwL4A5qM54ql8j1IMkA3gfUjmhDiT5xNi0BDRpIW/IPcVVWchjtGJS3UKDfqX3rCX15GGMx8j2
Wa0lDKatJT7yXotnqDNrdJyo/ylcMmTj5Two83oT8yC800GIs54nx0hH15t3m6ath4eLq3OwOpi3
ymFMZ07+BxqEPw0SgOvsEazGgDw69BaqAK8gFYkPjgHtxB8MP82wIjPskoRttiYyHDy+g/3Rijlg
veJ1Th1YTTb1u7UwzEN43KfRQ9ByHZmiN3zgsv4yDVFfnMJG1alPFx4ubyT4RFg1/d+S5KeA3A/M
FeQHTouzi1hbbOxkm9ZDc/KA+YdJnuwrS/7Hxljb2h6RLwvH/y7xizMaOH9DJiTWQsq+vW/mOzaj
94W048kF5lWZ04PTNQtHD3cd6YOMRYB8JgVP7rzIolA543sFbxOKDPtsu1T7RcOA00i3/9M66oPw
pvYvUvCgH9udkfQYfLv/irbwd0BAvFNSzsTSsXpFiYfObeizX6PFOt6fa8jownxG7ZdtbYznfRxP
J4nig1ie8TnrSLZceFwFGomjhM9CkR2rXzpoDJwiTFyrqHwpsF2husar1LQrYc77r6omAnGy7Mmk
sC/bDBiQU3lbjXeM6hbuBaKFbsLSCO2lFR6JBL3VUddq1haoGsmpVfE0qH4+9Xq2q5g87pKxIY1u
1o+amF+Z2OBnNhwU5nX+7mBQ35mCuNh0VfFOU4J1oqLvQoUhjp2GOVz2y/jWDHHYtbV2jeJHojUy
yOnDgyXOg3qEEhJLYz+406NayO8SVaJxTjEoGBbqFDILtTCBCJMW5icKTMwNUzWCYPbNQ2RDPsEG
kNx0+69Z/acbFRb8bliesD59Q4Z8y5qGrAE1gpmc0nrneUzykCU7X5xviVkDOSzdatdRHIcayT5w
a+QWBFu9yy0+MNfEQ4QZvyeRQZBvG6tPgh33nJzuwax09mRa+ZyRVPYbswEmcHLD6WLoA8QIREKu
zXPVujd4yt6u5i6C1TZvbQkgeAWPZw0OPsiH6ljjeRxjbn3TFp9EDjO4GiETDPKsp+8kZMX32Vg4
CT3t6hGPsgdAKmBCWlcNY8AlGaSkj6tBOqoA6Kh11KOKe9JKDoujSDAlfRENIZmcWCeNWoVDGfXb
bGJjNS+lHnQ1owHlW8ys22a42sogR8KvspPZqJ2K3QyTeMU3lWIwiT96IT5q30H0Wi+HQg3vGAXy
MB/Ex6gT18mpMb80+LwogKEgsKDkQWmpq2sw9aU3dwLXkf9Q2dZB2gP/NlqMV9JJgZt69Vlro4cc
fG+nZcOB2LT+c4FQmFPLK4d4Y0cHvs8TPUWR8gGvrocgaHdbYvJ+Dxj8sXXxc5Bt3E8+ERm810tC
yvkI9Ws7ji1BNMxj8Aox3yGmKvbsOICigyqT9LuKOsvt1GHOWxLVHfInSeX7sjqfvN4oD0W1vCPo
kFtvwQWBenLnFP2viFk2w9bmt+hIwMxpBKYR9oYzx9lWuB3G6zi9FQJBSq1RTjo08MTNo0oAP0Id
vbd0mOZl+hsTc3FpgL5i1ERvy7aZxgU6Jgze3sBErP0TLe4ZVNr9RhqsuIGnHCsXCW2FsudkaRgs
cxhzRYPprxdMzHBWq4h1FNwrWO6V/TI7GiDWgdx5x402lB5nWsph207WLpnd5jE0ycPz23cFnjmQ
0Tdi59eChBsTpfGOZvfFX4RxuJDbwwneq9eS4yT14IASnXei8N0spVleZjPmfGGUV0sK/nzQ7n2V
nztZjy+qdcttlTVy6ytUsn4ys1SKcSOvoD/dvtvk74QAMl9dvT38hIWXYaF0P3Bm43ns/rSR9WsU
Oolx0HTpYGMS0IxVLEn2JQ9H1Jc8muZzo0f/vLj8207pd+x/RSLuj0UE1SWt02ulG4/OtbH9Fq2J
pwzpe89WMiA54jNhK7zxuXu2cx9vvVZv8DcaCRY6ZwyyWI8h8IzbdIT0BXzDOOYRgw+cPhtdL4mj
J6T4paHtvZgnAESUJxgWjkQh8Em79VdrsRP0fTBNCd5CteKiALiw/WqivS3tsLS6V8aKb47EVzz6
6U6SoLof5UA0afyLNqrd6A5GrpiaaJP7yO8dtwvzOR8JT/PHjzm72P2g3qcIBnCFaDuwpukPdcSy
XTwHF5rQT5reGeyAOTHH7zyOEgh25nOmBh0QAcMCR7thuDJOPU+SO/gcgF1dNF2iI10Yc41Rnkmf
NcJqqiEi7DXA9uRXQJ9nJaBq7dnjtLqVUrqnpUG1JnX2ZcVY+bskKbOg6ohR8GSNQmwwAIn1nkU0
Ut4GtoOPH9pvMRNNaFce7eatG74BJZJH5S2SMdE+kr/6XmuDPPeTC1dhvs3G5IPWVeeBN+Eb7oet
tiwH4oeIK/PBVdXdcpItsTlM5qOOCVAda/bJh/V/FrR/W4eMLuGSd2DUFFi0JUQsoWcVzAq2JUSh
ulPNsU6jE8AqQgH1F8aYn7NFEzU17mvl8IYgNmAtLU887llfcftTS07MOnwgKMQ4TSRwWe8VNISA
mBMmyrJ/aHN6M9fu01YRSs3x3tuAVZYYhL0DJFVkh2oxPwCxV0zSGJbKkKQHrlWU/Ujp8k2B+C0g
PZGFAvm2QT9XH1F3jSLW6obrJ6cKE++awlwd+wy7sUaEBhf0cu3srLkklC6jEvdRKBdzH71hOsY7
TBwR/NFgNhFQDPOR0QsHoUd9x2SngPyE4RzK3q2CT+JV7nNZWOpeI3CfaryLUz3ANc3dbWJrf0Zi
VSruzQMuEZo8BgJ2ttSBu6RPYiHpiOCWi0cwLYITgsTuMSQ1evljxhPhTOPmbm2DJzyPg1uGOBXL
pMk0kHSRxLovy+ifnTF61YV9bOqcn0304Bt19OzK5vMyjI1pu/OJ8WBhudO5LLvzmDCClMb8vVQL
xUM18vl2X8KTYeKij498KFgck2acvLUtuYEZfOO1DfjW1czTPYWktobRVJYf9ADpt+lwb3M8dQjx
94TWHklsLPdOzzDSm1goTvWdpyvCa4h+cQSlo65e3AnDt6sL/ej6R68h0xm4tLYR2vAZpct59hAZ
eRVm4STlGvD17Dy0Po8PsD0WrsRNNA0o70rhcSt2JCPXdIPAunDB1Nh7FRQUh+i9XNtZbbmL0tQ6
xNI8uG5Mu7pGPBBjAtUAfVuWDWsmQROHLAAq5u95OPnQwVAwP+VJPu76cpoCi1eS0chU6kaYR1Jf
uxQfd/S4YDRArrwpJ2aF48KOtfJAynf8tal/7QZdBFnUH4zMDfnndWhT+2Rxx7O4Hc4OzYOw/CeN
gdRp0XS6rhoy/hyDEki9T/jmfsgNzb7HK+8r//Q9LsgvRgqSRBQUU+KNR4mgLzXEV1rdS6dNj0q6
Zz+7Ip+qtnZCDleZaocSYSfGd6aO0CnftPbyw1ueIMzIt2QmDg61frq1sLoEzFvucawoF3QkSqlf
gk0riK/u/WRjAUYuY/u7UzYYbaSfMv9jWTP3xzId417gqepfdH18dPC0mWDQ+jUkumqUiJtFfovE
eCaJAMFco393WRXvocue1h+JRVoYx07A8fCvjosLI85r2fqXMfdPjN2RfS3la2l0XwmnIxWVd6G8
azdFSSqYIzmEuzJQyv5ORuIEzKHDnhWf/LpDEAuPdJxxlynhnkvlkcOODCIAMPWKkvrUdmFGRgii
IfmFteSbT3c/yWFgdcDDWPGUbXNCLlWR6htjvfpKtNkbCA92lCb40+1sg673V2N32V7zitu+LpUI
rMj9gpLRhlF0otLzsoOP/2Ujs3fu+c+8qBFMROpeDf/hUT8Wgz/sSaxTKxmC5FME+Y3h74FVMU6L
LfuUmmNoTdpMzRpRff382s+LFNoOm0YXzF7yy2zH/+U8Nx4irOU5Q3x1bExM5JrsbZ47pX3SpG+d
tFx1mzxaA+58Ih8nlaDB8DedlJg7POA2vkZmuuCKyRJT20bFPG5bbT/78O5d0vFOVNbRiXw6DzID
0evKN7KdZLm+YX697oPUkXRIJ5wa+z8xlYzkEpYSnLYz/AGeJJ1/JsAlZ2YqOWFMJtpMyoeSP84l
PWkjJMEiaUPOCHmm0MbykSqJcF0ivokUnhvE7LZSV+ma2WGG+QFQTcTBouPksDArPBvrC/JHOM2q
Wn00NfGgkkpiSsvhiWX5FtHPV5YW/S2G8b4xEi3FHUQPmunD89icTY70hy40Agfs2Q0Ns29f/Jj/
l1rvZyG2t0qcDprUmRln1kfS6S9dTaY4qwL/mtPoOJjDzXyWLz8vcYsUUY+dX13PAniR7QiUM5Xo
/DCoiNnBc4AaY+fJVLuXLpFWShZsAeYOdZZOymJWMNRcE+48QgDYWfgINAH/mLPxWrOo57O0vryO
ZDpZ0PYYnX7/efGs9Si3fRkw7/nwvQQdvjMRZu9Zn/oE9x1p6RMWujzQIivbzUWEy8Atz+N1clrv
1pmJvyEGDOMHrGnISsCrUGufkH03T14dIQTMHwA12SESBfaqDInf+zma2HjC9qctQciDwtERdOTM
fq165efN3WGc7T+E/Jr30b3h0OX+0Zd51/r13UXkRtOZf3TGIm+DXeg7iRR4o3vdXihjeXGyASyc
E3s7afWf7gLScij+JewPD6VVv8xpmt7yaFyuOsFXOhvk0ZB35TOl5U9F+zzGaEv1MdsT4cCbs+Xn
Is2IgdXZR7XBoK+Ytl2U36LO6qBF5XF8iivGYVZ/ScvqfdIM6wA0lowWz433FkOze/wXE50CmOvh
rs+p4qXGHWN6+sbyird0+m4mxTi9IYK+0jqCLwOtno6jqprXKq/fGlRy19jYdtjGHnUhLlmeZ/vY
Tg/GCNK8+4k4KXrtV+7MH8i0GuJ2SYKsopQI05rsk2guKMpLccpZ6xBWiYkdf71kOPgB1hetWq55
wZg237OO48pCGHgj/S/ZuQ6ADO1XITIviApjedgM94Jey4mzj8q1vmay1pex91RobHfYu6LpWVVd
ORLGrYl26aQ6WzvpGvuJuWYfR+DWfDKqY4VSlj3dTQ2xdUsmQNGD1++cjsujTomPNlHPPc81U30H
m/PfqJX7aHLtT9ukhFaxweMl52CljxQ7OUsC0vus/pOtm8LUeRK4jeC4l7Cq3R5UgdDl3i64UoUb
O/t8mC2qdFc7Q+50mXb6xfM49n/jTPu7FB7C0bjJj2W9PBB1f+h4ov4RxbNRXzGz4d9uM70ppIts
NIJEpMbv3gd95c2G++JVLU/LQkuJ54uTY+YaiOCAu5uDtVyjzjZDP2vwMUU+9qh55MaU7Zs1TESq
Rswk0/g/bJrNQ868UWZpEmiu6wfXgdg19517MRvzL5uDYIjm/OHXTcPisJBI4lGVInA/cWAkDBFr
9d4r/a8aRPltyZspc/9f4zb9htMcIauCP0PuuBZOlVNdRNo6Z6XbSDDq0WOlz6N1kmn5z0JeKRk1
5GhbBv+T8PCGSIfa2U5kw1Aa3qiWmEJNEBeBT3YHm7Uyf4PH3p44t6vD8DHMCMt6d5P4t1b19n98
mtvFjOxT2xv6ptLalyEfiz04yu5sp2KbaRTzCXbqQBdw8HWXICfwoP/38v9f0hNVsGoWZF2p/oXP
J95NETYJIE4IxYtJvMZENMPu1B4Cq+VrJMsvsqjb689XoszMrVITy/AsegUwYbwyb1t2hgmY+OfL
SOIzoKZ32G/xuxVklhwnzzXpoisa6hjFPXRJB4WJzrl2//8XrllBR0uBqrF5+vn1yVz+77+o46G9
SY3AL3/XthNutObLb9ZjNyGvpVVczJU9V0e2OL80iwRUcF9mWBhxffmBmVbrvzUdFlqzsMHFLLUK
xMgAo5l0AH15ZvpnE+7bZrYnFKvrl4OMI8xtCb/NgtA/I5fi3Jmqw8/vduvvpqv1hOjlMrTsjDDh
SmbpNgMosJmZqxKszbY2ln+nQfonb/Z/U0ImZ3yAW5QaiNkn2zpox2ZZG9md6RN2goJlZCVJQrT+
HTkVAJnlb8H9vQFhFo6t6i6sytYOkc1+sca1LJvcxm8GV4P+PToBxN2IHhkGIpJmN07Z3Z/Vi0am
0nXqTRhu87vndYicY2Icc6++aImEn6mROkzm0pepaTerqvUTMnScqiSUMH6erPnE810R+O4mob4O
IKJEZ5a/DrqK9E1o+tq48NQGArFFTnNe/RJCbz89gxkbo8y6ekaAQNZJbm58X8OVSZSNBgtbxQnL
qER7GpZrn/EHZybcrXLhTF2G+UTKn6T+ZvobVf7F9tfkbVy3ZvvaKSLyvJIlXFG1/2pjzaWbve6Q
DdQ6dgxRW3uYk3EcOEJtttzbhjUedgSyfBcxhc0o7vDi2Js7OsPumq60GS7C1bcAmrkFQdfrK7dQ
jfQ/XX9VyiwDncdKh6Glc9rxl09ouVSs83A8z2Gfa1xYVn1lsE28sCdgR087T7THebKPo1v/MmL8
mGaLTIUFVb4tLNy3ZFWzaqu3JuyhrWEY0x7Zpg532GQGijWoEQINUNM9oKgFipiFg+DHRypsboeo
uDhlEnDNv9tqQLrWWI/1Ob7klJaRdk2LdD40ImbaxRIAKYZ/N1r90U2ctXpEqneEoOyIAilET+6w
eJ7iECME53GHaBQgUjiP3tVXyNg8DvRBmCK0Onie7Gxy3NWBaiLIw3B/oFFHIbfzsuFnXzmt9pvq
LDJKZFEEnYf4OmFhoA3W38WYd8jNZvB6SNIcHZGu8LkZyMfZuNLLL0p2hxr078Ypo5eJtWIkaPW0
NYckn4vTXICBLiuQWuxUC54zB8NZL6a8eAc6vbeITc5nHbJENe1IM3rK2HWbo34a7PlW1fWNrt+w
czppEn3Dhdosze+Yqv/M9KupSP9ZaXQ3Nfh7bSYZ2XSrPw5wtNCtz6m5MN92Q0hjipI7QmrPZ9Jx
60HEBCa0Rrs0LMLT2t0nYixBgTMUTRNSoqPU3Lpr6YIXiQ2TxIHIflmvta/eikIiIgjRmY0jahY6
ZFYnWkW0pUrURrYHYRLFpIEz2k6CKY91GRH1QpnsX8vFIXhxoQQif33PBP44gjMPpj7uQ7EeFUAY
8DhM/dl2zGhL01oi4xU/l19IngswubVWQYixx5gXOD0BfA48RVLhWdQV2zY3nR293qLRKFaN+EyJ
jlIxDtYGR8lmyuejaJC8ySI3AsYfhnKfc8B1bJUh7PZF+125JNAO/cVJ5xcTPhi1uvYGefU3O6f0
KJFV/9TO0M/KcE4rpmvJfzVgd1rHkZxGYgwUCWpMIO6TWavTOCa4XDBSbJCWP5fYg3f5GsZTri89
8pHAbIgn8ycnOXux/9arinVUClTMNzAYVNlusPlZs8zlgZM/V66GQdP9Z2BInCo2Jk09LnuqBvY3
iyITlI1IqRsY0iEYJhrBo3ML17QsaSaEgEBMdg3pFQm9qhGr0HLGfTcbn7OHHMTSGbRSnQ6Eu5OK
YefqrxTpeMJI+12zGbeKVp7ndPloo+GLhWvgmT5hMBEGA27zgpS+EWWOAayp3TlEwgwiz6FaEnIb
Rx4s6Kz4Vxl2f/aG5SIElEFOHfZc3ZMGWXJTudADbTc7qDJxttYbnYgMPB2kcTk/Dxh29JqxDxPD
IWR1oeedccNqd4h5x7Ei9mGsFf/p4zzssxolwhh/MmN+7XxwM7wV8GXVRAs9ev4mX9f4eOGAv5rN
0eVbCnUwhAEqeLKDO50lXAIQNG6J7SBPqTwrrz6UevdR6jDyqKUoFpm6NdkRzSsSkUKEWee+oswP
Rhxm28xjq0cw0Za7zNq6UXrVJlR/dTrawYw0gutoW5oexUmM2AVIoUkaDblSAKT1ZGGdgeNsYKrT
5c0m1fT2COJSlUaLjJAtIVOaei70A4Ge7sYh2zHWjHDxxyKsBuMdvyXbB/tvk6JN0he2y+P8sBCI
Ak+AXSijekuHxjJreqD9OcsCIV7vgvgb3L/cZZyOesvQtkcYr16KiWp+4Rbg6cwzQhjG7xpRADv3
GkMb33w3sOSNkOGVfs/tyGdpNuOW1b8dkiLsNmB9BxDOu1ICXlcL/MYVkGWlHZWtjBlMcexRB7Yb
w9M+ojXXDbnXRc9V9VhQSm/YbCiQ8rVD7w4nwUia75Rv+cRinxFE+SJhpVnliv3Gp1SL+aT7suHm
BX/m5So9ukl1tEaKLRQV+jYlxystEItGnKRYT4O4XewjVNl+DxPx2fVckiunEb1PsFTivw5G8mBU
gR2x+O0TEuVS377ghEZfM9nleQH+wG6iOXpJh8fQMRkpHIVDCcdxuRyqhI9lCdokuToTP2faZDO3
c7vTXOO3Qs+HbZTUHxKk92JCBkiqQkWxewCJQEYG72XsREOA1g+1x0Yq/dKUijQ35S2I+lS/K/5y
ij/iGGr+gO4FHDh9VOy/kKBd3PpCfaZeX5zcrlkrpMvgqZPpME837Oqty0kamQH7p27/BkAa9yzB
DFVrc7gQtUVMClz+vAvLybjoRZ9e+9HeqrZ/TkrQjbqsvN0Ci5dUOZoAJ1HBSDRdUC7Lb7ikay3O
w4bgnR1MQFQp5H63dpXusdCmW/7GD2adPT14RCQJ5SBiTm+mIqiRi4HrXBgbQkftrZfZ5RaqbfE7
ioad4VgN58dtQt4ZFGg58QLCNe/TfXEXoq1QjNNfC2/8F+cpvgEt2ureTJZctwr2CAHO1N6DhxHS
dj3pEWrA2DzVsUm8izYeFKESJ4aRjP8MLFyFidWhYgz+Yrr7WVElWuiryHoJQQQeK8di92h1HhuA
yWKE3u26tCgOUlQvTWr+MQebcsYyskMOE4IxcIdqDgapNx4svG7oqkNgzvWmXytpF159H2XHRsXc
ruq71bHVmKqhV2twmxLlbOGvwgCyY0esjvlAXEZvtxy3pmJK7BNcOlZ/FdMQ6iGX+eycP6E3M7mp
mXnHvDW7aMSwldntMbOS7dL0fyqzeNGdVO74YQmfnZ4pwP8ZhAMeOKx30nf9Pb0Z85r0T1n31wy/
48ZyR4CnlY2NvSwfs2eCd15qJgjNzGQfl3WovE8Wjr/q/s8kWy/A4PnaNO55qAH4mhyTcmkspM5O
u4m74clVzgJT84vt9k4zPLT2ifXL7bFSrrnd+zgnCsGKCTnP8bqt+O2D56D0m0duO1vDrE/XhvLu
JU2z+oguIGzBoWzIMibhC4vVqrRHGlapfdcu7+WUfYO+ppT/pMVGBSD1oOnzhckwH3mzwGxlMRTk
jj9iA9KunaFYmsFZQ5jAMWZTqJ0yppi4kY7mQgBV4XDXAEVlP29tEjv+Y04owJOJ8C0aWXwdZX80
+p1NG3gS6dolxIho/N+laBBO+P6r6zD+FaQcM7p8iNH4XPjRNtSTVAn8+BqyfmdOmhd8dt3WYI62
c7Ct6rPFlK5YvL2BvSGsvbBR+tUas/ek0JJtM4SLFzFbslbHn6CZGtKOi0Df1sPwXHRlf7Bsqjsm
oggYxsVEwIQgNP+YFcZc8BWcLBmZNmPrcgHolO6WfpBz5DyVSa4zoocaYPKNaE9V6zinvo7KLYJf
ysWYQEfJZQ+ZkhOPkC+q5ILM7LrbJ0UpGIuOOMYa8TTq/NVi1fpi7TsVloWItGXPrj+YwzVnuzF9
bmJcWzPXrGmx6fVTTkFm7jWPgHaTqCdjYi0yux4FLN7BwFr0u62J/wyFUKA2SRyfSxtiLVGXWpzf
F9/JqSTtdqv1YHIEqfU5QZN1Q8YyazOyJBeeFyOfU7Zo/1LTX+VrMO0tBtNbmyfw3k0yNHq9eany
Z9IE00OtmU9zqp2roti5pv2PgpaymPFzCJ/5PGg5S1VTZ/3px/hAFvGtzaLeRTWwY8cUQasUF5G2
BN4qkUqF9bvQ4o9uqtFSQ/PmXncOA53pTij/r6G3BINqiDdkS8R2DhfbhSu78+bljlYL/IQmy6vt
T4iJCkJKTQP1vRrzJQDDQALw8p17sRv6lnl0nc+GoNWN8j2mGC5xEDxTRzKO+bAN6R2IwcTEteCA
1NyzqZjA+5FThE/8Inu7GOdjBuBF6Cm0Bbl0wHqpGCPT/G37yrr7kIY8RvbszyiqhZ69WI6pQoYL
D1auZ87/Zl/pLcsPFMrAQrr8teh78rwMKipf0w66zbOizarb0nTERstLhsTyK27QtS1Dv5VKkucC
Z8RzC7Zism/2jr7AoYYIYfEXAjaJ8cIHmpMAwnWgBlPpbw0CtHaJ7byi4Cm3UxGFWtWcI7PTDlbF
jKTAxWVXZMn4VY9WgjkvCpfS26mCP6VJnS9WiHdvVDR2meWiFPMowhIvVD0JK47ifPJzo0Lls4qK
2HjrPIPc3LPJ/3zwDXTBAjWLlU8TDMN/sQD2oLV+tB+rloyp8SMZ9asfR/PBHM4CI8SutEaOAYdd
j/BT4gylw+OlqX6n5ThcVSkJtvNTfwvcgfK0mswjn9LQDMjhNJ8YwwJQLwG0VBjY/qsEdrKFlC+O
yc0jourRa9n3gix+1GijLdx920auVHV/RlgJD1t4uI/ymjFnWZonC8zPpjVdcjXYCm8sGGB1i/N0
OaAhZvFeUBp1I8PphHar/7BtFhW+ewH9dlW2QFanUeBPaieYdRrmGunoA6FK0oWYXQeDmEyv8zyr
YJ0KZCVwBLcpvvqBEMBU5O9z25WHhEs37dwhLKrixaDvZ7HcXD1vYowKqzBkiN8hf8tjRhjja47Z
e2uhQiLqg216rZG5mMMKKJm5AO+bnyy9WvFolBmORgaBafQnr+yirZD0E11noByc4xP56ikzZETI
iUmly/ubzwztOCrRuK/xNrl1zBhJ2avFs7O087CaPn++WggiuJapfUHGXT/cuerCBqZ1kKFRbpmM
7wr7jKbyb0aQElXgk/SH5MEmJDtynNEQzzOdUh4PR5h4ybPR6EgKrPq9K9jZ62IyH6rXgtwV5d3q
kSA5E9kptHjRs5gwUWsmVdCgvkQj6HN7ae0g6N/MdlDPvm3j6kmqmwHxXa9T/7nDUPgylChcdCey
9nNStqTdpRmcEp42np+y4hl8oqj04TUVg3xl4o1rH8qRWPQzBdh488wU0VS26Cg2Og+wCab8cXYt
zB7I6nJyVRwWa0E/7RZS0sExUdR0cT/cfl506A07VnAje59r5Y7eU6kgF5GoXB9QFYIIiPPiCCJ8
iM3X3F6ecX9qO2a6go9Ec97U3yIuy+vSjj3fYBcmPjwtBu7o4jIUiZipW3A9tyQD3dQl+n++EvNT
tRxFFRGmmTvUbACLtcmP3xeLfqQDuXP5+bIesXSNJdI72tNyT5AVQMUBaY4OImPT4jjiKrOcmw71
92b5b7LWDpUd+ZAJR3fDptO/6cq6gtOY8blK5HCz/mKTNXJE8kydS6dGFlD8DobdpSHleWrnqOtk
r92LotbelRN/MQUt75VsmcekhUVUI6S4hBlvZuBJTcEq4GtCgEAnapDWFLXHxBwR6AFTHe2ESIlp
3uclpE0nIzFoIiarTr3rzxeDnptQ2TLAXLGe7jLPKq+yQ7lWTd6Jz9ea2YrNhOzeZTa7dziND2q/
fNtkUYEWdjzFE+Ugw5VqLdL6Z4Lt7o6aGUKKrH/uDWI+HEp+9l3DLnN8HyI15HogXGl79bACMfd0
rNDFLeZ1lA/2tFwd6tx7WbjxwUpxWvz8G7I/fC92UWG2Kory5JnQKzCq7FHyrhdXl9zT9aWZmXki
XwCKQzDJZnTz7OXnpWJETiDWL4Ub6+R7bfz4eVGs5LXIv3aKt7wC4LKbu3Z+wry7a2qZHdD0c/hj
dG45gafOrQIWQc7yMNcLIFkAfLgDTzoO+f6pEAm2TS/ayYIa35futjeHingPa3yUmb41J0a0GPVV
33dPwiqt10VUB712tQMGc+ZzvV++DCN9DQc/+5DuKCwzjJz+P6MuoaG6hzyNARSWjJZjwhlizLBX
sxXzpezwKzcjKk7VMZm2TOMko3QMJm7GsprkLvMxUkoABywXgM8XESyjTPzO04lN+2SfY7wE3J5h
gwvwUFnDh0a9jTDTvA85SD2QM//D3nkrSY6kW/pVro28GAN1B4RRgrPMSE5KgVUyEAdxcPL090OO
re3s1VZfodO6ujpZBOD4yTnfqYwJNk55bPknRYsf1j0rkanHVJ5wK1TZRxE6/bGfwL4Pcgt3Ztgo
D8VfbNnr8osdHHo771qJfjiYtdqnY289j2pvN2AE8yB5LxJpreeOvVydE6Zqc25HXQMoKf9oQ6Vv
cj2/yBG0qcJwxmAuwBRVh8elS7QXIU2Wu3dOjHCt69Ef5z2TzynxrYMXHTE9JGezPw08VA9ZUaL9
Ff1JhCb1BFpaKfU9KSfPKMKIcJHEPflxwFCcXL4eei5fAQT5lNika0UtuOGccC2e/CscqXbqvbp4
at/kcO8ExgEv0F1Ia3QXJva3x23KBrQ6JWhVd64WX3VO0TAR+NbmLUVbYLWn0JtgRTFQlRTGpFIz
YsYW32wL9W1ojY2iZPTTJcRY644dr9HA50Mxz7/+fqDCrXdhVrzIgsy7mg3OBk/Pyp3Qwf1+SJfP
r1nDMPKdzr3SJdYzEAjtOW6cr8Zym02JfVanfoCulq5n2SzKBgOCWAzRUVJfWCTaZt3u47opV1r4
07oUTbTNIvtzCGGVRyZulCrkPICQe2IoBnrORj5ph5QDhO9YC2OiXfcIWXsHJ3AtG/fczdNTlXXh
Lihz1HBn4EMD1N9pui90/u2nw7xTo/WWwmbGcN5tkk58lc74py5xHbTFhz+E43qwr8gUKYRxW2KJ
NxkqtTZhMzQ9YXiW4DdlOPwUXsyMqvZ21XScLT2xb8lvUZH/jANDjTqPe1yuNm2rMTOeW9i4JWqV
fc+CM5kcwZ1MOINiKbBKSsJlx7ky8X92QE/kiN7DsY9MJl8wwKc4XRCZyHxPrbgp2/7Lh42xNgC6
8413M3EabMgaMP/RotmKPuhouZQ7VF805adwoL2Nmc22hGC0+bwKAyF3bRNhOJBOeTIXul1Ji9Qu
crXGy9gTDKrap5ZFr5ib/U1Ze9PWGhprRUXuEgZE7ppbAH+IvXWTOwS75ONTjaOCR7D9aaJAuQSS
jjY2mmBbtsWfqAKSMLYeFIWkyWm2oPz3Fl5U/LIovqoUhtmypHdL4uWj9NES9ieU3BMYpINFIkVc
QfGuzeBSBiGnL86ljRncI5N7oFeoHVpQdJFsThMuUZ+7g3EMgXqiv2XNcBfZk7WyzewpZwTTNYQK
5XCi1iLKf7hS7rQu7+wlq8UkfqhzmdKOwUtWD8uowWMgu8P+lW7zhqUE0XrndHK/Pex3i4bjE2fi
o4gICEj9yT3GWU37UxGhqGV8DT1JWDLz2V3fqAGSJqk+skXwh2wnYA43PNAg86aECLS4y9ZVTzbC
XH+nXZBt00Un9fshHAZ3DcMkW4sqQHy49/PMPhlZayIOLR8xOYkTGVETSZzNXZH7vEwAaAWd637M
HZK3GSGggb3N+4arnaH7Kh3q5jC/yzEo9soa8KCxmbb0p/bS8YTZhCWAaV5o2hACecMu8sfwFl/d
uGqn7gwZUu7whKLV6yQ6ukc3bJttNXqfqfR+ZEQnSQKPOjPXTa+1MO1dbo8xy7KGN3V8Lazs0jAi
IAvd6W4YNryUSKD2ILvj7VxH87NyXQ9POiNPat53U1bWIU5ZWXPs9h5WmrBnQ5y1z72P3DGJJPk5
fXfT2y7qMRKlV8hsq7g7NHNEKJYgMQvdNxEoLl8n4KKyReGeHZdVAZN4NBjLQikqN2hy3aOXUiJl
9qNg472anBoNZ+kekOP7a1REXFQNFtPykMY9VNGSHZYC/r1d4G+KwJsLyXXIuAjsii1QuyEomxEF
LxK76H4O2P7haj7Jsvl0QHqtiqLrlz6c57xT7LvF0WUUrbeqdeNvOxspvG2xZ/cSO1oyxO1VG/fT
EXnToXXcxyRk0GX6gp5AvhDkMZ3tEKpmWiGUToIHEyClCihCiY/un6CIjjvQroehtD9KYX1IkGKD
htCFqWHT1XQEbsVgt07DN1JrQWyaWKWyjjyy0boavRhWWkb38Ij/kuuCidSrsEILmmVzfMkxhJ/H
vD8xVEdbxwYh87u3qCcLYLBE++ZJfQiU3xzUIP1dVjo4M6kNWIDnB0NV25aEo1VPIX/Slblp+/YV
IVP7VOL3vw8zb8OQ2TgaSMMYf/EcF2WeHHj+dStCoXCJmtapLGKPWNCZ+CZPmmffG6Y9Rdljwn4e
YTBy/UFmLrDPmDI8kQ9Bp2fClRj5VJgilPXcddHfFHH+/eiN4UYrYy8SLJLhOMljOb8iukw2XsGu
xQxJUKrH7JasR/MRaeumiyZnQyLUSXqVwWoN/Zws7R9sD2uwYTkZkrrfZCypRzf9GJRYokHUCyNB
dWzZuqx7I3vAg0ERHfuHoYFm4OKYohUkxi8vtLmOsvxvjIEPChmSE6uMsA/R8FhV/BXqpIM8gBqk
J9Rk79ZogyaRPQM6ZPcydIjMou6WcVCEAhlqayCgfff6juGOc4jS8SsnHf1Q12a7MxuwBA6AMikV
ceg8e+m2WeZHwnisEzwoc3AbzOJbzMGfqSIrDxXzqnRsklfs2V4NWK3SF8LEd+003A00Sbn2ANVr
3Hq+Z77aUE/2DgwMh70dM1jMw42lqBsaluBl82Xn6R8chPbF4yu2Kf2V6zsPldlWTIJpJMvG24cl
w0I8mOj38xydNwpwjxLJCq88CY9No95HA5gMEnE0Ep7/HtfTS5boG6+07jRZsoe85ITVs9jSpd+Y
WL9Xsd1+uqihiaS6c8ay2zpuTmOYeuGhGCeWF6RH6dnd+hBtWPsnj7bJcipTvr3CxOYYLoniSZ7v
7IXP2RTi5GP95UhKA96fWxFbAWlrEnMvdew0cjXAN9s1Pbk6ARG7a0iyi1nJZqJsvSscc9Bkmw+3
wC2Pr2plxmGyB9mLE6ZbD8IXW5xUA2cgQzKnCveub1P4OpuZ9EX62zBdk1y1Nie+jt/7HivPCHMV
ffRitRCRG+1So4Nn4V8ygqJ3WYjliovtI0OpNbf+ZwhEhyiy4jqXyC9m1J5Yqra2y6iAgO8Go5gD
sJkzkUWcW13jWBBQCZITD/aTGJ2RkW5dbKyMaOQUr1Hl6W3nSMLiGNjJnu122qXqnDNY0LN1Bxam
O0jNMx0dW4VN137DX27ftKgciPz7DALwXulCosL1WIXWo432tf/qZ/1Fttm2Vy62Py3/lkxawsok
PJxrE7HHYxI5zsUo59vJ7flpWIwB3AaqedvJL6fKi31Yiy8vce/j8b73lpGs0kArOpv3rHoQSfw3
U6JC7v5oJgU+lKL/BJexoNfYrOZoPwuidIUSRyK2lv7wyWuN4Fj1NvArjbSAIAKF13kO8PtlTLgz
eCje4GzjxFgnEZkoMVyqtarCei1JE7Ad41Kj00tteqQ0tpn2rAZ8kjF5WVSLpOF5jBmCatlRKqo8
C9boKsQ/7k67Jh3VBpnWLqxbmDNqzrY9pzCGReYKRSFGSsag5VptznhhWDeCR0V2tcl0+eXDjrmz
iWFugAouiBk8z/gNWGnGN5hQ1UMExZaNYS7n9jC38t2NguzWQdiOr3i6hqp3tgXZnGkQzWsYh+/j
X58I6hsCBdNDDPzHh0iJ9w0LcNZmb1DTK7SJX1arDn640LQnSxC5qffBcLLoaXZx1t3aDYkI1GFE
NPuYe9jfk5hx8nx1akK6iNnj5CjTgxD1mzUPQCcNfaNbhZMf+kQjy0fKOpg3UFCFXOT9o/zuJwBF
UxiB7fioRmQJTWnf9Xlfbad6uDqjZSIvxcRpzoy+5Wysq3ZsNzYxuhtLsdEvrBRITz/lhy6io59g
1a+c0Md9qQ2eVhF/ajsOOdC3ModYYXrK2Y6EJrIRWfgGzhuU3WMtsjNEmEvXoB8VU4awsorWQP/v
EihC7z7UMyXz5xLlP1ASMsSd1EKCRXnexYiGy+/aJQawtB6ddOCUYVxt4NjOzDnfZQFRhL1wQfK7
8jbFYQlzxSi31sxJaUEp6wEX5aO19lj8xXlvneKQ9YqJEmROHWMFD4iipcu/dGcvR5Xbs3vEJNDG
Y8gj1w1QGWNcHJv2yggiWGdJeejtprqkrb5lu/HTAZ1Ee4ASAkb3C6ttBYCs28mODRSHNlDx5d+w
/BL0bOlHMx+71aSH7xFq1MYfcOIaFQ9x24f1Ob40rmHzuvqXXMV4uarB2agcPlDI9RtFMt6V5V0V
4Z6DpHfTdRkrh7T4mw7De1Vz62gbmXMQUi3ggCdvmkzGrIrv27kXzzU3nzvaew3/K2rJy0Uvy1oY
6BXjPs6sbcVMcd/0qjlMPmlytWYLrN0zxgbNPUNWLPFviBGNwt9GyXtiWimOIAtDDvVvMUybBvj8
HRwZJPmq3BSGAyIreDYvQRbmm8iDimYkXXnt7GApEsQJMdBAvB7LX50rJDkItfK02BQjwzHPYyxc
ieAWs0956FoSlXxcYHiXMJnn+bFn2ZU1A7+Md48COduHTBhCyF2eDB80dijuZMLYZgJoK9Ndad5O
lnNI+UKMg+xfPLGigb9PEpb0ebGTOWIUbHDmSi1peOZItZ3PpQvVoKA9M4sfzNy8AJOJU7agdxs8
k0v2zkjU45zW33gIdklvfzrRcFqgEk2DYV4RHDy2YwNIdkzvVB3SM2p1VRN9bNGSDYTw/SmaghNk
AOTR534+js6g9lxH08ppkp0W/byKAwyfIFiehKofoCOmrH82E7LhfUmzGLj2qyQziVH8iKazNSje
nJDM2gmXhoiSau8InPBtIC4TNCSHQ/7iygqwg5o/hyS++gJmRezLJ8PQ6FdMa3HofPB4+XB6fTvV
0zbVOEt7n70U0PiTmNNbUUoHjrLep5k+w+113hv3hxE+yiEtyBU1mBJSjDhMkV0MQaG6Sm0mr0Ft
5MSj53xvVIoymopT7UFPrbr6ROBXBFoLNj9y5m5XucnLxBvl5+3f1imr3ZQakm1XcIdPuWNuKM7K
xY+A+6ff96Z+mHI+NUX2TSKDx64nmC9I45d0e8zfPy0R3khVJwLlhA/OwrkMZc4kOAQU4rGgWodS
P8Jb9i6xqk62DQk2YRvpxcjwE20yOWH8kLXVIYgK+kIeTVnIzcMVhLIsc1NKE1etNIl127wPX6uM
N3kE8pqYp2Se8d5K9TROFm0iBut1M/GizC4PlwL3XGbk5SYIrT8sce8T7tYnEUKWI3P7rovrWz0Y
8lrMBP70msN6NokIR6kgV8zm5V1oUaqE3i6bq3AlDYIvmsL+ghPA5evJ4iUjhWdt5s53q0qPOYzC
VrfMl8OO0orzwKnou7o+BxztleWlmEz0QtgLCAfhYs2mca/H7Oj77Os6hk44SFk4YYr/M03Yc6sR
Vm1W69sWDtEG1PepqE13n2Cfyoao3UIW2HZoRjfW4hQ3nPrsZ/c2uvm11VNBNO5MkEWEm4/E8pyN
oWE9igRII/hBK6OeM/EpDEbzSgIhP3wTkCPZFG8DK01FSCmFOFx13wtWJjQrNYTvVUkP2OVo9dD2
bP3CKffYPUZEdtxQwieJGgn2R5+iGRh8gTGgJQWkTJwnMxfILELjLBrhPnoMXTdOhNMmXJzVHXm4
uLLM9Nj32DnLpjSPyHC+nQZYGpk53Gdoy/bCH9y93yTPHtUtACK3OYSdn12sMVwSSvwS/Xb6ncVy
PFX2+K1SrsZQ5smNiFsTA828DTsQL5Yd1ru8Lt2dB56ZBQip7oGr0wewjNxVFskTFjhQ11yjCumO
JgMGWDc9zU5uLYr0uqG2QJPqkmz6p3LcnyEUzjkX3ggmSz2z6egOg6Hrg0sDyiqhP40p2kIkkkVg
soH0hmQFH8BT6R9/ln+V810Mf/HgPBdJOr4zWmFqx9sN+5t4mcKEGR+RtxlmZ2DGnEbwjYmcsG67
lBTZAfk5unRyGMn52LeGrY92Zz63ffmZ0sY9JnXxmneGYLLG2VfXIVAhjhhqqIudOeU1kpRv49wZ
l5YNGs9g6jUh/OQ5rZaY9p75QmlukzEXxEMCbee/lOCp0Weo9Gi6LtEChXVvVjq7aRL8gHU9JQ8+
Wu6qQUEXJccg4KSSMPKIuYFHA3zr1WgX2abHwYDG6TFSFkPQH1UxoB1FWh1mV7+S4h2s2q7JmQ7B
4TCDuLqGJfQNn47mGkIP2S76aXbDbEHbIj00NnKDzENACzt23FRIHs6+v1cjF1ZhifgWtnR3HHQR
oY8ER8JV3DOL2oUftjO/xAlUds/DFpwFQcjssa7XTqKTveqIRoUy2zINZMILbcmOkhn4fUSZcA0k
Imf6Xoz+Ct8n05AIc1nGENId8eWpdsVTSZOj0oz3y+Pxvk+nz3isCJ8ehXFij/tZFr5mzZfHu8Cp
bwTEnXMARwrTgHWLeNu5j2P9AG3R2BQ9GQIMCA3WUX116AL7T0WNdZ5A7nHr/BmI7tk7vd/dI+Kx
TvNcfOEePOAq9tk/9A9WMHRcBR+O8D9l6s47bMYRIk/nWEtF7EG4VFWNOBs1a3LHixkCT451B05q
YqB1pyLMl6blmpsO3kzjYZZcrm6UPvH0VBfKOnvZuBlHgRm8ljvMBchOCzNkfH3mKzKFgQbPvI39
/snquukEV4zFf590W7uc+i28GEpAP+52s5zefeCmZ8PLt9rEfc707SLbNL5VyLJ1V05n0wWmOaT2
aeowvIYokdftMPpMqB3Wp3X0VpsIxXtovrcylM0B3tCMgli/pRm7vKYd4TqkKIXJNMBDRO747F8o
2vp1n4jnNElynDLU+AvTvDV891QXn3FW5WRl8MGSyj4FM0ZW4EZpQttAuMXIHolWuXFpwg0Lj1tc
oiKpe3ltm4kuOodtyUmaP8ad0x0jcZ1T6inl6eC2Lyei56T1noPI34Hc9PdgKKKtvxzNtn00mRy+
84fWbHIUr6V7lu+wbcVJB8jkyzk4Bu207/rwbgjhIgDLRkKWoX9tWKRBOUMeJDxOlSh6RoIc7gbc
DLKx/XNOKiy5zwwRKIeKizGfVOkuAie68DF6IiqaQDWg+hdyJNYdyJCrELSMBNUyrSvNt7lhSjnZ
apPE7o2qMQbnVJ+3jc5fmUwQxKE06l/9Qy97aiE9oXxxLFBLJlsQl8gHWe1KGboXL449JJTLZlbW
59Gsfawsvlhph/o4bcrnII+WSpM1hx94R2e4eqnrwj7ZxW5V7U1CP92YQZu0LdBVjg+DiZmtGolV
cWlk5ibd+iSqMH7Kn9zOwVVaZLwlWdoeDV6BauGzRgv0VbkpkVTTlcywaAe4dMs4FsQAtN117rlH
aLjAOyZeHjZDK6X6/BCArgI/GJ6trErXDO8KgAgptDhDHEVo7XIHWSNj1Q9LOI+J4db7usOnjb8T
Dw1zlim0jmKUlIC5fjBKOt3ALAiVIAH6YpPgUbU8u0t8jxvmQXXHwN2I532rXcqmHDtQA2kgRiNP
jVBteyf8xihyMLp63o1IwzQ/wmage1r1VEJo5kot37A0XhB1LfIHBopFRD5yKPkpsmHxMRN1djE0
Mn8wiAJhTvGSJGayH1S5TH/oHXxce+uoDF7MCrCRuegCxuMIhuZoRTvoysnJisW6rEKypFOx8yDj
goOkMRR0kbaKL0Vmvk2T16xRnv8MY3CbEqZxEkn4BO+HXyvyr6lZvqeBvST5YFFQKNq3o/+WEQqF
mHZtxeCbSjXsOwDTaYts0YJ+itI12orUhKHga8jzmATBDEPMKB3WOanHb1PbkkYWRfAljl8bJ7Lp
/lV38MR0M3fc5SQ/Qgzp6n00Zo9Nmls0hpHcjHiBFHyQe55byyJo3E1YGHDqiC1Sxe5EuvSPbRFv
1HkXPGvhLkp5uQHm7mQb/4mm5EWzQoyDtrqqji6rDGv7aFmx3A3uIDCHduSrMsRGPw8R0WzrhGUL
s7SYFCXW6quwA6ExaW5oz2//RkgkmBGRHUdA3k0NLV6Cpgrw7t4vSsGNNI6T8pO9MEyTWJISlz/7
klUpnxTikFVRt99jgQgKwfDGnik4h0E95guUWC0fmgouBMwIql9tVfsFQglspTo2XnxipGhd0PeD
wdXUhEgjLnUk5a1B28ZlhMI9PuGig+xiXYmUV0eWDKR8Z4LigcHnFaoAUUNZZqztnsVDizufwVsj
T6ZV6YOdhKyKOG3UpzY5Mmkwtirn/exG1hWY0u6V9ZCwOGFyz7N/FFN/aQ2K5SJvOeF5gbAeoVWE
IYd6LR76o5nDpFUkjBOslODHCJPulNVmd6pFKvfUAkf+r5CEvnEgdWkO92aQnuGxTJuZypeVVYub
ve9RQDM0jh39bZSA7aBTTycQ+ZDLlw/M59UW+Tqb7dH9GxnmKTSHN3/gRfEmlj0RT7E21SenLBG1
J8nT6E0MdUPqYiA5OHkWRs6wRMKncIZ88Pi+/rY7aIF0ETxdZ7wOhTea95HJsGWyoxe/HbdV41on
T6h87+KU4bmnst1oIieUKN3Ig3aOUW/7B6SCGzqZBRXBuNCMMFl1zRJJOs0Folfs9lZLRpwzhgF6
8anrT//+1y5ykG8VBI6n3HQ7DXYFW+J9HjDJrx1oXGmMVtZUwXiqp45SeITRxBKuPQEdrDeQ/GeG
iaF/8irT2v6vaMJvj0EbVmijbv1uNtC/D+rYG/n4hiiV+XYjnkp0vrcse9pVh4D+ra1C5sOESR1+
/9hXMw1VeWs4Le4Fo3AORmHf1v00HyI/EyAUEgOY+f/+kHpGDZJGFFs4Z//5F7//i82EcTNh1pgH
sPFsqM/C6vrrtID14ezxjmNtO/z+ZUAL/+/w2/8fZ/406e9//QN2cYEg4+E7SsriP5PJhfcfQbKb
v+3f//ou2qSdbv/mfBpajaRIPv8W//XwDYMkSz7/5+d+/23af/0DycE/Hc4L24OOHQhf8lX/HWqO
zvCfpum4PtHkjmOa0v8/qeZW8M+AzwpM23JMi7hfPqth2hn/6x+W/CdgRQ/KCJ/kk1vr/T9lmgv5
f0eGE0nN1/cpTFnvmtQcwf+IqDZgBhC/mg9biWD0aBbqJQAjhX+5v7DpZQpsY0ENch4F9MLuXim8
xUVhqpNi7bh1cY96zKrXBeTPh3lDNI59x8xhZQZ0nsS8ih0H+iHOjfKebcOy7kl3rOHvfqNbvI6e
bGrUjxeQA1NT/aER6/SlHcFTeFhpResQv9K33aHLvPtunAd0Ah3ePgs6/5wyyMtptRHaDjf4Mi4+
eLJt2PcmUKOoWjHBl+dhWoYfk2YvQrAKk7/Q2HczXzvpG5AR1lxvu7YHwZlWNevD+MMMQqoYNN5w
0kD/GCGWFr1Ag6uCQboNCc/pdAElfQYdU/vvUtPgmYH/KkajY/DJ81+UU4Ayy2SFtQzrEnZ2KRGi
bGgKstiXr1r1vc8wfQFpjTxG4wFd5DQQdpzrZ7RCH7HRj6is6tcA/dsm6q9eUxh4HORdHsQww82D
onuHs9jwzEbAUll/oqyst0aikefyJs4IxnlChVeeTCc7C3ABLj68sS6P1Ot64+v5nXh0Y+0Tpdbb
JO1iAqmZ9Js3WpTJvjXt12FGBh0k9tpwsWRJkc2ADRHhMawsVxnQyTWP/nQXU/LtkNkmm3m+rZPA
OQaY4IhBMNixWO3eyVyDhJY5YmmZYlvNYAoHabdmvJxgCXnwqGK2YBtO2PPvZJyg/2c7v5bBtI6C
14HR5obD/nEORv1uY5g/hJY+TblvPZlb6PJPunBt5CjW8oZ351nW9aFAG7qOW76UgaBu3ak+2Aaw
kteS4AqGQP4Hk1nqBxAzJWZqzKghnEFcV6qOUUmkuNwKzzmitMeKFtCrNYheYVvH+RqjX0KBhx/A
n7g6lOZ3n8ix4MkUpfZjCDaXO2V6qzNNSmBaEhFqk90nS3/jEoGLEhfn+RhdEmjia9UjC8vrfmv0
Q3gtiBJkk1JgMBmmtdW0MGFn6LBTU8bbbor9Xd3wbZTC5sE99D7Ntot9TNRr6qcBSxwv0Ih+5Rx4
857OXfMS84uzGP2xld8dhIO3NSDIesj0XVehTAZCcCkCB9gv7+kKTypyvCWgLRKIHjwoa93L7yvG
xOLcgZe8/r6SXYIwsmgtA1V8kO9jCa01xaG1RtTeNBZXp/FVCBsuoIUeVvjBFqq6gWitrA/woV0E
72ay6aw52DZh+0DOLHVwkfxQl7jHUchrNVO+VBMiDw/bI0vujLEt298uXuCF/KoRZ9V66MrPMiu5
kPoaHyXXXROFnxhC2qMOjiQeovk12Q8QIJ5dgL1tmdCBYZnrZJOMQ7CNvJIs97HaL3+HZxsNcSxh
fbGQ2DJApRALJJOgwfbW+EYQfkY5rIawu4fSMG1RtWCQLVyYiRVpUT6yGiJHqNv9MVnyBoAURuVw
eXFRGu4tA+dXBIb+99UcKVa3jBRY4UBAJ6dJPiYZ10ftWU85bLA1KDsUSKpYRwAuGvwMh2je5FPr
nyB4cLz4msPDhPMTDbAvuIRawG0Y7blaCxN0zLhcqAWTcAkrzA8XInbIlLXFkzeVhF4yiaISXc4D
IMNEvnIDbX5vDzE1x3byv4wgqjbN3PwZ+L2g+WqWoxasC2VQns1yfqgL9FcK6fJG+9NdZqqrkS6Y
8NDrdnaWvv9eDrouHloQLmcHTqg74ZAxYKISkca7uPysUgQ/MwKv3x8X889zW1pkyOKqeegIAcUT
KNGpDbw7QkCto2fneUN6b0pBje8L8y0X/NQv93aW3rGNoBdZjkmOfQT8Td7COMoRHRg/Rg+VNA5E
AoHmGuT9LSk5MLtZBfNVR3Qry8tqtZglXTE9BEbnHH/fNyJIA650lK/wTpJp2htkoiKdEA+oFeJj
LPIbau5g65TxJfHaYasKpuk88y8zOFKEB/Ll95VYJt8DZodkQBRCzJi7mQUmmuWHkAq0fdTX2OBa
uTi22OBbhPbugMQ7PLi63e/ZYQwTL1+PJjhnEiYDfUAIlHH2pjDUBu0QfJOR7MBwXY32uG26Mj4m
A6EY+TghHUeQLKVZb7RT9ts6AGsVTqCV5iJDKWz8TbsOePHyIhhMy5HV4B9uLIsNAWisgfvuvBDV
ONEZJuPAiQyUYb+/mJ9XdG90GgxssFZBDObtYdE/OrQWCRo0AmahIhJdzwZy+fRw2re+BSQRh+gG
ELG3zxnQYz3lnXDdnYnMfOeWc3UAfcl+lk+JElNtHZ8fV5t5fcgjGxNbA1Lxt2jgmMC8jYrUAdW2
Qa14nSoDMWeXdlviAOpNVk3OFtwWioC+YTQtgz8ZmM8tTDNG4LV7bnXtbwKzafHWujeF4zvH1veQ
VlVsIMOcmY3UfMflLmpdMm5GuN2BAUmRxR9BRhYMQwkXRDXVNWD4uQKtfsYD5G9yCwttkb3aM59a
zzGjd6DwJAQduECgNbDaPo7NUae9uWvJa1lxBKEYQbACqsU9gt4ONy6iUbiga8vleJNh9DVXFawB
exo3dPEAIqeODKBhV+b0XKqiDcCHhAnTLXYWw109QK8AX/M5LtlMswR/uIS0lEY+4QsFjxC29UEE
zt0MHJI4s+gt4u7cRvCVgYkQ3Um+uT6nNkilgIloxIqeh1Px4lfuN24hlMwelQHCEy407zUaVHwz
uJg14ig96CnM9np5C8AeORBWELxd0rBA/uLhHlrgf/byiOuX54CaGBBi2Qim+K6W5GX4ghtFMyqt
Qzd8zBFlqoyBiOAEeRCcvCHGcbL59EHYtjzm/gXMq/uc2iFYu0p9Nk4vqCfmF0Vvf1+I4LFoEbcp
pjGxZ4s91NkLgGxKg7kgHMBHgvz7R/jHh7yqj92YV+RE8T8EyxUOkH4RAObHNLIDvJcQFXkAv0BQ
E8d5OVF1rDnXwh5tgYEpsU0fil4itIt3M8GJe2uc2ZaDS3JaZ4W/1QA3zPMSvygi7f47mjSvg+bB
hjOS74GEYnRzH6Okcx0bzo20Xpi2Lki/DaJNZMGcVEFNGHHjEMW3PBH9ljcCBCdPyfibSMOYSwZJ
tYFQjwmj2eyJefyISp5qnkZF7uvyZOT+sz+7fIfkobERJqe6Yh5sjO8akgkQyhyJzmRNoIL7z9//
VBqYAl17beuWhEx+ht53k0tSx/B24mlf13wG2c7+PqJjJV8BBzwArs08/onBap+HYDhGjvsnTaJz
jbn2YMjsPgh5+X4f6hniDR3tSxOd+Oigcqjg3iHX6eS/3xtlZOPOttWbWIo4v0j5XREzoyq+EOhx
0JGB4rKTRDAq5EFpVZAGBO+HAAAaEImGwxUD8oWpwX0mPRa9ZrvpPQQiv79b4+T8zpYi74GaJq8u
zDcJXBdHoE98t8h4E2wmdoV9N/LkXzkG0pW49Zge8rRhiq7CF0m03EPaWi9+ENGxDwKdFZvTXRQC
Ux6Czl+bvrJu4Z+Sk7Iot0oLTdJYUuva0zoEbbS2WiRzM+Dpk0Y72SrHPE4pcJCurdqFJE7ZgrMD
tWfWovhmSEboziabvfFhsjgp00Usstzh/XKocSsmZ8rNob7FGOASuT08DT6prrqirMrILYzM9l21
9ZugEj7PrXicQpnurKjfGx3tkOli0UwUgmlAV9XB1MBpMgDgQcbPQborhWxP6jTOqC0hYXewH8cH
3HA0FQwSt3Q3Yo2wjXq+HlBptUvTFaFq1dlSolPReD4s9+Wi8VN23TMr5DSfc3QF/PD5AD0ujOuD
XJopWBskx03jATQTIfbTtHM7/QgmHAK9BREImTAHZTFtiUUqz6bWm95qAd9EXNZxw2ba6o4KrAbU
XeWscTAMy7rskAfceJMYcCcM7IUDPleUMdOwO0eSqiSG8YvIPApbW7ZMnzgjR0/pU+gigDPIlJta
SKikarRQ8Dz/0gETo29RRAVpVnx5yxBJoutZFegDVjFN3e1/s3cey5EraZZ+lbJaD8oAuMMBX/Qm
tCAZQc3MDYwiCa01nr4/sGbaSrRN2+xnc63q3pQRgPsvzvlONlV3wg4ALiKqvUmcvL5PkCbNY+as
CRkG5DbMpDgMELBdzsu2Gt8gpl8dF7+AGKn7/DxJV0nPK8cjh+0z7d6LxiQoYOGmSdfF4UjCIPO7
gaokew1Qci4cFYhPhM5Il7uiVDl/6dE61b5ie4+j++93s3AmA5FqRaRwhwdWlWpTD81T4PHaDk31
uxnVuPds1a3KBZMCNeY7ceipTLpuNg1ZvUOKHu3tcjzOnc+PyigGeru9B8MEXT9D/Cin4OPnqBnq
keBo5BJFw2vXZgYk2tGBCl/U9GfY+dref68wzdCNkTKbBhI7Vh9u4Zddf07LSaAi7Vke3OS9wmjC
92h73m1P8c6V0N+kVQMVBi0xRnXIdbENA6a2TTRH0IiQIPcgfhYylTn8mpjk72jZehDOQ3qs42LR
v0Mzdnu2OJkXtmd6ADYKc/ztsFFF3c6Gk93uoRAs7mRPCg2eqhdTVBi0MOE/kDZ07SeDWpbg7HVa
UrZ08JP8VNDwQCCXovvumYhTY1QSY842q3lOfx7WMsYaF0QGByVa+bET3vqn0fx5t7oUCEke2Wrt
cPov9IzVz/PuZEH74B1NdF8re6liJ9PA4u1KJgvTB1JLCkXtnJxUmLjRRm+PRXZXgU9BQsPdwWST
0QfnSE3NVenpz0z0AHHVhNl5cXrL0DVmTAsFgFgYCtYJhw2UDSQi6Teqfb6vWWY7D6OO64f32NP1
jfBw1dv9MbeMNx96034CSbL++bOiBV2c0QRj19zIsQAgOfbmPq4efSP6xnSFFKGd3/Ct39KcNKzO
622lh4c4RsIYN4HYZwizkB2rrT8G8qgZJxRefU2kifd5ubjqHs1s0snvMh3u4gr9Ke4pA66H/dxr
yvOkttCPM/TZl3OHyJiLOFYeR+ZIn0W5vK0CHkFqYcAeBTMXRsS1veWwpTvD7YZ6HEBsXM3ct259
3w0D31MunxrJEAXdfLBqaoen32hAjnoXAJzNVpwSfHnrn9v453TrBOIoUvdYTtF+IIJf2Sl3AHZh
6tqZG9FzC+ddwbdGxIWu5eeUZF+5sr10OucG9AM6mhyy0y1LwoMVmVzzyx3uV/kKpciwBqnG5Lth
xypE4G+A+aTHJX099zc/J6rV2wgfXObOP1WOG+ubtEHTpSGH//wrt2F8TSbeTFW6S6zk0izDh3rm
LcUwR4PAXIRZRK/WCYvSVGfsOiU1ZvnRzVSVHVyyVdIuADiEfZQ6w/vPR1I0TPmS6dHyedNZzSHx
fwsnaiwTB6PCaVXKx8AkeWR5HJRWn6hTKn56R/Y8J7Em/0l4tIQ/J0Xtdu8w4iYu0uvPnIVrgLON
iaJXUruFff7KAtli7NNu2Q0z7ZHTeB1Blx5gKYHHUe+RssEWDqRxGK34+HnXaMnkhvef1+pbD2TI
m8zSrFKgwq6+8VQ/85BCMA+YlIzmZ5ez/o5R3AQlisvUzghPrft3iVIASWq5GQO0+IwDIm6nLiu+
u9DECJahvEIe4WYNCe0jsi0igSRePBcM6gYjSLLoUBCsVJW3yhOavDyvj5E/vCW7qEDcXnopGAA/
fw6HQ9uMT63OX8Y5z9YuO2xbsRYMOX+4ego5nIzRuseTMu4Ll9kIrGzc5twihLIcrILtlU4Rr+JN
Q6s03dpVZ9yp2CI9s3VGehHGmLCIGA+BV9tpkEdMcdlVsVnJVlHNbiizMJsUVebtoZZCJ43qDUfN
r7aD7l+Bb96UOSp1y9hMFZ5Gi3mQ4RlHgBYgeIUZ3XllvR2IpLCcCRh83X6huVzCCZ6acOKBsPQD
Ez/GvfEziuSXUiQHV7g7qVKiBJZkidm/8YbuvZ7Qo5vBIY4OWLUAZUQLXSWhzWEykS0pDJMTkZkC
yBJkx7Ctev0YkxDIgkvB1sjJG5QJYufUWxqYaGcMT23YinPlA3dNIR47ZAJArY7bcF63unaxh5a7
Lnk2xXNFZjncz3vHhPXj4wHpooZJr/cnxua55kz/Javo203rN99GW59E86FwmCMODnKdluTu8jpE
JtC+GZIdKTUR3lIYvkwMKPPqKtsiEP+sSdQlAgT8u4kaq0HyjL/0rqi1tQlhEwdWehKhcYe48TGW
GHiXVIagUCc7jFjH4rPF5e9+0Mhi2ufsd6YnF9U47hZSF1NUlGZ77Nv5TlI8wKBTVC2kahKZ6ZPS
UwzRqXP7X0HY7udK3fN2vrAIfa5CczgiUXq5o2PZol37k5Xs3sja2fYVbFu0F7eVclDhN1Cc+ucx
p1BzMb2vqrFDaKEPfTj8AdPDGK8GlZSxwJr91xobOEGlKl4VOdqWJFLfTMjOdijeLEJcCGFwD2PF
Q4ld66Ixmqy0Wd5TZt4H0fCsApe1LIE4RsZ2Orq1+MyG8oB/o3LiB1GRhbUovZTBDGJI27tWQ0kn
UmFjCZsYS5eiWws2zlJebXe8xk3z1QX2PirSp1JE77U5IPByLOognga0TmuRtSjo0/icTc41Ws5b
BmQYl4FFDDhiuVsAzlEcrqaERLEx7dwNygb49qa8KKd1j31c3MU9m3cXe9IcVPrYdj7PA/vWOhvs
vRdmL75VfYiBQNuWQAcZpxQuNBcN5BJWVcMNMhTU1HaeT8e8nT+53/pd6ZdPjlk3W0Qno+HvfduN
ARSIls8CB3LCjlNAWSBkG29cX8837A93cdPhwqsSVP11eTQWZGwdyXGFYBl4gfOG0JBVrEcEi2pp
BmQu8PhxGayHkpJFVxgZlPcukWRG1VjdT8SF0+wTeeMISkSvvIEPVK3A+lv7YWzt9dhrKFXQBTzM
cMyPsT4HBEdazk0tbPpmtsxBChsRigYyrk0t+f1GRCuoTPo7HTTXUXgA7olDUYjAKJCdV4aOO07N
eEN47760CQjAM68vZlatMn8i9+MxnYFsw3hhHSxC+WJl3pns4seylgFOgzhZV3EYbaoyfEeGlNzM
AY4tFd8HfFvP8FiNq/acYz5WyHq8LDyT4/U7igPa1VTn53bkC2oMBUfPeCvROZ0cwpAmH3U4jq+4
8+qHn/9jjRibzRoxi4ZKbyVkI7votDDHpMZr3afU1gGQdjD95AP7pf/qGe8dt+tLYXUHMbvMByuq
dN9QV1LJNtg9EOzrlrJORuklbqJf8cyhCYtuAwP7VZZYAII4ILizlqv2T4JVijsQMxO5oyQ2ZlBN
I3HgkEbTZGAgd4DKMQv9DOl/eQCkF9w0lffmCw+rV5Oe9eTCoUVpusWQOXKyrtGZ0Bh4VJfC2Vhj
eTUydyGOarEfptRbz1b7Dr7BORT9NxckWb2SPcGQpWg82Apgv6FnUB5kMMk2K0MJsPlZR1GZbgwz
d3bY/GH8m/Dn7IiJR2oCEpuclwJw6mr4mT7W8XcDl9tKpz2qFJzqyzD8Z4PFC6K3cpwfyiRnZ9Il
e2tZjE10520UEYK9dItWzMQkwF7W4NU+YIzI1pMuYJSLda8sioKBybW1/N5DRjsmjgMYm5tyYrvP
M+rV5IWFU5xjKRkX7O7kWYCvoXTZtLmj2Vi7MjSPPqMRvVSvvpXxYHvdG0wWN50AVRTvM3kh+Nrm
+Bbw9p6AMVLxvN+FAKrGqsi6K5YxaBSkCelk4WduZ/72H1bZ1yKdgiL/S95l1yLK2+Y//ir+fScs
WDyzr2aqyO7a/ZedsK7yipApOsifMT0sJurK3Pgzj+jFhTLQI5MppBP194FE5sBbTkHnMdnikfwp
HrGxZeuf4SC2J3KiII8I0GqzYqsajfmxFQdw4OJoW2p5WpE/qSpl/pLSaerfRQU/fzANLscueDZD
Jgr/97+h5f31L+Xf/+LHr//467L1dmzbU9JxLUe6yrH575/vD1Ee8HlY/wsEoKLjF9X2Zypd1d0R
5zAdoiXYSAx/umWfIo1lhtLcezYBWlQay2Q3XQcVS9t4SB6y3nkEu3JooSodjab8H/6Ijvy3P6KH
SEZqbVnK1p6t//mPSDbMXE2KsM6f9UhYCntf1Fdz7kx4/kLCw2fzTV+OeH8qdj2KR6oxtjJxJ/TL
Ty9QcHgwlycuIYhI8SAc7RpbGZ9sZH4X7K/uvCeTqdQh9spr4n/RqvMNGNVvZaqTM6kjNQ9LErsK
thngF4Y9Q8gZ3SGwAzS5dp3pXY5yiW8hShx3GIwlxWDfcY66d0nkinAK8rJOmnfMqzwPsz3g4LOz
YBOkGK8oC2IMvdzdP5sXPmas4jDLfr7q/69f+R/0K7Zl/sM78W8Clsc/+Z/gPf1H1crPz/jfshXL
+ptAQ+4hQzGFK0Cg/5duZVGg/OhVsHlooaUj/vqXvKh/xCnqb9h7eFoBFrsadQvP7P/Rrdh/E6Zr
u9rxlIt7R9v/T7qVf3l/XaGkcoRreegNKKPVv7wcLPtny+iNe8yv5R0QumeWSxlDvLpYDYqladgP
2LoGydtZ+ofEwpta4X5d5bFj3eCtC9Cz3mYAh4WUZ9/8iQB3rd0/fKL/3TnKafnPLzF9CJ+PR9XI
x+EuS5p/fomNwScSGLVuOEJYt5tr60eo8Kv412xMxi1swQ+d4iXQNumsgQGtgej0jVcEw2PnNuWW
WtffZoC4rK5Wh5BYFbLNgl2V2s+1zJ4jwH3LRABMB36ZpiCErPK+VZ1e+9SDLKsn7yRDwlxHJ36L
p3CTxjh0Zdr+yuqI4MjG2g4c8yssyuchSPaRdGnuJ3FGcWuBtc4l894YwN2zZgiO+KW+FA3UumIW
JA6MrNkGUuwbuidFbXOOy+wgLBWcIrl4xclkIS/YZE5FmiFY/WAAt4df6Zg4KX8amW+k6YAFuu3F
8DAPcE8gsEQMKboSO8VgbjFHfZngzcAu1fj9AhKs20IhH/ZmQBv5PXTp/JDnw1eqxvaGdo8r3EEL
aSxJjzl8L7NjQWuNctsZPgD6oZxQf9e/fT3cz5MT7FsV7QWV9MordA2SCxuZRQRW+h7ERXBT+oud
IEGaX06csgZkcFIsk51vjxd4MDCTG3M8/fxDhTOwGUPHu4xZRwOceO+3XY9YRLt3bajfEtcBnmw4
8OGjdJ05wdZmwBBlXbWh1TsPM60qSy7anUC9RW4XLg/JZ4WgyBxCUKISVy/JnMoEQOiUDA68Zb4s
DVYZPALSwI0ZF9UXQmZWcjYlvED6SJuDX5uwNknQTDT/FmlxIEkgQqXNdJy9cZdOq7gJPxSRlFs5
d/lmgPY8pOS5IO6IcQXBnPoVtWSEOWypJJjm2X8zZux66SKlJS53Hbf55WiOzUGpSiF9nT6iVt8M
uUFfHcu1Nzi/C2QtJKxNawpLd+VY3s1oF+y1Bw1npt1Tke9bOwJuM1bPOr3tq8I7mD4cDJt91SqO
u9Xs2HtDMTexcpcRR12I1dC0rHvqsL5ri27vdsOa+hk/LgO1lZTyJcSBQsLLU5i50Efs+AOFLL3B
9Czp9Hfj2NF42v3K1fWrbZP1W/TGecmBxLX/ivzMcmpCc0pnTdiVXrcepj4nhDZWQIltPBP+sgvg
o7Lqox2d2h4tGINP/nOp33M8TGQoDo+cB7toikMYU2Dwne61YoHHNGdmADsHQIlVvk6s8C2xBfII
1gnzZJyDjF7NyO9qd/hTTOMDORARYRSNdVLtw+3yEFjmcJ4S0CsJvpd0qj5caALsFQzmEdjoJfQj
JMzVd0h3qGDxkYMLF91iR2tO5c6KiiVsgLCJAGNIHt9OVq9WoZ/+yejFkOCoW+F+wJpgnmD9ZnD1
kbWMiBiUEH2sgQ73LXBGYypsQix6pGUf8Pp3+E5gRrNkz4Ad4mh/cJ4jFkFbYDjfqgvWMWY7AC6v
ThU9oTP4dDq1qG22ra8wtWnzIaoR5xf4Akzdn2GnIWcyx5vBaZ5bxVK9I4O6AgqGKy96TW1rN5k2
GZg975g/1kcV8cskdoYwAKNiV5oeLuSl6s6rbdaqG2fomdvi81lFB8PneMCfNBCirB8ZwP/pncjf
9YkF4Zmh4DD39hGHBaEOhIRM1dCsSjs8cRElt8Rpf4XsLIeEHEczfskBwTBvRuoBPbLeVD9oaWzv
fpL/kgSCDn33vUQ874uUXAMMRivcTMS2le1ew3tep4qG1s12ehLJxW/am4LOPxjy1dz2W0RSxWHQ
gN5GrqbGzam+fClQJK5LNFt7m7sW/MkxTeHmQj8tyDKvHsYBGDLkFFIuyOSlbsXHJt3XXCbYBZJ7
7TJ+LQpMIoN0jh03ATmFOY65sMgv2L5HYK/z2R+PTDSMle+68zbLzDcZHDXBj0iiDdLvjN/0Dt11
qSrTUrvHyvcQ6pDzu1Ls7LepZ/3pSLyq4ILJxMU1INFlmy4zgNwcJWbp9NN2zHJH1slNFVyjJrY5
gvN3Bz3aqTCDr0E24PEy5oPRcAHwyw4nOUwDE9UoKxA8A++ap3cP5zKbkMZbe/y6K43Zfs3/mNaA
7f5keQynHIxUEAqUC3YKBXLb8Uzf0oNuBsJENglZe3U1nFtN6T/5MlrPGC02BlG5NTPHYc11+Zh6
RYoUnvWxMTb7eZThpp5GXp8O+4eHj5gh87juh+lKKXEz9lHPQeETftiTdBoIse+1Y51c+xlVUXi2
KxO+CtnT6460HJS/+T6dN3nLKLVSZDDPAcakJLc30ZbVi4nTrHOPep5gHTrcg+Fit7FIj+1Ym28k
qgOUew0rg0AzzNBslPBMhQfBpbHy1JpkO+9Im5NcyxbuYAO/YB0H42Nfou9jnL6PoQvukoDgQ79p
mkup+wKHrv/lC+5L4XrbOtE+UdPjwST9qDDkvop7uavRZq4ChMAzcPE9k1pgfYz1N6FO7YvKQHLM
2W9d9VfXDV+ZHg7b3Mlfu0ETpMOwsm5zi1U4RBSBdn+X5Jm56oSDAGVm1udK421yC72KbDeDYMZh
5/DiEG5QgGHBTBF7zCoHkw/MgLJTVC9JLK9yYHac2IhXmmp8YISbHmB6hGt7sGnAI/aViQtBQ/VR
SjZs9lFX5C/zbIKokPHL4osE45v/ARk932CkOjMIjXfCD/eo952brPHvCFbbdSCP4IYwyHNN8TBx
sz8gyGHkHFaMrrAnkqwgD4nngVLFfWG1V6o4WJ3LP+LC6bedrjZVNF76YUR02QcMZlT1hRkFlmZ3
rTwyi4aPVkK/dwjm6JY/UHfwc6mxtkcslHknOw2VNqsnqpFWHkHfsqdET2MUe7wWH7XPOCc3o0s9
fk+5PjjuqYsJxTYREg3Jiw3dZkrEvmBmeq71mZXKN7rO8QTqHLrz/ETM3Dt+8QuRhPshr4ggMoLt
IHG29KSV1KZHOTEWwAer6eChdVzZFa8UXPpHae9dhzQiK/IfYzMkGQZkYVNZFJMQboExQVrvIAg5
1y5Oo6tmujhiny4G7mtUMeNongIR3gUSgxi7hFMA5XOe+ck05uRkuuGVcWe1KzVLTrOYXWZO2SUl
BEEUnmRXM74bI3mZskuvTi1g4UGlVtmAWg8IXtg1byR+hZ737bpBdoq7PwVAKfgkPAGzJhiyQ3m5
UcJ9WrhF48VR1Svb3Rd4DSdyUfIjUvZPlPE34zgxOxNE0M01vmRwK9B+aTiG5ht0f9/3F9i6ByDP
CgSfYpiYqS9BCAQyodvCw2Y7ygGgIm5GWOvBdQi4ZEbB0eNM9b3ocEFHMXhx2KdE6mj8qZ5x8UaF
O28gPpBolU07YHVRAyuQotUWu5lzFY7TjV17H22FvCo2snKDTByOjS/Lx7JMJPcJg4C2fcjD4MPD
LgNRqbspoQnfKJibEb/seoqCJc0p4jG8rUwVbpzJMQB9YRxrGg2sR79HZK5stPzNQt++9UyAPQPw
zm2/QGqcCn9nj7LFr1IuNKRIbHh8gRLBv0Ospbin4WQA+yFJKeJPFOJEO+F5KnD9OsuBlhNVLnxg
fCmTAr6VQslbEcWPRkcCVd54v8A97Gt/LlAUQ8Qrp3KdpwSOwAVPN6nd2gBGwcb35PrY5WcxjvIA
fHcChYaWLSLRK8lzPiAGsWl5Cid+pmgUHlWiTBCJzUcBdZ1tL7OmMcXiHiYGMosWisT4yaEPQaUy
uYn7YCv8/m2sQOv8/GvXMb9Co8igYV6ynjOVfsNd4kI+4pwkArB4T7k/frPgWNXCOtac+6soPRWk
KazMEn7XHLt6w/zf2JjMbreOfMgDhvNdib0ib+J7I/UpE4252Lbp08Tchp6NNBPLy9nPD6Ry+GEz
b2MGdvus094aBsmn1SKmAyYFZmDtqRSWnOO9Ehu5iUxIXcVMNNzCNYkTHw51qF1eS3hNc6P2XnKU
jJ+3ds4ipqy7c9SwKQyK6E+tm8PgUYwbGhqMSmNAG0iI6r5V2LORR7DiZzIrHnpn4get1OycLVWd
6P7QrzW/XYXGyCtDbOtmgcAaNgtk3LTkR9EknPq5LqnX3BjqrftsZea06n3X37vjjZzm4bmm3rMa
/9gYSJOxhy8CVHSTpXkZ42a6RT9qkPu2KcsITRT5X1G4xM9AwLB99yUPPU4zuelH85aEujszDtUt
bLDsOcyR5plha8FMcxgFR+olG9b5XEO4cMHWOVXxS1dVdleP9LwY6on4RrxgLUBRYMTx4xR+N+Mt
EFd50rK5mIbJogM5y2jBpHX7396A1khMWLb76JVrWrENNcApZqc+zJ9KXjhMuBVa+YpJMAl+4y0X
YHJSqa/22UQcaECoNiIA8WlZJSwD6l87mp9y4z2pqMYxQHyX0UC0eWjcK6fYsoNggeB62C0zhGBV
SJGWkXawSZeNjIe4ZUuSk0Z68t2WVX5CwfOMLa9Ba8LekwiD27YEi2o1IMDFoUwJniksgQbCR1VB
KgbGaNH5TK97sZfBKfei6S1w0KLL/OIaqkFuxfaDPE5WOY53qkVwDlzkAlRB/K3J7ihatshWPDF2
8TdMOkjLKOp4ZbKaW6uetp9DbtoGz5yq430NrHsduD3J8s2jjPvfNXQBhEj2vrHib2wbLCoKkk3g
nUber8gd8Z46w4WW5caekm7ltPmOV+ZXN/L4pElTrFVLekBt2kdFggqYaOeEdMvFOnTBzG5uixk8
TiidA37GDdqTXZEoSq7ilcTkYU8mwKWwAdFEjs+mHFzZCkcPj1uzEoGBJizf5lkEqtP2pr02gAb0
Pk1/DJEelUR98Fqv32LX3EudTHxLRrvRE5nccxNtConave3aT2JizjwSf/CWbcTCYR0W26XCGO6b
/NY+98euduCWmhYF0tTD+K2xK6OHZJG8PJcQ2Wn1hi2DmZeYWsfonBdypvkgGcAu+no0snZpr+rE
oTRK7klCEGsOpz1S+/s4G6xdVMcb6rOZfQb2nww23oYzkfrCY21iMeqI8UNAF5c/+fCcw2wEFSUP
Hb77xTDk6njyy01JEJB4Qo+lAz+4k6exh+hICXdXJFyEbQhG3iGsYPLzF+Ze+NZdZNE+RUfh4vQo
XASDvcGgw82S322rv7GFO4w/CJhV4qWo+2cvNy6QU/hhbXaZiZ/Rc/nZlDASMvLdDFKR1loNhwYJ
OT6JaFmivOQTweppxstADgwSlS4CKuFVdGYVv3DvZtvIS84FupxVCn6E3zwijSnoPoACsezE1IT/
haNATX9QbePEUaPaxW5yGG3IyXEz7jU0M0Q4xalD/rBJpvLc1KiyiR05k3ex7zHuGxFWXoLiJAFp
ueI6tFK1RTZDFd/2ny3Rqpu5o4QQSElWNPRyR0LF3hUecDvNBdLDXKsNh4WyMAglnutrk2DfYht2
UTPQUVtPd/RRJLUY8MugMmBgxUFPsiajIPaA65mqZd9b5JroQXyXFblIgSXPMbrHxbbHgzsA3tQJ
zmkwivO8jJwi4ECsA/AoVf0lrz7atv0iT3le21SUgQmOTwl0ngafW+tc4HHexDZw4bB+5Hbqn9r8
CMsJ9XniPYW9/YE1y1nJrNB7RwyPngxBi/nJmlEzulnPeigIhDexSULa0B9FlPAcaJGtwzAINt4U
nDFj7yLDvqtYDq7aJX+P2517ukSYk+cSQZTG9SenIt2QupSixR2v18kp9Y3lOKTcDDwHcWeLjRWD
P0JDOpukRYYRsTgY/QfX5cuoxgT/SE96YlgdpGvfkNXwJMNDyHgGLzYWrtR3fw15WwCEQnHQtRB2
E0r9dVAv2SRpvc5Saz6Mbo1D4SYK1Espy2KbWCQaY987jZ0EY+Zl6H/m73xkwZhP8lUVo7GPqvzV
aq3DjHY17p2zxJCNjbk+Y0og429oW8oR/GpQZs923B0JH/KNcef66OmHkkFepqZvwzl3UXzfjua8
9opFkBtlLEc7srPQ+WyjlMlhh0lqREUZTuyZBz8bN6myEB50TIO1zdVe2lg0xmY3NSlGRBuUaQUQ
p0VWM7nWpUqx1rfxprWcV7LXtKI2dvj8UfWO722AHn4m8pA2kf7NVuJiwnMhw+fJt+VvnS10qdB5
NSpC9Ybgg2yDcOPb4XsgJWUo0ol21IjjABqCKwGPM/E0qqNmdQ3PWj8rkNexx+sSsL1zGrqTSu75
zpEohrdGO6C/91Mi2aiuWh/jSuR/KfyhHtdOx71dCrw9Nt8FfvCEfbPcJrO4mpFJoYb1Z8Sovc97
eyOMLL2LMjC0HUetp6J3xAqvlcXkp3XycYvEm4IEdL+Rbyqv/gRPe28aKPoQ/BMKLchSbd65yK2b
aqp+yUY/OCjf6OLGdZMtjA4PDL9WBl9SzwQrI7Vi9QftCbrAZHyeM4MfF5WXAX5gnsVomxpmYYgR
yHpqwnON9OwSoorQxm/XAt8N6AAkAEdAWj/XIcW/bdByC0aleHTA30D6mB5l8cCqQKMvIrZsnDnK
+gFZpzTkkdL+nC85QzNBuYfILd7AiSL5cpgqJkECd0u+V7iLkJU/+z39BBBAvHju72yy/hBUzjzK
yT8Q/Ir5iaRcphKv2hgwROQYaPyZh6cTM9NSX2HPM1kS1sEvpiKIr8rp5NUGAWAWdxhKic00Z1iP
Sa1Z+3X9QjYOQ1w/2wegTCmotX2PDNmL9d3kIjKyR4abo4NgvQj0YfYtZBi5ucEqn3JBk45iO5gd
rQZLhrahcafGKZcQ0eb+mWhB44FB7Bjj7SxMwexyDC+wGg+M2xmKyWZXjNFrm6Gfj83K3gkjBYwc
nSJHMKBakhgSGKxtte+i3lp8V+Gml/oMbaCjIdfqmIH68ZV9N1b4W1yb8QnRLsZIQoQVidt6kp/Z
ZNNWtgqR2kxuAqSxlSGKW3RYD/0wgIWronKtbPNj9CiWhjg/9gIsSzHdWYhjqS15UwPkBHm0a+fp
yZbV/WwnAVz6nBOy9J6aJo42mUcvUjTJbZCJPbUWd4HQB5cSxW7dhpy3fu+6I+83Phk5Zh8dvqB9
KtpL4u5FGd4z7J7XfZ8C9aQ4jCQeqiBMo9tMVy9oSe9YKXOEag5wBbmmJwMg9Qv3jqntdnTwRIAg
pZHqqnf4RsRvRE91Puc0tE22rm0bnopb4pOEYTjO3k6naBhtB78JK2TcOuJcR2G4h+kMsGpqvlHt
giEFhlTZxa4xXG7nbiGGumyTi9ExEa6Ji2hTced3uNpqw7z2HUJQ0OqfiwF5ix/53R6y6kIlxFrQ
P8Rm/81pC4S0xybDtFRlkvCxpqp3XTUwGvT3UUBy+kjIg/GJTiNkms/wZCJGlOutPA51/iFrcz5I
w9lXc4qkVYCV8eNNjISnq26CGOeWW8ibYEaZRLTjbWnjRYE83GzYgeDx0fPjPLefcWFtgzFsj6ll
PxMJTtQNQu1OdbupFRcvnjS9cPoYEo9eINjBoo5TJGk+w3m4TfuYZrpaYI9tcIzSHt8hX1ncNnd4
ll8Tdg8W6yQKxRTgEBYEpxvvE0mcLbT3GX3cF2uskKbQGPZ1m6CobpjsZ4u+c0l2ddAqRYXdUTEg
KDY5kpoFrJmJGPBaQJCnR6uEvAF1DrTpnVuW9cLs+OKAKDZVMTDGoPPDDXYz5fkD3GqyxmOCphoJ
2mJMoVmaTrMh3k/jEho/K29kKaic6SBG+alAqZzMAVE2AdYe2p1HDWaMOCQLMf2XmVIhZVQiI8P9
daLki3+I8tQGv8pSym6Hz+DK1Mk6GzgroCRyt2EJ5e720xJvbXyHcecJ+8AazjUyZwN8EjybGCu5
eGnc5NQD9j3BVTnHoIpE+BAaVrNhQv0g6gUdaX0V+QRNFoM/0DYm5AmiXVfcg8d7scmrJPCjc3f9
Cz6ei/uSGB3NwyxjfFTQILd2Av8G+UlwzrhX1rohPxWylzg3rrDPkWn0p9pCZhYo9wTwaEULI2x9
yZhEX4Ig3/Q6q2/V6C9U2lsF42DVaJS05Avqa2LqHWfv9KSxoF39ML0ZmNc0Rjc8z5gmL0WMNyus
59eAUxMrFfw9Jj4GmuSm+DWm0HdIm3mvssQnvMQMz3keWA8IAT+nDVRKiz0fBJ2C6IZbJcN+5yzo
PFLDhxVzkfoj7z70BCi7l/19MTYTaaDpJ45pIE95L7ehMssDwix7raRZ3YzmQfqZ+8vp1bRnSFfs
B1GFzzHOqNTeW6gMPgyPgYxb5uTwWRkwlswEWIh++mAatYKa+pAQzfptO/6voXWLV9iY8CmEL4+q
Lx91avoH8ktBSA2RvkXR12EuLsOnKnQdtpUwsrECo3cbMMQ242y/tAlc2EC+MjqVl6EAru4bboIH
wF71rh52eGgh1RcyOyR9DZ8S1zrDpaHZeL2Rv4q6ZceQaIbcdvplD0H1bBvxtDHSgVO1aKtnbDQA
LZe41CWKAEi2hvGYlA8i27fS0/xt6mjL4WhsXemTv8Hqaec5DpRnLsZ93cl83dXpZx7gmZKZgRmV
WTnbtBsGdRcAzv1mCtHwTh5RUhgBV4kPn2COjoFVwSfvLZhl/8neeSxHkmXb9Vf4A968wiXtGQeh
NTQSyIkbUrnW2r+ey1HVj5X1zLrJAWccdHRmIYEIRLjfe885e6+Ntxp90IqD8Ejd637tEv6fifVx
4Jj/QJYYBKkEP3QKV/TJcn9Jw0qgQYT2rrfih0K7pEs08sPl9ENLCNG8lTGhwXrCYI4PdYUimIvB
/qLnkBvTSH7R0/dAFy2DU+rubVuX+xlPEmxOAsVd90niP1/Lyjl2Al44g892VQWI5bnQozCK7hv6
xLhAxXEGgYnbILIxMEv3VDrucprtnjqPg2wp4w2QJsAEuT9vIfV9BDZ1V2sW5JxCbRPhO14U89nL
PXuH4+Y5wfq4xcPqAFdzVrXwcQuObXDzwuKFq7bYJ6DStykX+SpIm/acILbdJJ24jjVp7yEuWEXl
dEnmEJutT8Rlq8vXqacTAo5qCmvobCV1uttYOeLV5kfVBOemZP/AQFvtqsqgdURQl4Pj6NJNF7wT
FqrzgRAuFtXU3QIU6a6J4pcJaveldpvHIY6qq2H2lygOB/Tm44tCfwEO0rFZ5s03K/F3NhXdPjPn
F8/XE6i96cWhml0PJBvu2yQFbr+oIdGoM8bz6vidOruos1sTu8b3yf2KvwZuP6ynYzJVL7rLM9Dl
2CV7zESHVp6H0UfCi8thRYy09zSQWGWJejdpZP5uihurdqanmZZ2XdoE0NcBCdOm/VzWo9jXyv+q
B9ncWA4YW6V2TsIN2M8Uy/TKqDxYl0Gvz+QoN7tYnKg43ptw6I5mpXLSWaJ7NVSXKAIOyMwjQo5t
Xxz0bvcOASleiGCzQW28aZz5xKRC8k4gYM34HbEdBGQq18iAJ5u+jdVqfcokXbEUnwx55eFBNUa7
BmBAYqk2mMtw0qF8wnRQV7DusMAIW8DpILdhuwzpZUi4u+J923ZjQweg8DmwwV+z2+CaqwgPJdN/
oxnvCH4hL7MTj0je8yPhnXdRHiaHPIakaqfLkLFHQcEJixHvowWS8WSP3Xs6EqSVZuKeJVnBDnDv
NGOWU0fD0WqQ8lXSdUif6/Q1y9n6NTYRWlApvbgFpLU8hMhzgVa7KPCx1z0yQ+QjDFiwShKDsQoH
xYnSydgNXnOplr/FYL7+eJBMfxOOUNx9hhpeRECEnBswWGrlUJ8K35nXjUHZQ15CL+FkO2GouHvb
6lgvipxA/NQSt5+jGS0m/tH0ovI0wyU/EX5FfoZRL8dC11oYySTDxHQpWs3V3FVWjR6xh1qWT+Gr
IrRvlxpNy0K1PO/nkw+wRU7C7fcu821ukz7bS03QqFU4J+bkH15VEDRnfWttzdE/H47m7MFhJety
nIhnCI2Ya8EgiSDKhnAbDY48pxnSRn/mF2aPAaHZkgMsJOyFkjTUrk9vlVTF0WfmGnRleE2cud6X
orp2bUnSmjFED0oP+GKmrQEgc9dM5G7VnXgVOBUIu8SwCGDFaCiDKtqKuIe2Mpv8bTrkmN4dNRw6
NxMvmXWtOLzQ3csLpliezyo3PfNSMSBJ8xhZcXmJDAa43jSqnS3lr9ZnKaRbbT6Ah/1SZuqpCGrj
TtPQJBoH/QZIYmlkh8b2PmrikVASR5dEFOvaqE/wJOYrEIZ0GWg9OlLMZMJKeuXZcpwNXmayZFe5
Y1eUrc6r45rsYNPwElmUET7QJFo0HcoSNGXESbs722Z+UyfmlU7ztCcW970gsIPGZYXVI29aZngp
BslYlVtlEYOuwB5E9HAGKIz7zrQSguAt9xjF7iNhmFBWky0jvG8W2WQ9bstb6xNg4aoRxIACS1rV
/RW0+C+vRAU4uBdtuIfGSxhiUgXw+m6wENst4ExO+ZDb0jn3TzBe4FgLD/J3NTx3WhNtnBA1OoTh
vVnDfmnpq6f45KzWBJ+T+Oy6GEezeQr3qqJHNtPU2VtTpredYyYbZc6nvNfBxTAi5ltowNH7kCtb
N/UZSW9A5g+cy3aSxi4O0EXjDSIMuAsOveXMRzvTHVJ/BDtSGz1tgdwlJtAe13Yk/ZON80F1HLhz
kDcLUxEkp8fi92j6BZd+Yf0sDZsEMmdxPoRNSDSACfcSePImDjzazJ01bbwlZrNqAQUD5jbJhD3b
Yflz0pm175fgjIAjSM7I48EopkuQptWt59pa6dg4eKGgzWmThT0awHYxLwUqlnepe6ni+DBJGZxE
R8MaDCpIjzh5idCQnVoafYusyuVMRA+gCZAdKsMX9N1cQAi+Sfep6U9Sszsltf0Y0Wdck0x/dHnH
d6q1i+tQWRmZVUcxsaOWfafvJ0ROVtVimQxx6OA5usxUZpj1XTQGJd6FduSicpZxoyC5wYtwAsQY
s50RSRkRYLhOypfecuct3M3DEFj+0bYsWjuu7Z8ktThdrBsemIKurE8Vb4JhknJdJ275qrrh2U2L
hSL94pcPvbRh/7ni5t/nwGwL66bGhXK5NLzcur5NabhIHfFdOAGHQMxKIY7nAlBz5bw20GVXTYgj
NZ4UevfALVdTi3/ATAkBClhv20wKhrcMq8vwDqcOtavEx9Y7bGuhMRPD1IdskqZ9dGTdMvZw8RKM
HuEKeIdHh9n3In7UeQXJZjL2oVRnU9ikuDU31Ar1KQ/nQ+T7oJAj38T+/uCk4huhme0lGoO9J1y0
duEodgyht2DsrH2sp8fUoLIjFi3dxbLJr3mpt4adfil46zfC/2E2kA08TUOECXxxLaDaMENs73qq
4N2A5HBPCNC0hV6yQ/mubmXHIaHx1C731K/ULvG95T5pnZWLnZxEz1KIo0qw6uUDSXuAGLoD2fAk
EZKYVMQFc3gD+NJcHgkpA6/FGG/t8clzYERH02DkaYj+i9Tc0QC3Ie5Lz1xVKsiQdrY3gkKQQSIM
2QfacV7ocNMAcvKXpu+Nw6DEUu/b3rYb0k3RBRj8yWq/NNJ6LDJKQ5lRlWjYSIZVPPTVgFaNKOud
x4DO9RddMW/DsZJEvHj5NRnH8PXRs0SGYMbikhL0jqI+xW81y2bth9+Tvsm2s9/xSdPmaZCBmUvi
kByDO5zj33r14nqGjzFbWOz6RrOlzqD6VOH3UHnxt8BEVspm11zqynweGCGwTIiSiMb6GXcAHnmw
CvWI0TctKvPIYJPR4uRvuAmjdW6E2PChNlw5tjNKIuAusrpXnbf4n7q9bdVsxmb81TFggXrEjtYB
PVp8jSXRYFsOsfCdIib7HE1Ofpm/ZJ7/C5RPi+aIjTBilkeXhxoBR9VRMCbf95H5JdLMlhTpn3ER
MSBL3LemNeXT2NHgrDmn4tynK+CbI/5AyrrYKx68zrorGDHsSQJ276apLVkq4jerbeMdbip6Tmz/
ppfrZ68k28VqHjszZKF2CB8K4GQkZkrfI+SDtYxgozJkdnbE9jp0D5GGX9Y3xoc5Fw2AqjpaByYJ
6sRhcYaitAu4WyzEkTXOqofZL16rHqd67Ia3PGNcBR7ZWhtG0RMUIVBZ0I9m0xANya9Rz3fPzi1o
5jfHUcUpSvRT2mRiZ7bIqmL5ULuiOLRT9GM0LiKcx5ths7K0y4tgCZ7PMo+Zwkh1dFIiTD8fZpQw
4+HzjzaJgXCQsbpSHtLuXOA2nGZgJ/BcNi/1lEd1xE1TVYDRFJMJzPk94S0AsVdTGnz3AZmtTcz1
nPZsH4Wlc2+EYIPi8guANZuKOxrrd7/R08kSQNE/H1Cd9ASQtgPrPcHCDEDiXU2MzYEo2XTrKNKR
MfBysFgeMA4SeAkGJiUFUNHahr2yzWvH37k6vKNr/+zNcbivKgLxUoMZrCHq0+fD57fTBVhGX8PI
nIMvGFVTn9z//Ceffy2KmYZtBK9ohsIdVd4jqjPmWPSaDO8LPBF0JUGKGKVBWFSO2VfyfhABI1Eo
JyJCmv7DiZfYAD+D4z01TB/AefkwqXUMDa9UHCmi75r+ZwoakdnGWo3RqanMV7ejpHDbMwCD/pSh
eVQhLB0VvgGqgEMWde3R7e+1qeddmg41h5GyQt6RLkFidXrRoL0NGl0Hod2r7hjswYpk25rmb8xO
JAk8aCpoV7Q7Z2C/dJu02Pq6ZoDVVM+GRxqClZJ6HAfmrTeG/twl1bADHj1tisJBZ6NHxE2s55sa
oLkHiGGfd+++Hjjx21jNWwBt2Ak196fByce3rkxJ75uq39nZr1KPzIqbhdjQYygeJHtBHx/DrKt/
9kwgPEwXMzUD9Jz+IRTWkqJLaoA5EkVpk+VIWb0nxiKlrNHJrXTkL8/JAnzH9aXUjd5Mlmec6vK+
X+AMPqSNPasbJ7iZpUIqJakMJpOANipDN7BuVk3xOnCgHjvctxlkPB2jAwQ+vaaLkW799bTGf/yO
M7J4iWWlUCSwA0gruTiI7V78QiOfqhLCzNyRgAJZ+o/tiFYAJ1rutWdM5xjUk/ItjzjwCTB5Rzcq
91NUmlerfLDGONsj1CEAg+ZlsuQ09d5iGCffxiicFz9Vb1N/74ISYlQddw+mF/sEKqFxovL/kJls
HpOU/kdXnooB3lGdDI+hbv2tnS2nPnyMqWG8k2xEFLticVSI849ZBmyFhgnDu2UTnDq8fz6pVk3S
rYM4bzfdMN93koDV2GHhSfK+uuREIcrI7NZi0dHETg5+x4PDGBF6WPN6bpUhNpZ3KG0L5fMsWOBM
opdlk+2CGhX9lAw3Q7GfWljuGZ2JQ8D9h2z4LSjBpzefrr1hem07Q5+wVl7C2EyOxCOU+RlAFGYW
Gd1VMbuMY5qoXog862MayG0TE0VAlESORG9tAYTYBSPFXRLCSWMYhgmVzuOUBLglInbYoQg4sTgY
XPxlBAIMA8QzGzZidjSJfFZlSfXYGft0cud9WU8k2lsh+jH07J+/MPgvNJFmhQmeWwXW86NZU73H
PXpU4bT2/Rhk7zNaiiaZvuBVKBLwVUSVxC09KaSo8am3c9S+yEFWqjeutLzDvafHH8w1oQL4P4Ro
JmiRUQUGsoVbr06pHK0d/Xx+jrrrhnE+4bV6QEr8za7m5E5DNyxSEvTy0LhX0AEQFc44BLKPwiuT
U0YW4dJaSCDW4pRNkazZ3ZcMXQJFavAN+3jBeiXxhJhMmks7eRCc6FaIDvOrE87e2hi+kiAFlrZj
30P1bhtAZhp2ipAuB+lCAEawjFDBukiodHYp3cg8ytl4ypA/GH2MDmasGD55zj2AhgH2WlOdSX4o
V1EnNpw132dGMtjCR0ZOEiSsjLM3PdCj8+RdNhZ4y92KAFgsF5MBTon7JT4xf7vYIxdWN0+HyfFH
1LBpCVFsxFk0Er5VGVePFhT1JaCRIQV75ZrDBu9Zegwp1yIPhVgbGQIIV78bmAT23odv5twQHQyX
aKB4rlMUY7P+8BysSwvTu+69n2bHHd2L8Sw5udCLGsyby9kMs0b6a4zmaM+UQW8CA/2HlVF4RmQ8
cKzs7pZSKMzjDE+FWWyI2orcWO9YytjnfHvc+YnMbzDZPr9LhfxGpB8BhiUWNZWUUk7k0E/kqm7k
wIkvnu90nn81ZtxMBSmZtJs4/BuaRnHbZcCPHOgydBUw5s/ermu5AVBbS1qxIw0mHx2u/YYJinhd
q4Fp0pN+CuS0W2PHIrUt67a4LIhXzLIvVRD4a5Kkvkqz7def4BRY74VhmJf9qNmw0OvLnDJWtAaT
HWrTVU3jCR4YSmvSuIJLET5aPYQWZGXtelRtucs7/WT0wWM+RD9thmU7tIv9SAsIreihQzawLTqa
GgTebXUJ6g7TN4DYmC0om9XRZ/K2mvCl7xzAaUWhHwoE75uEJMY9OLszUqgCtz5FwaBZBqe30Egw
FjDl3VoFWmc/QkkT8OVY5XCkVMHOVxIqWZ1qw8CEDYTHbafgsQyeJmKcZMD+7s9d+kiPq8Sue3Yu
vazqS9H5x1qqL1rnVOGocGkl/SyIRtiNE94qz2Hm2ggRgkMgkmFIvH3Talo0dfcTabW/Z6D23a0F
t15LKdNhwmVCFD+U8yCYNYfJSleIN1165WFIiMakr1qoe55L28l4KQm7WIlheouaOV+hVIPVK90H
lEsgBwODIW0bPKoKO4JLl2hNcES4gbMX0qQJ5DGMiLyDnHy25r6kKRL/MHF6U5f6u89OZBi2LWWd
fhDZUlOnjHf9UnLGi/KtO+XfdW3fd/RHz4RSbrupI5Svs54GFTIvrbM9zfzxinH4qjLzC9EwwaEQ
sJ9LADt0H+4Ws5dtQ3EZ8RAKn7G1OyUvQdhJyjO2morALoC1LjH21NHEU8FaSEQJGW1TmYyml7C8
DT8WYl/p7QCpktek0KZWhvWsTQdelE/i1Ix0StjWfB/KKIQspS+VZo/jNQbkWJNb7Fm3VHBNtlpA
jQlpM54ao+J9LKODX+f63hSC8476CNLRRtSLRg1K8ZUwKNrnfrRTmC42XLMFLej6Tjrek6sm6zD3
845byNk0CdfWZIQvNVaOE01cegIZm2NwHHlLOy7iEh0KC6Y+ozkf4ZGzZCYxHRuHQpwLiNGKYzcU
IWKSR890fiFQJGAAvRnqN35Goft92P+SriwubRdZKzeMnlCVvPtl0cHjIRocOicrMy0+G1wHEo81
+aYeAoZ6qwPOZKk/YzFKsYDJZeOZqp7gICI9KQVpRsZJcMG+hSeU0xaTb/qKJftyXBqsRRpH3gTs
UpPGPSP+cqySM4AA58cOwi3koeaaS9p3I4JWatvK3YpGYpIoZMidwJ1lEXe1NpcOxcwGS+i7+1XW
Qw81/GFiB9iZEQufOcqW0ztJPIR+vbcGbGVfpvcqHtRmgIm+1TfLcrKLV1+oK4CCI3HK26DZl974
MmG33HiBjk5xnbwSD6o4pDp667l1+dzCJ08OJdktV4G0gua2TnYVQQ39CD2ptOi3fWLGCiQMWwjx
QMGLwEdBoMYHw2AkO5JnVhkupR9spDaar0UOricCpbUbDbiHg/1VuACp26x6r5GknMEstT76Nk4R
xDhJGwLAV6cZ2+3sWD9JaILCk6XdBquneWCAhDkhLy5ojOjIY6NG7Zlkm6oqKjAQsDoQ0rWLoPWu
CAyaRqp+hma57jumcfX5k1BYjD06RjymXk1sWSVUtZX2KdW4R8qy9U79xPk10dMbtr76oTesuzlx
wAWqedEwxud2OW0gSmKmF3BXdjP6EnbVNb1zgj0Cy9nMtGMY3nOoDk2N/lvX+0Ij/4l0x/Jb7yO4
OVtp5f1mFu4ytrdInzN1y3tsbqFiAhBRfbMPGTKjKH2CUVzuG50dM8bTR6GD+TTkxYHGTUCvJEW8
7/vbOWjfjA6Po93mi6SC96kNc6wm8KMiYgUoYy9mk8CJyCXMyvANVzrwgtlDL9k6GCs44LDFZ+mZ
cLj0/PknbSLSZucBxsp1RdY72vfpZrP2b/KATiVp1P0VyTKAp+kWWVH4aIbefdyeKhkNe7+5YHpi
d7TbM3Ir+wVnJIGQ5L3DqfGA63kENeaJgB71M0kxJYBsZoMInC9EEBGHTlipCRpmZ8n8efjVMLre
j1P/MrGHbmrFaNfuvO9EoKZM4hvzUkb3dm99szJagwWDZZog4UNjAQqsav88G6DzrLYWR9vQ7yWU
u7mSADNCh75COZwFQUQclREXfmbWpqRREVJtHAm78i8iSV8rXT4MAxbG2TQ2A32RDWK4b/Axd03J
aMEOmMA4bZNeJxTU6A3oO2H3oVkVRi3+s3CT+8K7annpEuaquHdfOcFqNA/uW0RPBbkh6t44MO7j
EYqPJ/Sd7ZvzHRp8GmU+kFGaa9maIv8xnKEeTa3/VifLjdCYDV1z7yVRgJobyFnCaTgzmtHNaOtX
tjEuv+PsiGcrmFjebPMGYIUeKFrIvZGE/MIS0FVTseZWpOuFI5ERVTx/EWkqr3R00UhjI3JkyLEm
If6hZ+i6HvjQJz8RezVn4pEZ7XmgeXJyA/+6tKANdoV3APbOpqrZ3FVFQR+2ynga1YJhs1nC0fHv
+JbN1DvPPbqorcrsfT7I7IR/IIPDbt2Y5CE7H8MDKpQvwsLJgfng4nAjtSCdtmlmvTd6xGvsWq9Z
7lAUtJM6Ea6ZkonoJSQZ6vGYMqBLbKVORE4+2aW+NfZDMNW/isF9wmvSctf3eagO82h4Ky8OXJzC
bB3ruS7f+q6xWJ4/PkeAkZUUpz7yC/KnB+wO4zwz2ExpkH5+5fPBV9imSPP6kiw9obFpC+pul57Q
5x/jJM02JmBumOstHaQ0xXgwNiyysfNhVdnLgLT0RJKjuUg/g/XnN33+pM+HaPmZuYEFHgr4Gqr5
e52HeIwy/zSq6WGk1YWSPaaZaYB/LWd18GLzsRpG4n8HPsPVRFuAYxKRZ3FcPWlbkORN3gND7uUd
d736jK4ANC+F32FqPiZL05tPLZy+5kuOFpnox4xjYdDbh3xpNH0+DA6Uu9XnH5NpGdsVZK6bDcP3
PpjPnw+zv6zI6ASK1KQTZtdvoY2wqZFtd55qHDSsRKwxKJjOQpc43ohiKwCdctvFQMWRC1aIqkCr
cqyg/z8IpHOyM4kJqRdrW9WAZZ0bOtr1JnPKU1U6L10/Hcx8DInN6A/+DLOgqBy1C0S4T7w52qJD
u5QJLncjzvF0FsCxDFyDXEVvKATuRyreteE1j/5kY3lpzF0jol2Tcv7oB/eQsKdC9mTBtF0Biq7t
gYhiLKTp9FOa7DjC7E9IKldTjS/Sxf3DDGzTRoTaRoj1rGwzKhqnU6fYRCTGQA6j1FwhR0ByRBdr
aV1GW1UxiEpKrAl9VWJUGJyzRypi9Rh5PrJr5t1NbxzjEYpVyV24jmTX70d4PvUSVAKgjhDs8mV2
XDR0yXMWpe9JSWuPUDrPi2Cc9yH2kCE+89qeWXxwoKVvYGxxroYcKdOlagT7vxnIVkA5O90c9L2h
9AXj69mF4UVFoOdy21nAJ0iVu3Mq/WbKBVwZ9ReLrXZXCUscDFO8AubVqzRs4cPRYi5D/GXMiR7g
aKK2Nd9Gt/6ondreDA5HpjkV9/Psv4zMHkGplQcqsppzTo/5PUb4hdThjRF4z7Qt2McDkxOC1JEJ
INozKzLACUqB9AjrvMhe4z6gveWWL14YfcfE8cO0Wpy17Pg1PgJpQfltwRc0SBK2dUMXI0A7sVNu
cbTG/NkabGIi3MA+STd6Duqg2THhRyJTpi1y1DWwObEryiI4ZkgzJB4JxC/0t7uRyT5DJWNuLpJR
8G6R9SzBJCffnmlL92SphyH7zYomNy5Pu3mBkBccDFXhrfZwLWjjNZvZKaeUf9sH+ocRGt7B7BN8
Kn57EV1dH0e/2Veq5nhC3M0M29pO7Yc8cH2izqp728FTiNU+BfSPWAPV9boM0JxHNrnm8W1UA+/u
wFT6E8ny/2lAz/86zUotlJ7//j//4/v4P4KfxX+hAb1+tJ9hVmsCrn5DAi3f9gcSSKp/mLh2PI+J
n4nTwQYK9keS1fIVQFoEXMHVcmzl/CcPyJT/AHuDOM1xqAzpXYLxaYrPHKvPLwnl8u9diW+FL/3z
1f1J1mn+9ve/EstM2EZ/4Xk5zIdINncsxDtYdG3h/I1Y1paGCjC6k2uLpLVmjmM++O2H73MkbjcN
C5vgjn4icC/2Dnc74iu96E6RweiHdG805qCM8OsAXj5LmFs/59Urii1rgq76IuYbSy4A9k28h4yG
H3Rv02N2H+ziu8s4Z7wQMW/Jp/8nF+r+Z7EEkjX/sdwB34tyqiNaDp/v3P/+23VZO5riV/v3f/Xb
N/F+/3kbLZfHb3/ZfiafPdDiICit6dI/nuDPC+n/9It/5qf9uwtV/ssL9Qmfaf3x3y4/i/znbxfq
8m3/ZFeJfyjXVNpziBZypachq/1xpRpSQ6EyhSuE8Ey2ORNu1D/ZVVxSf16b9j88pQSMquV6R72l
/6+uTblce39hzTmmx/NpS/J6EDx75sKy+gtrjkycsFbSPSpGFE99waRBs3jbPlGMsw+9Maa5htCI
PF6fZC+Cisf2m4PbeNM3kqaS81i7qF4Pf7m//7yD/nrHLO/P31+V4m2wnOVeltzAv78qeLxNAlr0
6IwN5GZ0QSoKUYIb7V06RswMBGDwyB1pkvlTtCKnkml1gFMj8ac3BwfS+l+/HvU35iA2acuB6CUU
3DGT//3tDpau0ftzWh47ACOwmer7QAD2CKz8yR6DnQlLfz0znFLo11YzLYmdoS7sjd7WDOLxWvTm
IzLJBfFbLZqzBq+pmf/iMHXXB2J8iZT8dy/49yWHFytsUwMjsKRjScWn+/sbyFg9BEQN7WHpRmW2
dY3Srtr6LYE0Mg2ulRPidUxxQKFvXasMSHzXgmulgb5ra/q7aO1PXj9fo8xDNosxj4Zq8j3KGRT1
jnH/r9/ehYf212twebE4bNEDc+FL3uXfX2xbGAVjVrgCxBbgU0Irm2AVB9d60hIlfxCBrB3Ht3/9
pHL5qf/lWW0YjlqQIo0k4fdnlWRSSl7Vwe0cBuDoZqvKr9ZFRpc6FIvdomo/SkHb3LMgecWDe8ch
GFGJt/k3L0T//Wq3EKZIdijhWWBgkL3+/krmSSujnvNDlTpo76N5OOYeLfK+T46WEXp71Vj3eW4b
l8+HHtWUaHDF5XEXbppA9PsmLG/84C0KDsmAwBv3oYBa43jukSkiliAUHi4yPDZCtOcS0zD8UHDg
S4hKscS1uK19Gwj7uGWLOM7Lj6BGhq2hLcYgQ632s2E8JjBemmZyXz0Dq4GUrwUqnz1+fHL1jPvM
6+x1VkAV8DJ361KKqhQni3BD0I2yvkSoWJtlNJb1g7d2ZzvZU0p/9WlnHBCu3Aaz7k6c6ReAlfvV
1U6/J4OAcAu33dEw3Emey+nF9z7pCywfwTEVY4h6zcARKs6emsWFBnzBUAl3wLBk2NMf3k9OnG8t
KKJrgURt/ZmDoV2BL8Pux0UTHp4M1f5InO8NsSGPNjHwO6nse576V1xXd1qSJR0Bmqb72R/HGIyx
xIceDI9wmjQTIHCb2G0SghvUW4tt+qDlEN7Rf8XgiMiNA7AQ145EwixI/DuiUHloJROW0UTXUYKS
hX2FxKnqzHuGino/ERQBL4vMALk4XP3icVCjuTNmIlUY7voMh8Nm1wfJ/NAl9bakjqNhQZ6Qqo1s
g04xhJdbykv5mWo1AHPhzEtL1ANJw419+jfXLi/377eRRFjKuYbNA/ChZ//tNjJ9gjfNNt1LKFH0
LvKzNSTdGe4uuGjlLQ7T9r5KgnGPcx7xILlyrfoBnA0vrlXS5bRA44TaO8d1/wi3u9z5IU7e2i1J
K5yvC/iPULyKJnP8o0nNee/aC4bMWxf9h99gjFFxxeADzDpxDZsuJZh4DEEDOKhp0jPL+smfm2En
iv4pLudfTrihEbWYaIsNXuTXpKuAMHS852w4/jYqh7cBjldaN4TJ51z8AvVWzjCvbN7y3OvwvIy3
PPeZqWPAIwqpdErC1gWdWANio5knmLo99+c1tj1y5/NoJQdieFydZWthUcB7zXclgB56+QxWtsSO
TLMJKQg+5S5l/G98z2zx1OmvbVR9jernkX0Zn3l0143DwQD8pSWcQuKrVkNq7u1qmaB1I5reZ14I
OmlgtW6evFgN6XFDRskzC/spMxS52+Cqx4E8zmw0fmrsWpnj/SjMFMCg1RLEgNZSFTG24qi4WNOA
6zgw1wS+MKsQT67AYewyrjfsazMsTiIDqylaLtTUNAGwBh8UVqJQ9C9VxXCIQGUCmCTZCArQ3zyV
29oo6IQVw2Nm4fhq7fjiOuhXyLA7UuOrXGAbK8TB6uqTrK91beCpnOTbTAjKFoatFXvN1k3YtsYo
PMSz2g8GeR/hnDake5jfrBl0kwpRi4QwAbPFo+Bf9aypaZ351hJByTh7q+veuYRqsI/KapjZx89V
lX4l495ee8X0RiRpvtVO/st3yQqAgR+vWVgcctPpjHQFvCIXtTwtNJU80TxOwAkFP2IEl22ujlES
w9kbcd1ES+Yi8nQNKmay913/EQ4sAVPiOBt4zvjKBZfgHDB6DtxX3ZJPuzSaJxkhWESOW5KihvoU
Qpvicy4mlocp2E+T8RMhxJMGeW4UgjU7LjCni1cLWDuBF1CeUyCIdYNJgxFx6SMn4Qh3MsL6velg
1tgBT4CEFDjCxXXBWQcqY5AbFacU1TJZbavBqdVOOTpa1bnimfFXrRgH4Dem7EL+IU6jxZnLknxs
PSN10jhGlDSIILhuBstBvU5VBUEGkWIKSya9a0waf16t+V2rGeGkiXPEx52xqWyfqt40dtKUPxAz
0qeqwnvLAEGRZSYrdTPtyzy33hrce8gF7VfUqtXFDYCpRxj+uq5GvjaZ044OFRdGGpwFfpNL6l1D
XfzSwhfoAg+h39zFxZKZlWbGXiXTa2H7yMEkK0cGBo7taNeq+EsIcGllAeJBWj5+SMGhZ5DFjjhY
se868SSd6t2PpvEp9POSqPEL3nS1Zzx6iHBjbGsZfZ2nH8sJ+2A3nGDACS2SzgXckuATZ2sEUgoA
4mm07Xllx9OdNtPoLGLAYmUykHM1KNgyXb8d5zoj0rMYL01gDJfUiX7Fpknoi+UckW45+8QY8FWE
0XXUvP7E9V9Tq+fOg4PdOuPRSQZWucja+BPOJqc3VpaHwibIaaklDlLePNdXuxZbNIYYXMeqJ9dI
9htT9gKjtX2NOyzZ1uCiZ2/0uqt9dyvn7osgQhGjrYagJ8ObGesHwlxHAGUGcq1qsU93+Rkd/NPg
8F+MjEynIFcdLf/A2REGpVEZ+yDfcadYeQTGORrWChA38jMIrQHn4in55rVoUp1PTfz4lgaW2Bsi
ugYknixbN3Nbo9zNQodIWNJ1WtG/QQJJyxjFWYMvIS7XWdZ7mAVwh5OUUO4HPB9+oZ66mC5pg9iL
JRrXVKuvac4bRpvr0Sxom/oOq2PCCCXIlHOBwgjIcPbudVtcvAxgT88GvXKU+uF2wY5TJnO3BL2R
14RQ58CzlNX/Yu9MliNHsiz7K/0DKME8bG2ETaTRODo3EKc7HfOoGBT4+jpgZlcyKE5Suta9YaRH
pNPMYIDq0/fuPbdiZfbaRRNKgzx6GP3kMmbN+DQzYvQ4OcSZ+8dmG2BcvbcK+EZm9MfgXsrkvC7q
BtqI2kVaqGZXDoiQpg512FbN3rOzF10ttxiYgDR0R1MbEf8GK/qa13lY33e1drbCCfgOkTwwZYnL
MjD9IsufI9nbpaf3D7bWvoyEI1SIRPuyuc81cldCs69QuzyrSyOrdYB12QXGpbEx17KLQTOQaUaK
JCGTLkPftFrRa50Lidk+DUMlIO1oHdtgh9jGcfzPniDvPjOhFdC79sio+yVVHf6DNRgrT5Y09LQZ
zNr4eVO9GEH9mjT2knnI2sjpeCqoa9UwO4KpgONYWRu3qX8U+H1jNOdLUxsYwxb1AjpRjtIRNZ1J
A5goMJO2qnjUe13l/quzlaU7p76yypWFxIdqBIZafwXGqYX3X8s1sTVz9jMMEjxT4VbkzKQVFbAB
yeGoS3PoGDj3IZLTKuwKvGTTUzOhk/ZihLuV1G+D0MIXAu8f9dtTURG+Z49jumBqrdOKaICpesQY
dLJYWg3B420fIh3Ix7uyHzPIlmiU6ra899CXoy8uL1qI7CsKHTrTXbHuZ1GEEjHdkCO4V3qtnXmb
e9lFaTHfVs01jrGXMWbpSiusV2hHt2aBFd8etEuMZExC/GClXtH2cpAI6atuBMRoUFwARaxu1Cyv
1m3jHmx9NE+jA94Aemm/yXNqhTDgh62RvjiY+VNauNmB0d58OyrLNtVCkr2I/NUIWSnU1t42xjms
5HAVAt2nclo0iAcCYBgwIfUn3NH1Uk+YovZD9iMODblpnW7fC2jxgUYstryph+7O5LS+MUC4kYuD
kURCKcQMkVV96QcVLm/k2uLITn8Ti/5PnGBZzt2p3jQB83fBWjSYjKLhFqJpJ/aNheqkDBsgLBVZ
CIm7HQGTLpVcf+qbIVwrOWycXrZ7i2BxBovhPlTHkzMgdmfEqS7mTnMxySX3/ilpwz9QCpVVi+SQ
LjJYw4I5Od2RlRicMwQjtp9rreb2CqP0T60pw6p3u+1Y5TtIBb/NjhqB2RVVXjj8tAezXZjhq9db
pR8TAIH7fk93J1haGrqL1jM4Xkz57zZkpZ1FjLqh3rLqDvu6/c3w03fJjUOx65oblzeZAyNaSl6v
uLZb84kkFu6gOj+FFVptK6zp+YVb3dP0RQn5bmdo9UMBvknXKRxM0GBkrjZth7LAQcWlNA91Th7F
eEKLqh1l7UG2DNx+ZU2/ilyeGmkfOgcJgq3qgtg7yK3GRHWek5aRNSgWkM2cIjI9RrPs+bRdvWUF
oIJRM+GnAiHS2DibQgG0gVF1MQqjuvDOWyZKLCNK9RsLSH9rOnBeBYY7YKLTwRpDc98Q3rG3lQr5
b8lMh1DS6m4a2qu7yc18Z3LMSzwp9akp0l+ZSPeK0OhOtQRTlaVyMPGpM20pOYEknU/BE+8cCjF0
5XG6tC2lXBsKMXo6JQ1Q43USCHOrByQeRYV2i7ZcicS+ry0k4UPDIVqtdiBLoafUsee79EPgs5XZ
wqwaAEyNWdV72xqqnSVe28ro9+rY9XvuwF8ZM3I8VeGqUwt1L+YfSMMf3ZLYPaE2d/kQnDsPN6OD
KQ+gYcgirGuksQl08tRV3qq1tWHfzD/qTHgrLyUZZdSshWi6eq+pVrAkZojSwkDnxXBlr1oW5DYP
Xym822j99kfoV8nOjLtDWRDXFKJnJhQFc6TZIMWNMKptdWfatlnA0E6SixRz3sjU6SepdPwPt5I+
7DONvQD/jfB6TMf8KQcJQ5lLEJoIQS4pmiX9eCh43Oo/plvHK8czz17fblu9NM8sIhPB2wN8BQVg
EcTVMnFHrOc50vWCb0J4SKNlAitWaN1wsHD9EAWY3ykiQv0yFOy62BMRey7TPrwSXcS1sIR79fYj
HL27yCpWFVN4pW3lViplfvX2Y9Lj2z6LmhXlLsGRyb2dmM4JYefCsFe5kRuHXFFGv89AMSmkVuAG
hmUcXxyTJSvNmt+dpmGkj+UeWU8aKMoNR/dUy0+RdH/0Q7NrFeMMwvJiAHllTT9h8GyX0PN/w6fh
t0BwiOuY+n6yVz1Wj83kRFeBHNOVdLtqpchdkDBamsJo3STRFeZvApcSD3kv9tspXVoZeVSkofgx
BnEkVhIrvUV6qLpuwuKo0aDI+pSpNKuIFM/ozg9YnBgkj4Qrpdm4mWzPZ8daBg4cDS9AUukWjU4S
CnAYtV+LvCYNydmZlCGkfTyGMbULQdRYS2ZmyNz/KFjEbMpqJ9LOlIkbpddu0pqYWZnfTq57bTbs
YLZRv5Db+xypCObb9peKxWTZAReocmUCHuZehR59Gk86fgsofeHqQO7cJqFfpDubaaSct3SSEFH1
naD0zYy/I1ZD2KXutSzqO69Gj44OMG+Gl0wWFmCoDjlmeaw19d6pVcgr7ZUNiGthlKRDia7cAL97
MtqJ+4SldYWoS1wT6nzv6U+uU+y6eIBaCE7HsU+NZ4dLjUxvWrWM+UmIXQxVvevgJ/DlyVvD9J5w
aT+pifagufA9a3wdAHmBWNEahJZqqWjwsUcsHI35TE7zAa8I3lBPZaRjIphXNfJP044DIndPgp5t
FYXVj8aI7oho9pbE7qGOS7TfgVq/RIbyytD3SfMKYOytiefXo5lTOZR14saseXqbEVmlhvp/xvJP
s4ICTPqEdN2q1aPmIigIZRJRMEMZmIiRckvt1PfVBfcSmOSgea7sp1LxrJXROhc5wuPquwFAKPZx
t8Ky6MHsp2t8cpVN25P5zu/YIQAmb1UPLiSE3pSu3Khm5SNTDg7D2PAYxhNJvJT2mlDkWmeEHdAD
Qpxe3sQwOQ3ysHwGdDQCIj0/Bk05bLvc/anDd65k2K7MJG2A9WnAdPAJKYmzG8gGAM1IayHH77ii
qsIbzNFsQZaee8pbUhpbGjVl3bzQBCIf07RGpMbmcz8nIbhB0lAPxvs8n56liFGn9pgAw3agrDdv
gG6jEmrDljoAmbIFjpWn3HyeipR1YCKqu6zvtTpT986gN+ug4QkyIXubJnqCugl/eaVj3osObUhq
LlEY2xi2FHMVts5tOOhXrehga3Eu7oofSYYYUNOVe8J48dw0Il0m0wyrDNdOFWuULba6qqfiAtnA
WmViLv3ZtYemWuMLWtdFj9PIQJOSRpz0AV6uRKV4ZLKaJStURW50QRwYazJsE8peqDjuQiVsEIdB
fWkcJTkTGIYzmpvHULgr6MqujVYfjvkBJBIQjKShWB6gpU0GOAyvKIQvOuu1UUWxE6l1iEAMbr0Q
tTUJYvgmBfZFfTBJegjG0Ddwn0eNgXK14QkwCxQjJanBIgCZY7TddR033roM099CwGq4J07Hg8+H
ZrAM1kPZyZVT2xWi9foSJNWWj29sba7UNkpQOEdELfFA4W6rDJWUQeE1CzQW6Y5+kjxPc7S5BsJ9
bVKetjOhgkVtbsxZv5wwNNY9Y9dZOI+KmqODYUp21Xj65aWYbTWR4ZrvyxVixjmBDuLONlUhihg9
YsShu05aQN3ZlOMrqo7oWjkMoJrTmyQ+xcJed21bHtzh3FGtXikcF+Sg1Mcc/HHngDuCmN4ONfdt
FgxrF5/WIuFwuamDQPraBKpxsB0/acGdTuRQ+H1DeKqRhsnJS8rX1NPWxuxO0AeWDnT3GNHq9OK1
nBUGOBvIQMqVM/IAI1QfJpRpBJA+Fg7MdoLU2MDsYBVKIoWtNgPdHPR3oebma0/oT3nWW9gY2lNe
i19Vy2cNg1k9z4Gc1gz99CIFbgHMiYMecqOilha04MBXKu0yCjW7bYP8BRco+aAjOthKHdM9FLbb
UXHlHlXIY9THuE5HI/MbqHqAVHepTA+jyTRiyrXy0Nnus541D/qAu9otTLlOIW+sYxNVji3UceP0
8rGFpb9W3aTf65yfFp3qniMV03YbZD9CuBdbh9yxRc/mvFFExduvzXKplO4WVJmxH/TyJtQt2EE8
2OQekoShdOlPxTAIRk9TxzcUwn+R4EYLQsDXpH50V5YJ/ohchJsoUOgaNkR2TpZvDXsvyvorNOEb
HK1v/A22m3HTUTvrRuYdbCvkDO1G3ommiDiMhUeA+vSjr9CLJqssrtTtAPf2GvgS0npwojCZZLnT
dQZqBrs8Vl6KayMxoqWZ1HvXbhs/U/EBNp3+UJtEfLl9TB47wOtR8tkKSw9P3h+CNWXs8kenht+S
rq1uvlsUWBH8emLrlBp7gJkg+dT8vDLrM11nBVvPWjJBdUO6AsLu3U2v4lmhHfKgUGNvcYJRbBS6
7tsmD2bdNv0Wx/tGDaW3rwhEvtQ9XUNMLGIT2SOA1lkJns2hITTYk0iHveBOr6Hogm1Rje0iGDiC
Jhw4trLigAZPntAUXQVeg7+LvRfsqReDlJGuad9Ec9CvgmG9SfpmRWRrREDntYYEzIT4tXEit97V
iQGAyYl+p6YePk+odxdCgsZXgYmpAQ4YR3ASgZq5p6fYwfM5vAa1cFdOF9qHlDxusFHAgptcO5s1
rhQz8DZqhz/NZVJjNOxPrkGgkOx7OpUYt7d5+mOMMHAUI0uH0TtsxoiPO3YW7BTLASQiV22wNxHe
XTl0OkMJYkLTrsRbUagHq0GrSRTzVQ9VbvE2/InbqyJppzUZ6tNGczmngDfBS4dwdefn5lbaTbV5
s7WImLkBAjUOdrhX5tyhTRVOS5pn+35Q+BEbV6onc9/Bi8yD2t6bynnMSnNJ/yy6qE0Zb8gUWdKl
A8qkkP1OUmPje6ZygkzAeetnX5TGsav7gzFGw7UQF0xKlzopnl0SJVYN0hS4Jci7IjBAHbJ5k01e
pMxJXXsHKl2u9F6zfRkOP/7l5YxUYwvZtyXZdJ0CtPLhRWPQ1YggVQuT7MswlLddoU/LKkIyWavu
RVTZa8jqsFMpGqATGO3GFrFceUpk+11Ut6tUVTlIdKRgV3+SYWovlPMgjBWhLu3KYwyIy7xzJWBG
1wGGKDFjkSlfqY68ajMv3bLYQS4Co2f3AO0jKzTvQiFXaoPsEMUxK/EMGUVjC9OsUGHuT3wBmTx6
VjTtHGP8NdiMTGB1qsjSlNXIMr+TdkWnCbPXAdKMN+9QylXUj7QVhfczN2L1tr/nQ4N+BwuX4/WZ
PEfbdi4lcC7OZhWLH8B5MUuDFw7GosLYWnW0gELH7xSvvU3z8GARiCpdR1ybAg2PRP3XW7W3tuMJ
jyJdKh7Gew5HkDV+qjUNv9Ach6Pa1+DG8EzYcHq63v4doG/CyUOQU0nQxQ4PDWNVbAcq0w66KK1x
FPpaKfVkldpOhuwfqlHm+eTsEZfcM5QoENRf5f2r0HNxH1oNzawkO8JYJG4CWm5eKr9dc4pPJbJ+
dUh5DGwIysDB2YSOmlrilsqa+qbzzN+yIeC004Z6DReCzo0cgKtMbAxNoiZ30IsYJF2oexRiX6f1
oJOS6vTGbQNWvSU4Z9lncHgMNWz9PodVbhy4P7AtEEkyFGjFZTAqBJxOyrpQi33budWaBpmyo1nJ
4tn1zr7ObUKWOPzZRB0sQiHYwUlAo0oDXpf4xeTwSXXEyc04roo8pbvBb63JYwhIXnYI0AxVtTwk
ZR9vyAML0pFcgtxtj+loZThz3excN1Bzx0QesixwtyYFyHaEdBXnU7vVw+LR4Hi3qNoiZWSurk0E
0ax5qbM0avVZwCq9b+gdUkbVf+I0Z2jtGjBbaMNNsmXDKyqmX30TUHGJX5Bo+k0XmFRUk7I1Ecjv
Ijcl8tnW9K0iC6Yd5qCsHHPuk+o9cZiCRmYcT/kZb4MOV7PTT+Dq2eW5s45WO7wk4AHBjYPSTQG9
CLIfYK6wi1SYxDGL7ZSuuk5x/K5EaRFkEDH0qSECHgemlxyclF0MpgU+nH2pS/WBELD0Og32Xb4L
IouE2qa8ZJMOBKSnABsD5PfNUF+PWKlXQtOnVZChcSN02N2mVmqdy1QxrnQxLPOKdoAmmmLjYpS6
yKQeLiN+SsI2muuqMQhw6Zn8W5ES7gfTmZtLqXap5x9KKpEp5zF7x/xHhmREwCTAWbyJ0JAgHKe1
iFheI6qdUzQ1V7HIh1vhT52gB+em2q02z4K8GGDm27/rdHAc4whKh/k/79Y25F2axsVZHUaAX428
IyVIITlVr5beKguN/tGw7P6qn2m54VT1j4gFbfTvvOu3/5rPkhq3KSmSYuByfRDrfuh5t4ECQl5w
jhO1+mgOOSqQuTlal/lNjuZ9BB/XwN4wxsy8QTvBycFMWNlK3yiV+BbjPSutOv3/uMrXN/XgN7o/
B8XS5/rUzc8szX4Wv//PTsz/EO+lf/Pf/Lfyz3L+C5EEQ1Kmu/9Xb/pv5Z+tIV+1HRdklWc4KCj+
LftTLPW/PIJuCZHBtDKnXSJM+7cOkAHMfzFP1A0H6R46VkRe/y8iVf2fcihFByRjOrz6B/ER1SnN
tTbMfQK774AD9kyxbWMD9HX+B/nmoPHgEZo1bYvsl+qetFjckLHugCsCzIBpYhV7MdKyg5tfEUIf
5Zd3F/P8L0XWezGg8U+J4n/e2QfRXdl0nOKCNvMreWUNNZztcEFApRsCTh6T5fxG+eMIxWGsN4FG
ane9yRHkTGa3sVOikDLiwkmZC+KF0CBdwcqk61xICEgPBv+yov/fJkus+AvLe20QKAWIR7Tfst4Y
qrWdiIn89sOYn13mDzKZduosSfhJ5muBCeJM32DsPBjE3CqRuul0ccmcfKsPlS9jhifsl2sR9svI
6paNcBmjDeMv5jhnbE2+o5pbzDwbM8DgX8xfTthNwboENYkohKh2k8YBDZglnXFYSehMojEhBFp6
S7JsIc1WNl1NVjsmXsMJui7EOEniDMyMn8ao/GhE/JIn6JxcSWedvObd11/oP+V+//k+50zhd1LT
AG476fNx5idpcW6JH2SbuVUNvgHGn0QdDKcinrAQe6evX++z+2eW3b1/PdfCpg+IwI9xyltEFs2X
15oMEKX65uuXcP6Zh/yfzzR/3e9eoynquHd6PcVraL4EYYNp3Ww2qcUwjdBQcNKG8kND+7YcrPhA
ftpaLcNn0GDYJaV56lWqRz17cav4Bc3KmWLjer5zPc5vNcGTiGOeCa1BMdVCzNCda6XzfjQWLhX+
I2ejn2QVbebfqtPpDLGpBkr/cyiSM8GmG1z9tyEWsmu1e9StOSS8R2rnMWmb72yBYUi3KeHGMd6H
UXLviuoX0W8kBTgnTx8folDstIrWZhJuMISvJ0nDCYmTqJw7c0pXGi1HsEr2deSRz8LlPcemZa7z
Pnq09OIKbNRSR5GrlPPQSWB+pE9StM9abZ5rWf3+5vpzmf+j5fzP5Z91u+8vPxTZAYdLinRU21qm
jjIsv56B3aIubrI2uf/6ZeaH9G8vM2vg3r2MyIsS/AgzgM6qGcI3G5dTr+7m3zwYcwLx337/x8Dg
yFW6rg6S1FdCDytNvasG5YVkhGvLYWJsFOON1wT5AmEZcJlWLgkaPcwY7XrMkUKFD3aKbZH0AJyJ
XbgjjvCHQtAQ/PmNI3NixO3mqirTU2uO65QFXRuHbCfArTWti5NOq/3IHX96drLvPDkTAdel0x4z
3b1W0mTZaeEDxJm7ms714uvr+dnn/SA670tO3llr8XkD48ISrSoa0+uNEs8S0uQq4igqv3lCPwjd
/+cWsT/sbybMxIm89ZSTr20/WaZTkvQOo1pGiIVIkiHygMiABCVm5KXqoijH+lINacNRHBVV6xF7
m2oW0gMmoOswRRP39TUwPtkRZsvK+5sKHHdnm0zP/Aq0RyI0OAopZFGlO0rB+KshsVCiBB5iOiSo
bdpoPLW2OJRRuCvRKWFuosfsHFm6V6IQFVoU7xH93UqJhsMk3Y0+1oc2n+7wWV5V0r1m4L8vLQCR
Y+THnKdiPGxLXFr6//JL/bDDuaLJK6irqR8gygj1ijYg+iTHE7d6Xd8qWX6tF7ZY1DK5/voKfrK+
2x/2kyxNBkeGDmzHrnNXUoP+nHXiV2YVVzlU5W++J22+Uf7y8NsfthEcqGUdkD3hZ6giFhDR0bZk
l9pIgIflxhFzJ0r6+Hl+Fu2ufEZ8eF/0yhPbOBvzIFfjSOcSpSiBRpevP/j8mPztHc131LvlyAxl
GjS8Ab+D5sKyXu7iiFmuEzBwI0mGB1sX9jcf/7NP/2GFhWVeoroa+Fad8iHutHvPqf24DOlCI1nk
jP71R/rsu/ywwmojqJW+4SPNS4FVN2eZl+oysLyNNTr1N3fo7BP724Wz5vXo3YVTCt2jFQn/zQzF
wanT235UHuMRV1ZXpS/EpuWPIlKyW8PhkNvSWl/Wjdut7b5nRKhzWLQc4hrjRoOX5g1+EcsdJgz6
0spjW+Zr6SJjZHB/bdjO3pIWhFT6lzqjonmoIlPm3/beyJkrdt1hqNtgKypP7BJbvxmL+sazEUk7
GcgbjcqBEPldP+VXiZc/2kFxO5ItsDElxWElCP5SxIYu7SxV/t3NOkA1EltyRX/aSc8cz/jma5lt
cn+9Yh9W6iyxhlGz3cJXGcANWO1ZmBvaLsbGIiUmeHAIcLOHZiUbm5wNdV1Fj05+VZPYiBhp3dcb
yu2akBB5xV9EXrqfbHXTB9BciSkt87thdO++voPmI9Ff3+qHhd4ZAjCFMN38iTwOyyY+p6BfZzqb
0COXa4gecy+kV1KAF7HZ5M5jf9dkt6I+IjdbViNgo9i+zZR1XvxMUzzg+qula8tx1Og2ZnsTuFqS
MuMlvI84jElRUe2GrMLON5f6kxrjo8UosJCttxMBAYlVbBI9ugFKtJ6s6MfXl+ezX/9hdZaNV7Z9
UM6mgxDSs3MT1MmzcPPt179ee7Nm/WVRsj6uxo5MbFtBuxVDvEN7rz/rKvIZET02kqegavRz1+fH
tnSvRYKsgZkMajuGhkXLVAGMNLDPnjFBDHGhGvoH2uL0/hv9LhfuvtAU2mLITNagkddwYJ4cUgB0
I0X+lyA9M8LhpVeyVz3LTjUTBLrx9n6yEr8KnNMbYU1Qj0agKFdDhKoQHY6xyB3jrsqQsgN/1Bgt
t0l4gO5+boL+J2qCbEUO0Q2hQOB87I70YxIwsGDqt2PV3/US+zzL/GNNJhDGbdo62YMJtAR4BXdY
qv2hR0esadPbzDesn85kztSknGant4eCfrIcBMvU4aMS7Jza3OR1oi4chlWMTUiAyzqynuwlfee1
XkT3hWWRnEqel6HSEc//OGm2UUFRlXq7c3riMWMCI3oSV0C5LESs2ytm5atcS4CoQHFUpkguYdqT
q+B2z3GQgPTUf6hZeU1iGPIdEgyZbBx7RVynaUb4BmJ8DzVWEj6AZt6NhcbcF+Eembxewwchs5pk
Gcb5HGaQBV5VioLWwbsnvM9PSRtNiAMcHTKMp1ReLKs99k52hEOzbt3w1BXKrtbHMyCzR5MOQpWm
56EYXjte1YxQ8JM5YcK8MISHktK5sfmshdIdEE6ujQhVAM/G1zftJ2XoR5dhI4dKs5Ba+xDaCJ/R
Oz9L8ucqk1fMY18mmnyKTPDxNd+4Zj6r880Pz0jXkG5qdjh/Iuqvugr9qnS2ldAeOMZArQe/FfUI
AFU9/VO0TnUly5hhT7TvzwzvzoD1XqNBJckFs4tu9UdhQIXErwbJpvEQc3LhkmLam1HiS+YpmJaU
V9saj1UEmjBQ/jBueuhHl9Y3aY3auAND4Kt8ygpy9jJv4htPH5geqbuvL+9ne8eHwmmEu2t4KUtO
ELng+BJA8VJ0d7lH+wJMWtUhmfj6lT6r0awPFZEqUzoLpPr6kx7+yKrogPTE1wEQwM99jar6pau0
E9joQ8T977oS3WpHQKjcWgOxkPMe1pp3bWr7X7+fT6oZ60PRFJqOREpS8ck1EP05OFqS3H1igvdV
1Xx3iPrs8n4omTgsJOPU8Tnr1t1Wev4aWbAmNHIDh05Dbm1+d9t+snXMtuT3VZNuZjrbdF2CWJg4
CQL3c8xDayr/u9vkowM5SoAKxx0bh+4qhzqLAPeJdu926sEwu9sgGO+//lK0t5PVX7Yo80OF0DFZ
J72Wx083y2CFkewM/hC6rVz3OlirVpfHIFBvjAGhYV0hVBuK/Jx15snjEAnmutpi10Va1q+9uNsQ
AfM7miysCRn/VRSEngUtCg4zX1cKoM7c1pb5gLQoYb3tPFRLGpOeuJfckMq9Z8QHBNNkrHn2ry4Y
juSXzrLEftaioPFxD3U6blJj9OcrEGoYuBScQ4poWK/NfhXi58bzjCLR1q6JcwRKL50/E7vQhLIM
jnC1CWPbW0B8OTodIuLONdiEoc+FQErs4kdrMqLE7Myvk8lT2eWEtxB4xChZv1HGJkX1PT0gDGFm
pEcHl1BeIy1vDctcWk6LADJahoYDoEUVp0xp91INTqYJH69C/EEWRH+KYuMHvewzlsnDMOfNIS0Z
K2PfMUKH+YZwviDM3GqIBoivS4e/ShgU+qsetTRKfDbTOycKn7JYIiAC9JoK5RR0IYNoN8UKhkBp
Z1Nna6W569heKre7LqL8vs7mPifbuYpIg633Ci4B4cfWAb56JJwYrkds3RMnciFOeJml4Ws2tuii
0nwOo8aBAgg2ptro2g76XzWTv6+C1p1DNSE+VgDWDKgv9i7u0ksDNccrtE3Vebfz1sX2cRcNzlVN
FdGSOEGbFgvo3Loxk46BUDW1NNHdG4VB/rzFh+ovEhZWrtayKLfOAoM0Eqys2euqfoBiWCwioa9c
8LuBWq3QTt7QhfKwnhTdN2foT55t7cOO5LWo2L2asZGLiTUrlVuKnKPTt98shNo/XaL/0315M/q/
O3EFnJVo4esszLSRlvmYwy9H91F3IHVrXAo5UlC7T/al4W1N115//ah/utHOC/O7l01GR0Ytzhrf
TKpNS5e1s+LbQDZ/UqT+w0R+oFHjpIrTnZe2T5XbvCb1tGGCu+0R/JVRsNHyauvo9RPOp5a8HBfL
xkLrrK0N2JKgmMvYlM9ZWt4bVDdu4T0AVYoWo7COshTHeVPFY8ESofhG7O4zXrUc9QP6VXMMX4Rq
PHz9QfX5e/rbkvZhjx1qw25HptJ+jHIuDNAQqw2AKRT5XgdjSOlRIuiNTsYICj+GxIjyI+JRCpw2
kkn7XKzN1UEb9ZxW7Q4AWh+SUZFIWPs5sYgks5tRTm+MxOLKFq9fv+3PpiFv//7d92Ng9bTbXMn8
UBJuhF/OdLC20js+Tb2+VcXDzFubIm3lZdgQkVGrOGoG46qTDkhV94/HNwWjgrnNmRbXZkyeLVBc
uUwvYzmsDAAQFSqx9j5RYnJB7rrxEKdoyDCZ5Uwa0DVoBPJWKB2crNuFindjD/jp6qculIco8EjB
U74pTT79qB9qgSwgPwb9XeYXDbnr2OsdklP06NSmApvGnYzOWd+ROU3wTI4vwIG/xjhNDBXKgK0z
1ktM5RK0oR3/GUGQltHeTVM/Ew6mYsDwDtZyeoiTVV2mZNjzLLGSsHqRQFt2ePld9NDjIymGifWb
CfgozrhGFToeHHi96F/z4X9xec7/ut/ej+reGtV/uw0/1CJWE6HwhnDhF4Nx3eVYWi3XeA1onEFp
JMVrIoYxchaTzFeKlm1orexSOPgCB/66pmcVxbNQfEKtxJlxGdHbWlTpeJIVhPbEQvbfECuhRRA0
asjoiXEEv47DX+QMj9reb4LalwJXUtnTZwnOOQ4LtwrWXtLcJSqCgME0kBGy2fZks2kPIa6fimjV
PDRPnDd9mdbPmj3Qbpe7JFbdZan1L9Rwa1FU1KrCd/OOzCrnyWrobTq2RWRkcOn7AY5CfwDFepuj
K6urAMJ+tGmaYfP2l+Batg0RL7S0RPFdp+wDv+I/S+qHlkxSVlouR6PwLbNDdpQ/oGZ+gJiyKmF1
xjWwsPlINo/8XDZqINiQUrs/Xz+4n20XHyoor6bghDNQ+HaJyENFyTiZJ+KgvntY/r6avfXw3y0L
YdFgHTBIbCMLgSOze9aG8Ztf/UlJrs2f6N2vzpIh6CenYaEcHW63Fh9sLo8GaaFNwtb/9eX5rF32
th+9e5UudzRD67wUz0y3q6WztuIKPyOOvbEbwxXAX7xWhX5XWdV9EzZ3aOJ/pK6+RbAtF6nhPGWp
ehPEGhRzKIpZuSwr9PI9TiAmdLkDrUNat1XiLkhc2PSeu3aYRn2zaX7y3cIV+scVIgUzZs/ivVvR
fa1e02He1cRAf31lPhvDGB/unALjqKgtkfjh8GwIJImDsFHbeaRs4ERDvjLtsih7iO2Axoe+0dAd
kSJ3JCvgt1dqnOe0bUAd9fW7+eyjfigPSmnE9E4bPD1TdtKc7pKY2jVZvuM3v1/7pBdpfLjbdHvk
KJAzMExcvdwGrbaxyF0TI/aRSfmTMKlxWgfT/swEGcPnPhx/f/3J3gq3v6zEb+/o3R1o0ptxppL7
3JA5Va7iIhHCK1kxEEi0aJO2KMU7HN2JpS8dM723h/7OTuIdqFCAG7hjv34fnz1uHzaETs0btTRV
+sZ0NZelVe4ao9tVmXHnFtk3tesnB2DD/OcNm/axJKSSzbAL2W/s6H4Ke1KgSONc1Krys56zu77+
NJ8NDt4IPu+u6mi1negGiRSFlpprjpecii6bTwIK9F/HXQeogFGf7jtTqfEedy8gXLYwjvc547pe
IsaHQLKSbfqnVTHLkMYDcr9mlIt4GY4MQ128IXq9VPp67v+Qcxri5rDTfDfvenVIFz0mpYj9FPHe
ch5ggv6Y1Wq0tJVpRy1XcNTjQJUNlLGPLv8HL05BY4XZOteqPdhEXCLWxoipG5T2UfDbMtpAWm7S
YMt3GXD/b67VvF785Q58m3e+u1btpFp5lKuZrwxyk8HdVf+bs/PabR3bouwXEWAOr4qUZMmyLccX
wvaxmXPm1/egGw34si0JqMdbt0qyGPZee605xzTaG1JXgK1jBFyUSvWBy+9oyfpdI2ZPplNzAhoF
65pxp6TmY2eQMNp3iAoIH0ZmrqMKVFSiGDoaSL2rrTIVyE0YlzfJwOyl05AvoF5J2mqtMvxAoE+2
Y3bv9w71hcmApHzk4Thm+ANCA8eK6jzJkf+O0d8uOuNp/Pd71fkOzeCh0fAwQvm2azh6bYGDsowR
pJAXG6S7wZe3ucb9t1zp3ssNJI/STMCub5FHTzzmlXaIfGZI9TPf+HX9VAx4KEcq5NNlge+N4YUj
hM+RhFaDOJITmusVYVvL0Cpxc9a72kLgAw6BHAzZWMDluCVl7BRYzRHpziYa+mMg0tvQizuzs3ZN
T7wQKShX7vXft1qcdIZE1KoJjvzEVjggczJaa0kKUFu7IuAZX+S/nqTJItJ7cA2lhCtRZS+Zts/6
a/v0mZVDnvzd/aB2gqvywWX+ZJho3EGqONXezXGpPV++NOe+YrKbOmphMcGrSSQM7p3orvHe3Po2
jW9bsjYuf8OZJfanBvn1nMgDoBbH4UeoXTRXqPsh6WTdi1kXV1a9M5dfnuySYWiqKLjHn6Cph8LE
RiMXh8t/OxrFP2+tPNkgtZp4d9JeUjutdbS9LNtmbjA3qb5znGEa/qGIxoiG20rI5DdDsI6JEb1V
nCOEfngPjVibm8xCZ74uDeteqbG5Bt2V332uafFz2P51ZbMyl6Myp8J2Gg71Sq3e95ifu7bdMSbc
6VFDwoqQP5oRYJC4RSh35aKce2Ymh3kVDT4eIyEZp1ZrrYz+JWlwlyjxo+hHR5O+YmPJMbFDxa3c
9bd44nfj/ESoxDdfCB+irF81Q0d2IL2UK3/RmfbNj2j015VwrKQtmJgndgqbHgbOsZSaXdI4qNlr
iBgEJhczOSluB7P8aDmaXv7ac9dhemSusxhoDMF3UuGtykBfu27yOagug/huPfjGVVrimTJNniww
ukb6MQ0HyHtc+FlMsxWq1W7IvFcRT9NMSIQl0ut6aTGrjAVpo/FMRDkZfEFZLJwuvlPj8OhL+c5j
JmWV+n4wRxBS2oPtSq+VUmdelZ9X6Nc9cMntQjesJURW1vCVulVtqsdBKIB0yQBLIjgJPekZkfJ9
+eqD7/r75fw5ef76RqVqqlRC84bAwdmVNOOzQVjkvvAOJIK4D6m7Nelthl6EigxtPmw7JpVDdOcE
AhGIqr4WIle0Uy3RGUHh88P89qCrxjxqCvc41i6hCHsEfj5D0lS1B90nzw7yEdQookdRssSAydA8
zmun+Q5LjHqRBgc+BK1HV9rN6bMF+PAhxs2qvtubgSAvK6cC8JB3/TLzBxtL2atcRGviPl5ZJ07y
2BNvAomdkrA6aKISqcDkAhBts6ocY0MK+RKETzYnvNuZVan3WTkWOzwWf7+BvNdjAoWTSsCki9SC
GNFQdbY+9dNYS5taY6sZkCxJevUUIlnIF73tNNo94yuqG8VeGK2jLq9mIRHaTcgGTZ603kpStx2X
udAgTbvp3WImaPm/1o+PQiguay9RVg6NqE6P7xlTom+OwqeidPeKPizJzl6EuUbTJ9+TRrJBDwTy
BHdn7xmfSarfUWaKcynLNKJz3LWQjsbO2N04MZHtlnljOhSLZc2H9j4QwnokNWkkb1ipcw8x446g
BFxYuFXc2NuGemS3HobSrL81kpZkO8aQqtm8jGpaMuJnwG5ouPflZsjK16zKyHJWnrMmSRCE+GNK
ZXBQneK2htWjFQI+zDyy5mOnFMjSW110K+xJTxlvOmBDPJ3pU5ET4Wr1xSkPwOsorvopal1JJwOO
g9Z4x76UD6GuEmTDiAarDIZZelp6ROOTXasEaRcj7UBTgL0kQexHt0hP6TOWDKCHDiSyCeRUYsJc
NpEyd/WBJNIqxvfubdXYwlusbpAkvYc6bEEsT1Ca8nphFMEtTr4xY5oAtrxMlqkjnrpY+UxcuPhK
iENukIxDHYdrM6oPjCYY+IfO0gvFYZGj51a65qVRrE+DKQNIlg3myAEZgT6vjCZfj+rSFGNLLjb7
JECVwhzdzmLjvh+CL7NnfqNgoI7CdhkMFUkgNMXmXs0MSRexhxTuPA1Zfko3ssegJJSiArad4cMU
lHmSNkdgVwBrpGwx4AhbxJp7F5muMooOuGjGGB7Oez9Ta4HAZAxo5RjtOpR23NIaRt001nZmTqpX
Q5SMJmPKKlZ1Q/5pWtcJcUvmLjHF595P4GgwpRn/3pA+HMDmldb5c0xPC2LCxHmkuu+BLB3prCuF
cVLG1L/x3SL68tspBYSgFUkPrfXeauibzNh/GJS6Bew3rIGuuQxmWnNlydzMQekfE0fBsC2GH5kK
21Erc2nBrPI57OVNRooTu1NcziMzoIXYLbxQ2Tdx584kfWCIl6J0ZtFW4rrEXgsPwhCDJxgusxpx
usQpqbZkW0wjXOdJdgrl+h0p6T8VF3IkVvemlNykqqosTd0kuDhaGEH8zaHrHQM8uYlgihW/XGVS
v9MJEWod75Xh2ZrcNELve+ENCs4qlZOHNvNy9NvOERXIPMXil0ukQuIrRF7YaV9Z03c/MgFrFKFa
KjIPI1bmVWZ9i313SqxgM5jAfgQSQIw4eh63Kc5aWyAKe4HRFLOs95xP7Upcu3UET0LAoV2R7zJD
ZUZkLuvC+M3ukN8BRryBRLqUCn+pteKxqfF8Nf6xK5RHTdNO3tikL0IvoE0LPlbW8i+50179xjyU
aE8U1DXjPF0rqweGWHcIO/bj1oCjjNefmNLaCW8xRomLkuubZq5vx2bBGTWnUSpn/gt80yX0og2h
y1tViL9CiVXfaEgrSVnq9Uq8Yx/8cESkZB0yunkRaDALxfDGTPmTYmaMMdqNDAmMExHsokQgWkM1
vq8JcB7Dv94gQaizQAd5h+vubpwJKXG4lx1iNJi8zmp+b+Z5+6zNrBuOgCvF63xW52ImUqFWTbyk
qVLPcfR+5Wpzm3CfddXfx0weK6geVWXsaPBtfIYTiEh2FdPbn8/0O4HGgH6AxLPr42E5/gsuudcz
0dR3ysDkdXz+G9V/rcenI/MN6kqmMuNrRESSu9YT9VDDKoIK+Zzn4lMmja4b0qVmMii4ZdhlDzkz
JcvtD9XPOh8w/lG2adO9oVx9QMV9yCySPuLhiRb5XCqVh/EjW6LFsh6YGh9HMDDaoBmcJWAP9JD7
cQWsn4mXVeee2r+PI6PMrdZJpDww3n7G6npvaPqJhue70wr7qCqvCYnPHGzEydGpdWlzYEOmwd0Q
asi2FmotPuxuazGsuVzjnPuKsfL8VeGgh1K5fE1ic0zLZlqvbxCLvRp5vUHXcOV8dq4JKE7OT75D
dRzUlLFDld4Cx/+XuGAfyZmIxXxD/uMaOhqRsuXWa6MbyxVWl3/bmepNnBytzCio09ZCfNJGCk0e
FE16ePU3nbtw45f+unCBFxOV6iI6oYbJQGTTvi0Gd4m77Lke8YtjTaSicM2pGLWaLZlMh2WIHJvB
oryKNZ3WdiFv08y80oIwz5TH4uTQNO4GKkODxK7jZgdu4+SnhN7IuXNoy+ClasLHGH19gzqQ59+6
U7z2aSw02QVejUgmQEH9zGN1O4xaBjM6iIP5gCPvTcnak0hQiOFHp05xSeOS4MW2//ooXreN6c6G
ZCDPKhr1pOyYoOqWg9zeDnKy8a0UmCAbKqa5xm603iHxEYZYgw2oqTkxQS45Ef69At53jPNqTyDW
LnC0QxJ6/qzTwjtXC+dloXy6icN+LrEASWq86caqV6JJHbHg6Gm8S/UCDk5aS6TTxt3cGOgGFqI2
D8eMKNks1qFaHaWG0nfcjLuB2oneYIcuAgTwTWjIr67u3iiJyy7hbTEb4knPpAcDuii3FitWl9yV
dfYlyc3h5/8NqXZzwWCsmFQPbT6ANZHVt8uP7Y8k4I9uz5QCn1d+pAuVHMHIA2ZZdHYPeM+ToNVa
t2M/MywgQNU1sBQ8K+6DRqezt6orR85zZ35xcuZk2ylLk+BxIAzZvESur1BPQTiaq8pK4e4JxnPc
kbVhXBkVnTnjipOjZxbRg/QiuqSd+CWja7V0aTXuAoYIGMgor61Bf7+vsjW+Nb/e166JgSAYamRj
mF4xyYd+TZ0gB7PeZP2B2o1YxW2X42z0p4DsDiz6BsCtAH89PaUr9/bvg7ZsTZZ0JxVzKdO5uipB
WZ74CWxv7Zb6Ku0OLPUrOddmRvFoCN86FqDL3/kza/n/nyd5GoFQmU4q+cVAho+TP2WW/0zSK4zX
BGd2P8gqlCzV1sXyEEkqYGdxa7ZtAwaTZKEEFLAMooq8lXnW1o9J7HQccdDQtgPwibKrkCkVwaku
mz0mK6h1XQlzeRDmdP/3XklnpGgzqpKaBFLQIVkUwlmzVrSvXtIhfVBxzl3+kWfGPbI12WOoS5rK
lYnlSMTvID/h7MTnCjAV1ZnhLSlhrB7vI7QGnt+eg1qJqFq+Jrk/++2TrSYm5SROKqCymRtteZp5
cu9j8Tt37yAdIXJdaVR9A68xvmDivB3OH34ZXdnnzjTKZWu6F6lhV5pa7ttpjC1KcxghJJ2yEPzg
g6PoR5VbyYIF7jW1lBfCrbdBLxVLzuYjQz38kMVhhWfpKcHM0wwqc7LAwIXG2EbzrJzZTQ48uP4a
BMm/8hb8tJX+eiInW5XjeWnDNM61ZcAmhtSQfJVtJaa92P+fQlWyhxi3QQrXTOdoTo7lMINj8VBo
1TpNKxXhUslR3ZBHNiyHf3K0uP4Htxf+W8eXRIr/XS1igC/EOYdk68bWXoxNW5Diz8tP6t/rHfzR
//3oVmu6DoazC94ovAWJDxhGDuat6dtgFlZid82IMAld+n/yCNmaLKyu13gZSmrX7sGP0YIYU/Bg
j7khWgUFdg+aIiuFNai0j72ZLMRECTAeqk8RvcbQodfjZtTiifWBfTybE130EBnaCnpXO+NZONGv
JnShIkHa79aBWa5Bgd7Enn8iOn3TaPHBSPVlpJC0TUzG0YriF7CWVAMZ+KjkqXGSx8jytpVMoDt9
jyvLwM/I848n66c4+rXMG47qpQPpoHaq7N0S8+2jKvdrU85OIkrX0FhBpavNdGU5GoeObtFi5o30
e/4p+dQ7AuUL7wBkH/bdPEqsNakStMSO/N95Yy4jNEkmZpSiUJbiaGWWD6W40vSRNPQkGtmVverv
uSExF//7hOAfcHhTefj4cxv5MBifnHYP8TBSo8es0StDpTNlOSFf//s96pBIUkvItI3v5ysPUHVq
2t7V236WeJAYdaHvyLBGJt8oLPhd0twQRCtc+XbZHNfGv27VZMVOYFGKVq76du8B1W5yX54HxFfK
uUDXqrE+XYnWCKNHl1IjTptdClFuNpALmynhXUi3FXr1Y+ga6bxRihmAtG0gBXc9BN3UkV/EhihW
xFF2S4IFyEA6e+ayhiqFzSZikihXTONbN1sPkcmhVBPncUUKp1uVT3hEvwub3BVSNlaOm23dm3LQ
o1mLmDwJwn0xcCuA52mzttXcuaVAg8OoaqicoFzDXKfKS1VFj1Ej5gspTFeNIh2FuKON7tNGiKVi
po48P7UqP0Kt+ugETAF9pauzpnNOfS0t6XNiEWtswc8Pqd79U8R6qwgI2SRfrmyrsXaMX7dRaIBu
kIM3BGTbIYQYqqhP7DO3kjjcBzJ2Z5OE+lHkSd/Q4ZDdGyD+HWdOwPJrTBQlBGNh5ZbV02BVJNMT
mpjI/bfCGGChdAXU1m4Lp7adWU6g8a1IgYk69BdlhfLaSZBTuX1frVkfYdnvYI1/ZYLnz7XMXAWm
9a4nkvswSDSbskzcBx10hpzgyhkHBBluaSkeAt+lhK9JbW7aimhmK972BPVI4PVTSSd/oqkOUNXW
EJc+W+qy0I9AG0sfQm88VUqazoIoyheh7H0StLJCswP9tVC/SLZImYoPK01qbImVzQvdUxv5m0xt
A9rF3QnnbfKgSgzPndbw5oim60PjhaS/59YmkbvPATXmQqhhG3VV/VIq0qKu4pPVlU+6kdtkk/A+
6O57qebCOtL9d8BdZG524GZ8ea945acXvo+ACTNnn5JcNlFZ+jBp8axGtA1EtZKmRQyjUhy7F9m9
lAubInQ/K+4++bThHS3VU+CYBHUCbp6XJo9tlPg0WjhIWnUR0R0y1gVkd5MexRjJ+GxC8FwyA7Rb
kfNcQs3uUcFVpnTfZi9qP6rby2LfJbwqAA6bWSS4X3puwLyCBkgK7Y720ToCwhsTKVR71aOkW0g0
CZ+djV2QJm4+mD0QK0CLsynyfd5a9zxUR9yGVMxdeSRpee8F7bsGgR4Y5gYHLnlpXrv1ylhAdtGi
TFCCm1gCwSX5W88Sl2VuLcqiOY7/idPi00EMsjT6nsAWwdBGhtwqMMolbrV80wrE1gceI4+eVzFQ
adUOsQeuNJQOJjopv6v8+SgwhAi/LBkI2zmCm5mnQiRMcgxZ/T1On2zhG8ZRUYl876XbROStSFKt
XZWF9FXzDpddtCMYBB6fGb64efvVW1RKzFZtJtgzEuzX2MFW7oiWbdgPI2GjNdEtx0OSWfivfKve
tHJrX64U/j7Q/9+F89deZg78ZW0zUBjEwh2zkvu+kW5Kx9+GBLjU3AMFzomu+1e+bqwW/1qPJ1Wk
E5dGYGWJb7cs936uvUp9cHf5l5z76Gm9Z6hD1wmYmsNYuhPR8vL4KVc++8zBzpyUagopJkQaM5yP
wQcaiXPnEzDu5IukqK7V1+e+YlKy4eZAPt6hkhtQwdBHX4SQkn1Jvml1o5njXQno7hiw8ZR7MS2z
OcApoIz+0dHro6Doe17JD8MPAF9KacyQ0NkSmuXSMpAXopQHa2zO9HClgVfbJ7s8/JS93Llyec49
RJMqUMLF3Vc0oO2kyvSZqgwf4rj5NGL7oDXkHZcqXv4cNeXMisDzX77fZy7YyH76fdh2id0pRDCc
tiA2T7ns3otdvaPcogsm1U+Xv+PMM2VMqySRIEFa4jj8kvLWBZYRi9eIFGcqkykJytHd2GXE6tsl
9wQ/BGt4Up2cJLzSYzl3ecZ//uvFttSyV1Up8m0vhwieSY9a1NjjhoAw8Yok8NxPGP/5r69waKCp
PaoRW2+yLWTkGTO/U5Eay8sX/6cW/WOx+MEA/fp8BSJloVaFR9tcC3bszLTVSnldusFtmNK1l33A
MCKJLnPfc9UZhcEdoc47Ai5XzLmYz+Gr0AgLmTm6UhEoH649X7rrA/cYZMleaaynvnprLMzCWRYg
+zBnDtHGZlduzBrCvlHfNHVB1Vim3iobtxKGEtiah1s1rTbaIGx1mWnI4Dy0NScsrFD3kiE9q5Bc
Oo0494SXU9OedYwPGZB4lqNUHy3BGy01Tk3k3PWq/jT+VeQpUWuSVKQlxZsbGYuikMhK6q0nkb+V
HfFNF9wxu8baJ7IE6iPGrxTDBVCVvRZnjD4GeSnhZF6RAm1hQNXe8GdhTTYjINgWMX1dGe3UAGdv
CcQqLINdV0o7azDSW6GyXgzwog+W5Twx630Q5BSYUb2x2v/mtUcn9b+PiaDTyDTxEdtD4934SkRq
Rzrn1Li5/JicewonazMjy0rJC9FDBZ5tq8HH1B4Jz2UuRP9xoZmszL4mBo0VDJ5tifVdb4qLxFNP
ZSUsiF1aX/4N545JxmQFxZTjylXYco1U+T3qwKDn5ipO5BAdxrAPBuVRFGtO7mluE9ZKY8+70gg+
c/WmMCRHTvJAyGjrSKZ8J/MOJ4X+UgXZlVXojPRM1icrKDy9SIghbtlVR0O8M1KH0TOWQaP/Nmq2
B4doQC/3vhRJ3FD+BJycEGb4zh6e4qHItIZlMSTsRGYFnrlm/RhVFdPi9srDc6ZRMuUVCVbm9EHO
EmOE2lND6N/ghos69pZaky/TSvqPXzNZjMlKyqW6QI3St9ZGFcAN0JJNaD31tH1aJ7yyYo5b3x8L
5jQd0vKUGjVr4tlV6H2Fav0xfpXRS5ss0fSFoMSkNVZrFzz5lcd2fDz/+sJJOdcXKskBgIHtRgIq
p+bqTMPegbZ4EVjGWlKE08gVFzIFXL/Czb38tWd25SkjqO5KGp6e69ly0fskUmX3JNkd/9tnT1YT
2AROi9eb1aRUP7U6Q18UXDNKnhm6yPpkJXGbygAkxv0pMX60QkkOKzN+ddBeOhGEcAi0TXc+2zY5
pSnAgTS9p7/G8aMlHenyzxtfu79u2GSdsYbIIpWWB5HT5y4Ms1vi2oh2y+k1lMlq8EkTEgNyGS5/
25m3a0oAqhvHswoj8nBVQ2RPm/gNFYU+Y2KBX04I6CCX/+1coU2WGbDX6B6azLO9SmtgLsbqokbW
evlnnGsla5MmFgkFptCzhzEkI7hnwD5AxN6di0SB5W2eNVgk8Z+M9bkOFVu+NzoLw3aIbKnzyFTQ
SUSF1e7RUuizgWQr4zak/6kQFHj5DzzzQkxpNorRk+kTqK4dC+KagugW7cmVletch1cbN45fRZig
tFJQJYJrg0AmYiskdc9LjHXsFeumqb9z6iLLUZ9DXTqFju+vM0G8TbLuTTejDx9JhquamzqIXxK6
AywXN5ASZqSfqfOkSQmudZZD5JBDWr1rvb+pq/IgD9JjHiDjIpVqZgjlu2lEiywd7svEOFg445Mi
3US6u7XgOxFFzBBWX+Ydpc7li3lmR5yiddKul2vFZHVJoyxd5lr6RMJCsNXF7EpX8txbMamH+lLS
QU3yNBF9LBbev0LR8WmRaucfo8x4uPwrzq012mQhi5mpmQhcXNuN9b0j5+XcSeHuu8n+pwBuuLYG
cmb2hLCSn4eikedCYSx5+f/b6UCbLHYkBBiqJ+t4QKxwSzjB3EL8hyKU/KTLP/HcjZqsZVWjhF5v
aaEtJsxO8fI+pJx6Oxywlz//zAlqSuJoHcspLb1mmtuV264aHmO/+NDQ5KElvFIenfuKybKluH05
KATh2E2dLcuAnJicpgK+2qzzr+3RZxaHKYfD0EwfIAOH80auD1Gigv6uY23W+8oHzuilEepvTj66
n0pCuqy1n5T3iVl/1zm6ja4LoitX88xTr05KIGzgklarRYDMny5dh8h7jEZeeeg+lfS+Qkt7+a6d
K6WnnKHRd6oWiNnsQC9XlacA9od7BUGqRxkKziGtbhzGML0unnRyKA3dC1aXv3q8a39srlPgkBx3
VlCPPsS6J6paVQk3PozlbOA8O8omreUr+9EZU7KsTlaQtukt+ltdYDPfXooM2kh1EouDUC5YUjp1
YJmMNy7J6CDuyVD+b79usqCUiqw2mswNhOq3rDySD0u84wQewMfz43kV91f87ecu42ThUGq3T6j2
4TVl3m0aJdjcD9lQA7eEOM8Ik1SCKz/p3KsxWUFaQ5KGspZdu1Zq8rGSk9BfM1efqxmm5mTJBQwV
SJJrD2HlvmVwZpfEwT30eiZvM99bMUFfFJn3hTwxRCSg7jM1gv5SDeD9PPFL8+J4GZka+VEK+VAG
CS+iFGKVJ4IAscGVNfqcpmBqQ84qMuaJQXTtwCvBhwrmsnKbTzG2bhoRfRNxJSRFAVc2vxB3rIMC
aJfnL9vIeR133ssPlnSu0TO1K3sOXPTMYoqMIfs+Je5tLKu0LgUdl0t2UuvEkPIemeRI4RshpdJM
lpKiz8UwfGzdwJg1RK5AzaieVR8c8dBH+TEm7rwy5Y1q+nSKGILMe0M98jMXmZ91S8Ku87Ug5N7C
MhnJBaa+1hWT5AMMIPPYVMhep784qwagXobRLhyTnO6y1Df5UJF9Zsp7xFM3kp+e3CrfaVg1EAXD
aRRNElqDBVs8CcZiejJanT6NenJiEi+FptsmgTRLrHdBBx9ntpu8Tx4FBR5Dn+e7pLBsNY6/fdma
tZ73aPr9Szakzy79QZQdlJrcEB6ebEa0CLOqrF6ZlWF7mXlnZv2xp6YGMJKvWtE5xX23ApeHe9Vd
d7JKQ0FYZFpCDFSLR1VfwC/WgQ0hts+4k1E9fMAbsB2oXqobrxo6WrPWFRetTCKPgBTOEE30jfk4
HEFk2AT9PcE8KP6z5H5wsyffrXaxb61Fbouhm3ZaiDPFEHeubiz9VFqwsbGdxJSQWqOudNFbSq4x
FyT9hoDJ5yLv9mOfTCSMTCzi3Qg+SgTh4JjaLfE1367uPYlVvWwbjaBlHQyrhCJ9rHIdsJCKma9S
RBpj3wTzwgoC+a5u49tMNv+Nj6mVOK8Dl7gKkpdR70Ei3K4J5J8zUISyuQnaTeFo37lPzjtxGUJY
bVut39W18C9ABVsbTrvKlXIj5rU1C+Hggn+Vd4PWwrUwyDF9rNExicT1ddvx9zuwXpyoxYlssAWI
u/Eqq034qhu7NMQZDPvNDLWN9uib/iq0kEFHvk+YsbEKgvJVz9U3IdMh41Xvl1+wM20BeVJlOEXY
ooxyaW0iTbKCioBEYojQPjuiciwT8VA6/V0hkqt2+ft+3ts/NsKpWdKvU8LdkpwKN2lJNNBSwvyG
TdCMqCWhtjVFXKZt8Q3LfM78mgNoU5Q3hklsPQHItidgQondQkAmri0kNBCGmW55l/1F47rzwmAV
cLLqc/wfTowcJ4zUleIkCvLtXHvRkGc+yyoMqZSuUw3bRA5frDjJbLnS/xlOs6s7/ARdfc1dOe5L
f/zan0SFXyckp698U2w4fZl+e0Alb8wCnFBUHPVTmZfLsc2jxbxBTZAeM8x8joBT5vKVPrOBTckH
DebswNUaDme8Zgnn0LYVrjw05z56/Oe/fhX3r+3yoEYgoqnHFqkN5KIrpeC5j56UL04tiEHGKcQ2
wN3P0rHLif3qyp6unbkbkzJlGER4DJhdbdNx15FArJiSf/73j58UJ7mu535Ido6dYQ5RBXU9AgZS
3blSvZ6pfZRJRRJgO9CjmI/vmQTN3Mw9ptoAi8m/gxiyTzV9maKRuvzw6Gce3KkxW6naTrRaNEAk
0T/S1H4RYTiyv5/KxH0cauMh5XBP+PRWqoZTiFIpqJWFpNSvntE8CAXZZK72Bev3qMIyWxpk3Oql
e0/CtrPAd/jY85/MTEH7wHdygz4L9GUVrZQyfq2g9/UBUr9crd/C2gEKF0AFKU+D1X4ybPZngaUR
dcj+22T7XkbQ76SPeDHSdSPBWRgUDpG1qHbPCutKZeGEKU0yojT1dmysVlU4b50Of35kPbtKdRTZ
oPoEuXfTDgdPypEn6PRDG2cBEvd4+WqeeajFcfH99b60SpoY7Ai+TXydyUAPy6YU+1femHPV5NQd
Lop+aEUub2Ndi8aswFPjV+pCFY1tLw2fBEe6SP49AXekuEGf9hxISrmqSWpR2JRndWzm8/Gie6Gz
EsVwWwZkoUlYDAm0/08/f2oxj8umKPyGB7fLiyezbv+lfXLlWHXmjZ4axEn4kXXBACZRExJGWvW2
cKJF4ngfl/9ybXy3/li/fxSvv+5c4Ac9hRmngNBpbHbgf0lrVHO/lXeNjEi1d6KXWhE3YR/avd4/
pnS+iA+BAJETZRXo5K9Te6TFMOtM/8bX1H9jWTq+LllQvyZm/M4mOMe6Ks9w/I0DFioSy7khZmib
qnTJASOreUeyLR5Y0RAfx41fb8KbcRSRFcYePuM6sUjTJWK+nEEy/FeCK5lJSHA9IVmHjsb/heeD
MQtKE2DntB/fBcs5Xb4+Zw7uU1d62REk0oj0cZBSebMkYTvupBeofdvY0p5aTb2m2D3jCpDlydpq
Gn2oEvTFMaDIV4jGX8dfrnrd0eyRCZF9XWNL8FYqNbZ4VQj5w6T66/ZPltxOMWMmVJ1rJxnQRCQ3
d0qJt6VPH4yaLMVM+E5IS7RE2VZrdx6hvfZVwJKiv9Ki4Z/mV1fOYmce86nz3BOHxARu4tpi7C+b
TF/DcPopHy/fRunMfZQmVWAjpASPol+38xYxKZD9Gyg7t+RVPLpKjedSf5A45pEI+FhGYssppmc0
kY/cpEbddZydeupdusGwpNT15b/pZ/n649r//K2/Xj1OTZ6TuAmbdZy9D2J5iwImWA5puqW3t/IH
52TJ0VPdt6+6K+3bKt1a1OeOVqwyP3jN2RyMNl0HYmFt+qZZDGWAvrDM7RJGoyr04qy2KtIWkQYB
By+dtSZ1n1f+9HPLhjRpaKlkJnRiXwhrUgpwSJcbpXe/FUv855R5dwM/dht6ymup5AuzNWdpzvNi
mM3S5MDik7cZGXVF78Qg8ynx0cxgxEzcRRTndmVVb/WQ37gxcfO1zLaVDGY3a8383bO0e8n6Tiu6
3Xkc31V5+t4ExUbiilW6s6s8F2d4wtTKr8u9HzhfNfkcrVOC/Bod6KU9XjuVshrIwUet+rDgrfTd
KK2DhhrIctN/AcgUKUlu/Uw8SgPW0Eo/hQqZlaxutuJWG9fpbmWwbnjrgBuZxzSN4bCrh5gjxqLg
MJeGJuIJWjdIRwcyVJIgyGdCrxY4fasxXld7TeT0EInl8FhW1hMBqYyeGh2A+5in0wGp7+Kbse53
K1CTbh/PTPxvyLrbQ62bBwcn+tzSZOIOIr+8GYSWXG7Z6VkAk6/xIRLrpp8HYfQaat2tx/kcH5f8
kDrSHmfTB/RuPCQEH6emv8mT4jsaq3W3Mm4SVaaIoFIfBvc9jiLedl/+GleBhtvBhH4lj8UevxdV
ykeYG90ChDy/ud2nlf+ssIiD62OKpuNmkNKXAuzAXFFVLNoUUI0sYPgqHyM1Flcdx9E6Ttb6eLxs
X3LX2+eJd8MMiwN8dyiVGogNgr+83YzH8rHl5fjpcxlBKRbVh8YP3uhifHl4VJiqQC4ywCUbw3Pi
+Ie8yNmg6n3LeaMHND5rkPqajryqhBAJKpQAM38DpEwq5VuYeTdRkD2qHTlEhsC/DFqZ+G6+L4SZ
tszHgYvrK7dJije3Em8j1f/0ULZ4/4ew81qOHFfS8BMxgt7cFsuofKlkWzcMSS3Rk6A3T78f+mzE
zuqMWhczHXIsEgQSiczfDGJt07HxKvfNVkAVWfqq9Iaj5DDIAC0wu1w4JgzyxNar11p31mQhT0nU
Mu59uGqhWVAPxl7VG361cW+sAmHFaLSZWxt7dVUXTy0sgijK5oVRamfdHfAPSZHm1VYJe2uc4AhT
DfoW1lgIz4osp4JZzbPi0D5yoA8NxfNVgyoaLgPg8GH2oojJU4axEixHQ0xbDOKYid2hKeqVZPKh
lQ5xPtvLGJPpzpPtjigVCf4nRPErN4Y7l+5whIRzetA6BB/0vNihsHWruupJI8n049nbOijrQz5s
dhKHFGMhvaV0MP+QCH6TZf6p4/0jYCYeffUcoDX+tkqKZIS7wh5c/+Ho9F018E8v6R9Xj5rOU7yM
OFnUOfYHVPusHoJ+5Ab7uu/90gCr7zrxsqqCz94qH0ymZJAUTxhpKGiF/CRf+N1DfjnC1Z43iVpA
mcsT8WgxG5yo+CFN/a50/qdr8I9HrBOlIKvLFfxvg80U2ttEwbrBGJ9YXhuywDPWOLdW3d6gnvaQ
aiOZV+j+8PK+Hd8vqUZTlV2eo666CVNY7rW5bTXzWCne1soHBzh5vdZnnC7izHxOhPOgNpD1kG0W
Mxa/av9DR/e7BslXcc7CHGIdZDZd+VS/yjCbtlm5zCwI7q5idotIdy9pZvBVUZ4dnMvrVPmhXvFd
EvKVbR7EhNaiVSSWqq1XTLXI9/SI1mMb1btJhLU/ld1NPprqtsGaZeEMievHdVRt8qre9eFwyKLB
H40aIiGFVYLB37fzP93df8lEVJk1/WNetHnVqLXqRDejg8CXmTgYJ4vxxsvSa6ao9+WE8oBkE+dJ
sqbhf8TR+nXQ8/tARezE1aZ7uE6boeMBiMm/wow2YdVZYtkp44MsfCmj2HmlWGke9pqw7ds82g+W
g1E5KtYGbiObPtesm1SD6J07/S9gTo9KFLyTYuyTNj0NyDvIGmfYISATxMmexiSeKHWVLXUPhQpz
WrbD85g2L7nZbzyXW61EX6561bvN7YLaZvRY0RvD2Nlyf3qbxr+fnP6Lc48eb+5yIrvplcG3R8vx
9T622AsYn3b4LQLrLauUZ9ErL5xOf7HyQE7UHX4amEr/8OK+uQWZTf/jvbERYrYILwFdI+esa8Ux
TLONrjU/LJZvQpEqv/+Py6PPo43NCK6kr4sL0M+70XR+aHPJPPHfZpwc1H9cusjzuEtqoGelAjui
Mc1zJ5TLkLlHB6erv4/OdxHnK80bYmOjz2qH9keCNsjQRddaV27RLPW7etpEiKtYbvukkUz5KQot
C8WZnmySkDxrIGfN483f7+O7Z/1yspsipZ5bWY+tE/Oqo2Qs0upsIZhCV+Wn4PrNMf4rx5tDDNIo
g6QW6MrGJQsQDQAcd7J2hQH5aZCSehVAgX7WceecrcPfH+0bUXjtK+k7LrMyQrclxl5R6/yhUOgd
tO+TmWN026II24ZGtW5se53kA9pMBQd+2kwTa9bTLlnmbK3RW8fa9DKFROBOnTdWm927ebIKMYZY
6thp25iVL+pyev37Lf/7SVP7yg9HvdTNg6KPEd5sEdUZIGeDoc4aEFl//4B/f93aVzL4GCRV32st
XOHYGwH+twccYEDSseXao/rw9w/5piamfWVjp7YYXM3kU/I8odyeD6u2DVJ0arqbsoTx2ZDSVUm7
DNFgJ8V/COx8aRTumxxiu3bOQ12c4C7dW1NzaNT+taFsmAzl9e+3982OonlfIhPd6ipLUJdHHg3z
KRWtKH2khRZ7mrIEPRX7HNFAZ1snxdD2SuN9hqm+TaBMOLA/+wFEEO70b06qvEyFfXDD5mx3yn4q
jfvQFvkp61GnshRtVeBTGg/maxQay1TJL1akI4zDC6VYhUWpgTJG2XyKKn8ZCvHsutMDGjirMq6T
hR1kGjpB9Vm2aDyh7DL2jrGEtR5VtrMIw+yI5PlHE5p3EYpKknhWiuEcD81dK/qtq8W32VD+EMm/
Sc20rwzzWG80gRxsfEM/Tl+SX/I4jrVACdjz7Rjh2GROH5PILH2OPnCM61U+RPtQNX6Ytd9ApjTv
S0TOJpOqGQL4N3PU490wNqCvA3VvG+q9V0Dks117rbQWda/uPQT5EEfO2yCl9FnMf580396C/v83
BUPLsnSWPgow27DCi4YEAaTsUHbqY6+ETwrHOxctG0TKk6VQ4sdYjXdCaT6H6Sd283fB4UuotnpD
ncqEaWtV1r3MDjN1HtgKfmr+fHf9Lznw2ClgWz2CT5OmjxI/EkJmKurp8YcRlCP139uq9l/k7JKi
oSuo5irtcwwfHas4DvdLtm2q5euyRTHi1NifsoYc2dlPx4p/zxP+g2z4x2ZeTYM+dyw1DkyDzKf9
IQtp37w50a8oOtPZRWVrm+cB6sln6NwpZ9Yp+0mD6LtZ85VkncJ+0JPcUpBsiyF7OCi9G/6o4age
neniLfjQBA/rJlGg4yOpoa7LnwSo/5QP/2285R7wjycXk3A8tLqVDdxEn89zcn0jB4FhNtPMLyd4
M6pkxM/sYbr92NC1LYIKCi+UeTS+c2etiR/vRi7Vf7ubL0EX13m8fScQx0J7ypvPmbymRbNTyW6T
3F1zIyaSzLLExJ1W2lPrfvx92n0jj6G5XxJF14yaCeY61dXwOVYYcgfbgKFkD4fWY7zxBqKB0uRn
FG9KqTDETmAVS2Ec69jbW/12rjUEhEy/hq5UC9w9z0P6k9TtHxT0v43Kl8AWcYoJ7VbDvGw6Grg9
IQYYj2f+X6afUpSjzbZhATO5NlfoeNulAZtobSd3IZiVGBfyYAjuK23NHzTTfC6Ue2QqF4PVLGsX
fUdspJPfDXSkdFcg/lQTQC2OI3VnLqUqOLIG7nFADaXPT0jrQkCHta5sDP3YWW9SBgf0+UYzbz3l
cxKRLyApxN1ON1WpY8Jtps2T4V0RVzHHKzJ2P2Sk3zQbYLf8/3k7tya8Hg+v1c6L7zqt3rYdVWLD
07Ypze6gpcaozvF9ZJT3DMFP9ZtvP/ZLeI0paySmikyZyL2T66gbGAEKpjINJanxUcgqFJqUnN8A
mozOy99n5zdHfs39EnTVPJt7R43wKcjb5yoddoYLGyNP7FMJ1Rp94xtr7ndGQMHKtWFGk4X88Mnf
hOOvLE0Bv7yOHZMDb8R2YmI1h8yVi3StRZveN+Z2R8p1HER8izuSFKNFWbt26h/2U3l6/5eJ/5W/
OST4mra9m1PNKdForW76wvkQtnfsXepzDpbDf3/M7z5Hfv8fQTBEeEEzI624merqnKl1sJSiYkZb
nfIcXVjlJ9ku0/0u63W+xNtoNIK0nRhQ3Whux0JF4zIDWTU7gKfAXAXxeA11hGNB0OFGc0lsA8FS
de215h49ixUWdJe8F79sZDlo+qTLuGGDSGdIh5041mGwVgbzxgmsR7XKj1rh7Fup2R9FwcY1MFwO
B+s8oT9naNYvpKpn1quyAW76pik67RbVZikXpNrDskKxVFFqExkn+uwILy6SwrnAZv7VIjEyDvUH
Orgumh/2YdT0djEI5TVQ81UVlqt6it5qPO7QELIXiZSYaxEMnUmHlvjy7RCUP3dohkQ8KJnuaaCg
Ish56dWqR8wPfOCAfhk0J2fGxj3mvKc3iC6AfGqSHl0JTt4wGZJ7cwKAlKhLe5SmrsWALO18F2jG
WtTppnRz0F/5bTfY/cEzo60XGnuvUR8joW4GWzzjcHw7TiUEXs/1NZTsMndaNyhCKo5JzHTK+9zt
MfMKjMdcQZop0oIDgMtt7U3vapB8ILgLX0oMMVIGXrXMa5NmPlHPsT/LfHg2qRAsy7I6junw0FvJ
OVbFJhb6qYU3v8ZQxXeMEb8uxcR5JF8hSrMtpU29pjiUzHIcHayifS3w/fSVCbvcBPBI1lkHTBlh
zTr1xZ4Y7VCvEXz2tFXjmb+lXpgj0mQVDY66pgRQLgKAF/jsvCBcvHcc91xMVUiLAo8dxYMEj0Tz
Kisc9EIN5E86ZE97NPz8rlJpE9JWNG30pDE83caJscvNogXGGCVLMIdP+ALcW2wsbasHcGRyyrC1
lHnQ3cZXCtR8KnUdp3m7FCGJeJ0gQ1wOv0w9+2gpyqk2vXCsc5+YLr+j3luhr4pWYGFdtKx6aKNu
Y9N5h3bzqf6H8xqfu0b5MPsEI2Qr+UiUCXB0O7yPnXYQZbdVVWdp2QyNZas4OVTeK+37rYCrqKbz
DUq3ycL0jPfMKY5aFj4ZegwIOjyCEXz1FA738lV7qrEsQii2nf4yWMPKs4LQn6eBbCevPqbJfIb0
1S+SpriIydxizPERB/UlVqsScSYHhGIpbkZWV61UNe6i2nMUJC9aaTWrnBtSGu3TydN3C+tOdehX
ZjbejOiwmhGwVDec1vOkbuMwXkUhLh5jGV7LGqUwNb6zXY8h1IkWVRas3cHhdGiJjdYqVz1pxq1c
TIYCKERnhwWJEM4Ld3afnFmt1rSAOUZyJEJKg0EI6nxaxMF45VORt50KPze1fZbVl6oZ956VINky
V5eRWgZmjiBhyTdk9y5w2sMA2N6vvQ4Mioc/E4yDph/WrmXuQj25bYAB+pFgURR5eGdWee1n6LLW
oEwVJ6t9Wx9ZIR6eTXnXr1IlvW2oVHded4108owxuzXFCMTF3CsDmjRdQ9ZtdockcVdF1QxACqlp
x432GKHoYnrqXj51oimLCZaMlBzpzOQWrMlFtDXu6yjaJL2On1cRHwwOK6RzyLhw5IMZHS2kIrgX
YYlSudK2OqRq21rhgkPaua6aCxxr7OvVjYVfaGcKlLNN/R1XxkOXeys8Xm+zfiYxzOKnaEzuZrd4
DKSepDL2fhJOy2nCCiF0n3QnvjGxpEksZkmfPsohUytxr9Hz0e0KvVtz6XjeWijirqTLOmPXtyA0
7LQCtXQ9uPQhYhBRQGFhsB4zYS3MXl1qUU5AFaBFABlny5Yo7ETZe6KPN4aAx9a5+V0aBEeo/YGf
aGWNXjM9U6ROs1vabe4mr/U/SeNYglPOk21ngaJFmeimidy3IDJuNQv5yCzj0CiudGOvLWeENUYy
2V6zw245lsNL0hJQoOjT7ehWfcGvunASF2oMATLDe7Qy1uhho7gpso3ZZqAPvPCQdMjEpwUCQFIe
W0NjYsoMF0gxwzLRxEhK44L5N+Z1yanOg3t0UzEDK0S+cLToNtOqRzerUeApD3Y7+GgW/q5ac4ue
+LjQDQ3J6GxlTWgQKcWU+r1GBxp/FVlIZ63X7+2crd2sP7uNvTRHTtzhbO3YHZd27214l9sGtcMm
GvVVEn9KHXAp0uRQL/HS1xxbWPx5kH/2kJapwpfBhSMYze7enMl5EBTUI/EC/llZtIhY56O+FobS
wdUZ9oESoZUHuHkAHVJV8660E4zRDVgtZo89qkGtf9TFmgQ7MWHdjcM2pd6KNEJLPjdTKmrpr3Pl
SFf3Rei8j5G4NVMHVXINQW1rMBdBV+PR5raboZqeUzYaU6HjjKftogFUsTAZGFw+oWGUqK9H5REF
82krtxzFTvBCsuJrlYpxWQPlHFR3nWaOn6Ij9CAnM6puB51JnFrqqzV7y5SGmqkqGzUL9xVQXCX0
VmmfIBdvi/sg7M9N2SNyYOqnrCkRx+oDGtKe7Rvs1hbLthLpNkW2R21+x67bruyiXWLCuUbO+0bV
nZXWsM+7+TmIpl9ZbjzHNtriZn1qg4FOblv4CU7ctdaUWODaD1E6biZCpSHYv2hMO0X33AWIbPXK
5GP0t4p13R87FTnwwjsNTnptLXc9FBkukO2hMTNONB3zArVbUhA2u2D+TArlze3zrZ5yWlL1u7jE
676ObiEDDYsxjsm8EIgeDfXTQz1iZOb0OaNcFCATe4Hc1ezd0SXbVZ6y1MzxwVXsVcRZSiTpWxzW
Z5XeAT5Fhm/ic4p8VIluGBdJRXWJzWGbNfLwFOuvWpFtPXnlxiNBAva8QLtb+LbjridrPOLzdGNY
GHuqk4s7Y7OWWj96r1Nz45COhnbud22p+ZU2AT8xoGpSxJBzOBYYHwfZATk7n99aeEN5P0VS2DR6
1TM2cYgkmOki6Ec3w4vNJ1ABS5p6IOkdwBOOYJd1xwd7SPdeEO5B+e+7MlmpqX0sFfE7BU6CiIuG
R+nYiFVtJ6jeRwsw5fULFs+TiRh6hqh4uBcusSC2EAgw1GpT5NNj7OQbG/XhmjExB2PrmaPEhV46
DMECJ16heueXan/DONxid8fOhniXwD5T092rJEuFTXR1UDeXDmGrNMt3gGPWRamey97ufKCCCNzn
7EZpWHtU/sa9G5iXyC2wWzCzsxHF9rOBoxh+qt4B3ra6FB5ckipvlnOh0vV1lA/ZfkFBUP89l+G5
qUS1YddMIP+Ecba2q99W75XURUS/LLvp2mALtFCj4U0hqq3juP4dFjauGkcUVpVlMs+XntJ3Y7Y3
JXCIrg6xCUHovJpsjAuc/Rj2iV84HbUG/MBw0tzIwpMS9Zu+tm5ImLSjQY8b4TQ6q3tZLROjAWbH
8OnQrtlR0cknMzbRAwuiT7VvNxnOgDrHgCjtbyJ4DZfGjK7YfTd+gfTQEpzSg2LrZ900b1uc4ax+
ek/LoVqHFaZa5ey9l8QqPZ1Qk++m+6GxzzhZ60tbtL6kSJfCuCiIOzvtiCWiuwk7N1h7Oe+xATOS
md2xENMDlZtYYDkn8sqWbIxzPRSYw6SvBsOZ29aNZWHSJqDRYyt042poIliojzj9M7ilQ0XGpmEJ
6+gErLy64pp8r4zmpsA7A9uFBNX2sbx6HT5SlJcDYJYHFIs3VZltDLs+5KH6OqP46gGmirLkYlbz
UxfV5JOpDxWA9RbQ2a3G7pxquFKW/Um3sDGq3LpBNsxC7HN4C/LSxFihmvaDY5bsmlpG3oPxGoSV
2ax22K09Wrn7HPc9jXqCLPHe110PvrP9ainBRyCMxzJnn5Wtyd4tpoVLvDeV5pgk2V00J/tIadZl
b/4e0n6b5X25NhGO6bzmV+dqnzHo1a7Qr/i6ZKi1zTs7bX+BlLu1DPOo48Agm+tQFc594warQnWP
ojXUxewp2N6BCgQfdk3i6JIKDnPJvMXTN/vzU61gjiU4D2xFJfAoiTT0n9qbCJDte2r0FUcFMft2
FB4mN1IWaqAh6p0679o83vETATXEURderaT71p6v/eD8rniIzDVoS0yZP9ecCxr7KZKKhI3LW/C6
jxI65wrD66NTR/eg0JXLmFFLCowLCkLlDqFj6dZmmJukgEbU6YaCFo7dLgH0fECjeuoq8eTUUNmh
hukAa2XhsDfrp5AjXVKUlR8A/93MZhstFeIbKA00g0wWb9scdbOLDkYVAOvQepXoWviO1myA727Q
krimtP0mXQDnNNESmlt7Uck9KFEPYGpWcYigewLyg27oVg3DozlEznYKRmJNbquIQtjKYm47jJWD
R7WEL8TmHHr6SmCM5SO2vLGE1S00pfhlDh3Ioz9hMxj2kvmiQ7GaKLvCAVsqBWcbrwrwXwOW7pTh
Bj/MjWuJt3mKdnrBm8KZHdny3cTXKph7OSlwJLsPohg3OHWVNB4qetWtPc1ggjBUXdhUKjGW2M79
fCnhLy7oyWGo6Iy/pZquOk8ftLEOUUW4p+yKqsxKAtwCZXpQK3ebjsE2nsqHomtIQsSb3jgE/H6X
Uj51UNtjQv0a8addVLF3qeh+OGYY+TC/Ar/Ax3DVpcD9lepaJRG4sniVF2D/82xgR/SAlOTxxCbG
wy5r2/nd04CNnPBuyIcRBht/jtnWA9oD+74dloMUXJp4YTSHF7o6rb3ZvkiQY81xIBrKHUxap/XY
KSkdZ5O1aZAFGPuy2JH++HU7b8PRqqmDisfc432z5+5m6k2LiaK45Yh7Uyu1baZbaMpARnYZhbiE
zmbWK8VkKLIaaX+9x0IG5w/6mNHJ6FIa8c2NGQMQKMQuEM7JKKt1hq5KqCjWwoiUs54Mvpxm8q7L
YD5YSCSsNNN+lsOtJtEyjpsX1RFPmgmYN7Nl6ZsY3IEHncA1R7HK8bSsN6VdvVmSgqqylQXvDZjR
Fi4choMwf7KlNVzHrGen794HnRnIc7XheD8P4qYuykvdOK/uJD5rUT4rSVAvuwbXEfTNlvI3qqB8
7LJ+70KK68GscRq6eHl54BS1EbwCS+hIZGAVvbAjVfiprvEGGvd3psI9VRQqd8alrIunJtDvWtvy
wW5RPmebKq1uk3lkrY790TcIi6KwAzEyd87G+Nnp9U1QeNe4Eu7CHtOz7uUkfznDLKdk12EcFRXe
rqm9pTvbGLWbxiJX4f/V5idKf882vQuGc22U+dGuk0dz7mhppA9T59wZpXeuinQlRt6nTj9SC+ej
WqUXdUa4yXBf1UQ/qvp0isZx6UHQROy8wcKgOCuInkseht5S72bmpKa3CsboxlKVpcSXjrmFRbZ6
Exr2Au+Pq5Zrd1WXrXrb3TsUvuTP+ua9A+pba+G20PTPITZW84j2dgLctpDzTtGWkEUuYR+cx9gG
dsl+XL5ZhfKcANpU8unoRMY2D+MQZyhvG4HclMNg5rAqJuWtdQfVF9jb6WXwAFptWMvRbmeHhN15
mSb94MlXIK8lsXkdaMiF2Yz9UgZnfMSuGQ8F9OezF05K7uW8FEj9wm9tKPXrOt2fIvnV2MyVntKh
0XZruJnZssqLJ8+MGYJpV44opiqT3SMMTnJvCcO+mi96xbkv1O+ZWVIKqo/YbjBcJ2k/yGBX0vLW
hLXK2uTBdMixzQ6b57xsz5VnbrTZWjngOmXvBwrXEweQpUQwDwL/qqlcycYDDwQMuygnD9OIKlm5
uH85WEKD3wZvOu6L1mPWJOlrWtaPCgxEe27vJnnvuJxK/NcUicOEek8i2RozSqJk4QZRN2pvlGK4
UTz8rzE69fWy+E3MP48SqV1YyJArVeoxpPmnqoWcQ0xK1p3dvNhtoq3I4l/kX/y5FljevVG3LB3K
MJZr+QVptcMck8RWotKDZXhPYzVoRE3k0LoK0Va3X5gmpWC4z/hjYa4xnrHYBS/dDgEC1c3kV8Xw
rNigf2WGkwoOlB7W75LrIZCWL4KMMiuqe9g2CeSKhmGjz+JUMLQovOwho7xPTXQiYy/XQ6VSvqjc
HAFX57YGhL9BxFtZVFP1LmHdhWoATNAXLJNtFFunHPGHeUxux85+iqfs4njmTRAF/VpN1H5RxDOB
RMPYKNuVRn1JWnFfQBZdFZG2bRVD9RVykHXdYBuYe9680RQlB59QtaibIKlUdC3FQZ12h/5I0fIO
LcSdyumHngvRt/EQFOyzT2tuDp077oOxiQEMlcqiaSlk69CKw6zdQUN46lJlJ/E7yJyvTNpkrede
BFvtuZqC1dRyC0r3ewJ7HjeImhuuBUiWfZXjpl4ssnEsFn1I0u7kHTJABRhLDgZWEWybsTio9CqL
VBZLVWkmoCQXy5oOXe1RFnVzWENdfpELtFU400d5d99wPKCVGQX1Xk/jQ2vFvmuUF8+w/L59SaJz
0Rm/8jjxZb+zo+aHUinUjsp+VdrHDnaao3ZbE2A18ofCVB6d8Z2gUhlPCjWBmL+rh2fKOp9/NO6i
zR/yf7CUaUOrcAQH8Ji0MJ+C/ZTNGxnXM4lkiTa18cQVGaqFCm7BGpArkNxXVnjPh5rRyXEoe3yE
YmMg37WQYuOTQzA7ONbnoFLoRwKRy1gWPpu60qNxauP5WRpUCKdsUcsqawkBO0zmo8Vj0UrlJLRh
EV7ZMCfapb37wTepS2Oo8s7DdwqEB+NBJhTyRFvp1pr2LL/Fp9jNB+nwktHCkdlPeWq69PKe2fEd
4lpC9VCDiZjPqS+1iyI7OdC36GIKl5Zyknyvgpxb3jPZGuJE+SF26XpENNihoC6S+iG3BSeBe9yZ
kWxYZ6pzIY3Q5c9a95BZ7UreKbcCIPfMfWnsfB6qyYWONQzPwXDKQaV7wQ8lt12eaXu05PNg2pqQ
TnhjPKQ2Gxt7enKaj2J6CM0zfykJ1oqnUSqjbtS2kPhP0QT0iACgVjvk3lvU6fnHLat7CVbgRCFf
Ye1GvpaCoddPpTwwxvobP+Grin03cugeUhpsVn0XnvIh2Tal1FrM43PcqpxH1RFhx+RRvureAJnC
DNdBwCPRs/Oq6iqmD8shPAGZjwaFaiJdrAU2gC+I+OwQXbiVqHspTEBfcJvq/Z08mPcGsysaprPr
mL7RNSfa5MCSUd23FyovpfQg67H9wAIttSeFoa+ae4BsvsLhhbdVwYarejg20UZFkEgiHxoiHP8h
bVPfgCH2uZ9S0+DnvCbNid+TEzFG2iQNr3TnA+8qF4qkmhvIc0B+sNp1wplwgpzKkOMAgHMvNXt9
j8J/4zUS62HM5Qkwbj08YVZ3Iz8sIQVmaYR4bQfYQzkldcDSW3bZg6ur9xWvWH4yww7ZVyoIJNV1
RP9QL/d8hhU/d+NtmFK4VaYlGp0LjZyP1Kll521VKJ4KOXW7xCuhy8+FcRwzKJ90kuR10/rB5UBC
eHbm5I6FrScj5xd2QQ0K3dDTILSXLB9WJ/2WMtKXRd8fB/661z7RlOHt80RBQdx39gJN8QCVi8Ka
ly0LQR3ynRk/S0Ez7r+PmscBzQzPuzLOvZa9TbhtSCBEnYi7Zgy7Re25qxHFCOaoK57kspI3xwfI
kfnzwvUTF5QrQat2cnmIPj0XjktWNG4TFa4hl5bPNY8k40jeaJh1O2slfW6GZ8ZKaqREUfrIbwWI
hFRBz3avsagspHCpzdV7fpIa4TnMb426+yD+VI2xY1NfGvZFvkpTi7wl5XSpeZFCCJHxkjcjOS78
I1DOdxFANwmC/zvj0rpcmhihRHJabaT2g4S+ADdK+6PM9SSNmVF0OmvLP8wL/u9q9tHkUNbbIR0J
TIGe2yIEmv0gtbIYDglc4ptxLZ6lLSPXluIinfcGbIUHwDVxLUyMM7In4inPwJ1J9dOSFOb//poI
N8gaJrfKeMuYxs/k9M5p78g41uftim/95xXL9wnybzX1MwrXI6zrGgCgtUCOelEQyIhGlf0ZJPc2
8yhlWM3OYiscfI7jGdFTd55dNiAZVi39SJvw3VaP3J18yWmi3LCSnOp35yFJMs+fDs3dIBK0pOOl
nIFUveTcC7RsLY/3zAZd3yQh0ucaVhG4N+Hx84wgF0DNNWI4xCFVxxxxQvn3D7oqfQa4LE89lGrk
EAiL7ghX0gNvTTNbjmAQvquoEFpB74desUqyQ886sVg8kRU+zhDV5Cg1H3JDYzyn+Prn7ajPGU8/
1LeiPcaB5v8ptv7x5JAbHRMlpVmC6Qg4JgaSeEAY4UJyM26bdznquH24UXjlFuSgh85bhum2zP4T
5PFS+9oqv/jYahxwID2xUOXKkDsHO3x01rxuYan0L9pizUfIP2Pa8/uhfqrbkqr8O0BF6O63MvoZ
8R/wkXx3ci5I/xCmF1eSWm9yIvIJFft4BzqN+4kJS/qMxy71X6lGyJXBXizcIPar7gq9dSFIHXgs
BmPUKhJl552P5rnkeh1gjur1ih2loTpQK78EqDbijdTSIdhpc70J443OsUYATBDCupPzLyolDIuq
359ZFZFTESe5Irtyz640Nxi+Gkek8ZcyEAbto+HsrVZb4+5HVeBthBTNPy5HYoSRdk1EsYVj2lCO
K27SIqOny3SWogwcpLG/wKOtCjmuptumeImTbimPCq5ZLeVNkC4IZ0+gC+k88s75XgKK1nESX8bV
2pXbpdw5+ZlDrY/JplKJy6GSSRFVKWFJd2zB3fMLPNzEw3Hzf3x2OpD2rEYjAAZobbL+XQABqEM6
mKI+wKlemNojwyMTDz424Hn/c0cV44hLsUw7+IaMQEwJLs+sYCTm7JPv8kb4pswM4vyIN+sG+5hm
eLK6foOb0qKDxtgFWPONC9iPSxmESt2lKTUc5O1GOlJ2XD7R24tdWleZDWrOJRpxm1XXReVARhiu
c7CuUvrOjrescB0YAyqdHwC9sBVhZJ7rUFlG7sdMRyoB6uKCqzad0wByKkgvbrxz89M4/U4VAZ7j
Vpnqjee0yzQ2b7rS3ODy1qst/oFSzMr+aNJPLeFZR9gp+klG0JTSzcDpmgkZjT3bRnMWFCR6jJrd
CV5qGW9iXlnES2DCyYeSg6efkJdZziQiWIev5SPKJZqLk9xI5DYcBOaBgZOzhFjrBC+2PS2NaIqW
GVYvGsYOIQoDnLeHbFOqV6F+NhFkIOfE02sBRihJ/GiSN6QUZjz0KqBe/lLSD8tUlyOq4fyVU6FL
k20yKTaRVtGBHv6+xkrGCps97TmXzDZLOCiQoZjQSnMKwwmOzeO6kLSg2Pdsa91OzTWDZBrNrzRa
FyXd6GQWB02DDm7QOv/g/yOakYWJ72ALhomvHS6M55zgOKAGFJCB2/Fd7rzLX7jDDvmW5IkLIqGw
0HkSM33gdYbqu7SW0LAkslrjaQBNXmrZDf2J9TSSdtrYDY8nc9qPAq4ytr5MilEY9HxP0j6GUWkx
ceQrm0WuRsVbjkUsL1dphyM/dPAx4auUY9KUbeQf8lU2Jmf+AUx0y69UMXOoKH4P7Sfqz2vX+R/C
zmM5biRa0+8y60EEXMIsZlPesFhVZNFuEKREwnuXiae/H7S6oZFaqzbqJqsSicxz/vObj949ROU3
Gr1tG1dbKWi9vufoPP3L9aJHOAJbmfrXzpTXCDzVwwSvst9Umd+ilMY6jdZuItcpEUKCqJSKAT1f
Ej7bReF1CF+GtoPP6JBqrwcm/Rn/gSyQ2BXeufOnPYvGN+7D+hhOKWKfcmvg+bRBHDev59QBkTDZ
78Ck+PAt8mg6Imf+oyqzD2OBd5sutkGaA25GxJd0sGK93a8n0Z15PuagLaQjjwnvBV+t0bHr07RL
kgXbTlmYvphU3fHZwSTavWfgp0hfjDkr/IFBVVttK84yGzuyebvnM+JPzdxwREMXpQWopvDBi+yF
57+wy+ebUKm72Y0siOB9SCyq+j1HjsXrklD1B0l7V5Pny8+yYWM1VfopPUvtDCH8Bdv8oSwxKsrU
iapynkA2JmYY6UdGbuK8fqxTWPrrSZ3ZFb0Xf7QtCSpFeyBTZONXyEW7at+EV6t6kdVrkiHLDebF
7Yyc2CfnWBM4EgkPFnaAa5d/aNJvxVPPopda3vNmzGk8znjvzqzR4lqxlnXg/foBYljq48ukf6kQ
e3Azv+Onzvk5/IWlNoV8DLUGi11/3qHzx234P+ZXj3/sYEnwH8VwHuB2NaGzJins0LU9YKV1KEai
ERlo0mqfov6YQBTjqwCQRJ13yTSbSQ93PlmYZmRfA/DOyugfNPRnACd6t8/15HvEJ5gRB8MKaFEW
jWV4EHr9oTMtiKMSFiwvjgjAZ6Kqd+fEZn85n7MNMwHD12nLUv0H4T3hyonmqPAUs9GrKBuGP11T
HJgS7CKvp7vKw/NgyO/BKncwjg4FPENButRC2JzWXjXdQ314F+Nwa1L95Ova0Q6LkTQgNNKNbiCH
Ijmccd0tI7JKVxFNhRw+fNRigILTXncqAFXST5kxwvTJ1M62mzfTL/Zea+37AqZyjWymQVUGAw1d
dqITTJUH+sL2pmWuvBbyDCHP2GHlS4WNXQt/b/4UftkWSyevA6zyqgZCuC9+UZF8zgo383np57lC
2yTLIJMrl/vpHgNzfxWYen7Kod8dsALaJ7I4t6bx0xRdsGzN+n7Kja8gQLKCOTi20j2DXsdBbmUN
1Pahi+lo+iMzTAL9wuxsd8MTg9B22Y3gb1o3fILKASrTwleu/jOcYDIWE9bioq4OhTK3qLR+MU7c
zsR1LhUHfLfg3mQfta32XZCv3NFYskDnkYebadGrSVui2vS5CcsPYMwbmCy9Y/9eoKCZT86SQKUC
q1cUA6so0td9zFk0JqAmsRcdPCN/o2y+5gNwDJOmgawczcb9j8OqGipjkTfJO1OIfBVKxUljolYv
b04XUErmD+Yk8do1KElLM7pPrIJRdk1JREwZbr/LYKhAmgjJXKq2ASoX6wCTJZwd2mMXTksz1s6M
81/s0fv2fA4Ju7pWvLGakR0Zoi0aA7c7hhD0z+odEhpsL0e+ySZ56bFpNNP0zXSzl5nGW1c6tn9A
Y20Trv1CwCs3GM1zYMODKnBO6B0GNRoJmY558hPPIO8rUKtIGPexlZucj3i9GCFj+9HZxEMLtUJZ
l04XJ/xAkkWo4+xhOONDo5xvPPxxNgyHZ99KinUs808vateuG+9do7GOY2oRWWXiyRo8jb24N2gO
eAXZHmnNGUol3isC5SmYzfoQY9UJpFMeRpvypIG/9tC7E8EMDOmaGQ13cbLIarAPbYTdwgrWm7jx
jyXT1mLU9/3kPXR6Yi200M3XmiqpLLz60Zrzp3L9Rx01ZKM6y8In7ldxHbENQr9tF6lF49kr/NjL
0GuWYurXSZd0SzHnakkF3NuF+ZujmPPb/peH62vdwJgm9mMPRWUlM2dVJyDjpZ2EYJt06G4Q7qkl
l+RL5YuwnG54DQOa9w40Xm7+Pl3JmAG2M11HJw6Oge8dhYMVIp2q0KKDo2kUhGZOIpwxQOmY9mYw
vFl2fTX096BjEGw0zk5I997zvHlc2Ry8flqFtf4Tz4y1zesvasmoUAuHx6ruh9WIr+uiZzeH8HMw
oBjvAkZo0+Bt/bz76CyJAavxnqRcOY326IzTevS0U9qNDy6dm2Vj8dcW9efo4phiCEeeEGvFz4bQ
dhqQ+8IpKdUzCH1eZsplb9XkK9gWTpJut/Vs46dsrAdNT7ul1ngvjtsD5pGQlFrTBOiRHVtTXPLG
MdbwvW5ml79k/hBu6xADJ4KkylSBmLuCE5BqNoPRM5rdplHJqqAfWDm+9pxOyA8Nq9zP2I47DAqM
xbnPMFMVmiuZlsbrZm5KhvHQd/m3psH6dB3oF2BvkRsdMT5Y9dFrN5WHyu1f47rGbmjNyHzT5iMu
187JC5NTnd+492DFvmVNtU7c8eQi8YMjtnN73Hg1h80Lz7lbY5dCFUGtBawMQjJe56RhY+aN/irU
8wosRrzkACnctvy7jDXIePFMZlP8RBJEV1TmRZPQsw4HqrwmPytMIjPUtJlIYT84+/nKhTSkLCYt
8n6sXmEoLua7uKCHSWhPPfrfyYEfyt8nkKhGlyDvvM0v0vXWVt9cLXhEYePtg2TaamGAsVlabEsv
PBlC3o19tw+IypyZmgqSzlwcpWF6IhrhRyP69zaLXi2M8qRPU2L1nzTRL3ZjMtvv30acnpeyjO6a
3Hyz0wIIaXCXPhXrIsuN/fz1Z9KU1mItXEbhI0kFOIt58N/1QzeG/toOx/uc4nsAXSQe5M6M4cZm
RfLRBvZDg4UNFONK2/bYoqxaq6twrK1uWEn5uFjGj7GevNTZlJ4Su7z61gAcMEXBogsU6uPQ2mOc
Cpu7O8uk/Nmlwy3hHp58ITdx4B58P/vAlpaTwx87cFsdnjaL5xpVAJG2GghDUoz05zOZfm9M3LVj
O0fVt/EugyIZT6RP1o1HT5DY0ykTkIAWshAlkk0D4AnK95RCF88HQaoq06QitE6Zk6f8Ppjwfe3d
0UdaK7L3iq2XWTsXPLBJjK1Lhh8uY5w0k1G/1RVcdz6DH0k4YLF3IIDt3YpStMpymh1fVwG3Vmqk
5y5yNqrEZgdb41VUUCJ0UcJQIm3ileY6yHMxXajy5GuCbfIwKX5K3y/oxU96axxjfGZSCfUiGes7
I5mSJQVl2GZvg8q/R3s4W2l/S0TynXNXN014jpW+LcG9nZZpt9uH36XRY3TbFuMikMyGQj84cLSu
HS3mImPEJohvn3dsFzOG95IM3wlng3zjjhjQdtmL9mVO8Rae81XHdgQ4EhwmNKp6YdzFvDwEkW2c
MHirfG1v6/UpLNu9wxng+brH14qempHjFnokrL90lDeLvCwjTk5d1b5qk3chDO/W0KOYMz9oyJ9S
VJ1arN9Dl3lIh/hZ0v3IHo8O2ChTrL/P54st/KOZQS9CTn6a64vW7ZeZl231Oj5YebN38fAZ2GSu
aeCkSqFhtqTDFRm8TQ6wuVQz43Yz39QmietK1Xfz/zEVUBS5gO6jqpDYLgc7H/BkVWWK0ZTnAO7q
x4jrhlRO2kHpYnQO1pO6+iNW64g6gxR8hHPJjAjHNNyQc1Z8Fspplow19JnQB/GxGfdMB2oTWZUT
zMST6axE+pKU4uS06g2JBzdwTNUxsUhV7t6s3k4Xehi7zHDGpzwwHosiKBZBbSO80Emp77y9KYOH
WIxvwahdmLauCBF+iEjMa8dPsoQuNn88xfMgMj+M0/ieDvIdpagNPAxSyHOHGLuEqc2l7G+Ryz3M
/zy07WGcb8928PjwhnYj+Zwpc1EtR0DtjR4350aKBz+vKny3sDxijsmsD5QYKPM4k4xlK255R7aj
zTDJj/XLvMpZ5dm7ocx8npgIVmU9ImIf703u1KT2vjDMqpezgge6zjMWnU9Bb50s8R1442vYOcnG
6lmcAYUFnz4SKzP3mC2KMKW9ma6J6u9omXYj55aXy2MblI9zxKle19u6SA59YRza1GaWUg7Lse6/
UZ09Zrr92bEFZ5jGrMq33IeWxaM/1UJsSmJB3aR5rGmtsdK+RHlBr20whSYRwTD0NQnMeyNSwK5p
vq1TZ5NN8jgU1tXpYKrj99Su+84hhsg8jyl9ay+MZElFJBehaR0GC2gs9GOyLcnA8F2PVZNYpZmW
aa01uIT7XEDEz2Xprdqm1TZNDWgJFjUaUFEi2xr3SLkkeHB318D/W/iTIrLbsHGhTrcdWSMJTWCQ
qTVn/Ryv23B9Yi6/0rX6Z9e2CvwM2E9ywYrQ3wQSjMyprWVdelujmdS+ietP36meXKvYTdCuycy6
8ytka0X3GCYWp6r9FA7tB4rsu5kfqxcIgEzFzC8eH+LB/2jG/mW+W/y0fyMxFC5mRnnq25tgaq/I
6++N0exJX8XoUYqvoYx5na3w5FXuE2XHTcBvn6uxuAeXj6y70Gm/ywCSTYwkfaENHpWth4s8vxFq
+PQK44hS3P4OegjcfYoypAaoTgwX/ZK6hZ6nLT3HfiuC9oWTY92H6mxU3rucE2vccNiNA+0I6ZFH
Q0Xhcq6WmTFf+94qFqNy+NrNuVXFjnNgWfoFwgFzpZV4u+hl1MEVZ975i9Q+k9i5zRBT5FO+xL8Z
f2fwBkRKYNqpznnGWsmBLnfucARxvEySJxqxNt8GcngdGijHarbssOHF6s6HRVHPNz5SLT5Egbs3
7eRVGyGHVQ6WJX7zPodY6DhuzX8NjYkg0/Jx6MV17p4sFxcFsv5mQYHGxq5i/MayTBCFManHdAp/
SEaEK1fZm0lWXzpE2sKod1XpX30d4/RI98+daK+e2XNqArKFdvjeQUazBYDaUHJIhgKyKNjlambe
kzN9V/G6kVzGi+9me01jdMc9vfas6WiiPqSYzXdZWB/sCdcfDKwJYE4myDhcp8zUPj3qtQG9SF/j
jefhZVvJAkukPr+acf6oaSaikeboQDQ3muGnSeGEX769tGPjOMvlRDwtyyRn12TkplORFpA8A3U3
M90bWX6W0XAUfNuyHT6Klvc0YjaycJuKHinb1M14q93mANK/i5rqpTTHm5D5wczDFxsPQzcf1qGO
ZgwZkNWx1VUHroPSMOS29jjjDDe/WH3XLxsKqIXoaXv1UINNmDM6EN2bE3d3chI3aMFryOPbeTd5
vGChBT8DTAh3/GfFsxzADSuneQ4cCYvLGOEZgQR03jbBzs7sy68hzi8k/u7ymOLUDgifrkR4rTFn
6vBJ0smCJg25RZMI4lFNaueYPTpn2iX0hFuWuW/hgozobRujW5eUhfUQ/nTxxlg2gXb00HeQjXBj
6L5LfdnjR4HfIjqyJUT3Q5K2+L4O5jNuXoxHfCPD4gW9lKQ3gFjzFur+R9rlJ5s4uTm0d67LC8cm
+Ghot/PSdTkMeYNOZX6/80owfW9t0rjmHRf6UJqiKXsuG/DwquMV5yJ9dfXpqR9pPCZCkOZyb67D
0Clv3dKFdhbuFcdaxpWj3Oo4xphPFqr/cHK1IgL2olXTJtcnnflPS5HP53TBs3LmIHZTvhfC35dq
gubUyVNOynE+S1nsduu3xkc7uSDkRGWy/eplMUX7ECN/OsPQRe7I4kd6wZ3nbvSJDILcdR/zombS
TqVkO1a7ozRc+iiRl0kwvUjIElWTnUiA3oVc07EDrjx7fmBwi8tVtJoy2K/KPOt+fJpq7d6uNKTn
02lIxBW/S2ZS6Wsem5dsHJ6SBDvnKn90i26TpQrIhCVIwvQrNvV73QNo4J+RFx7m/sZxuu/5MFDg
n1ZeJgdptAeuanNFob2QtTgVRc/s3XyadWteml9qSWQufLzHebUhEO89OMWxwF5LN+w7DIQHPrq5
G+imYTmfheoQt1OXzpORLrEfg7E5BFN81Qv4LALfRqUjbqi88gi34cFo51cc6Cdzr3mFx6xj93QV
TKxAlsQUXhncPJL8CJ0lOBTCQy6WIOoCJU2a8Y7oyGc3JOqPN7yQxqOVu/eay6EJcLhHb7LUh/IS
BLQzPJjCzqA4Y0Ks6LntmjkfC4R7ZiHftAzi1YhEBMTvqQmmnhyi8OiAQjSoGxajbjygH5wgFYgH
lDZrJqxPTB5vRowQysumN8iVXGG5vHWwkxt+NhgyJ59D5oCOzeSigaxMgR0ApWkGUIHRfXZjeoKI
9i4M7QIe+Zx24hNrTQotqLaJzOAtzJDvBDeuRQS6C5LuooL+XMt2w0m3d3o/Y8XxUsilvM5fcn6t
e9RN8y3WxeMP03ywdQHRJGk/LNuagRsYLC6h2qu0xIQvnOCQBXZ5LwKs6F3b5oRGzIW469QH6q1A
1uhkEzqTEUrBnPQ+bSArRiszxGHSzghK74LXrkooadqCsfMwzp3B9HN+5+taPEWyuYWZcSiGaFoS
TYXoLDXu7SGcM2sBb5JiG7FJnIFH4alZewC1Iu2Jyqxiue6ZEY592yy12H6em4cK9SaQ6TOw2VqV
8sNSEs2hLLd9pG1blQimC9VlPtAS3zhUsjt0fGpAN/we1LKlXIkT/RaUFk84PhM4CiUjnaC9w5ls
ppZRYLgWk9Qh1sD0C1Xwgw5mYXRyXDB53ng1+E2A0mEZo95LqSkHtim6aoxczJuWlN1K88yXlJcu
qsN2WfbJQzzL+8L2uwvNh5yeLOYN1IMZV40OgUJASDwOoeouihuzTcsFcQNLs+I4LjkZsXc7T5V6
GclvWJAD+sPoB16HaecrTgkbeBjE1+0WCeZfy1nqPmuy6pzC2YzgjUNC8LTkWlBeD91cPkzPQTpR
+MYbiGSrfpyeFTpV3+recI3aJ4l4hHbIuFeVu1n94s9XhkaQzyKP0A22jXXlK+BO3w6PI31YgY+F
UMERKQkTtXDdZtayJcIEdvqmqupLlQY/9Sm5azrWLeREtaKcSaStvm1qv1kia43Vt15YjwpJYhky
4qh04HHulElL9rVsILrYARLm/mZiAjWhQzHL6bNwhVpKZv5jqr/Ydl9tBh/ufx+nLxXfNckKCwV4
+ZGUiKUZSsVTfwjbwkGTR1I99gRQl7El5DAzADwb9IaRAIFUjVpmIgIeHu27PCATDJJZlNv7yKXd
APpB7YmWv0jll+kyafPH8Aui/2vuMDpu8p5iOYbJU23NOrjP+/Zow5I3vPjX7jQ1hh99q+6qFm1M
M44YC3HoFZSAUSko6WJ4Y614GJomXVMvf3Oe3829rV6RWzwKjqECMkO2kbVNSGUNr3aOIJh9Fqai
heghtSXd5TYm0IRYVfDtKOzRskbSQdLtPqcV+qICJUGbMv5OnE8dvcHesCBFmJiQhC3KhTqwtH0x
5v0s113HTPosJyWYLchOaGfD1bxarTTvR999dLDttMz0DXPKU+r0V1RoS64eczmWAWPJ7GaWydZ3
5ItA4pe53bpV2s1Rxhs16T02XzuctZ5tIdY5E6Ie1wA2DEwZU9CXK/2LI9lHo2vB6xcn24kVrOUJ
Ao+FnsCyHwsLRlauY6U4+JBESjSh5nhycu0cmCDlbVV/6VP/5mB+ABDEFgjyzl7MvxbA8JqUOXdw
lIOGJReaT95GffKPsZyInU+ckzbGr3Uf4iKdGHvTtQf0weNZy6DJhg0TizzZzN+QoubVRWW8MObl
1mhO5wup4gD33N6jZ4ZeopHMyDjf3BoieUtUBdkkHD5w28cehx/RaJKiNaJdoqSqYFS2OEJwfNVi
RE4RpsvQ02D7Qlhf1vTomWUeY9s6R/RzPohM2OjyUDn6o/TQZYT1N2nJeO1zcZW54kknFxRgO0MB
Yltm9QB4cOIiw40mvBtxLtCjdit1hgRISuk/rI8pbG++HN9x2L2lNZx2chceQij2q54iU+/UJaAO
wuvp3MkG6cV4XzrNNpXxPRQnbPnJCgSjRqk0/4TH1jFvIyTTJSPPmv5Hg3mEK8HCdM2DUdVsU9wD
EGEZaznoqBflM5O2g3SSTwy3j5MDeSsyAEoCWVznL9hMCB1T0FToQbecohTdlthNcRtjMqBf2ohH
nHbGHQytjfBK5h/yHFneFrxt4aNZ0KoW56n4lpugYQMzUdkQyhThhjCVXnZohvpg+urQEqOR6xD5
QPXXmdE/F3kaLAjUBr1MKBybqnrKASfoX8ER4/7QW+GhU9V5wvtwthTRtQmAIdyNPU4ciCqgedZP
RLIexjTaJXg10MeA5Gfx81hZ31mDntBAD+ylPnKK8eRPxUl6XDnBWCcLgrIarkWIeKLFVmvMlnk+
PVlF02D3iaBXTTAVpp7NE1bFTfLnHTWD0VWrKWb0UjNpq7pOWzpWAysJ8Y2JOUNsJetm6Exokhrk
Lk88D3ENGTwCEudGy8xuqathQ+NyjAqdOT3JvBoFWQQKNlt44I1NGAp6vCTkzraTy8jJXKVq7YTQ
UXk/FjGrs+2GRt3h7b1NXbkrqe2T3tG3VuLKTaKwKzH06pZMDYiDfxi5DRxRwXRtmeAP+FmbJceA
osH37HzdSu9oDMY5b9l4qIUBmRuKUia+V85k2NGJ9kOUyZH68MWps30X9/jSEnw1dPY+CzpIhFO6
iQE+1VxJNuj0qT28nmNyRrX6iJbRPYQzhBTZ+zhTP4pi2sGFv9pjzmS2fi0LgZqWrFbwMqIvHnV7
uoZGtorBOGurdtdyzJGLQ5hRDI+QFsx0WwiBubNr8/BH0bgPvjvdF6P2gPHJ0XTDi2iLRzA5SNkI
O51xXGgQcM6jD9RKnoVjKQ5TvEp6rML1+CKc4M1xkr2hSeYcEl5iFepw0t3kpBP6GdYUVZYGfo36
i9luhR69tHC411yxk1a7zx0HdGAwP5lJ38uZEmC3F7YiWF5p70sBkBa5ydWozGyvQoksr9XkOor6
ZwdHLILCCZbhQB5S7cFldBNhwLOOZIZzTKx/BXp1jTpEnrPJgsV361OcQxiga2FxkUmLZs0XFYWK
/8YZesh0+T4/iGTE49+AWs6tt3Vy2qABpm6gnVoq9wxJoc0+ZKbebG1r+FACGdZgOwdahb3loWia
TGEudYyqFg1zx7WrAxCM8qNN8lOY69Aj0fm5YThAwQOwSYO6WlQ9Nj7maPiLGBGvDYHLNsdLzeZF
RbF1ybWvHJe55DidM+VeWokusehfiiqRKx0bHWUAYEWeAO7RzaMeIYh28nCX+eWLPo2oXAvju6Qv
swiZob8kv29yKqwuoGAPXNqdYb3g4/wYu6Jf9v3sINAgk4BN7UWf88RWqwESKj86el2+1gu0R+h9
cYTx77qxqzaVlh0j6fGAw7M/vLeW/Y1q6Tuq7dc85EOVOXVCBYl5IUb9jLdYtOsz760yYTHqmbdy
PbHXIkQRaX1xmuqh6zp36Xn5JhkYdIXWj0GbwC4g4Gq99ViPDZefND5sNTzrmXOfokoZLEzdCHZD
g5/AxyxT7XE2HBJ2fArr4A6BCiPIPn3Os25rtsLCScJ/jPsOm00iFCwwy9L136Og4lBpPsdxIpNQ
kYcqoC5hwT1ES0zW9xkKo5VPV+Yz16aDfGk9NFYdRCQa4lKQHsfRnuRpBHJieIvAJ5YaHuN7mnvf
6eygUI3ep5XYDyNbPXPF0YnxlCmKrRLm0XLHfYDmMw2IU/IlFVXp+T8ZcHzy+IjlI+wQRetJlCNH
mnXWTOctxVvI9cWdgznkIswLnUFhBJ+yM34AgGAaxmmftQ0PVr8fpHwm4PJWe0QR+ERfCmZNCyt0
3maHJTxJKJOm7F5QZ5Jlsfd9cyFx6F8C6L1YZnGdN7xpJA1giv1i6ExxWvjNjGoxJ2uVFeOsoH30
OttJTLD+Jk6KRsF/JQ6YXk1d4f9x6IiVQlC86JryGinvSWlIjJA3aLr7oOZP3GS0GnF70GGPrCAP
741QA3P1H2Z6hol5VwpiNlDOWZzTMw3PKtPPrhevYSGWqUf9gcvvfu7jUnA16HL9RbPiY9QgZiyx
qGmc8Vhn/Wn234gG7z1t1KVojU+rMV/kSFnTu7eoMuFjm9tIOW/zwyKKjwxC5kAT41ejcs+ZaTxq
qbqvO+NWutZaOXIVsZcsqR0Rwb3RKnMv57gcR+rmzpsgtnvBrCr/MDyDtFZuVWZ8JYZX0Vkb6JOM
QDirrBtIM89/1LNJbAWUsUCrM48IcNKWGplGPYLOuuhXZobaxkpPaeQxe0pOTYknhcInBbzKae2f
SOl3nsqOnS9PNfblS2WIs97aaCkmsTBGpOIV44PJsOCQG9XdFFuoesPbgGfXvDg5gCIaSHWXohMq
M1zR3eZ7xMZjDqsMERDUUbefQCdVHq2aaOiXbc9FYY/nnuZRDOaXZnLFWxqza2Qo8zzJ7nBcUvhV
6GNASEQWLFOamdkXrOzUV+dCVohL575Tzofn09y1jn9vSf8aAlWnnnYwsSya4Sgvy7/ouE8lHvz5
yKjUDCpINXgLkT710wj0pTtVO6I+N3FWQmCG3RzjV2EbcEMw0EWEMaK1iH3rqA3hQ8zFh8AAmsLo
3SzIEbpXPdNynm2DMifWp31kN848wN9pLd44kzrhlBJjyWT/cA1nM3KhOOy5pkVtXsLhw+ynW/y3
f91fTFnd32wzBWJcM4PavOu0+OYrbx/14ivv+n94ZP/FHdX9zRwz9KMU/w2SfIMs23EPHlrX/lf6
4p9tvw33N2/LoCvsItSCnM20YtpNyIcxniITfK4BvHOKlxQrCydFqAqS/t+r9SuQ6k+2gr95R+pA
23Uy8n38OLkwh8L049Yx5yMiESZy/j6PGaTbXKQqbjQgV+oVr4WJnGnnJrNu2Ngde5Gs0wKG+eyB
R2DQ1rCm9B9P0/rbmvxmMtlB5SZcx8938xC8k/Wb04QbQdh1AGlh4OVA+nyyc/c7pUkPrG4z+60F
E4pnwAxmqbAOyUiZX4MqscEEkNEsI18+N7Ji22Y/Yzt9nEIT4J+KdMBzbazrp1BiJIgN2adByOk/
vok5r+j/v9K689vGrOK2Df0GqTjj5Gud9tuI7KLExI+mnWCMO84ntAaaolEhTSklcDqgdkXajpLe
HJ/8krqQUrPm0JHDGkn/3p8MdB3OwbNtsdQyt/7HJ/3zFted37Y4J6Qau0z3tp3uvg5DsNf95h/G
2H92U9ed33Z4g/xpyhN+dAM1YKJ/VPMa+MbR9vp/fHrjzweA7szr/+PjIS7C9v/9H+P/RmFa2GXK
75ig2GcC+5maWzsC/J8aYo0YdL5JhkzsAmPhK6zS4OtjB8keKXB9SYZVWg/16r9fr799lt92L35P
vt6HEwB1pL3HESFLkXsv5PCP3AXjz2+H7vxmhiq9qqP0lvz8gvA+m5pSQdI2ILsbDI2WrtAvkyuw
5BrwrLLVP87AvzxF8Vs+ZD3E1jizW7ZhTV67ZyFTo1YZ8ZzJip//vXD2XzbhL//f//UUY10zy9qE
vyDwlCC3aBvjtrj0Esj7WMAuRIMiN5NrO8YNr2qLdTE1jBxnXC6J15afXQJfINduXonv/GhIhyt0
7WmI0h+1oe+ggFOXOxnyYeXRORPEmPTFLqaOzi3zO2qNB21KRqgz3pvMaDQC3LTyQG5ouF+jZLgv
hnRjIMrzuv7LrRg7REYNi6C6jkm9wS5r+9+r8OcIVV385sXqZlYlQ4tM3ETiamR74d5Kizuv/jnm
AGxyKN6sKfnHVv0V9vaH80n85sbq9L3XGA7ZvywwQiDRXLCWuDfxvOmp6tOpPvvYVqFWbKuFmVaH
sC/gXGjFi+k8w0OAMYqRmBOX/7rI/7bLfjsvrcSJcoPogR25wBtnjN8MFtuHSZ20/0qP+NuvmDff
/9pkZa/5fWhE0c6BpQZOHZ9SU9uEZfZI3sH6v5/h3zbyb0eeynMAgIRAeFg+LTUdUHrV/cP5+W/7
47ejrpZm6SodI2mptWC/mLwYhrszEhxE0lKsHWtY94GZ/sMZ+G+r9dthJsWk8iYl6zhoIJYGGg/G
jpdlXBxji0z6/16uv/2S30403/f4YW4b7kpDXyX58Jz59UcQJLsoLe1/XBHz6/OHnW7/dn4VMFe7
ER/xHfcA82mLJODAxSu0HGi7AnknqGP++9v8Srz806+an9z/2mGFPkqwPKltwYhu1RBtwppIpXgG
A0cTQX93HswOD9nsYcjkfWSGm6ghXsPXDLUa4uqaIFeA1koAuNHQKQgyWAzxr0QdZ35yf/p0v50v
rSJ5o6bt3gUEIVZqfNYrDtxyvLU53ZmbPPd8OGQ/xSGEQL9oVIO5RbtNynqW7/wwoenNNiPKxOck
TXZmW2GvOd5ncnrXcow5bQ36Rz2ZT0EV7KXrvuqihyFW4N05/4mpkr0pwa8d/k3sei8Nh07aeE8y
qD911X8ZWU92hbhUeiqgBeev0mZkNZqOuRnq8BRK/GkJbkYN12N61GOpQIvlIdtuCboTY3xTvvdi
WMWdrUIue6yKML27tD1kM1PHQsP0v1utzFdSmdcJq75FX6XPbYm16v9wdibLkSrZFv0izAAHHKbR
96FeSk0wSSnR9z1f/5bnqEwvG7M7KLtVWXklggD34+fsvTZ5FJW0Py1zegp7nGJQxlCnfdCuuyKa
uXSRfQri9BqI8lxMgo4nuMSoZMtAjYIrh5XKNq2D1sc/wXvuaHMsQvpchbR+1G7yYvSAbzT7RxoX
DAoC42bSx3uvtMHZzge38J/Zn3a0BdHhFv3RsbW1wYF6gSZ+JWEqZb4DMDf8IFtupxYskSbMFdIW
n3txzP1+10yEFc7VqFA1eNtGcWHQ+NRPHP/5yjrRExMH8iJG40OO0J6zJagZpRGZfsS67BYqXibj
S+xNHNR2GPzSBOFhbjay8w6ARK4wY4k9wPWRZjdznd4BtjtbEbC0ObTWtl3tNKNBrJG428Zptr7f
n22NkFBCNteONN8JNkA7ApzMhIuJW8UdV62mHaMi2XsQuUgnQyVswQqUCLA07KqjD+3Zqf4RTW5a
avX9zZMvvi0BcdTrJq56f1vrwdUMGuxbmCrVA1zE4Xoewg8k0psyNB7z/NWzq+esN5GmYZVAOI8R
INBastAs4KHKVDC1DIbC+dnsxDZspj0Zgjth2ccssN4M+gGFKlkE9aUop4UVt1soUIhNpvxlzLtD
0fiPxkTpkhIpRz+aChQTchs0u5HHrKN35YEtWnpCQiczrrMlV33hMpqWKwMXTJGCACD6IGQ+Fjsd
RIQsArPn0vZy5xPxRasGowYpDh2gteAqqKcaUlExVyDP6ENIu2lXHKQOUy2jUm05dRT9DEen+hwK
sGHCXAdkI4ruXMRNzJODkbPtwIWBkULpcHEG0BMA6D5xDJ1l0UlMS0yEKxvv+HwqbL9ZkBSI7afW
7K2VABBOWveuC0j3Nlvugm8CaB6iVdAWFGwM6ljwZz/Y1eX46mNaczCMMjDdChI28tQ8FVP7FMuM
0OpG0ED3gaU1azP3r8kQYLmsmRmPS0yr/tKo8bhr1lsiikNn6lfdcKljsOtBflKIpyf13bQ5DiA7
cr6aerofuK8GXyIt7EsJUNaGPKIgnVbqbrsa/oTRbQk6Q1pmtBc/kxR90N0Kgn8ZATPH5kOrZyCL
mg/ykhC35t6xIfIQu0a2MTlk8Dd3aZusg3S6bTzqLHt2HopJvf33kWbRc5eoJ7vIiFYMA+5bxXVQ
YzbXvcyBfRPxbXYZQ4rSWzi5dtvFxpHh2ZIGK+RauRqmfh+H2CSk8ZMAnr1jKglGfsKAt28po0Lp
MWgBekJw6x1Two0Fv7OI5wJiWflDTtlm8FGicZUsn81jpwCqNXYR5pp4WQ1NdQbtB1FjC+ug4FvY
1IZZB16CTZQYwXd8fWj4EytfmFX76GT+euCsbVYWUTXKjM0gHFVhg/zGx37eb2s65Oo9uO/y6C63
3M/MLo5D276HGJA9NSbVtQKIT+UewVV8ZowrF03T/hAjPHc7m2jlp3cphbnj0W9u8pgQCEKSOw/u
vs201CaaLbaY6vbaD2vQ6MyPqKzAX8oGUJA/rjXcGX/f6v9Qi1mqoPmfnZ5I1TbwUgMmaSw4XLjh
Vhpin6iZ/eDNz5Vv7wL0B//tl32rjavUJrYEmcBWBPZ2HCWtg/asjWCZwuMxMf1/1K5/KMZ+Hc7+
5zO1U4biFNrltsWbFEh5INl4kwbdhz+H/zjiiD+sxL9W6P/5HUFbI88OCN1xy7QiDgv4Vuzc+VMF
JrSqzsOU3TtJ4C2mAaltG9fPXll3C3PE7ZBCDIjFmeSI966ybqXlrgivOeSesxPY4Vlp5Xa2xVYL
g530mA7EGq+R3uyi2v507PbS9O1hGmxoLPpLIgC7SKJE/v4NqW/iNxuM9a00d8cQfKWRqHzU+L6z
hh+G4R6DUXv7bz/+Wy3e5i6A2nIg3rbTnk3LeK9Rk1o89n//8X84tFjfqnC3a3DLWQRl6IXcRb9I
TgUm/7//8D91aMS3orjA1oxF3At3aRNfFMrDYADOOTMcynNDE1sb4DyF/pGzpS+udSfXs8QIIu4A
Fv39EtQ2/5tvR3wrfLtxIokgIyLVRUA4I98eiQIW0fg1UvD8Qlr20TljxPX3X2f+6fd9WxzSNhdO
Bg51F2r9Soh3P4Cf2GxbEEHy6KC9g7jB/0g1sjqKG3UvNOi4fgAkLSITPl24MSg9St7BCd/iVJxC
P3jQKnejkzGvK7aBxQhDPHoRBXYz1P94OX+/phny22PghG2SjIhTdp5R37i+QATOOXOcmjXbaI8v
MLmxUhTRf79Lf+hmGc63ogwvl4saMEt2UuueRN/eq0hyrQ7vcIVRVHecSaAJN7n7mPXe83/8pd8e
RhYdKPtTkuAoDt5LMzpYNsqewQs/9BbEQWCH9JTobWkBD2ec/KOF9vvlwXC+PYCNo+lORlm0E0A/
2BrdRVRDqJpF+4+X7E+/4NsThw6NbXWW8c7oBSlUI4i58rNDRf332/b7B9r43syumxbSoc1d0930
Tq+6jSIyqulv1/KfKDn/gpUP4z9Sn/70ab41alpQOzo6yHiHyPUZwiPTW0R/dr76+6cRalX+/+uB
8f/60jNJMSLr4x20v0MoQVmZE4r2pnBeYx0dlZatndFmAGdbKEk8ZWaIxvcyQDVfT9dY6jcA2688
wEAfguiog0sxPHFJIly6gF/1QX9SxLq2MuDikfbhDfU57yDQ6PpHMFPxxWW3kUl3mGT9j8/0p1v2
bQMqu6TDdj7xAOTBR6L2V8dda6P9jwfA+H3vwPjVU/iffRsL0Egzy0cFgL3JiWJIp3y4NGo+20xB
h5Qi2dGfCMJmQXfNtWc1D3//tn5flRjfm95I9BHh+CLeOemw1WN/FQblDT3pNbrA//b2fO9w1wHk
44amFlBg7Sq9/k0n6LbOk39sP3+6ed+72wJgS4GxN94lTvEU4BYpHbFWSYdK2Y757kOhnYZmODDL
QNPp/2MfUqvLbx7z7/3kLM7Y62aaadOkvZZtuAfvggraqG9TNwyXCAGNf31C+Yfn43s72UJwnIVB
neAWxN8B44OJmlOAbQ6cZ0VnLALrU+HJIacTYyXQ5dPo5hSDKb7TzUM6ZmgomooTnFCMjxRJhCL9
O31xDj2IlbICelghHuvb6RRMQBZN2FMF6t4AnaETa69dneHe4SgzK2W0mUwcQPTpjF34LgzLs9V1
q56tX2vhktHAAYtfLmGu5gs9m6HJcFbE9xhqCZZ3jGW5fLS07t6M3R+OMGGe5AmeMnfZ+xapO81j
XvTPVSzpX6RvowfC0JMrT8Bqd2dIGwM2Io65yX6Q0VZhmxvb3Bea+UIfZ+eGuObTRB7jMj/UprXS
gNFPJJ3zhn0EFix5G99m5cmvwc4/tcSIcKl3xy4rzzU6KtIkYviqNTaBOqRBD62DU1n9mFLiLlzb
+GjN+Z30Lerg4RcIQyTxKUmC+07rHqScvsJCvkmiH5AioULJsq20x2M2tGcBhAkoMdNcetacr5Qg
r2dgkgWodOpGPtad/morx1RvX1BOnwIquRmR1gJ/442luxC8hx8qGyNq6GP2mFkceZjs9t7HbdqP
w8pGBkzETYH+xM7XUkGZKgvFfQIuafwsPBI3w3HfR/Jac/SYMwfUu0v4CCZ+dcJPQ/bqcnAehV0c
DLd4sMnL6DrSzvDhemO6N+PqXPjBPWgqYkR7xlRgchyrbvl9DgpY72sMp2FhZuJz5DjVESsMt2oB
+/uxj/JrGHh0JjHcu31yiosCCFBA3jhf+d+Xsj8s0rb68/9ZRB03hRYGF3InRfim8NcQRHncpn+8
7+Yflkr7275psmUKr2Nfqyys7A5dXmLETo3L4Sqe5Er4UIIHI3sRLDEoDW9UommQowIK9XAbmPUF
B8UOVyMscWM35gm4c1jSVlth6kNlPxsdr9tMp7fw4nIByHDbp+V/K5FsdWD8n3szRnGYzHTDd4Ed
PFhlexPM4VtRh//YwP5067/tj3gfCAhoC7Z8FD85a6GRScwoxX+8+m8HNBGUc2z1Otm9hET5DUZt
8mMCGf1LK/Kn5fVbaa57uT+iKOPnx/TGZ6jkkZ6frTi9q0PxoHXmU6BNrx5BVqRGPvtZ8uM/PbHf
ZydFwMG8ioEzWHhCbdhZjuHfD2Xxj6rlDzuU9a0an8xWp1vJjx+rzKcf219mLG9ez+B+NnhrC6u9
+W8f5FsFLqam7W23ipBUhjehp90NuveQBNXt33+8uuDfbLXf20E47metAQm6s0RccuRzHyGCDCuH
YA61jlSi2xnlv7KC//TLvi0jTQPkhHKCsFo83uwNkWB7tF9yX25MOoAAxzYas4K/f7I/vDjfm0K6
X811NzLuQUl5r95Ji6eAdsE/8qf/sGR97we1ZLd0cxvHu2ZI71w5rkuIm7lPsqYWrv/+CaTp/OmO
fXv707IL02DkQKE3mkGwH4rIxCjf7QiSERJiK/XXtgi/7KACtkqYpoem1QT6jA593johJjkFh4b8
8TBI+64Kp2uZthsnw3Hkcc00N/Bi05MSarAsc+8HoppjDXe+ikhC8croo1e9TCuzjo2LWcOx9ok2
/oiC9tANHAQZqQgxL2dOVkE17kz2WGHk7TJIJQQHJoqLQgniPW1kEofKviY+C+OqJEDJi05eN+5S
37iF0FtJ1X/39RNcOi66iU5JP9FykHI1xjERGQG4NLd4DJD/tYN3cDr/zbWKeTl147Nkw5g7PIdj
gIJRK/g7XW88i8R/8XXC1bzgPFv9wQoHjuckOjlVTGxJiDpRNDBygevEba6ykUq6zHyF0OXOXlVf
BkdQIoAXdFLF3sd3J+Ge6fltqpGGyKiqbSjD2pykbctJNmiJMSRFFey37CHzrLU3ltqicFzE/c62
sEFwISUF1RK1eDHqeq9l2kstnevgjHuT61noBXXCVCqbDafGZdYl727pvznhVBzIMH4qcdHYHQ6S
RBqk0neHSLO/AihYRkAcYJOFR5VlUuk1O4W19AlAYGC8y5Szg/CYtdMQQDiNpOIVxiGM5K7R4J4P
dsyIMv3p+fC0Ext0TFR/Tfr8jNuw2WYM6FX9mNjRUR1cYPyvYQdcKTIVuDhZ5NbwqBDmVTBeA23G
+U0RKGb6QsLq3sc4PYghuJikWlHBFxczItOr6IEGSn1tuf2NCypqZDwSji3ssvlEMG4Gix6Rf2fK
G9V288v0Ize1Q+R4P7Vp/jmrG+To7mvgQ1NuvQcdRSIgTtgereEcfQwzWJhuwDhM4D+yH7aBblyB
DAIbG5eHnQFIr+MYD72bXGs4dXhgGuyKPXY20g/UraPfDmalS0hFKjTKSrv6oc/NYWYDaZo4ROrq
3pujgAsXy1Ni67emFM9ESN5VHkZMsQlK11tUFohwoBfXKmTia+d1Q/RvtbWM7L7R60rFN75MDeZY
I00+FLxdm/WLSkGpmFBZiIhnppUGx4Auy9N1EBLA2JmAIvUhecL8BHjfvpQFd0vwgwLdtlZtI3/q
Lhes8bVbVXkZzQY2oA6rppvCa1Rpt+5QgovO4ccWyPuj4IKbE7xGXO4yEzRPzcB0cIpTWrZns4xP
tk8imQtvjRoMDpXpX0hYDQk/Noc13vsL0JCNJ3Oft46kIBvImpPe10F+m0/Wo7pLaNzemzC4VuyI
GkU8tBa80EH66mXmI/alsz6R2hjGh9ys4pV6CMjrQTfIySSbPz2S4JIGY+zIlCnu503daxpEoeDa
MdLluAI8TvjnMMJJoGuwynvMUTLnvsjq5BQRmXDhwWB7rsELwXZxGATl6YsXeo8YHVeR1x0p1sE8
ldXNNHm7ymMA73hoUbR0lCu/Db4S3bofx37TkHaWJel7N1YXn4VLTlWyzNz6pJnyWJnw47IJ+gPG
Ske3dBBc/r2e6+d5Ip4VLFx3VGloSqIUS2ODeeoHc7UcYaW2KVoGURqy8C1mkS0ZHyvao9ibWblr
1B8tTwiMkpuS3QaKXPYJ+wnDaDjfMgeFo9QHDJ6a9zwqSo4MIVJYEqW9lGG/dYvE+CVU6BZ9DKqN
l9oPpjlg/9MaEnNtzK+2B8MgLnjCnSdMNWdSRojisvqItVTfD0ZxomuvLBjvFqQIXulgNeLhqUmU
TYuOvPbEo6GLfsd2fs6IuksdmotNXnTT4T6Q5aumAy+w9FM62rf9TC5KCcJZNjbgfQATRn3xLJEu
pjC+41BTLPqQhX6WHypQcHabjcVpzZu6ZzvEmNv2jKOdwodKSd8BpOdzaQucpZy5Jdgl6MxfWWbd
eF5221i+4oocRIdqhAWhy+J3neKCnNGZhnCwdqF5Jq4MV0Ep73wQPFU6cUgYYmQZSF6qJj23EFZt
LboNagMLQ92ttTL/asqQWOEekpd/8JqEoCRSqNoUh740n4ypfGn68Tjr5mUUTrE2mmadxumT5su1
YE3DIQdAsGiCk2MA5chcHeZ0L5j7NOIaN5xoutHbzigle3KMG7lttOGn4XT7PC2Wmh2uIyGgcAyA
IctNHYPsqHOiN3rRL0wNPKEnfliT94NYSgLKJ0gQbdTvutrc45A5TyLeqkDDqm1PRhOCUTGtq1kK
UkWtV82JLlXjb5nYZQtSWQjnMGjqFHT8q57ZJuGJj20IDyMauo1m2IhRqoIepIE7f7gRA7MwXirh
xLwUpNoq0IbSgAzkzs8ajOeQl7fN4mPJEzd47iLE2Yfgk+ks+FV+I+FTcGwcUjny19ry7zV9xPbM
W8l0b+kH8bZ0qmMUR5t2wnmmR/Y+rMqbnEhKhphY+2scK6lb3IDWhViyTS0o3onNcM7GVDsxlzYz
vAbTALTQZphM8PGBAO1rZrHFc2NXhe8tUPqWywBD5sKqGpJsxGOAj78f3BO6DjZ6tz36Vv86yK5d
mkJ7IqKY7gBaiQpt8HKU08koEdgIQzxKLXwlPehqV3Cw1K5eJwmmjokRCqxUSLS5Roc1Y9Aun/t6
fOkb8x5UBAdTzLJNMuwRc2xyLf3wyVvpkKHMbftTU6PhEChLkzrN0kucQ2z2ULBQX6NL6qGsDdbt
wApYDBoGY3p15Pss1as0zWW6VNuLisbLouQ4aGmgunhAY3NvKwb/LuEO7JUczzOK16IZ9+oHlYZ8
tdiRXCVcghv4RkwSWICgzzd+k94bUfEzgeinlicjgIuXmfnF6eTNWPR3PU4tCN8Brz0c0N7IN73Q
MSGOxIQxek75q61mHwz6GapkqE3nsRc1tOroXgIJr0GhkHEtlrKbyE4OLRUaVC8xPm/NXF/2VVuQ
/jaCf2uZXJaWQTwZV4qZA7o20yZd3BLLu6uS4J15AkE49rPW6I92yJvkOAnFIshq7Mygb/T8ABly
O5vhvoOm1XV46vDtb9sUHzlKI4yc+sV3zRc5m1c3tN6GIH4sHFplnu6vklC+t1l1ykbtbIzypKdW
u8TndsUUfAMv7lmrmhcHqY7s5BbD3H7MaCbZhk/YKG+X3noMP4qV+qpCGvGyar40Jlpoz9x9RR8/
cMC2qudVVfhjUq1GA2NMau+Zbd1GZVmscxNa6MQEucF/jZMVUH0dfmTEjC3rIHovadH1mjrZhbss
CvfeGKEdnFeNpq0n4oxA+Wdr9e67JeFesVXdxZnzPrH+5xbg66HVLtHovjuzcTFdGHC/PgNfsN0P
OyewchV6g/4tRRMY4mhkop3zhLGOoH9mX5Xp+JqR3OFq4/0wJFTUIRD2xv7hOoiqMP6+B7M8Y/yF
hRj0B5pdG1dDWFV4G/RHLO24I3QnYpXCkuVFJPDaxYKjzIsMzSOeecoLMEzxkGO5DFuxydII3DgG
XvUA+z6vnMcOgu9Y31UtCU8zAYF9AamPIc1G8IU5rXuPrSxfGe50Uv9vDpWhjFRLW1iEY/rpne21
J3XCT9CWqere8nUsvhAXE8jELnYSi1jVVPDuE4Pg8sJV4uy4NpqrAS67lR+lTDfqfttVOC7Lrnos
XW5vCX50JjRLMriBLrObIDKU87iGWvukPrJp908DYkMTYZ7FNzY7xr7Qh8cIEr8dmrsWg1nHOuob
0S1avaL5GjJzr65htqdnI22AkKZnBLEXdS88m+baEEQHJ61JRQzfQ1/fzDCb0RfdtlQaRWqtzT4+
29l8qAyWW1ltdBq3NUEnGno3bubrHKB3TeaNqv99/oyymUCVyEQrNCcv8E2ISETu2Ptzv4J5/FN4
eMWqkG11SvMX8un2GueWrHKfstkgc1qn8VoncpfrPn1la5OTH1H16ZudYE520/FLdPr9bGa3Ek1e
D75xMQ/KXoZrPZlV7IC9szU+FgrQnjvVJ9XaT7MHts8djYxLVUY36FrP9JSvbea1UDDR3vh3ngNy
MjCKYZUqPLZhepfEImCXJzh0yb9ji1ALECv8mRS9R9XhoYEMz10j+Np9UmtipAVH9fioQtJxio0m
vUOLhMNiIy4461mefAS0whHIX6lLiaKRZMDuHJfNUzi4r8B224XBmgO3ScfD1BxDBwaTin6YHSj0
ZmbeeMl0gDW17rz+ExFcuBlV3IkVnllktyFIe7Obdn0A48i18fShdNdxztExaHjy2t0IWKjvkN/0
uKQI7T66RnmEa/qMk3mXpkhWxohyFXIYPZ6OmkqVzNCYN1ExceAZ30PeTF+vXuyKLnZOszrTonHR
asAzJA+J+oUNZM4x4tTjBrvZg9yVb9OoRuAqHqTrP9WOuBEpEYIAvXDpLRPSNG3kTQvNJNI5rbxX
w9LOZVUdXZ4ozW6Pnsi3M2FlRDrfNW2wbiNvRbzXduiomKAA7TJLQfBYxYV1VlfRgQeZzdvc8u2l
oeN+NKz0JH2xwpZQr3iZXzDXHpI4pNLG2t0k8kmXQcsiYCxGoNArY6hTggzqk1l298ppGg4Q41Pv
4lcjdWEM11fsLdM7qsJPZXr2GZiGkfpfWOxxbqgDMinqqy1h1KG2O2lZ+DCbBE0Gxsqtk6eqIvB9
YDJgG9OnOVbF0i/bg9Drc5PF/cJNhns/tl/JjTxFzFi0OT9Yk/WzLqI3z5X4kotDL3tCWeSyc+XZ
YatQJZhulrd1axJdxvVOlruYe6tf+MyFsJ7qHf0UZz3Bu6Fwjh9Tj5mTaQdvuVdsiWpe5UZ5zUf9
Nu7FRdhsDbM6ZPYfbWBvMs6wo2be5GW9E2VRLitIylY+bbI4QAdeO6r9we0K7zyjJASzjNcGAA+C
7QGjj28yTDZWoF3SAnx66vlra+4PUYSAhDrgBwSzz9mOJ2rwhPBe8jAWuWu+evQcw8x+sF0yEAra
kGAv5h/I+q4BJOWoQXk6YGEpc8iFowE9d8RBkzmHYSygvUfneSjeKskh3nT8K0baJ1M9C5rtb4Fn
VYfJ7wnB65+02LAXpFii8AtSDMaa5KuZqrsQm40jjG2WJ78entm3NkZjcSTm+VMPedObZ4lUq2DN
13xxVpt2PRQbIn/TNeXzbeSQ2svvpYux09XCUJs/ghHBoNPfcfw6VwHncD9HPDv3nJAyGyakLA9m
7Lym2MH1UV8GekcJM3XTJi0DoN19fCMVaIOJ503EC6Yl+r0Iik9ZE48izE1KJKhJ8Fqhym43BRbb
eJext/a1OW5cIOLQQNJVOoVPWAu/5qLfZm10I0lrXrmtVTONy5AEUH05ZX5Nuu7ZcOuPGULQIjaG
tbTqA+b9pYwKDqjBuBqi4miUQcpUMXwoiG7PkGPban/m2qNsfinb8pSaOKH4JyP1n8U4gzMYNw3q
XIPHp3aya1OW24ignlG4r9FkHyZ0wJGbQpjGDd1Xb4aZPDi1+TNP3Zs+hvafdV+jF27K1jzm/M7Y
aF9cNHTkARI3w9YUCMAuuq0QYBWRe8U8rrJ4RpAKIKPFFYXPc1kP7n0di0PKeTtl/RDZfJWYcNWT
8GE3eIUILf8im/whSLp9OXmPQdbfNxOKZFiBnOKRn+eqoOn7+64BcUbwleNlMJ9F+5G6gNSi6jHJ
bJi5UODwNLt7o3U+0o7t07OBRRAB+kERSCoF8b0+6EQOPlm1ixSIEPIfsLubwlr3gFet6WyH+avQ
obZm1VtJ6zpApWAJrAiurv8U6ojcoWweRu0gzOGapZ1C9m0aEO7sNPOZ6HDkT4G4r0fAFI3xNQrv
ThPUq2COiaN1MQdEV3NWxGL3ychJZDfDBBd1+FQOmEogp+2ympbY2D+gDCW/pnRvwqBYDTXHoFBi
uDbjZ8hAV+b+O10ET3mhP1qxSqnPWsz23HBp1x7hNT0+DWc3I1cLM/fZpvAw60nR6eglaHKrhNnK
Xyns7gTL94Y52gazC4k61TpDXS48UjVkd9RtjEmlsTXL9DHEn1ibzUGtUSaFAUdbnsPwJecYPWvT
U6o1rzH7+Nw+udI9GB1RCyPvWpI3D5EmPuNUeljm4kNbjDHEm/BGXZZkhfKchDaUtkmwXEatbWIX
RsPFTlMF0V6X7kszhqUyZB7TyXmiVrhAGMLQoZohVcEiR/u4KFweDHEeKOcsOIWLNo2y5dA5T5qM
nnkfFCweOkOI/7+R5rtfoB5urWmF6OACs3RljvZTmhKb0QwkSgJlADOmSQiboF4MvuUsHXetF59I
A8UH4u7q+ssc/Cub4W4Kgm3meK/oYTd5HL2Sx32pqGDyrLlVMnhbix86rV7h6N2yJ0MSSs/q7ttI
1tWfE0uxSrOcodaXiYEPZt59CDdkMC+xtNed+zk7ZAZGzsqjFutiIuJUnaS2UfVPP39m6P4AwfXN
oIgOwuvU5O8UwllDPngLm5oFM2eTado3das8jCQ6lKmJ8AeTJ2agVA5ZihLB6lebYDuUsqkhgVY8
qw9OPthYQiyOcTgoITno27XH0Wpgvyqr4RIzbYCMQwpRedHj9t0M7U2NRQOXjMo6jpYlgDpZwp53
3B7LDAkCkbuqWFGU3QcXyiaT+aOqc0NKABe9P6cz2GprHdtH6njniA4oCvylm+o3GuZJdYEmuWbq
0+oq5yN/NprozHWGYKii1F26dCLMkBnA6D+MNAH4v3yqG75RC+bllOhPg8uAakxXcx/j0tF5+0m7
4RJov9pTciVbg+C9T9d66KgPq6n+qhBQC1DH5JAr/xdMYtjzxV6p7QWFp/q5yjuABFXtWXwChB9H
muQkW0CBscPtbGgsH1a505DSY9bgfaYNMbuH0KxXdN4kMMZJKzeRfCoJY1KHmSHsz8obZPThKkzn
O/XfZ/IKAro/6t/WU+0EiXdvGy9JMa7UI6VqtJa5guthpInWLs1zrtwH1beQ9ErIWVkkRC+B1do5
mJu53NxpNqKMXugmb1yHQGBe8dASS3UBHY9YW476oh3FkdCEU02ydUHoRg3yEA7dMjLou5A8eRdp
5UndYnWJPIEjPVRVjAw1xq7qq8F7oH5W7Gk3Ab0el0uJq7vS9D7zwFt6/KrEqFYlpkHD914DeF8u
FbH6Vyihic+wHgynp/fsc/Jrn2wr3SczEyeMZaKihBTvqamTKSCwPbThMlBsNuiSTvLi0oMkS4Dv
pcfeEgMiaV+9vqPN120ULlsr3StPB39ThfBYvbP3W9tYpJ720Q1vDRsyuHhrjclkwdNDQBYNRGY3
tNlo0GobXddxnhk4vSzgJ0yqUFWu1ONs2/FJLZSt+6naZFWi/VpssP2f+HWJZb6o19fxrP3YZne8
rMng/PBguSPzRQm8ELm/0+UHPNJ7/r56pDi2cZZoGx3CTXVixdqYs3dHyMN9UqVPFXUHDA3O5wII
mrWb+amzM3+oyZW6nV1Odjro5dki1mWqGOrF0Z2qXoTd3hJyszV4qxvj1Rbvqr0wmtGdNRIcyvqg
LoVr+PWJyOv0tfcxZa2eq60R2y/ERHMw6KnBX/sElj6PpuGOT1kYXsZM1XkAvX0InerFicxsxU+K
1L1SjhSMGVAPkESm5yiitw5F7qRPDD5IfmHkd9KqYM03I/pop1cTLVCH6pgny6vVJyIgzNWme0FT
ytb8G0mbRKfTqgIf1VUkbU/D81291DkDbiHdm7mK1uwPR33KCEoDy05C28nlG+OrRc2y8kBocC1h
k21a50vdKuDxIM4xrjhf3eC/qdXGmewlI34aYVfPyrcV8dyE8l7iMCPtFtu5IAeTZuiMaXxkbCVZ
45WzkJdCddt4HrgDs01ZFUDNjzHTgagpp3nf0ggqE+s49axC7H3R5B9q4RzUKlfTfjFdccNlEFl+
4kj1XADk7LUQqMalkgim+CnDdJwCWh+ERMp8upLjulZVJNENe97zqa1PqtyNNUIAjGf16Uj3ZbnM
9zPgz4V6962OUzu8/JgvNwDWp2cVwdUUEVkD/Uy7JGwBWmpvVKcjZz+0EZhElreLg6ih7d/uOFHh
tnQdDtzBvYVho3Gqz3wQW3WEGi08wbIlyY8GnvWg1j1JiFo55zsLzTsDBmraTVaJC/ev5OHoqUDq
mhnQr6UEL1NZtWv1VZAUZdktQCX/Whk0WyiR8Tbe6V78od6WOnvgB2G13Hhe8oIX4ibvcIdMIfTo
kj9NhDwFBThQhwvq7iZuRSmnzzAdP9QO6+pWvdJrGkfNw+y7O3P8Uk+HWiuF9YSKeTHa+TmLuxtL
wOiJaBKz8iJjgwKbY/TzXogvFXXy3nOKtuSr3wNM5G33KJ65PPVU6x0ebGZ58TKEwcZsWJyRTR1s
igX4/qspzFAxilt1BILYcJT04ZmB7mufgQA3Rnm+JtdA7cYJV2H+lmOXrYoQ4XOb0P/EeWfbdyZP
a+maO/h7T13RXjC5klUMOEg12g3zAx4Vg82LWnXUw6Ee7KpW1Gf266xrMaFxNGP3mFL7on6junDA
QRwoovkM2s8gl4EiqitIrWDZF5Z/1LFWrcYGWWCv0QaH4bktje5Qj9Jf56V+B7wVarXYg7Xf1UZ/
cpzPmGYYnfiVZmKxposGZu7SSPtnBXyw8UNqnMw2VOV6KNLk/1g6j+XWkSWIfhEi4M2W3ouk/N0g
ZOG9x9e/U5q3mNBcGZIAuqursrIygTLscNFiO80VNpd0rn+q1oQUOW409N9qBbO1qGDqnEtjINxC
I63eQnZHCDfdmDTQmjJBqEz83JUTs6i/TCvtYs9DBCk6e8n4leTaTWUHWx5WVLkNNspY7AvJ3RnP
SpwP8JMx6JZkzbQoIkipXjLfzR4JSxKq3swUgN6sOhQBWmVTR4tDH4EnfKtZyi+F3DwFXCEj08ro
aIh55dokQNQMo9nALlL2SGbjhQ5kxmA6ergJxCQ1k6PdjAzHTi6hjNpjMtQnD0XAAkuex87AI6Dh
7LEGiD02x1PJrQ165cBAQvLOdCc1+xBvOsRQVm2PibGWfsYq8bPvaPfTENsndHyqSf/uDCi+SUA/
bBIlKEZIG5BwnzItQMODcKpyGMA4+Sij/skzQVcmyp2+rWsCYUBBL+rbCUqFXv1WINeqdAh7d2nc
7HUBNI2w4gJ94mDn2h/hhEWBB9JcGJRuQ4zflMh1lflda+dpmTcZg8hqbC1hOMN1cU3GKWXqllTW
ixBYR3ptk9ro/s5WvSMWgo0FdfpQz8hUuQ1jmxkIS9fYm5YKV3GriwV9L2SuAiVZ/5rWyd3q2pWv
zF+N3h9SzDGiHjILSf+n7iNWZbfqQkvHI7gAJ29UPjl+dJXBG8UaUmw9ie7T4O56WiKLsRoOdpCe
OjUF/wk8GKYwuUa6CHOwpwl+mKduZ2vhu+iP5CCYWkMvmTUhYiwzEVtWbDMrdxtfRtjOa2Skpscc
g5MFknWbQkTlHA8uO+YLhfhXq9Y9il0IR9wyp0t2eVGdx+Yrswv0x2NvY0uFlLY6uYavLdQp+pdw
+pocUCrSaj3A6KK2tdWMIATaZO06tI2XNNdfAyAtRhVxlmNSA5GkV9UMVy3rM1ADJOPZNkEmrWHQ
u6r/pQtKQxuwfiydQ9alqD+pHnqecwZv0vinGvM6KJXnhs6MHnvHtkbTT2CT3D6kWcIOs5BSY0Zz
zvyn2sK6qVaU/VBqyHcyCio/DePig5Gez87tL25m08M26F5MkCYg7EwfSTwdR5GXmDvThtts/NPA
znAkp+wwmmxlZ+gMFjX0LQ5qXOmyNQ2PnR12n0GL9KnmkpNbCgKlrj6+NpG3DTuaEjautRgwvmVp
v1JG7xXn063c9TLzGANLzx44KsoZBdPgw7qdtZdGzW5jg8+iUYGYtPpwwnGcl/aqZ6szH+mm/yCS
/Cb3MUos+iHmJc/1Z7NAP3E29GWWYLfX+uk/t+puqHVQhJTwQnuEWFkTDvlFYgxYKcAHqUIca6eV
hAmLOtNta3yusYwhIViM6FL1+TiygsZVp7TdAhu1aqmMBlFk/nDifseRsu0s45vR4NdSt9Y9+0PW
XpVhw6aOdLnIHCNDR3ZfwTcwHKVENp4tGr9qVpJbY5iIogioJp0y2enuT4LoQpXSIdDHcdlYyKhX
OaYaGiO4GlhzC3xtMMxrkILr0rFq0qNfVw8IR3C0jmC5H7hELZRMw1a7OdZyoFdIqhr2y+CE6xhA
EKKK+VzpOSrBgbodHX0LK//VN9stlkELgc1mk8Xt53gIC0iPdKRuxCu0fU6VpVxgfK+QV1mB7O+z
HudFF38whIBf8rx/qIOyXk1uBV4WXQZSZFmwQ6cs1TFBh3i6dhgzYXkbx8jn43G6D/ESUmggBSJZ
R9emrMpqGbvq3WZ/2gxurDqz27c56gcjGmkOysltufXcvt/S+br0Srl3A3vHFPwp03vUU6u1VA26
+UFtt9HGnvZrdzCThqOsq5emYt4i394Bz5wTFw224Jpq81MwDe9+wVC+GYkGr68/am0NP1xfpVSQ
08QZTk1G8ROj79SODT1qDDtd2suFib8VTw5FjbVEdgbbwPQJO/jaPJoalZBi52sUJ5c+Y1w4SIHB
o0ngBRZSkPTtMS3PYfFj/ItkfUcKams9JZ3vfImEQTD3GzgtZWg9tcOIamfzYGhf8WTQUMM+GGVy
y8PACE2FctEDmJpDy+KBMMLqiLA5dqiMNaX/B2ivRvewjO61zAYQrCXJijCLluVWs4EqiigF4FF+
7g3GZlDsjYn5uxFZL1YF+a9zQU0QYl642j0FmGJVItB6rEiTusA/TVAZVO3SYiQtVw848wxzskGy
l+BeqKK/9rcOLKfS2R7WWzWaGAOW2D4iC4wdPK5TO9oIDxaQjg8Cz3UK1KHY6ZplMQchp71jL3qn
XGG/txkoYyzawRI88j6grwnczg4c+LllfjiUassY4VJzyH8D95BFcbDiI6tZ/ShSVilnikNyVdsr
yxPOZrXEEBMShci76al7U5v0FHGktjadguoDDOStUE2ABFPwD1EAjoAjwEBvKlKhhvgpt2cswZg7
AylrHFPebTK7taQIsnQDk30kMUJrk3PDYaH41j+lbd959dLLvsd82BrMcxUjFtE5doaIqZmud8bG
YGVOo5i4DQ8cii7Htv9m+2G7c3iqTL4tq7SpNvJ2EqNw6XlJYCKRQX78tzOK3yDBNWw078aEtV9m
O2tdnmzsbl0NIS4ViMJoVl79PVXDU17/GNb4rXu+9xfQHTPaIgy9bAht9tT/lA5dXGCBmmGwpTLp
eFvQmzZ8JCkH3MzVJWMEwa3LP+0OSqqilDeOhMdsilYWI0qIJdjPoQ4cxTZv/eQUchcJ0csSXbEF
6//iB9NtJoAY6Lv6cI2wZ+TmDdo6S3q0w4NsWGElgrZ+yYyMraZLjdgwWdBpQLPfuGhPt0U5vnx1
2qFHwUfvKFMgQqJafJ4CPTwC6OFrPXnJxoiBzdxsWoPOzuvQh+qktQd3gAarWkpL2wktfdAVjBCv
tQapZMx3TuVsuj/+0l5zXHM/jE7zFnfWS+zaFKX4YHD2gfT5q8Esq88KudqW7TsgiVqzKvzYvrqB
6Z9jV//IoE4Bq+GVFc8o6aKh/ieYZsUHAv6wQHUbWVMjvymIYIzUUWvGZTEH1cPN3LdgjFGHgTT5
dVHHzz03s8wGF2AGPRpDdU+RPf+kefRE7uNL8uJyODd7rVCwjHHaK2OK7XK20k1nBtjGZPuR7MVF
N4/ilRPcUWgw6ca5ztUXvX2Zk2KdMK002EH/bqWwCYlZuulf3WZAX3RWt5+9N5SremwY8hrOkUfZ
2uTnVNOumhnvo4o5T0PNtmO2DCaK+vfacTeda+ybFvlzUkdMZn9AUoHHgnkHboZoStNtJ9PzT1kA
d1yv0JHtUai1naOVzyODCv30ZWiSWrswDb0hDW5V1XRLs1arv+pRQbPyre2GzzjTpi0j5sFHFrOU
XdVew5FUiZnRjQ75vTeRG0m0m4mxdUGvc8n0GJ0jvV0PmbV2av0RrWMIueywha3NV2Ltyanyqz6Q
WBS0gvTG2WgthotMAzDd2q8oe1+Vslo0Wn+eawA6TcMoKseXmTp9Vh96Oij+BAsBTy+Eq767qP1x
2/E2VTZe2H20cl39zlDOQ9fBhjFxRunm8eTGjH1qPQooQdPvrX5esRUvlAD0+RuwCXRgEZDe5Y0y
LwaMqIuhOGs++xBm0REBWCTho61nQD4yXYTsB9oPwcnHnb50ip+Kor8PvGRRkTY2bXEftPaE+/Qh
jxRII0mK+GgAXN7HILZI9y6dgnF0Nx+/2sb7QjgoBMYpvwzDWdsapWxAy2rdVgz9x1G7KxvACk3t
GX7D4t1yrjoLcAGIBSbi9YyejdpBi3FFwuByqQT6zVe7U61VBxdRax4unB6t3IdGDyyCYrQFLWMV
5WiL0/kBdLMjnFL69p+il94KwYMaGpF51afs3xCwQDjlZG/SFyh3dehRQOgcFeHa5XVtHJYaL9+a
UfKUByXuSMG6wmqhnsujrpgILha0b8yV1n0qU/owUnULVlSr7ocnNgGwUmH2hliNelcD2XAs7VY8
9vqhty3oBto7ypGLJo5OTI4ALdhbFspEoOQMktjZwIuzG85pGJamH17lezp8jlVpVGvJuG0ioR2S
RzOWU9KhnPSLnDUdfMakz9aTO9ExtVBqrvCI3WGzuqHlvG1mHT6YWNS2JzUulpYTIMmofOqledSK
7qWZDED6TntDKnyGmmQBDMNXmv1lK48bWZpd3/jVAhlvmDz5BkzkJ9VqY1Nj4rhoCpjw3aCN0JHV
PXjIGceu744LlivDancPalMp/ZGAPIaIKOvOy1AwUzECIiJdLYYeEKs/PLulo9E8SIswxCXH+5aD
HHOkRY/fmM09AS0Lr5mrvHY2c+G+vo3G5mQhn17TIbX0+JZp89Yv7bNIijbgeAlOzG5SvpM1pPxZ
OOASlBs7nh7oKk+uXwQNeJGi52eS0psXF4eSp+83+stIrM0ZPHYJ9HCnlGIjuj4JCrHbwbrVTrAu
jOZVis5uhnNdKWDa9061fks0CyzHudfqeDYn5d3I9DeLQ1/Wnkbcdov2Cwu2Y11VP+RzQZNR1GtL
1S0OkualoIhy30J1vtSGv/97JFCzn+RvK/hCS9J3uEyHQsMQcxjonFQRjA3l3KHN0KXq19RAWXLL
ZylJEfM71K6BtRtY9PcI30YdgsOgJ59eCO1DG7VLiop/XdIahCioOMpnmde08VsLflpS7izdV5ap
2b3VeCFvYQM9ycq1RoW0Ka8xYoEYw6NNOfAxUEvQedOWM9MJ3sjoiBajt+0iDPeKwNd7blfXRMXb
1VVjYBoQ/vOgOQwzyLyZ+1TZRDpoXybXaulISVW0VHx0AnHb3tFZ+JeQnFTErUbrMHUgZqrsn6BT
b2UN4QKooqBBQ/NqiJOnOQ6fJ1hSXhg8630LlNcYx8pIv/RAuRla49zikJsc2HO4qWIsFzI0u2Re
CA9q0pN+6r5K38fF0AoONLi/U614LGKMFYtpuOVsDmQWHp0iuUAhMpZzPF5h11doh+GRO+r1UQ1I
R5lMxloqLTdGkLDt03pe92Cw+DNh5FLQLW2VUzFb0aosM9TpJ/saAyNnav/WdOq0gjOabdGfw7ye
SKu0xs51+18k8/5pqczbWMycSNh3k+QK6rm2C+jR0IH3/aR8DF6POP1s7n1RhpIfh3NpYoLSXXCU
gp7swjNW3O45m8uVrL08TK+6wWliYivCXGO2Q+foQsv6Rx1AX0SQDGx+RBIZyRPR6Qie0tF/yMr2
3Q31fdvBo+z14mdU1CsS47eBUpry+WLn/a7qDXpKcXGPicq1agM7A0PVBtZurjYtK4on08I+zmge
4tYb1phvEIYIVOlcnXCVOOc6tPbUpU9VrA19vDLiSedoRvG/R3YsbjbQQzeQRteGhaq84T9SMUQ6
hX/0WXXmGbL6qfMwHCbjg9B7H7KGCrh49wYlvCc5HHiOuzZ1cTobz2nrHTuV054sran0Ewtl2UzT
xrf7zaymr4HSXWRnNO2wUg1rNevTvTWVZ3lx2bAdxZ5S54ey79/mAB67ofQ1rSGdiWqtXvptuLPK
5uLk7oYJNN6i/ajgfbhsKQn/tZ9+25X2VTCnD+uCuQWzVV/ihEUBMmMl0VMCKWIkIlK/omsHAXAw
6EAPKwmCVUGbNCnPg+dupRxqdL9dZDmyEHO9VXV9S/p7U9LbnJvLtAv2EmHr2fqpu/SiExmZ5Fsp
PY4F8bmNrVU3vEbwETMSFtyLl3EJUWlKfuSd5AW16D7MznbixeSNs6g4MQn2F/bl/wVNYenDcrKS
k/Te2pG8GaJRAEAUJrCEDfT8WVUGRXNSFFgLCDUMYTzQFuLHymDXVI35MHUmCTD/5morW957XDU8
Ig6Q0qZnaH6oOAoARu1x19bglyxip4R33IWA+TK2F3MI00zAx85zgoMt3jkNLHR//JxcRlU4QuXi
uejc1ejdA7JNifPd8fSbnCElESmKJ7RDwWgiIz8LDhqm9pmCayt3iyKTqm/Jy0TWeKHqYtJbv0WQ
Lmwf/rPfgYnQtS+tkxd57///1HJDfFTQ4RsqsP+a819pXBd7EeU0m9iESKbeWyS0fZ6hl0JxTsvP
oR63I1ZddSd+cfbLqLgfhTeDl5VrH1dXo+k+dHv6l+nM5uSCVbnU7+GqEQjCqtZwSUDBy2SVKPXP
4FAyqfGBNBpPyczY9q3yXWD4UOsY0flwmMNwq8zZG+yYt5S4KIe5C5cPxaZ9reAQpSZE4fGzB6jU
CSK4Ewr8simYTCg8k9oCGnhjvfsZqKgbjj9W5aXLlAwMNsJ26GmG2zOnSFd99WjhcS+xyQMbxzzm
Gcr4MgVZFS1E6OoPtM3gY/tL/GAZcUnQZejblWlCBuNGjn6zqYr5OBbZtnGgwtv1m6JWvxkBpCVZ
iDK2HnIUX6OaPrUtgsBdAoajpPl7W9Kvy/vX3vYZ9PHQ9KuCrekxnYN70VuYj7j0aOe/dYOdH0O4
QD+pe+9s5ZBr3hUNQbZo0OFHoB9k5TDbQKnLjSV++cBPUTufncA914O3KpsxBJQZ16pjPQdRiwPI
+C5srqC5mJ6yHvgMo5WuOOLtoj6NWsfDgxRUtXSQEJpYmFW2R3PjkAw+ij/TukIr8a/Hwxs65K8m
Td6+IT6ruHBwrI+gjfP0UTXZV99kJ7BrLA3T8JN+GKMUqF1F7jr3ogeJBXGn3ftBPeXOeER/dJnR
STYT++7mwQYrNMpO7zMajX3oVReSs5gw5EcpfGsLsK5a2SW1a0/jjbpioWrSzymSl2I21yVCYmE9
/Ks6DXhdZV4U4crcxlzKyuqj5+fnPtCeK4QwOD+fpdJqxAUKm2mAjEbTto5kho2n/O3mpLL8hWSh
f9+Jgak9H4mNwN/HirGTJ5Bp466Jso0/NRu1zH7cvnlkHHY9d8ae04cRtW5tkDS1urXxg+Ra87mc
YPxt3fHeAahHvfbJ1urr+LencAq8+OprsGsxFfYjne2W3eYKcoVvPkHPOvlEtNSmRWf0Tx3CIYLy
VHay9pnn8LS7pLgme0tx46sKIcYlLGtDBkprYXgILlf6zwUGr384UOhzT/UP4IK1r/cOFjBEJwQc
s7lm6obeV8eSUAfEJIGb8cnWafJYGjEkLbeJblhbUttB66B4s9C6graUobTf+jjVS1rflHTWvZvT
TVE5ysKKtYeOyiD2okNcNN/WXL9X5LUZI+YsVErcqHnzYugBcgm1MdDWTbD2JIaH8TnuhrMbjbuQ
bZkBrrGCoaOvcYo41GV8TN14n7nFm29V6j4iOxxyfx/JyVWb+95CUCBzN5kRTQvJP+dO+cg71reV
u9RjDejX+OtTnw5Kfkt0hcYSjcyRYhNUvByqVReVjKmgLhNBVY2y/lDF9T5vi11ah09miawdiJZK
Us5c3QNxHcpREdkvavBi4NHm6T5E1ekf1hZLXeke4gCNVs47bhm9rkIHCIAgpKnTIbG8q8NVJp3y
IGV7hytDSNGVK+MbGxJST+IH0sCOZVUOOBpwFkhhXSsNlCvtTitlbwwuOjwJcjPwwjvtXTYWQ8ZL
rUnhKc4weAL9MfEYw6PXqZr53nGNt770L3EwH6vC3DIWiTWxuCyx5IwSff3Ufxgx+IkxZE7iGiDF
pdOBvFABO5RNM9Bb8EOodw4jRWzniX9rpX8fXcwJCr34ZYlCn4L2SsPeThDEg6fRj69BWVwcN/2V
8WNS9X3ZtCsAeGWpsJaHlJwDgBShCJie41OdOdy0aC21op01dwcqFKsgpZ9SzxhUJSX0lrBfQxHc
ShVnljglAu9VlbYq3WgnWYQKGk0965nJDwK2a08mTqj/Miu/CHyf6MFNmhB5ZKF3br8YIIXpHLxg
qryVJ97nzHMYMZ8bp1NCIa3KK5MKjGEmb3L8hrFyE0aYoMUJu57tSARc0slZZX29R/duI4sqqSgO
puylGZOD7bZnrqIQDCVON9K3GCG+yK7tVRqZMMXDcl52CbCKdN0wfSeJIV5BnF9KbQT3A6R8frV6
/6BlXzWpo4fvqpvrH9Go7MyS2dIItmhkpK/gvWOC4xBIO3oGjM0wuRxxxvH90C1eDFsqVEi6jV3s
fN1eW+OXa0IOBFXDk2XeSAGv1u4jQ5QnwQNKw9w0fn3AEAkMd/iSgl2fkvWow7dVZu3TJ9gKGiD5
fA79WipOeWGoa4+ak34y2L2VPhETx0gPFTtCvryuGgznPKU4EmY4aU7rTZ+l5m1zjaFLn3a5C5BT
N8YHA7kbOddaXkMejjZDg8yYUZJ2vmtHR6XHvAGeZKnp6KVmq4ZbKGxVBmF3ihk/Cp3AmCBccu9x
C9y6lOR1XW6kXy8pMuyIGNQJ/aVpw5T5WlJTrVZ/mFdc4Di4C/J2V8D6EuZbE3T3NpgutgF0nkUv
ZvPDZ5fn1KNWTInLxC/T2JC6et4JUHTdTeMvjI1fwOSlXY53gVtiwwRehfYnsaDOlGs5Rh2kaKCZ
oZ9pR2I8ygwDhKw8PaQkSCkbR/Tb/1twQobloJabItC7mn1ZY7WEU/E+gsCMRMXGV04+2KFOm8Hl
XI5H9k0w7kqL5vE4HpUou0TIjK8kUo6kA16Y7kOz+HTn8KUmr52yYpNi5GajHG4Bx/uEaxSjl+Ct
0Je/cic+NZG/MfVorVb41yO0nbM38ToEMxgOcthqhftsFNis+q35kwbWTkK91nrbhhnehcYSKNLq
20iYVRn6FzthMle3v5KiQyJ7fPbUBwEbWi3EUYr2lkQGeWDaHOA5Ri+RDEdSooYDoo71hc2xX8Tj
MZ/ND6XLzrAQTvYIYSLvV7mKWx1NpzyFm5bYD4xS/aEtWIlsM3EWbbkTo6e8WOwLr2ADZvajWwEl
iO34O4GsLI3nkNs9BUzE4ppGpj+D9swh9hngkQRruTHQ6v6+yAboumVoN79ixjhUCUBGj/SBuRh5
SUjS4KhEL2m0Wnrx2CrmSpeo4LfjVnJUt07X4mta9dbKS9qLpWZ3WdW0zbFBq8hpxh0LkpgyOt6y
Vubt7PTwUodXfRp+Q3u+QF/7ZGLnsYUjZBruniMEJxyilLnxuRNSo/UmwK3FvuBYOE0ckDqEMmmP
GfilNuZPxZASuONa7dtjGA8XdojNOpfqJ2dpimS5Nc0fhilcPXOhgej9KfbyM3hI8isiAV/3/VFu
VQBgL03FQosOzHgvZyfB/6qyDv7Q/KWFUk05VXrnGBmwRRtbQEJGof4QgoQBS6KLnPV8Ch08D0Kt
jniI49mYzBFYSN5gleV7tWHhJSIGYAL8MsBIO1yQWQB0RP0Dc2vQmmLHSgT64/UWOFeSafYAsEbB
IWJXt2RCNIH6RsNbsamrRzkhlEZUSPDUJUnGaSDWAMthbpkAqwGo2gglQlYSKquHvyUQMpjHyeDj
1xy7mFwzU4yvHDzk0niV1xgqWuDc53Bw9hJ+1d7YyRNGu3IXBM5pSPuPoQb04viUe3cLMOvS+2HJ
uMGj6gxYLtM/8caLREpoqPKFd4lydg7hzWenzGlykJxmoAqSz+a6zUpCG+vXDZSdFEcQkPnPOjH6
IH8tC5Uvskj4olIhW2n7F4s1OO2Jpu4NHxNU+fxA6YxAaFRG1MyhN00LJgl0AiwkMcNpbqabbOle
/vNV5yHkJUnuEM5IOIfo2uCqHf6TY99qfmRN1GmxU4l9/CIywZZaEbpNlGIY6IKAyqxXH2tP4Zzd
ba38kMS9N/SDjU91FScba4xRoeeRSWEnj1Inf0699hWEuHVyprzaCC0OKiB6NyveAnfCPV80svWU
XYnvyhnZiq1Em8arn+QWmYNCRxqwK8np6ysfNRLtEyd2BwkZG4N1SzYaUIdKmiJkQQXHRLt81Y0W
h1ZniffIzqRlC80FVypOLXVDffiitOZVqQYY01iLgqyBA9engTanR9tfMiA27eIPF4E56BFA5Cny
bIXfNHrjupeagpEauQNNiW6djeg7TIGlNNKdotyYBawanjrZjke+KL33xk5Xlu985hQYRfD3lGs6
eXjYUit2r7Xn3GPDOCszRDcuPKR9ZDgqPEZ260hpQHvaNQwYeD27z+c/oA9EQsp+XDvSpTVlDtna
keyeJG2u9L0Z9Jd0CHl8RG9SQndYuTkXx7LDqPBK2KqAZ/6KTQAlg+ZGSQ9vEvNXWT70nAd0CvlR
EscbqZHkc/BCed3tauBxahj8+m66lj/V7oiotYx0vuaA/DUTHQXzegaUVWgSD/HM6KPEN5onToTa
iEmdmNc+5FhlY7XPrjnupDPSpgZ4aHimaXWVSO53B0w0ocXLm5Zgf/iRMe1p+TtY9NcZFlkogagu
NpXxarRIhpBEsNrkQ0tPf8zD1diptLt/paAVnk+eh9ecfouWpxuNjLwsuot8HwDdMZ4z8ESDusEm
mVHV8iDVCMK0u7GpqR7wO6AGUJ32OBXxWdiqFNLgbYhPHXCWZeSW+QKgORYM7btzw02R8I5kGQIT
yVoYFPnoX1UvedXhrPDrWLK89Oy7hg6ULCY+hT32xwSYLCNMyVtPrXYQAIztzCQXpgB8pNoycW+B
rt6b36Gm7RXICvoAjhTHMEej8GonLxTxXTGgAlnuRb2ffearLXOZ40Um29qG4fyqfpQND625xnez
4ZGiZPURQ0JeMBSwnXjXGZ4df9oRVTtwPjmQMgaX+Jx59RHjgVuF6m7g6Bu4EjmI3FxdCcOwUjCG
7+M1FGWdmEea/ZrrnE+4TETVg042JX/tGc+2pT1lbnLVwb2hACKdaBvlidQ0saq3onIPuiB9Sq/I
JbhY+8AgPCUUWXL0Wm39rWYK9Bn8yjjnBgCgZg5lqAWwZw2L/qD6YADtWW6p0Ebk8zU6aaYsl4JG
Hu9kRvpdtmgMrKmSbuJ2s2k4YoAWj1LOEYJlxkpWr8QdEv27rNJ8yi8lyFzHc5azV5ilJVNwdlB8
5IP3kPr9JcYAeGXTK4QnGS1zUBB9ADyB4oGguC2Lh1WAkdW34hlfApvVGVxtE9isy20K/Q7ls+k1
zolTGp3+lFkFQjCs5/lxaDDOQdi4GTNIOaRNrOJm6D7UUIQtIko5euUjbs2wwE4ND1i2Lq0iOUF0
N3+u0QZRpYbhHSem97Mo/8R2alebDLpxotYleVDMSEs+I3vINLgcpwGnpInzdKTTAIAYZAHG8NLE
EvzF6SO2/xok8zWiDN0h/N79bUpkbonq3MTJ6kc0VOEhEsHrHLMa1ig+HhKG/v8rXkuDjqpe3oM7
05A0OU7xO2jwN1nFreq/IXwrgxURdp5d88S0l8CCrI0cW/IhqK+SX3KcgZVQEkiRHuPJqqJU5MYH
w44eQmX6I/fmxvAMpX0nTiTz2H7Zw3hRQ2RfKL9SakZZAT35D23Xp4oB0STETF6h7hZPEok7ahxI
oVa/2l36AWJ+sULv+28RhD04ngJDN2znZVljcB8P1U4P7MdIB9oykKRCkx1NQVp2mvcrO2quGb6T
haZ5RwFfnTj/mGx8gmuQWtaoj9zQWm8RGJF1H3MCcPsFu5QFKve+1usbPCHHmG82qSPTxBtZ4qGL
hEWFAKmckJIxSjHnh+5F/hzsK5mzBxvoE2mkZ3KojQlqn4PCCz4jwSuniJIjS/AunOe3HemZwNGC
skjJLGCyjGNDJ1l6JJCpAs9TTkzOKtqFjM7iRV2j3Uc/w4HsFolib+dcyyKBQAGaEKTquVSGbTGW
r72CRxxWVegAaZ/WZH8mDupgra1+//nAEGJyKz42fYmGVJutKBOPVhZdKWBXM0/Opc6KQu3MKO0X
apdgX/o9s9vnvJx3gxkfNNN5RA784qV+tgla9NB6dL9WfV7ic08vstCBf5UhPLRV/jP3kA+YAGuF
KnYaK1VfK1EUycA8CFXtAX0zVVB7qGmA/ercAjgurHzzC1nhdQXewSNckn+PaHQJYVDyZxal5D+T
DNjgS6VcCgaMBLmP6smj4NGO4MVobGzQrUFcstkMVQ+nQ3W/sg7Xl8ilyKtTpM7S7RzPt2jARCbw
tbMJe0Bh28gZUqdM/icF8kfwuZRprePPU/bDc6DBDSblWGOIehQcW5J7KNkXxv2uauQyOmyXKxmh
L3lecgHVnCEREW0lI2LHoW6yc4f27PUTrDwXcQXangTxwtI3iLwsyRjkqsrZBGmU+qBaKSkkIWoM
6VhJIUaLRdY4Cajg2bb24mf6wZ2fWanLVHoweqVvnPJVmIXSfKKOk04DmswrLbX/5ly879JOX9wP
JuB+K1e/yosJk9dsmp3UBXK58Lb3f1P/8QRZmSMMWZUHWfyWwUOPOCxGUhnxhPJbb9XPw99SlyZU
iaYR5w0ZMPmVvHXDlcjZIE/P98KlOvTL3PmeCkxC5nkjD5fTRR3tK5P4LhPx7Y88YaoYCHrtMmfq
z7bNpckUQk9TrXBS3DEwl5/YBxLV0tYk048OQY/rn9Q+ijLcShobkh5xWnoRjUu6rkQ0sSmK0FEL
IL6Y4fgQM32cltgTKjIAx8Pp7ZnBbjTjElriYbHJK+Wi1t1xbOz273byeh2xRa7HbNpHuca2tH58
o8D3CvOqoIpOAeppC3fIn9Gmvpah/zPiI8X0QQkHvO4b7HbSkCGDpFpYrnEM3fIrSHUqnzg7jK6i
LmS0uIGCKBWqUwWnMtJXPqO9qyBnmLmbjiVQnm32H5kP0F2gFpLMiITU8R1l8580VDAi71FOajys
mptMHRZWkRwnCHLe2J2jGazTgSqDOqHnhmsGzW+DPT8a0XcUoNDYH/HNtDhvZQgSnVO4WjALGdEh
zJqMtrr+vKur9ia3XlGbFZSHjBsNf+afO2RHC5EGaXMJpsGREvg5Ak/DX48us/onC90Ut7JAY5Un
Weqy7kiFyrpHpJT8uR7da0vJkLm4d8skdlwGz3JD5G19YEqPM4bXNQdm5KySdjFdpNlEJ54HmLY3
xRrvYzWf5Qj76306/0jjiCGZl5/kfG9B8OWpSfyhAbDv3Wrb60gLghfS+aBGYs3JmgRlqKFMci5L
FBr16I5i2R5sCZqlJ7OtmpKfasb08LTbG1SzmlYfItgqfoVquDQ082k8GcaYM5lPvVuKeadyU0ym
cflrHZCjIDsnCWRhthoS74ib9lYsWzSOfLRSGcmCfFRTgBXhvMckfsGHgZssqzfQXZR2GEXIVNj6
pz4IICUgbUXP8MGAea5FH4aTnuvC/mhV85q2GomX845LJrV9fuLw3TQqdT4ZgdY2lxjHwyzvDxpn
gHQjirGGFA3OlUhvvJ2OXazEq37ws3U3tsxC9EyjoEJ5Y4JhWwz/4+y8lhtXsnT9Kh37etADbyam
+4IURSPKe90gpCoJ3iVMAnj686V2z0RtTlE60VcVVSoRYJqVK9f6Tf8y+fmldLiEkVPHSf+zIa0J
wtQ6cWl/KrmpuY+55Mv8XuXDaobC0AMBmT0qpid9UIr3iJ82yFctfcgtWGDLa8rkl4hVkj9l9n3c
UBjT0uem7D/sQRX7p3mdwqIeXQ3hjBbvi6TIX/q65Ho93yXAl1k8zu0w+FjBhY8uoJqRZpkdjteD
IOozMwSQCHB5S8+AiuCUMEtGS8laPhh98gQYo5ujhsGxXp2+ffZUEkrEnrGrW0xUieMRVTYvguTp
R4ZcNikiG5N1b4n4peg9gKQerF67vu9zFqevoE71latFV77FQtQV/YqVPnKGRJ72UwMUEiQGPD4t
v0Bf7Qx5JeJBFCxSQVjNtOjUglSxUeMQZMCrq9Q8q32JuxtCUCGqpy0HHXLnp3FGYQ7RkwBgWALX
ikpIoKroUJqe0qx+I+GiFhPWGxAiuwmxIosmjBdMy740dLQ/YjYCWfeqnutXjKehQrvVeiyLfcs1
0W61BJRncluFww3dcnL2ZoNk1YfS/E4Lc14rvhXQyHGhdGd0vboXDitmJpUu8vBalBKKjm/gMhAX
GVlw/DiWyL7HhZIcGcof0WD+SFK2kJMJi+3aXbn1BOgWytGQUgFARo6dDQUcXcmfLuBeBFqR/qEz
V66Ez6UWBMW4wD5nnXGsK3nTMk2xkPMBHH7oAx21QCCf5Oplwozhscnm1Hy5SyT6yIlWPAIEhbM6
4Tw57/keJzMj1BItFIF3GsWmZUO2UfaEpvlpO4tLw7OvdGqLkeXvHY5QSEMsLr97KyZnrQ6SwHLe
675Amkz0HBAoIUEbrVJ3Jdt8lzDLdBqXE+CwmgZr41Lc04yeEz/p7nuF7aLI3gcG0JRin/X64zhD
uAkF9HRLFUn0FOgYuj9hCArZnYIzc/YBHSQ3fTvc4m84LeeyYewL/VFi2j5kPVd4IrJsERqkq4O9
pstVxyfHAGB6R+FCLN12CtHIJaGzlSwldepIlaT2dBR2QQr4PrPgRxU7J8/wR6zkjRonP2rOrHZ4
Bup9m4nmWq8zRI2ohvUAT9oc+So0JYZ5eg9z74mm4RZNmSsHqJ0tqqe+dy8yxiuo2yskLh9HKZ2V
VcVrS4edWxjBiegIqUZN3xYw4WbS2V8eiRsKJz3EbITstWS6tIeSehkg2FYZEXrNpjEe7RIcFbO7
DZvg2eegxzQ7XuWU4NC/OcsllUDEvTrA0IAXthMzqWQQIic5HU39XOjOlY/mVA5dufezMx8CadzI
ZumUIGOiqb9oQ/o5GWrmfossNBx+hxro2DR3HmRRJQFoIH3JbWVadmUHTl+7ESVMsrGTGuJOE8dD
W1ygyg9YrdxzvdwUYMf0LtjMUAD1tn9yHe6jU9RSKtc+7KS6qEufMp6A+BZX1zaUAXBf2d6sm+fM
8aEC8cwqNq8rsmo37zOqnuNJneovjaBTrOaRo72C7lG845XtnKgfVygcLsImyf5cpcJBglSpwyVB
GgMxIUfP2KH0xIdXJ8keA89GPAmR4tzpwF97BTDS7jnKSC2EdStBDWfcjUUgAwa1XlNyv0Nb+k2z
QbsZtYGQarHrIUTE/nSmRdNOuffCgn6t8UGpqcIO5qjR1fQQCkKNMaBt6CMWNVrQDvTG3/q9fSlK
c+kMRkKRBbKz0SHLVL4YQXg7hnCNLAe1HIB9WU8GrO1V2J7oJWUzB2vhY7U7v5VVvvbJKMokeBKB
DgPEO4trsIJDE9yMffTuchVATBQsBgiAuKKrBaUO4Z3Co0MTsfMytGhK1bSNwfFP745A0iOHTC8y
KEYcwii9cPcqZL/QMje8kZ7J4WJkbPiqerX9aI/O3kvK9ZAlC0ODHiqZx/RYoa8zBMk2bamHcpvd
6UpvxKmBdENFL6lF9jSQMD0+Marx3iR4qFStgjWkDk386E/VmUpLX5PObUpSWoibboh/lAPwsBkx
hzDtniZ4NFGT72q72yTWtB218mwMxC7Ok9VAixQtD58Tyo5RWaBeRg0fqHK/lZQnILIrLQ0nB+VO
q1/ZYJuL2HTOPM16HMb0ssToccrDz1eNNQAIlD6UylohQNRXb2rv63H0poj/ZDQBv610CPw82mgh
QEMsCJSqgIP0RTdpJ6JPT5MJlxBoTUPmMghIns3FSmn4ikbeGXp15eODak7zpodA6pBCGB02IdTF
oYBU8GEzG2ZUblyqeO+LmyyotzP/Y5RAOVskQhIYUA4prio+NxznopJ7itWBYZBz8TuqWwrz+soN
OhiF7b5QfWTF57dtpa/gUOuJ40ur6lGvzc7KJHnyux5vkhvDyFdFI5YM0uDGO9V5jOTwg1dTlhv8
YSk1Xv6VjDCmL4ot8glsTCVcsVTLyqdo583zBVKDt5pPla5ruYXqnwAyk/SvENQnkHjqBuc0QP0g
tnVAyCquvFcOWnBd+m4EDtyR91z2J737oQoMLnHpU/YfXbRa6h+V5AKUN7dIqIFlhg8yFd6NWmb0
d8hNawaAPyasPHy7OEuRt4gZLyUVgUmgkh9UiiJInT0hPuMSCqD9/5QlEHqeqjt3to10LT2dhZcg
EznWiFS4q5L2EdjBFwntq+GGl8C0AjW34axcupESO4nelQYGra6tCYBHLbEZ3m7XoVnDQUDZdzVQ
Xv4cepAL3FliZJqAKV5r3DMnLVzjTbwo0ETQdP1USQ4xxOpT1GIcvYBuoYvGMUf+NHOsTLSTuBCY
FwZF4HnGRJlrEsNmtTQLuY0COz1hEjXXv6qkuA88mqbZvAqQkagGeTcbxpmHxjqiDkPgvkPk3zM9
p6ppEvF2bQqIpbHkoqfnio6E3unLsTDeHZyjld6+kllS20CJ9SbEg9GZzjh939Tn4CK8xgERYFGP
1Yh2NpNIzaPz0QZwccN0a9PpVIE3TeI7T/QULS5gvZDK9ogPVPr5CEQtq8c7pbZnFNO1CR1ZPcui
Ja4anxde8FxSrqU8ASsITJz/pPfDtjLkRqlfRPlNWZYnaq92xrhTKkApepEuepJMt1J+qYEVhba4
buNuxQBSwWxJ/YKrFIWVBgUOL5tu2xYSs9qN2ZhcO21NSzM9Vfoen5uVb4cO+zXV4Gsc1NaJN23Z
GlNMJiTjFhyExBQr+ZHSxVLHcFMRrhA2AsAI8K7cIGBwYoKxVswKu75u4uyRKubn0pBwd3zT3Cpb
KgqI6NkYK8l5gbKGhqgSLvYXSq2jts4dqO9Qp3nAiK4T7THSG2pCVw01ZpSAV2qIbA4EpbKiwmsz
Gm/kUtSHtGu7A68FnUL9jg51CiiPew6H8SVBQk1JuRl1s3alPAM7rSrqlCxirlvIMBOynCh+gEW0
aiFTeH20VKs75bhSGFElRamUVdQwl6W7+pw71JUQG8QHOT6fCRdq2DPY+ko+Vm1ybewvGoq+Sqsk
6/BtdPVXM3uxYb/HZXGhtNFVYqL0iZQmsI5qZcNS6s3somBro6l/SiBbeD7x2ojOk8ajaqOw8Bq3
0/aWanGqjSduGF6YzJs6idTbqvHn4qpGS9DpSdCgnKt21egPubL3G2CyBdAmsp62ESAeVzcfa8rz
Fsw4Ja1qQ8nOw2ldTh6yae6ahkpBCbW0Xa54IZS/cK/1zpPLJKm4ZuD0aQfQrxIKb3WRP8yRfa4W
OPysbcLr5VKcVhiV64l7p/nMShSde5l7HjntCQZ3j9LHaWCAFmeeucmT28q7NtMWvdm+UmMggl7E
hVAdsYSDwwcRryoGavnJIrv1XH8tMMHmboIyWsgidGzsGJP0ntfaB6H3kWfxqZpOhKq3SnrIM/v7
WBYUaKUyHjsNyQXVjkntxDixkW9pMjjSSvcK0ZYYBDpFN+p6YFqtx7HXGA0HA0PzMqDzYma1Ql0N
NNNY2hx7sVfsgdHf1+0HqMRXEZrppmjTnRqSzmAROcJ/6EERCAnsORzAzVCWjblxyljQq+0kdaAE
hdI+iNAGM+rTbOj4tm2+maAdBibmQFpJtO6HS9NoP5PlJG1CanvjdSnr7RBwNe6SS5WhpUNymiT+
Og3tHI+VeDegydjTgKUrD3INnWabqvqIlBKmXUDplL8BeFcuaSlrc7ay9w4LPnpbSC5Ya9eNrn00
zywv+ClHfaN13jVzM6YAgq1sZYXmuSVB1XY0YDins71hai+yyvCvMdCZx2cNzDp+MsLZWIN9g7bc
Zd9HKCiVyZtZYhE2BvZeZ5xkrV05g4k7eA/l3zofzGw7+tNLmRm7eSxOXUQ2U8Sj1P+1/H7XKGq6
qk3iHmKO1WVVmTFd8HQrJ9T5+4Qt3HEBacp2Y3nDxkHqSh1WvY13lJ2aMUewBswe4lRXAiKQ7UZx
BDEQIBJ5ezrCgK3QTBv7dFUlcbsgshFwr+YqQQnIR2al/VCnm6W1SuN/W0HJTiNO1kbTVyJD4YD4
INL8SkuBtSFx6pTxdjZktZr7HlZmA5CfQ53q6r3SvXeH5r4Q3ZOJuNIErBpEwx2x+g1HrZ0rYDEl
EVgKG++BJEPPgHyqQrvZa7Fggf2qtGnVb6rmoUAoE31wuvW43oSzu2lmGzZUC54F+4VFSCios2hv
xs11SZavo6c3dh46Jz6cYx2jmXLI93ETv4wy26gsNEKauUNsydJoR6dykxOFdUaBFsx5EqlKksCO
URuBTKRd9xBHwfMsyot5iPeOKzfSyk6Vl+PswxQtLB6pKLCR5y+iyDqBt0rBXt0z8MSY4V9mNrIC
4z22f9D3NfjOPKlFLrB0nU1ScKlDCruNQHizl+manCsVx5So1WHyuVRa9A0kX1OGF2A6VtTurpIW
Y4s443pliei8cuZ2qfCwtk5Wa5kNVdAJaCDoKe70J/pM37SGSEPu19fGyuFwDyH6NLi5xtYYrrva
qK8SL0pOkP6FhJ8Ypz6yvlyEbvxE3jW+hN9mneCAB+gZbeU8rx5jZmciOeG0QSoFA48UyQ1rjs5D
5ISh8yKqhEDznZ+nGwc/FIouwNDAgZdIyBeo/dN6J5PC22HSc94VI2/lAEpV6lr9yd0l+HPy9e56
Rp+qZtFlZogmTxKdAmQ5rzJ4kYXIIezl0Nqhtm2UPXTuRmd2M7wpReuIPAGVew7AcA3sAGnJ+Not
YY/zkDK1lpgIIRcVBjqGKvlJjPlRS0BRxj1O7dP6wVlMk+MHncKn1unWjhFdCy41c6T0g3Mw0CM6
7pWVvpuB/5bN2CAwJVCF/BkLGRjMCz2Zia/9dG84Hlc15V5tyydKCSX8g+FhcmN4YwaSEzXF+cxN
X1y7utLjegGldVWDY5iQSgky64fb5rfIZbMfUj2mdEIWZoAgxHOgXuvoySz1VlWetCY7NZr3EUh9
YCqsE0eE8ioLCkozLlE0csQOmva5E/TIqA7zsxkYt7qRooirnVX1/GBywGABch6UAcZP4IRDZBhq
LAhNd7i2PJTSM9YwDfGYm1X67iOBQF/F8RZ16WxU0mD4jr40dWOHtNYrSGlaBFZP6W3YUFDbIfWy
ccW4d7BNEaz/sdWu05yTNYyfJR6h7EoKEtRb6DKirZNpO4+zS6vekMCjuC1dIivt9SgwV5GExyKA
ZgXJiJXF5Ny4evs6IRAWMM50Z/d1jbmRXTTEi+lyzLBxynidoR42jA2aAoA208Q8z6duLxuu0tD6
XpJamKgdVlfwZPd2ayHgOFzlbjUugtqC5CKXXWH0lLFG2N+xtTM8Wrg9dqMLw6f/67sd7OiIyzYD
FGIGHcfRWcmlcFIKoyRGE1cvcDJrQ/cgYykhqWirtQbEBENEJ1oUnVlRty3xUPLgCa0sywZD6LQ9
nQ/zw0ZjfV3o5XnVpmiXeSSTdpBtO4VzUCpVmgc0ogQiZCFlNA9PUk7vmtkjh0X6XbDgZUjrS/Oa
WyDPOMwW0BG7GXKbO8UYyLrlntvvu6gnxLXKj3zqn0Ya4RmRcQgxnDL1buGRXkWsG0v5G3AWuMiZ
q2BrGqDwVY1Q742nMXpUY1/6+osmAPNhgNNWSMJJcji174wacRxlY9xY4dmM5r2FvUCNFn4Zo/6h
jIHdJnj14aEsfRldqYWG5slEIAYnKyZ2QOk3XAX4qBaMfYN5Dev2xtTRbxTxzofLqgOttwL9yRb6
Q2XTEMsN1ASjvFzkbrMObIpMfKcPX4YhqN4PlbcCYrwSOThVEdiUxi15E5r20gG4v0ASc91k6a41
/KXSLZwaKjDxVjI6JRwRwxVP8HExRepPPGoJaBsvCroySRHvsFLaIF16q1bZgM6SrbwHsuw6E3p0
IrTgzZiIn4F/XpG5q9WrXNGkGdw6sfUkUox0q968V3bSg96tXQ489tG6HbATtrvPUNmP1gXmm7t+
1K45LlatFl2qP5HEgJYUmndGhR5CbtqPYeKfI5iQIduHRgktgdPc6y4LX7sdPG3d2tpJWhqXrg+j
xu3XmsjOcqs/rQYKZZSaPioUU72B+5xmPrujfh+N3tXY+DPlfDp81HO5ZYpTT5KF5M1wkwzRD2A5
XOBxGW5ZnyY6Uh6uslWbr/VJ1kuhlO/qLnlPUUp2+Aqoi4E9GxrQv2N/ajrtK8p6kou0ry2E0CdK
LbRYsP5RhlaBF6wKOM7kBtE+B79lGg0BG/4eWUz4it0vfbX2DqksmjFx/aDeqR4SNtiUL3zhUmOt
qJYWNa5aLpu77MLr0EVzcKA+g+krXMOfIOhpnc3jtIn0YY/UcLQ0KzRYrNEH0FOad7Mjb52INQbM
1k6e2ka/D3FD68f6sqFNti2iCDIpJS8dKSZIdrihAQcrUNGwCspXCJ1YOcgTCVCXK9PER7NXf+Ag
jnsR1/GeQoUr6J0MhvvQdlCRBiMCjg99ZVLOVg1GJbhNnfXZsAYDhwSCxaVKCbpNVnXWOIhrMaxT
FAM6SYbHOOp20+Deqk9KlRkxir53CecbXLV6A+rjKgpoWEK528C7f8BTJ1oYk/sMdb2HrRpcGjVX
w6H4keHxQl0h1JcWJLsmUxcYI72pSvt9yCQi4UCDhoAa41j/FDGdr6AekRsJiMGSiddNcQdiIVoE
UQQaDXk/i4VNyNoFnncbT9MH6kg/8hG1Ei8X25rcRQ71M85bZ4lAtKBKZohS/W7CtZh6aETa1tgo
OU5yF0XFSzKXZx3Psjp/GWuwWu0QeAdH+Fbtwpo8Cyc1QNYOSrcWthWp5b7Yjv8SetauDbMWRGZT
oIX8OS7k7hMN6TCzoX36IFVmPboJE+7nabwPbPEc1lCNgYlBSKZz4gltBYQ/4BpMIUqOkB+V0rlh
W9iWBP3N2Jl0yMkgUxc0gF3191MF+swprOfJp3CHH7ZKoDoNZrJa5bXoFBy83AdV+xYO3U99oEoM
e1VfiMG7HTI6x5FcC4s4ZJnxUziWWxG4kitCv+sdz18mUEcWTmD+MDUq8aYbt6u58LeAWZ+UDzs2
cDuRZHe4RN41oXmWjyBWVfnK6rzTmF4O3diYi1q9HlBMjd3UPC0w6Em5QSBkmEAnw8wtVIg8eLER
OdQso2dEHNnmmD4N4twcnLvMrLfGYAHzC5s30P2Z8lAGz4MIYiSoNDEMVVa8JkVyY9dVuAoc7KTA
uW+x8gG/gG2QJYgaqprqNTF8NwZTwg+IzPapIvAttDF+qKLhXi/ma6FrK7MIr/4j0+tOTNIN1/YA
l8mJqcmaiHYjq4TF0vyUzO1NgnXnVJSIOsiNBQFy4DYYWS6Xvnql+gWNNe2JfajJfOdjrAdHjHIP
jJLNnsViOHa20bzivLAmd23aFmRG/yKswcWSIXj1uCvJPnMTbwnNkrBakOWlJIHCeX2ighO3uWct
MdKl6EGcYeq4SACNIfKXnQwwMRfSGxAp8aMXLqA5q2/cBWVp0ZB7dXLnSbmNQ3NiWTSSWJUk2EXh
DGWMcLr9ygUM6QzBUnOAVM0jgY1yTIrrAXyylPbi/FQaMPGtcDc32IunKSLqsf+MdHJ+1pQmohZl
xgSkNzFCcZaPjWaabGQ10EktNm5YP+qT85HX6rYJ+oxoVm4NSkxlFlAc6qKnoKsfm7K8HoaWcvvG
deZXUUFBVXbplomaMFkzf/FpTFQn2JeeJwPO9cL/Ycf8o9o0YZRc2KLd5xVFSHfa+A2V91nvTwbH
ebIkIr622b14jvbC5Rl944l+ZJmkt8KRl9yeWCF5dK+cRIucBrMj+rtAR87Xqc/AYwErSYKfWTWs
6FWcRuR/k/GqaeU3Vr1HzIbNg9WR1d5o00TT1g7lVxjL00mMDhIyl9b9H3/7z3/+94/xv6L36upP
R+a/UWu4Ahjatf/449gDDny0I5MeuF/zALcauMCGGgSyOXmr3Nz9ztJama3/zgr64BHcGZJZ18Zs
YySdqqt1zx4uHbNwl7aiPFv5my4AMHhZvezt5BbQ2r5z/GrLgn7TM+5SWnkeD3qGCJb24dgzmIZE
w8eA7R845Y8ZXBUipG99FXBjCgRiKz7JVbsrHfEYG9Vl7ORU5Y3mQe85QrK8uyx1Ko1cs+pF0Tn3
STFhrjxzWhZLraeM0nn+SZo3J50c7ueofYyc+MoqaH+UTgA60KmuvdaClIkEvO3jJYzJg4eKQkf5
GJLTJJ0Xe/Rf/Zyul6gfYiq2XiZ3gxndVRUWv95tOKeXAreNpe9ad3HhbuscbIcGWVOtOW4RdKri
CfY4Pp9fT/On7/ZvJsFS4efHKyj8iMVg/IeEuOTgYZps6JzoqyK0HkNLvsx2d56yE/SccnNeVFiU
ebBVUnqki7SpHM4+H/QCJZkOA+jGGim9N8mFVlmQNZGU9bu9yOW71bvwYGGONZ5kctH1i9o+AjNf
oXcCPnXhed2DLYJ7L3Fue6+41vr+h4mvz4x+nCFhYbpu8AFP5sEsrI7Esd1nFBRQ6XynoYO7TntT
Gv5Pwd0SDxF2/9eDcsQE2zgYE26FuC/IQqOFly5KvUjBXjRcoxFXR2P5osRUd+kPwfrrpx0x9jbU
W/wyA6JwhKhA6q9dL8dBQ5xIh1JWPPVnQdd8Ey6OPePQ1H10y0B4fCPl6jCAHFVdHvSCoRpE32xn
40jEsA6+h+3CuUwpWW06Y7hPXP+2RWjZCx5VEXCankBCmOIS07isjCnNoDNFf9wQl0iefz2Opoob
v1vKB1+ytEJdOrqebcK6PaettvSt6ecYAO3SQxMdZnZ+1S1Tq0ent8oRmw9VwsDmcrlDVwNXR4kr
rD0Wd1k+A3MPAVID6j4Zfe8bD/fPOf3dK6r5+WWuHRq2xQS4eV3TwVXchdyp12kCX0sxhmiBVQgV
QMEBYRh2/W7O6p2HQK6CsXbUVxVmH/2UhRKY/3rQDOvIoKnZ/OWNsiIcbQP9i/UUyQtbuXIBClSp
zWT0575FnwdkAyQgYPj0xPiLIgp9/Wzz2IpRB8Mvz56HsZeZJr11guhcgGgHtmZ0ekEhe5F9pwC+
WDFRTQDcrphhDAp+BWpowGJXcB4UnUENpIBqzpt5wU3rUPeFSqMYcHh/fv2eR2dNjd0v74mtPeLl
QeetQ3FjQr2xh2cTzuM4nRngLnljkioK15+w5MoiK6ESUilyRQhF2SK45d8EpqOzZf71TZq2i7BB
xeLWQhd+oRpgSZnBWc8p8aDZQwFHdZvrMroaaFAUdr1Ngl2ldfuvR+JITmodZB2V0cjKMhJtDdju
RAYaAkQ0mHHOZnY4PhMUT7kWf/2so9/1ID1I6wB/GdDEax2oBH/bOQP5aHvRuh9pEZ6Kwd2zIrk1
0hLMvVNFkv36yUeCpXkQ/usMmI+bZPgIYw6gsKMxJE0dJzKBTcfXj1Ah6TdxwDyIlRqGtG2REI+F
jqcnBrF60V0OqI8oBz025Den+5ENZh5ERANzFkM0tYYXQXsK1Vy2zo3M7G8+/diXOAhm9Tjr0m06
xgnPAzoa3BvrmbuoTtFETO6F74TfnC1H1t1nAPllAyZl7Qjw4hr92fTcwztGdtkuMoePIp42dhsC
AnSDnaQn//X0HHveQWAC/VqidaSOZKBCiT+dZkiDplR+JpPWpHKQmWT82NP8+TeX3EGEiXHpiSOf
BzYssT5CIUv1dkbuOxkUnW8ecmw1HAQPy9Sw8JpZDTRiuB6O6WmBWkahJHq/HrYjG8c4WBClGwo3
UuEB1Vagbs26R9WvdqZ1ZeSvXz9CzcBvNs5n8vHLSvA0jBtml6DQUUugr6lIg4HzzWF47MMPpj3L
ZYp0QBiulemGS2+7K4io/96LH8xwH89G0zYenBOhn/kCL92+cLRv1uuRmTUOZpYmm2a6eCyu/Qj8
Fm5ESOtsTIxivn73Y/N6EPa12uozMTEuJRIU+L64quk2XTgzrQVDgzf+9WOOxBPjIOB7rfQ5XeZw
PQl0Ozr3Kazklsr6+Ui/DXLLdznPZ5T9zSL6LLn8sojCcsI5JKFNKAu5MyR4bmww7MhrAL0MT2aU
P+hGvvZS46VK9GvlrabQKqMb+p+08kTZhMwzWr8Gcl4GXrP5GJ2WSYUeMjQneohyKZ0O4jXSpFXQ
3KE88qPugv3QDt+spiMTrh+cH8DEYzNKjXDdunABMx25mni6dp3+8uup+Kwj/G6I1Bz9MkSQnHOt
tyfmQgOlWhj3ijYrZROf5LMVYpFgvSvzBB9jERkDXK8qaHZAQj8Q9lqOtbfTUahODQHWIvAW6Qwf
S/kJWiOXKoviyNeveWTF6AcBJ69zbWo0WtNOAekIpA4VHlmfdmXzLn30A4rAO/n6SUdCg64m4pfx
aHTLt+N8CNeJQVPQitO3IbH/vd2rH4QdEDxithDohMiS7ofavTFjDXBz+k36qtbE76byIPL4AICh
b2OyhXIZSg862Vqdr0KsMThw7jOOgEm3Hr4epmPr8iAQhW7u6G3PhDQV6sOiXbYyuS4c+U3G8ZmC
/e67HESixIhpakg3WCMPBU3bhIHaTx505VkulctUD2PRSwpKzNgvcI9/8PPxRijJgdrUzjvEvgvF
EWxFgZZZ3rXLsnCeFFW6QvfdN71zSwuKUwfc/6hwcDKz0BdQbDfl4iWHC81vv9lhxxbUQbCLdX2o
kDQL1nMQnYZYuFUYC/07k4DtzF/XatljvOpMWrB2ES2Pqn7rqeJrhoXTN+fk77edHhxEH7d3Be21
iPhJ4xRUzQQghKYtphzJMqeWj47ox9df5cjVSw8O4tCUTklcj0y47ZfPdjZdllkL2yzeIzkpl56R
PyZJa516nx64EBdQCk/ozLdXykkrBZZTpB7id3G8cnAK6Drr9usXOzYEB5Gni5APihvGeBppDYMW
V2quLv6lineoTGa/fszvV4keHISdyOscJy+8YE1IeDEs4yrAkOfrj1Zv+n+3kh4cRJ2xsbUK4y6S
nbm99pL0otG9p3SIf0Kw/Wb2fh8N9OAg8mSaXkiUJfAW8osHmRm0ZxEmakdgd19/B/v3iboeHMQb
IzGqOhnZRWaM4KPlbSWef7ah9LfQYlUiavSMfQBN8+ivUgEZ32/0x1lrLj2dfvjUbXShfZQok6R1
VuEZM4mFRz1WE+51HfWXCE5DIiZjQ52K2w3UYspJuN7BFIWJm0hoAXkJ/WM2z5yWjpibFbi3ZK8V
JPciwxYYI7ksMVdzG62HPE0IUI7it2pkC/gB1GQN9PfxRlVqgMr96utxOTYsB2FSTrYI+8QiAhC3
rGa8LSHPI3lUX5qFdz1xNGuDAdY9fPn6eccm+iCYhWMa9eT8wVoZquimfQlk/bHztOibgHNkrfoH
EQ0mXm2gw4kcP7jqGs5o4wTvtdHdR033zU47Um7Q/YOg5iHyYEZm7OGy223r0rtU1F4TPl2FLYii
dSv2OT0Iaj75nUrvJriqmt1+k2MfGUL/INDpUTtCCTE8mIawZNBITCtrO+fGN5XHYx9/EK/6MRJ4
pUzeOvXzHx0aI0oHTonsf70Ajo6eeu4v+VEXBMjO1iZ8/9i8QDMuwByWHaMILcqEawRBAq9Uifew
5VIDabg6PwtiHCJoe3/zDmrT/yai+QcRLRG+V6OhA+EtRWWnpIoPwlx/Vjp67YhygcSdpo1r5CAG
Aya8f2kOhQIJmduvX+D3iZbuH4S7HFTYqDU0apWVVetCIjbtYFOCBXRNZ+QAtvFx8sbvUtIjm9w/
iH3glYTo0tFdt1w6lAQs5WPlfeHN2xiOlbgZjfrp62925BjyD+JJ1pux3ePEAqzsCWEVWuP2ydef
fKRor/sHocOsSxC4NadanGYbYGY7pXGKiVEJWxGAr0FMyfLycgT9kNPxTSY8qUTtPSoB0IKhzdHH
N73W23LBNhZl3zPpGMAjumV+s7aPbB3vIPj0XmzarZ04awzpYULoHyn2KlEwf5PTHhlb7yDu4Lze
5lplOKgnMm3NGN5qAdz8r4f32L70DsIKWDOOc6hla4HQ8xQbO/UlwHZuQKMhg4qtUAw2Mx2tbQC2
epK4DtBDPrGRbfhmWx7JlLyDyDPHZqUjHeOs3V7kcBbsk5qpq/FqmyGQp9b4zTXn2DQdRKAyc7Si
q01nnQyY3VZlz2KAzN563Tdf5NhEqX//JcSZ4KhS6raIqQVY2pIkKAPNr6fp2LsfRI5SmHZnoA61
Ro3pXFnZWSmOcGlWjN+sg2OTcBArkioFLdtq3nruozdob+hGYKeBu2LE7MejdvX19/is9P0mBHsH
gaKetTnN4MqvbcPNNo4ANkEP6cIuEEIGdEqHDQCkhVVaGOKEEzvIPuhj+zJEEt1BquxKg8hopvNg
Rqj863c6Nm0HAcaXdepHTscr6dljUNOuLob5mzV35LPdg9CA2N4QYi7ur3V83hBifq1hWn/92mp7
/GYk3YOwEHSgeJMqxL2BjLHpBCgHs7obrOAmDvLbr59xZNm5B8Eh14qoD0q6kSXUtCJHxFHdn63K
/SanOjY8B1u/8DJv0l1yGp96ienjAgNu6s9p/c+/AFTaT8DKj6qeBMW17uCv/7xTVl/Ff6vf+d//
89ff+Of6vbp4Ld7bw//0l9/hc//13JPX7vUvf1mVXdJN1/27mG7e2z7v/gdCo/7n/+8P//b++Sl3
U/3+jz9+oA0PruzmPUqq8o9//Wj78x9/mGo3/S9ER33+v36ovsA//rititc8ef0/v/H+2nbAd4y/
24blmp5rQvU3PIVdkO/qJ7b+98D3XdzSfe/zR8SAshJdDMzD4EemaQWeaZm647i8QFv16kea8XdO
Sp22ue57nuXrlvfH/3z1qz/X6Z+z8Xs0kWWZf13QvmH4pq67TmAbvk+OZKrF8ksYtUJ+0CsRmtz1
MtwAZ4SQi7YmBigCj6/5l4jktpdOhyXF5w946wCEcoWzl1WhUdKTtH3+wCmRccuG0NwL+Hs33iDu
+86tX4Dvrpsm0RaYYmm72ZM+5gXOqUm/7dk1muZUZLLcdEDTnnFjy21DPjuRZm7qxkIgX/1zFqEK
7w7zrYGCUd7H3ZY3ztaI/iT3ra69pFEZ/tAm7TIrnPgxGasMJ+/awbIlc2A3ZjgG5DSBuYc9l61h
r0wMPUocH4BU9v+Pq/NablvpwuwToQqpEW7FHCUqUOEGJcsWMtCN1ACefhZ5puavmguzTIqWaBEE
uvfe31r5M0aO8Zg39WfjEQjKp+qrSgtrSUhqWAO+EKu6gzUehpOxAJVPDc2cvMfcAvCfOSFpPzw8
18qIXsCsZH+Fyl5dsgyrgv/6ftbUtObWCJZtWPj7ocrTTQsMi0bWXH5ij9j7fcHlBYntyanAOzDv
/5NZnH0J/Xcv8Zg22wYL8jajMvBiDQPLgSC30XvG5zSq5bvRIG4IlDXsZZS1dJnLdOHEkME8/0/Q
QFNX+l8l6AQGqZO8+UNNdj6oCCf3MB3dkHT2YCfRNajm9/tz44hEph3pbxHcmIStqZ/yzPK2Rux0
24Gx20sD4sIqhI2zYor3jsrH3aAVtLCgI9uuIYP3ZKCuc2VVCzeNoz15yytyYLwTjdcv8yqymfOv
+tXslu7jmEK2NGQanqrRcDdpUJRHm0n7XYQcnrQZtpj73fsXpsJ1NzMJVZJW2biudOA+qsrvVpWQ
zkVnFkLBzBAvLdBByoMNw6UODFQ9Bs2H0MxpldXKM4V+bwiXLZA6tM+eJD5aFU10GqRhbecS/Epq
uLBtqMcwy963Tx2ot6XkV/XGe0twJXPtrwIjlpZ18BsZ73zE6Q962KVyy/N/qH/+6smLP4YM/jJD
6N4zAybzip9dO0lx1r7ncNlnrVWP2Crnrs12RhV4R9g9RIqVCh99Y6JwFg7NC73Ugdn1jN07V2oy
Sjfka9g8w2fy/mmjWGbGDT02OEeIYQU+Bjfe2wKigD/Gf3Ub5J+9c4P/9Wn5ZjfktkNGmy4WRItV
3ZbqDNaC2YWStLHH4VyPbEBTMXUXRa9/kUG+vxaaaXslcudP2Mw75jmwSYf+1mc8MH7w8u6piOLw
S00Gox9mkL7lhTLBRTnxUyo8rAO6xUmPlH4f+D2iHKf3z51wq9VklckZidybuKnF61aon65M9wVp
sfek8cnp1ZXai+R2xOW1A7VI8QzTXZcGk8pB0xKIsxga7XrDWzIZGexzSzKo6nkKFYLtrCot6uek
4Czg5LV79STG97wQznftOIAgXHplFQmxvAAd2elslXSeeBYqxTIkwj9FpnxS456/ILIOkdco4o1V
RyYMCy0PeRvVm5Ca+lPkBsnSabR6x0f72xEg+lf2zsOc+dDo5irYAYsKv0uXflVdKvPVInC2YsJs
OHtz7m+dQDGY4jo3elwVPnmuYg5XKP+nJRsP5EF/a99Ry0ywBrOy3oX9xlYvsiz1BYxiWc6+9yPK
eX7wnNG7wCytd6wgawhmMnkLpPVlKgw1+cBMCBlwiC5TEl/aNgtOBrlhPgL29DU31KKSsI0vcTb4
p1LRR/r/vmBVwv/vX2RmPv/3L2xZf3ZaMIOd8coH2fxJ6T1C+4n7VRznwZYhxPzTqyFuBGn8LpyE
M4BJ16rv/fzTaDST71M0nQzLla+OnHf3x/O6lZuoDtz1/buN03gK4+8qC6uzGbTuSyXjADTkiM2A
8O0LYovw6MbO5/2L9u0Zsp6OwZCG5/sTVIBmzuo4UAzZ/QLzCT86B/YERU/xyMW4fp78jj88PjZM
M1nuoDb3u87YHLs4719ENPbwBcJraGIDKrmGvVNU0XxQHGMtoyb+SHIugbK368c0TvM3IoDLlvo4
tpOxRKl++xfSD1D+RJW3u9/VTrgVYPFesma0n9xRvt8f7rWMCMu6GHtv/6jMehsAgS5Pva/c9/p6
/2ldHmIyqThQi6q0Fio23K9e9e8tA/fPoZGEJCljiOC3x8tCPuWOV736PVTGqPFXSH5Y7dczHhGz
Kp+Ek0IUdg3zufEtiE+RKd/GBOxAY0M1DOP8MzYfTU5XQIE9wnNxIp5coPS7ZGzDdTbW8q0Lui/S
TC2Fnen5I5lGkIi11z4XudhkbtNfjVC45ylsL/UkDsJMm31ujNYTduR8nWqKwYV56xZSE7vGCWH9
IAbNEpaM46acG3hyoI+uBWRC3WR0U0hqNXfq9DPL0qvnwvPt03F+7cwnxzCzf3LghOXXQ/5WBbVe
mXhHTzoOnH09yXLDYsggQ26UC3wj5Xdbgnx2xPCblnJnj2nybSAtWPTKg/8dC3MXGZwIe+mJ1yyu
JWndQVx76VoPoOT8D+EzjT8MZvytHPHRea38SQIFjxDOaF0F4pDmzM8H3vg1DJgH5e0yHzukcUSl
LUjQYfuFgXTZWqbxg2xTPzh6lM8BYfDudgmAlxseorIbd4y6G/iB3O6gWqfaxmmhcdaF1lq5I743
R6tVravyuZ5sAJj4eV4dF1UahB/rHafxLfTvW19twXXQlcFPms772kSZB6YCRrjDIMoD2IhGxZLs
ABdU29YY1Cc3fxaejZU1Df4pAVJLdQzXNeLQDKH/1+7nk90n7d+x0DB++L5TDgKgLhB2lubLHJZA
dj3jrQ/97g9qlo9pKKPvIUu/J/QD34Owfsq4jL/xRP5aeTt+VaB+qbjY6Vd1K0kGUs9kwSlh69EA
1Dmq7hgGYnqMGpUg1Z3HPyo0d8JrmndORNnGslmxeb21TW9meACyktCeSl5sZY4LM+xgcro3FvvM
y0hT8+wUbkKaycXYEQdEgA2yoNbtyipb+8Uve/GVSVa9qMirq1uhsIp9yUDqlLqr2Ou6syJMtAV6
C4aXVVDut+1+KvJom6MpOSZFFqxLGYpHsyM7ju3TeJ5mjnauXfFznM17sw1LPBlt/29sLmWs07/g
qbwHpmUBBbGkQZqDeyIBo7jinRjeo7nCjeBkBumzaXjHvg1AyLWeGyg0z42rdvdnNez3D60J6ON+
t2eif2WC9drc73J8UDVXozrf70pGwfk9vQ9Vb5zRtwKXb4Jda8jhRXvaWnMAxZvKG5qPMWk+fTHZ
T4CbpmfHzs73hxNvLLdSpjdQaNh8hLDNcO/l097skXcr1lWqAbKaTYX5iZ1oF3OW/ztZ0YfFsvxq
egMSt1R0h/89lcWOWmkZm7sEPYSex+RvZ7QolNoUUprvqW1tcKFXoi9emlbUYFh5SnBLaU/O/Nnr
iDNdbM5IprPxNE4aCX3pR19OIhb3p8ZjQkbHGpJn3fBmxb0zb4ayzV+xlBy4EKwEXlOY6iGOpMFh
/DuzwqtFbX4VgjrmSsv1McqK6stMgD+o4nNmhHjLRGq+vj8c5hNX+HC6xnEDPo2O0uq/x2cWzj0/
x4qUTxbSNf77Nphcvp3R8i8zDduT0TLcP6u5+vLjrHtwIt9+nOvSfjTAM3BBcdaTNLzn2LOdbaZg
flWcsK58N9aOtu+Sz9ZEGcivovpx+43tZfI6svECoiHbXejEf1uTAFPKWmGVdu64DlXbvJLFYd3r
My04VkX7qoDsXryb5T2ypn1UgqwJUVQ9Tczxwr+ltXe7F2HGOuSMffaRT9JtsM1dA4hX5wChG91D
wgvc/pyNwUK3hjreHw+pNQb+0D7JIh3WrlbEiDlKnu83dTpykTIqvK6ER9JGz/z67GwTKVa61djk
L8FgZC9gM0EQK/zpt3tkspq1p1x3GdIugk80ZOuxnMetKdNiZakEy+9QYGVQjnGIuA6+jzh1zXZO
r3WiXwwznbYM4RHm643g01YhqW5pIR9pyvFSE2IvmzH4zKYAe4SoI5ak1rBlVt5cooBZmrrIPsvY
AALYsbGETg5b0u4+Ckq5FwIrxdPkk2G5Py3TpO8ykGSbuO62ruqNZ3Dzw8NgRB4H8HWmoP7T84Yt
0iQ3Qez39S4wentTR9CmRNW728gcDvfX42e9WOmi8Let2wyfM66T28scehd2iEIz6FRZ8FmE9tYK
rOpNgUN9aJt4XvtW0yNeY4dmmWm/a2yPAHukJxgC/gy5xiIkKGS9mYvA5n84if2Qw0+0BcAHoHNG
vMzcAVua50C5TuqvLnQeyzQNX8LEjw6MmEQ3RJ23COMIuCBQu3AbjQiDQ1dpIPtkcNqgGVaGKb1H
Xn51aER/BubiPfpd4BwZYjql5JxBGxTeYVSw24uGnLmqhvrFyzg9dhE2pMjhN6K8EPsyAyOhIYBY
VJ77wqxXuvIo3D8WKpk3mpCw7d5Q6DQiPoW7GmLlfnhxFO4mvraE4kwuzCzcs9dZWzTWiATiHnpl
FfzWIoK47DY7LRnd1pH2zqkVr0I3VRzw3AtCZCudV94gqzb7O5e9uhM304ehjB0gDAxh6Ten1ORk
iZR53DkWnwMCB6KdGqeGq1BGCobtPY/leJ+Feu10MmDquHsJ8kEuy5zP9P0ka4/WF80j/WSz0pf2
rRZLdeg3TP3mooz8ezBmPDzM6217DjEgpACIHdP6AeNPUsnoj5yb8cJMSQGtTb8lhg9nOLbkaa6G
ow9gIrGnbO9iYOBeP5Cjy4f9LIXFqb/GK+a60wc03FWgrE2eBva3Oxpf97/gs/sOqtJ5lGw6qf2k
K6Gj6Y9hi2GhFAmGamSj7lf+nzrhEgTfCDZErMdDbBX4cE0ve6orQy+VznaTaRanOCjmRzIj3nLw
PLRPuK5HHIdmorODmUoEGU54yvKweKrqElj6rVI1xTHeI37QaZTmymQVBqvY5LIfk1+tp35RJVhd
m4iUq5fr6d0KgIDIbHBR+XFXZ8QI63R6a+GHPsqo/ro/3CsxbwP2x8vcIxRVQBewAq96juI+3hfe
BJGmxv7rC0jsN72LwewStAIrY0DBdIfjmAzDsWCZfrzf/d+Nun+1HP/McZluDL/5S6RvQjztmeiZ
PB+ARXSyvN68EHc3L3Eo1D7KLBRPgWAqxCk5TpiMKmXrn5LwizSme7zfcXQ7gLgH0Ipr3LuYK0/Y
Dh5z/h5PudoOBYs9iXf5YldNcslxxi28RnGRbbzs3Pp9fnYGQRZGwEQpjRYPjdGSVa6cY2jyhmr2
A19Ss1aXkCg32URiFYyYeAI9lnO+BPrdKvEERkTcoHho+Ioo3+RlPd8YmxOomQbwD9a143+Pcc1e
OtosQZPlAN85+A+yIyDdgwCiSuMfscr4l5vvjo9u06+Mln3FYrLt+MD063vkivZsj0m7BYsmln7Q
O1c6zuoBKUJxnspgOLMdR08c2esBOO/VCNKXpC5OJaumZyqhawtg0jMwGrzQcyg397thakiuv1ay
BGldLbus1R/pxteUPLRZ7fsh/Ar1lJ7cSn6ZzWeV7k092xsrahGh5rH9aDuMKQBSf6tnEtyG4a8m
laO2MJJ2Dxu5pSZoOcvONT6KouHFtrb3t9cDySz4pUGSnnMXtfOQRtWjYXrlLpv1t2yMUyDbAzRQ
e82OxF9GUHaPbTSOq/GGxwwhadVjb+382bBOw6jeDCM+VgG8D2Zi4JzlNR++JNvFJYM16xHOfUkC
/zj0xqmREQ7Y273/3bhqrFZxwcvCtAcIlPLpYURAfghshGOFxeXSFk342M3wEEOSiI1jh4/pmLyy
7fFOk8uIVGP47dLiSHvTcjb3bBRg+UD8WddOCmvOkqy2bjcaI+TBtB1CcDeG0EDh/xmOc8NSnBnM
suq751ypr7TsGFwHDHpIDR/ejAffaKWRmS+IuyMoyFkojKblvmZRk2wpAKxcW3Euu71MeXt1ogIy
c78qmUno4l6RqG19BSehi99HN62flfCTs6iB690fj1m6LXqLS0AxGhdrLhqSTlW04CNk/7GcYyp9
9nqJ8VsI192PWeXugWC7+7BDcdlmVrCFsX92+658rGfVvRZ1xlRkARlckJ0g7e0lcBO9/NHkN1O6
ZXuyRlBAbpT4y9rMMgwGk0XkM2bmMeWkRnfI3leebXP64WYW0GQTUXrwovWMt6C316oJ5/eaKx4J
8LE9OQPzkgGfO8iT7XzK06FfBWw0F/e795sMOsFi8mtSv7cnm52a97rHxxlE9b4svG4bW5iEhY+A
VYzdtGuJxrzh9qU77cI+Hn3Rvhl9Eq+CzADrDBnOYDgBDyfx3CP0QAAurA/Wc+wfbdUmXx5qqhsa
vdpWlvNJzyE6329m6YM/aOw/LQvoJSmI6m0cTWdt+AM7U35rB0W2G/92d22H2f4BKXYEDpL8Oj4f
sVLlL4ndOOACgk9ndH0UVHN57cv8QBFFXe731IDqTA7x66w975TV/aMTDDDxa2qBtftv0nz/NO/E
ph1K8zz5RrtjAuLqKSNbzFECXstCV/cwNU65TExolWxtpoWEgvdjlKu6r5O1vn04RdDXMFKDmCZq
0tIynDLWGTgnvoc6NE40nLp3oOYhDVDIcdGZDMVvHM3qUKPfA/+Bnip3Ldwa02zt4aCQz+2e+hDK
lD8tZWo5h2gsrw3D2xzerXsAa5GowODtJuFvVdZ0TNm+e4Qzzh4jKQykBMO6KYvfxtPTn6yaf0Ll
6ZcmCn8YkxwfGhjBVxv6ETm9PDne7w6ufc3odqzcmk8LQoNSvFfknVll6ZPnm7C9eCdP3Vy7pzSN
/9YRw0YTyg1qkfb0f78QRmVxaFt3dX8IzFsJTQT+rFlByWSgt+XY8Mv1ADDrAv6R6c1MmQ9mbwKG
QwE2P5iyvZK5bt4qdLtPXlEf4i5u3kLPjjdaINr15I2c1DiE7qKifbzfEBpp8WAyP3j/QpQCbsGF
gxO7UwVLpALAezVBTdHQE7QOsGzHfXpMgFYcPQlKPytjotBRm73Pqf4V0OWPAeXcuCmxWSlRw5Ib
/u/N/TFZPVkTopesppxw23kHdV5kD58l4k8yy3pazUUK530ufmfZU3oKM2vPgEG1m6zOBSiRAIo2
xLxsS19fnVzSULNY9/vTAESGzpRB+LrvOd/n/bGwCtBPnrbXXZm/Za1lbHK/9I6uyMzlHNNqMrXx
23SNdeiqfy7Ed3opgbloJfvHNJDRui/w2di+gxbJ7NJNRWnh/hCQzI2iorWYaguvAzbJdDENdL3g
e9EJM2NWFyloGyDZDHBOQGHtMHbe7nfH4DUemGenk5e+KKv/0NC6vmmvyYVtTgE4EZk96QghQmYe
onl8AbMabZq+H4/3G5daZv+Q4X8oZoAUrqawpu0s3DNDHDwPIlBHazI/ZskQ+cLCvABfjzIppPrX
WMbtVx192y2z9OMMpKXoCvFiZ18qsfrnIBfuC4DcR7bCW8eR4begDpH3QXQ1IiYw/LCZ8C3DAGy4
jizYOc7n+42XwCeYG/+hRZi5Qrw1IT2m7+UnvfcUOMBM5gG6TGkH+jAUen6NYKMufaDpG83J7DDZ
XGASdROaFQcLGNV2mID3yfCtFFkPvpkdDDT7q91E+on2xmPmULW2xwhzgxOcnDJLHoYZt2IwUjp3
nNyHaOVVV09Qj/ZsttXgMLJV6TghfNMoo2Fg9vOhGsdFgYnr5NP2WzeWsha2jtWb2fdbn2vR5X6P
w/658cYWLauDd8Mmfi18rVlNjL1aWvkNGFymCHAGXay8McQ5HzbykAVZv3aGdeKp+JAHsrm2Ea3R
tpfv3vAuxaBOhZU18FGEOqnJxp6MtZy/3x9tMmvj6TTbV74bn8o2Jp6a9tgoaI6yNc8XOsj5n+ZN
vEgze9w6wmMqlqTvajYj90OG6Ixa4VIm7dycxmVEmTj/b/43WcuwehiCbv5OojGBBmt2CzOSOaly
6IYKN0sfGtO2jrs1hZH0UALsklNe7doK8ipp0mrdTO4ftylC/AYBCIgmahYlbm4o5Y+xZ6WPkeCm
cRxw14Z3cON+2RkJ9Wnhm48DUhyvCUjfDn4PacpCqEWHBaFl61GuLr36PRzh2LXg4tcT8Lt91SZA
m4r/bm/JLdUScvcDnLKqkXoN2qF/KRxpPfh5bf7wwXsonbD4ZaKRE/OEDIsBy53T0uBMeN/3IgyD
V4hg1lIhYNlU/lL6cfdIWdZ7jPKCRaLpb5qy/BBJC+F5pjNRNDQ6KUzXrzIxj0Mx/5FBOGwT1Fca
+t4htKr6iiCOie12ePaYxGbpbYxecigUS0PVpsGSjDMwPELw1aFtgupAtfoPrrwCs7QQLp1DAB8d
msLOU+Xj8P9urE3GfvXomvZ8bGLMGv+7kbe7bTQdVWfaG1foYD/aAs+9WyxB5WgoYHgAmrERL5QM
7H3NRguVrOG+ZH0Vbs0bNAjSwHfrWM0/AeSwS8XNkhqgIJS6+QFbRwyBdfI1jazsVj8z99J2Tnlv
RxfSLDg5RnvYlV6YnsOE4Q/CfLQKk/x7lJzVlQXRrKVkvpuK7pUzgPNlUwoAvuSq40Dh/FkF+Vff
RfZXIPgsZrmVgs7358vUmL8s8Ki26fbNq6u/uT9MX35qMQKVtOgS6Ac8JEDIPqgX2g91hvGcc1sM
DWvKrhH4pIWXBHA8p6jYyrj8docs+mt5qExB2X4ZhciXVtxZZ9sx7T0t7nE9swl51dCSHkKRpX8U
KBaHfIs9T837JCK1nUMbSvxU119Ujbtiqr9F4gcrsyWhUXIq99ykfJl7zL1qBk4a4pR8GbKZrpzE
CzC3064IIc+ONxF70gXvYWNYB1E70MLm1NyYpt/C6qQ8mIdjTP0Spwe0ZlbYU5lOT2yH+oPw0+nY
+LWBURJwkoOOE/YnC0+ogAvpi+GaUVuDq1tEy1BZgFsMG3J5k2FwwIrVu5G1q02/WcvM7j/skH1d
0sqDRW1t0dYYgE0vF0dlZ2w0hT+9ealeNpNtfExzhjWckuWKdpLx0c7Nn2BsxZPJIu7Jmb2v+8Os
9skb8T5v3S6PP/lvrDKVmoy2pOJY+CYm2Ns3S+GvL8aBnk/TDdEVTwIuPr4rfZcSs0mTr+4/kwoI
zUeiHY+hiiDXub+mWW7bQgaLgIXfpkrHdFnp1tmEAcaP24hMy/jMTH92QWO5PTGCbuzDvPilVMDp
wjbLz3I0bxvibwhd/aOb28aKbUh30I2jEXBCPI+k2MmAhV6EljrspiMlYIU7gGkSS1CGGikt71KZ
qg2wXoCsRieWHNzxpgnpTOcy3adTEuzdwisIUsr4wY5d4yVpfzTQmC2V8gAmh1t8Gg5kQKTn2RM7
N/1QWQZ8XFSHu1uJBw7WvIFaGdyq5fVfewAkPM+GjWeNieGRMDeuk7OcSoFuu/UIW5+rZqLu6ToF
B3i8HdvK2Riy2cVD9DjO9rHo52glCjkvokZ2j3E3mRB3069alsCRwEoSsLOf+15KWOKYVwfi9+uo
cNEBOnh6ojSjOVfb2aL1pl1AR+f5fpNpp33gUhztGqInD9PgyHPXcfCD11QHS/U4POFor7PZ+cs2
md5nhfEoSotNMjp/c1cZ73jOUXBzfnzu/DFfGztRdfG5yHq9aaPAPeo/aTaXe83Zy0gpHLTBhU0f
jnGNwCcgCU6iEf808yLvkW+J5z6O3OcI6y09uTnbZryhz/NNECgtELEsaI9JnP/eHw5uz7fNHxpR
L5a+WRxHROxUjFYsrlIajNU/pxvvo1zbLLbetCVWeRkAtQujv8LuL7Ga8bbKsFuOGoEelTxkHqhB
YauDtvWLcsLjeZNZ9bl1nW2B0/v2Ur25PdWlW8NCSr4rwWsbUUCvuph45pzboDW5xqJ0qNyTuN3c
/8bZqV2NRUuImQoR4ippL+PZ7M5JfqNKs2hYUDBlNx6aG8DnvyUjLw8izb6DjNJ+btnrdORCp60k
WbZypBdU87uLI71xY9mesbiM1HMjsE3VuHQ5QJbUwc6zbWf4W5AcOq61LBrbWsl+zF9gxmpcc3vL
SQYAEPYTg+bGex6uPdcolyAM50cvkH+Jmn1q1pD7cho0RGbybCEwTq4ZRxir/oYmob1lXUJJp+6d
F/HUIYGTA2MmbUyNrAU8uGehPz0MwB03pAa+Z1FJOODtuh/ig57ooIlqfopUwjZTYU8aXL9kORay
LQyTN5apatEQWLq2fR5hh0/luU3Gjzwiat776Kf95DUKDGvhOXNyDPpb/FIS/GjZY15J7ggymk76
gWytoyATg+sTTMexpeASeGNx2p13TMo0I5fBaJRiDWU8VYnHbhZGOwVdA1tYygsGa/5B++e7QuIj
2SWdU0bqHtq0r58UPiF2h5Brz8ymTXujkz6Ow8JcWr5+ZicR7OK8GC7p7aZgPA0ArtwgjQP+XnsJ
mN+6OVXO+J4GBGXVNjSCaj/61iuovOBSGuSedWxN6yEIl0HoRifDsYeniB7GJvJsukO4AMigBheX
GthFelO+4vj4okeiHmLHyS46TrILOzD2ERp8Xql5P2ZdHOeIPa7fu+6aZ5hHF2DWRLF/6SFSYx3s
4Ld12psvFdCdgULB5Ocu73fNIXGeFKXnbkyw5U7d8jaOwMmlm90FspRw7dgvk6vMtYKmdxMegu03
k0u/pbcEd9+O863t+sEpEux7i6LASunA23bSht1Kn1+wf46bxmGEW0oEQFNn6k3U+hR9dE5vylfL
0TZslFPjXxUNxZ7W0Yykg5jRQojm4jkWrEDV8Y9iBHlUydvLWDNjDKMz3Wt7kmsZDMmyYm9/8XtN
Kzhs2s0MYrScer2Na+IySSMkL2RGng0SbCXpZuAOk48msN6LFK5a0UXwlve79+f2mc+g1i7zx34p
EQddDCf0mPuaFzV0h2ViJdWD74DrqzsInkYPXGmmhRSzfTxXMojOLtwo5hSLi6d6eoiD90h3acRa
qU+ZLBllKWvOh83PCBB2V7ikCAE0rQy/ti6wEq0LYET3oAdGqQFYe/dfScK5ame66ttsea+Hmh1v
ZOVwsmJ3iesPN13FuyctnGciya4t8YxDom0NA7ubcJPmBr05bkKvqI7d2Jw1+vgjQ59b5eb/BqSb
y2hsDCq6tXc749ULgeo1i3BtF9Z6TNzpIarj+pKUJe7keVhkgVldQmHsBuSgRl1DDK6zg8zz7tjL
8WFwgfSyAwnXfV6LSzWaim+VLrLonzXEw5MXhIxxRvzynUy3sL1uJ6EpXLQM3V5Sn85Ba/TBbjai
hFm6P0NjC5YJp0ix1GXawdq6rGyYpxg/zOj2KfWrTStUdPEHXno91NXGHUybqcRdWDrzsS6MI5Ex
1CgT5FbdVfaqFdGPl7uM5am9F1HMT0fbu+RZQMfZbvsH9Iz+5f6YsiNjxeObZnCdB79p//Smsvf3
z+oshL1i6ebe4uMBTQo+uqXaUJEkmtCH3qbi/RnC9GnQ7FC6ekDlfjsTlAMfgoF95bPQyBli4a1j
JemsvhSMQxp1WH8Vkfs39g3vOxjDty7s9Y9dTuchzsp/Iva3HZP9v46FVnUmWsUAIOUfp2Zg1P0I
Ikk8VtiXRpqY1H0LKbOpAF5XeUmdkGGR0mqQ+0Tp3xuLMpxE/4eT4fdQCe8LlkXOyVbUn1zPhodR
NO57Pg83inUgr05kqEWCs+M1M0p/oZ1Ov6Twn5cZx9BzSkVvyZhw+FRLz1zNk7YfxyEnrjFa+jyM
t3mXMulOcVYFm0CZiiYLMwF2zXyikTA+wZZMIVZrJ3p9ot1F4TAeInPW2yZT89H1XWvT2QLT8RRB
Xhe5dxYMI68ZWTceY1YNHPxBdfE085VuFernLijIyMa5D3ATv4EPa/0trOoK60VrMUHMqLVNpuPD
yLiCMX9ofYZ04R6k6qrvQTMZmDOTHMXVxWzU+Hfs6OqZQfU7kAP3OhLhD+CqWHiUdJvTYJuFHr/3
ZF7xW+FSVEbTg2WbNeK8CvdRpYZfSKh7By/u36GWT7ekwk+eG+/VbPXfns0itelM/5MIeMNLSBhN
MagO+27uX6mlF9SyTWwXTBzxdrLbd7kGAnAd7OeGiuqyS4L24sxOu+qmsXgSPeaHIUqNs52NYt0x
hnISJnUjo7lVoV2j/T/cnddy3Mi2bb8IHUgkEgm8lnf0TtQLQpSB9x5ff0dRfXdLlI4YfWO/nKsH
RpEsClUoIM1ac465MxhMjhiHin0ITZWmUIZcqkvtfT4V6XHkuLvZR9wcVb4B56QpLmaJHm0yVH1Z
hXmH8rcjgDhnsxHmlX2dlDJad4YEh82bXQ1DXd01IXzX1hLWvZRpu7RGI3rMqs5fNE44PZH+OGIY
0eFzd1ZPaZSfH8tqfjHJ5n6BbXBfSSRar1h3u5i+DvRjy7CkvKx9CLXaidFeTU/fzzt5dawT0Isi
lOJ6YFVv56uRkZL6ZpfRSXTbrzIg9NGO0Ktb+j5yquhl4L6K7aT/OBm0Bqtp8D7YM0WvQuj2yQ4s
Y5Foz3/oSquDJm+M9wO5XGc5fXZn9aRiVH3s3VjmACnN78zrJnMUgfayvepyCiLgT4pLE8/BtqnL
9MKsymhXxH50qlK2SmrqomPD5LOnVR+TqDeqAyXvbD9FAYYdVEi7ghDhU13Fw7aiH3RRG7NkxSWj
K4/heDO45MaheK7WWekMN/T0rVUxoQn2hgZCxZzgMs4JF6EMOT50Pi0BCgbGo82uc1G5Ek6NC6e0
Un3wceKyDlwxf4oDeAgMAjC/56uiIbbGrs5Bp8r8Zs752sf0gfYsZ32GnQJ8jbv8fvo9h7LTOSKt
Iuqs1GQUE1I60Fzwo29sK46dMzRf6ta7AQ9svRS2/6zRXn+qjZEE4FAMz7U1k0/tNgHVHjQTfd0N
j5mHsrHFfvWgzNGm01OyOEXrsWLwgahcR94qBBV8w7Qzru0BKYJ2PWYfMj770AiPPfk9x46A1u+P
VNtS221J4/3nZ6+PnMYlGfKfZzfnP/nhN/88vTDAmi//eeabwzQUaTYExtx8/x//+bvX571+62eG
j066j1nYJyEc4yk4YrT4+4v+z6MM2DJJVC2CyZJJeZTFZdpRfiqn8CjpLV+lpmhOwWBvXr9DX+wo
2pFZfkzd+WQFYXc1I8m9TCd2NJ6+SrsCs0LMtd3Fk74K4gg5M1mkxrmSE2xff+hGpy5S7IVzMz20
of8lZBVLwmFMnm81luuQovYC+lTGtFqUJFYnkmm5YJNelztHEr6kYNDe2JDlRxTGa6tVaE7YoIV5
+WDq3DkNJUaR128RETqXXaHuX2u6XkomIVe2f5m59VMZuu5DYuvgshmHL+DHY7j0c3Nspe3s22qI
VlZd1U9uiXXERIfdiiTbi6AzP1S9XgnbImFvMJ1dM3BfOXlCGPmUmIjeK3lg6lhb2Aa/wW/paKE3
EoUcaBf0sdUwry0/WThtqJFyMn7T+vwwIsduQvrqbrzV1VgfHaaky+o6Q0lMrBdVE7ANelHUPd0a
/YCKirALVo87wWaIjWN77Jv4S4Bowe6Q54YtRhIlcJ4YQx0v3cpjFTxaydonI3Up8ixCcJVeGtL2
Lu3zsG9NQb4ragYb1prBygJYsOx1ZKwjC241aGXazmWiloWT7A2SBpBlVFhF7PXYZdai7qeYrLi6
RIFJflPV9zD4xwaBfn4ZGaGx6dSLMPrLZAjughQqVTV5oO6pgZlhFqzoslK5Ejfk++rbSL8QfTyu
y4YfUu8Tt0GFlgjD3dNM3M2STvsT+itCpRxFBFZLJi6dcZoRebVqRufA1GCvon7C4FTm844cmjV3
r78QaVksg75ce2HUnGBLfHD8Rm3biS2H5VJbondS53o49d6g12TnlcT/plXF1BusAVPnO7AxLFrC
7NgTDXMU7lOZxCQrooI92kDMVuNUiUVlt5K9eD+jiSa1LlYJ7WJK+J1qcYZ7dItTKFiaGRT+jU2q
mUL7lhArJqvhYzkmRDtV/QeBxzRJHghOG76mQDlgig4fk7lpN4TF1MsQ184yNrxyGVLvJTO3X8/j
cCfLO7MR3hUeknkzKLdFY0+/07SDbdFl9sJp9k7QfczngQp6I+/T8psf2R91O89LqaHsnin7aE/X
yZzvy64rnmzZgyIyC3sjqukWCY24c61ybTgNcrUueW7rmtQ6Vh+12cEaroxumekg4370hiWR4UTd
kH4oM0BIiiBhbpDmYNhnh8a9OfuktuXJakAXqmmOvECqMQk1L4LLMkTRI02ayCiA6hcr8Na+UzUf
0kEj8Wjz7RBZ3W6I0DD6pCL07ex+DCpBapxlzKs2k9nCz03z1rHloXS8vRer9lNBqMmiREl8bbOR
Pbk5i4bOn/SeYosgkcY4mKVtPMjaNBBK+9VmaJDHls5iZNFDZWWmcdI1VyRs9PsIj81DEAWXr7+L
BH6DHIDlRVGg0uxaCoxVfV/EpvFcpOyxKt2rG1knxtHw2mplTVX7Kc/qbSLNR9POWXApyGuo2D6m
0mBlnGR0WHz3eTY6CDE008oksh8m53OAip99mNrEfDL4m1h9WBRrvnH1H0Mh/M8u2v8mSFsWeBUT
AGFi1XnCbcPy0e2d6fN5cdJ0RkFpsK2vNfzy2WF14s3Jw1ibyUuQZy9e46qPwcgyX6UUwFzbHTfZ
ILIDaprs8PpoUKjeXTfSlOjPv/nny5vnvPm7H/7k9b/459eiToItgs+LVlcBm+cABndUFofo/IX0
04Cw9P98//pIdkFxeH1EWCnAy3XiEohDKFuREepWTQdLBkdnyluWNel06A13PCRSmzAoPLjVBeFR
bVfV5rKF4bciwCZc9rdE5phH0xc2TP6yWpUpRanpzk5n1tQOgfYkWUd8JTyiOpRx+zlRHHgkD4ko
Hyapg+rqel6+PswNURxeH739TafUb57/w0+/P7Qm464kBmbj655EUQoY5LzpfWXylsrOZpx1+vLw
+qiLQl7Pb372z1NY9q7Z/lW78nxumjqcDvNE7lCXIp4we+YKFkZTc8ZSNPVBnr98/970TALmzLg+
GGnCs+KpYB0UDC90+qrDgCydSIbXc/P6g1xYbK/kZpwCfy/yoKUeKJuDG6twZcZhxi2d7O0hrsHV
drhW+M9fDzZP51TlmYh77bfq4vXyKJsoB5fKtVawZjtU5aJjXD7yCazyPpEbrPpHcGrPs1bx97P0
eqrE+VS1NwOFPCYkwsU9EexHUO7JmB0Cu5gPs2FMKK90inVhImTSI7rGbQjZpPuwsBPDI3jBGNa6
SW7GxsfIkLKCbBu6bVZP381BHrXLZcAuqEqPRWOR6qPpgUWxCcYYH7keqZSGZrWMDMIBk/OX10ft
mLNpDKYd+owOxsXQHZRhkwH5+vD1h20w+bsKRH8BPxuV9xesm5hKu/6lU0a0FgbRKHHVJRCesmxn
VRpNvlvuRtubP8lYP8+meKhUjQKrGKLTZCTp2hz95rmXeqNQzn3uYfrS04/HW3EWDowOaUAuWaFh
om8IXomoNC5LX0kagt2wdAh8ZYzw0BYP3YSANJ4+SMBV85hlq3IyzFNB3XzpAd9kjlNy1VWZf5Gw
pyAKTwafOwQGrW9/UsRxLClfLBLDCS66LBpPLJzQ2qcEK5SJxq2UklCTktACrGjlqqx+rtyePHXD
qsi+zqMr0VZYAPAbBEM1PqdlQEa16S8mt/eusA5u4ecBi4iiNYK+Zq2N4TGJcaSMtr9LJ2hvCPGX
g46rz7W6ND3afl7mkQNLe/MUIuZZm1lP2OP5in29bOnzu6tXB/x/GwJwEX2uCWv61r6lAPwEDvhf
hQrA3v8HVED35dMbtADP/w4KkO5fLq546XkmRV76I/j0v4MCLPEXMABXI3QQliJJmt/8DQqwrL8A
AZjCM7W0XUeeiap/gwLcv/hWOh5yqjN2wNXq33ACfiZGkM8itZA0wi2bMqMt3kJx7MzIzMkA1O9U
/S5O3I2b+Tc/nIq/0QQ/Bpv8zCH4fgjbIylK2AS5Ufr5mUOgXI8afp15C7fARU6UvdHApyupI9I/
EdYSYhpI9T8f82f8yusxLQ5oupggUCo7bzAs3Ike5gKXshNmlGg098LltkRRAnF6TQPoz0f7zTu0
tCvAqWhJKfP8Of5IWrDnMiNIBbX4OBQrP6T9WT4xFl/E1XvA5N8fyXYtpCeedOQbpgN7OmaZCDzu
XF3M7bHBaBm0NeW57t+fQOkqhH5YOB1qZG9gLpCf56KkNruwq/wul/olta2lRbohQXk76lbvMJnO
18A/8BU+L1tx9XkkF5nStAkh+vkMznVAlcy0sPRbNwLvkk7DdZ97NOvo/LJ496J3QDI/k1jOB3RM
SUOBm0jzNs03F8gUpQiw4twhhAbzjX4iA2kVvXsZ/vq2HBSNkkIjehfpijdnsSwEL6JMNcb6h05g
MSPgZRE5JO/2+OvbBy/4+ucr8Zfr3mY6Y+Bg1LCV1G+vexOgCqrIxqHi1K9ceYPx80gJY6nhYgjD
eeci+WXwsJ3z+zMBwZtcJW+v+8Zqm2qYtFqMiCXsmGQwYuj+/IZeI2B+vjI4Bq1twdthof72ineh
WkWJ8tTCGYJVmBQnnEPZoo8M9ITlLTmIx5y+IhsJczvnapHg+TDFPVKxRT5XV6ld3HRTv9KwEqZm
XiXphz+/vl9uyPMpgPbiKVp4jqPf3JDGaCD0CjgFYP9WolOLKusw6Fk7S4r1nw/1m8/WEaZiwBfC
YSJ5M462Se1FhfYVQbHGqgybJWPSAg3pbYSSqCRF4c+H+92HKxhkBF/4kN9S72TY0J02aWAGto3h
g4Hb6t+5fn49edx7jpDCRfCHb+rNTVga8ByMmaqQb4mrQFunOOru83Tae435zrt5vdV+vo7Ox7I1
qhJpuoiFfh5hKkgg09yS8WcZ07TBV/Y10zSJjUgi6U9IzO778aGPTDZWVv7Vyens/fl8ijOS6+0r
0EorS4EMsvn8f34FSMCj1CoFbO6wfpwb63OA920PZ0XsVRZ/FQgP5qC+Y1Jkz956a1TH6e2fX8Ov
45FWnsNkDxCIu/ZtclBhCxs7Nic8abBLO5V1rEf3IWzMyyQlITed0Tpa3eOfD/rrUKu15UnbJNSQ
Ef7tp1xHCs+5sJ0FZuIHHRjfsGld9tVQvjNU/Hp/aM2sKLhDHKmtt1OWHXrKx2FEyGrxBeEW2KMU
LMaHzCpWA67ZP7+p332aLNuUZAnmSY9r6udPU4RdkpbY2egpFwCylf0ynzNqsKHjdGnir41vbUsz
/tAL+4OXywvXFbs/v4TfvV/OKFwv0/WsX6Ywx0jIxRhhvfdVSkuverEsqqwubdeFbztPedMWqz8f
8Tf3KxcNLE1tIioQ+s171qKyDEcwafpigArj5Ve6FJ/Mc3Oo9Jt3Ps7fnWFXSuYW4Wnlsj74+Qzn
cxzYaUv5Hf/1JI+2S7c4quWdBUlvxGpii3HdxvYKCt5DGlr3f36vv7lqXZt/SguH2+XtAiGvrGRi
+OOqDV/KM8Ixp3DovTMA/vYgStCUEoL54+39KANTCCo6zgJ21aqqPgWsQvKo/n84Cjc904bnCO7E
Nx+bIYa5HUyyAHzvenKPKvta+O8Nbuf/4+fBzTXxJrkOJ0xLKd58WLGY69w0WMBpkZws2lgLJw23
aIgMddE4ycIW3biqJaHM+r30oF8HNQ5tO55wJNeK6715e0XIOrXNI4hBk4U3bSIb50vXeouw+lIC
nO/Gb3++Ms6swV/eqqOVBOSGDPMtlN3FC9O0scMgysJqMKYV/ZhtL14aIz+40bSuHJpRunpn6P7N
7cCQzUZQ4Mgyz3Pyz7dDAZYs8WncLCYT8E08PFqTc9EF1CTwwOoM/YpfvLDlP/hzcpyD5J0B79dL
lcMzrkpPndd6b+8Hv0sD5LmIrsf4obWJ5w5eQtr3//7UMoY7QtiKCfLt/UD5KEAxx1VEaXOwKI8M
RIvGX6wxJrsJfF2BbHF+7yb8zfXD8c6bHc6sdN6uq6gRaUBiqAbLHHMGJh9nPug0WdbxcOnjepoj
/c4N+ZvFiOdwLpmAHWk6rAd+/iwb0D9Jc17UtgimqwY3mW6R/3nHxE/X6eBd2Qw1tgwPE2vXP5/i
843489ULxs/lFtW8XyCBb27UqrV8lWC3XUSZus6iCsM0XeJ33uBvD+LZ3ByOpH7xdip2Atr89Xl3
hUPLJ60t+xQmzTusy18vSHbbOOo8Ige47c0390MWeCOTMxNwZEfOAZUYPlMxKGPtdzL610uY87G4
RDzKJa6S54nxB5QiFQuBHIOT1g94rXI6OQRo6uomaKP4PfT6mwSG89aUt8TOVFrM6xzz/MZ/OFg7
+uWE8oW2jZMmKNgtC8JDqf09Wdrtsi2iluUrsLG88+GiOzr6ZJTw9UWKzTJEbrHUCspwjgPtYq78
iSWuK+97w4juh6oXn/98Of26CPn5xb45Mx6ARgkr3kFvGt2o2UYC6qEo9uZt7nffnA7ny58P+Lt7
RztsBxVLPea0t8vJIghU7VZwCT3MiW4boLtD2QUNBN9ldBBJUq2SDGyXE5TX+MWf/nx4yz7fmz/e
QOeSmc2iwKPU4zDhvFnGt2asZT6Z9xN5yGm09FNNIw6zmDK7fZZERvBtKlToYzYBQtM9myy3vW1P
Jq19dAo3E1dCBIWLK4DilX3N3JgzYboy7L7NqFcib5M2kEOHhei04T1MQnZ1uQojhIMENIadjWd3
5J9LC8NzBsKhlQ8fJcF3V04jrAKLdDA6gR2J2ots0v38aKrUnOBIVWECE0zDFS8ehaixw6G3S+pq
Dx9IZdUHK2zI+AGrOU52scWcWbftEql64DrLshYe/2FQprOQuCzTpMRHTsgm8TORncTqa6WR6S/k
6IkU8GdYTmTATEZZ2fMePfQcBIu+GMFDbXBQJeWm7tsOv0A6hCKiVJFZHi3zrBVnyXtUDVKs6qLz
6Oui8+SbMSnK7hlXYml/bqMhRj5hhmALQHSgw+Hzr61pvkribpYvrZUjezbQfwoYT9DShusyHnvP
W0qifgWt+BCL4Us/4PQNlgYwBXj5bdU00ZeegtMI/rQLrSOgv+qcWyzBAK1idk4sLfxxRueDmhsc
26LvdVDkAD3hyN3ppi0V6kw8PDS1szmPfewXjWUtjNmw0aeA4HPmK586PbnLeQkh72QVvivgnxpR
+jhITGgUvmSElpT+SIjKdwHLr1FPFo1/0dG7rebyrkIx7M2XOehF7EW6tLX+KAm4N5MVEsd4bhYj
LguU/or9boWyQSiMW2YmEVDaoLWdldsq/HGEfcPM+ewMlV/fd0BVu2bVtoTx0hB1MpVe5jp0Uhur
chJkxzoicPlYpJkqLloXkuSmT7oswODtYF2h1WQP+wLig6iWs4C4RQQ9ojLvsSprfwbn003+0g8q
w7rqRQx+uwLziQSvidtsq2JfZqcqkHF2NE2QCtdBgDgjxdkyFsOniRfSXDhz0ANUVxSDdtOZi5gC
0E2qhWn4hfoKrtYj7r5XdTtj2p+AxyxykMubjuXwyk9br/hKGR52dG91DXHXuOR4immL0iGHOtXO
+NXosjlcjRBE6ccr24/XkKHo1dHNjdvLCV2QxJI08AkVeXhEgYxzcAEbciwlma1TMS/nMLDVSsqC
KNtWRvO6qigAIkOEqkC4OmZTlHilqers2Sgq9FvTGueNF9iLPIO30mEkz3L3xWhAkgUErCi0wERh
4HmHkFthOzlrPu8IggzZLB3NRg7aWvVZGQBNy5iT+mZhNEPBaJhhDSC0vUqi6Kbzstr9mPZNnbhL
w20d9AJqqp2TD1DNWyEunMSxQfSK5KWOHbdC/YIbfkfaUxdtHChlwaaElK8eSxJp73wydJt9p6CT
Xtu+YU1iIfpmMNUyDJO6Lxc6dUJFARI3EJvwMMrF/FTDPXa/sbSdXAF6GGfF2WXeCPHN6K1qZEik
hqeWmoxyNu2qHiN7kxeFprStMmmG9xZMvKURYwC/DbumTY2FKG1PfrE88sL1MkNoP9z0aWQVT9QJ
C5B8QYvN716kResUF4UfO5a/Y6HnZl+dOGktjKRJGPV7SLP+cNsHErVm3EwiQlzu5NOBt50WmGjH
RnSnGHei3HL7Gf1VlurMp/tMN7pahLLKKfcjZGn77etE89/utP0v6qGJ87Lpf+6hHbvhU9T+SNt+
/YPvTTTb/ctmNadcUNaOYG/AivNv2rbzF1ZPRXONLpvwhM18/HcTTZp/EeTk2Z6g/qTplsj/NNEs
9y8KtlRu2RCbjqnsfwXb/r4m+3FRQP2XA1ENtdgcnQUrP6/ZspI7lqV1uVK0MXYVWRsHASpyhue4
k6OPmr6owQk2jhgOlNv0CtYcgkBsgNaxcYOt6cfBjuDF/hD4U3/Qpu4P/3xb4YdbmYyPixg/C712
x+4OZ/Xw4fv3fuZs07BytgZargN1b4ybNQK6AxvmvdGdvTxsGzFWS6ZwPXniNh81bOKOtGnUwWvP
su+9KoRBOLN+LhJylhx8VZHrhSsojSQyqtJeQ9vOl1MVFzscU6QHdOlXlYvkAL2EEfPezHxvnVQS
r2EIvMZw7ydp5CsZFV8cfwggJs71SgXNRGs8z25UBhmob3Y168Wb1xeWe+7jGGjzGefbrGrzgNJe
L5yy7ld+gzAtISx+q/DCLtvawslgkhYfmO31WGIwcU11ATq121lBg/+iApc7TckSriHCXtPPV1l5
G4yJcW8IG5BdcSFwqT8yTaPpq2ygH+PKEkF/Uu0cbnpjxNY2WPq6Zc6Bmgqtphj3XW5l4F/s9IgD
JlsESZ1u0863T20lV5kKekSUw3XTQLgB/ALeGf/PIvTm5qoI93FW9rdWK47wcGJ8Fw4a7G6YLq00
hi2QpONKBzK5mU9OcIbG0KvcdHF1h2XEY+Q+6fkinVK5yzp80l4zzYe+IXYnivoL1kCVN6OTHtu1
l5Xb3ECVkn3ugorTItjgGQCvNlaCGWsc3PDCnetF2rfPOUyQXQoxejkM8G914i2rGqxpW4HvwAy+
gVx2UbfGamzNR6zqG1SK3tJ1um3ToKm3RmmsAz99CON6WbkuQOUUQlIPRa2MATFWVV8TiJesXMdJ
T5O2PsyTcjd+XSy63jbWLqmAqyScXBxHzXNQoP4eznahuZ03MrKxNHXZY1JCtRxUaTDFnt+JM7Tr
PnCNdTI13dr0D7iPgUxnzMFtxV+L1NSLPkh3dmysLbtHPjkGmKPkGQBMzVIpcWUEIXmzdQppUj0B
KEHQAqsFMnJ9lNSqobfW2XpggqZxzKzTFw29JEgtyCOhyJk5cB+vdE85Hns4embDMxSLcVElB3hB
F4KbemvE/XXuinDjF7m1kJMYSdSCezs7yENG1L2gN6z5MfDKU4SRuw9t51q1wtvT4QL/ADMiZ81y
49egMOKUyaUyUWzPcW0c3Gk2t7UOvvZOd5jooB9wBvcrB6f+IsGDyWLn9PqlhAVu62a+RD9H8nvZ
DUymzq5nX3U3+OXGde14CxLTOkLre9RV6m07rEZBHZVXo7UKy72Knc9EsbQrJw7k3umNnstIlwvD
w2cWFkS/u4U179B2xvNmNpGTN266HroUI4cIo22Sfo5Q1a9ixx65nybUMW19z7LTBXCdd8vezYgt
OV8HbRwEdLLNhZe0KLF72dFMiwLsOZ/6vqSzJoZ0O+tuCZO9XoxZZZ96l9BBu/WrpXZ4ORY7QNx1
JvBK070oXX1bWkVx1Bk24NDfgKjhtDJQsWQJNoBa+4XNtnUJ5jtf443ezoZKEMevuSKnRdviZwvs
fpnHkgri5MbLwNTRspnRIPllDo+9Iy6gt93tgEhpIdMamkNBzygiL20qqjufjxzCG6JiiXMtiKr2
YPjWN1aFw42MqvGmhiCHV83tcSTzMy9PviCPEAcuE28bqD5cgpntYd+n3b50cnwAEMZMA9ZYWhvJ
ilUWIuRqbg5djjprR1TkwcqDaqsN3Rxydm6HQaAe++HLmLa7yK9vtQNKEMlwsPSo2q7bUpTXvJUN
Ww68vGl5mfp9eTnPllqqNBq4hkaxrh0Zr5CR7FLhqRPCarlPYhpJrdXZKLEFVyFiZnC+kLMpCD3b
PvNH2zOq4rZEYZ7aB9UMJKG5nyu7TW+6IclumtStlr45sgcotcCBHd81518iCUO56CUP9QjZvrE6
RY4Ou0gAhbIy6zV3So8Lsn8g7gS7m4d9LAbZsh7pT9xgagluE7dCQO97OGEsF4hLrp7iDo/9mXfd
SeuTgvf7kIyjsYkClvEp1uilPkP55pCo8dLsvD2ggm2JFPoyM3B4tcUcH3tQHPjYcI+xutwBvhYH
iG5NN4SXvAu8bKJa9wxgH8p6uAyt7AofoH2HYRgvhIrHK6Ox7H3RmO3WEBO5AFYLS47u0YS76qtR
L6Q7yS9jPyJ0ZoNwK4NRb43AyveDrvVStxydhlS3oAy7LcZaMddoa6/x7G+AXeRXZqCP7OEc/rxO
7vnDci0rdYO5kYmhqlnHTl1LP3euASS6PkpnLLWv3074AxbYdQESO1lz4pIayN07P3z9gk6p25uj
t/VNG3uS6ZSrOYogFbH+ak7+YNeL3M7cNba19hTPVnsKZP+VjTFU//OPSPfuThifnF2i1TGYpd0u
bIrzp57X1y6ovU7Y7IGG+FjEoqrflK7bERdRue3CfP1qY0/eJfZ446XztBa47xc+Dp+Tme8DPfkf
69S/9BSXaF4kz0apHUz9UXsMK0z9UVvEe8kVtoSQFV/EPYl8qIeoZBvOo58zjIXR5K90lnXbpEcg
6hpWf9E3sGz55LO6DPaVMSfw+8JDWVv21jXP6An31KqmoV+TTihwO58d2VAzks3dKndGk0LLMK7n
srgGccOEmgtxzEZqIk576Q+Dvhk9cydD3+D2vo4ESXlhqvTVOATzOiIz45rVigF1SDjvJBPab3s1
juewWlVUn5WlHfs1ivqHAqNJErGcU15m2TgYAhyyeIzspp3lwLxVnGpuoA3V4QMjISG/VoIJPGCn
aZIBTXiRT2jO8LkwADxZQbvL0jMhju0ubojxwFGHnd2XH8IQbgkGmWUyZclpoNnrpW12iHGjLWzH
uCjbOdgiH9n5UQh/eQAD7k2ISE00P0V9zZonWA0zqvRZf5jZHa+IC363lKje1pA5EwTtsGYnkYdq
/HmD8GOptR5xyUdt1K0sp2hPPSu9LaFMwKY8Y2OXPrOposejEoOUAdfPd4MD/s22SjC5FfdzlhqX
Cas0nCmYzdqATTqLjB2SOuM5dOq1padiaWAQ3pLIOFxHCVZ0sPbbOJIfhyK2d9Sm2kUiik+vKxgl
mQlzVPYbY3TDpY6dHPF87q0tN/7GQkxf4i59NM0uPXWz+U05Mt8SwQAox9oE2Ne3fS/UIZDplVUl
xTMwml0eevddA3zRjbr8Embyk+7TamVHeb8qwqm/msxu6/QiOpZum2/gJnTkrdrRdeN9aoNx7Yet
82Jj7XQNTXZq0nCpJ/7ZTwNQq+jURgyFuy45Rzjo4IL0+TZvXTAHZsP6Ij5FMgEnZIbdTk5UtPtG
LKjTsZW31GXTBBv4D+3a8fDFT2a4jHS9dSVrCS/pUuCu/s6JnRrUpnxB1tEsnD5rVjVE7xUEycVY
yZqhI/a2hZ1esXNxlqHXLS0qtIcIPJnNjuQQWw957ZR7B37EGhLfXUXM17bIOn8NnBUrXe01G9Tv
hIP01XVceNMKwNwTFOR86yqgCU0XTau2nJplDbBxkVhWfZfr8akyypcysXg5ubc1rPJDrRiTAtvh
ZSr7PjXiB9vnNQ+p8WLYl7E3gp/S4S2ALVw8WmIOD2J5jrC5zFUSXoBWChZ+9Kwnbd/nMl52MrCO
Qfo8mClcBIu0SVHvBZxHM9HmXTJ9xSFHOI9fJ49TnL2jxzuLUn+qcjueS6fDRjkp0Kr80oRIweXJ
fgi71dSKgtYip8rU4bWAKTbZ1GOyBNtR4M4YnrkcWCVgYSHkB37AWNT0mCk7G2a7mBtt3ypyyjdF
pm7LVIGY8byVUnvVsBE4I+y6dG/NxALPKFJCGdynk3U0zjOKnvFYpxY2Z6xdj1aRgehRn9KWVaDX
u0j2z8Ao2DeO5Zxo/UoWgxQQU0AQQ8mCWChv1VQeMJDK/CIYAhaxZcSoQmistfhB3BywkAsNoXPl
RibSXvuWdRUH9d8xhv/tSs7/f5ppSevkf6733ENC+LHaY52f/r3agy7adIAbMCijJyBF7f8Wewzz
L4FMglwz5JSCxh+ykP+UewhXe5Xgko5BOxDVCL/6WzPt/EWjEzW1S+EEfSRCsH+jmUaX+qYJdC4n
KeQeCrmlh7bTfNOjY0cuSpl9m5ZOHoW3vdeGtzPOkMHA3gghxljWxlysOnAoKwoc+d6bCwNvl8Zd
IKr6NgxhtfchM6s2gmTjMaMukWfa7Poq0hUYM+XQyytJchH2p4RiBzIRWLPyKURuuY2wva+aDNd+
MPVom82O2Zf0P7rHFWjXOj0MiTrYEr+gFZfVhnX+prZJAKnr7gxgjQ7xPENXSFuKG16z6s5mPl7O
xprgReSF2vdTePKKRq37Kr417LJajlF8H/lRv8z8667O1JYVPNu1NP7ouOe078IrFxiwqC9xX4+l
7+0A4+zdUn/LsHcMMJQvRpSY1KWkWndFIhf5/2HvPHYsV7Lu/CoNzdmgN4CkwaE5NjOPST8h0lTR
B719HY000FP0i+lj9ZWugf5uaP5PEnWrcKsyDxkRO/Ze61vwFDXdeFYBgO2Ljvudrbr1lE0+BiFg
9Hgm00zgSSl9HKwDJGM7dwcJFcDOjGIGaCnIsSUar/XyoJUaWK446SC/J9+SXR/fDSn7TDnNUSsb
NDxi61VDOGrCevJFiUq0o9PdjkADyBMK8Z7Fswdl7kOG2V72+qaMnP1QLOdxrnd9/DNOHZgNSUDR
dusV85nb5+ssADvN3RGEKD76uTrMIm03ZYzzkZYRgBf72ZDGhSF4dhHVLm3E0yIVT8ksn2lYeuAT
GrdNitGdM210Sbb8csrN7CyvJqOseHJ2PcRoT02YlGAC2sW4SeeJt4gKNbFBAkw9H2A2XtOsUTcg
0R9CZzmrUEEMcIKbXsXLW1mERNThvugRcmYRV3lb5RRTYfD2iXWxas23k/RnDiUZnGO5nybxsZzi
SYKyUNqNm3GDKo1ylZV9xRVYdit8UeziyZHSZW/b2nc8y3dDYbdBC9h4U6nOW2HBcO6SeB8XEslf
zMwsmxo8rR8SiO1zijJXNQzXLvKznilnp9RMt+iM7zmVXKvAaR+POcW9+FlqKenKC9EtTZ2s9U9Q
lOZTOhrPvR7rHtIQUCXdbH7IU117dWNvjTm5ZhMcUaloR0zHMs02vF0oPm8OzZdxGa4yVc0mbPvP
WD3reaJsWj0EMqhg/lTN7FpaZuG+qBbQCmMuD04TgTAbMZmpcXK0zbHwaCk/60kOjaXpH/OJJ08F
eZGp5DYN16vN2joc7DRQmvmcYOsleqM45WDCmFgsXiPmc5uEXqxhtorU1PLBNp3qqU8vpga1qXPo
keJoIratW7cTKIZrm7ei3xQ2yk1LzOfUzHIcou0Wkouzy8h4DIylbfxIlNrBaiUAgeuvfv/PEmbN
lvvmUS4HcZjXL4pS/PYrwzhJmrIcOryqLCs447IHqZQpjA6U4qCuX6oy0rd1tOyYgBgHYgI6GpY6
HoSyak6/vtQ0cXGO0CEJq/saC75cv1W1XQexvTxlhXKGg9KCWuwlr1F9q6w30PaOOr1MF9S5sZvV
fGvARfFifardth51RLLWCJxhTEjTUzWQm6hkVMgkqK5048jLjTJoopfLnJt9Te3TQ6jsmslJj2Rz
Zeha+dU4yelvv2oEFm4NbKUogekq7euYRS1d+OGE13YWm9HM72HnxW6JlHEjNBo8DDA3iRLGR9AN
udfaZeSqjPNaVLy7eHVy/voyTebnOHT451Y/ZtR1BAkWduphUhwOk7IoG9NqiPOLsYMys9xJebp4
UgkaQrWTimiWLAUmX5rlQbcqLNhctRlmWzhV9HbyYvLVM4AArWPOuAyBm6tFTKPVslwZwIe0Gqfr
CpSQoqbMQlViLEpwLW2U3POq+TXsKS9f2xyNBNjfGsVL0ttvFRBB3KThJpWRUJKEEFT5Y8tLBA2Z
jIcwho/UNy9jxhgjJh6UM8VT1cEhW6NOD+pTkrSGZ0KIdudZ2XLbbHcFHm3ClugfOnLTk3JV3ZS0
ZMxvygSq2c7FAE1/ZNz5kA52veVTBtDVLoL0Gpzo0WD4YYPtHLnFeOhT7QSkp9saUIzd0rJeaoWx
tKzQ2dKBDglPNODlsqTS3WFRIJfQ+W2Seh/VjNsBVl2jzqkJvWItN9xfeGASEY4yT4IyPg0x7akT
CLtGtS6zFB2mfLphVOwfU/OhNg2A/IYVFKmkeUaDiFFkbl6NHzAAJ8bDNT7kQu6RrPPxNjoPY5lg
MvQ2ghN7DtRRG3dlRnXcwgRaXfiM3Y2OxtcQcSTkHFNDVX+OU/myEBPlGmWDxGBEvSgLY/HDIgwm
Y+FHku1PvJlsHYjkvVFSDPjgkMBElc/3BsrbfOruZjLhfIzFj0C+FtfSm8ZdprOmk7YD3g1r6IQ6
Bl/9jmkOs2FJWvxIMpgAKCVJP1XBQ2zr96Vif0anpm96KToqZjj5ZjtsZeprzOAxqVpPKQjQwIpm
BjMi024J9tLG6XqP6TB03cqSrnSwICnUClT3jFfWFt48k4NkqwwAlr4fGEVVK/dP9lFo0zA1IY0W
gvkIJxkjB92GQ+BYHCVlvi3i3KSCMYU7xEPkaREyhEGkBko1+VDHZIyyYbfnRM7T7dgZ3TYB+kL4
yHfnWDPnWZcGEPlfK7AtR9VQKyKZEr8gPe7UdSFtxHo6NtCsN1oRq1xHw+a+j79TvaQr3S+QJEz4
OBHQ1yOAc91VJelG37C6KHY+X+U2uxvMKX2V09HaKdoAWqHKw7tWTuBZxPETBtlkM9GbPowABl6S
1Noo6Ux3deiaHerO3G/L9UyCdL+Bm3TsnOpogkpiijBWfhPT5XLEnSgQQWZ6PwdG6uArS6IHREcF
NYWzNSVe9wzXrQc0Srs3E5KXhtZA5BHGwVKPdBeNvoVqZHEHd6rGAzaUIZDKdCjz4y7ro2vcFT91
ORluWVQxX+EpXivBq0kKA37Sqlj8rnYIAsuETATpeMj6LqhmKE5Zpne+RKwQJ3w9bnSrLF2nzE/V
mHRc9q2nomj6rUPOzEmfq6ey4oqqGBclX5jspLZNMYBVqCbkZ1PptBj5HjO37WdyCGTAVFDeNM4W
Y3HjrtS99uogxzk0FYWr1B25k8qbwhm7YJaTN1pny27KwbfHJFlstVgCuC6V7wICvhel/JWxUVVe
KbhaNs1Ll8ZvoZm211Jw6htWtq/rdPHlLlf9XtQfABaVu4mGVS8qOWiH/GdB6MdG7WEepMQTBgkI
387NgaigcYZI2SPa2Ce69qWEgaFKHYE92p7UW0R4xGmoEJBow5LbBX1Vco1ORJiNcdDADx2T4aBz
qCEt6ifXqh2HLa8l/FOld7DoNJdyBleycdEJUatsRH923DfuJPXtAYVY6Zr6wIloOWC0wsXyl5gn
o+ZksBBXMbFyVArmzPBgiz6aZR1EdlQ/DANXZT5k+ZBOk+WTfwX7sIViWKknsY6UjN54dUryFWxS
21Kz7Qj4qq52qgYg0BH7Ax43MmKF5SLr/MQmc7TqInVXFNHzTDhMRHozUtm3eLB9QS6C28cUhOIx
rWzlrGsZIVhPGIpcyk+xX0pN3EewE++1mlEmKkL2nU7zcHbT9yGfGBUVuPsBHL2tAaFMNZotZSzf
//oimenJUat6vziTK5FKNaV3DvlVZheWJ6cxvix5yHYdQVH3jQr/ZNRqkqGzyZ2auZQ3kdwypi+j
ndUUV5WZnt+p01sq9Q9Zy3bXYiHzTWHeqwPP0tbHIYBgSEYQuGhfHhXlfjZrcRyUMVDt4rMpU2Il
q+mr1MmgUEXrh0rT0fak10BSATMEzHGbJaIstIqOIIZmnE8KJEjI0TBwx7E4zFkRpEn1HWv2RO/Z
fJ0ik1jDiY0BMjAM0vRSQKSss/YnhggYmBrbCSJXXDz5FaAOKnTWFxYw+D91Px6Ip3jW5Tp1kaXM
Xm5GO0YUVmC3k98qCJobOzksIReC2OTnJds792QZDZ6i45EV/H8wiFKvJoXJGRv9YK1fqmRhZVAj
0hA9CWG5aIH0zTRbz4VdnEfqXsW+yQtBGe0iP8cRcFfCaNfiJS6AW1R50LA0XGgjgLNH0lZrhwIA
NgaTJfuoWWFAuOQQyuI+DMW1LdRh19EVdMoHkUtakEfVVR0MKhtSHdiSDNWNaZMV+S7NExGUlJ9S
oWUeomDPsvofWT2+6JX2mphQ3+kmPIlJeUU0f2jykXGgSqUBTBYy84hCrsRLl9EHg0A33RqGk9w1
ZM5+cSNWzebSWXXlk2wsjcvQBT5MZgF/y03aVhpFV0ouyCyJ1xDuy6ZI1R9L3ieYLadP6hhGAbRD
6f7mfuxE9aYywsc8nvZKk0rb0OHOXBApAxXQDiKttNyIXcFaUsNnCjR7CAtxvCTv9pTW10aEnWsM
1UM281fOylh5zYIG6RcHdJxOsR3KASCKp96oPoGXJvuUYXC/bJx+vVJnUuePzTJtUaJCwBLWK2E5
z1ITTV6JUFgYvlmsC3O0d0LVX4Uz77o5/bLGRHLLntQkaXzUAIPJCvHQghvvjkiPz8UKbznN/QLW
iykVD4Yi4QStUCznbbvN5/R+arWHRmq3Thj7jfRzKEDwhh0bFoSvjybWvmHuaW45qk82DLZfx0Mc
f6RGsyvqunehiw6jBc0zJ2/XmhPASPqJCpMCXc/oNRbFybTilyldTrQjLRc067TJiuXBirm1RU78
wvimpEijzFqJp3qhvGtjtVNGqduktrG1iXDSInjpc/NaRFYwDlbp523zvhQ6rPDmkkQ08huVb5px
cy8PZPhJp+LFuhHFQkkyEvmUlRPdCJva0qBEmpPmIdaZVjjO+iMPAYMlbcc4WwQVVCTm01ejHAni
gqY4W9VTyAvjjQaFVhl9OVFPMnDpbMXKiQX74klNpR46Krs4VnwiItllit5LqUWtYZPA43PRiYdu
RwS7TFHiRuvhFCLokJbkpMG/8ScnakjIbF/CPDb3zb2qc9RGy2KhU4WG0j9AhnzooO1zm44K35jA
Rix0VDxpZtrdtmWgye33YEI3SdjkUXbm61DYZrYnriRQbONF9+Z4JHFLO8YY0RrIO2iv+LuxPgQj
obrqVEzBYMo3u09eiNjYQdOYN/LOKQxfC0uQqoNCCEDM56MzbsHe3vqlnnGyIuMmCKBm/qMXQIuT
YUMhQrZ0EsAJBKnGfMBO8TKuYRlgm3kj5crNqToyTi07/rRmFVwbHR4Gs2Iv6BfsBis6w2Ulzeie
yfXoaWj6VlKJ5Dd61PrG+JTS/wcznPiVAXysbhSClbA0TQN4zTjfs+UG0RLeJCHfZKZ33Th/Z1JO
mR3V+7CV9nTlKg863gtY2ldVQbxEebXjYsVeMD1SWsEXjvOWlRc/Rz0rU9jzrQzpQyffWiG/lzF7
iVmOPHC7eeh4rYHRbIqy/aGDIURuYL7O2ZtOPJ/oxBuWjicpL0gMSeqvSDVucsJOnozDmSCrL4sk
1aog4WOsJm9srMyP1FOYU2xPhfypL3oDUIyds+L9Zm4UBSLLyYSJ4zPRiu4k1KeCnWWrkUSxZPFh
XRqogedN1oWPZlHtEOs+Iyk6a7XC5dxxEq9XOeyiMPxESHBR+9EGqOe21mLsRlU5R0npDVL/XkYa
EHNDOztwJbM8e7e0FOukMx/M5GlhP1hQEG3iLD7DfaPwavTbSAFBl4ULfxFtC0Q7yEXM0h276LyA
pnPh/H6CYHwdIuPLYJzS1IscpH1N4PLKfhjHDP6QcQMmeNNbZGwKbZyu1D6LvD/njn3Xd8QSzsny
zRgMVHpHDnaspE9lw8w9s8Bk91HkuCFsbm6Sj5kjPaFTa4K+INdH6Vkman8YExnBj9QdZD62IG3s
XU7blIkFcXhDx36N3xmxFR8cXLvMDens+gp05rgHUzfOO7uwXzoIRp4RZm5qsdV0qArHgdsrlevG
2IusrbwaomCpTp6k0kKxi/TICL1raIlNs70t1EaCP5jd9b1yW0ydoyl5wlPSb5AZMmCHWBiOSKqQ
4OzaIjE20H5mtB7VKeV2tS3lzovD7DUhYIaoktB14krbUl1sS8sgYm7uH+gvLCdMgJ6YE5RA5MFv
QgaQGxSFTyYHptBUlZtn9RMFv5d3rM8pRXClaPLIXIbtaZ4+LCse2Q7S8zyX2iaKQCeGqQffaC3b
N8B7YRivmDarj02v0oH5NrqMhJ2G8CKaU0Jl5/bD1G+LwblvWpYwn75ECvK+l6Mb4adlAwgLMw0c
eu15IfIozBP9flA1MiUV4mmzXr9W9XM1cMlS+s6VMhR+yQJ6+44h/3zC+PChlsMUECkF/c2BpapI
sZeMGCn5sU+ih+aTjXrn1Q5PhgA62wtF89E5c3QuzeotG+PDgKJjLaZ9sbQnubiL4pnrdzPAs6P7
wvwM/lIajGB3Z4cgQ5UWK59huJvm5Mb6vHF/fk+I2tsMxIZrEkzEdlK2Uk/fNstvGsrPTdmOV1PK
k21K1qYkmaeoVrjY9A6ZWvH6mKjOFtuqvFSVT0mbvLTCeMbKK9C5XJLFPHOhPNZL2uGklbmOhAia
9fmTzzdzlWVCudXRtie1kcOhpsluOnCt+TC5548ScV6x8qjFzOsUa2xJeDAxizjyg5N6DBAO6dAe
aRTamcvQ4tMRxWuK00S3WZ1a7aywSRBNqD3cNOdVUaGeIoErfHtq1F0CMNvlm9vVqhH6LWEl7lwU
H1NpvcGu31u61LA6FuV5QLwymL2gJ5a8F5M1uhIb+aZCZcMskHY5XtQPu0S9aC7ZN1INF5zsg8BK
xGz/GaOA2AhhnOxEMzbhxQydS2RXb1097ZGBJ64ULTeyoDhOrk1GJdfk5b2JV+aQ6TrxWePg6RK1
90QQQBylHwRG9w89DotetCOtPpwi5GLvI4mMgNDhDgy8tPNDtO0UWM/GmK5CiOGuYpmduBzxXnA3
RjUnk8rnT7oUubDhX2fmUCf8GceV8a4Y4TON/v1sJI9VPVtoyJAOjNTfG0uK600J8ns9r5d+Ome5
AsITMDGDfcPtigH9nK5f4iSv9yYygzCZC3SJzNK1S0eeb81L7kuNqN1RpgOUtzUqPFn2hiEhsxyf
v5fRJlq4uKCKxNXjmEUWVIQbNbgf3DiN3YhYMZq40o6bv1Uk/BMtK1uhc4TWQex1cwy3uh1bbukk
WAN68LvkJ0nDy2KQYjPF6iXNtnbHGdaZqASXVmHunDqbfGyRoqjjz4JIjmHIZ/os3CjHSFMwlES7
SmkNdzaHb9GUT7pTU6UX9ZWMIlRwvPppQYjrPEXbRGG3LDTMHoTV3rFYU7Lr7sZWsckVXYuPBGPr
ENIrLCSO4Godxo/Nh0Xe6F0WyZsOSbVUKNJu0eXUt2sUqAAG3FYitY7Mc1/X6k8JrbArycamTIZH
O8ziDZbML3IaM4Y4w1FoGDsWJutLxuYo2+wPiNQ3+Zwhh7UXblZp+UTsy+MigKJZPLN+se8smsuW
xA1OM2lUQDtgL5SyQzY5JflskbEdwpxzou6AiKIfRhmP/i5EClFV89acGT2MqNRGYEUeec6cigUR
N+GHRde2l2mCqzDztkUqE367DAQrZQXnPS5OKx3t+yVkq8/j/smQgE1HCzj5ev1dq3IHweIwUzZk
+Nw+tJTDULGTcYi8p4i93EVGhaX8IAdhEfgnwa9exgYwDbpp3IkqqebVRxVrA6lo2bU2eFXNSP7F
iEJuYqFIGnqP5EnF57Yeej3RBGsDZFFpYQDO/xrmQr5D6kml7+cThH9Iyif6ztBDSy7aS4MMkxsw
kSNZ/7MwuzJgw/jAgavuNItpmFQl3LvNNZwyroxDv4IpU50OfBYbh7LSdRZ6HQzGzCJt9YSjLun2
C1KloIna1rfpfFsIHvaFxWVzbLLCI5UkZPsJD3W5MMstJRIKnCDU6eBNmjX6dVwom9ga4q2D1WhD
8+xG8EB4UsbpOmQs5Vz0n1qFuogbSR6SXmelglctZWlOgEF9gVpr44S4/xZ020HVZx+Y6oA7LuW7
ttLsYWNtZ6Q07mQRxNCtGSUEBG0LYAfIaKKd2nFuCaV1xYyuum+BZAx0Um3LDncLDFm11X4gW36n
R8YN0uB45JvnhgzhKshrblQakr6NZEyvluBeIBPW7MhnxkreFBO+MCXCOZbo5HKXrMNwp1f5ZyWb
d1NtcWDD/q/U7GkpubfEFSHei37lznad2uVG4i1a3va6hOyAJdknxZaYUkwJDMwqQx89OW5f0Uhd
c8phINLmsFndmPHUH/WipafQIanV1z4VkxVMD2ye0Rlvl7HjlT/oHCJ+ok2tp3K4RRplTxrNEMHM
F2cqn1ZKu1uwKdLCGTeRaIRLAsStYNGDZSYHcgw3jcYXy4IWmBg7RmOXcZyYH7EJUG6VQbVwAEpJ
ujX13PAKEf8syEaMcfIuP2PozuzpXQz8N5FonyNwQOvHricXjTeYXbZFjAMEixunZvFp6wwUZaHy
LiFl33QDnUsnBC6v14C5MpmPZTYV4k2oKCuZxWSlR85lAgLKI5Xbvqkt/awL84DGrthGRCrQ4s8/
8NBFrj1knxb9fXfkkbtdjzyJCCayaJe1zQy4rMq6H1aiT3xL9AimhnvmQlsqYzLkjabGcLSQWJ6z
dai6XpxtpgsbbwLH/Uln6y5rxx9TGso7rCpkxxF2BhbbrElFpqEbliQAID4kElDtzAtdN2/Auedr
wtDdZtJj38RY5avLvO+74XHSvcpEeYaZPguyIfvK6uSxkdtn6vImoB3J61RT1VUrRcOhYbIZYE37
wuIOPrSU3IVTcHlbmLtqanFHV3beJQSc1U7ybY2Eaw4GCTgIt8F0YMmb2wsxi3ttNqsbidLZP8lj
/ykHepyrH//tv3yVveia+fqDe9yfkYiruvI/lgPd/vE/yr89lsU//uffPsT3387NP/6X+EqqH3+W
CPFX/FMiZP1dB/dBpMzK3ELtYyL2+achzORPVDAg/L5mWbq+Eg5+M4Qpf7dkAHPkJaqWA9jF+N0Q
hrJIBkS1YhUd/FuwxjToE//9vwKsjH6U5396vdq//PcfqYdAeP4ioeMfMnRMFCrXGvAE63f4R3Ep
7IfFFOu4khrIZZJ40Ayi7hcylLrpyWZls56HPQNvVsUwn02VFhAN2cc5tWSuBUxDmVleNH2MMCWY
W7VFrZPi/qoadN0RJHF62sOXXhZ3Uh4Lv1nwxE+p4fYR0Ohe2Neqau+ZASw++hK06Q6x9gz5KgiI
9uhcTAT5odjTAUQQs4xX4eylwd5lw/hewIP2iJ/uhnH2xMJAHE7+RFQLOyND3a2MIcpIF5AjKq0N
M7JecpFXQalXm2xEzw2MAfutlPqSwajfUuUosOPmKY8KySXWl6hj/CqqcsMEnbuaLOh0OveFY57h
7NM6rwDa1lBOax2m2tRmP/u+DrQ107QRlGPSjEJ7ZsKeUScRmPeDu2HnNYazn3oi0RDw1Ru9gfNd
109DhS5grNBpqfB1l/LB5ArjqFxyxxJpjZl9GDXDfohUeFkafjz64p1rJTP86zZ6CNmZ+qze5xl6
HjQylFsa5uxxRi9BuNgf3vff3qA/vTG/YJt/dBEiWlPB3Fm8gLTcZJs3949vDGxxUZnWGwX181ym
HNtItLyE+4Rf5FrQWCoq1Wj+CQkAZcBsumljIaQJsVBNWcUgpMCvb8/ScyUB4SfiGz/MyJ+tH2qT
qbrrEOHhD3ZLHn0snXMdBXutMbLFO4O6qnvKFyQYU5vsy5lBOoPM2YdauPaNGVH7w/zNzPgFA9AJ
PoEURCGVwzT1u7JVuL7ynATxz25edwgoBiaHMvAJlOy2p1sWSd+x8qbrRMjnjbNNMRN6qv3K0ITk
QXr249x4dT8gzIfo0LVrv7PLD8XaK6HB74vV4eWk1jGk5U8/DbLXuF5PmVTpp1kkumdo8Qkx89qj
sQB+TVOGhq5SXTrhhDaFPwo65/AAnA3Si5QpnLqv23nAiMEr2K8e7oHFFBrTF92coyD0NJa7vdnU
75CpKSN4bboWumGMQI2UWuuBmdsddX3hqnYkuQhXP6qxJA4OabeWzT+rKJ22Vh+Yi6od4p413tet
sRv0ikGFCjMo7q88EspiZry2iVVLq74hNTvHIu1TVBzGR6jrjovZvib0tJ954BEFapL81Fd91Fqb
DUDcUHhJ7w2hDm5o8uaqivDLSmMJZjhQuJlwztO7ztThS5ZZBiMBL0wk4xxfJgMRk6WdZMjWZcK2
f70nfd2UTFA0NyUg1O2SHFFWPl1pl3mh3dZ7qZ2PdiGaXSQxE5NF8ZIqZoHHlVba1HQ/VL2LqF7X
dc29A/SNsuuLftiasvzdyhVwtpi0nsxYPV1tfx06iTBaysCI5hw+6vWiE5fvDrLFoJawscYhbWmB
XMO3I/XVHMW/MUP8wnX8vuZgGqkgjTAHGxBIOTXsvzh3tcEe8sh+mwpB4FLXMX+zXjTTupMZR2pz
SRpeLt3YKCjEiKT/tXh+Lfv/rAf+bT3A9vYf1wOP9Nra5OPPxz//x28KYeXvCG9V+CscizZj7f97
/FursRtprm0CrcWLtmIW/48fnD/TZQuEDw0LBw7i7wJhrOKqLlNuY3U2/r/94L8gSr+/VBYnvgZi
SQWRB24RVO9fXqqGK3Kc1AVWz7Ql60G35yOQ4tc4iRKCPqXJF8aDmQ4RCQTNtZwzhoqJYZ9iSX02
kkzbt9X879h9yl9cP3xP/MBQaCyV0QtW+VXS/AfXj9omCz4MaJc2cQ2KpFl3khqnPpKAfFuSMra1
K874yJ6myzJF6rY3iXD6wxP8f5xwf6mIVisBnwf3f0XWNcBpf/lYFsytodyxpUdxkkGeaOl8KPox
i5l3DQ3iuzZrLb/Vre9//e8qvz7wPz0QCkSV1wRUgLaCg1aM0R9+eNOSRVXaqGLJ4nksqzX+JW3U
oFcIzsXYiXO7q38yrijuys7SDkKT6KfXqsPVQVYOrRmVTxJnlRuW3Cz12rxTmxhrAbxHuuERN36B
5PluUtvpAS7kPdnpaUDq7ZmAgpkrusNIvAXGoiOX5vhHeKx/Z22n73Ii4NnoTMG+SKQOSlltZ9pF
+5BFElpmWT5nTYobOemdLeBsrN9jh9lz0BoO/6YIGJsZz7ONfbkurWWvPDMDWHtbfXXA3o9v2QIC
GVfyO/j5LYqM6Tw79E/SZjhSaUznRC93hbIw8o2lXRi9K/XoOn31HTIp2BoxGs3FTK+prdm7WWCy
nZ8T6FWHxNGvDL6ZfpcaOuCHoUbtkvTyEnQxSXOmhipnaZevtlfam0iQrEC0JYCScHgEpdGdKuG/
JWrg3Ik4XrU+/lDM0g6tRU5/EwVJLaOI15c0vgArIqZ0CYdAjubqkfZKf1gU3ByOU0QP//o9cf7i
B1NVeDVQ0bSV/MgWov6lZCdVMC5nI8Y6mpgPVS+X95ZkMxVRSg/JxxTLxEIOyosiNS8addclKfKL
0nDclkk031sxxBClJF2+HTT+QEjIuQvpnRojYW420x6DqkvO0VhR5Math4UA2caAyF+GfuNJMCFO
TMFzL2/7QKyeySjpza2cAnTO6tXnjpiDl8QO9BRJuKldiJ/5ykmt3sp0GXMaLSlGyo0aIn61AMHs
QUJuSUz5OWFvJqortg5Kl33a8mydLDF0W3wMKYWNKUl0qZIddPSgI8fyCCzgOsyXUSOUuAxVlEwd
DTZkCjsxtHcIehciDt8aHqFLdki+kwA7XDSl3Od6WrtYhsaLjBGzVKpLgm4FdgqO0Xag74s5S44K
tCu5Rn71TAsUZV94rIR8EdRTQSY67drJNPNzvbLfkqy/oDZNGL07umdrUhuYx3oWIYK/ynPUW9Fg
rvzXr4FK0c1+8Mf9AvunrcqGba6kPBU68Z/3i9Jo56nXza/YUi8JERRYOeTFM8l13sLTCXmds1Oh
aPOV++cDNbn5oG+7sF8Ys48Ke5niHCridjfgBN9ZSwF+0JCSYk1hjAW+JLZZJkDGQzppxxyF+H5I
ke0y6vL6oV+g0lQNfqvxojvtDgIXLANNlo7JQppH2pHrpXTfCy4RNc2ltz5RAlyIi29Gs3zQi2FG
exWp3jiU0rZh9CdHukKyn0XYXc5IVbS7KCVnPux4k4GjePNCpF6eP8Fo0G62QWeRIOQkUcMHjUtn
YCb5eJeE0x7MvYbkghmE0osXLeqPFlkdxEul42UdPWLd2VYhtFYVtVrjqPON6pVSVCK/x5xQG9gI
4bIofrOiXA1MIwykgb+xLvtH7IOmr5fPWHovhRaqx9kiRohLrgf1Ai82Y2FXyYfpgRSFWymT2ZTV
VrU1OqKMumUmWBTz/JXQxiNheJqfm3oQixFVnGA5gEQjEWMFh8wjIx/wyIQoFnyXTNJie8R9IH+M
6Lg2Dj1R3D7Y7GQZfQaiqAd1Mn+yWSxB2ywfoqd3rFTprse31ijX1DSlw8A50GSTxNi1ok0mbLqg
rgSFIYhkhkfZ1L4hULiLlE7aTwBZsIJ33b6abX92TpC2jAfHqGVYSl19VwzKwcgYkYhM2amoqWjy
t8kF0bPPdG1bTJex6suTUSBHS9VzTr+YlCmQWC0W+Cht5E3O9/qIbyW7r8blqRXt8tgNA0oZxDpq
OHBh1gE8cfnlAQF2KjOiUuYo2oZ1dhnjod5AlkAjikpLFyjsqgr7pgHNIyISdz/nTIZt82hUHJ1G
F59Hoos3DHdcw0h3JFqJO86Dew0Zl9vStmgGcpqUhMhmrvQkVI3TFhk/MipjFG4920S6cCi22KdO
9aDs6jBpXV1FZBDr8pEhD9O7dvms4qF8aqcG/eWYD94S5Q/AkOuNbASRntLSxMd9LBWgJUmfEBs/
iJ2AqvdS1YbYLKHIA2HTnQVZd6zglIH5R/PaOCQb5dlD5ywK3lE319LL/2bvPJYjV7It+y89R5nD
oQc9CYHQgmRSTmA3FRzaocXX94rsfmZV16rrWc97EsZMyySDCMDdzzl7r90slblLe0agh3oS+XVY
0pmEvJI2LpOee9NFn/nc4/ABnELKsf8gwDI1S5o39B4+06BfZlXZNxcPy5Cm/aFmHEPkbEaGYVnX
IVnAK20Ob8BPGCh1tHHj0nlKsEZcyYrHJmR9KwRjk2gOxrDCkE5tjV4kybhqeUpaj0Yj7bk/K/sz
Z2xKrriY1pVmXTeBbPKGQzlYHcl58lCo+PxISwxjjapR1gk6+GVeB53FdAtbkBxlciCSeAg0sUGz
f+cINq1aE+gZ4BSyUD30WR0htpmJvkJZeBpsIC66LX8zYMbpnif5dlDlAghLCMQU85u1xD+sVNJv
dsdzYjpYgmfj3YVPW9ZkIKMopH/cO0/A6/7qwTztBiQRq6b3SO4czXd88Je4NbJdNfQ8XyXglakI
rgapwgji0/SeWsOb2zQvtERwfgRxvu2dmc4Nfqmd2bkv2lvq8+Iw9fXq62jx61QBGlafdcNE4mLZ
/P7KOCqLT0fXeXEcpB6vD6EFOWXBNs+dt3IO0Onz6TwHqAtuhj3xPBsbQ2DWsNNSAMCZ0Dqqorgv
sTeEAdjNdd0rA2Dgz86VpNs7BKt7bnJwI/fVGMZ3uBp0lxOSevtx2NK0RJytu98Mjr2rWdyquXVP
lp/R+2+a3ZRykhim96JnjtUS6mv1YB+EZZg73aUTvYSgPRqiJ/sMutq6y836xGi8+OicX0uVJa9j
+6OMK8GUitupq8vyYwqcT4kB/exnMDJSnR+gohNyuvhhTqT6DJti23Hvc7Z5CPegtq7BupQra9D9
A2SMwbqydrYqnFUzlO0pjcGYEwXJ3EhsXJ1/eQQYgY1SqJMK86MviZoaVAr9Wevo7NBQa0qr3FpW
xIjd096+tB97eSrfSlZyugLFykFueBkO4Fs5Vet21SK5PQZljFcP8fpTL9J5hUDc2iwLwCMCs7ME
YzFmyegw4f89yNSqV5K2xZ3I4mG1gD1AeYDIxM0XNyRoY9oUCOMHn/2yUS6W6TpijCGN+mSJge8I
PiWMpP+ZYyjYCpEVK0uz/RnBxxIXYULg+NXoj1EKMofZoUliCKN0gh+Yr+YqbKwyRPWLRYSoNoIr
6VaPWzY9YuXvifL722xdieicQ95TszFSUb5p03p1WJJuPnLrEG28DgX9OjvNvyIWxN1ku5zwjOXL
n5v6MpitzyOAtZHejLgw1H2ZpfYushK/6zI1XpPGlmcfXXmszOfM6PW9eLyoQfycqgTJ0AzUSI1K
MyUZvvWB8Tn3XnAxKIc3OJ5+xZ1db4a8LV5Gs/2+NOOCoWzAWugUJlyBFjPrIA+5TxIjfpPk0BVh
FI86hBg0YKSJNh2n9R36n/fY8neRkVXXYnGqa0WqVrQswTXTdoRIz3S/zyP6+lZHv+LRfVvQM1dj
YO4Rp8ynPy/z0obGOLRHrdzk6Pb1BaP/crTBnK7a1j/kOZyWAu1GO5j91k3s17yeFE6jCHkCEyBg
FBbr5ziu2Pyr18yp4X6ge8+WuL01ddPeHMymF7HIXXp1GjK3MRaIbd35Dzn61UerFg5JzmCX88pW
lIGE9gAqUbOcpJZAQxDp74pPZ5mJom2M6FzDNyWkG32OHIawjsorik9svRKdkq3j8oRaC3dWlwUU
9QIvnR0QDpgzC5bY3pYvc669E5MpG6S9IKI19n+OOMyeitJA7A+/ke23nPZ+7rXo1fO3wObQ85df
c4iTwtDnZXQ3kdHmb2ndXrJCgsZvOUA24DKu/dAdqGQ5BUD9bPyMGa5bsaFDth/39BQfY67xAmv8
4Y2LUVPw1ha7mLdl5Az8qjlH/qTfeZauryWV06bvGhXS7nOP2jRwEKXj8NGqFkgsD/OpcMHH5Igr
tyQkQSFO++FVRqlAH6b12csYbHpWDYcnmT96Bjch/PR4lyp74EcU486Nj5QD0S9ATKjSW2W+mpGe
tujrt06Mx9dvHPiyGI1+smAzzxDTX1UZZQBYopQnFPvKaI8kz+npBi+6fLWVWzw3+HajIJNreKXR
lkTT6pIrXSGNkxdPGfNeenYPm675DfllPtmwkKy8NXami0Jp6DpsVW7zA1xGth9V3IaR4oIPijF0
FwHP9PqK37H/y8FXEOSx8TLj3sG30WzmJjY3ASbKm2vPp8iZy/dUVUf8I+1FRjhtqy4hqjRxOX7b
FnKX+iPIHbIGkRC0TG9rgaXDSd59xa0XlearLVGgoiDE09ovp4o7emObS7FpI5E+Keit2N/PSqfp
zvBj6BIBLMsswRhMAMeTu1zaanoylnzYD0bWUk8A9YXm871zCRBFGByFEZbIV0I9f8CZphc9T2Hu
7fFYli885NOmXzSppzxmZ6Jiw2l0/T0s9eJU29Vp+nAh4l7sJEhfADitMzt/dgzYRFFNgkITtd6R
dADWYCvZOwZyOopMllkCBsNq0nhdQHlwsLPR4Ue9faVggMLReBx63XZTmJW+UK3fraGMTn6Tr5ec
PFbXRJWJklN2k3V2gJhuo0evXOSms0shrNBSwFqPUxIuLOHGaxTZ5kEt724R1ScGXQjvIbEA5cKy
FgvWOAW2rc+/R6rKjiIRZ2ucnXUckZKccEPj4+/KtdlTgPJeQF40df+s5vylJeKd9I0RG062rCS5
AUfkahTBy5ijRAnI6tFFf6ZNuLWDvvxMeYrYiEgzSsfWhoSSyZsGq7wiMeymRrbxpd14WMku0dDG
G1xniHP7KT6UMv4xikwdIOw2fGf1yxpm91l7wKBaToDp7Bahn2UIoZLBOuo5fWYqFByZc8whlLkr
MiP9DYS+IeoriHiYI3n2VgxM2pdpsc/6wTZjkBEKg7wLSOr7ehzKF2VZF3RW7/5gWOe+E/oUIVlE
O2Rn0AiFv4Uec3UwiQBHqV+NsTJOg/TSTTfJ9D4h0m+q6MU3ujeg2IRcsNJsrSQLdlOgP1FXCrB/
gsHlgNXTX4Y0HNSc3f2cetFJR8xynYvEyk3utZjatWm1mJ/BnWSW9nHoFP1KtdW489MUIwCNptUE
0QpZhpqOCHbaMCsaHiizBzDSew4I9eWFIO+jigL7aHQzEbx+fKsXGZ+LcvloZsDH0ix+mKIu97Xn
QUmAlrXxUe3c5rzMtnMkHion9UO2BM0aBl7EFNWJ7Rb2IRlS/4nx43n07OLcBNYrpz4smy3nmUdg
uabYoXdsnlsYDNvazxUOoeb4Z3MqFKgpHLBkADXq6MUyvzeDPT9VqNKdzP2ZewoX0EPqp7F4rxoD
eDCSMIRvilELa2sMvkvuuo6/J78SlVQkHXTDjrMDBgeOM+++p+x2JrBi5jHfsJGhREuQsU4MbPFq
Jk95F2NASX9BmW63ffAgdXdZegq66xBIeXBpWO9kolHLUFEwvcmsu4mN9xD71meCceRY+gVPNRUg
wmtTX4D46FvTRjOkHY6Fwhi5MKW6ill1L6O9/CTtPTnTxRIrZfdYuLzqIzKIH2wjJ5S2Vew6e4gx
b5robBi09VVino2+NkAc9Z95GU8oDcGJJctFO3V6iLT51cXjs+20GfpM/xPIc3MGvjZyfpzVxrRT
btY5Fxe37X8t9pTscMdhY1nctTU6HCGyeTl3jP56gtgP4+OtFO30ZMIjM2KOcc3YG2yeiziiMjDX
QdQOxyoR5ftIXYNNLWFaRXPEyqry1NhdQC9HOKjrMEa38mCy73wr2sTbdUaW7LzI1h898QXeB3uX
+AG2zlw7xeBd7dJ3Tp4DAdPv632e2tGDCAKTY/QY1KXzZ4WY961FzrhK89E84SmesTkaUWjdtQr8
vRkbyzeXJtQ6yA31AHnv8HazNAKCOqmhtfl/jnu2u8E9V+lvV7t7O5bqqhkQrFPoXGs+a9J4aWCF
o+mIdcLRZSvALm+XKDDQtXYbDQRgRvMD0wfCqmvMCbazaArxOUaXqh1miAnjrciy5ERSkhty3wCB
KJbgZLg6ONVU6KFysotEenV17U5sbN9is0+GHbVVgJCNjo/sCkkKbPcZCau/LTjCR7tvLi2d+RXi
kAIdmNJ42pCoRvaELClQy731xmHtlyQASHc2Lg2utXBos3qLv9g/LAgmV4VDUC6L1NkdsUkFrY5x
0MVYzby6ug2YggcD9Wa09MaOZOWL42vjkk7pQaOLPte0YCvlLvfEYKSOAAIIbD0uR+2EAiTr1iBq
ZyMN+813B24ewKH3ZfqKGxqqKcU6yJvXmQL7knodU0aVnQJRi72PkPzUFR7Mkcej77vzeSj9cVUs
Y/0yxNktGSEeLCj+3skmS9ZzxdS/VXm+zgO6QziB70WaI9/QzvytwVcfBKukzdNfVJfE8Iri1kCS
wzRn+++oMdeGFdFBTvAd0GbaTD79VI5dITq1+qURElMM1NC18hioZ/novfcJP96LEohMjSnO9OP9
Q4+XM8weIjrCeV5bs2NGamb5Kcd5TTAd8cZKBdTpZovBSz7eaj/JsHF0sSXH+AsFrftcqY/CtaKz
NvK3IrLZG1y6v1VwjtMICR/KEAya74z0X62lcrAOkrUO5L45jpOFtiSL3HWG+vwgoucUBSQ0A1U/
9y1NaMDw8d6VAMNqHb+PQfOENVQfAh7u08w8WaDvHcs2eRPd+HvQ83VWUG29izas5N48XqYEbakV
QTgwDHU2i8NSZNElQQDPCS7rT5OpUOLxjBYTLoxa6g+rR3vSpI6z904dKQ4XOPfuRS+/avgfWG6X
o8NjDm8ZxqgTtPdU1MFpQM/KqeGyRMW2ahaaAdWc7huJns5vA7n3sri81dg9vbywDsuD+FrI9r0e
kPFmE+95yKrqzTNQwZUtsnpaySdWsum5ctx7NdegIGLzi0kXRni7eZa5FT97tK0rCoVb402vIOm6
u1xw2Xv06tF9VC/O4vywJxxcg5sEwIex1I9mpbZ5f2YLJnm6Ec84pjG3ONlvDuzBs+dNN5Et5je0
9jX54VX29Ee17KU7y7BRoGf+clIYdmXO6B+h760zhulM0nV7Legjr5NHBxxdjNqnLQKoNkFOnFh1
/WJJzuU6SLCa5eSfp8nVGBx1tec7smTiFSrl7QqnE/fRLg/t4C40haSxsY1x3jqJSDjYVA+IK507
wG1wkea2OnVa92s8lJrDtd1cRNAhusC4eSI/zXtqMXfTDnM7mjeWfa60fMnKxH31ajBFglOoFS0T
G0qBB3Weg9D0MOEWaJJwCZgnqhWoMKZ3asrMDkVfY8XuMez1nf0wYPhYhJ25wCwIQgW626vZ1cMh
KdRbPivGs/bkbhQl3UpbC17w4MFb9i+lkxI67kc8XYKuYAl4IetQfJuGg4Uvu8K8GlBDIWxlmb9U
GDNZxZxDkKFWnWWm0XQijJQKE2qNzSNAw3WwW4TVouk58nmvsWLAYiYNzuMs+hypeEABEwCbkRte
tOU5WmwiWZd2bTX62YskhF4z/vJ9UEFjzoKcRONB1cV1IFEbq1TdAKwqMQIi6Jm2njiOeYCQTRpY
+HW8W8AFh9qecAvQRjglifo1bB+vMkbaPflci/wM5Blxjq5+LPF8DtpdHOcPTjU2CT+4OQhy7UD8
yDNlXkAuYre2aBA5o22sUNkdy0g9azf9RLAGSjt+HqKA8ziHoY0usZQsJSVJwPGg+BnlI+cdBl0q
IRmdnKkBVfgO4zmN0CQ/Nc5JDvmC+8crMJCQBuWQMe5jolke45RcZh6MKpRYzkj9EfttQXZDdUSA
bn9p14qZdrf7h5w388Zix/xUkmSAQyTS40lVdwDC6Mv0tCfFdKzj+XVp4EtiL29C7JhooHEwJYoL
THiGx/BhN3F7rRkn9ZKrG1Udzc0hxhLnmIdgMpBRZUGxT0ZOegxGbrQ0EC9XLb5ORnQsAgB1yQ9F
8uL0S48ZzOffoWgDMdN5OMIDcGTjMU/42DUpq6FpR+9GLc8s5z8NE6NrUWNcsY16k+bpFWvkJjc4
urOOXIt6jE5zVK1GgcRqmsvxYNbzJhPnpvmrD7AJ93HQYR01zBDAIJIlhMiMWoedmfVhQh0b+kOr
90q2b6WZVAfHp7/eVheRVs6Gu3I84Y3VhtplLLTADARsC4mnPslzeumPMWxLa93RAUwImu2ywQeV
dx2zOM/8XTOGUFqaly5+L4bsBWehGeoGS8W49FctAIdzWAUq5QqODjplOFLyWc/RrcCt3Kukelbt
fBvJlvAb4zLhffwWJ6HdOS+9Wp7zGqrHMJQ/aG+JtVu7n90j371y0l0w019OOxpqy6pyaqaCvnyz
g5RmbuG9DhbbYwHuO2SswPeeOytsc7PkAo5fcw+1zWwCOMCFvyHNxz6r5pfbpc0xrXkEjaCSm3SA
OO9QwJ4D8UXwh3XKCnGbmOwlsMhvgP0/nbLZYcqDgg6iAfaIfYza+Fr1MDOmChSmp2DR+uweveXH
4YCJp0gZ2VZCbRbSO1cEnKThNIl1DgNNNYl/iuu4QOuXN3gr0wiMl89GNAx8BBXDAEKuVrkpGQLQ
it908UsaqGKb6+HiTj3GA7eoNmbkVY+qINpOWtID6yHZcUOcyFvZOBxL9pUxf6j+0XAzp7AfIqbc
WCZXdMX9dUDTVjfNqSuB9jLyWTkqn7AuCw52hRuwZBnLIent3+ncjnuryuPXgdavwM1gmkCLEsxi
ceKcHNHDxi/rT6MAmjVnkb/C8+VttKrz46LjOxZ9Ueit7RTPAjs4DFVLPmW4oxzrAUQtu9sAcN2w
G3FAbIZSn+1cTRLhYeoDixrUpa9VGZLddx5kDwudhDfKAUbXMKUqzvYIeSGdsIejwjWH0DXbisXz
29x5wdPj2I9ZyTwZfvbaW843J0cdxHbmrjpLZltRN3dkff3BByiMiGB5ahdVnpMGSFQV48lp52ug
ZXSZWy95SaId1sk+bNNnECRkuwARbOFw8ZEjRYjFxpx4KKfA0odmqvD4xGfbnXLWvDh+ruunAKSQ
6ZX+S5cVH4XdvSxeKrAmkKGUi3ydkE+ABnX8nNMe4F7O+Sq2jYkndrjkDnBYd9/q0WeuT1aOmScb
MNAPMoZq1+6jpk23yZT85umztpnhXBueCx7YOWA+W9zTGaNOx44TMkL1NqYnKOjb5NlNDboCo3ut
GiB4A1137DlNuimghWzrPraIDOribeJ0MBVwZ3FgUR8Amfrt4jrTLjUz6vy6vs8mowitOggfJKuV
sPyriht1yiUjkKTxOCKXxQYZdLAKDPb+0RXfEKefO1LmmTlQxwnbeILTwlWO+SiaoFlTgzRU/+VR
YvVhpl5sKhNeFwv6GKq6+5EVkGoMb52+eaM53yuj/jnmjBBS7OWAvR6ng4EFDjdUEB28GYTgQ8kM
lpg4zXZxWFwKufGFcVDvUWS/4YNbjjCaPhfPRxfhFZtI1ulfjMPp7LlrMQhvjSgIM2iRX9jAC6Z7
3Ref+8TTFHeXNnbWD5/+mZqMBT3qICNS4+L+SyU8Cv/ho5iuhsLsK4JsOXgluoiRPW9ttEt9YfbK
HPK7H09iX3XDWsfauRErZFNoygMJF+/lIKy723fmEVzQdyun2TlE3cpl2Vt78fI9zsgNsAJw0J18
882u484EXxOJ/PsY4VHNouyY5NFjOiuNM1g44yxQS6wrF0FN5zGCNZjnVNTE62Sa6tCsW5AMGB3P
6NHmrULVtkkm/QIqkZZHIZcn11pHcglxfC2Mr20EAp4tDsqHdBaZHg9IQHs2i7Oz6gWYSPOpziLv
RByNPE5Z95M9Ot/WBIutAuG+SoK7QGlanM4eaw4MLIRWA9Q6maZP00xA19Di9RwdeCXpMm5zL/0Z
5w/huaTJk+XLvbTizdAgjokksE3L1xsDOE5fvxRGiqM7yp0ziVQ/iopzTmE06RmS2mBOb6nhkK4F
uMxMBPrueWIPrHB8VQxYmtwOkSi8eJU9nr3A/SYZHRZEBa88U3RhwDqzMoZ43GQgNNd+bB0HjEV0
e+3oW1yBrEqKv2qvqJ88LaZbXbG9oxqu30qVbGXrlRysnfLeB216NLPKXcdJdHebSrw2Xv/RqSz/
iX74lleccopOobEAc3DUKBGOf7768zKmpX2cU8XgUY8FgMAJKQWSN5BPg9nsYRdml7xu1a7uAgP8
TuVtLToB1JMBLXEaJMwjMN2RIXXQFdDn4QFejJpSHXr8wa/8C2q/ar79+dOYqNe5sw8x7dATeVDi
lR/3jotNXuPKjsOigjag/uTs+Da08rIySM7pzGLP3GAG2hIPb3mqLmJyp+9VhJ+uzeb67gUGUp4J
BXgd+WumUsP36vGSoIjZ2MskT1raw13WEGeEdMkBKAzGQFD743b0XicNUQURhAmNO1PER0wn3Sbl
cRwgNjAN4Utl+nzZ1cV28CitFpSWG6OGi7KU4KHdLAXK8MejKp3Kungw1wx0JEfQ5Gc7sMd7iUf+
oINGb9AARu89VdS6wxtPIJHijMfAF3UC1s2YMQtzNOdWC+dHlefxR6oX5KEtesPOmuMPlhfG7L1J
x6gLirVdpdFxdr783lMf3TjZp8hnf/zzx8Qjuw8sJ1Zj0bjPWeKe7IgSrGnSF8tN7bvhTu9WZ6Qf
dlCJHR0VYzs+8GrG42ckBps/9dMe4pnx6tG4EkNafESpGR0rP7bX2BzzD9dPkZxbOUlEywY3ScXf
yPXoFePr5JXdtWs8ah60RB+J1/nbNm6jja7wznrgVDfd6D8FQjYfWRbdU99Uz6U1I97r0jdKdXkk
VKheTdwTJ1hNJgYXJ0GjUQ3eRzlD+ROSHQN7YOGq5jpMntxWE8sZg3DnjjlIb2XdLZvFmJ27Mqqw
JpDoVPe+wwClwk7dkQGrYty5ZFGQXwASFaP2DrXYxWwxMyNDfFxf22JeWNVk60BfEdhCvV7AyH+8
FJk9cJhfYKOUzNcG2g3JSKKa1uZ048Zk7L74DxmN3JWiVaE/WhmG9uA2mZM4KbCKfSCM8wwhjgVV
3AbZYBHmZjBAHGXvhmzErcGDtVp0p3YKlsqMIeUUDzZwWUWfOZFZef/fL63n3yD6NU3jIQqC4YuQ
i0asdaxTHzd/HjC0KIKbwnd3AnZ0BsdZBN5zb7jiBCx4WCMHKEN7pDdg2WC4W7F8+i7DSQqLNawq
2u8V8HqzYU+OmxawTmyZtz8vEFvlzXDrF5Sh/WGqgdqxF4Ay1smuiefxWgfMB5u0RUvDvDELrOqc
C/RdPgWTGRTFdaxcZ69KoEH1Q4417JoI4UFZIf0SkyVvxE5QjJvUuDOJDl7y3KW2dfvzsvTuKzbC
guN8uivjd65DfiXVsLr5MDJvuTaJhfBIj6wybsvsB6t0dxu/xV70e0kZ7Pgi7Y7usjwDvfRXNgLm
sMGrLqHDXLVmOGJUsbkrWXEPf4SO/9968N9YDyzk3/935wGio/JX8s/Gg8e//y/fgfMPi6Q3tPQW
GbSYD/7LdoiK6B/C49zpu14Ae1yir/8/vgPnH8LGeIAjkbhYCVQfXXzL6VH9z//B/xG4AwPi6zz/
8Q2t/yfP4d+o/QFOQ0tKcixoIvxRMf+rbHXRhlC2ORaH0vsLq2AYm/N3XOmk887Bty5xQT+IlKMq
sRTSy08THUc4IWKX59FHQZmCxkZf5yD9+qfr9290///2bQV4K1zLwXlp/033jyojYySVFLiHylMA
HdFyi5MTaHNlpPq/E+/+TcP95xpgLsBDJ3GAcuX/9RrULUINRQDmoRPRO/EZSFTkuaiiIPQyb9Mp
90nO5gYYEsZAMMc6ArIGAu9cZO0PNxXt1iDPeO2AKnPSd4dgkJVplHCiXeNn4/8OmEGvtI9aopbW
m7TSaPWfr9UfH8Y/SY8f79/jWnFbuLbgJPAwUfyTVYFzRIWVXuSHzAx+uAO+b9nN33PmAhtqJoxX
VXUgohpKnQdTmPMs4upy+5/fxL/5wP7lPfxNB2+4mYUwZc4PY101AO3lmWbwk5nRqTB9/+k//7CH
9+I//MLe34K8e3Nm6tCY+UGp8fv00Jq0xl+qPPSL9zOn6fqff5rzd18uF1hiDmJkH5Bmz2X+2y+n
jQ5qtxMY+zgQ1YFT79bsLDi+XWNtApHuCYUZYHUypUAKE3H/6PaQ9UTQOKSDbIe41NdizLaYWVjO
k+nuQMc9gQBKz62ToUkXwWspsxER2oMo0bD9Sp5Ay0qgPPrwbEt+2FAi4EyIAevHpH1NcsrWuY2f
4wmmFbE9yWqZUrlysAAiJhmvbn6sJ6smBwpSf2Q9dhn5A39HzZFDZA9Pxq2UfEdI9k+QkzaBrw+g
iicIrt3n5Lv7rrrabYDfJO7Ofcv+TIbuu10JrJ4DUk2bA+bKi9ETVqaqIKdPx1LNpCqbUt/HpWq2
fVFaYUW+Ufyggc5Jm9GucA52QJUfaKbPIB93Ex4mzawVJbr+SxkApr2s/RJRtR+cGgqxWfzEupUi
k9Jfi8L82C9opTvUPgjKng0+jIXgSmbwZ9spf2ajHkLbbb4qQ7fhqBYge0UAaqGwrrlpqjNh27S8
ss9cwYaYyjYUgw/b3oIkl5IVqLW6TX5brUtg9RRZ5YutJU+My8HLWOqjTekvZf5JGPDBh2jRJfYW
b7ECW9h++CZtTm6TeW07zYl0kDTUD6RY75ClOHn7oQja7UQVHbJbgC3Ur36F21KYCrEEsUW5YZAl
FDBvIVkLHhb9WxRDGyh9+o2jeU9+lovi1kM1UUDxRvwC5HChf9a3zw6YON/1g/XiwIeVDaSpIDrV
+CmaaVhDeu5ANryVI1B8EOXad3+qpr7m7Z74O3iy73XdjeEsxi+Odw6MnGIABDmE02N2S1eQU1f3
vHSRWC194K2HEavuY7xEQylsoHQzUEPI70XjVrcwEnvo0CVddZCdcAo94Kg+Q0gFNmvdleNXw3R3
B6z7IyWjmisW/OR3miGDEN9Q1po+sHwwZ7Bdjb89NOMgMZIKyAyY+gBVkRkkT0yMbHQW/Te0ck/0
VuONPS0/3RR0Ly1EpgF2s28AiHbHvp0ZvlbDHs2aDzbTtHm26Nk6Hnx8HoLHnlfH1rmuxu8FS4dV
yPO0OK8DYeVlm2EweyU1w+TuL77wt36wyF19BGuxoe21tloT0wWgIa9u1yIPeiqE5K86zvG4jt9r
/QAL0vNViK7I6CobLEiUBXiChgZWW6YTf0WaQEW1V0SncnRulvIxPzsMfOyGN9T34LwDxEx9PX47
IzGy7zp6px7NX2ppXhM9mEiykIaITv5VWsG7XUiCLwe3J+Ez4qkbRgxz2Zdb2gwJFoN+VcAYkM3J
av1jnecvSTya+OoMogPK+EO7xAHSgpq5C9Hs3gTSy41qchCWJmGgQWqdc9jUKEqmddd671NOQ5Bc
r03VRPbBbBuQaNa8nZUvPmb7p2g/FIPKT9OzkHIxHnLKlnRK4gU+LRAdNHhZlpLyW2yWzz5+AVSB
hConGczQkmZKT9F6sGuZ7uMBdNjCZHQTNEN3TAaHIwk+ypVDX9Ywiy+nWy5us1Cs9ubnmJdXOxm5
WxMNutwQfNx8rjgd5LIrJ2LESrO3Q6NG4ORG/a4LJDIJsJSvRIVaTkjqQHJFgFKigZ1peFAnX2MD
Jm6O4iaX5Kd0SVE8L3D/t4ELGkxLloxRoKCFP3bI4vEHdNT6GkkF4Y/93jKH3wFtsxOO5DAxbWKM
hvjelt0jUDEJ9r6vjg0X4BgnPHAa3StMTqRPbgWKRDVGjs1x/s1RI6FHRuwQc0+goQbVEJIaYu/z
9rxgd19z70OFH2uUKyStGolRwKlj4u4Q643AALYPMAMAWxSxeIr8bV6nv1EhNX5kbBwLrD6MKYLr
58jaVIlxsdJy7xYXWks13r1UXPIMW07UvviTREc3D2fLIfX2sQAuMeFwZuehij9ZCg7q0rmvMUve
wS/1OkCdQH0XeFczBePQrUoDYPpoRU9RRf9t8n0CGZIJE1s9bVK381EdZHtDy7fSiP2dMFoYVwPV
Kidktp/KXcXDNSDV4djPBuqZRyBNVxSgA5wnmczP4IowfQF/qJaPcnIpwdO03YJteK7b6DZEQN7Q
mn3vfJqseMmQYg/di0gxP5rdIdDVR6n1jW0rABI2bLw+cmFhTodKemhyzFsQj1SqLWSm0Y6ekMWG
Uif5HQ0CRzyBcDlCvYp7CETZbOTkRwWU1INE+2kMW+sBKMgiM2DiDW2mqv8Xc2e2Gze2ZulXKfQ9
E5w3CXT1RcxzSKGQLOuGkDxwnje5ST59f3SeqmO7uk92om4aSATSg6xQRJD7H9b61vBKTtyrUyL6
lTnk0rbdFLzrePJXsSD9CikN/wZ1zowStUnb6WpE8mJ6bd0EjwdVEJvpicF5pBMZuLDJR1+3XsPp
VItPVfh9MtmjOIP/npMxzdddA8WOQG/SYzAZ2ALVt39dLlnGXC//Wp7Znu7jmcYHBx5l7nh+rkcr
9lqDT2APV0LE0aPnOIKs4BYnxibICvPRkbgepYC46hFWIW3v1dMjkjPo/YU7c2XZE0XZvAdJGCY3
JLQp9qzYBQqW1rW3xqr8uXWJY6lt8RTwSTeDgvbEG9tTP/pHMTZ48El1Xg/tyEdlZvUKwwalbPnl
pgSvG5C2EUG5Wk5aQMCKHkJFIvfArdYGI5tFEIinYgyhVIxHAvDYiSX7PBAshRAWLETcfhIIJNcw
Gr7OArRkZNhdZ4C1MFYdU7cnuhjPojAiapBau4c+yA0COFYDZSsqm+jTTDzwGGiPGv7cUEYV8Xrq
wSoMuFHlLnCddZ40W1/3vmWt0+F3aDl0G5hT2avTd2T79Ei1c6JtVXqzmAf6Q9/vMbC/e2Z2TsEQ
n+rEpgSMAqC2nGF2qx40whQYe4J21vYSCTriPzZjsSJdNSVEUhNE8nVgGcLmLOeTOC7ja5Tj89Xj
ZEfIQbnQ9GE/12GOwkYXFttOq4fNOCgOHOKVMYhF4BjQitpxvfJy+7uriK3yfPKHjPEYlgFZyznL
W519LfXqQ5kAbOtJ0ubTcg4zCrLOhL/lOWcYlXif4O6xqwZAUduohFzWgx0JzbXYeQGrt/5t/jb4
BI49O1LiNXauoMomzLryrC0YoC8cF9ChneStrdM3BfEplbRAJKx2TLJzYqgXTNI9lB+DWvXJ0enC
14BFhMMSA/nPqzXpJzISEN4iaVzo0YHMva8TvrYIaCirhq3WuJ+Y9F1wZmZkJQztOuzFY+azszLz
Zwikehs8mM7ENkin6mhs51GKntVul6+bfPxQI8Vh6s6ceGS/CoXswtJUssgL7oYs6t+mnuAAxFFO
5j3rQfsh/IqQoEL/MAXeg5ArIkB2gEAj39WJ1LYgBLDHB1DF6v6assKmFSjJ2i0A3tGVir0bCayN
w/RhkWkbRmSzD5HLu42NPJ8a5n4x2EnUB9IhQyvz7W/AmKnoI04RhyCmYOgVAvIvzDMfQsNoGIA1
d42cC2asOYuvyCczcboVE5E7icjlhiWc7bIy7EMLSX/bPjo9COdCgdyp3X4Pbz571sJPFACmiKMT
ffiuxZS5Nk0vXLpwiRjPg/GFT4yDI2Zw6bi8yzxRFSaXsHUfxrwWy2reNptt8FIqAa7Ld4n3nSHi
/FRxFQbLzPFfdU3MaWskdUR2tGIrhGkRkafntU+4VG5U7t0pG2C8N0IdPRiZq67S3jIdBaJjfiN2
7LvVFh4LUi6mKik+p92lTWXKFQmqM7Wbva5XBrDFM4ulaNPFKAPCMSbeLPfZ3Vfxh8gDA3eH9VAw
Q0HUvWppS4behdaYxIygaf6KbKkjMaZ9jjfEKdPMFIzjK/oGeavspl7pgwzmWf8X9IpEOfnO+seN
+2/N9v57kYKgr74Q+NHEYST/173M+e9/zt/+n7/56y+hY/3j2a3e5fsvv1gXZMOPjwTJjrdvbZfJ
/wBpzX/z//UP/+3bj3/lL2Z7JNr+dMLN//4/vu7ynoMne5rnbv/21H19/xVONn/VnyM+y/mDDbIA
HTKDYewflBD1rZX//j9M+w/DEcIGH+HqeMZ95lj/QRYz/2Du5sCPmU9Kh4PtP0d81h+2NzNFdEZ/
lMae+bewYowNfz2P4Zgbju0zu/AYBCNw+m18EUZFzMHVvTCtD6yniSTf4FoNsxM1HYQkkWAMfT/b
tyYcz2npDx2pgRNSUJ3jIe6zl1g23ucElX0A7rIe3S+tY/rxDBrv2x09UILFOUqb6JzEkMBXegCP
b0mAQ1j0y97LHA1kkIaK5TvqUql9Lho7RlOGN4kUQRbJuUhQYdqAJ5y3SVOhvQZMyk5kZUZTWc/e
F8FyqEn7nhPBR23M8/bGqjgWmJFY9mJkr7Z52tin2Hd88w64yqs/y97zi50ggExfKBkRJN7V7KiW
ZWvr6rF0m6SUCyAUlWKQYypnXiWNmKfYawcM3/UIs6FTmrH2AfuhcPCfWAbDi9LDdRSX+d7m0u+W
jCS16H3o57SpvsxMdUmdQMFbzSrBrASqvlfFN7txXLkzw9GBS5gYFf1aiUV03dYxgbj62Pghzbip
YJJlssAg7Ru6kx8yr+pznIqsuL4iucObb7j9rIdMZGC+aJmnd6fS6drp1JVeF2IiafClel1lIWj1
rCY8WVAZIgQmihSt2NDn6oC7z8dQBFBw20KF0Q2iE5nNdZA7+kfaTgiPBvpHok4IHJS7Infi6Oqb
RVaeo9j1eWocUvBbR3FPXclCN8y5d4VmOaJRBnSAkK4XySHF0pmv+qDyobMBmHwugSaR2xMRVwTx
18Q2bqXjfLDX5CivAxFNcsPCNs5XApodAWBmISZiwKT11PchtObE0+zubNfKrx4ypAjDVZpCr05A
jcXMAk6acs10odYWpcqreI1UxyXlqo4bDOiBJBUzZDwEQW9GrtZ+3vpHlyApm4NEEE4itbhBcdKW
jXvuQs/un/AOsE9FXKnC8uYnBXoLj1rP+tBSLR5Z9vTY7jF99PqD17hO9oiyGIooimsfV5zdKc5X
J/AqtreykKq3yHHwBOHjZZQSfG9GbWGc/Nz082Gdq8iIeyR8jYgfDfJxXQLH0kIkm7zBHoYgNkzy
W8g7nn9UQEKQK2DgGeUO0AT1FsCFdPDWEyAji0BpaRAqmRMLoX1vyLozJ87cCR0qc7M+aOawcjpM
tKwu9ShOB6Up87nUZNUE2zqyVHMKbVeCrS97fuoNgH4zOrUhmzxJtITdx9UljXJ+RiPGlxBsC3Oi
Pl+4xmzq9LLOzqDMl5VxUbksOO+9KCenifWm2lfOJDTQ7cXkayfZuRX6QVqLxN2NFhrzdTtU4wAb
jb9lxycZZLl5jMBwQhpPXK1Kv2oWd5cC1Wro8llLXFHGb42p4vwRwJLov/R9UJePOpCY8l3AULb3
Wp6SPd8F2F8Q6tW23GKPHqgvLEv1MyZmQAnSACzRKh/lERLBg0OLidTKUkpflamM230oO8pXfyTy
gYbRkDcU9PjJnZIN7apuPeUsOszj46VA1zOusGR5FR4ImPUdkDhAppmGQwjZOsnGtpPtPDvqucdm
aWIS9tAp4xox48WX7w25tpUlEA06nDqgPRpGu+K3lAapVOqtZ8FRM7EOe27fzqzUfnBfClgHPAUh
yhk65mjVW8BGXL5DeavxQsFccTboRbHhdlYjjAe9G2zrYiIAFogh6oZ7UKCrRVMpx9/UEuI89qPG
++YZHk7y1CqD6RklLeOXcGzQ0OMU6vOdWZlioMdSubOFT94YX0ekR5h3e9Afl2AM2zeSS0gkx8g7
CjTadYGdridXB/8pVCTgysWgb3LoBeVaZyCK16JAP7FGyO2Zb+E4SGaVBT/iZrTDqt0OuAJRbOrc
JzY6MQvtUsoB0mAzdRRRRANiAKGRs/pDbSsFmSqTRGP1jQfI2RPc6xH2+5M6VSC5aQFwldBuBDEe
3zrxyToQVsOoGaiu6161sAq0I/xayJmGj7By2eFCrGBPCoaJITIeg/IbdfxempldYwmROcFHHalL
aNIAqrf5hOTCFs2rUHb/WgWWgTzBJNx7oRezrCVGA43AcQqDcpO7Kc/RQiRY72hDB4TUQULGidOj
zaZpHtKvWeBI4wqqgAsvyQe4Ix2JQcneczXi/nJv0p01397sP1yXz4Kh1R+yV233VXAHsFeTKCzy
ZcYqSM/Uv0l8T/lpU+yM+pgAAOzsFvJLjcdW6YkBzgDk7xm+KPTGwZn3BIVWGfuRakWwpI8YhHtx
iWw/Mws0OHC0jXGP1KJsL7AoLZCFwgaKpCwBv4AYt7ymDTHzcjt6iYhAVHDbX/EyafEW70Ihz43m
onPQbSiPb82gCf3dRu0Z7gdRuiAOHAJGF0NWUwYnTifNzag0IsDdBr/c1UGFS3hjqyZ/YU3CLFYl
thygUmmWOxd8aYT7xJlNw1wRidPsm4x2ZzdvVkh6wtrYrItI6/QluoecMLQyBW2Gs61U2K05XWaX
PFNo3RMSsGXbttqqHXxUPH1sE44xkp0afKtDogQhn476tI4akAJHV3BZ4qyy669OMYphi0Ues083
pJFg1l609hbxfhtv+hCqx5+1/C9s2V/IoDOb7acZDCnI7EU4AKHJ2iDt5ury5xkMAut+9Arx4Qdc
b9UnjD4ZEnR35O7zGAdOmT3htnUk0leEgIteTMg6F9aPSgvt9hQEoGMU+xjgqI79D4Ti3+o0/s/t
wS/Nwn+vGfml8fj/pNOwKL3/7zKC+zto/uJ3giFf8mebYet/2LbOGsfC8eU5js1a9B9thv+HZQpQ
xAgF5k2++882A0oxUgE0iHM3oRuuyQfzPxsNzYBvTKcB3tibOX9orP+WmOBXBpYHvBA5AxBD2Ji6
a7jWvCT+aRHt6xGFk5pzZWfRtC+g6TKv7Ku+vCDajtZ1K92d7hIOInP9XZaEDRSluURLkF6D8dtP
r93Dn5/1Xy6BX1fSfz4beqcZzSxmBcZvW+KawxmnOXo8t4rDVQq2cBkCz79VWuLcyGu/a17sYLpl
6+QxOw7BmFrkqt0wFmfrsYyLVafYOFqsedGndd32Xz8/69dLlOfnm/RqOpcoT5AG7bdLtCKcUqOr
QlCAg2jNHpATaLRNxpTma01BvYUxnicEwEOmYNYDr4j1EdnNJWphEGbW1UUltx4ip16ilSUkJvXJ
MSL+L9F8Y6E8C3lU2QimWAgFQ7e71mP0iBuKXWcffENw62972HqLtiOiDJMqCX0WdZEh8r/4SWlI
frkb/fmjwrZGozD3n6Y9//lPHwylh4lNRivxXgTJvhCeeJ783L7qhtYCQQDk6yNpZFIzIayotf4B
HW6980CeUV5ML2OszGvvGh+F2b6zAFYPPx7y0cvxRJMxoodiH48CdUige/UlZCGCCSkWoPWdgQGR
KVZxWACNHuZZ+tAJQCttsRitVp5xPzhzURcYlzCxbGaldxadJqGwhnPHz3kKVV0xR3OytVXbw4PZ
ut8CQhK6rrvYZVhCENK8eW4F7CK3rF2hKe+Iw+dYWm3050PUGLALB91Z2Q0gmahy1zBKyvXAPnNr
RiNVRQgpJIjqA03PsBszZILISDZjFJRf+1z7iPmaV6NVR5LRd2IqWM+b0K1CcowQ0LgPIqsuUYsp
siCQ+6DF3woWV4y4M29D6KJ6II+KmEUP6285YAHqGHpd2y6dtsKtAXqm5YpxfX3gIFGrrJGwkesw
OOjWshamRx4kezMNHRoxYiiBOzB/bRBHlxxd7cKp6fM6GCO0bjihq32divdsKrxD0KHrNR2xdSdD
ntK+3ISd0PkUup+cwSEktElwYdp0uGXoG4+sn/cShSx2X3eEHmbN4t3Cvpg7Qw3BOYHlv6xg7YCv
sJMrd5nkWpUMNPXKjgkwtz+B5cG5R1l8odjyDrJmUx6MZCUFdpxvDZ7aOBbmlkBac4UvIH6s4hc3
TNY4pOQdAKy1L13WjFpsgzDI+/ckhYquR2xtnTDVdpYXnTl2t5qWoS12gToHGSH29YRqNuvc5UvS
S3g/SdMeZYQdES8UEX/mFimjsbNb2SPsJ5kel5t3yVu+QAbETxouOlKC9S4Sv++69usKbnmQb2gl
SRgv+pOIWbziDZfgGYkq1XIsAwRL4bxr8lVDqtTnDkQ1OnCEJpS32wmTRyVsA7Q1eY5mk9xR3rOq
N4oaFYJzrgiTvEcJg2s7aexrUeG3kJ0EcGCwd+uMArtVrMITs4xVpnfPrsSo25jhM06ilV55/bpt
YwKUm/iOuSnf1LPi3Rib6SZd7wMNPLxOCK0621EWvEj8u6gipc5lfBqHgsSGrq5Xrj5Fjw3i0X99
S51lcT9VPR4nnLBBHaGmswwPbNNvsjFV1yPAN8a7zLPiZVRk06EJK29pL7kHGrfBUhOtNE+Yeb3Y
aR4hUXY1VW8xENlsAxN/OVg2T372+bhSps2iUpb1V7XZ7weTyQ3ShTVsCm8m/v+OiqxcKsZsVuRz
pUGM50w/wGEj8xQPaw5uMJ3UiNe5AlnlLcJ62A1JGuwgX6ol+c/Gvo/NzzED7hOSn+e/eAXnUuHX
l9C0DHRwKMnmySXTyV9v1QkUqzydOpIryZG6Ei/GBrIL/FeYwzhj9FG+GPCWljp3lLupl+sEqOWh
g32zREdPJKgZNLimbC89aU2z09R0yxEYXrzIa57HdEvidH6a+vR1mBX8ibLHvcf8BnhrdoaXMhwT
Loq29tm45gzoCEOLn4UfvwagTRZFSki219BIiUHVGCDaZK+HpO3W9HBRX/lEkMT6DgE2ibPSUKeB
5I6lyju0sKyFnoRWf+oy23jXJ7aPUYfSh8h1ojHLqbkpk5xG5pMmGw+tucUsC690IKsssfzjj4eu
C4NjGGBEi2fXZOiG7aPrPFX4+h4KfkMXMnkcMRYsM+68L9HMBYBZworcAdHiuIoc8G44k1KZr0wq
oH7BMPnNmQxgFbDhR2wRZ1xLNdb370Ogi9sQQgKsdGAsaNrlcqzZDAIGjC/w6z+ApJhPE0w9qzwq
mdZ/PnR5FC0kLop9PP9QZjtNa4/h0lr3IuTNSaXdJywyhxEkypUkrWVtdMM1mFoSWf0O9RS0Pc4w
gGWl9PRdIKcHeITDGUafjjqnGI+yj91zr9DpkLkFQLJ9r3P32OW6idDG+PD9WnxzC/WeZ5Itbwo+
TfmDfTFwFZA7yqIyIqV85QxpuBqJWVnAhrk4k+e8uC3kdzZNj+w7uaVk7Wcc7fmGCzd/5G/fdRUt
GkLZ8Vq22WaIQucyC/NY9Q7OSlR4LqK82CGQqF4mIwNkxdTQD8L6oU0RSsk3xya3bwLTtG6Un98d
bmiLDJ39YrJa52DlDeNO5CXnv7iifi+KYcXOO3AXqS87AMP7rQxFXxCZdMwQHhnHLBoWfneoOg8B
eZl7j9Njgyam2DtZxsbXh50ILYEVrBUl91Q9iMl//YvnY/6qnuQmabpgtWlX6QbmO9FvctFE1q3P
+VXx6RPbIB+anTX69Sbq0NFUhrGSpCCaJIa8azGloi4ZYzvZJhchaSN5Y2xnLvFdt+wn5mje2u9x
EGUkZ98nSNMrwQjlGnYIpsAxXcIUFQiTKPDRkXweUpx3Zee7G7Khw1NMRgLz/Gy6j1wqvAtkHfYV
gMLJPeVojrgZmuYz59ZbYGvbWHhPQ+uUn0nrY0OZ3GKk90ireHDIopyGlAy++VdBoBmESKtX4aty
HURBhzU1qz4COFEHu47H89Bp64S58fHHQzb/H3E/Mzylz7cDoitsgznjgM7o7z78UJkOlCezTWsQ
NlcHgUdEdfnqLZbxcxw15h5nGrHUBRnTjswE4AdveDQzgCIwc45VTcoytcK1diSFJCXGvIhZDRoy
gtrcJBQ918LCuM/iEdBm1CTX3O5vFCboxjaWxcyj7sg1HDQ+HeWokkNoYCr0YgmslKynw5TXyS3C
/k5sogJsgmFxBwnJvjY55taxIP+16Lj4Ei86EkTrblTnFzfDeM1aOTwl8wPJKNXShrlInzTEx/zD
SL2AXQZxHUCxbiEzRzCgwXQOZ9xUDc/vlZjc4mmciLCsDE3f/MWn1PkvxxAoMNSOANgBKiNz//UY
6tgNEA8Lez4LFu1gJR/g5pDEdkF8cquyQYXhPpb9+C4coruxnBxrC/smA8m3mKE7xDP9S5Mu/uJJ
/Zez0ULPInROrx+H9+9tTC0gqDs1wz2Bjop3kTlXxf5k70A+XRl17nxuO4wfg05CZW5a6IXR6YIm
6Ie/XUKw1NNZ5wkTf4BtzD39zw2VKyAiMFzDpTRroVq1n1N52bSM5TluymFTEqq8NHylX0rPchGP
xAUOJJfjaXypxlRcQ0gOa7ZJT0H4l7kBc4nwz9kTNxhL6GQtME2wsZ6gxvn1yVG0B7qPTGIBKqvY
FEl752VZe0hmArY3H3pXb13cx59wgYXgn3ntkNoSJUxItZuHxq52RLUWBXa9lMS2k0dv8mzWSPcc
Ys7+9VtqG/7vvSl7AV04DtqdmZBkid/acDBHoD/Lrl6oMUTmEwMlqfxHAqk3DTfPS2x42Mbb7BSQ
MLrQGydaO+6+NswWsbdVr7JsY7eYjGu9vUydIZZsVK9G6d36ShJ7ExlnsqAJZio46pyQ+CThNfE6
J0X3wA03XgfG2fOrT/A3gf4qUtpYvzpwoBgLmMr+Ii2ioNxq6tZlwR7IgSPqfKqanROUByjM+bJx
UEPnSX+FZPhhDox+iZq9sBW81VqNmqTrrBU475cuo9Cv7AgsZ4IdrQU9jgiUHEfH6zBDuoT4AUXy
lU94GlVPVHWvrqs/9Zzftg5Ai1HIHgAFbG5CDUQWWFyZoA9K2yYOodVXDgIrnW+/9ByCGslycg5+
U7NzodGW9XRiLT4dEl89E2vQLqB80sfCgYyJ8klx4u7iPvo0GmTsJakfnZoWXITffe7FNsqcDrki
/wwbZHNmXcUrCvlsGY0Pkvd7UYqUOyQQWGKdyckBsJg85Bi3VmGUJ6u0L8hRVKSQk95K61tb4pDq
YXZBJnmzQRqVYlgESVouAKri2ltUsUv37/bdsebQ9vcshwaCbC0QairDm5VN5iFwcdTJeT/OQwkt
kWkDBmgY9b5RHRI5mpucGzPcZuIKi1hfMlN+n3R22n6IZAf3uWKrziKiUZ88l2yrDF3LOoFCoRLM
0q3rwMyim2Ez/7nrJHJFq03hyMfsRftiKasWhqS8+4O7zjyyUQepFrYLlCoCCXuzumhcjMixir75
0AFYLy1DtbC4YY80JEa27Wmg2nliV4eAMGa636JOVvFo7kebfYoeqWUfeuHeZBazopxABd07REgD
eag0CITwZ/EDeCHezZDFi4a9PsgIE2wFnKnJsm/YvuOzk2hPABvYnrVfyCz+zujni99E35KsnI52
NpIuBYwN1VeC9w6plnXnGx8Ua+oVauLPc37qaEKvd30MEMW6ihALg0Upkzs2SZS6o7jag2GSihmd
7A70d+U1O6FktywH9Mz9pPdPLFKPKBMeQms2o2cM/McpvlpGWJxq+hQcC6jKneGamyWZlba6F1Gw
fK3A1+36KXoy0dgDzRlO88JEBt8VERgr0lBeEL2jGirqG+OXjSnx/9ZOddRdcA6w6oYDjQdIajgf
E5rwPmhNWCrTAGHe/t6w/N7UScoGXCOgvcOEKjBI2L0ZsksKz6YLklqvCQLudO3roLWsJq1MXyNm
JR5JpvHSAFUCyC7NT516s/Rh4IfKUMhDFPLpCDWnq56rUtNWKQIyk+Ttiy4aPLVhslR9Db8oG1d6
00wkiFdvfil5chTb8CamjZjcuwVQGwH29KKCdG01LOfokz8kbkqwKXw6I31SqOu7VZEyQEmqIyS8
EIYMKaVcBIXhowPE4r6cGrjTTE0CdIUTq3/CYBkCo0bkvrQcoBwWyRtBTuSSMIjbVuMnuHpcQoxb
l6NeI9v3WMhrfNqcVL5OfbfrKoJLRRc+6SkL0FrFCbSYbIsZOVkJgzxS1+2+TmySVmgjrBUyk+Hs
tVUJvxlqk0RWnljG+JTYerlqHetTUmLKYWD0Yhhq2qneY9pjf3KsGN7ZTaQQH1SYppRMw8YnDPYA
n4t2pZok3VDQrHG2pxDKc6Apw0iCRx7AlSgVSVz0zE1eb4s6bw+jqy4c1vGuRayAE8ve98aqNHu4
EoBNyKeT9slFdIB00UBI52GZ7fLwMnpYOsGMXqf4hc1fdxS4yKl/1qYDNDtULshdscoqiDlx1SBL
Z1UjfeIyQl5rGM4OCrP51cr8izlIuI52q29VK5glqSk6VkEGg8Ppyrc6rB4b8IC7aPTEbkDpYsnx
VSGT2IR5CHhl7lO9piWczS/LTcO5johYbK2OZFkf7w9Qa5mvqvreT7X44HXVIAtU5caxUM8V3qhO
so2fK6/4Pgz29KBrTcWg+ZtXfrVkH12CmrW7ijJ7l4Ztv7RMpSG4dV6NMuQz02tc9xkQBomyxclZ
ngo4nGyCpxuDmW3RJ0wmoaG3LjPMrMAlY7Y3Mgi1Mz3wOs9D9dx3BMNkI6wjUcwa1InJUKwTKSYU
oc51HwabZMxfIieIl4lbArrw9HsSw6+2OBAT6Vob3SbEvjTmrXjx0GKooDBJnWUbcz9iIZ7c7PZm
Daj5o0lvcF8TlYCYpGVbjzuj4APOi8nHiWOpwL+CqlcT2ko4o0ZNT1B7VdfFUw22p00QnFimX3y2
0Rl3zDn6GnhQ32jpsU6Gx2AkRt2DVH/IOodFv0iAboT2Y6RX68nDBsLE9/NQ18bWnHjDjJQcWGLl
vUOF3IUypfvG/ebe6s2GYnoVBA6Jibi6JID5dxIPooXRD9uGfuRGDixTs3R8aTtMDrLJW27zw7BG
qbjlRYoXvpek68blbRBMw5FbbIBFXSsvw2LtcZKSTIiYgjYlU5g38X5sJCl+a6FIHZzU8E02aEVM
L17HHicmkX5dMqdZt667KeOsOhjkclgtaCrKwz2FGHqZQnsgvKTaJrWHsR2RJvawpF9wc3W2EFYS
+A+9exSqRn1F17T1IGtsgXYMr8hK4PDS3CQub1uSdurewvCgGU2i1cjW4T0JcAlMk7zVev0lRHay
1YcRu5UVdO0ubqW2Jn3hPSgwuRt25jOW04GJYjrYjOyw72h9CvARdbBHYnZs2mjcGgoVsBGEwbqc
85zrjiZRA1oU2PluBOtFbNSEtgtZwLZ1+1uO22Bu0aZor2fhlzAQ61BX7mvRS+RB5RAQyxfeyZ93
DxYx7Ppz5U+r0JLltSJz+piVQcYBsAf/Xz/Iuo4f+/lhEs4B4Zp/0rUgehxFzcCXDklJdXb86SBt
3HMWA6RX0BLpRnMMtW0Ln6DHaEjA5D75zMqTRdmtyNmheOoJ/XGw660hafqrGFLyMS+CzxOX6GGS
MAeMpjdhxzkhdaJNMLKGmHWrSkecqXQqkq7hNRsjvaydVe018af26nTjIx/R/GEMdetRulBwTBmr
rcYK/1jElQPtmml6A/Vva9FJXW1IQ9uYuxVRLU30GHtsUko9fRhjBguxhXS8I+Zh3QwgLas+NM/E
B7IEktqrqvz4wv0sODSSLUikWcU5YJp9xU9F6jR5DqjMSRCBeLH2qcVXg5GClOwza59DfaNmBn1B
ODUsqSLk+JYp3CHUj0j4/XeHSZRJdvcjOqLgJnrd2BSuhLf145e6RhAN4SzJ4EVrbE3kRbefMrT4
jwBLzWdlhNvawUySBvbV9Bq2p5b9dUQS9KIr6muqcjcMQc9MS4ukoWuqE0gjxYubVh6jt6Td4UBM
Fmx4sntpou1SMpMvFVczOFf/YIMNOiVuMpx+/N8/H378Xhbpn7USMIypF1/I+gCUo0LjGnvt14ZQ
kjn6I98QaT8eTbPemTlHCtK1Vz+HqT5pInpO4KQuhsoxDrFRxs96By6hI3/EazXzMIOaDsAhoBH4
4RsiO3cxThy3ohlzNDiTuTCCKb4biaWvqREcvJe5fo7qIl2RsujtCOWGqYqR9iny4cwiGqYwSiJg
1aHJfWM0D3WU6Dizh/whkiK8KyL2lvao8p3W8ksCR146vXNuooKapSKvfZS1geRwQMZODYnMFOZU
uTDtCqq79QSBAvknEs8zQ7JyleaZgeg8687EDcgzFfU9y+3xMM1H0dSNZw35obNwrXjlYNlaBK4Q
n2GkbIfRkl9LxcwynbUirh5MexcFzAWvJh7EyqxJSniqzSe9IpXsx0PQmDDGalgVKrLkA8oqwn51
D6ds0MgHSMnhyXOpXWgOg6faD55Dq+sOhV8V94DidcNcxGezIZtT0jELVxpx33C61aY1jedGmdkt
yi3zolkDa1Yn7T/r4GMW1sCutZS9vFQtBgNleeChNce9ZgMhul3t78JQsh93jPg9B+FTlZb7NbGn
cB7xge93YHhJRgHXdkyca/umtTldc5xG1/THg10PJBRZ1j42fLYtm77NrEcrTetbkVbWvnDeCeqe
glg7NaKqd4xmn7rMCU6u1WonJd/jnNJ9tEHFtnPg/Y8HMeWfohHz8ZSFF0zmwTlrJ/+W6D0UZp9B
dYPjooU69Nma6IU8R4ZXr2hZKzZ6eGgV24q4q+0tjUzyGJdB/CgDr1nZGugr6X7zHNWt4V8rcNg6
CDMq7+/Sr/GHzXa1NHe+1lMt77GZFPf8ZoBBhf5DmZT596aMjGfXSj5JaP9fmC08MSpqXqjy+k2u
6vyQGDZrXAfkUAc3zMBvcelL09iTVVLvmN4ny2l0sQPGs6Gocp3tjzXD2A/VbnJweAt4hw/QxasH
DJo2uiwmsg5CwbOLu2U0uvw4ccMn7ACclZ9xNJAO9YzcU3/0tKfe5xtz0gqA4hyXxBdAf7aOhnyE
fzquQhIBNzaZ5nc242Jnz0Do3jPfFYXgUw8dHnlB/E7Mbb9AdPSNi288WFEmL9J3e0yj4x2eub7x
kxJWioYnPu+ijt1n1T6m6WNbGcTBNEn85AbssygfhySxH7Lec9btyPq5jIP8apY9Z12luqU2apvW
j6qTlHZ50nGUwfwV9E7/m6jzam4cWZPoL0IEUPCv9E40clTrBaFWd8MDhYKvX7+Hmo3dh4sQ52o0
EglTlV/mySLNkF0AJ7nA1J/DSLOuqLONEc7JWgFJuHaPg5NN0c4HkQYbr1wM1Zywzq69cxfM3lk9
DmwXhsU4htW2GO3xmNrRm5GPwT7EV76aXEDGaIribRBMEccwvpmEPSwbf6qRZmG96M0IuqeTuRiX
S5/IVYD/wPUCejBKdNPKOhe6CC5UAfj/HRLsv8uKAV+kUtjnuMEuYWh4WNtb88ttLLzprfgT6B5r
Qu1+shrsng1AiwsW2PVFJO66j1Hi3aQu3ucGbZYVtnOEttsJKg5TymrfMsNeM21QNzaC1EhM2bmY
quycpRZaRTYScuGVkq1esjZODtDwr8TjrNdG2tuRnM6ybEf/GaMRwGUjmi/BD0PLu0rwkis7mZuj
9TjEJWJX+0hLke78eSK5j8dSO/XthfXXOhksfTAVvOyB/p+Ti++tS6Zh5wQMhMkl6k9P0h84q/K7
THIGXpQ5XxjOekc9/qP07daE3XYIfEoQqlFs8fRhr2+F/ZZF+EZVIRhXU4R0cAumXW4bW0duKuax
U1AufdbhVa8fNVnzkaYM9+qqjgNbUrwmn76RqMNgD+qDrsoY1w/dNmQoZxcF35ET1qRkAsVGyOXY
5sinXex+5sFQL+qQWVhqW9FTWBFVdpPZ+WwT8W+uqHrghzZ4aJr6PEwFavrjupsIw819RaBvSPPn
yhm7I64JnplFPVwSiBPsc8wP05yPYAnal1jZ3YtU+zmY2XBE7sUwpXf5+aoLuw+jcN86L8V2W03p
G1ks0NsTFDjLaZO9MLpmNVKStxKpD39WpGpNvI/h2RjFO1U7Cltn4eyFoMCuy7tq66ALgLUN4HB5
Fl5lr2MTE4ZXK06Obmo9tVSl7/RcrjysFU/D3ORHX+HllKUEmYVRfxWmvrpV7RMsg8GeLh5P5ksv
53BlSUqVJurjLoIhxKa3snDhoHWiXXZ5jhOMYuyqpAXQqoYnobjHzFOWbHJPUQP2OBgBQygq108W
M112Wfm4HT3jk9xBtMGTCGliHEeI0Fy99B/MB+oQlyJ8Z51pfNUGcl7iFfPVJUB1SgRdjwDiMFM1
ItlF4fvQ0HjeEcQdg4TahwrobZg9or8V7uO42eBDjT49aOS9O3yWNqarvjOA/2nKUpt+Yts4KwXS
afpXSXf4ijI0ThfO9DUNguqpCeF45j7jTyvrT9lU65fEsRfChmc2em64xgOefDX1F3bpnodThDu2
4LdLWFv+kixKLQCO1jz4b1Hn0KVD1LkdCeWIPDTXHm/OmtBCCzvXvYYBhSNh6n1OgY/2VUh9sWlo
OicC+KwXaPVksGVbAi3/k4zaYJhMG1zoNEzrokp9OcM6VEXyO8lfZzemrKSbwr0z1N6bdNr95LT2
55x1/oq7wwxX1V8J9I330OxWDk7iX0FnbhD//swD87SwmuGBSesWuha6XHVJHS2/pSFvHWvK9yoa
M2w1BNwaeza2psndzOi9L39qDhaFHmdGhA23kehmR80Xm6r8ycUme6GcJUfxSmsaVpDxtCveoYj4
yzBx3gtdPgoSRLhMmvbFGwO9Mkt9ih9DyqTrzOfIHwyCgpZ1CTKnO5kwT1fSTvvfRX+2mQx+OSkk
2o5b0CZLit9t9C+W+StaU3+oc4TfLBDlF0bkbqHZTF8N/jLvcQ6kkQXBMRqqNY0b9mFf+kH/2VjN
Y6ntlduo5bShFA/v4WufW+k1SVrx8rg7xLLobz+velnQUilMRC8XosIQZx/oqwlIyBTj97iDUWiu
7coAzgv8OAzq+LUFqoeZXNwdZqVLo8nzlWGNL0kR6VXnpC8kipsLmYo8lXKFNJxvqnGlm1AtqrD5
m+lTi6y6yGhKRCBRn7Nu6jUGsGhnS1jPs/3X7Oo3NQna/OzvKtLxE5ONADW8a7wDyNqF+xi7OnnA
1D8gHWzGH7NVQM6NKSDNjGpvZV9FYP0GSwODzgGh3kHspdljTFcZhWh8MJwMIY162TTm0AGohS17
9TfBChixxFpBvdabmclwH8REUtX41ARWfJx42pbhg7aRn+IqJcMvDIrOqt+qlBDx86KHe5e1EhHM
uvy8kkljHaaOkDU1DqStpo/Z9ctXOC//3SBSo7ewBVjXmEntHiz57AFrMddh1lmIl5P4VUgP7cIr
1SUOfONa6eZvaRviV9SDaqx9uQKEjIVJee+JX/qLiDUl7rb2D0p6ctZlBiM2Kbt1AVu1pHnheWjt
9Lmd3acxk/adqg1vMZRpC3Yze+E2zqoxnD+GgJNHjNk/e2S3kPRRcm9Ko6IM1C2PUT4l90mm116K
9MZQkLxw77Ukmp1FOrFihHB+dS15DtqIcAC/Rt26zyGU/nuPAX0vnIpYnpd/FsRILtph4tZEqt1F
VRNs8QqkjzbiVxUGD8fauvdhVRqok/cqWjmsYdDG+CjLcISW4l7jhCxbx5Nv0RvuW5h05a6SXrPq
apQqyD93CzrFMmzb4jh4TnVvHQLxhohuopUXWrW5pfAkYZcdfLc5l3Q4R9NB2boHcsHLZpiybZTB
tZGCVJFbduOvvGte2sQe9l6IzhLmbDzzwrySQqHHAm/JnJ1bzKebDOTPChtNffXn4i2wy2mlO+7W
eWyPO8JRcu2SLf/o5seYZ7asvc3Sjmbp6Z009CYftdqPAopDMTjZbXTlhxRv7RzJ1z4I/1bAE4Eh
hs2yEuH83LvmBboD5sfWjvdyCgCc1vxizaS7Y0WRihtPb2jsczbsOsqQNPRnLsCm2fvmMO6J1xWw
03R2Dwn7rnmChFv637N76TUEkxOu8jRvABPoOjj7U/yl4184bMBUj013pAU3vvKf/Ppp2mi80MMf
gY7/8zIuMTd5yr+nOqQaIWpselr6N2Ye6ymmH8yDo/RkE0L57zSrK+UuiTd/4mOxNx6ou6Vbje3h
ORxG7lrcRrFS0oeRGuOzpCXiWnYyPRq0Ry4f7E+D374YvQaLw3StvdqmEUDctDkDnUh9h50Pn3ih
QV/7j5d4ADlxZItvFjftwsh7OCPBJhE1gdIYR46S7E6zKrNvie2faluld+wKFEGgIrNSLvxj6gzx
snfp966daVi1Vv7ctZA0ytmkroy5g0FgH6FhAnr515YNimxrxIec2oGAv4yi9PiVHkXjqQZTxjSj
synasCwevUYK8pfmx7lHD6hTOsvKon/X7FM5XbyLzap0n2I9u8vcegkq0782KI0Honb1ouCxxzOD
ugnVPKU4dBU8/ZPwJfWCRdDfB6+wNgCP5g2hQ96bmbOGFBsYyJXjR+ahcvyTESM0Y88yt8FVlm57
n0ETEWBxKIfwVHvXjYQ2k7isS5yKokr3pUJ9fmLSvKxCkKaKTMjB5b4ox+gm5XQqAI0c6QfHmGU6
b62ekoscifn/nCegtSloYcwIeDxM1g7nOJIyprfCBLkdVtaBG0X24fKWNkXVvGWedM9JhWwDgv15
7GfMx/46gGNwoEqWfLqwm9dR+3Ts5iMQKqrD+6Ks753HjanKNYsBoV/bVFDoMeF4KkeXsQGPcT9l
riwU32no7h50xBulFOYhyGluq9vUOvbcQ0TvZc9BraaXmov15+Ym9SiOVcvQOG+T/h7HUDyg71Tb
um6/a20P18dn3frDo5ealVvLb5kRmdxJcscP9qyb9uyJHMBITKcpwihoKxQq30Uy9rZz5qBmZ13w
MVTmfZD2sxpCvSGv/MSfszMniiir4Y01NIRSgmalEzlbIyP2jw0ck2WLxWcFZeFz9pWxqfW66+gY
nRnTrhpPfJcpbnsYGtVhmqmWyPWMbzWbnmExTXsPj9WBd7A5dGHa7mAer4rBZApgzOZSBkTfoHH4
qwEk9aIWCe2p1D+uVDZDRwga+ysuJsy82r9mfWZhEglZl1neSXYBkR9n/AhyKsbd7i3O6nmvjb49
GK5IN7OaPwdHOFukga88VMhcU4MJMCmJGEQ3J6+RHWekV1/fzJxr3fljlVZ6iKwSWEE9VCCaOfx8
lbjEOwpo6YtOSIzFozowj2zN5dC46jAbSXuIvRbRxLTpYbbsFvWQgyZJ9d9XPy+zQVOCPcHO6jpm
w/n/HgSWzbV0wz9VbIldrGmXjuPx0GAdeQC5BiKYaPzR3GxMz8Waw89sY5qLf76CS4t5w0z+IcvP
BzEm86FOAC+NPlQ6WqK+xz5DdLPMaT23HT6Lx2H8v68qImzUx6Vbicazb+sbPtlOkjrkFBkO5twP
BzwZzC65va+kci8QzcVWAccFlk0jUT1a5SFBJAAjwtv28zJmZ7jS7k1VabiIUvEVsZidpnhaedaI
79b309V/54QjMW/6HdURP69/DjNisu30cqOZ5GApp0+tBT2kl81jIedU6S4D2Ev0dBGmcUk9MZ+s
V6S8Ve5tbEfig2FsLtgrsuiLRX2wqkoeAo3FRJ+jUrZHKEG/x0KfcCRZq9meb2zhGYwHKfOD9OfI
TPg56ZnjGAE+tISSq0VMa8rq5xxWj1/65zctmVCtGr8HtkdX+bHyQRbXTZ2hO3jA3R+HKs36/76y
H8nXsqX2k2aVgxri+vDzlUMED59+zYUq5nqTkTo4dL1c0WP0t4pDZ41cQiV3iPBtaEJHqt4a1rRX
lk0AZaKYzOCfHcLHIRcoBv9/+PlnDY+EZRNbT6nPI+Pn1J6zfBfn47xTpTaPxgPlZTu0EDRmsHeU
uAexuyWa2y5b/cjEOxBTUUPNVexIoF6PQ2RzAPT9rPxuPKFsPBmkapcjhqSF68zfinKRh3HklS9W
NLNBHRzGV7Nkdtk64kpkCdJBEOCvdoFDR7k8rCMCs/h8SPEQ8qb/R2LfIZVOIR/2xkfbENB7yOjV
2YuJ/vVJrZe5CD+BTwpGTt0TBgJOyzj8lU9AfWRR74ocYN3Yks7BRIv3hNGPf8Kz0wB5pozdsufz
NPwl6MimCNswZwxqn8HWdTnVNTOLtZYqZZLnHCtAWKQFIAzNw3kuNJiB+rUKiESAyt57vdqxGkNI
gJS1mFRdcXKz0o/D6mOSdGfXyaU2w2Jbc9tAoL4hMfmbIU9fJpsz1orKh0oDGsqo/iYjvGtufmvT
BymePzwGFUpQXUFBLdW9dNp8Y1IihzC/4/7DXRq+SiG4fiqzv1czJqakl0BZHmMkb9hHdj/S/usO
2zEornEU/OpK97l1KXHtlG9tk9r/VQXiXNUmPM5gPKRZJZk7qRYPb5vCciPyZnsYq+jZ5iKluoGg
/LnxcArFfUneaRTTLs/dexmCk4fRhLQVuXuN6/kyaqhTNtAvW5ZMTNmkEd2mJFgD6Wi5WZ1sy+dT
bDu9i0ZZ7qdIOZs0DdkXOv5O4t88EqSK2Z9iifViu3maTH+6sqH5M5TvqvdY5RoVcIj5Sl32tuy6
vaDMfD2N/Nhk0C+iVgRQqJpC3voG3OE8ATu7tQZrl7imAcd0jvRLPubfDeblkVLTPlh21tCtxTgv
mfbjYBJetFYk4Jcptt5V64Qbg+Z6Nqb1VjXc5W33m5Hr73aI1n3wkF8agxlhdMhD+KUBLoizSRvQ
vpAQNjP7iU3jW9HC70iyLF/JrzEZTkBDxKLF3kVHFaZbI8O+AzFV9/re5zjfiPLlpr0fi/bJhuDJ
CAYMRi2rjYYMiu7YfRr5e5xRp0mnOXsOPy0PJfmLZaryaesEXbPRAv/hkLYgNpyvATzFZVR3dNQJ
/Q58R8A1HAK+zL16l+TsrdNouJcmojSV4gAUjEsEwGgWj9B04/aLefTucDUr8jnusUxTpon+CORo
7he4KP31yHMyJepFWg/IQZuv8qanWaULt1XpbO0xp7QbBheK3AeuvWvb1qtqAsKiMeZRG1JvraCJ
WcanEs0xpn0+rst161KRR3YbypMamBhGLtP38jF7tuGbht0vchMvZsrQKNYPWJFeosntcGV8ClW+
STaiZWrKFyOgRE6bWAfbh7XazT96qF5DbZ9Ubc5Y+Zt/MgySVVQifVbRF3uuAhtUi3nA+aDhE+u7
MMRaZvY/Nfydm/LFHzh5bb9rV0xvX+3IsY70Ah2k7/6dfExEtC9OF3IXPF2pL0PI5d6e2KCYIT1O
+gBtpl4oQfeFL2ckdSodKb+eYV6wlckLsbEbozx49Hktw2zKtwwTiI9U3AOHcwQQIR+KD64+JvPQ
TtMorU4KcQlZULykLrPA0gui3eB1wcmXxR2DN88xivJWdelvptB3b73RYX4I8itdSi6WpkoE476G
Cw1UstGrxjWsnUkP24s/2eTLAFT1CjhX5IFaAYT2OaoLE/aU36qnCACjPu2MqwhWAosjkx0Aq0+J
l8XR4phmgOcmx+BhXV9ZDEZvdXFQU1xRtEy2hTN0ydTgDYRvpNnWxm51cNxwGVl9zHe4r6Er72wG
aZpqQYBFvp0t+RmpCXuAsFS+NrLw4s9UFXXBdvBBbSkXW373WOfV6FNc0Ahy0SKpAFmXYud1TPVL
OroKJxhWgTF9ZsMpCPB8mSU9ARa32OVsR/+ayMe+x3M5DQkaNPI9DaePrDxgCf6KCi68tk8uXZl4
ICl741xp+shm5kCCh84cV4il1k3Yn2OCK6V0DbWwXOPOfYSxfa4ZavgHemQWtYv6DLp1kbXYhViR
/4tbWEJ8dDtD1a+lnTFGbMhJFVugRhRugyoWRxt8J1Yq7wzxKNimsOCWpfMVj/rXaFrdRmXBbazB
21rUJm/VyZ0IZ3VSNS9J3/2z4OKGRHBfbVFf1N7wA/z8IW6zwNiLufpIlJM8eZW31qPsSVZkJrkC
+YtyeVg7NBouysl1l1LxfNJR7y1Cj/iLaq/MM06dk3+WUXEPK9wGblb/DVSBeBdvUdSu/EbHmH04
+t2qBOmxdD05bpvZPud0dkh3qi4BW/w0AjDhBP/0xDx7wk9IzcVTj5q+IxpKmIjE5IzkQDHBfDQH
A1OpczAZOaG/V/HC6NeOo3EZyAkjh8Uzts655mua2ZdwYw8qSsd1nlRvjcuIwYG7sfAsGCgpJmt0
U9dbyunRRjNWdIXykXpe4S3TcL4OAz5B78nHifhm06YI0onqVkC6jhf2m5BrvsWrSfb5IxNMZ32L
fU2vSPTYuOLGMyHd6MUX6oiYS5rQgcCe4KvKXHUZPbG1Cy4dhggdmN2XVtnpmjDae0n332iAxraz
f6mh8Oq16RP86X1We6sCrWiJL4G0bNe/2dYhn8xfQ9EeEaDSLZbObTgM4qJSjdO5oDyOEBMmqO8u
CW9+X36qnqd7k5ytNvAf3wBeVudU1XvZxvbDYYnZzVszJ1Ja4gqI8MINdnBnKKTWM+LbUo4WwD+4
tnvPwidZlFBRvZHA88S0oWb+uWCKypxVtZ9V2QICDDCktOn0KsEKr4ei+JeWnNG0Pj1TpvRE4UX7
h5T1Ak5Mew60903djYVSrMm1xNktoBCyyB2TILiL0WLFcHRYzNHcbas8uU7850QU/w7KsdplymbG
hn4TYjlfCWd8j3IxL+fsO8AZHQqmDdh0nmy/IBfi/YqD8Oy0PMdin5L6QSIKYDbumAypYJo3dAMc
nTZ+GTIq2WY/pYKTHl/4H3t8cw1pqE1hDR8EEg+xZoQe0e3HepRLW5BgIP4eL0yP/lxgVSh7ya8y
KN+C75qNdYjvPeqrLSce94WLEOpNRmCwHZJDgEdpPSSBALkMUqODQdtRJxt78RzXxTkZZXtQffFJ
kXYFjCbxF+Uo1k5bykUMWxDB4Cvzijcna0+4YvtFRftjeDDH6G8ecmqBV4otuTXd/sMsQO4wKPkn
KDdcy4AekMj54xvytTCKLTy2pfQwlJB705AMPVpJsPhlcUSrbD1RjjqeU5RO3yCt3fIPuqbb5Qy7
IA5BBq0HAETCPqSwkfZRaeymLp83BnTaRTGppdWE/oYMrrUoBVhD6lm83SC854JKw4pI2tZiqtz/
sVwI3dIfky3qF8v6LLY3s4iOPPjeIG+DW5M+IpH3yzBauW185x9VCXsoQja+jalEWrCQbJhzPJds
1AjL8ZFM1XNmN+veDJxLznxxY+ei5pQwzJUOsFzFhnkndb00u5kBTTGy+x5OZk2o2fEgVJO6xBmJ
8dxqEJ99CllXlnLgUCO0watZ4CnYma757nXNn66KiOGmHc+WcYdZzVzmYXPsTetFxtDwA+/oSs1c
DcO0UU1Xo0hDlo2UexZQ74lUvfZKbHx7ftdZiaYCuVO4I4hwvy82QJ/5PnLw2EI20u256LKOvonY
4f7Yb4Pags290bLIj+ajbHaK54s5jq8DrXisZyZnmbjYWSd8bRuMMEcD6NaD3UmXH65G3fSXGl/v
oujKC/VE77ir50XmMvMzB+yZDJs4zeFhAW/etmV+w2kMFYkqmr4vGCwVv4sxJRzDJj6qx1UaMaby
H8uYIiYmQQJC+eVpAvC/yAbXxf66yn3nOQEvrcAIvFWRfFZ6LXQQ7gaZvRhO/FHhCt4WSt6ySDy1
XhnyUca/dfeFt0SuY3+6q8GmTVB672TaUuDD2ltpb6qXpWGww4bS4DU1p75M8qWrud/0rF5WNItz
aYXpdPj5ipoJmpZ4WC2nuFbkXNB+Up9B/w5mUbloGnILUVJlx45z8Fgl98FK5ydMkUj4ccoGp6S6
IhE+p6amPqf2wxcwtsZ24oxfWixYX/y0SA7aD2ng05rnZT/sxiisD0XMDk36RcnD26GvQ7h3u6kZ
GXWRpIc76Bg9000nSjc+9DpYp3lZnWd3jvAMdSP1rZyJfoC/ZHB8sgKeZ+MrHPg+J0xXdCMla6Ln
3mrSg31lSFDv1JT5CzLQwZoM7UeK0ZUJQJtfm7G5ZsBMT9LPs61Qjs1en8RJJzDMF+n8jesMhrnX
Km6ZbgxwgOiWyrHwwH9my4Ok23fdskU/oT/agmcKTYqspHNs7eQeW5k6TcwRD7FBrId3KV4zwH0f
6UJctqE13tC4pptTmK8KaNgqop6c5YagxdeF+OFqbAimsZSOmT1p98XUU8XV2bCBQsAyKRECJZec
C9dF9qjE3wxL84UhgCBcA+gQ/etCH6o+UjQ5H3++SiMnxvJWfIz47emgG2CS2HF1DFRPg4xCSZss
XZ+s1uPSSGKN4GcwOZnViSKV4Cweh24CMmsAUMOlZ7I68iyaYB/6qIyxeIN/Huljzc2eIsYx/VOK
lPw4P3+TGc4HBVbiFJQ9O606oGfet+3jJJhfIavjmYrSPUap5Gam/QPzAfCqS3PIqsZr5aS/PRBT
TNiLaGNKUb9YHX3A+CZL1gn83SXvDfg/e53gNal1mG7DOP2OzbC5jU2+zdnlvle0pe0BSZk0Rhri
c9RMHrUzMPsiNoRa5S2QseSuaOaAGbeiGgvXQG1Z2dI3J3cnTPHpxt22T7PhL+E56q19a+1KfqjL
kwx/hGXdiigztnrOFEysBh6K06DS1+26qsP0F25vpn2gYWnjQHeZBdKUEeIZnvxNwEZu1Sp1UQzc
v3VILrL1g39dNhoHUPnGIZksCg1kbX15IHA56T962zL2c8JZFZhgdKdR/POM4mY7TE1URVsdivgN
Rqb+98ijSNmm7KajqzZgbI2i14x0vPqaC5YVHg9HFhE43CaummVS21uYqFSpGRTnWNIPL2WBkccc
trqKojvLlQwM1yHLUSSqvrTe27Y3AOIqDLfsxKlMqlmdVdmqBSl54k2Y2RG05nsPB2sn8I+s7K4N
rlgvjnQu1ZcsjRmHlA6Zg3pe4x/YM++zbySvxbYDWo25L7BvQ3GeGxtWAdfzwogy69hFVrSNUP9W
2F78lSGwoaoMFYU2E3sZUmieZ/2ujg31ylsNEGPI6cqoKAgZMveNcNS4C6ukWf28JNYhd31e/DaU
+dk/zKxUH1loL/gwHA0h6Tn1xuzZ87ryJSNPgZoSWGv6yJtj1CNCDmYT3kyHf2OIgievFuEtjafw
EtKk+vP//RwMAwMXQWuobL35SXmfpNyVpQqphfP8aCTLTf2Gp7XrVfE1Vh6w6uSSxBVcNMPLdoZN
Pt4jKr1OJDeOKlPkJBJs+rlNFtmIgvNoVaxKrBEn4vxk4t4/1FDv1tiBXOYp43wWjf9BYPsOIDha
t8avIC+SF9liVSsC7Ga+DTUA6GCwwXy2scwge/45UOk5V+VXmM7NLa5sb4sxhoMb1O/DnD+NqVK/
U3zHwCKTcC11zX48Ti9FE3AvYLS41Z4ZHM1RETtnXJ2Fqr+ymQ+XVX6M2b5ebd/iSVHP4LNBCzR9
Su1p6VmLAhg4y+OevA4VXSAgo/zbxCMxVQ0lGEHNxL3VhBmiRazt6XGTJsLYsH2LZkguSf7iBxhB
CNSV216A9I8S6hgIeXjHlNWpUeNxLBmjLpWcT1E/1zcyIUiB1Ov5OL9k7666FE9nhY2ajdYBei6V
TTmAlKnw6EoI8ddl6Tr3SkorK3NjtgL/Wjkthr6G8GSswhC+apAO74OREIGsyrVTph3pUvn8KFV4
qy12QNw6mKAuYyDui+6BSKw5o2YVUMsJEsvI6WfHBoC72ebzBgVJGIV03rNv6IsunKOdyV2eccXG
mObYoEG0mdIdFjj4DWZ5Df32XfsFA+08fCzg2qUzZuGyr0W1LobXqalIwRfWSzS6sMrZFC+8IRp2
pZ/vyD7FyyLCxsV3e9yx2mbrDB0DAfE3ajPzPOKVZCb3FZrwSHi0snnWzlVmOt+NdnHLmpbOFzyV
0URFRjkPDNTRVrOiwP4Cs3fTjhQ1d+kts4mNVYSXtP52/RmykYkoyXyKmoFCbVgDrGd+/GoaLVo9
hpTuZobQ41yr7SNX1PHzZhGTKXBrTliJMz1VbPPQztcti421gJGAVujn7PYaDK8ZFuSososVl961
Qopb+GHPWrHkvZhp7Da7Kdm1sGdbEg4xsVxbnOZEnrmRLPIEYP7QzyvpqfXQRM3GiWlyGRlrLko1
gOnA48QuxTDXOu+MBfIF4CVzflE8bKiy/WJ/ppadyeLG4EG9HB0NbDZE86f+IeVvbcJVkZSKMIas
9z0u9edUNNeS+oyol97DX/1Y38uIbswU31FXPj12bKplK0fAivJ1XzMaxU/N9UgfT7sca49nCIn8
XqxpgSkrxfhdeMEmapi9z9MpsrKLW7iviHn2Mi5YtIU2GUEZfDEuCPZRZ59FMIm9U4cXg2iZLIJk
h5oEv6w0f2tb/eL9nRfUVaVbx/XBsHf6lDhXG84z2jK3hN4e7qwUcYwQopbhvBP4crcAqCHRjtP3
YGftvjWTGZQa4ycmylzh4Slka042ulpHoWUxsGb5DzgWG7pvHGidsSmbkuHK8O1b/uA3UmFMLVVS
XZOhhtQTus468FGlh4adIMQWdmUZpDUN5H5bT9Wuj1akJyI19Dddz1/h4FULwy/5g9eZfCOw1N8o
tCtWSdM3eGLqYDcnyb8AYFXsOd4FUGqxj5kWb616rnfaqgkrtuIVYo4PQGdZxj4LfoNeg0zS5zLT
++nKz6kymagJ+cdskW9NHlIbB0YE+qjZnHEvuqZ/tZntL1s8LctpCNnZdNJatb7ANCL1UfTjtA+C
bI9O/wds1aNYCu96l8w7z/maUqM69P1w0rCbi+qR3nio8HN28B6GENekkDlkd70C97u1ep0sbH6P
q4nNKY3nbIfF/9F7xF7BDnaipx0lNqZnQzVq45SQbxSq+AaD7FL8Hk1ESMDW5sIbG6TGcH5lz/aB
/2Cju7o8BjUrXxLB74KZ27aIUI+o9fGWdpHdJc/4dZ7bDGFz0nCYdj6xa/yeM2i9XXVhJYyzSris
sc30OUAB4uKgs2aMrw6SnGGm7n56dGoB+UdDieejjJn2ZImFobj96Mz+I3FdKp+hh5mm/8z/TgGD
2141f9sEcgD30EcPFoEY09mCn9sZBm7EME//iH76HFpqfR6L0IlrMaSVi6djw+AkLveiZG7nPipi
mDqdE81ezomHYtd7/bMDaQ1NA2hxGE4bx0+P0URXW4HuQRgE5YQesn76681kqqg8SufuDTXlj4WO
aOX6b1MCAvBnMLqP8QezT5Ii3SJ9xsG5EJX5J6Elg+f1UkM4CKeHS1TDxUrOGWu+fDI+vOkPJLGz
lIQ+up6FYiTVZa5zdFfp4trwUF248jMPb62nUTX6bET5zXkjiuLTMtu3iWjw0veIWCVm9mVkwbRu
7G4VZYgRoR6T1RAjFlKatDLC/jhlNLUkXXqispX6rDk/ZJ7+H/bOZLlxpeuu7+I5HGgygcSUBHtS
VF9STRBq0fc9nt4LvDf+7/fA4fDcEwQpqVSSCGaePGfvtaeNwyrA1AeDDSjoc9F126FQG+mHh8rE
NR91HP9R23LDm58sH99dOv/RrQB/WvNoIWgwTCIfJon52ry39NneBJ2aN4mOe25Se+GMh1nUyhsF
xsxocJ9sgwLSboIT2cMIk2Tfbu2uOvedf2zTAoBw3PxSd71NOR3j3hglWx9bRRY9MzG5dqCud+1I
5STAQHWasw01+loj2MrNCAy8y6RNy1b6KCqbw9Ciip9pU61JCj6g6vN3vC/Bdg8NLQFmVFIwDgWh
xYmGxpio3eaQk6OyakwBTs5nxp4zRa2QuUD9S/GD2T8sP95vNKALqZH+I7EXXhGa8IgzqrjgYhvE
7Un9jioAI37rkUz8iUppi1SH91PtUD7yGlCJi4eytp4qckB1N/sbuy3YzFITq6Ee3wZ+SE3npo7y
g82vzfB97h+N4JgpX32GPuaoRKbtZQg4gMfRVJ7pdnZ9Pz1poa2eZC4A97YIFUHMqye/94c9GmE6
R8tTIgIFui7MtcszuPzOY4BVEsbRupRF92Jyrz2r7FIymiDfaNp1iWk9R/xXL2FEYzWX8dPtGRaQ
3WAVIRtOyaEG+vQ/KcSBmaPfTPwT8o38HuxwcN88jUTSnQHD09WVxZ2rJcXdUswaHGb5xExE4+1j
ftUyZ+9S6qhodE6WFavT7VEQz5x8q9Z2TsVycZqZnk1eczyxUuqo2xfdPnP7mttTB6OT7YNBnhca
mh6WxC37eEqyLL3cPnR7JA3FUPz2XA0GY7ViYqfy5b9f88+n//NvdAVorhSG3N6+poIj+u+/Npb/
pS3C+JJu/vP1t6+ycw7Xls9avvzicYAFIMROtDzpFporbR251Wb6CXDzHU6qzCi1AVGwzt3gjOl4
H6KRfIIxQjRNFL5ZFJaHwOhrtmO+StiFvtZmFeFq5rMOpNJEOLxeQXjHHVGzn9jWMSxH65h39bga
I7L7GBXvBMqWEcL8ugHOt67ck47eIQ+YaRlmwNsqEdT5baR+cp0WU1ZWw6EDCeJPfb6C6RBvSc4m
j8bNFBKDUDv2SxI8h5z+iNIEMyH+c9dhRIrtxSPvE+G+P220UIznLFzj5SPqlSKOcfLIwaOb6cgA
/Tk2aS+PtQaFzE00cA90BA4oawo1km6h10eT7Qvf53uQ0gkm22ZXMeA73i4Wod6QeZgG7SM5QDPl
E7Ilo54j3o4YTpwZXfS31yo0CbhAdiL1D1n7Q8bEFYxGuGKhfSN3XDHlAjGT7hEPIQGogePBcv4U
Mzgv2LXpXUEPeFfZ87tmk7zGzCnk+HBOew3HAemhjA1J+ygT4YPN6Kjr+aO1ztiCNFnEdMOvdIfP
JKEvVtcbza2OTZI+DzHrcopKgmXPOXUTqmlZcZej0XsGsU6MfIvRvK+O/SB/xxlc5Whjscx8z1mg
nw1mvmBAeOiX3SehVc8z1r91l7jHtKI2y7oLL+bZzPpvTZOeP/obhp37WdkEjXZwg0r9FygLBofQ
fJi63zmFyG4ifNiMevDZVxDNdGt8NJsnrTaqNcQxtL2CLNTpQ+Ib8LTReehs55cJ40rAZ2A4y98T
A+uFjvu0GWI9pidkXgcaC14Tx/E6xeqxnovhhZQsJwrPwRKzqb8YhY/kHmItvszgQK1mYx1Mc5TU
l77j7+JM0cEer1UlPrs+8lh7hoMR0ljOpAt0gqMUrfNXQxRXi7/aKp4td5OM/hujV5BchX+YNNj8
fqK3R+C69xWFxOhr7alg2kWAiDxGfoMG3tlYzBt5eQ2vIh6qhtGVqQ4NIHJPRHwKGgWN4m5OngLS
ExDVI91BG4HxPkOER5rduK2zkfi9MOm39I/veWna/WBTdCZJ7hlIIjcRwSNU4OYRsYpGn3sUf2yH
Vq/WWntGeGJv8b9WibYFOe3l/YDaxzUK3qf3aYFcqIWKgI3EYO0c2T4sGPCrcbn7mso9Kj1e7FgI
DREfEwk4ZJ7fjSfSht7qARR+0pncnMbB1g39oLk0vAo2goI/G8EEm6Ad8V/pY3FlA5cNIacGxHO8
kyQOmOkOviKCvvaq3EU+47iuN9UreyT9IsmXdFbV/EYMdtdlRQ6dGYQvLj0/t809lzXIY1RGX++z
4tBPnwKxaDcYvzUM3VOakfRKzXDC3BRzsgOEuZzUQAm0qESIVNNXaQ3aajbkQfb+8zT37ikQ15Lb
3ijgv1gTXNTBZKI96YtMJXXWVj51J9c+aHSn9u6QYgHbOXO4R5F/1memn7znMTfOhRdjO/HGOvUw
7UFHmTmi44CaccgMwAX21EXF+obL+v/g9v9bRJSA2vh/Bre/BB/598d/z383l3/wX+lQumUzckcF
AQHSkKDshp9bOpT7P0mMMoWrDJi1QlqA0v5NhxL/08R3YbpKSkvQEXOBOP4bAK8ZSzwUb3W+m2k7
AGT/X5jtJnj2//G/49r05RtJy1a6uUBzjYUX+d/g3A7OBJHG/qPdzVgCBjJX59lA2pP9aIUebhoR
lURQQCLNOvfLsSAJ2mb5x1Q9vIRZoaZAIUSPSM7VuxnIE87aq2Opz1m39iPEVKIoFFofl7Onxe6Y
uUgn+mM0ly8VHox1OmUfQyv2SKU8UlIeUOY9py2AI+GQXReYyKlr9RHabooGmDVdN3+T2ezJFO1O
uDJBun6lWfTK+S3zQqO3ITAalwFQysq2yu++h3dWfVpp9knHFXBfTOKirXPWnZ3hK6+xaLqM4JjQ
6Y8DAwLmJy6yQggiM6WqExePZuYSfjsClTLHxxw22tYqtqJrP4sGORoesIvbCMWvFTwwXxRvFlJE
kG0qI49Dw6a9LZldFB1j/zDSKgQ4yA6Y8TMufBnq+q1S7VZPNU5nlaBPbZyJfhlWGV2AOxeJqWfN
+pHY2QlzGHP7WBC9WAf5qiGUBlN7vEoKRaor5yVPC9JFR412q5u/jIoFvJ/CtW6rP9lItqg/tA9d
0pKGVOO+weMdrvq2+Uarmq9CzqEGHZG1nfTPWvwpxoYAO04k23jSN90IuD1U+b0j0iut4V3k6D8y
t95SWGx8WcFRMX1KySzV8xLoTH1H4v1ay62niR4toC2Ofds+LI/NIhwd+h+MEdMd/dJNtEhLc+c8
3kQ/SE6LdL6MrYDW4jbFHq0ueCL3nYA2k0lufxGLdDVGw9ouYla5yFrz6c42lAnGTY6eyIJt6Cy4
n7ytVtiEI3LNZ5eBr3vAw9qWiDW12eOm3KDOq7bKEvdosJlpGtOzo4DBWC7Gull/7scmRFNsfBWm
g8Vrkeo6aHYrB/FuCoHKxKR/FP91UQTdeMYi+60XATDyQOKgK1rYaINB7xzqJGvWsUZBb0HVPRWu
Ne19Im6Jv80RREakLErzUi7CY0rP+hgvsuT/XG4f85dPRIt82bLodTgJaceLtJmcKmZAmX8cfaa0
i/x5zrOfEWooQ2pAOiikHXtK9oyuUE03i4raisrieHtkTuDLFpk15B3014v0+vbodskXYfaMiIxT
1Riepon9L10E3HJxJ1QCUXe1WBS0AqF3sEi+/UX87ZK0uJ4XPfhNGR7fruUiGAc6/cDNbng9WnJh
TZ9mNTWn8eosUnN9EZ0ni/xcI8TJM4cEwWyLYhevgVzE6kAl66NaBOx48xG6gLqEsb4vGY/TnUTt
ri/Cd6JBCYsqjXI7ooq//aS3C0l3aH5vP/TtOYF+C7IDcf2wyOxd9PYsyR99wkw8Tx+Fk4ceMy1E
+str5C5K/dvTRDDsqBYxf7zI+t3CudaamD2xSP7nRfzfcY48NsvFD640+fBFYhOg/s7ox+7GxUfQ
L5fbo9slWKwGBRwQEET2V7/YEDie0Pte/AlOMDNsapPfYrEt6IuVoV6sDLdHM+6GerE5FPX03CSQ
BMvFAtEuZggNCuHsKJMiIvjx027eFIuJ4naJQxMzhLWJFntFaOC7uF3wG7X/PLo9RUPbeJT/PUsm
yt158WzoRJHqZOnh4ZBdtUbvhyMvjomNXkT64XK5Pbrd2iMG5aP1PS9WEU5EYW8y+oDtu7Jxk/hz
mq0XpfSegc2xxXEC5pxQHKX/9W9mlJstJcKgYtgvKnT8bYdzBSx1e5gbda7oG22ixd7S4nMJNEPR
drA+qpsHRi52mCKlwJsl+bD+YpYpFtsM97D+T9tTIiJqFnPN7R6+3RPWYr1pRPZUhhw9hSOt4+1R
oNJ803JsoAtT22ukRmqd62d7lt2utsU5QRMDzOZ2nfIEtkPq8wEjp6bWjGbPC0domewHdQxMXDEu
XjqSWpuSf0QowBH/jlqm5bkk1RCvp8Qps7c7DeCP4DZ00nPoMiayxqjfJgyLD1pcXQA8kX0QpjT/
A5TGgZHSX+Hi5EzINQ66a9oZd20LscR0OP/mzA89bKItmQoOmjkZdBbYA0bw3GX6wZr0k2iXbL1E
HcpWBzw+sn6G1twiYfJRFBX5xpAjZUDRkaeR8uIpQlEhUtLlddGPHGweXmlovdKa1f55xplR7ZGM
MbPs44fZsH6DPI1pxj2lMTsGAUNerQtEXPhwEeGgiyucoNvK0hAbaTAZt0r3o7cGVM3FCbU9fyMY
8eE8H/oQBBOk9nyjFbwwjNejd9/KSKvIxXzIkaUrDScDXTAAPaY3zKXXlMq40wQDppGdEfHxGPZM
Nqd83DWG82rNTP4KQdxUasuUrCgqoSQY742i1U4IFNB5GNpDwQpOTr32N6gzNEnmlHiwcuYoGg+p
nXzXfvpijaD56qpTK2HU3IGzjlUhdYitLCZ6l/pC301IKEESdG576WlVdGwJziyMBXLDkH6DumXe
5mGA7krSqvQ9czQ2l6qt1FakyNpkJKPrkDt7ZtEVKS/yW0dtZtbWZmpxXC/5eXvD0tQfKqRFNg6a
b3oGyRRydAy6Exbm0Q5PBGkQYoFQiXjQ1z6ziFHsSHhM3CLi3P4IK8ncVMtpJkv2AtEO1gQWIFHN
a+IuOfoDKtIzMq5i9CBO4xQnk6RdJIqrAUnCpkCnCpCHsm8Um0jvC88JqmTVjUs8tI/8g5c4EH2D
YyK81JIj+SyNL9PXxktLpFhO6xS87Epv7UVGxMCj1lMa/iiYT07WgmVA9EQ37hK1VfZsau4+ttpD
1ufVHUsvTXTRAI9Ku++yH1ZTZBUHMIg7PU7Hq+nr1rbsWxZ6EHqePbiLpnnp1XCP5G3i9XVfHMJW
ovvwj6qrnBd9iNJtg6Zz1XFv0pM3fyNFMoQVFHhhK7XCzI1I0VHIPBfguO5PW9cqurOoh2mdKASc
VWWH21bLyHljOEIT2b36lW2tbDOm4xTkMFf1gV2OMFYEZRxcp3LRYc7gdsOQwEH1YxAYsi5DCQBA
1V+JX/zY4fzt5NLa3joCxP7A202aYGchkz1GmbNnBbRWKPUO8Irsvazea5f3WC6ADeeUOOi7ELQ1
IGWxrWkYS1aC+efKLopLrFkv5QSQYAwc/R074Qtn6PLRRNYQcNLMy44mQpe6nmnPJK/aITK4GY3L
6Ge/goBF3JbMI3U/vYh6utLBey3CmhFdKM9J4g/cAqNPdvW6FeYBca7vITY9J7QcoIm8kmDH5MhO
vuLaOZWOYuRDWQ8Ko0ekLgSIO5wjKxOpMSE6BLRUvcOxXc/ewa+fNTf8cZpoWDEE6hmhhmfZWicm
5PXGEXSNc2VUG0V7Qeuip8RNto1fHjvMq9spkd+dHj5X0Rt/Ankd2+Jcd2p4rcsWzHGV/hENLeUA
x4Y35BxC+hiHye0SRP2/j25PfQIFD4Njnf/zcYs8uLVu1gbTYyYjRqt9Bvj6Nn3W/E5B2j2ScT3Q
WQHA2CWMvZsHSrfowIbxFvf1M/r56eJX5dFcej207e9HehJDHPrwsuWjmSx3/4JDuFEQzBIIOHGs
HWQqBMrHzG1Y0Be1q0HUerWrBweKX0CSlGNqX0rNCyQLmWjSfnX2YJGl0/z0E4Z9XBZvjSqe9WS0
LqliKCBthOZCfeHhxcUVO/3GxzvLKizuskj4K8sYzwR948A0tbUjAngdWpCci4QUwtAGZlCh+8nC
QwLncZWzSK8wJnzCl/s0DGwsafqoj/6f0Y6vib2Qt5BbM9el2wOqrB/Nv5XDKWNiK7zv6GTddRpt
JkWQ5l8/62gqkUHMzRzyp14EgLeL5vTjsdTdX3bpftslwPBk/JwWmNZlE1uM4HLbw0QB+ZoZplX1
30OlHvy41Y98H+72l0BvcnoyLbIh5xom0/vQ1tpemTMEmrKm09xgFtLMbJeUy0lMQbpWsX8YteC1
YKQ10SNFrHgfMtG5xAH07a4Dm7901e24v2Rx3p4N3smCTdDOss2UzR9zWjd3iZM2B5JGHwkyj7xC
85lYZvqbOydqN7N/Y26Ui4LJZ5/Qd3o6PPQJR6CeBlYjES3ULrniefozWMa7Zqr4KHtGrtk00j1L
uno9mxzt6g2C5qsTI50iSBo1coIxu9cZvFocglCQM+SprPFYNNZXHGMUTwp/M7qpz+cErzO11to0
GnEXx1pMaYsqJqjnK7j1VR0VLrcH9OKhsbF+KXQHNcObuQ4jbAvRhmJN7Ku6PHHrfpnF6Oww81Bm
pQkN/7F4MQYjWqdICvmDIQcQmXVErsPAX/lbw4Rq3CTB3tbmTwHbHTpIS4q8f3YHFlhzKSTw6Gxb
2CanuqKbjyZFefjOYV1bck8/NDxVOgGnqawORqXqcwRDLYrSYUcQiMfwPEVamZ5n3OCUKs201/B8
nyoRnELmYEm4TGCJq1chINdG9w8JMR9rJm1dPiP3bGjEBS4urklTF4EMdx2jiqD57ulRcfzHS11h
2pS+hSQTpQ7hOjRsHYB1kcQTQ1PlHvDqCoEgnJjoYjf64VAP+shbTxzKgOGfg5YMz0zCvdFNtBnI
SV0voRzE0U8r6KwjmZbuoXKCn0EnjaAWD53lbOuSO8sMnkBwrIkUzg/aSH1Y5BaVrRXtG6u+MwNW
8MDH7aeVZJfl+ZKlRo7EqJsPgPT/MiRWO8Ah9DenfGuShD1RAE6ItzmqOOR+TI9BVh4ChX1DsbIj
6YWur/VyPyoZoAfUl+TZ6ZLWGmt2q++nRShjNmuYyNWqKKAoQevFH8ungqYh1CJMS2we7bvP4Zbf
3/LMEu63y0SgK6wjkPcUtVdMCK4efLkCJJ8+I5UXU7lRKHPXdI3lhvc6FrZN4VTy5E5WAQEZz19g
oQ5ljuJgYfzgH1C25Y9jl3WvXZiy6pOmprvw3WiN8U39u9T5Kg9JZftYeSp5loBOiZVGHW4xLfU1
57X1cXCKuCs8aW7qvjb3czmDPal1T5POXwM6xLHyEVgWBiU864XPdEkxIeKeFStodbB6teZFt/lR
K/s3yjEfEmyMcipghUsqpGURQMXjEGqvRk8ocjfYrwCCXgp6I4eRUmtFAJqG4rHLXsxypADHcqy5
0RkgtfLqwQQwV2HoMavhZCaMIsKIiWRZTr/E5D3Iwkw+9EFnKiDs4cWemLDjG6SxKR8UjzZj27iX
1G76fS7t8Tg32XDEncVZM/S6FKDQ7OvIiyJ/Z/jJA3F1coMtm9ADa6TzRG6eigcSgLBPjg5CykoM
zQHE2njqFUUmxPHuNEH8nhIgQRo8ercflUcK0rjv7OmvtCOBNaXdG8MU7qn36lUaYG3qcJSBLMZ0
kLdUVb3pHg0nJzgm4KgWzHDjioEIF6YWH/nYz0i6h243Duc5aOTpdgF19e8jWZHUXvW6pA9YIN9D
jbmWjK3zNPvN57ADEEoOcd3s+rT9aocmOkXBpk103PzIwdQwQ91YLk7Oal6GLB+uDpTE4WyC5zO5
oGIlwTnOMV6ilaksPduTKY/RrUtfZiZgYUxzBBQAq4UatOvEKnfO3BneQl5Mn+OqmgBVaHQET9ai
ihTD0zzle9sv4pNTOs1DlchXZnHyDawmGXVRhVFsTOUbXqszxa1cJX0Jd7ieEPgWCSZAGFTXzvDc
HpIbJOrpWiwXmftvyoj8Dca2QzgKiPT9Oykx8uD0yAzrghd8yqnF55D6GYvIxwgNmuA/ANEly9/G
aMv+EM3Fth3IokgGMBRAAXGK1m247hM2nyFJjc3kmP2pN9v+hFhouVnGX9dJ++M9wDs6vWrMvI50
LpqLpfKsIm+eEPp5eRUHL2UeaXfQsJNVzbv1zegXJwatlF1ZaR3Y8Mo8hKL7cLQpv68ZsT4x7T/4
RGG96cg4DvOAEbdyYbDocPImKos8ZCEdFuIRiNIvp1lq+wrvdtx+O7VdXkAWRqGtnSM2K2pO6wG7
E8opqc44b3LVnofevCv1or7MVDs7lCofbUcCudYFv1nh35nmnyJRCzxfIFzcWnmiH808QinP0Io2
Hse5GKO07TzIEZcKmgNETjgUIZXVhzB9aDGUbLsYNP8UdodBiXjj+tF72dm8izm7dkmtrQc3/+Cg
Xx6H/o9NPBYb/bAlGGkP46nZRuk3mqfYo5for7E+xIwP6/iCLu57JGf5oKBaxU1WeYajnt2ktTa5
k2R/SAp/iNpCfxsS+zzb1bmCwteVmNTCBWUpqgI9BeP4yJEfUyEeVPBDAp57Max9FmivmdYyFIXf
NNfuvLgjH3PIEhq++hhefpJpT2MRwevHEU7tpxn5l0DVJGUDlrHzV52rTee+wBpPqtF6jOT95Pbt
fdIN2O0dT0BPORnyTSxAst5mcXaXrVEQudGSSuo5PpnvrlsfYkmUSoa+Ullfhhu8yALrD9FGuE9V
8RAmLY2qovTIAbIwfPjvUxI/R7nT7wyXKqKmw1aUeBpHHOotI9KdG8IzTFygBQRhV0dhuYDTI3t+
YarQRVbwOkrTYiiq1/QgHA6AIG7mMOrWLQxRwr4kexLm3RquH9ZsssVNAbaqFE59kFMj/2gaUSO2
Ug+RqclHvRHHxkFTLU15IRqDJDxp2xvZi/JYLg3Z26PbxVXmoz/VewAItH0zFJeaP14ByZWsevi0
VCYPBZ2t+2KQ7P58q8KUqBEZV+1mHRtgNb/Wlb1CZd0eYr05GjMA9Z7pQG//0R2OZnmGDiNJj21v
7HnHVz7GYiveS7PI9lmyVOmQgJOkKXZO7LxG2Xup10gU+jk4yrB9AMgFw8UpLlNFMBp9MQBoMuPl
1kwXvbXL3LVZp0sEiaHEp02XekPb8hoLda9oqzBt54w4t+WuNi9+lA2PdLieMqvcRFPW7jJGZx4e
h4vjlvHK7Kv4NAyxIjaAm8mGU71pOOcolxqzVPuR8IFDU+FmV134mMVGsRHD8NRgyIS9g6IyJENz
xEYyYoHa6BK2OKgCIk/UBOax0dSzXbCJO6rZJHmmwSxv+PWxqT71gfwOjDvBr+3xXmE2C9Zfz7Dh
ugi87vWt4TR0X3F77fAXqZWGxmCJG+UdLtftbGPAcT27GqE7kZTDwu8FvgFjySLZUKb5hBxr8JGI
IxsO3Qr7HeVVDXnrJADUu25WXyzoqlDilQDzEBlrXYS8ve32xchG7UBXCslAw1k61Q55et9CTLyw
pr7KlkLsQW/ZpZVPRDpSw7QNv+FpLcj4gLMCq+F27HDxiPnMptWvgAEuoe79q+6X75pRGw+cbhq6
nVHpYQ67KKBVdWCbZyzQf+yMIQYMF39TLnV4lH4YbaLIcQu4AzqaCxzY7wrKXY4HzxKsO5BhlEZx
CKYJzweciAmEroGaEZVnUiXDVbOSDe8D/j5N9ZAZ+QnBbkfFpskt39m5v13qiSJm1qlPbFv32kW0
OzItPNkafX/o7rHxVjZs+WkELCacuM/aQUf5DQsKG2vcb+KWcOFOmE/GbJb3YRNszala1lKGI37a
GCs77bpdOoJRwJ+UIbV0DsiPP/g5j/Fs/nS6vM8ah9kNdAXOxFe37Hf5EjBVC/cv0B2xydHUngtK
zfUQo81gEQEFOYOkbueO5l5uPucGOqfZNdmfcAMMTu8y8pQctyf/ubSjBxSZR8QBe7caxnUaVqSr
DHDKaJdYVtjSTU52Tds9+3AKdrMm1tLRBfMj9zS2yErjJH8PI/PZgEv7qtlAR3mnZpxQB/SCaXXf
9DQoGgPJKeRQrByehopstQDVaX5Fik4XtWmd3ZWqbvY2YxEI2P0W98AFM7m2yUU77Gh1erKLkqPB
rQpJLLeTw1BpH67PgQmh5z4k9VHT432h1c2xspkY041ak5NEhYzAbK3ZKDDRoWd73vv7to6rjW/O
hEZge0qbAMltm8RvDk1YP677v0iRm22/SGRKAkju0t44xQgMqe6OCGTRlGuZvSGDq7vGpoMnVIjp
Le9S/M7SyveRJdq7mxm2duLPhFXfnfBZuWG/NXTdWLdmFa0LSVRIjPfxHpZ2sEkmO32qGny/gebr
rw2hBiuGMw+EfYx/3h0tLb/RW6N30cfuvtYseWg7oRF32clnZTnfcRHX3xBwD03OIEw2iuxuCJU6
yRAwqnUhoyes292q0iPrO+BnRmM30rrMqKMNmG3Y1XhdLXFmoWrPlsUEmuFZ8Uc15VPbVP53ZViw
9MjI4dTRrfze/KgVY3MyATQwzC5iftwidG+ZqfVwE6yyzL6xzJPO8V3iAyRrym7vo2oie1tJl0DO
sn1GcSSWBS6J++5ZAhSm82vX51QnPBYzF2oC18Csm2b5H6OWD7MS03eNXFAP7H7d1pZBYtqEwIk7
b6WaJjpMVkDqWdSoQ6JrilACF5xOQ2JTh1tsNaETGDCJ/0xx+A5mz3+NnNpZC6kfOwKeYrUdbPFS
sjquAwM7i85xVGBB3RvTqOHKt/9owmjWbTYzPi9527qMYuceh7ZfZ49WJs6NifmcVr7aJwUv1gRG
lne/PXlVBBieJik7V1MdAHIM60790kX0xoq+rW0L7N/EaLItTuNKFuGbwG1VYcKgXif2sYuxcyf9
IUjD5sCwbGRi8A3TgnQw9LYVFPRND9PBS9v+hwWitedzxiuIFmpLxZ1wD5Qtp81uWy7fMoEK4Alt
+Ixj96MQ2R0xTNkSp4JKzbx3bMIBgYnQnGNsbgSosGLzC/tjQCK6/kPb+lE3uj3WVsJ+Yatswnp6
bYq/jU1mq+ZQXEPYIf8x5ASeS5JhJ0TZ3bb/EGGUs4/yBwuH+YdT+X7KhldbZQ82BxTDoR51Is6l
E+WR4kXwG4JghK9d7DA6aN1oe4AeF7ux9d0aznnO0keVWT94mi+W7P+yMW3GQhGL4TJSLmvjLz/L
tpCMg8aieSIyq1lpIdt7BRNq7TwwBHxqFTpsM5k2QNzRcpXzLzG8Vyt+qzX1Dj+9xIY/IJSHOeKk
b0107jW50hZ7XdeeBtlsC9vYWg2bUJD8pf9GscEsSScjz7YZ0zsqOBJdtmQ3V2+znTCYTFn8o+/W
J1++r+lS1Wbzimv2PkVGmOvxF8OY42RwOI30sfEgexfMPdyTALgB1cFIt2X97cdBcR/0FijXPt7K
2P1kNT7XRuuf9G6Gils017GZV5jWiZeRasu4V8Vm5sE4Zd/yLVSOs3Hsy4joiwAAgqu/t4FLkxGC
Uodz6nHw47esRxrbc9ZP2MqvvDI07moy7jKw590c1I8a2Rb72irFLjbca7mEpeYQLvdzG7zoUbVT
dqnfce+cfax3R9cOpjsnoeYfmyDZROg9145RoOdT8d+6pjIBAYy7WdtWbVxc59LCoByFJ5P9B9Om
T8losMI4DqV+EDRgR8H6DJXv05m+RqEZrOsO3WVEjvcuA+JLsVWvTJ0EjHIQhAW1A1uLoU/rLvyE
WF/xDXzdS9xhH5ctWLXyFNbqT1dHjN+6xmKOij2wEqcsvJ8BqK+AEjVrtMGfA5GpXhNCCjOmgf4m
0UazO30ECGc8dHxZzu0LqrvbJ779hP9PMMlj+gi3Sa5MWfonZguz50PwWiY3Mcnqw78XVTLLV2Mv
d/98ooGv5w2S+kOWDQ7o//rq26fHPJjwpg/8zmMykmVXvoCLzOF5CiIbR6O2KaZooRIT8TszKxxA
UWwr4kBWCu56o5AJEaFHhdhl7+TOYBjLHWaHZniIu2mnmfrOcaMPzD1Uxgg/qAWwVRNBRGeQqFzX
ptQLvNlk0u7kEdrbHPGmFTZPJo0TLyPj0INIXdHoONCQSNapoHoK503udqgZkyNEvIqdCiyzML7i
GWCSwwKyQvm2kco9SNoxhJVi9vTb6lPVgomr+1BiGWJFd++xz2UeoW4gwxxix8wQoJzIv8tFGNWZ
5IgmVg5fz3koIrzmCdoXADVKQcHgAOZ3jLdGi7GuShGK6di1kUvDmhzUgr7HDhp1JzFpXhfqMLHb
9EMfVX7MzYw+bf0oo/xpQLyxQ0eyN5mzHsO0qLZlXDKQDiz3kOEJxg7CIkuKLgyCbEjP5Aaqw4i2
O9BR60jg/5xNq2KLww6CMyNCL82Mt7Hi7JoY766Rf8+je8ki9AihhR415+kK/BjbNAqyTROFGKnq
6s5Pr3lovhpx9GXJpLxMOktkHkVPBH6MK7vq4oXH+ohZhIjSqbn4Mt42WJrWU2OJdVZRSUoGsWH2
YanpUpbls+wZ1UZFY+xR+WCsjz8YpPzqRDatGWaY11BLH003+M4BtcDk417LYB1nKN/mioFZUpDv
44duipg5/S0xOW9LQhSi0Hc9ITHVBfq87YH7n1I3oL8Y5h+zS2+eBlZI95cEqcx2k2PVrsqsdTd6
72S7OmMZ+l/sndlu61p6rV8lyD03OMnJDkhyoV6WZcu9vW4I28tmT062k+TT56N3Tiq7zkEhdX+A
KmMvWfbSktj8zRjfCKmxRWuHa9cZ7yOvu4f98+TZ06ugx1wHRZ5t3VJRWqZ2fgOoXYYPlZ7xI1pf
5BMSVdOhQamsE/seJkQxgVtpZV6ZlvU2+AiMkc7fNzUkkFYRYogk9ypFpgmsNnmbZb/RTU/85/xo
lkl3n3n2qhVGcikrguULZ2PriLgm9CXkLHHI/n8dLUZa8JST+vr3f/2semqQ6f6LmKTyr7JYxK//
QEfb9FH/Pv1fP/GnkNZw7D9Mzw4sn806ljpfELX+p5LWcPw/SJzh03MsK5B458kk/i8prWGbf5g+
Sef8iOcI6UoCz/+PltZ2/nBJl3Y8Hiam3TWDf0pMK70lPP1v2ceupJTyHdsRtrCwonr2kgb/P8S0
jQJ/YBcKER7Ij51M6u5GxvipiTv72xfVm92NJ+5/HuHMHZ3Vz0NR/edDP49rBEK3zfJMBXn3v3/B
z8NervobVf75cNUBl2e2/D8e+nnSz8+449zfhN7lb7/y578wjvc3tv77hzsLXKft3lKlr5IljCWq
nxAiFyeQkM/SI8DSyvRrKNqMybxnbwG+bkZP6kdTpgg0Si1OlRn2dJk4FEXGLXtqGP+BCXooh0rt
Gg3uH7/NY8TcRXYz9X3anru+DW5MB3iRwTU59ejL8MlvR5+MiUREza1LiI9GqnUj8Hnjl1ywJ8lu
zFL3OOSsnJF8jluDrnnfVpY4eML6sFDQHLmiHiCn9gcNqpZZFSv5LrpGqgAeY0wwVYemiYFtFmCe
myuDY3rLDtXfBE76LSMSJ/OqGa4bPyp27SLhKAGwnIigAc9cN0dl99ihwZ+uZN43KIfUU9uyNe2G
yV7LAjDhDLP26C5w7a7wuIHzwnazg03MIG1QpP4zSoRNEJXRLZbjYzPH8XbMKZlriKph1vkbA60v
oaqsfnCEQLuzToGgIjJmuv9oG5IccIoC97WLzYuTDED5CtwnvT0e7QEF01ASwVSLjjiu76FK3RMJ
Re5p8l19XHSDPzpFVgD1tu2JDKnhnR0kcraNk57SGUe/Yz1RYl4rUVq8nPRohJV1VOGvnpHI1QSS
ekQ7vpONWa1n5MmrRhrppXfspxy55oZf7G+GCslM2MYlPZ/BR6RuRVtuHIAw90PjPMqyh+uqzOGg
FLDGKAB5kMzTozDT+XFp+nsrKLYxUj8Km2LfsQzZ0ZCPa4CcqGeLFoXJsrkS4z7gTSPOIyqfdSuQ
d6dsKwtHVZChZPDQmkZyikR89qxsPxpZfsn7ZeCjGJ9PJHRObhTsOw9emww859QoVMytOZkPnrEb
LOgME03b1Y+MCsO4Q4GaRLwS8xE6CZFSLhnMqegXt3kIFLwktM+pfRf8xjF3ivSuV0qjuSI/ddJ9
d2Vog2VeJ+S96PAUuRH0EyJTxnU0WPUe/xol+ZBdEgRRt2CXMevkv9iUx2xWaFvhdzUw5mpv20h0
sM2w3OoyAPsjeWprPtX+xrG7ddc/F23/QID4I6Z1b6lNuDczZi8tBiZxEKHMyoBTBUOD/UoP59hw
DlFFsx0+4hWe8dEFcD/5BFa29PZB2+knT5UcdhE50nUpUQKyj3/rOpIHg9QGNdwxSmK1az0GvBAH
bcyL7mLJhJCm3TMn2jEW+8+jHtQpUS5ZCbFxQ6pdfYnJJb6ialPMYaL8FpHlfcJff9MEZBvZmswi
mxxyQM8dWATHPuocqGO7JEIaYDxDz3iql0VhQiW2EoH/3cCN4dyy1qwI8Owgs9CkDph5iN50vPKw
QB6G6ZTW/XkCb/0wZk+t2WU32IFj/M/eby3i9gkOmW6k3Jt2HZ/80DgxqVWfbFI+4GbCAEmM6VwU
4o5w+eQmmZt263yqeIbYSGW3io0JX0SfgSwIFGbrNi9JAA2/ocYQ6FwXw7mlJwHC2l/N47jzMeDt
MzKp10a7jCqL70Wut4/R5HS+alCDJnxersZSrY3qNNTReQpRmwWtOFe+xTYkjO4UMUKrOEG8lgLD
iMbMWktmFQc6mmTtVbRnnEEs3sMnsEjxm5MoD50dUHrDGkk2mDIXmb0AQJq3j41pF4ylB31lRpF5
xMWwH+qpP47oenZWmHqXpEHSQPqD18/Qlad5LyizVqSLbJioi20kmF1b5t1YoFRHx7J4BdvH2M8c
ljUsSbx4F+CFtCQR7kkKjh54zAOiPH5FkbgsfUZK1YHFawCfaMPIlv1NFBOzZqQHzMGEmvhoxmHV
x6H/ZMd9TYPDraDGGeGOmPdsYpOA40F26rBHrIQI6eltYsIp5fsTOev96ee/pqb/jFDd7BKn2HGj
0NvO8l85Rd0rkrUI0Spv9JSJ00zkKQghhwMvJYSW0PI49259DpErz7z22zplqc/MFyIda5h4H6JB
2zNLY4fMFXTtZI4AsZywQ7HNZ68frQfTwNHq1N+81dltVJvlXkQCqaXYVyn5k1YnP0E2ZnsCyew1
jgSXOLuxpbEpGb8ORnZdT7NDsJrrbFUIqTK5MtyBVYDVPGY0kHvMKrAULRpfQyRvhFw+IR7eJCbs
Zg7gO9HX5hrJPEm5NguynrQVbbslnl8/P6ANaVYwd1lamBiIK3NbyfasC1MdElU+YL8dEBLo3/gS
v9rM7R/bKHSWq2XRZ9tUmMDs8LGIgnQzNsQbkj0gNg321rVfZQXijLHUCbgCUEfFF96z+26g3HZJ
oNMzOPiSLKCwr7fKIc7HLuBUi55Xy6xnVhXWBgoMpCfLgI/CY0Cqu+2dBowQLkMTdlULNs6svas4
kBkCz2EvTUYBtUHlsERT2aUN8LLPQOoEpLxj0Ma6jpIKH1IdlfWONI3PhvoG8CIZ2sVAOmxKxE2F
yCpy5+F2EN2VVQnsx/EpyEx01dp/cZHFySfDN57kQh7OIkjCAsj5kIbjoSS18FBYw4g2Zyx2kExi
G3E95Gh2UESWjTnwHp+h/0o5iw/AQouZ5BOmxsB48LikCV2IvSx8zRWwuy5LeQyz5zTT6gVuDpJm
v7lJnTA/CPbKqyBB/WeL9jiFAcmsnOatP79ybjhcl9YJeTJbt0MiZEdAnRV5sRgyIOC56pQi1UOl
X2xmMT9EihieOu0BTNdEkHAqMJoP9mwL9ArIZRO/NHYmKZeM4YBKeltazd6sfcA/sYeuJhxYaQ5b
wHTXecsWCYdX7/D3N26FUIZBQuPb91XVM9GN1T6O2mHjJZIRAiVClvkXt7GdTVzY2LBnqpKmeE9n
wXQX5tgmhCYV4373E/tYmkYJ6lbs/CR7m4fhuXGGJ8krbrUEchoNJ50Pr82tIVvByHby0AAC28ZI
23X5zpojsFFulK6lmT3m9fzLjJ0Py8UINnQsJrVuryvSeg6eC7g8yUOuVuxyK+zGSe1/JBqAuyu7
JyZG+LK0ddXinl+TK1oP9b5NvoK6v9aNupsNtzxkPaTy2ZKgvmDPEGJzKl0ZseX2jTWBgpw549VI
hjJRFKdO6ekEZomZLGxrAhaqzZxUv4i4eZaKRTj5N1R6gx+yvSAZmRAbuc397KsoC+vaG9z3gexB
7WJKGs2SL1H9geOLgWn2u/dAMhgGLTjjVfhTPkuacQJHV+ftRXadwi42flr9my7at9iD51RSiLaV
/eCTQm321RcJGfl6YmsELkit6z67i1txw6aF+ediO/aGa2E4l9hWz+EYB/gI5MGPh4MtsHn1OcHr
hNVfWCGejA7AhgaMdkxEfwam/xlhelhHUcAsSln3fVsBzfTLh5QIdYzW8iQSBPUKL6HfoHLrQdbq
5ErivJkYm6/8jegbYkWUcrZJs8ghO/VZwF80mIKGBqgJsx6PhJ/12yLsKpZ80bUfMzAxB/LWB0Re
KgHnXqoHLt5sj3yZreNyevKmGbhs8wgrkasjYxGTFdWqMcFGiXU/VO9uyoDKc8uOEqIxGF7BOVrW
p6kOV4D6oH13Go2405+RTH4i0SGprgUNmAxwecaV32vwSVPEWsnKrhoyqQHvhUxR2vmN/AmiK0oD
PCTmkyuPwQbpqMFDHhPGXXtY+j0DkgqyQxPzBfLgtL24cYqQcHADImQ6Hxc3h0zcG4yMByt/hJt+
O4b9fbOIjGChUNgjk7hmWlKvw007l9ZTUdgQCSFWq3rezw6ikNqis8F4LKeWzq5LvmSO6aLo7sYQ
gKbpsBSySiY1FrtF8sEiaXTEMbjwqeL+jlnsTUOSAIMoZMk4AZ0RqYeltbvPB1ILkS82jFxg0Jjb
rg8o1cZraEBvXganx7YbZB1x4BEBRV+tkcZZFFLrtNL9qUynDhyDJvlpxMoReeAWvYCc2Oy+K0AQ
jmZsIrJgTmzC/XHl9JUWdr+pq+wR2YVcc2GLeZsdxLwkIu8EYakCd+IwMfaKkDDR3+FUx1aIUReb
HwrclZ1bv8o5cddi0Yay5WakPmpsGlO1TeoM9tO3QZjw2jWUuXIKFDnjVOyrFumTV2tGWzOpl3Px
ruAZbyK/uIm/E8smU50lNmPuDl9V9BZnYKebae7XkXPBJQH0jg/LRzcBqwXTOx3ElUBtl2SA+0cr
v7h+/ICh5NMp3PdCIngdSSIFPelNyNVJs0o4JEsHzPc88NYnjXy3rBbaiCSoLgA4kKcr6ZIzPNck
N9kfpDqWFenOsV18M1q/2FNNV5A/Wi7Gyzq7UVNbcScLul1cxU8R6lKuMfCUqWu2Y/gWpRzhZT7v
M3vcXOLEvHFngyH8cGR+whGLsWKdm6AqFu1JwHCBQVy0S8O02NpYxHRDekkTVD2OGfXcR16/HXvv
UMbNYsJA7ta8YM7CylK3z6Yk8Z3UReUT7kR6QgiW5+R3k7fSYLyiNAh2oiC3PWwXRZ3k4C25Cec0
rpZ5gtcK+KtvWGUHDTGvJHbhfcVWlqI9rtg0t/hwJq0JiardJyv1NyzAGCUufEGqRMAkXFPQpAWe
7lhQF6e6IJ+qD1kUanHpql+Zmb/acfOlSdDEdSBhbwzBdmqii7BJ4k340E9Wp247V3xZjnguGpiy
Y4pXDrr/NaTUmxk+zXoWECbFXFwmhUoMY8ld6sJyIY3zuikiH0kIzARcMWcUzL9A9r4Dj+m3bcbC
wK3V7TF0uUlkZltsB1dB5UHUZsOJwCZhfDpBAZXJIIOiXlgEes0J/e0jql0t5oKuiQjs5B/kp0ul
5Jg1F3gyEyJGAJELAZYrYNgE111HJAMDFxSZU1hudkbqIYGt3L1AP77RU7B1c4vXQOBebdybSLVe
QRszGfPn+cDuGTT9kO+NmWxx/mn+irCTrecFb24H3b9V3K68fHx1G6JNo7cx6k7jtFT2NScTiSaT
5B0j/fcoay7ZtN2/W/8jcBlA+DOrMwsa/DBY33VRcuxD3iQjbRijjE8TJxr/v/eD4MkmcI8ZQCrJ
TiIgy4F5TIY1UCbEB+AoQKhip2uOoSXide1C9iP9es6Ty2x1B5XXX6M9Ps+MKkabAPIq3US2HR5B
HA6bsq8PMPkf7cb9pYIBa9fEvj6c9AdBRjPsweDWblKsz8wBWJBh4lQNUuSZzMzmGSGtx90iI0t1
KreOTeqDAaNxqJJkncw3Q0ObraMexLtaumx3gfyztMoGVqVGA/E8nQk/nzFZlS4Fhao+bTDVaykS
atBMo0vLugfdTJ/Kn5O9RrGGbySBceqfYoVMXA/TC+8ZLkFrRjVNTqjfEzW5pPwZ4mMM/GeS5fmb
bXbXDmELKpQrh2C11VAVF88ur8OQuEeDSShKoqmzVrzgZ6QK8863dkmYyq3LAUntj+gAqtBYcatL
TICKmd4CMKJ+AIYxAuavIoCMxlBfppzABCTk71xCbs2SvICmv2Sm76C+j88OreqK1cY6c/G5SEzR
YTH8QqNFoiFnJ8fylZdlv23aWxQM48bDpN0VDVIAhysmVKJ1E4G/DgURcJynKrIgebZcL+3gPmu9
97i9z0Plsb1vTvxTqEum9tNBf+LEnFG4NX8jccUelwc3HesI7cW/RVpYu6lF3BAAtsuy4LcNfHJF
L0wxnE4fgI0ZyNRnHmBQauh9Zkq01iMVBDGH+2IwsN2Ck2BbNKzFsjZy+/7oakfvLKd9isn/BaCc
bnVBRbxko1RQU2Kb+UcTerAR/OIYSTBzTdU0gHo0FXfWfnPXg+N9LUYNIKE/St89V0Z1bbCNR5lQ
HUrkH2Hln0vQkyBdkJXMhCWDJH8sFftA9LMbp6ufwwCq8FxO/JNNacNpDZEUzmzv4LwyHBUrk5vW
mHXhykrLgyl+d6N/CRomacWUjSsmbY8DG+yNh/nGUorNoPXQsiWjDnUfrQJptMUWt8uNT+kG11LG
VKhpQLrR9FLnvwaLGYc/vFQGGTBx+JjUBIOyUbbYPg9bJ2kefT4fckkoX4bQvoUEdZP7Fg7p/K5M
6w9Dbc3WTZFu1Y+FRkcxvjWWsZENKtKZPgLP+kqa4wuQygjgIUwcEY1EZ8nrtER442UPVe64SGiy
+4p7CcKVC7OZV7YNX0Si5LjyzLi8aobpNRrrA0XEKmPON6h554KTWtMhIFEz3nptXWPaeE8peAcu
Q+hLUfAtSUgM2EIu9wjh6XCNt3jKn614fMOhBeMZtOaqhc2wD7h+GyEJHBTU3BC4Eg+/p3mqWR6a
D0mWfNfW+CCXY2UCTDMtQoAp8e+iIjgAvfDFtVlLsbVqxlJ+C2C2rwwHAnmGew+lCBSsZzUdpsSs
d262vNND+9l7HfCpcDfP8RMqiJus6HZBoUJ2ojnUuOK3UebnJX511Qj14czhQUBTN0x57w32fMx8
NsjVnUZ2i3YNUhF7mkWB1J589NVrlPaXZGqOvXDvI23RDDPqSGLglh3ixiqPy+Njxk5mg5xjbYTO
b+Dp5coK4je8s1RsSpmbwR+eiNsexnfbKl8t7moFw1fVBGCLotlfgV2frOZCez2tuHHcpm7Vr33t
3IQquO8n+WUWvkcMK44u7wBxg/De1Lr4pnHUwt3asf3m0ZkxmyRYW3YGckbNucfm5BpU5gXX26LW
9l6saBm+ZR/BCCF+8I0esEL7pUxKC8o8blc1XIP7vCs2Zd5z+pFgp3MU4cGyuIfvvjIaiQLNJzIy
irYT+rVVarivZglNEeolJx834JU3+niqXHasCc7ZCNgRdNJ3zRvFbIFlbF+hWMB1wlUQaZtblR+p
jLaa6p/AeySJzp5VzWYuTF6eQ5Pv4cUvnNy+1mCFET1UAglucmlsHYC5828GyjAfsd6Y9J8jF1Xg
xdMbAgA3KsNjdd2FUuO4707zB5wWWi2z33XuVG78KP8VxeS8WFZw7RnZJfOtu6AbZkRsxbwLvOqD
+6yJnikuxe1A1EsdGPetNp8WB4UfBTcqc1BVedmHm1oPlcsCTLBfJk/jV+dW9x5zbPoEcG4NkUMT
tDEI19ces7LEgpFS099BT27cjsGOUrBdUlzucT6HD3Xlv2aOn+4RYXKf7JAstHbwZpgEf6Wmz4dt
IXai7xUSFyFgDthOAYxQxmClxcTYVDNyognUjJy6cm+EwcEv41v5mWg6nAnw72qE0L1RCJHcFt1Z
p0dEC2b4gtriKjCo562egxvE+YeNeL5h9WUGIGRoWh9YlIAULC+R0C8wI22oM+YZpdWn/B1lzXxl
vxCYIRGgwUTGzb7CIHkgQuhaeBBiLYv9hA3gAf9pAmTVjnZdEx5aP0vw6YHAbi3vVGfhm5W7L15s
4QovtwyYHsg+0GvfB0ccAuklQYLTlM5H98kxtjPo0UyVwgUWRwBwkUS/MErhsONeDwDsPm2b2zhm
+5E0r1aSIuDgNLHDZ0vq4qgYxdHIPCVjAJWHDC6mAswVR7jBTFKAG2tD7qRvvxoDc+YoE/c0Gi9Q
feXRKJNHoBTmajCZCuSB8Z4pKa7be3ZhNZeA7ivvw26LW3cZ0HAKPqs5NY5dxI3J7Mjpy2taQFhk
NHQzMFl7qQFdhvIzCjwPB+VKdweZlKz/q+kz146xhajsquhUKmc8Zkbu4X8rTlUVkmki6a29ivgC
bQO6iLkXBgE65rj+qkZuLqz6uq1T4x1Vmn7GWYbCwM9ZFHFdDQ1BYpMiw6T1QZsakg1ga0zOxuzG
K1BFdAqePKfZ4jj0smPYWAS5JIzqZ509YdzjVzFtYYtWwWtvGwKNuoTtSy77fVo3I59ctifxzrlv
3CVVsgJOpP1y4Jhv89s0aK9gWHKtJ9k2jaGpDpDBV9rFAMfPBiWAOFEKtnrpJejz4ZqYEpj0Cal1
Laose5Tku9OP2S1X2tmf3yP3Vxe4b+wg6rWG+7HGeEBb7HdrIN5w0XKH0aFhnzkJ1M5joXacAazu
yxlGn+9lv0Vk0+2gVGLSpveqU9e1MWc3NL4NQTIoICP3XQBjx7ZFE2KBx2b8SgKXHNamAdeH2wzZ
Su5jjAaW3ScRUn2NQXwm4m9duIm3rr3uOwQDtes6SExE7QGA2HYmLkdmzrhXan874kuf1HGy2g+V
BkiKZbD1lAvJoVN0SLyZlP6I0GLBeZozdSvH8i2n1D5IhqhaFJTk6KYnwr9Hb9y1WoBV9tS5R/LU
z0H2gCi5SkdYD4FR7G0sS9t4hgPrA9BuVGI+2WqqrksUzuus7MGYQEoIwZAuLFKGmoU/7typIiUK
vT8H4fSq51HcRgYirRD39sapLxZVO6wAnZLpkbLLA+j7lZDpwayW9SaFjcCxZ52jZrLA8pX2jr6C
vWhl7oKw+uwbE4YwG+tB0645ChU8AAcUYP2rl/gg/E30DWQhrJ2mYR4pwQbg9oWoPA4XgvJOcfbS
la797APXhIqyzz2iGWpAzKMzBStps8UKM/1WW4xXzYQgm6yc7zPGq2y5QX44H3hj4kOGd0cbI1HS
PpAXqzM/siVJOq81i1jCGZKUSWKKsxmXQLCP6qsp8Wpmqk9xOTzkQWvvszK9+zF9TEUZbZiE9lvf
eTZ0qXERq1c4gEe7LH6RvaWPoMNhGaA04vJkb3DNBWA8qrWqxbABOCZ3DtuDDfKPlgqQvFVa554h
ufxMB6/bMn9y/f5Q99BBe42CEWcN92UT3jkwCzbqAMSiLmu55JrZbvzhBnvZJm7tXQ/3aDs0OVbT
qnjjpHaxKKdwLedTBp5ztk8zpr9TM5io8qLkbhxgq82RXAkf5/ss8VUbpORtkGshYQrMTz9lRl2n
pFOwXGTW1LoIF2ua5cCruQMFxsbG3ejanBbjUOPHmuGCuIId+xDhqBReBxWkYzNs98DHCsJBqN5l
cWu74Xw2ALFT15JWmEfNVi80A8GLglnI9TM1L72EpAb998WOAY7O3bjuWxnBkmFH0UwhExPgt8Rz
vYs0BBfE1sEoFKYUC4SSn0E5odX61ZjuVxfZ8ohWIhAN71q3hMqFg1jbU7bNO65tla7i3WRiHasl
sJqKHFcsq09V0BL26GTGdU1UvMVHmRVolJO8gj5QDyndbsgdEhDLGUchQ+8E/CdNNqPXhB0qRJWJ
HJhGlcWN2fuoGxTTDCOuzoZjqk/TQYrnymNXDWdXxl+yzH5F7hP9Mm9egKZv8gGGkwOpNtyv8y0z
1X3tpEQ52E9pZlwV3vxMe7OFv9MdKT8e/Yi7XNYn760g82y02QpV4ykMAmNdI4uhlj8bjDDXflIA
zOaw6VCslP14W1l+dYZa1hrmRxdhv0gZxO1GNd5PqXwKrOQjSasjS37MaRk27YQlyRbhA1aaiXAC
Ym6Y1dxn5Tls6mcvkLdQyB7pXXk6Buie5mA1j5r0sl5dI+fYTIV8Kgas+4YE1F1IsuybBB5toHed
tRAY7OQGIzbYlWg9CQwZc/yoJ33bKF6bpIH3Kzlw9WEsUnuCM2paW6o/d/kgd6UL09wroX37mGxM
VDhukT46E+lxloAGbJvRJl0cAaWwm0c19h0Zx2htuQmOK4bNH0a/FPoF3p9CfIdxwUWydgmqrtnA
qX4KdrYJi3eIkbuOxPaitIftgQJoZU6gPVM+baQ6GMgZqZOeWupLntF5qUUyUiy0NO9p7IwvYzn3
Y9YNAAKDgwu+e08b5IBtAXrt6WdlkZM83EMnBuChUEJDkvFh5bMnLsA0E1SwYdd0ggTw3PniudbN
bUT2al8mmgMSzpMpESYRi3MJLO69aWrdclGaCZ72SSLLRkKGcfK5SXkH8SX4rAqltz1D/k290KoC
F5iPNzhsRnI1UkFQBvOmbqACX+cqOA5BxAHgRu3NAIJnvRyN44iwJ2NXcMvwKeNeSJ8ZhbcOC8Gj
nhFW2Nh2tyTk+qtspictUvi0lQljtWte56p+ZdpKh7LUyVUVnIiRP4VpGd7aUd1yffEcUFHFS4yK
97NOkrsZgRJ+pOBEvLVxTIrpF6N4SIY1Ph64AzBzehbFYTmgamACt8VVOq/cWNpkPcQgZjrrkBmC
YgORALU473CCO7h1h4T6xlUPeHKWPaf3i6VzuAuJ+HprsuFsLDfkrGSX5ldTzLA5tm4k95lYZaw7
+74+ZyJEYFsh+DUmqF9ovJeVlL1I7saahEzOvYWFxUCjsM96Nt5zN12yK1g2iVyD80uLc9d56RMX
4Cg2zdsiLV4MO+VgHmN/67VVcTdE5Vvqo/YC7/WiLWGeNXjDVW43yUvjtPeBIPaxLZPpF4mIIoXP
VdOSnhzR3BRm5j4gQky3cz69GIBYwHZF753Naed2ZfAQa75HKVGQVVU7+yRws5MxIuYuKvLYVQ+6
ZPnCyrI8/fyxqH/Q1TN+OlKxzrmS3LyhkGzAyoJM032td8Mw5hs1yP6ALI1r+4Rq3q9nhGINwkua
GL85/DyoxzFmxGeReupQ0hEw5//57MDwwOLZoY/YnB/+eV6/PNlu9EZY/XT+efznSy6Mluk9npE5
W0BI3vTw8wVOPGbL6kG65fxQwxlmFZIlB3f5o4MTjl0gH8zPd2cpx32JXRapcvutHKo3r8kuXjSY
X5gNt7LVKBwieRA+EfPIaKhsumSKVkEOugs0zu9xaJ/TTsYEGIMBHj2VYCdGdhJxbDwlKSspTzjm
Pc1PsnViWVyKHDe1YXnBeYriYF9IbjmY6qejSvyQeaLZnaySXsw1shujJ+/O6nV6+vmvny9aJeQM
1/k2WL75t8f/X891s5yRqJ3kG8vO8Pz3vXdK3Mx/TnR5a1RWcufHTfcs9DpaHhViUJe2dx5+nqMH
jqWJlov7p+09+4NJCqBgfvHz3VQ0gL3bUjPe5bsG3EYGQ0Nx8/Pd2uw2smLZWJRd+4DW488f0qKX
51FC6hriyX+uU5kd5UTywM8PZSxfuKW2/f7nj0La8PtnOf35kkvPuJTo8i5Z6slnZDXLX4t6aL6Y
uXv38/uGTPYndDxLYDzfpCFr9og+2cotf5tnyxJ+tlP9+Yor1I4rV/v+mQiAYfPPa7XPyWdTtdV3
928LKvmzgjpNhFX3H//2lz/tv6qb9+Kr/YdPeqwK/vf3T/nLr23/4+fb0Ve1ee/e//KH7Y/K+q7/
alBXI8v88yX81zP/t9/8l6//nVbb+UdabcJMsqR8/5fde1v9VbDNj/0p2Lb+kKYjTZPZLtoIh1b1
b3rtPxxYwwSw4ZFBgO3b6MK5bHTxv/+rcBa5NoYQ1mYYaBhu/LdcO+AXCoFtiGwdG3m1af8zam1p
+n9Va9Pq+JyxOPJRalqW7Xt/hz5OrRwZFSq53gk+GXJSZ5UOmFKmGOtO+XhWG0ngtMf2JqrM67Lb
Zr0QT36Ht6614xHjlUvETOxGm5rsVbMbIHsk4dEc5UkLIlLapKeZlO1vuCQfjs3imMTCaQPvosQV
GgWIL9lK1sGYnbzm57df9Y39gejVO9YtiuO+tcQmcvoXmS3BWKJ2qS7pRJe7+WWE82SX3AxBKEaI
uMrfUyqctWN7h6KpgWlE5WGwnAfFXsLzlsI0pb6rGhxrpUgeM9tZQkhj6BXNyGoNl9N6tNNdpkgo
nAg9O80T+wxjulGPQsHekyN7UInOcgx1cRg6/PctfRZZsx+jpkvgpaSLDXjcJyNjb2Le6lkzgZqu
BjN+kaSLb6EcvKdh/ozQC4nNcFMluENiu71FPXKOChqzegzVmeTG+9Qnv3punJuEGLXVkLn50c2e
F+GFGBLxNMQJPr+8ZqSUhZgDDT9YTcqgAjFQfLF9obhr2Nnl9k2vR70E3LJIntwzmi72KNNbK+o9
eCYSHNXEAnsM9piLjyY4nBUyEn9PNCd4Fhur4uD+ZhPQG+F9kJTsy6D/r83xnPhY4QudYdjX8Uq4
pQfJot25PXKzuE+q68wrv6B1CJTsNizCRWzioLY66Ojb9SfaORozCzG8mpdr63QVxbwZieHHN1ab
v+iUCQYG6m4w3M1AroHVWTTyrsVOU5w7aYCAInS5TugEORy4MaK0TnP3kKTO77Fl+ioKtcGi8NhP
ZrJ3bIVWyZwO9O0TARvQT0ErXDJjxi/W5WDxmjInGn6Qq0oym0l18B2S+Fn43HMDKDWzyRFEyhTJ
nCV1KsEcwaZurLcZ/lmJee6Kxctkmej+Z+XumhitA9NEoH0yK9ZC9tmrW6PYgZ5rRgx3YRc8e1Zx
cFrYEcR5M9KO78DWnwERsBv3vVXGBWDlUmraGiugKvI3VSxrpdj/DGw1I+wanxitg69W/ktqGtdi
mFw2CDHjCFompyzfy6AtjhlCVqjcaptWSQ3AetjR73xbzoAgxBm9PePxYK3autsaS7SMAn4Z2yNj
cvmfPJ3HcuNIFkW/CBFIeGxJkKATJVFeG4SkkuBdwia+fg56MZvqmO6aajUJZD5z77lBCUJ1XxOX
DoSG4BuCRhATkktmM0lBS3qbjA4dixDPupCByzQkbKapD9Crb0lW2xUoLAkaBNiJ6fPDzlr0VKT0
EjL2shAXTYdlsk6wuygo5uJp7iOStSP9TUTiYjX570A8yc5duq+o401A36Qt5x4x8smRrRkqq30b
NZRS3UpKRpvVbLwUYWWVywMxeSkaGNxcXV2gZmTHtJj3mo+ih372YdbSNBxncKlMzC1epViifnUB
KMMhjiPah5Is9bCvh6tWx2Fn2Pa+ibS3Kq3PuSyfpUvb5HdhXRbG6b9fOhtFzmB1H6ChXpvCjchf
6tGOWhl2BuxZBKmMiPVaJ+hd0GrGGEORqOplb03x41Li1x4tYo9ivzC22IwObls9txzagSzo8qfh
a4jqAdqv/6Z5rODyxKWsXol3/rQTKQlks3oY+ja7DKbqDn5uXzu0ESfrLlqB0qZRDkHXMeP77+/2
kQtiFKHTDCohS9Rl4Do6mTZ43jrzuhML1AzNLUsc7NKpBZYIryXB0NOpwyodtBnQoHwo8AOkA1Jf
o4/3lla+95KA2F5V/ESSIUSbV8SOxJCaWUhvG9tOgsJFqk8Y8hv9SoZ1MA0Hr8IQPbHcN03nQRM5
KABPkDthxAxWlyUwulonyZw/WUJrH0Tz3BQ+H0uNaw6s1/dU2wrhIj+gMTN21L8WT3+t3O7e/j+j
O6vtO53Y1MCpvLckZZcgpxELg+eykdexwCGDZjdL3ypNByrUUH1yrY3QEMb2AsfF3xkOjzc9+W9V
J/GeV2t51FffsxoakFusQOpShSruL2AKmcg32V/FEnDTW3I41StTvLaQHxVV9JK4cXYRNqrQyOov
PVu02YztY+4+AwaFGWsapPU6untEHHHKK/mXxQPqzG5SR5ZCMkh9NaEZ6xFpd9Wvs2K0pnE5GT4k
Zt35EGKKD0x98VN1TbvLMraysmsDayi9Q4OmZOvnWIUMA8pPRuAGyrufSTr6wTaLe7UggCwsrE/K
i/wtMedL2eNYzfJfsuIe65LgE6NSN8KIT4uGX2GRVRjPeMGhdIC+MH0rrJg6aiP0v7j03kzNdhiK
HlIhweJVJ53AtEFxGojZYHoLXj8m6JzFAOhYiYgE9jsNjtNnqHOhVHtL9aaX29gY75VJgYuz/WGy
zzZpfjlBe0y/52PUzZ+K2RHzHXNHmfNcRvXnXOFhhg5QOOwNJ/OCFijfqqQ/Th3awDiFRDbI/uK5
UJ89HXiAxahxncVWBaHltP0F5UmveQfNV9dCs0PWHtFWKIvMl0GV57LpfxY9eioW+HFOTELDYjLp
Z9jMkS9jBsrpqz/bImw7+ZlqvR04+VQSCleHZZnM264AKaVly8M4J8vBdqw7asTPtoaH5ABlX3hy
2hWQnXgfPdiimV1CQIoDFAKGH5jtx42rhnKP0U4hfAdRkTHncVq5hLQJP4XfOBvsDcl+RnCBT9UV
HkEr9fuM1mYHQWe/9Mrb5RAkkwl8V12QmrryohteEbxA+V2Tj+6lyKsr1vWLo5shqNpyw7z3Q6tQ
Z42IieZVV4Z8namkBffU0VjcMJGQ9aKFeVx+8eSEyeLhFXAfJpf3dZAvkBsJ/kHuMqF+m1JWQrVP
XO/wRCPzvpRCsitha4tvCFdFB7RZQatmcoTWD4Igj5CldQ+9xAsQJ7UKHBYYaPi6f609n9GpMPt1
n2o3+hJOzwVVX2YkJL4641cPp3oCR6TYPcW2rW0aYXJtqJvHQuWBiQQqfD5BGCY0lzYTQx2wSGil
zwZYjW2kC39vDwwCvJEdrms6Bqar7smdSQKgOYfnNamLUyI04UZmvTwTGZ3ldR9mivk189t+SxQ3
QdXI5Ppm/iFVoN4Kr/wexLSfnbbCZyjEVS+4+Lu8Y4ttTagwx3na2JVzlXk277JujZHVBnJE9Q+B
FWrnAOiw2jo+aEuHlVfV1LI5Qz6ztXaADcmXKtrk6uhjzgoUSWQf1TAQGSSKObsDe0b4q2c0BHI4
2aWuE/363y8pVRJypfGwjBwW8L/wvUvIHoS5cjv2ZuBl8dnAd3HS5qS+qtqsroKc0eNguYxGn+sh
fTXTWTxk6yKSKYMwMlxd3k6lH1o+rF+YiTbEf+mVJQ4t9LaNXmNMIXQOujpOl7uZyzxvzb25yJtZ
mP2VruKcOCzbObDfFw7HUDbGBXAtPEOgb6Zluju/d3RSARiHTkq29xRN+7pw6UMx28D13IkpUaeh
nqpAJUxwCJR1d7kbs5BeVxSGwZp0Wmn7bgIUtvYwzZijRunxCCKBCDfOAdCwwDYitsf/ZU0wf0GA
0TgmEsWR+3VbKzAQEyqzvW95sFNX/a5ZDA+2b5H54gbSos7QRnGvYaOZyJKaE86Z5uDXxr9Kgnwt
+7TZoopLKok/KsGaPhDfG/mA1xJnjVv0+BtvOdxKbAZYhnwUb4lmQO7kNWgc74eCo9y5diTDpKbw
g3rpFyfSdFvi47Bj9FP2GXldsUv5ISTl78b2+B9Z9Vk5XagnA7VmZY4B8QQ7Cyn0MfZagQFTHhJo
NNvCdvmPtKyeLmh6bzsVyAwxhlLZP8e2nkCDBdZM04HVrkCMKAj3NG7WWD1FUcUSFFzQtrI5xHPN
DLpZP4xDfB5Ry21yibFrZFCrHPspcTwK3N59sls0U2saNLmwN4vB0gbdMxa29p8/zeGkddtSgiPJ
qP32QCRY1OOUy7T4nGrzsYyEQAvPyqSLWsEC3N4tbBWBamV7taw4qlU5bbnnhE+h0LWnWsRBn4yP
BJGBnlliwoxboBK+Nx6zqvjO04hY1bxAuWmX94JvDrLhTbpNslsAYRml/jklWNksOEqKJDWNWnX9
wBB6lXxJ8/KQjlmzx2jrITw7zLwnDhLCzTx4M4pn/zHq4ksS2W9yro6t7j/Ajvg3GCVfXH7lCMPk
yf2xaduYV5n59FLC3M/qN6WXZzR+Di9E10I/YC/IZVcaQCn8rt2UdCghWkxULNXNKLySxTNbB5iH
USrx59CFs1EdbgNVipGCOyolRph++kxNPhLFYxUzE9iOmSSFbOYchYYxcXd2HXmsGgIqqV4IAmFP
Gb0nRGz4bkT4ZgQZCA+VkYNsFNN0HuULo9RvLWNuoMc7raek6PT4kTPqptEbcXG12wUFvGwaBJsw
nSkALiMYGLar3AlxVJxn63dJu1Cw6I5RCmqEOAcddhqcJBJae1Hf6ZGv70Yvu2E75RHNX7XmY7wo
tdylrjgnFoEqaqy/Mela1fIN7ODJ8U0E6QXlvvWOPewNcGJYN/Pqn5z3Uu31DAKUhiqeYDyUosaQ
XDkNn0hi5pFVeP2cr4Fe0Bcv5tT+Q1hEIIrJsjtPu4OIr4vyCE3z/TXhvMDhuEq9Z8Yfi/Xieuoz
niC2xnW8IxV5NwjryZ2GE0f3H2Dvq+3ph6w3fyD7vMz0LlUPYddUOJrNLOfDitGmNcty75NAedGL
J8f2/zkjUImVBkhoaQmWbvaQRRDCq/Ewl8P41ODsReBvS+smkJXtyqlBuVh+6lYNaHk8jUCFM8Lw
zrr1n2OMFb2aH0Zt+eSk5tj2mKQK0ZO2WeEO4Lp3tfns1PSjsuhvCQKHXV8eZqghaPuIiINpfcdI
XcOey5geeuBjCiIxtuo7d1oVTso4IPLYZRM/aMbnW2QWSxljvKURiygMIEydPjhyWUgm0cWqsUVB
4wEIyBDB96InGeHfhcKz7Dh4z3ZzX9WoRXz7R6j8LkUpgcrF+PR7cbMWVIyxOBeTRfkrPMrVcjrq
y/AmNXLts4LhzoAkC1myYRFZHQ14+9XfHKcvc+wdwfhx+NDNbyBFb9af0LFVHUZtFOjOfEucaNia
qwcpk+YZUAb0XkbCbnmdtSg9jfBExvhJVXp6mPTlS9QzutbWvFfzj+wj80KfiSD2jye6OfcGqZvD
R+mOBITk6oAX8yrRqh98AQp+QIi9kbb1Mvgjbd083tXDYgJHLQU6hQk2vwKAjR5aCRHvHYmPFYit
IFs5e59KnxhTiem60GFMFyk+PavFrdKnw5WS6H1qfAIBerIPLDEUe2R9D5bFZWf4FdRV1K0cL+nd
otwHX6SPK0MG4+d0sIxHqx6dK2uNNerSlPfoe+77mGFZBPTtbeGbmk2JKhTaF0nkYWu4r3n1I8bp
4CZuOJCqU/TDXVS0gMkUOfV1h7toTdGcGg79JIoAXUo2ilCxWKZj5UQOFQj7d2SrtdPhJU4Ux8o0
r06UXPGKo1DHXDdlwG+Za2wEIVnnGT88oeQPJWSvbm6fWjl89wtyfsqLP6mVd07jXhHescdz0jfQ
KPvMQ1seOw+9kPd1b/wZ9K1lRddkxP6MHlFDHBDv3JwItXh6sbLxLIb1nbAHBLaKfz8Mc5/wqNTQ
fw1Vvzqxce4jeYkcEe+avn5irYs10DZvnv5eV7a1B2ceGIOuH2oYlpFZkQu25sjrhdxrKe2CJafo
4BTdyTSFhNQ7NUBPaU3LRuVnq67je11nUmUp2/rW2XzytHB8Q+2vNATdDTpdRoi+/bCkMSTTvij2
4LEMnhn029hyrg24ycAv+Fd6XpxhgDewHuLrbuMO9PUw/gNh2hA6g78t4a5nm3ushF591z71qpyv
ihykw1R1jOpivI+DV9+6AXcl5PSFDaLjwZf6ZcB4EZhUl+p7TWJjwc9iHW1rNriPlnNtev9vwWSg
IfxKvG7eDIn/UPv63pnKaldNZ2YwT33Olnuy04sfq1PRGLuZBlxn5T3E8o84K0AOst6CUZwD2xX/
aiHufVVbO2FjijDmCmkafAFWPrvBXbDgr4pREf0Mufs5e5x0AxPbOiEpLDamR+JD8mOj3TznXEXi
2+1tan9oDajXUexPRD9pLop76Yw3QPNk+uZdQFJWs0VPebTNAcc1nXou0h0zGiYEjo50XH+s9Ebf
duiqUAbMH7XIlmubo2j1BsaHg4GQisfzvnNQfOXliZjv0usJJRrHfVab8uDU8ZGfAjkwedsblj9b
MrGLQ19QvhlK8WCwhurXewCAIe4PsNPHIoZO2YBz25ZauxWzYtrVaWyrUqkjo0QqzgovOiiHlm6d
XC3NNN+MNH/rFIGH88LM3e6YHk7myzCTU8vWG6AZRpUG/7RQy7ZNjT6MCCV0K78P6Ts6ZuiTv2Lv
QKxOFqjnqF2HfQ103SNUTLGtk4Yb0aSIH2cdx48Y+Sin5AFxWQZwg3YpbXLA4NofyNYHR4dRFmUT
sRjky2T6PU738t0sJ6h8pTXvNa/v7px4OYqIcHQWrq0oP+Khc4MEYghGyLDU4zsiK8bQs6Z7zc6J
Lzadhp1GenTx/R4EkH0W8EiEoZTVpwUNXJzP3XbJerWBK7vr+D42+kTCHYLrm+qjLNRWLJQ/rhCB
qKT+aaXPC21+L7X1nCFnvRdjO/MhkelEvmLA+wMeuWsbZkr1c+UVXxjDvXuv6t2g7XRxF3lmcvYK
LJNQdn6YpVs3k2FJG7Fo5J+BU278jyHFDLMv/La5uQ6vtw2/HrE4VjXd54Nmnx0fmrKxDzmz8bll
Wv6tVwy8tRz1lK0e3d49sjL8QsP03hv+8uo7p9bUiIUY00/PYxs6ST+6Vp73Z8ku2RWKJ9nTi2OZ
IurDv77sDHgbAKp+62LGhGdZRgCXfgsqMJQocX49YzgPkZ5/DNKbSLDzmzPTzsCQ7VO0aHwDCa65
HpzekRHcgrIA0Q2C4/thhFGGx+bR1gc8ZrXqQjpGevvK/k0rsCu4l8np0Tt+OwDMXWnJ90xr4c53
aXWKrNoOSQIPS6NWmParJA/MhVIVLiyJEwDaDxGDGseIZ/p44SDiKgXFWfWfgFlwGIwak3CcFoyp
5E61M1OItucAGYKclQFxZK2+99onrXHkvrFoFseY/UYceAv/tODp3DDlMcg0YgaQK/FpDARlefpj
VsUEOhBnTVmvIP5NR89W4YCqLNNJKvRTOfG1FWVgyfiQye4VWNPZ3+CzzdlE1OYWEwWnF3xmEZM4
Uw4AzZizYKO2/iXO/N5pWYA6jrowIV+tZfhYQAjbKKSGRzsli5pg3bYqn/HwFDsTEcIGkKV9a/Xh
a1LeW5o3cjOhrjEcpgmJO+tbPdUpB5nCjjY3JMEtLrHY+r2n983JDinnUb5ZMQVwg1aEPX65gzAL
UbhkZR1BRiUAUxy8QnpogHida+zSyJWIOcLhuXr2pl2hcX5CZJWPHVT9YVEfOIFmOvnDuDTXCG31
oeXklADf7qeWYaVg+VTYMEl75y9jsVh1EwP0uqrZlyCfNVxgeK5sQCV4j2AAFrZ89UE2WJ8r6GYj
aP5dbuS032j5GfUOYYseHU9Afk2q6j3hDThYvv0SeWN0t5TTr1+IKUzZTOH6t4As5wZuimZPAIKH
RawK28p0gyXqPnJrxwlAjw24Y+tZUPYc+68HDnUY85rJ6Tr79iIdMLcl4cL0NZbS9o67iFwQmaNY
yvjoF4/1qOPLx8kcQNxGkn1d2p0n/87SoCMxwnhEPItIzM7rU2qTu6YXWI3IoKGjpt5Z75KwSB0r
jBsL1avXnnRMrOV6IkTID1y0vNAM2R8ucXy140w+mn2CWXtmLGUWInBH911yzmyHltohmU649v6E
Uz6Jnq95nsuNaQPyX/puDIZOvMRdam/TrLvaEdOOaXW7lkR6wKbXflTDVwB7Ey8F2UX4k/H9anKL
crHc52IM41HcYFtuBsj7YVTjmEpxzqp5bu7pJDNrbXK5Ecra4WfrcQe1DEcnNYZmjSmV6scIcvuZ
zI+Gn7T1t3YbofSsoFWnnb6DMYNQOqdStHFUGyN/TZg5Op31Ox4g0K+qdZ8FzvgDyutiR4DdWXn9
ZBa9Jn3+r51A2HYWn0CIasyDtF/M3YgPBs5A/OAIN7/jOCUNSk9AUXEtKWTCW6wVwLTK6ifpjfXm
7gvEHnoIxsXcxZS2DMiTIPU0nBnT8I/qi02ChN2dlsupB8DKCEN3EN5mAUnC5lO/Cp4znJtMsoYX
QI/isuYcjRlq8EiXd6UmSBSDPJlHBEya/HAOwd6niVmNk6FwLeQhMtM6GPtfPlvyo5IZgy8rrUMx
6j+JLB+GAqOMTUzdUbdHMmz6sCXI8Xsu4S277tg/s916btAjbByT22BI6vW55TO2TLvFHW4/WQm4
16QcAF2O5dodgNNMUY2BI1CweLYSyigG1pyrRBNr+HrNeFTP6k2smHMPvOE7j4DCKRryi1yfAij2
E9NLS8Ed5pehTaO950f/ZpukTYMayGqZbJqm/HaE/pUX6lxIHEQ2Wp3ZJsquogOpZ8fC2uwdTANY
q1W89eLBUOg07aajtNNlHOAecvddB1XCVmJCq1yobTd+pjmjRkpKfqElPvsD1WWPCoqhFj0l8W9b
I+PoMGIkWtBwD7br+Vs3ib6QO9FaDTaCaOaPZApBdm6wM059FW10VyI7QoK41ZFV7YVvfo+tLU9d
RhocQIqAJc3vlC/vvQm1Z6o0CJMRgSmWA6VtGIKhRNLVe/sG5XSozNE8+rWO4bqtRmK89LfRVd4t
001q0WpES2eme21rOZHajl1XhnwNRpc/D7WKdrr9aKnhz8zh3SQQiUjsYdc58z5bstn2bpxCuJnV
Tdqy3mstG1U0dnemydDHzDjmyehpg2WE/JPXPzVP/qWvy/KOqTfJ1xjvBmgvzYRJrk7YubkTReN/
USO2Z6AbbIjCspl0TpBBcZkwF6YuuObcNbFu0tBjf0PgpB+jBqRlhnKy1w32Ntx1u8SMsET3VwAP
xa6YUCsBfT6NnEuaIp22jUi6IsD54LJvBBfUnF19TSvNwX2e1D/DI5fL9rXk0JoJeAOzOLbI01Hm
son13KOUYlihzhTN1OLIu8eBFszI7ys//6uSERyEPjziXnuLyVlj6OixbVRGf0AhoU9RGboDPCzU
4pjrO7Ct2bo+nzx95cazHzeQKQxrg96NzGGzNE+ASBnk+hKttMWZ3b2xQeDpND+AXnSHxTAZGnYU
ubLsD33lIsKHp36aKH1V04/3tZOxntK5N6quHfitmJtsgxhsEvaW0NefhSuW0HPjQ+TzuRhzG2is
guBXT/gtDWYXuvPTdnNyN27TJvEuluP6l9az36qhQY1tMmi1EbwEszlZWGoUjFihc9OxqsQcgF5G
0+tNHzOFTy9oyu1Tlh7XChZoAjqM0RnbnSiN6hD3zpOeYByyDC4K3M+7uel5Nr0Sv2nE5qJcg7SM
mUxP5idVOyT7pn4Y3Tx7+u8X2eKWMNgL23FnBUuSXfSyJ212Ms+Onhl7/Nz/RpUzM+VzhsA9948G
PtQ9zj3JvFaElTXlrCNJ+8oJ2M2SOhwtNrYs2sReTHjzBta8fbV0Z0S44ZAl+tYoQbkbbls8Zno7
XtvOD+yxze9qNzkmC/9nhH7TSmPOj73FJs7/bAS84MbzGhaWSUm4Ar9oOns6uE1Lop+9xWFGRYiQ
LSq4H0JDEzmtbp20hfCEZbVIcS5B0GPMW44PtfTNIyoRYjwSKcLEV8C60QWZtn/vj1r2lJrY+TIR
QyWKh2LL0d+QNabTco7lY+xMzzm2rUClMamas8yfrJFo95ne0cRo7Ofmq1ggk03rNM3Uc//qpMXF
oxLDOmc+QacYXhDO7IDvf6Rq8s7FDAPAG1e/uO8Q6dFenbKrwpr8vE3PsyBBo++yBiODUfV2uDSg
K3wGjrqZTgd9YrVr9VivwdUg5tHGKyiE+FFbqVUeMozQECNyfCjkiBuZEPk/uZZ2J1sXNsOXlh2V
xXc1SPqnvNSRX6mZkYCIPIQb/U/qVStHTWseLeGGdgaKMFukueaNjiEPDtTvEhx+Z7o03z6sbJLV
pxlJzMLSYTvo/NF4iTwBLb0scL4YVvzd8ANdhmEhm7AwbiM54vcuwLlZxUSupQIfjNnfoiUBOjQr
uoXcVLdZThou5fQAAuNhFrNzD3VyuzR4hoArpfzoHjIg/I9kUlW7Vfi8zQrIA4PD/Zj5xFKkszMH
MUE2fDbDkDzMTPX9Suw7V6QBKWMYoldY9UiuAmdc+5R4tXyR7UM7ylPqzMAvavExC5zLs0ydIGWh
fHSxqug5a/WxYqOuqjjUDVs7uDkWYxPe+paw95vV0eyD13F2XXvqay+/42TbgC+It/VAJoEz6q+N
wxal1gAxFopHHidyFegcgWWHJ60qqUG9fIVu190+iqf+TmOpGXR0K5uSHn4s/DPTHALyhtBbBQlK
rjHHDYCk1E0YYNGsVJbZhpQVKIsm8d4u9VedKIUcm1Brv+m8s+en5Sair4bPI0neLaYrK8nN5LMn
71T2huJ8wlRhblvdKgLPwmiPyPZ50G094AAjIVVl770ziP3EbpP111Y3IS5FBX2tM5hPOT6gWdnf
AHdeQZZ7u0SwzDFWV6dlOHAJmBvVEDg2ieX+lWn7kXK3kncC5YOOamvlpJxEWU3IHZnXi7EAnrKr
Mx6gbF+7iihsF0WgnJNwrLSbcLHcmobHWxq1TKLtkYJ0OZaws60CryyGl0BUPB+Srqe2PfOudKu9
m5PDAjcn33hFou0FGT3ABJp1jKnjWCwFUe3Lr+kZ3RG4ZB74oK9oL3YCkjPR64bP8IhBAtUf0n5X
ANmnXl/gVeQCpafRy4cuk/gh5vpdKBtDGVkcuhWdLQenIRgfyCa6254FVa7K18y0BlShCyYCOeQ8
7PDXnGentved4EUftnPZJLAziitk9FfoF/AwoqTZtGR2WqU8LHxjlLfFEbR5dJcOT0XBJraRqHkm
iV/HGnhIyLR2iVCtH/Oqpi5MHqrM5gtbsjcx53u7rL9Tx2B0Z+8LQcnkmtF34avuMCGuAOXJLTXK
1jjoWfZFCf/izGq+B4d211QiINeN/tZxmZno4pU9BNTrHJJEGz1b/msZLz0whmx6qKuCgqparA1b
YhYWmXGwEL6wDnOQOhbHJDVh3CYM35sYGoGhCyZ/fHzUjoPWxh9oxta0XTXuK4P957T+ceAfjxIQ
za3gpfP5A7PK241LAuJWDst2Rq6wdct1btvG4yHNmdNF9EK7ioCs+5ZbhOAVdHuDGUzT1O3w7RKV
NFhhL4x7GXfgaFMuIIZOSHhkts/S7Gr2OcMKH91q7Er+5eS7pfKWRNZrJ/ENLTUnbMJ5RN2CTdU3
ylsZq8MInnFv4ohDZznVrKcN3uPM2cOARaYWJZeYtXTRjjfqQBMVDLY9SgBadVKCtphxvrb+lLdH
GOhXfgOtmC3mo5fi7sr7d+hj5I17BZ5b+R1X/Gg4tU6yR5+f4gbOGIYSackvZm5/UYfTwnTFMTew
Jk7Wv7Tz6wPZfLyyJfgbLOO2g3VwWu9OeVQ1+1sDWNu+IMwqNJJg9rUX5gpfLnCMwC+d39kCaQPB
s0gQjVmUT31WZeAN+fKRYoSz8A/42JAOkNyNqS478FK9eWPXMH3XCSs3VfbsuyqkhIKOOj5XBT/Z
PPdfwOie62wCi9XxBnKhss9HycnROCFfRasr3Q2xlQS8V3yVYw+9Ei34GSLtoxxGeS4I7cBrWgyB
Hy1zIGprxYe85hazBd9gsaBkEdg5709LM88Lfa80N3/CocNJ/OGlM3udWvknLSs+FzK6Nk3DMD8l
BWBbuv1yiBrSu6DEzruur+wtz+7Owz/8M8HdmysMzbqMUHl9JG383sGc3Q+1jUgqqxgXZSUPK/cK
UUr8Zrv/sMqiXDmiQVOCXFgMKCm2xRtoLYAK/SkmQB03Zi3Ilsgi4EmEAsI/pRbcKiKO8dfXVTCw
2ocwYTz5KWysyqgPXl5Gm5E807Vh3lepNx7iAUQgxdHEvdTu9RK+PnnbD7HECYGYe2rJW0tESrBG
ajg46smNYlMwDhYoWoKFMRDDM+okslCuJyb+TOpI4cEPRIS2C34jVYa7XTBO9/Y7dujT0I9G0JsR
8cxgIgqH5SJv5lie0Fc9d/l8xubOEB9COKonl8q64LAeeE2Y9zfL1vGKV5iWEXlgLdoxj+qvKMl3
cz/rMj63DlGZEgYFlwocG41pIckAwIMXEIHK2zAOXddBZGr4/hMoQgYlmcRHOLNfmDwWA0sPlw7P
fscOS57TZQ5h1iIisUwdaANiPrK/EABMP11M+cmmCOeprXFBpO2D5fovBC/x359VF+oaxlU17lDx
0jVoN2WC1MCskEoMEPk2g6YVZ7I/OIvIjCxw48/UH4fCvC1NdAWBQ1K9jcFMxCisZs/5JeXHBV1E
aJacsau0GNWg/+E8wsAc9jHy8xrpa+nthQnlgGSGOCi7GYapUcbhwvus3PK/AW6ASHdN87UNUixa
Ekmm5AYIot1hTCQSz25Qn7jT1nQSyvcRM2w/N8NjVRGv1C+spcG5bXBksavibWXS8ueo+I+RPJUB
6naUh9l+xMsomu/RyJyTJWGD1gleJOI7UYhpoQJ2Y8YCcGLX/8sHsulIWSjjwUZg05nbupruLVb3
EHeKo1VmEWcaGmoggPrWJdVPzoUMqy/DXAhQtTPyVJ3iRMY50j+Px7BlL7ihrKkhuCYfTip+Gieb
dv7UqsBAe8WErN+1cjpW+l0HAEg07OXpFUsJ9CAKpGm+GjJRe9uZrhj/1IHaLhiEdEOvj7f4fe8j
B1BPZ4Fw0E0shjPuBkCXG8NlTx+xiRoKCx2aT688iXWdT+unyIVUqX1RbQGhKIeck0HyEHDtWCfm
ybiE6JW31jBPJxyoFm0ILT5LWgasoNLSEpZzhmXNiwjQmewn2ZZeUJFiqCQpUqVoPpkqA4WtxbFN
SWB0KbwpYLxV6XGs+37cw3O5AdViR03+DRFezgmN4S3Syxeb6l+oFKuX2Kf5V6Plb0PCmlU46ROj
FzCzbQYwblxvR+Wdsb50W3chChioNYcwOTiFuC1+9aSXJEETskvhpx6QkOHU5M2F6YXSAwHR2ESI
o/MXGNfzPqfq/JrQayTW9FANnORpzaU1SRYRlUN60zU2jIdK2ADjehSno1uAj1xAG1S9xrvpa+eY
UYpnrgp0uwoJbNlBc/pHoOBhHlmW01trCYyJzgHe3okvNGM4AUoW0cWb06iTBkaiq5GezPojJXFY
SSKqbE0efW+5ekniEqy7EClAFdTVMGaR4o/s7z2AQzlTXHtMTjY3gGm1O+VRgw19b1G0DdmeeMM/
fP2/ygYOw1iJtQ6e+kj5v7xoK3uGU2BJnxaChhmNAGQcyZ+lQobS+qPm5ZE66jWJmwud1KbK4/dl
4UX3SHtL6vSvsO2j5zA/4uggzw7dpMM9Ez3G7vAqZx6Xu77pXnTiXEnRK3IDQou8GY797U8CkUoG
aVRrn1PJwIXFghPn/1wYweM65beS8q6OIDI0uvOakjDbg0uOYBEKmxXIohGynt8DMTzPGgwFZ2gY
aZHToqfH2nAuKYA4vmtyxeZfmuI8yDR1oABPdtUIZEc67ZaSMd7m/5LRfmTsyFPCmetkzETiBAiU
UR5R7RIEXhKDqBNEhKLaF1c7cd4RkrL48cHatqj37DQ91IZ2mRoM9AwIH5A+iJ2r1C/Lsv8xd2a9
jSNp1v4rg7lngWQwguTFzIV2yZL3/YZwOm3uW3Dnr5+HWY2ZquoPBTS+uRig26jMKluyRDHe5Zzn
PGJaDM91P+3cTHXLcO1BDksitaE51Qk8S+kXtDU+K2M6BlZ9Kzhwdx5KBVL1NqHv9GTB2Fc1qWkE
2j73BaPMnoXmLuCHDGWqzwXctzLjU5zZ8S6LnOOYi5cycS4S2zujm0VNap+SdFNlw63waxCzkum4
TzQ2U5CC03wLZs2cdb0lZppzOg4JXx4zcnoJvtKM7lmuwTPGhE3dR8ECw8aBcL2gcOacO43rrnP4
xCqvvYMcpvJqGq3g6HGektv1onRn7mOX4UA5GJhG4i3+dsAstgUxkSC7DRFx9a2VE8w51ccil3ic
W9vcFaFzbRMkQLNmZRvfJQwi6HJ7Y8yoSZ2OOTP7rUSl1UlJF6DHLZF3/iNrPtJFQ2LGbDNbVUV0
a9aJfwpSrW8qM4ew4dJWtRFRO22Door5hxwkHrjYeamrsllxMyPYL+6zq2ZAD5h4782IWbsUprUD
g0uSj+Hcd5HzHmv3qpDuA0VGe+irfOWlj9akrvsxiQ+FBalEZBstMbXBEcDw1uegrzzLJLgHaYfd
bdwQKhrFX7JzjeKCevSGC2kXZbSORKQ8jN3MWLR9I4ir3fCz9kPhXUwmpKqevLWREBnvKBh6PpkE
uT2Ym7emdn8MrGZgSoDyW8CibYejvMSvEhDJCs5JszQhZclyILHq5gWP2MCkQORXv77gc1LsrNJs
XbZ0MwnQkQgi/nrMJiqYFymagw3unAXRqUrkezuCqhyN7NEjOEybOIfcvrnocnpJU9CuTYp0lQUb
WyKKJNbNKJHF2ZoSfeNAaQMhR75cW85bHec0S5N5SerhXRcmSjbJViwCixIPAj5tdRpVSrxa3P0M
xLhXet8nnEG5z4QhZsy8Rpy29sqOhHBaBwrdnyUbfOwBq8mIfw7xoq5O2S7YbbOubftk9LHew4Z8
6HtZoHsafgonYxZNX8PN+Gdpu2/VkO98aJPU7TsGFmyK2YZbVoZ5nWonkR9sxjfUIwcjQgOrrYcM
t8c6bPJsTaN9ygb/TEIDkIwueKgIZ8Chs2zt5kMydw2f35rLEtF1QOMHGAlpqs96i6RcIHitta8a
nIZDRru/GOlszbodpjE7QuLFSXz/wHx83yfknYHd5B5HklroqbMXZJcy6gC+hbtJzlvfHElDdrN0
rYg0WTWSgauN3DHI1Z6xGW6E4A3/1TX6xHOLdtBTIIc7Tvvu3gNG5JXsmMMqfAlU/Wp48TNtb2WY
e88e78TcPLYAjcqofxxM56CZrJBCnaH8tUru10Da8kGnB1MX58IxBoRE7FVqSdGjT2mOPFBl8skF
rzhYP3p06z3KFWImPk3TfScrBxleZhzoHklhZEZqpiAKxVRto8a+1lnyEcdTsjNSfO1ekNIaAz9Z
LRsEWJjODVSMT8MgPHeaX+Ya6Udtzvd5hLCSRLDAtOEl2rzuo5Wd05QpOIp3boAhIiGUa0gp8CTE
UDGTxr/EdhMyVclA4gGhLEvuQV2uX9u+gE0v6PiyRagXwRTQmjYkbfFL9ITt8iF2t2zkf3D9HGy7
e+p6/6XrPfK7lbHr5j44mc6rZg9qK8DbfVXsjBw3gvRAX2XudDEBhzS+JtKSxr5PC7TQBUDKHC2C
Y1V3MdJmAnAYz3h5D7are1bRlVNN5whGraPx/EMUPpWzxR6rwD+G0rQPNOshtvQc/NOxidAYJA9+
Wb62VX2RLRrSpfArq/JnItpt16qb5VIPusSBE8I9lX7+heMxAD/m9YjXl+CPzifLLo5vI8/+oKS5
BFUGG9uKb2KebJsoEMy6fU38gW8ZCkKTzjWHC9JQI16s/etoaJD5scYvAtheU8/tK+BeBO2H/VP6
o74SN2HvbML5QMf5OarhDc1xBHdnNdYg04PKvKQaeG5ncDuFNrHCh8bqV7OiquEiis8U/CXOZO6d
5NGgl7j1GvshSsYnjbyOqcN1HkCthBF546JdCcerAZsMFwWTy7BiwrepJHd8YSTmzsnnZwlVAEHJ
wwycAH0oPo0MTfaGnIXtgGSX2Agao4n4Iu21964P3SPXGQADhm55BR2lYNi9jqFv5mDiVk14Dc5n
qwxtH6AIHqlkfob2VFAaUCLmRnIUeXgn3fB6ZCRG3sVTX6FaI7rpCV7uqWjGj8XvWabYt6oR6KjI
fogM+JCvwwAdEpg3f5pfDc2REM8YL0w/2yoawE2r4EPjJGzyxSMMt8hOvtS8ePgQSCAm2ee4nZoU
rBZ3crlVOOcSDCVYO8FJzyF9qTpwhRw1ZYFXwZ5rrAGLJ4UClTX6qjsHu55BzN5KuUiWJJLLeDF+
DaR0turFkiWlYDK+BQWgPepkRVFGTb9yGz0TPpse8qJ+gBV1dGuMWGGh8SlH0Uc2MD8zyN0igFGO
7Uun2CNrQN19de/Y/anSiDVppseB/4xoDnTC8NtnyKq98REI9y1gKraxTfGGO/Qwyq46GGZ/zmbx
YUX9u4rw8LCy+5j98ELwCO81xD6AhdAy46bH7h0/5lAWz57Dkj3whr2ri+dgporzvpUPHlt6xd5Z
yvbIFDdtN51FZ2J9QEk46We4WPQf4TPxtgfiDtahMEkDGZHuBH50XfAq5gMLDNk/jGN6ZiB/FFH/
bfaEd3F0IrvFgz9EB3dMrmWGFSwpSVSwEgTguMOTKLyG+3YIJkg/TX6xM+uBeuzLN8pHUoeu5EKz
VkF7wOSA8oTnGnVwTbXxVYfpg9E6iKzsZ2n2b0PvruO8qvcu5NGDGV00oZX4mFgQ6/6mFhaKVxq7
xGYebkj54DIoZsllrR2LnOkE52gc1t+RkfdoPOJ7xhTf3KtV3ptbFjSfeEVAboXAew27SnczVXVs
p0D5lkub+upnyCej4jFXBTkiXFNIk9wezbfVYgie2BTlGGKWYX0ZiB/W6JGKHDHejpDBryNC13aB
/oE99my44GlbYb9AWwLV6xtU7MbaS6MtKfL2uZXIOxp/PpBDOiBlSCEwstdKJbdbE/JpUaDT8TP/
3WS51pjv/cz1L5z0JMJpEzfdjzDNvh1bHO0OmTOO7XVQbvJx3M7hV2jH6g2/CvGeyrjnQ3yR3KpO
aWbRCMtgGakOHCgsX1qbkm5q3hyNaqkpeszyiKPZsazhkENLj+c1viuab4wTSi9UJX964YrXANem
V8PVB1unX7ZDymVoo9oiSIVY05Ceoclhu9d2z6rMnk4SiiHLpoMj50cndHZe8TMY4qs0eUnamx44
PMrR6ge3qCeUri8es7wu6B/CfPguC8pI7N6UD0how9DN9iomNbvT2e3s1W+E6+3dKsiPllOTpI7Y
YqhYeBPiPGFDTpZWQ8G7BSM9vgRz+sW2Kb5q4enNTARFPV8Jl1j3pC7MjYNecdsamPXFh0tXK7Ph
0YqS29LogzWR5/WZo8oHQlMfJzStbpn121LTe3MgICAKLV7hjOle2YDgROQ2zoRFCFU/6+WaUTZC
3yRGdQ2nVEzDEdx2OA4g7upTWpKWlsdHswHx0AJoN7v3eZzOdeSdgojM1a4ihXpIfxqNuyvByNqL
jbnzcwQybBxWjp+SP5G4GK2sscFbn288DJzrpCfkhwzSgB0YFYdPMbYWxvzdz025KceR0K7Ff5qM
mPwcq63WDUJki9it3Szn6Mo2SaJvyXrDLLQF/ydXXlW5R8gLyerilrF3hOBdrxPACJx8sErbCbyc
8qhrB7nfjIqMVKMGE0w+BrHpZXgeIK93bnxTk98S+OVXn+AmchvUC7mHw5Hd07prpnHvpM4z60jm
/CEVtT+qz3bg+tZ4hdvGZtCTj5iXBTjDokbwBu6jJ+iZMXUqfLatiKHWTNZxSAUTa1Ho4DPbW8ej
rHUsHWzyGlUq4XxfCamDpANG+WECqa6SLFtlunGZuhGTUXQRmS7k19QmURrGgDpVe/ozV+GdzccT
g0tEeEiNO1YMu4r1KLUZp0zinAxsQwsrr8W2L251dnCAcnEKfMepfDECwabnWybS3uaQzKiR8sxi
0gMT3AREwlOsQIcMKKCV264T0vxo4+CwtWDZGKu9KsESP2CYiSbvPczTj1rZ6NO8fj/JN8CBTA5J
yeWmzU/pJpqS7IFop+dapwtxunhqSnIILddDz+36eLPowYQGwNAzehc4bLRCjZYDsdflR0edlgkO
qohrOYjsexLF/V1QGCd4E/ckXfRbg/vWUAbVqlkGLEPkHVTBJ5V78z7vTHs7sDkAV3LplltgXiRU
ro74VHaWbhh8/SRX+UCRme4HRgUAMJmIZtgUdoA53ZXNipbfEER4yLp5Sn3iuqanloHmsRHG9Th7
N1XbfNa+9ziXOMBSt6vWRYmPoJ9RDHadfGHna9NKz08RrrV7JA5d8eoFefiaBTZOjDnaQzfZMmS2
GCUuwLz6qUx5JgjIsL/DUsbHYRHI1pFVRb+E141KSwc5HVSbmqRcDtVeR+HJC1D0ebkrd5zToGV1
tmsqVnlel1jbYWazGKccbILdscU2bTT6Ymuq+sVxCyarU/SJ6G/rtfXLL1LQAjECRXT7ex4qFKM/
0pH+8sf/xHzK//7KQfrjd/zn/x916f8iUkk6v16o31+nBe70DxTTgo36j3/na/wj/vgTTWn5jn/Q
lORvtrKVZwKZdClLBTCj39NvLes31zHJr2VyZgk6Uvu/YUqGpX7zuaVJ37QctmNI8v6bpmTYHv+O
n+P5aDYXGJP9r+CUwDz9IfnWsxja8MwABji+8NkbL6ylPyTfGq0WgVTduyvZU82PoyaANPv5h9fj
H9fNvxVdflsiK27+498BRv31MfhNXMWrYJuO7Zt/foxADkzdcyLMi4pIVE8xsIhp86FtOie4J1s4
GSQa0g/+/cPay8/9n1RffjchhIQKo6BZ+cLyoFX98Xdz1GTajbS+63BkJ/ai4tfYbah4XhPm1S1L
haB6SiyAp6pY1YO/mcoCn8l7Ja5EeZHOaWBHhd6f28jfP7GFT/WX5+WYniN57ZVAMcHF8sfn1SWI
zxPD/g4dCvCEMjeRVOFsZJEuuHrVieL09w/4T2+yEI7JNtamcLVM3oQ/P+AYkfmuA/FNvAGpkd74
7SFEw89KHf6vPpAUpiu5LhELCBTrf34gNy7SmHJv0X+k16qEMsB5bofO098/jPinK0rgI5G+Akfm
msIy//LOtnPVD/ihYcpY31YGwQHpTjW+xFVOgITmnHa3noscBoEek8kPFlIGcmB7x4QFr0H/3HOY
ZI2xk7O9tVFUWEn3XA0fM1iiClmKUXwn7LbbojtqcbHEtG8Z/2v55jKtVxJCQzazfrTgSHMYNyXz
8pncYrgzo9tt/v53/ef3TjqMUoXD/UCRx/uXl9ScJwI3sB5zWDAEzMq9zYytLat/+WFc1GksUyyH
JRPXyp/fOYhMQ2sny6KNCBYTN58dXFxM1//qL8OjMMO2BP2EVPIvF6JqqhabO5EGU30dKFZM9Zvo
h+3fP4iwLJ7snz5gnrR8EHTKsjzur399zRx0fZmBfpw6KSxomt2BnIXrIHY8BvJWxcHpDCZnduA3
g7o0vmNWV4hT/IIkhN5tABohMaENMMJqRyaZyK5yo7DDM7freqDVKcsJgP0DEUYO0RuW22t/eihq
y1wE3Ao7YuJufNXjtv1sVDUFw6n1OzDrrYrLbhfMpSIGOZlYdLYsGoqL18BewiTgjIBrCFPpgVKw
59vGFBI+ZAfINufOEEWwD4IJ2VwR2eaLE0BNx1lkE4xVVk34c2zRnqyw7VnJXeYJ3NOmiTjHxBVZ
Pgx9YFXbGrQEJiKHR6XPjmyWImC4UFsBRCdFoBLl0fWVQutj1GhFU2URb73yJgYh1gr+tMKNxkxy
w3hxcjZxWJgMcWpzINYr0AiGURF284FfRve7EN6BuGrZn9D/5CYpEUxgenUQhRr4ZzmkqJabjLJ9
5xCuCqg144egl3Jq8SwaSZM6Sj92nxmC5MHWnlOJq2BgQV6A4HBhVZYkICS5O36FgMwIjOJZRk5F
DkDLxqeWJcLzZCyfRrxUOHtl4IjHjpQYDFHkRhaH1rSmjhTo1BqfiKqKGCRJoHisU4tgyZwwhp3L
DdX71m5t5NsYiqC/rv2a8GvWY5V7NqIkc08516Fxp8zBy37AttUEQ/I+NsZHk4dB/dh1dJKfOODr
L8LloVJnvZ7X4Tg3I9kzWRBQ2688cDbuzN5bgthCuZnyOxqaqfWGBRMWnb6PS4fckjS2KKqd1sKq
blVt9Myqq0VVV2HTPQUmrlbOgapCLVVmvDWIP/A5rGQ3KjZk6DnDkM3bNESPyM4LxVjWxiZaW7yD
p6S2kEPGacqAVNuy87+KQhjds2N5i5IOfCqJZEnQTH2yMN4QMhCgl7X2ozMOhjz2okFHtapy35VX
g2zt8rOugnhEj+2T0PQxNWbe7FN3GqYHK2yGBBzyLOOHPssmgEi693R+iEWpyDfrIXosRrWhZj05
tIF3KNpZlR8zH9pyHcbI5n6ORT/APm81eHKsNWqwk9emTRqBrB6HX7kukjaIn5Czh/YRMo6OX80s
4lIHlSuJGe7YeZID6Nd0bJiJwjC+KQel7HszZrN1xkZQ+y/Inm0EOvUsRvvAWoMQ1SBkgoWhCTFY
WA7JByAv4623pVCHKo2xX2J55qNisnhmp6hsJkALPY8wRaxCIOV7i4ElHxM9r6LQbB9j1fKhn0rP
umurACIKATFDIa6q3PTLOzEm7rgFAxupNRyqAg1bELfWxQOnu0Q1lAJjSxmEqtqZlpHTdcA7N0kA
g3+GhtUbMbIN6WBS4ET5wJoG+OTcgaY0MufkM6qm1yWeAglLNCbfrPss9lhS5tXNDGPF21RBijZp
Vq7XE8YUsGHMUex4h8gvcndvojcJt1mBUxBoBnjdieSPnNCpCD1k79h6uG3g6Vi4ej1xjUhx9PHk
CujZjQFSoWa/7J+cvJTlpiBLBDqnBZtAg8huGPD1aASVYuEHUNB7JwvAq6/MadZbz5yRTVpumUTk
a4FbW01miUCF5azPRrcJk33vDhKDo9bxj5ydjHkX5Wk4vcxGO5Ctx8S8vkIWYhY3gT160GMEH16f
Lny0lqSIypyROlO5uWIPhIPMAD4pIwy5Tuf1Rz1kFpb6Lrb7c4A/yTzJxiawarLMASmdo9EC1CHT
9o1rg1k4TqloPweQMymxcRZCtSicYOeT6stsTvXhzHAl6LNoM6OwgQqXzmTEE5zpf5Dv2btHYk3C
4V2a4Qyag2TyZmdRWXpXwAk9+9vLZBdcyx63PZC/mMHWLOT8HBtmjUELonn2hLxg4L11GX93SJZ/
1kkwZecclLf9HMSya3ZmjWfiUvER9R9d058y/Pxjbz1hUAh9guyk8jCPmOiSjK3Voxi9+XVi/293
lvuv/zep9/9iz6jEH4qWf+oZ3z/yv7aMyzf83jIK8RtGH+XT2fGS0i/RP/zeMtrWb/ytUB6IPIXs
famL/8HfNbzfbButuS8tW9i+RZn1Py2j5f1mLn2QTwfmUhWJf4nAK/0FAfynAot7I8U3XZVkHekI
ZynA/tA1ZrPrT5PFPKsdkOfoLF8HfgFbj71lH3nmLgyjO93M/dG0FrukxN0gZsXsGvDPURlnndR8
5icWUtoZ7gMVkeua18ZOJS9+Wezbqqo22Ec5Sfvh2+DUSiR2NEznW8QtR2+vlPUtU7c9OSVgrDlN
L2qyyu1ssjjr2Q3gkoJyIwxm2FAnz4Nfv6dEcW08DycAOVlfkAk2c4397znMonFjlB0KC08/umLe
tY0SV31tf0gAY0Q5krPFqBsMf96OLJDkXVHdeFLeOO2ABiObWFlBJthCvWa30bRnjcjjlIx1viXC
z8Ihm64cyXJVzDLbkG/R7k237B8IbtZIoqMvhjjBjpTrLwqJX3PWLXZKTM1YM9YEU/QAKNGhodW2
GBwPzoIvm/djWQ07UeY/TMeLrlL4A6ZQ8aZFHrwf+1lu7Dr5GZmIjBG7zNd6MJ8KM9T3rp3sqsTm
Rg7gpiGe9irPWvRpPoA6j0HEdYMUYF0l9/TnyMJJFvFCd0DaSuvuWYN3G3fsdWGesrX4UGYOlhH8
HWKS8b0KmV7N9meV2h16Ki+8bqE3uCAoTiDPZgB+4SeWUu/SmRKJbs2212SeWstFW1jct3NIUHJi
XCObaJ4i8tsOJChoHpxdI2rKAPKLbwDX6twHTDbkX5tmts88yqiyjss9elwsY0lnoKbI3ZPwnB1z
XLkhtqBDVlHoSygCaKYSnl6hPOh+FJRrNceHLh67M1mdR2EYO0zhwP8rF/xlqcK17tvoJo9q45L7
JPvMExJfgCD2zdBY+znN8JYH/mfIOH/vlJqkkxaox+AHwByj4Eh0CcFVsfpSYwJ5pOg+ZjEnmyyK
2nMg+WiUnBfHqCPKya6r277GCGXFqzgCbAT6kZTAvN/P/t6Ka3cDxL17jHzkvx1LyyBobitfARlw
ciLtY4g3FmLqtYM6ODRQVyb6Wfhm/ojvHF94FN90dVQ8ujcWuAGUlnBwKreH7OE2/kkWN9ouOWq7
gMSu0HtDv8Jqr/afsA4250mXP21pT2zf2wJO9uis09mL79p4qPdpEBunmkrqHBZ1vdO1kvfdgLyt
8uP4VaTjIbKf0YLIu19f4pK8ilqYOKrZicn6TjR+cscSP0GcN9jXY54AXeFPuTCQhObpKY+Fvq2X
v/r19zinDm3a6cvv/4EP+R/TjnX69S9NBARrS4PM6VlOsrMP0comuXNTub9cVCFhaV2UveKVd+Lo
3Q7n5JhYVGkJsxNYkiya7fZMbSV3sJZwpjvhgwJ/eI1L+Qg67cu3G9KMieZcv5P9x2pvQi4Gb2Uf
52a+ARxgcU9EMpnKAl00RkdzQnPThtewwfIlcBGoT+beiMqKKJck7gUWmF1RfDKa+gQHR/4j5N01
IgGSaAsc6Ikgtp6I+zqYPpQ2ETHLZ7d3qUBUvbVbUUC6w1MQz8kbCjCxCb4R/KB2FWSrppp1WG4R
9+wJUqlQjUqrvRZRTNIjUj6yye2z102aJTWOU6uFvq3aefuj6BvAAV5kHQcYgqAX7ZVTdf4RlMIX
uXjonHq8uHkCFCe5ikxE81nrofEm9C9EBSrjBOG6f9dH+QdYLXhtTnNMg2hXZNFzykQDj4P8YsFa
bLExHAabrrlbaNLo624mXd0C/wF0Wrd3NuJozOpttybbq1sjktxxuapDQnQMAxHAkeP0iun1GdsM
Mq2sd4k2TneY6EG0NMYbMaVfaVgC5fXQSErZ3WLOXEiuJU/TMg6di5A/8GMW1h5sbNtZE9L8pkH3
odcDbFig7rOJMdnFHsbohHQskMAcFeR3KEpkImwtxFgkbr7HHWC/sZDPxD5RiRkwS8epPtDk3k1J
y8YI0GaFPfGZO9e2L9QL6rZmP4PsBGbjszVwxoy+oOm2HH4POu/UziYTrUVffq2x5ZkWSmddxmo1
DDAUOWXDa2PRboJ4PFeRwXrMioiV7oZHmEjP+F1x8UUQr9yy7Vds3KOVm2OMSzDdsJk9wK+vGX5B
9sIREeJFGK9CP0AFFA3PiY9Wpap3Pqs7ZCHxBJ2E7I8aG7yjiaALST9nyEH0k48XGXf1Jzww69RJ
7nrKz+01JhUYcU7wYoXyTKlCitbMDHZmaYZwgkTYCcIADf7Jv4WLD9GCbodstRltvGzkhoRhVCtT
qsi2E9Gt3w8eZImtU44h52Porkqk7/uSsvuSSvs5dwmsN8b6aKQYHROzOBJr5FxZGTjDyA6ORaXP
6Oq7fdPN29ntxFGsMk6B3Wx0OYtxVe6lX8Pfoxtq1dkZ3PPguFwlPRt5vRvb8h7b2ql0zeKqRbMP
Mt1/d9r4aoomxIdxh2FDTpi6uV/t3N46x36KqjFHHdAKNlZR1pfbwXybSgM+pRBqW8eEdcnGczZG
RiFUW485A6pt3yPpJijDQi5RbunD9k5NkhEhyvPaxNKwNRvbXdWYRbGyo9Ik7PJq9n0YhDLhGEZB
nRNcytrRtZ+ImvtpRuVDp8my8zUiFx/hnAmddkWvuZ/xAACPtCLUpsktMvqA2QPIuRkBAcLl7Vja
/gJboR2yJMuoJWrG0QnygObSJTGG8GBMdqCET6o0cQrF9pfh9uVtk5m3jo/ebbiTrdW9ikS+5Eh+
a4/EcvZ1MoQAolo4YqA5kpOGXHJA1T9umizYpu2ACaNcoGp5+VS6bnUXVaiqAhOFtepPOfiK0EJN
17AX1TKGYnycYy7mou9QEveV2jsR5pI8d27FjDGfcBE+LppQl8w/kUEKyX4EBFhU83MXpNWF8inq
sLKImptHjjzU7EIuLOCL6zz34zdBEspE1MDSC3Go7CFmDdx/b8acrEim3G0v1k0cDptaTnwZkHpO
eKwC0R+tOvtRLata5pb9ztD9YxqEVD7lseH/Y0w0bTc/dmlz7WYN2jA8HQD8X1rl1gcSF6IaqB89
9lXDkA98xofsqQBmSA6rnsDqdUqXsCmKsQMNysAkiPtNNIfi1BY9hOPObvadjrcu48IzCSmoydG+
EbXFFVAvmqjkmE/dfPRV82U6Yivq9hjPutqPULcjJHwPDTO3lVkm4VGEbGz17DyW/XIMm+XebcBx
gQ0bm3S4pygpHqMazCtenxV8FobqTXJJEJDdFpyT66zBoqJpyrE05OY9lpAuLDcYH3s8ppsxaAAz
Sis58NAQ06zpllmDt+tbhsSzY1zw0CD0t8P7X1/KwsipB9q3GVXN7A3Jw68vaOZIQ9WjhjNk0n1z
K7xpli+Wh50gmfBVm05z51CcncjXxQKC/lFzMsas5SnZf/+nmrr/JnXd+bKwLwiGOEZtKBkXgMmI
zUtlQngHKCzaJNjIuCdnHokea/Z5F6V9cwfstz2j77oZJtXcufFiN9ctVnOYD5TyDGlDziir8e4J
eHVvlJq8m1BH+OAqqhyFPKP2Nj0u+EvfMIGdLQLvZdKL63qWAidk412y4ubXHxrweKi2nGmfIMK/
RuwaCrJPu4Qi0Cid+zTfWKC0WSt39r2qxE4BmEMsc6DSdI56bBeoaljQwSQ/RoaJz5SGt37ESy4U
LpYZyuyKvWT4HAIAzwCAbKwOkoAMDfOhSAF5l8hIvUpd8lD41xDpXA5jJtUIEGCdPOMbLa4HfNLX
sVM3S0zksLI0V0CaAX2wuXXtkaiMF6RTqGrGOnpG/5qcC5wFv/9RaPoCQO1qFxnGGYFoRaF2i9nl
i/bYOjBSn64TU5hHPockCsiN70ckJdnQqqXbPJIBg9vieyz9p67xrWgtQfDtEjnfcUA/ZjixCVE9
9rWPGi5IKoATcQ/72vVuff9Cn9ivF5ogH1q7vf71ZRqHYd8HPWHKlAKAcjEbUqgx7KbKiOWOGB0C
Jdj5kXlmIxstOTxH0+yvE98zrzLe+1HYq3qp34Ms6h4LbdyQDONdu26i14WZJ+upQqnR5LncVzFp
4ES0iQePyJo7XMqrwS2vSXDnpVDOcKfBbvsZR10koDSD7vhhSr/A4ZZ/WfMQ3NWyRfYi7Xbx+RU0
KuHWm3xxX0jKfTfWzwEj5e2idrkb6rI9OhIS/ZA2EHM6yuGcuNL7Ki/EbV8+0nv/HOOzGoSBnTg/
ZBGVgOgJ+2PYVd7nEshzUE0XywnL+8qvxYV+6fzrT0XERD7meotTAbOOl3cdGXDcW64SLKwdvMGK
idW2iOOToaLhLgIjtTioInSkCEqW3MQkdcLTpGrYpjkEVT8jRNerrgjSPVcYpcipf+18ajkWqFy2
0MyuhMlyAMgDcYJwsm072lokXjYhEji3NtWpQpqKMrF+66Sd4uXP7wt0R5FtRcchsa8zjhJG64EE
iF1nmziYd6Hqs01gdnuLiB38n0bLAUKgDwNBVFU9uZX8OgUtIUN9ItcyxrpYF8MLyQuEeJSM9Gqq
obImHHDAtTCSPL3y2nffy6/axHnCzmmcxrlEZl6jPMc5yC3Yzq7IFySCLJBobPr3vLGuYn+Exhr3
H8HEMN+PCQ/KeQ8J0Q0HWqwfjDy5/1ndJ0ObK3fk+EMKs+1ASJ1yUmb4pefXsO6afRJ6a50WW0zw
/qrRjFzJks4ApmFz7Z/yXJFj4b1q3SFSyr6Ru5vn3vRxTNroBZVs06MdNs+PvDfEHhTJB7Et9hZS
cF+DNh5vHJ99gQgJFeo86BMV5qgNsHXkxKEHMqGGNo2+/apqjpIbcdRPD7PdmlvuyCEj0O4wDDGu
eSgyqyQMONDFDmc5vDziDpEtQr36MFOMPy4JziA1zK3dszjB4itXfNYv8YizlvXdsDHHa9NU3Wbs
qPjTERxRX9ORtwr7auxiOnK3Y0usExGSVFZWduPP6kaNLew4EVJ/NvW7IwaATzVO5mpS8qBrsYET
g1qqtb+cPHoU1rhotWM6i5k+xqo+ZTQemO4ma9MLHwPyoNgWAwpMcFKHUVldTa1m2cycqG7YWlt1
gZUDs19WTZuyCbJ15Pq8DRhLc9u77eJu2A5VHaD7DvHKepgLR3risOd7sMezL3L76zEcfjIr5xUU
zRtwoe/cH++b01DgqunYX617Mdz7CiF4F9iYFnGs1zk0qyaH2DF3gboh4UNm6WuaoT2cugltBoh/
wKD6BJzuzXc65xhyVO5J/Xz2dPU0u9zRHKHeAwfBqSlIvdXzC/eD+ijNAmxY6lOS0QU51AoaR7nw
zqnB587qrMtkcKGl9Yg23IluSWHZmikcomaGthOhMy3b/yLsvJbjVtos+0QZAST8bRVQjt5TvEGI
pASPhEnYp58F/tFzZk50dN8wJIqSyCoA+Zm917blYY3HF2cznYzOhKHC+A5ihFPong/ESjyBFM6O
dcoHXmG585OT2TeCxEOSWIsgeS+SgHIgJZyyUiYW4O1dosI9JRIB+PTiFolxdjqcR5zKJ5h0mEHr
pYQETIkAzFd4DshP0xVn+vcbPSbfhQo2XyEG1mIsDrpJfinLwfxAnE9TmpfASq7yUn9gZiou2VLe
wB4Vvfy0KBkNCjoU38Z7OSR3s8LNzih9qzHn80x3iVCwMp8SDBdBihPWyF/twNfoEtoLd9tJuNDq
u1jSsdrB5T8fSjyFHqMsqs/6huGswsyBF7MqmDOkArsjU2UGgVSIZ7SHO7UU+a1C4IlZVkeWO/9m
2cQ3XsczoSXYdjsto2W1P8dueutwu3QByKZY5CR19pMOA50i+efBRfiNsxcBeU5UWxSTtJyax84I
poL6vFibM+XOpjlFYTmzZyvKjp1P9t1hcm7jFe+fsT4rv80QOOIeco1rY2ofBsdazmkNnYmN0y4Z
q2MWy7CRRJ2bk/7bAtztONxv7eqNbvxke/hiAb75EaFZz2WCRhn8XBO7F/yYtK9gg1AuxJTl0Lnu
k1Z/1plzO8jhDwKl33PPsg8MAt6ZGIVnZzAvszKcg3FSAREEujoX1P6pXTyTYj0b6/ayimsrs/Qx
50hlZOJ0RN0rT7xIL/gcRalD7ArxSTjVg1vIxwC/M0JSxPygwMZojM/zhOC5zVzzZjDdx37o+jAx
ESJPcOh1PvugGuJnM/A+caWf0xyszJxOL4ltkHO2+jUQJgaljEFfDAsfm/2XN/txyVeQ5jwprJWk
lRp7ZegQbZZW9a3FEDpIUu7CGY4P66n64taoMnODOkwEoe1XVQgSBky+0Mw4qfmaMr0M1sDWsNbn
csi4rUlZWmPWa0V9TaA2cJNsQLNp9qCMeoAYzQybGnMVOAQSFw/mzEBgJb3CbXyQCgm+D8Jir31c
JYehmUiAMfHE9CUAwkWvV+Um2RWT1x7LpbiYqsPewKhflZN15kS09o7x6GL+3KFNZ+Sgg99ZM7/Q
3tV7NA95uBSwj4sWE30LGsDp4VRsfs/MvkXtSZB3I1iDarpsyyEBomX3WrfzJx4+4sq6rj8iDgLH
0Z36DF7tErw6nx0kPLIu4pSV4XWu2nKfoDyICh+HtGkzD0YfojpDP6Bv+uN65nLj/gX3u4Oyh86h
go4UOJA2LJe4Vovbn2k7QjLsK/5EGIbjfrA0pxZg9+CRJHc3zdMBDo0VOQh7d6ONLL/MXSvUrXtl
JECnSab5a/Wczjj2sMKxJAGrsa3gd6aFdNmNrTchw6UbWqppeTcKRO1bQHhR3M3arulySUJ1VjIF
aDea0Ozog1cOU+hn+Z1oXcG+dcKsLz/cGgMK40RxceESiOVKigYA88Z2V7ERJgYWaEVmMsXJS8Bg
DyW7wOLGc5Mj6yGmprOp6ye/ewCJ8buqvK+WmQsC851fSTbgjvG8eoZx4Dq9iUF9nybuVciEwUAs
GjgZx4aWsl2/s2V99FYMtcP6lZKDt5uaXB0RVOJd70t8RKBi/dn6zpDyrg3yK2XzDnlXycCWZEzd
L6UtIq367i53GLWZq0rPqs3pAOVRWIPaZ0P5Rp6w3HeN9VC760duXskFYLGbfi2F95toauNGJDM2
ADnxkMbS3Kjpu/c20wCqMNbMWUpHBNH0pOqgo4jgEWIasNMn5YepwWyRaMGQ0tHKabSDEV0ZjR45
KpKHrKAVzsGuDfg+PKmhgzC2K4PXGMPuYqyfmmw2awrch7a8EF+33QSGiQ8RF8I61TnkrRZsF4OK
HQEYLyCzHmxNBJL2y2+PawkaHlrFQexdwtirYXi0MvwuWWDd9iihjpSNZ09hCc4yh62Q/550+BYa
rBTjTNQN+gUa6eYTMizOSEdZUdEYD1U70hrJQzFAfxli7OiV8+Qa5XxfL/YvmcNUELX/Yg5wqQCz
GUdPePuiZJZiY9dHnomeEVcVzj0rYqEnSU/COeBUDCCHrrs9ZwEuAB6POH2WR6n64mI7NvFpqiOR
gID7wv0k12tPsQYlR2CeM7s3YGn2eSn7+oDa4rlZC1SrIviYV1L1CIuHjja/kRjW7hlSgbYWr0S8
vI29p64NjTNLURWD3k72TpnfahufDrG76X5y9aEb3eJQL5w7DWjRpEhPuBeewFjBKbHHByg5XRY/
I6YKTnDp7d0C1RE4Uhi0sXFV97Rwhmc/9BJoWecuT/1klvfjhCapxI4zpsB+0nLZzZKHkCZWhUat
OiIBOuc5SUW5Y36mJhVEUkNq7OQZcSKvgFzmE5TTk8Ss5tMHpisW/QbefWgE/css+7uxmT7tgQt+
0PRvyiDHhXYSAoaHdXMsbe8oBveNyf+zmVTZbaD9GyYvDPBBwXElQd32lLFj6useem2HdR68VFo+
xrm73jWEe2CURqRlesR9NiuhqeQBwpP7oUDKM7ma8EHkQ9NXimoOKVw8YL9PVZtGjtu/d/7s3Kyt
eca/dOgN2C8zpQxZXepQzkwy5/5pjNfXMoHjVqa45k2nfU6S+Y7jJQ8Lb6T3E68edJMarNS2Uiyw
JllAKWaYqD1JNcA3PIaakz4UE9aPzLtu+9J+sFlu7IduiAKyWo6socjw6EYiHJGgkJFsfDQpONp5
AL7LZyKFdXKXFAJoGDxTNyIgXVwsQkJ8VzavpKBdnIJntN0WCqss0bBe85aiK4yweWZhUrXMWATq
Md979onekkYWPM2kIzAin0j8af7Gdsk+16rLcCI/AgmWJlHuvkmS9kBQujx33DPZnI57Ygi7Y4YW
BzAHe5MRHf8UTNi1S+cJK6n7Os79Rzz215VZq7faqR6X6RejrPRAJHhB2mMiD4ssr9sYbHFFLCuY
yJ91GLedQNcIyYFkpbIGHWyI/pEWAK6JbauHGEQWwCIO7pazwhDOnVrq7AHpnHlpOcAUHFhlpU9l
Fb+ag3aPE4oks5l4epc87J1B3LnpFmVauGKX8kBH383R1jmvHIOIj2LrkgV2fghA23OgNGRTBDBf
BuM+ZyTLdEibYd4CjHEV8JHGZejDOnkliTccq/rOwORYrePeqtvkyl3TE7lKBHaaFkyhfNrNpftN
2giPiRPGbfe2VYu7t2HHhvaav/h1GyVYrd6qzRrepQIOciNvElvf9bldXo1L91w0Jj56mycqb7Xc
9zAc80FR7m0y4qxdAb2WLwDUxEWkgIYZXDmRqdFvNp39UJFxoYLHjouJwWD7t7TfTYNnfFXcT6tx
5xB8ZI2k3hUZg2JjPcztQRmiBZtWfHWZwBAi0CxPEUjnP1NSUd/6Gpx5FmNsyqiO/By6iNNc5Opg
+5E3pQHduEM4EhJhAGJKufdEW134ni29eAcOsk8/IKi0HpF7VxNEnlKJW2wA2MFFf+WSWrifjDY+
JDC5ji1BnTjNCB7Uz0RLER23VmdLAunIl+E+Wap3QQiGMi16rjYkyFS9OYRftDC9ex742vYW2gJK
A5g2N23u/WKv1wKzVogRLcGGdG7/tATz5EOuw6amPBYME8Bt/5mz2okWHMKsrXBtj3D4D0xCpis1
iJG3+RhsjMg1YW85vC4regfAf0cSGF8DxYSIXW91BYvmsHjDe2FNzxk2unBUXHizocE1fRroAAn/
nA5gq6lo3Zy4F398tAZMWCsWC4qYS+/hDc7RJZxMRqh279r3IKwgT8dA+ScSdF2jMCJPQajOPKj0
jCyrmnuTMSEey/l6yUR98ezN3nQKXOyKTs/PgsPtO/CxPQ/TzN6YBFjEYNikC/jzxLhf9asVQBoD
4e8a3v1i7dgNtbd0z6zkhiI/mHwfu0Y232TwcF42H7qTnAF2Poe+bI5VwCx6HDsCZ1oip+WzAa8w
kmpRp5TYR/gaM4w/18b5DpNjTdO/qaf4cccVnXznkhdh5MND0bwI7tPKP8cjCkFDLb/5qfg8Nx3I
+4q06LpdUEyLo0bkgZfkrxY1G3/og9ZqR9pjCp/n5b3fBPWpb435mPjWA7w6vBRC8KgPFnFpFtix
MXN4ETCMMEnMi9fGJrMxuO76zAzVVIbaSBdUeHl/Tub5q0rqObRcO4fLGiynVqZ5aExITMe3pE0D
JJyyPWQ2D1C9XmPJ3lvdkB0HYyOHWt0vrzKoZAq4NKWfnvLWPSadd8cqWZJPat6ageOdcXf/njG9
qxRnf7841t6M5bMw87t1RvzZInXF1HP4SbMRNvA/RlzZboY/coljmFTYaTH0JndpRlDMgpKIfLGF
Q4jpQKmRQK4EdY9LjB2TnrGqVvcaVSr/Zns/LpZ+nLtGnasURW1ZtQQy13N2sIJMHmd7Takac49K
Zsv09ABz2+vvvrc54o3lKa8S2pkS1IPt2wZ6PuRXVYFXP/ExR06b5qEjC3KbXkYzEdkMPkZ2svEO
8elta8lrxSRpp7Gt2rd90KSntUAyWfFK+AFRsoox7o5skHsBp5S0toCIYoYgjB0JCrNIEdtrNBIR
cQ9k+GRAGqXRFCE4jscVW100lOznOSTnRXVHx8FeYuTjJguFYYUMM2TWGWnZdQdv4/galB/a8WJw
UfLLH2p1KAhQrDW6kglrKsY9TLAFOgw5n+plBActMFATHb0v2v57tsoH5gzFSa7yPg/IdGBGy5Sm
7H6j5mX+khu34Er+OKPed0bfHkdISvsqhl0gKihsw5SfPGb6J0hngEeAHuxynOZLy2tRjc98dQ1O
J+cutRk1ozeHxuSBVvH619Wo7juAkYTrpqcNciIkvuw+x9e42vWJgIMrK1vu7Iz1WFU+Ldo+BB4Z
sXZLzgj02RYAXMsGmgaDvndAYZkOuBRmE9p60j7gltrhx81eZFM/2srvo66vq2jaoo6y8RW4HtGc
IpwwoACcwnJs9vJjqo1D6eLiZSKbRTIPTkvp3lbIzsNOCjO0AYZbnsfWWRDu7Shwhnp556TZ+Q5e
jLRWD2KZrqWmGl0X9gM58DwWjO6VSC0zHCXa97mHzO77uA2xqz4hSIFZTE4pVsTlkqKRfqrpp8hZ
ZVKpsvulhnmL+i5M2rj46rGyEWiGZacCjb7hP8wddy0hwFv6Egf2wfZMEO2DxmZWXAUaNlYRdMP9
upavhC+bSFMM/8qA2sTY20fFi2Ib5K7GH80jAWtrwJnSdZ8TSWo4QtQrCWruMa0t9xhnS/uw1tVv
RvdoTfLHnw91kpLlTty9bzX5Hm18eplmSBn8bN51bGvv+udXPx+StoSClbNq/dcf/Ou3P1+MJdXy
GX/+89d/fvWvL20q4J0ZL1L4rz/41xejidKXDubFP1+WOP/1zf3zuZ+/NbY0q0zVAOP8/9//v/7N
eCz00dTD7//uy6zJ+n9/9CKDz+EyGfrvvvafzwkREy030gb987mf//Vf//XPb+E3TjwR/8fvUcE7
AZeg4v/l9elMNZwngX36/75v/7w+/3yulv1DIJEKaO1cYxZwQMCNAGd+fr/E2iKUufnPn26gkOuf
z0t85/5hKrt2T99vhCjS3KiwwcV5BB69YOchDkybyenntwudlLQRqoihRS4zqiBs/LK6RoS1xV3E
f+PsEUoe83ijfpdslU/eQFDOOL14/VzeD+ZE7oGLfcJqCMeekMTYawFRhOD5d2F0h85Zi89OQZYk
G9y8Sf3SutXEDuC7RkiVtOLF0425m6mjb0El1E9wtW6hdnEXzlV79haI8UxOfMzXFOqWdF9TeqgQ
fxL3cTc1tOU5y1PVX9kzQZNZ8p2zDCEz5JosZOh0YOmBs5ineQGMLrsPL4YrwlPdJ6F5n5mfgqH4
lZeolNLbASjYrMfWsLIzsC739YQlBM6VxMA+ctbzWNsmO+XwytQWfWe7C3It99oFuZRl8nH2ILUC
beBZX2+nYquPdaW/qX1IeW+pCZDeAONCejGn4j111ddqAqAB3gnKH18OAJmFliuvzxtLx6tzVutV
JkC+YHEDBHiQ0/gpWrC1OWlMQh67FTHyVgR3KPS3MESEvg7DIaOI0H3GW3QNQvhMMnHrxH7wJtJK
3LNtrX/0CF40Noz3jBZw5qaGcQUAzhsOdF97UI0JJychASkuBOLCQ+gHoOdJZVT+Mw4oo00RJayM
NxiXosv7yvEC7XPbsA7dYEbGzBnsxc5wainUoxZxAWd6vhPj5JIw6vLPsfpBirbuZDwlZOow4u6n
/t1yhy2n5yftloSjzknQ8w7lGrH3htcZvIOwZGXZkw8LRdwpPzNL5leJW9NcgV8U2Vla3pkc8AiL
ew7DHcoxZVlsoQma7SvB5OlE3u9JSPMD1QeJAWoImR2hd1qJ5B7EQ5tDjDdd96w5bw8Fmxpjct8W
0lxu8MI7h8wZocbo7n7xUIIMWw5LN6gWNwcEEzeBGbZwqucBtRUnHYfMXpfJdDDj9T0r5XFqdHcE
nPc8IguiUTyhBy93iID+LM2m38iQtaWNIBgKaPAumDoFklFPVwFZbFv2lmXKZxB9NieWZjwREL9S
oRayc5ImE/NELb4jRweaaeuVu6FHA1lkzl/PhguFRonYdQUWop6NHUWuAU9xRWtF4End1F+Nvagz
vDlos/w8cB+BvEv7jgqirDlZAQHWRCSD3zPtqM8qM3RteUQLvcDGUdSt7GTx/lkPxOuJA0MzBIPj
Xw3NYk+Zh4KihfsXGE15kYJbpgYTnZcgCkDRHbISbHwlnq0phvPQyPKQGXRpSV0/m83mblHmbZ9b
tBHd2kYobPLQFMzB8mIKDkvPHZAof9f1lb5vBnHLtV0DYmxPeurZoFvqDW8MhLqguS0dKPadS9FD
qkMbDQPEYDkMpF3Ykc0uymsg19VW/ol3NhzF1DEtm1my07pCOgzbBJ5TzrjES6m/fLd7bARjGCOl
d7SMNsS3JffH1qT8GRFUgWzIP4eh+4Kzy6DI4u4mZi2PdA5YxubJqwLW9MsCCbH23j1kGVArYuu0
sjUnLAt9PvShr2HQxnE4x4nn3RD7EbUugtvR90gfqnR/FReP7kYIHJjVhIz63H2R3IMrw/HV2Otp
tO3vUetfmAWBzFCC5bBDeNLM4RB0znHR2bkcS9hs5awiJ7sxkEefUZ++inl4Kwg0IWjQOoymeJ2s
8Ytm8asc3RnlU0HcaYCbGA6lPyFB9ydQQiJhkFz7B3ce/Ei5d5TfLAjXCiqFqMmRKsaz7Zo0RqUR
YqwU4MIj5XgWtT+ApAEu3P7nKlMTjt7YFQp/e/9n+1YGt36zu/XDrJN6EzQwNjVZK2NJA577mBUE
IXUlWCf+ZxIEG+urzeCq+lkM1JlJX5f60ZpnodU8pv6qIpkMTzVwV2PjHXEPAuKMnY/B+ZzLP4kB
PctAR2+WPB6RJWFp3ZMFwny4ZtUlCSXeexptKAkI5BZnCXjH9qDbvD0llvm2lEaFzkv3sI2Q+YzE
dIRTjo461Yy53fx5DNLH0XURr7Y8JpWLqMDo70cYpEuBQ803bDaw2Q2rl/S9aBHcWNbek6O+IUGK
dM0iwqPn7I10Ho6NS9hGu5ZPlsLwVZryrYfJvReIrLT15U3dRy+qbaWMaSCZ4yO7BAiNY/IMmZNV
EFnXYTn4X+zXmC857mncZlNQ57FEMrkdl7tiAbOZ+hbYaTAo0T4nwoAB5HzVVUESJXV+hq09nLpy
iNreegE+RzITZ1woEZGWzOj5nUOJYfR/ZQeon913ScbwZV7QXQQeCwBEXwBS9XWRtObJnC8Mgedd
P5pMyIBHtz6xSYNJTyh5LX3RMaAJVNRq58nHWMHGpSnO3Uqn1W6DyVz9obug8+6QjPljGnppcFOm
oGu0xU06xwIb31gyUszzo/bqF3Ma/VOR29eBao9ZP5FmMyDJQ4jK1BE5rd8M2OM8Xt/hXNt07Q08
MGWk075QTdQZvndcF13ti6Z7q7jDQ8OiDzfW6ZQwMNKpHdzneMbZuMd0IYDFZjozejXIKB0rOTwS
vL+DQ5SPfYe8kZa+iOsrP0tfRPaqlxgYt53yXJ66bTRbr6Gw0CKXTSHIyWEVgkrswy9T6whUjH1a
w/g5Ge1rq0d+3ece6plYgOM0PttSxleU7z1oQqdAVIc3jqYPP/SL6rIHq3Q+tmf8yvTkAKpInJBm
4ZnVt5XrPLFVGfed5SOW7Nl4Z1jHTzELtrmIFeFucK8xUV4UaLcTKK1XMbEIaEYA+qIluUgiM2oJ
P0YFT6w2EaQs1vZE6y07zRljbw5vqjntFEfHTQxqjiFgIapf69gmtB3YdXdldxC+FsLbw7mcGXOO
zL8os4d9N+hzW0+3Bc5CgGf+TMP6Vlo0+PPSo0Gt8BGsw/Zo4ZsY1XLCr3HmfIerX7a/qgp6IbFK
XxCV3/2ErCSGaufZOxNKQUBy15LXN5yUg6h9Ss3fXBKo6bwH0+3hNkxEsqoAZWGZLN85GzrGdsHy
nKN0b2wrI1JEt5FOjfNMYxg5Ke+7FNUTg+9I5EB0PNZ9x85gFVm77e1cZMMVzMtlzxh6Rnc1WCnj
JxE3gFcpByfN+wHG6h6jxLuBpRxIlATYMzNVKJsIN34XecPMGeUSH4HGxn49l0+p23PJrGD08kH+
kaN9j9AGWq8kmrIbnSO2u1+aEb9YXRDETh8w1/WSo1dW6F36HJcPoU7BLUJAkVTlfauCh8wd39Vq
yctYUWK5mulzUFaXuY+tjXokgL5W8MIC+/5Kt6VF+kfq7Krhr/Tme9Gt3jXYCHXytG7YtA53a+0k
R1mOV7wx4uwbQJyS7p5RIxJ4WLsekQmkZ+SYofdspwwixzIWajCh1o4JEl4iGzN/oskENHaMaVo8
1O0CQvt3g7ebyZ37Kgv33sIEARuPQMZKxVGdF79YWsyXUXSHnq3iKeY0qPR4TiuHbFLFg8PutLoU
PpHISVfcWeh/L1nWqMvPryRZXmef5fX2aUu4t4n2rYOXCJB5tpnrbdbONLBPxwsRnEtA5eaUPr3E
oFLmtWx8IzcjtImTJNLEakZdjWXZm6R3Smvma6ZsLz8fsLqDRyMQ90JhQRlbXeJxZw3yb60H4jHb
JoTxtY1NwP05HsSmsS/bi01tczGXpYtquf4RZedGRCx+FP1kMPxaHvIM+XCZMQz2FwQ+219pCqP5
z4e8hOsuXbbVGt3uxXS8F0zCMJoGnwsw8TZuHIE5K987NbXHCEqvC0GQyM7TJL7jytDbmIY+ZHtx
gljNp1VgQaEhWfb1lh3LnAhRsuJB6qS5cWk8dOSZL78WSNNhnA2UzIxWFlLstx3jpSsm+DJE1ZyB
DzKf9dlja9/Jwjg2eJQWWwa00mxOvYDYJpPNzBzwZIyDzXscewIlG2MhlDqf88QgnIRZF6XxNIOa
pp9LAX9EsXTQPMQ8xxyqndCyJxQmvcvwyKlYf+KwKxCf5C4tcImGPc3Kr7xiWatN98sI9J2bQYoo
rQD79jg+BeaIztNdID/YPGARUp3lPLOVoPT2hxM2Uc2S6dyb67XBwV8FPBOTMr/OrT45ZQn5xWn3
Ja30kYnUFwJEQaHbvcFT3WPXNKhTZx6sY/lKaCQIsfy9OmtLHLOh6qlIagLOFad6MHy7LQ2RLb4H
rrVoctFNZgDqVz/wGOrnKswBfKB3xN5EkG2Ppws94+jvCrbuER7ADKPUSh5o5VC2Mr83gpulzdqr
oCZxBh8T/qrYuovtkS0yVwqxjixbFwQg1o+B336clroHKzH3oS2qfl8yRFcLx06mcQIO3NDDWr3W
E0iHlVA5Xy3tftsyGjpHGjSUz2lif/XymkTqDZWWv48eLgt4FLeZonZ2XYfTdiifhO+9mqTYkLiS
cIHJVyT+oBSs6aKmguGZtk7sgV9jcxRwhAhZ2MIX0SIltgKCh9SwQEJYp4RzrCNCLcdgT97y0zUd
9nyFmpGHKaBBlIZHI0Web3rlwfGGPwMC4xDw6jEXfRORuxxHCaxJTxAsI8qh3S96uRlP5WLlkSeN
L9JZEJXGqjivVHiKxM8EHcqzyaC2md29pYwb13GBAPXsNQjcveSLTfZPw4/p+t67Nv16Z4Go5b87
TD0ZUyQNI7iDA2zURJe5O7/dKry5fNQTl+OYkdYOS6/YD4A3yhRsJ6ORPf22iBrfgWAl15uk7c8Y
AXiVFsLVmwrnpnvtePptlhNbpo6sxdZmizIwhwyQgY7butNu1K0ASLszl0BeUBo1pktQcqc1/7p7
vYVEn5PyymwTks8tTx0peVALUXMd/KLlQjIZt6y9TUwdbQ+iZ5eCJn0dDdiuSjyWaiYWvMive7/7
g9royYNAw3z3Lwsy+PAd3SXZhZ0sP9DBs2fKnI9mI8ImUAYZv7jvbOjwKBodpI2xIsncL5Cguvmd
DEa8mQTe7Ee/QorSFaGdge5wuwDaNDMWXiQsBxUpxCTCovCFvyrw52ZD3FP4yNOQQrNp5vXYm81d
GuB1yn29EH8V39Jr+SfBFA5axpGNmLUPiIZGAbNBzdn2cuGHVsxDx1TqF+ZzmMGj9s5ivh5r5sSb
1JXzg9d0JlslzA9LMQSR1ZpsQCnseeBWh9n98MiWikB4dEfbpQm2/Oa7JzVlcSmo3MIiuU8helQu
/I++YGdSln2MjZBKtCfHMp/ZHrTo+Uj+GKRZXQ0Bpa5tIsdbZwGYLwVK7nfzfZoWe1RFLNaX8cpH
k7fTVn5JBaWfIhpwZ2n4r6isGCHSJdwNbhocGgYg5wYZ1dAFJ7Gm59USzXEaSMNeKoQo9EkLhGe7
PMwORaicsj/JFMPrHcnzItCTnLqp9W76GgV947Pwd7vOO/hrkR+FCTXbCxBfeB1pYq7DsSafTDYc
Qecj+1kX90jBPs++edG8mHMO87TC71Ug7qfmUsah6Je7tKiCfb9Jhbt7APF/qejuBotHBUQRG0JL
Nl1sWYyHwew/Y1bXh7X1X8SgjPtAisdUXzXUaHuRu+herU6Fcjb9kynn981xnQ0j5kkOaZHwugRB
R6ZoV787tnWTJyPa5sw6g9D8aDm3X5jrwLvUxnrnEsKL2XHL0ctDNIj+2RHNq1/PmOda8nOmdX4i
Xny+GKKMDEqoCK/PvV+o9zheT2p+czvbOHvsnCg5aLSpTzlzAhT5KFMMxQna1aeYd/4WYDMJHL5H
Mpm1htOq/hbErFLvl4+MLiZuI3o/XKHEV+mzZZO/Yo/3gW/fgWjv9uCEG8YcqROtYJ3KiiEi9ilF
BvYJQdYJgybW0uJOtynKPoiW49JyGyQdolWFv2DKV9JDWlRwCSL3YOY5rrT5y8lIbFG+Hfn8w5Bk
hnM/eE9Y+2+HmaPQ8ImQWI0FZbU9AYXnHOIvoEfUxd7L0ms5rU9Lbh+RRFkh8bwTauQ9qFhjT3Jh
1DoFy+tW5tfTkFOqNA1T3Vl8xuR/7oTLLp6JzSMjS76rtrpKec0je2y/hsY5DQMqUEua99LCgxwn
HLgdUqcd5Vh+dHqm3AFy4qGQ302bfCBNgJc5gcpWC+ZV4uL7+YhhmUrStRFpUbeh4omTkDHD9TCD
N+jm9ZuQXJwEAVnfNcn2gOeWm1a+Lbkfhy4oA8u/zTOymMjjm4n+tr63t2zIIKLGJY0VfAA84zp7
dAPnLKVNxETD4Z5ZKI2KEqE5slq0va8dGmqAxVWUJyS457q5GciL3TteZ4THJYPSmZiLPNGwwC3+
ILaPSGIu0X2JcHVJu+y29LmSGgCm2C/sF9Puu13Sr+Zltqo3VW+Jc13OJKOwofvO+VUxl3eJsr7l
UPFztMt36fK6FT6gXxn4NJEmxDrtHc1m8Q8Dsk8bGXUB+euIOfO3Nmx1VCtzMqf1/QMivgKEOaPi
vt3UIikq1JXMCeVFwUg/lzbufMBUZLOUwAvtJ6RS+BMXHXN76yCJqdlrxJWmEiuO6KA75p3xOY2T
h6JTIAARy13VtjNkPAmOH4U3DTTP6zHI/GOd3a19XN1MXnDwAwygmDg7BG3HYmiPZjlDWEJleahU
WZMOggitHS9yK/h/PsTO8l+/XRhgIrk+M+ggq0ytv9dqxjWQmp+87fmdzsz+mM2U7ss6APmWBE1Q
P9LxMyIsRRON7vCnBmBDJeX9dgTcHJJ6Torbao/GD70Fh4pPS4Hk5tDwQDwk9eaJI/ddV6ws6oqu
jAmp2zmntUx+LDWENdIhMFSWJG9PaAncFEFKLu61O5EPVH8zYr7zCgv5+GR/dEZ3o2wyAUhcb8AB
xXAJfveSAZ8RE4BoDwNrfvQwvhaRGpd0Z07ysW3E2yjdADWE2ECv3fWSsMU2qpSH8TxcXKQ48KFF
NHJYkg2YEEqVZGGJL4lr+wYCZug1lhWmTgWMUZhkCLIIxfHRbsOV36I17yGM3KSz/WV2y68sWF9m
J4kPdl5e5z7erWzc0sQld91ob6dUjJoYhOmJkRe4FQ4BGecx4DaCO9oBnYZkOrTq5VwTTYM1GkN4
1sqzMsCnkLm35/R5XT0qMJPlvV+cwc+AwByyHhNI+2Abzl+NnvIEIv+lr3vG07J4HoLfNaGwoEAQ
6hC+jeV1dAkWQKrNIPw1JbOEIDPytLipLp68+B5emXEG8oLP97pye5LiZ3GwvzwbKWY7COKprWcR
M26qyOsAogFsPG1Cluzsx2oCC4yeSt9Ntdj1k7UcuhSNNfOo3eTMTChEc5BwvhMIkYFNh1TBCwHp
SY6QzTRuboKHGZl7pJORvQrj9XRAeehXVnAEdUKvhpl7XTEfTfUj+aJb1c/KCRvrjNbTI5vG8a7y
cfHCWlZEE0KhxpGdlaCj+hU2YHOf/h/uzqO5bmXL0n+lo+Z4nQkk3KAGfbylp0RxghBl4L3Hr68P
1KvS1eFtskyP+kW8G6RE8Tggc+fea32rKuKDX7kbmmXJVVCXO3OWtgYViX86xoC8a3e6VZGbm/mf
mwYHa8t8bGN1/edCtd8j8TUzWOHxmDnstbdBTrSSGd/6YvbAJyzoafE8kuh4rDTjS5g24lB3vUmM
yRiToUMQI5pJyqTsHHV6vM7oFffjwFb5qgq7q7W+3WO6OPkEulCt1mgEVOMf2dT9IxzDdOag2Ytq
tOzDgDFJ1lF7IOXhNpZZDWLQOo6O33HPCtI/0mQlBS5K4m62pTUyXcRZFKbXJcO2RTWU4SEg1iB0
vAcjKs1t3xXczePob/0M602i2TZRh5CVI2LyFtxBCDH7cB+b5p1h1lirCg7k7YAWOez6+Xg4PLEf
P0aevE11BI+Tf+hR5lD/hrg4jeKELcRcn3zdJu23DTdq1G4y49nU0mRf2i7XO6ewMg/oKuvmY5XR
oHETJ1wplE1LiDMstRQg8x2OMRAGi6NjNpeYMgYsSaStWGi6Z8FFa30naPYxdlWOLsxbpGZv3Nb+
0guZZoV6D3fGfxFomvoIarZf9p9B9jMGcZI1M0BtafRw48ui3xtN8Rlt1M+087J95d3DY/SWDXk6
0qs1gkc4Q7sGQQ+459yzFyyErd+iVcZWpDD+ioGmmmgh8LvGCARxXafQULFCIu7MgEtSfzFDD7e9
ri3suiw2XWgV8IFYGcoCeJsx0iUdsVFmhtxHDg0CfzB2pt+wc4/9uS2sK53Pj1Eiubx5TiVkdmjN
MsB8CzEw6TPH8BBneJXSIbquE58TWeOjJCEhc7AIQjemeMWM2IDhQBMmyXQ86qwxaYRoMFP6klwu
pFoO5abIEn9jDt/G2SPae/MMnJlkmMcMRguUM5offLcVlAu8USt8stUS+GK5YskBC0xfWUJVKgkk
8qrqeUjNchdCssmA42/aeHzsRv0JFOEhtX1yygv3qTHKFh5AmRyVSs4NUbhHmD54KxApypERZ4N9
aoE98AuGuV2Sx0TWde4ZQ4u/ybldlrCoVoIMK/w82lqTxZYSAxY80hlKTRwGUdadzNo24fNtIwaM
1J3UVomLumvwOYDhM+0ssn6yfhrhc7lf6UlyveP5LgfnMwJQCywHo8HAOIUFsUkpQzdSuJuQS2hk
59K8ukRmSuvGZOks9e4ZUNddNOrrLM+uPMkxgT7UVSx2hDKRgJOxbOCEZmgRnWVsnWt9zHZKDjsv
YwzRmniDGj04A2uCoh4Y5A5mxI5g6aSFlSLjhQzqJytlNjORmfpUY4KudXzRBNUaT5PPcgz4suNa
nDl+BzUJOsMRWi59vCo9BoUD8VVrwneRRcqTjaJtXevWS11V1ZZMmTLw2kMr73HIYyyZvEMtOcUA
1KMmd8NTWpKiGQfVSneCfdg6d2PbcO+Gwc2IiZBVNcNGwc2gBlgficnGm0zYwuh2zGcxNkKv+MTJ
zVg6dZStbfdqZG656H3+SrWl3HRazuUHGivRiMEYaXf18geMxM8sagv8x9CtzC4F8eWukHbguIi6
Yc3kDWFA2w6rnO4+wzp7XM3TxbGrTkYAHMfNnRuRwmmp8emircdFKVF3hzK8zer6OXYTwFvEquel
dxR2KzYeOV7IogtU72697mMOhgAklx1q5h3N8sdCTu4G7M6470FKpNdQIr+btCppIyDEj4LsnshI
MqiLibiGbLx2uNjWmkifrOneG2TN0PzHFAXPyXyxegLobMFJSaQx02Ff3VaODbY1nzEKatXrAeEJ
HrZ0C6+SVdMusgOPswN6kEAQXDXBUlqVY/DV1IFOVMZEYKLcBhMkrrF1TjCDvkdF+anR1C7JxLjv
KODKzt8iGcUq0OBGDlTC7Nr5FI80LHxdSqQXs0+aYOmV58vH2O73QLiyo5c/jGFSHtWU3daNxHMA
xHPhNde6gwLXQwO00kc6l2V3x/T4k2eT2FVFIydscBdxpYDkpAbeD84O8y31kKaVxB7nf6aEGs41
xs/BhFU0RN/0akA9SSo28VWpca2UtwH+y65CVSjcDTFNn4zYireuKCnqi5EtI2q7F44Q5Qqq0ojQ
H+CURJvOIpsaTLpjEdWMf/NdPYWr2rPVMm0qb53KmNyB0NriDWG84yYMwlDlwu8ZNx05rzutxovl
Yk/ShebvaE6GyBe82yZrlpNumTQ897Ipi6PnzVtvGa0Cq3mxNec28sJTjeJrJ8FR+j6jRtomx96y
pn2kSH6bxute9nekYBymlHwL8qnEVpFYYobJldNES0JqtJ1ORcg5z0pXFs7EscJjWFZ1svO1YpFP
TbcrG3iWMRBL4DP4u1kCAqT5bnVETHqIqI2xkJjbjgKR6BMeSo/OfmN7dCGMhQ4IrPBqjpa4Q5SH
DnLgTMvGYsA1QwhpVZg6JzEtOU9rRIDV5obD7TIo9QJbyY8C7tEqqUNscSr/6ephh+iHO4zk331g
0vlMS7Zds2Yg4+A0WeovzCYfPKHNtggGjLZyQLPxxPTJ29clAX7EPmFYG8OdC+kKgjTooWblcNn+
+i0i7scFNgQ6oynVvQ8edxlYA/4RwfvuX2dQRfacPFG7Y3vFrs/bDGwMPDUNPSW5WRk/Ibc2y/RJ
eqXEl2JhvQ7Vvuum+7CgDV9a3our8Cy1ZYu4DEVrHYD4Vg0sINUx4s+k04DQcBDeGSPHG7qWa5FQ
E7gwbTCTeOyGPjp00VpHYFmzpPYLgwOxsy12ATsEm8oxjy4rejfRX1euc91G8Hnk2Fz3dp/f6OPE
lU4fC+wZSUWraiK8svUM6hb26bUBw9HT5nC86RogxbKsmUZh/PzsMHHlu5p1u0HB7mrboTBNDI/B
FU1I+l0l1LyioH4DXcCoj+Iu6z1oDqHaZbnJ3OY7ryNa6hqGwtj1guXw1S/PPW06ilaV3Cp6IVmW
dds+72mvazjSG1ngo8rRkRtlgcdpsji8Mo0gHnJFYtxwimL3RkM1ksXtyzh6xCTVFkJUUn+sZLxN
4UmXjO/xtdbcfIm36SHoHKKwebSS6oERX7GgvzJu2PqI2g7jzyODpIKGSmCSTdfGkioWTDeRUt85
QnENlCEyJpSTi8pHSzE4YYkvlU0+ydCYjwqaBZVw0TP2ETsx2zJ1NDS7gdRAt9LybdOM+NwNGEgM
rbddzabWCyQu+DOJZvITYw2nghNuk6DwMnpGJISIcjLp9F3ohDjG6/IKQzX9wZDzZGUe00mYxJQk
16VfiflaaI5x2u4CEUcHHewPT8xMKUZVtZ3o/IEmVXvIzqh1QE/JGoVQw8oqBCuxEvgTJ2B1srXV
wXSpXyNizIowYpxA/5DridZJINDfmg2+OUX3erb+xwERh5NNQV4ZMW2R2jsSLQUTxbvRXUgYLhTr
2nVheIhvHNqOmZhOtS1/pITCLv3KOziuxT/zNUKTh/o6cYNy5StrWPRJkq+BIELzKz+JlFYU0Lye
tbV57iv9ey5vWCwR1ZHV53zDDnuccCCaZK7vCgT6uo2MMfe2daYjgtAG/MouSVKlGhGTQOhcJhP6
mHLfE669aDvjCdnZT+llHBFHGr0GGU9azZAj9taV2+AuK8hXZlBYBYhrJlwVZL7UzJEBKq9KRiIl
8ptlAwJoE0+GQR2OJgph6KJo02fbiaO9Z5JuG2FvWIR2Xxxz2qEjV3yACoi3zx+YMUs2FeYBMpmZ
pv5VYTT1wY2rnxGf3yKoxmRR1l61DAnzqi22A7d/COoeGV6WDJsy6b6gW2T2Ka/DQSu3Bowk7IX1
kiYQyk2daYJOOyjGmbyxdFphk3zUmufQhrsgJpQD5FITjzuNa00fXrrUXlt5HNFb8/Gt/9RCu1so
+vUMKIg7V7Sjg4LpjnaM0VstU98xzro5n6oyddJzdi+VsJuaBaGUcXUnNVqwXc0bKHKGP7Qpl02W
3vcjgd7uxjU4DpVmdRj8vKI+7P/5FUGAf/3294/8/rmLH3n9i//Ez138s9eHfP0zLfeQMP6Pf83r
L/j1u/6vD/X7Rfx+uNmyzgj64/fib5/xxUP9/jUE06pkdPbYHelBannH2NpUDJhDh6QTP2FaiZBK
yXIDTmgzzX8vZJodVJbMXfX5e71HrkSaJn/aETSHTHD+kl78CNFv/oFfP3v5p1jo0NbOPxoQVZCy
Q/37979+ldkl1dPvP5yDzYDFJPvX0XoPB51kSobslU+MHWNEvrz8PoJ/MP0axb+KSmnz8v3rlxqC
pn/+q9fvR2seElz+gtfvi//41a/fvv7461ckcvz7r//1637/1a9f9/v73//y9xP//WevX/36zyTa
teP3L9IJiwNwuEowS7byA0kKZrbzC76UVomo+PVPG1iZ//z+L3/1+qfMkiNCzvr6MJCEtrW0Jj8i
mP+CbPnJDzWMub3dHTy6RmQ374Nx4mOY/9OoGKjh/JVrOgdgIkzMnZizhdthic+xMaU5eAmrx/hc
qJPmOV/znroqbsfhTCCmUUGDi4qfaJbYBhkYsMTiFB4z2um5x2C6Q1egWfX3cTLocM984jIl95op
UbbyMbOvsyT7PrXTPerEIxojIHoVs3ZGIyOJkHkPYwqvKUauF4xOYlE2y953dNxCya0P5ZWHQ/Nh
6Izw4J2FRYtRiVP7ijz5tbJBF4Q1zr/Eu8JRLBH/L5wgaxZlqRSnyOs0s58hOaySKsuvqyR55gFv
3IFQda0xYrQpCLmCaAOwRTzSGoL8E8HqEqt2bssTsEhFWMbZPNQsIKMiUh49/TpAzz2Y0txUg3+H
mMtg4BZ+ieRUrfKsfw0S7FYw6kE8PmYqthiN9ShCxhCfb41vVplnMSE3HKYoWdYec/C8HsTSkOOP
1KxJd44xH1kGjZDI1x76xN52ad188ZyGSiOlbvV7+zGYy1oyLCsK4cYIKcGH7zVpQEfkjsGulNO6
bL39iMUIL3D6E4lxvmjbHoM3VaTXFudgxAGEiFoue48wW9cDKVJPPWipMxpqTAMcsA7QqwY4gxiX
yxbRfDHi6TVz5swI3LMvqavdiUqS8Ia4cpPZA4aoqu1Jn471heto+cZCQIEqRVsza/kCzTf9EpSP
ZuXJe0YV/D/B9BzDfmDguaCV9RK3OmJpMzRWaPgn5pzKeBmHwFuDzOfgVmnrQNlXbkeCpzaTyDJZ
roROJlFWKnvlpbn/7NUdFzcWcEsz2XRTNLOGUE9Niu3Xs8MzbehHB5JX4U6gCFV0HjsdQkOdskkf
ODXIozSLp1AR1dfNyQjxeKM3NpKYYlJkaWbxnoxSgmDpwBW4DPXAS09+kBBqxVQ9YAiMQocGQs/J
urfoJ0M9u4+lHNaukSMqyxjXE9KB6im9M5X2c+oIENaAfSwpJjw4l/rtmHg3ob2tKwQMnL9eMkmT
GhT1sKgAPacw7W5EqHhL6WN2okecjoOxoTtP5ZcON4gGwDp9ssMEtmJNuRENtYaRZoY0NhtEhpWF
M7Rsfw5ZdUq07NY1gmQVR92jqj4TehKtXKpykdT5RiWMi1O1F3mF0gkB3ozWmJVBqmYmm+5iv/qa
4Yxd5nJItg1zEUIQKbWp3HZOCglHKQY3jTziuSYSxQgf0EvQsTdohHt1/FJI+OIp2q6Z3BGX5hMh
DByHQl3SC8gxHOTyjmuaZMiOEaC5Ew2IsElZB1EViNR1PmltwAicydXQcaPVYARM/iX0ywzzMeou
5zF0nG1snjPpUtLJDvlJF/7omf3AN+ccPqUuYhJciyVRNVPDzEvKlOc82EyIu5SkZ2TXZEqK9IiJ
bFfPfHw/ArU22MrSVyoATRvjep1ev635aK9Gw55OXjsRXTRhDlKWhcJv/vL1PxVtZ4AIf/nj13/U
sCbmsSRVWM66419/Nv8jbap2SPK9Q5lW+bSVqgWtWfb715+wOMzVlPenscAupMNn8AbtCbgP+he9
PdbCwLgfQ4OV7amb0lsH8vOu1o2zX6s9HRtWSj8QK3i8k5e56OCAVSYDFFiMf5BJQlyBV3HnHI0M
O9KU06KkY8iE2Y0BXug6j2bt06LqV7hwntHs3CK/DrfarJE0gso4JikIVqNEFCGx2rZOgk/FPXQ0
u9dFGN/ovSL9msMwRTU0nsBF2xXcF6Pgg9XtOYqTfB+DOh2FpWVzXQ0DlXHvH2I/fAZb5s1+92+t
BfPeB9PHYRY9Ezc4CCfyhicf0ZbcCInSRKeVrNkQIkbmCxwv+AuwdIu4srY0EAbSpOUN8QkDgBN1
W6LHXcF3QPsIzpm7Zl9a1g9TI9/VytGclBMpsGb1VOopujur2fFLW2R0JvJDl7PKJ/zf+sqP0zPv
wXPb2Q88n41vmD90SXa6nZ3NTvXrNgRjRNB2Oia7MuIJSuWu3CK5JijtaxOabDljDg8nIBLenc4Q
g4xD1z44JRQ2C6qRNXborfpiPebNo6hTBBDIjoOekCyFqFd5R6OaNCzwZ7elt2FWOu0AknSMkKYg
9X5Tp/inAvfKptM/jygxAxl3fdnVa6HACzotb6IKkluPqd8Sire/sltLxxFOxgLRWNusoQfQGjkY
S4cGSdgBa0YjzMnDNUDtxT+tw2Qg4MkNrcQdhb6z4ZDSGKRFaIF3V/rocwYrPXXmQ2U7L65HmZqY
wd6mOzIqBP/C4KkQPYFa2D/Jtt1z5/zsc+g2bR9/E7rczFDARtTfcqv1Iee3n6K0ulWZODmJ9xVp
KNyqApWc8JwTB6MlR2YkiCRgL8myob9XdfvOz28bP+7Wpat/QjqVrywvfRotLhGdUnFdjQ8ysbAj
12fY+A85dUFrnUcveEbBcKhwAS4Cm2R5vwNGigDzuUnT4xAmIZet9I5WNVw1jeWSWGF/7sOEU6NZ
O9RIc1eKbIew+Vr12aMxhnvbMH9mafSVoaWxTZrqONZ8uJG0jpYN9LV6shIa9JqAGAORNp3aT8AG
uwOJqcYiE/X3RtslFrHymkspTMDcIukCFA5hCcNFz3JE5VvSh7geCPiJ7xM6KQujK/dTBqW5d4q9
LUFT0glUy3Kwz87ANS1pV6wn2iMrL8vUUhXRj6EEtSWVD403wJSG7QYNGvG5dsAhGQAQtVerVhOZ
OEuv/Mxype+DjtgfFHRLL3Aex8DpN22r7jVF8lNwh54WXAkcEKZjSNeLaM9IBLlc4Awc+elgjbrD
gSUtZ2/HVQsRZNO16qwShQnPPADiRO7vjNV2dmwZCud2Zu3jXptWrs/ulec/sc4vWti4m6K9FSPx
zUSlvYxwOTvVYp8nupc1Bd2t0YWrtLfvODnAp5Pn2h8DrOfZmhcJHQEaw9JynJ+txOLi8bFnYaTv
gtxfaUEHu9w9FTl99zzy6FWnDH8Gy2N2W/k3GvzBLIFaKzUfa7U2l0gmoqKKvKxlbfaHcfo2TSQ+
o/8E+wEusg3ycOFK+CBBWKzqgqKSWptR4zoiAYLIxPZO6GR1jOwsHX4GBwljUEneDaWz1lqkAruf
leb9MD3P5+4sPk15y8i4LX4acXVOpxmVTPE5FdgI04GedG3fkd/A6MWQWxcXwdqqf/qQhARzF6YR
XbeKBnlGyAg/xC62AdN/qvtu0dowvxrOEUYYnlSTh+vczr7VHUngIHzWOEuuRsKB1xXZXP54iIcU
CTW9fwISagJadHy7po9bspZOuY6q/OQqd9u6r9OxU2BRTvsqhHnpsAoo/zzUZNfpzVfFdg9Dstky
Xqb2B5QE/rQ8dAazWOiQWxYN4IM1DfosyK41A7lz4Q1Q7dNbdu8C8SAZ95L1RmBHyxBxWJRv1Nzh
qq/Ln12L08Y1ZzAoVUELBGoJSAIEOZlSqxqzPFwyJEH58DBJ2ud6Xnwmk3Jpje2n2ldfWE7dZVex
5PjxUSKXo+vqOdxCuYVqzJiY93/i5V8VEeieYQy+O7htZoIOWYOQjmeQupZrP9vEKa4rI9ilQt1M
nf7NZlCxHIJvoa4/Tx3KJMbJLBAVjeDGd/dVgnySmeBBlpW9Tc1C22Z2fZdP2lcQjgwZZ14Byytb
OIht3tk0tG79AtLZ5DPExcyxDlv0kaEVr0KFyj3zflT9EG+MkhGSaKRkaPi16PH7avZA685LafRk
Lmek7MTHkPyKlP1/HVT1/18EsiCW9H+/RkMTFf0mzur+a/s9/F//p/p6GWo1/7NfoVam+Q+L/6Fy
NMnPE6b6j1ArQ/0Dyj/L9pwYa0lb/g61MvR/SNMA7OBKQ5DkOacT13nbBP/6L9L6h3AhB7oWoaXE
idr2fyUF2fgzZdXW8f2BPwKzyUKkwAJfpKxOSRvHqtc4PLnmM9Rl89jlETIU2Ux7SXm/w3AVrHtz
sq+6IAxIB85hrtQAwp1KZ+g1ad/x3Gg7TOzRugDAPE7a1g7C+mZksbip8prsF1d9FTqiO5zB9XZg
rH0S7rR0ezuFAAMTs41icY6SVpwdq3shqVPRleaY1vJoa8Yw105p9jd/+aBufoWi/jWbWf8zK/XX
KzchAbkKFY1hOxdRXjmKy7zEtLxUCPnA/2Jg7yatwJRN+GkFo2zjZoncY6o5YVLKV0i9rLUtsdYE
4VBtdP8rvKlkX4x5xGDWrzCfz7PpemD84bvjTWhhazHH6vj+854/kF+vZv/9X//l9WnbIEN0YUpO
K7q6yKtNsDhOcejP3LnxjMRFHrIw3Q/tNDIV8uQeehCtbYQ3HyQc/5ndPD8uHBI2EMckzpr8xosE
2yair5qoVxG9oTa9F4M4oXqQttGekTA0cMHef6FzlPGfL1RRZQnhKMPiTrh8wFgGeQfLnxcKEHPf
abi/bwMKz0WhcDe+/1jy7aszlQTDJByOBahBL24Dc3Ais47AwDFZDw4iHfNzVsP5lMxa6NpZN3qG
b72Lc/GoaKHgc0XA3oHy6PUnwunFdZzCVdXox9FAaWjkFeEH1+vbz922ibnjQ9Bt09L1i2dokMRm
NShGlk1BXWYBMz1aZKSorqMxBnB5k/vlVe450a+Iwl+Z7n9zn8yr0MXn4AgCtG3LMcHKGc7FA3cF
Vkq35D5xaGyp4TO28Iw2V5s+2Ey8A6NVN9L5wt6lMC25n0GjQqGdWuYyZNTdlaPeg88s4UPN37ad
SO4MWz749QcJy3/zETq24JBNfqBFurh1cWO40naDtk6BQMwZGTgn8hN3xg+3srsV2bDj7DQRt1hx
NAvWcmJkt61GRV3VksIgAwKQ5h4tjh+gHB7qCKDB+5fYRXQgN5DSyQvUgUdIx5wvat7nv0QHxgiC
dFMyjvKN9qj3WodjsXD3OV3Ada3QCuTcXVufQQgIafEjD3FYeyJ9zDQ8L1Yv6ys1/ydXjAZHMPFL
2yVMh2i1YZ/2iIoAUtH3AYIFwwJwQp9uSux73+wSSbKfIndRDF0xbSHareFZvP/qJKGNf14lXCIA
Ym0uElPY7CZ/vrrcEmSyjSQyk6D1YA73vebX32Mmh35RE7VK/k8s6x+Mo3TQNM+hiWkLVuMDESWn
95+J8TfPBDqJ4kJVLjq2y3VDLwhDx2yPnXpg33Ddw9QI94BW8IFlk8gbUubpp2gnepLNKXKzZ1Un
10qvQC+S4eIRpLwlLT0GrWVvR91lRtn0q9FJuiuYihtImf1eH41gFWT1dKAC624GD79z7dM6gWos
UoMgG5oCaKoiFOHWLNWXsb9PlP7Bm/76Uv5YIpVOyrekaYJU2Nadi0t+rEmzNyBwMy40m9XIBbZX
LlhZy5+Oqva0e63ufzRuqXZ5MaKt09SityUOVTVVJ2doPKxVCJEqPb1WDg1q6V0pogJGzC93JpPb
D56vpb+9SCy2WkwPc8FB/fLnRRJ6tBvYNFLoIdNt7hbRQcbdHSJYEtvCwrtC3eKvytSOdpikH9wi
9o4dDcitnk3TVkxPw+hZX/KWxqFu00UxQvm1AmOOstMsN53nbMIwsHf1SMcsmSwNeWlprtJEFec6
x8iRKMu7tv0K7XlkH1uo/8caVMs+beLgc24AeQP0D0PRhr3QxM50jPqsXjuZz3ihCqpNgEn8Af0l
WeXKKU5gEzyUsRzBmyAgTS8cGYh1XrqRyJG3gW596vIuObV19y3FdAR9qDBvG9f5XggtvOfoLZDs
ufuMl37voIHJRX/vZ461hx30wTsv35R5ppgLSdOdF3G2j4vdu84An4kQqR30CUXSCUo48RxStABr
7146MrOX0uzTo99J8glww6p+NK5FAaU9DX/g5Dbvcs0w9u/fq5erhqGbphSs2lK3LJ6Ye7FqjLXV
ikERVBNPJZi1nAdvEYTtEgNchRPhUdNl5iCVwncwjRx5Oc33048ODs0Ct9TL+0/nYoudnw31FCUH
TDfeqMtnU+BtJBkev1NaMEMZM3pVMPJxC26iSexRrn5rO6s4vP+gcn7r/3ITU/rrts2uYOquKwwq
kD9vCtOhEYWwB/OdJ/1b8gLIWiXXfa27vvFoaB0zQD0iiSrt9mXmH3EkDx9UWvKiFP71FOYnwHLC
0nRZW1ipz5XqwRMPv8rAP8djIR7A1EMTbxhNDkW2lkBuV53tP8AQ2cH0IHbq/bfh4gLlKRjKsZWQ
ylTU5Jf7R42ZqI9GJK2G1n/3DFZON2+/Jzq3+fsPdFHOzA9k6mQCs3CaFFTq4k4IxlAWehWhibQJ
H4rjTy1KMDRmUPmadlkKgqBV/Y0m/9X7j/s3L5BwXuBZBo9O42ReG/+y/feiHwVrGeZMr4igSfEK
UVsx4Jm/+uCh/uY1OmTmOnykc90uLx4r8YAT1cYcZ2tgQ8hLJlEm4e/70P8s0u5JDaV+LtEn7fwk
pGFles5VDtcBZ7M3Prc6JhnGUC8B4vB9L43h1l+UjnuyirA6q3qAawBHaFdC+FrHKLdPmkq3bhW6
y0KGxi0e5xihUnTIFdwDNA7HnhIQhVW4zKsdiFyHsIGePmPpY09L43Vh4NZoTDSw8KMXfQ2jyQuM
+LliEFvkvrGPG7rMDo6fWWZ1E1NnLIcybm9Lg6UYBzKNPtxZaw9Y4VNtoY/HCthtUEt8w/oprszE
mq40AHAffKIXZwauJKX4v8k9qwRH/IsrKWs6pwC3BLFockF81cOtXVm0cZ1PqdNGa1eQlffBB/tm
qVBcsRS4is/UfnMNhRORzciuWavL7tFu+8cubR8FX7//MG8vH0VbYa7mpLSkc/nCCNhRoH3QOzUy
4pwj1YOPCw9oAlSyhjhKHCpanV+pMMk/eIFvVmDeUoduni0Mbk5ulT9vkrAVhODFoNvAiqMA0/Bc
hZN35cxpCaGri0PfElDUOB8tgBc14/xRWrppuOyPrs6R9eJxMf8mcaVLXvFIFGoAghuWVZHsYkIh
jhaDERqtbkcmCisxsVkoHSq3w9FQJFvKTbkegvrm/c9A/s1bwZ7IJuTgeuFlX2wLXRZjGQPmsJwZ
qIcSGE1ZORUeXmBNk4VIPwrFPhFlcg4CmBOjbZJ76peoHfLc3NKiNjf+5B3D3kY43QSHOEW97yDn
3b3/RPW5yPxz/1I2N4JD78igMXV5tdCW7Z1SM1DSm1Z8bFOIsD6QsB8MjiocJ1cy7FErNLG/DGJR
o3dNMUbgWAIS5X1bB2SK0q/39FXmtUe7y3PiOPT8FE42pzTN0ncTeZMU9C0/asFhEq3/QRXy9j7m
bRamJYXhuryUiyo6TZOide0SwAHJNHLq9mENZaWxmkf+2Uwk/GDdeLsTWCbbvZwT7il5zIuLTYIM
8UFBAseZhte72OFO/u/cxRb0PGgP9AocoV9+Lk2RD7SggDDmjgb60W8/jyNlU19UGeOUdWsDU/Pp
5eOOSOOPdqA314RF00DxrvL63hb6PcY7KGa01dhlDvNClYrw8PFLfPvJcc0pjtbAlthV7Yt3MjFN
IDQlnmn7NQIUXb9LRyL3blIDY0MUNN/fv9bffnI2J3eOW1zlVNPOxYqPe5H5VePimpzgzWoFlndl
9rQXPlyC58L3z5uKBdhxLMmx2nn7SI2dgq7Bxs0kO8vus6r7VQ5qNgiCoFeb91/X3zyaM3cTLVew
6JqXJWja5yVcrMFjiDf2N226JpItOwZD6WwSh2CL9x9Nf7va0gOSUieF3WBlU/Pb/JdSiCNiGCLW
8BYR9qhk6FlYgecscazjesxUdYuQSm68DFtEL4bkignuS2KJKwsd7qnWc7oGdnZtR5LN1i6+db1B
yEm6y7FKnQ2kr5AMU1yqtXWXN6ic33/2bzdHnjG9fJcmqCtN/eLJe2NNuOto8l41CTp0rSNpIJy6
VYKtfC+CMF0Jf0BBYxh3iQVr4f1Hf3tiAsxsOWBBdLqV5pvFwygnTFkei1UXtd7WHsW316Its3xm
v26/LTQMzKLS7wV543uFdWbRK9Q9RKXcqLpzPvgs31w59ISB1Sj6WQKOwWXTLU4jF6IxvlvYdle8
GeGKUTKtD/toB0z133/xb7ZEDicgHF1WNK5RU11siRq4KLQaMIiaarqhmYBFwvxUpOAi4/uekDYs
Q85Hb/jlmMCgseLwZjsMXSiJqA3+vFjbIuo0q4rRjdem+oKftl7xqiNYf1BpU0FwH4AjztVtGnzT
QdEzf2enc9wnEtyKU9lBFQ6zBzQMN8xL/Fv4V27rhZtiCEiRHTB7TlPx0Yzg7YGOJ81ciSX49VK9
POQMrVE7Fqpjhtd4ORzV3yKGanYGfKClC2BjZQH83hQR5s4GP85gIIurog86cW9WS54ErhPDoVRV
HEcuVksRRQ5nBIOSHlPsGTTDrSMIDh6Ih/igBrmcYs0fEg9muIqLUBhvCmOPM30elTkx3m2AAfvn
K8KEROtJZwYzpaZGpp0R3jVx/6MD5IhwXjmHyO6Co1s357rpUAZns1FvwpiFvqFBTBFkN4XUj2Sb
WjcsLTbYGsxDEVLHuHPHZ4bNwHPrMSeNurgGkyGugsITh4oWlUKjtmibOLsPJppVnNPkYYpIUnj/
fpBvSi8uSyYWDicCxhemmNeqvyykZMpVBbD9+doEtU8tXzN56DBUu+ra8uUe/KIkiiobV56kIckB
N7jJHOMqI5LuFlPfTdG45/efk/5aK/+xdfGk5mODy/SGJf7yhqn9vs+0gAWyrcjYzYo5H8h6dlo1
bSuHhBCaeVe0v/0NnltcPn5AHtiGGrYlfsRET+deI3IVuxAi8Exoye9Yb8Ex1fFVYmubLvI+d1aF
a3zI+3tDyIa0BiO7ppOGyMZyX+Jx1G9nsYZO3RiSI71La1JNNIHlHDXnU4g87YWrtt+lVedQmN6r
0m3vBk372kyYLmvPU4w6yMYqKPYLH6ZRZf4bZ+e13DgSbNsvQgS8eaX3IuWpF4S6Ww3vCh5ffxbA
nlaP5t6ZE+eFQbiCI4GqzNxrFw2qGwkjiY5yTLshw8HLOV8EjZPf9ar1Iy0UhPrYF+dN7+wkCqrx
tNFRyCWZtkZev+jLPH2ypGNsVclWQPZZtOS3iNmXV2pd4pMcBeomtNxj7lfHxLekcxfKEYFPp1mk
OZFllb8QZiIzQij2AU56uKts+c6UcvFj0RbtfnDMYecggt4nub/Wy5BCQ0N+Rtn/WitoYpuiCC5D
5/204kMTYsIeRw6opyQTSFBNIOdYJmPsYXf4eKCoNrTQ3soGtRRJre+SbixO1+GC2vj54ctZghPT
hDgoSv3kx4TWJd7yGymLIWX1aMLhq+ekVNVRUflRdMJ4yNW+3ak5SmldA9aKiM7bIUs0dqFDNYmL
1coyJFpxpmidwqc0+5F4VYZ4F42yTADqVObZQSvKvWoJtLKmoR/xkYgOPITzpRarxzSOpcckfcXj
J1maoaUd7Tw526lFjXoTWisw9O7BQXQ/KJp0JOSwoszJptSlkNcVBUjH0I4eqXnpN3Vkf9RVCOMc
KJ0fEcToyPDN6jRsD6FnLtVBM+7ampJ5z6qLN6yBYZ/1+0YWZ8mPy3kYtNo6jwHhQnIRM7lpfIji
HZ6URL6IDbvaOvG171IR+I+yD8UMGmW2x+wW2NuQN3caFUoQTOq5VTnDHs6pPU9rW7nTrPCqOX23
svCC3Iu4hy0te3u7jornVDz5Be+dEL/Noy1Q24OmFptiLMyyFRdsAIWCd1FcvhkJ1fdOZP40DZ9i
u5Jq+LS6K8d0Xp7KP60kcI52NLxgq2fVjYsdgFIefaV7sLLQWZd1Zm01LH8b2cK+2JbKZVxj2m2q
7tHFBBZitniT8FHZJViQAGc4agHCYtGclcZrzomIKbeLQW4MtuNvNEOJzoAUwkXZSv8V5/tHzwQR
qOIQWSZlOibfvrx9SjquXVhbDu6dGi6+9NcLv1CWAdanlFv95yvonx0z9jeOCyxGXTLJ+fF4/ngW
u+2Qy6ZKp7bUiPE5tUyUCwcWJBliQ4mutaQoALAoL/9TV3XIbSN+j0bw3BgpCkwpff/35/A/hkYc
Dn1UCkR0Hsb0mf5+OLYFMErhYQp+l5q6HlXfXsb7vVMFpbyRncH7kl//fZdfu2c8bAk4KipPoDF4
9DXBmQn8IgD2S5RCJQD+XBBioYryk66HvnaBuuVqB7C/e/r33X690eyWXiFpe7KOlEV8rWAJbSkY
jIrdgmXl9WfzwB/74zZR8/u0uf/3nf0jWs/eHFl1SDDT2yDd+aUP6saBWo/iYRgOdbZ3FJ4qgTKM
pJCkX6S2XIDBwxgns+kFqxqhSbSHwX+897/e2/EYNLgLDOwpYKHv/fd7qwuYVr2W/HrtYyLtL7Ua
80kgEQtFpyfQROK/wtf/6FJOO+XHbZr0VgjRfflBBeBRM7WjS9mg5VjhInyos7Bd2lnTLnnlzn0D
xyIPEabtewnmwzmSsSx++I/L/7VPOR4FqV1+ugSc/jkuxl/Jyw275tTNIaSOTgBaZWRCxY0gbY7t
NDoYcUJwnBzi1E5XYd8GR/AX/ow3/kObtvVqqBVjkdm4sf4fjo3bgeE9P0QCwl+eOJgtunaf6b/G
7CK367PZRstC1FQq20fZiYAsKMmPMlGyJ6wk7VJsB/JJfi5JLxKaJUjNUnv596P6OlwdL9hYEaHb
/F7IrXz5vUqSUELsPtwZYQacaGvqDAZD7p8i5LMYR2CrGiCRoYt5R9289h+jw6/903Hn9MmJzgDk
HxOQf/+hRmFeg1mtKUwH7U3/mdGZlzn6f1x43Zxqtf7sc3KLZQrmOFWGGxRHfflHlAL0oU9xJW9p
jUdPiL7Pcu5NK3pXoy0WJR9ahDVnnPbh0dHSDz8G5hd76pX42PfKT9+dsj4xtgSf2Q8LZESvmtEM
m1KWt6J1vaOa4HrhNtpJSLjtDD89xHpjDB67scIi2MrYcxEHgJFzNG2oqlNriwskdXJG1m4tQ35y
JPWDITTdV9d3FpGjZJu0c7H9Vtf1ALw8SIATGi6MCps//TIeipPC8O3IbZ01mfcjttRyUyYfoSon
S5yuxZwU5nclghijDIjKsWpG4p4e3ar9KcH83xWW/uoGbr3R63wvm/2VylcPX6dm7VI04tlU3mmm
l85GQ7mMeOTBTIY9gv1dQx3UvvLdK5DE8S0FJnBIzFNtiLWdvOay/iH6/NUwMmpcQ/TIGmSNNYna
E0/LZVwWI/XELFAw3JstASVZA+MjI3RB6rxpMBlYwXcqKZQOQSdSObfJMQKv+A2ddCdcI57aVk1r
YyUYAvwzi4dO1h+DwJTnG0BzlOpJyiXI+8e0dlbVYB+UDsxwFumI9G37m1l496XQfpjYcM0Kpzyp
Zf7Uhc5SD3pno6L/CXJKNMgxDg1sLDns1tnI9yvhwsGI7BJkZrigV5iqzfDanBs1KNfBVtYuJZBg
3iU0n9rWOPrts28AeYH0ysat6VPFSN/YzOUFyiNp7tSQpBMtWg8D8g4fsuTMKsSmk4nn+b5Nx1GB
UFeV7kOc09t10c6uG9Djnab3CyNPzGVauetBwukH3yAc5XNjNH2McRuAoVsl4esYicejz1vHgQdp
QLWeEqXFKyTsJOdQ+N5PBhYpkrzs2oCpm+OSgfLOK67gLF50PcXMTJFBH0BI6IXpn+phUxXtVXX1
8lD6A9qsXsyGkltkmBfLfk/7odnQkWghws4MBZy8Irs/S20s6gr9xVDwgyy6HLcTx0anZzCoKD1C
ligBZwDqZrac4TIAjgPFnOg2QTqC0BAA5W1mzPP0LgImvrYokoDBpLzIIQmezGqOaKjilZ/GOyrO
jJmkhaekVzYQ79OFoXURgF3wAI7W7VSjzmeRXjz0prweAwWzEU/dYRleMjCb8zd8jBkotsQzg0x+
kKLmIrIIcCqd+Iy/bVChjHd9CW0jagZDXXIyARd54cqps3X6ahcwmKsijCgGIkGwLdc4uTxBf8bT
RYHkbPhPVOeQl4MBMP+mt7glSSmKAxWMMOhU6RSFcrWyDelDtaInCX/cs84/2RaRf9+n3dnKyw83
NdsH4IpvLc+xmJHrq5e2q6Zqf0hq76wxtuLgB7EMQkPMnaYiUVK0OVAkLHlqK44geNDrrqkSgGSq
5NVHWMQWpUp+t4hcUDe1f20KdCFmFuJ41c+VUK4RNprS2hxwukfsk5xLv/eXvuR8qL6soh5yxcXq
69eiz7/7te9tUKciqGiU5KgHuLzK2boxAKDEEI4frSbadODxZqR4sSSx5Aq1Y25D16vlnVLfmeQP
gRcBLW9br52FXFFsvsAbtJEzEgI9eC2hDN1SehV5DHwr19xt5A8AL2C5E81/DkG9o47Qo0Vjkj5p
sgelynjmmwm5JJzDlWa0TjKwWjZ6VECUFwcr2d1nPFZWwmKEmdU46IjusSzrtYePNyZN3bwj2sB7
uFkVjYyXNrU3ZVcbh8GMjANS6JYHhdPs+kTfOFZZfWvhrGZxvFEN2/zG6/zgl7b7bPDYWiSh/WIk
0sala4bKySUG0WInOsL+or54DFA+z5oubRaB0ECYE9K+RkPgzdxWp2opLtqD5iHALRVn3/jA0BUf
OohHwB4KuAu+3qpQkFVjt9pum3XhU0hllH2x08aPQs+LnRU7waqTwQqgwc3vRc4oXAu8x+nDE8Bv
ew+ftQ4poSjdKKC7pP6M3dq9c1WHkIPv7aephJoAXBXQMPAkiLamL+UXnrLtMWk8gspM6YYM78uX
BmklVGtva5jKBgEeTbwCvBdMCX2etHW8sa3Qf3FSmBu1LQfHEFUXyFfQXKmXPwzkM9CiD0Q3mh9l
meYbrVKhh44f07fWLNuDA0u1RhbfJTN8t7PV5xK4SN1hWmead1sxHsJhTY7h+Y95n+tMbWNHQYtV
JU59VnWbL81MK3+ZB5VpRu1mvEsNZySSZVs6GdV++nDSvtrjeqfgRjN9fi6avqVWeq6HMN+EKuok
VIIJtsZwqpQlmJSBAIHqYMGQqfph+rgtt7XmJ9p9dzXNa38vBVNCZtyTMaMFAo+qLv3uyzzGsOiq
LjB7oh1vi3SlKKnzogS4rCt6+l0K4XjD8h4uCbU+u5Y39ArQrfqiFf0uGdtw/RIBoHD1i+UAkG7d
sF6ZZty+lFK+n9qwAaXN8CNwL72T61utfLPtQXcfwV0Zu7jgD+sOmrWzgGS+wr2c6WboPRc9bxe9
UurZNN/Hag2FpIxv4LiaVkgX0Hf6BWGeeSk8CijG2VSHBJshSBisJ0P6ioKVymv3mEDZvQ8HuziW
foE0UvMfZLIdDxGOyjMrdIKtXwj/gZKW/pim1lmAXoPL7QbBvA9jZzOtHBq5cYyamtI2Np0aoUY0
AlPUaPRPmkuq1eAHflr42Hx4ltmO2tn0wUzkdO1LlrdTxmrRvDa9hTBFjvQn2diKl3/0CR44hp68
mF2aUvBa2YcuoMvVJFidwRX1no3A/zY164M3dTyjf4dYNcxrw4rOQadm2y5U7XVm6dF9YJXWrNWy
9Iep7qbmwwISj5UMxoPRgO2HSVhhlWMrJ97/RKC7WL7qTrmb2ucReympknmRXYhNQmnEUThyv6fX
hxlfgECVYp3bGTo20O4iy78NE+Cpj5WzSzdlo0RSuokiwQ+mKHxAzk75WKclgn2B5UVOX9EVafoE
uxYDRMekohRfvyd8MpRFWpXyeloqdYBXwyDwVva4ctJrYLY1l2D0OGmlQMep4kEsN24LQE/fd4Jb
7chm8tRqvO2xL71OCyvkM2dPwbhk3JJAS/PAK2E2TU0fAi1j37kP09pDXW8aywkvU0vYzD8nptSc
pmVFE9KzcdF0TNuFLbhPE5ny7QQCSykXZdhjbjsdRFHrS7/TBLQD9hsDTFxjEod6bDoBYcdbvNQU
QLwcsRkSxZNdZLrTUsT73TEPxQ9A+jr1uVq9tOKQrq9feSmeyGpy+yCDkhyowSxmWYfFyh/rGNHo
WTGtfpsrZZdQ5OV+2uSzhWkNupzJwQ5VdnBbjGht1UbR+x8N3r5OG/7RKg4DmAaTp1lMS/QOxSo+
kF+aG4+y6UzszxCrT0s/z2Oa/GPjQPPEJk25f+NWn0s/D3RaMH18nksa1+bcImo+dp95q46X6XYw
n2t/LmmV4QRVH/Bf5Z/QfmI3l3ra0YJffgQuZfWzBg8vHvEhEvgctuIuxD5GqcSxdMpOwEfo+rXU
opUtLawl4Rn/tbXsBiggSwyb/1gyLa5hrToFys5bE4WlmVtVyQ9WXzY9YnF2Pa0nA3dYgHSEXtjW
Y2//d9vTOtLgXR0heB2gfxXrJo7rg0oFz21ScmttORRGM2/wRae4rzskRiku+ZgXp0MNTg7EAC/8
CvsLIgzugOAvpjr5Mq0GDeGS1pF/aEiE+fOiMDGAie39bbJ0vcdCctT9tMHUZBiKp1Svu/2tSVdW
wZIQZ59amz48XFirDubCrQ1kzteh7f3bGrfDisw3TzHt3W0NJxTfvDrXdrcmReL9cDPR/5osuvqD
/lf1a2XSlOjdo4K+6+/TdHLcJCqLHMevg4ob0qTEmLefR9VW2BXIRH+3t3U6QEczhHTydjqkaUWi
AhmU/gAy93Q1FKkvCNon4tc2xLPw5MCS6I92JfimBEjD4DZvulAmkAGsOLGW/mw7jhtCCIOtb25t
N1pDpzdt5A1pXjKMtWKrjA0YN92Oz0hIGnlKi0pounehRkYxxebq1ubtDlZ4hbV2E/xqkxE0QmMK
4xGQ8hOYPjTGonOzDc31bT+mIaK5PbTK+vPYagtUoa5VHUZc46+gjenxY5ZerYtp3wj+4JkZAkPp
3+12XlTPW7WM0W6Pvy18wQA0QAYG2PHXvkmM8r7qI4dB/NiuKeF8Y1e58Wu6hKSOd2Kj0CUcr0EJ
YJ8y3rZb3dqsZdjZEGuq1eexejJ09YRKytWvY7O1cNEbaQITi/2qCmKSSj7XlV3OE17O60pfQprZ
a34FrDYX9WUQGMwpjPKnqabHHBXkKcZAUeAewcyuTVNgK+m4mnPU/z7JmH/twJ64IIUuL71BNlR2
+jVp3MafT5PjGrft27+W3iajxrCPRiKvp02Tcftplsed+GxymhUwS7aHbol2GcdTuREXh1DtkWHp
GsAbU+NHmljBSUut1dSWuxOtQShCU/UVow37WBnqrd1O6soLRgH2cWx32vu0/TTLDfQ/9v57w2mb
aa1mNAAd1/qclYzN/97wNr/VfdJVHpC/PFkr8H0udiDyS2k09kmpcE79PcsRrnzqwnfHwuopbtsL
OZ32gvffcOqw0M2MTNlD5HmaTlvJCMLkXrWSEHvO29aO14WQK9rlyo9naPBwg6aQpNvpaO3eNo+V
7P5xTkrdm5CUnb/uSpHd1vh1k8ZJ2ZX+uFRN4hpkTqVfd7Ud1xgnpyvneuKnq9fxsYEJ7bZl+EbS
Wl31sbDXSuGbl1rO3qn01KBUX93OC7ahPwywLm3rGooE8b6qnbIwuKt4jh5sHdDCAAlsAx/KWSYu
JFQ9ly9dL8X7zhlaZEaIA42okq6dilsN/XjpgIolfujt7N5XbGJO5aAe4xpD5L4HJ5mrZvDia3ge
Vrn3pkatueqoQl1Pk5KBjwimFJLymuhdArk/Islvt+6VErEDJQvZYwuK7QALVZtnquPdhRYJWKNJ
Y3obgzjDRmnurI6O/XRMtUcOEnCJd0ztKHogMHGv+UC+grAjQNT5OKMFrfFsK3G8kFV9ODdekq67
Cs5inSTDopfz7hCjnaqp2+LrNM2Y8tc3TY1fKrOCBPl71vQtEMU4bh+3mDbTSgPVje8osA7GtshW
wxz93GaaGeHicKBA7HP+rZlp+nOLabIodLy3OpkBxbSrz22m/d32oqdwrsNYffvc+Ovan22reGrE
ZRPvPk9x2qxwQg7481QSK+UJ6Snh4o/L8mX309pSbZXbyLI3n9v+OvnxvD8PaVoMUuAhHyQbLvp4
5T4Pa/p2284aymip6531a/HYzG31qYk/jmHo7X3b7v6Y8/vefT3ovAOJiZzMBYf9z8Oa5t32keYK
ZS999+Mfp/P7Xk5rp4Ewt1n0LJoAK44+uyoC51lLLqpzAlJr0/R9vzWLuDsNOp56rqlbz3kqfavq
vvnJCeJ7q3/4QQg7giHyU5C16ZIxqnxMgxImp0uEt7P1iqorrEwrNWvfhtLbl0XQ/jR9TNcSV3/X
2vFv5+jVvW5TrIPEINw7Ovy9QYv1ZV2I4THt6Fd7tVb9qEj1NePOfd9/tv3Gf3UIYwPg6uu7RPHs
TUq96oYwQHM3LZhWYdDz9OuIR5WnXv4wUh+NheH2j0PQ68s+8PTDtOM2CgBhd219Px3WdICV6RP4
ZZ9At/dwaJs3iYTnXK+q6jKdIsmRYjedtjlE6bKJGu0JngT4MyqPPhR3IfdB83O8bvZ4AftU1hZB
17Yn9CfDtmvdeJPpSnWeLn7pRNk167zz7SphKWUWUfBd8klOJKrVPICPLlaAbJx96ZnO3iJRsYJ7
0j7UArE0PkHBdwiLi+mIx/tKzoCsA+9FpB2AUgXSudtHn3cgldxK2xLIxHcEq0nZTNMTRnTednCo
JRk0WH8UbXXPtlzmi7opN7avKHeJwH8tAl2IgG7gJeq6qFstUc0lF1h2whipUrJoFxkBXcKHTnHE
e5yFw7IUxqM/0DmKdMc7Km1QUEHKWxTvrn5T9W25shpL2uFgxIfcvFE4T/mOZPunRpGCQ5hKmNGL
kD5Qk14Hq7gG8Es+KoG1civHa4oW420U43MsKWp5NOyovQ/0fCeb1A8NoQdUxdK7o6Fm5awTjr1y
gYIhnne1YzFk+jHoiiXvxGDhOaG8SUD9PCelDmRSe/Ib2uF/ED1Q3xTjGlCskWQP92lBSiNELnfc
Abx5VLuBCkQtaAnCMhytY/EM9N3h4uCi6PQmPiZo3O0GDz9c4J4a+CtPAvSpl/T5Q95V36XR7M6V
nPKY+nLJi1bLl1hwNgvRZw+V3Rd3CIV6+FlSvQYOI9BPe+SEiL5ezSZOX2CAwZFTpfYEOieaG5jV
zjkwCexyZZ67KJHnZd14bzYCVKV2i8cs1cqVMvIytfGDYJKyELax19GgHjURe8fePBCP1Y7THOrA
fqRWYtKzZZbcph+A2KUZLBl/n6oGtgVc1yOY/XilYaFwiZtzBR9wXpf0JGFS4roObfiVpBSE5asJ
9//7UBRPfWE1TyouIlIObKuh1geDji48Fn2lbpUA+VFs49RLFy16kVW6AbjONQsVg51aSAcDqOQx
M/OO/sAjJN5+psOQeInQgy/zqCzWEt2h+xxsH9qM+UDS9KVI8DRHcmdssjBzXkQUXIB4yxfMAZV7
nfJZA5tLuP9huO2K4UiamIqGEbxZwPnqZyaB0CNYKuRUEsxpuW+/Ezq2Z12ghC++StlQFlnfSgXE
kVvg00vYlVp8S9U3ZtmDJDYS5Y6nhLTAux6TpEb2z5RPmU4zeHMZ4dSlxZXHUt1NZYFOL2AaQq5D
EWbAJrfNSjvbXadv4J1XBE/V9NKAT1N1/0fRp9EpHb1IByXCNEXWI9xoQGZMlyiHOjQbsV6rZLxY
FTQ3kgluvI8b8vJZztOXeP4qTqvhHi3kvOhj54pKXJqZIJgfhgGCKRJc7iHoaIxm4QclTn7FEwTX
hCgQRND09KCJAlI49uBhsQh7TRyIe0P8UqENUtUPMTI0dl40nESWJ3PfFdUZ0Z69VTPLnBmVudKS
PH6hP4XBXa9DgLWte6v3XyIGvZhFChtcmZcftL/NJxL6GleZu5VzzZYXcBhxahVQc6E1HvUiA8Bc
ScmqtSc2PnhM2YqrXRQa6c61xmpx7IrN2jxIntYdVNnrD0Yfa/u6f1L5+945BQHVPHWsXZFmwR06
9qVQtYXktUvFSJIrjDBMsrI8XeHum1yrfLg0AyHKIe2zjaKV5Saqm3iDQ5Z7wU8FjwH5Rep68Th9
xP2jOdAltPvE2kMe156ol+CxGxFlg41mVN2qa4psUchWs6nIpS4QrGbHYegWNT1DQFe5diDZZNdg
CW0QKC4Wcq37wk/HW/ee9ozghRdOmiQHChyIt+UWXPgk11dx7elnraYEVzHTZaBl3V4VaotJotTi
lBJd8UF8zckA1aZObSU5u3tVtsP7kLglP2dcbxVzO+S5vyvMBAs4RTLvydvQGzBRyjaDAKSl5g+q
O4DVbwj99NI1IjGApELDqZscnFTdZ6ExH8wwX+nI1ld02rHmdLxhFeWyfGo0hjetNnzTKDCc6/pg
3TmlkBYiLUhVp5gzlnl54blPfvOlGK9dPhaG4v7BpUpU9TYpqcq2IWHsjbr7FIO1g2KIs/BtahpJ
upy1SL6jhBCHvGXV+/4jWen8kuCCY3iKe8+b4wGeZ4RJjSXfS+6jbIXVnR+rGDJ6EnHiAn9FWd9K
PLb2iqiClTECztqaOp0C0vBcir0dodlT7KfWNcj5weeiOOQwsKhgPYakaql8NJrHLgwem7oYhZvi
2hv4CBr6GxpAZYnQptoZbl5SQq3xEMrtZEdpp7YEd+vNQmp1V8DQpGVhStZ++uhw297XwXOAHVli
tuJuKKBv9IWqnt3yji4dMHsbCCsAngb6oPdoJFV71ZSqwTpI8rbTJJ0PILv1AqyJdB40ZVUbVfra
ZwzRNM+ItsWacxy2Q4x/LKFpA5g6OMHMS9Uj6hrlCCES51qDpIueKPleqbQe4wnDf4/JeNdFYy0t
zKSWYUflmFTkxq6L1WBhOKAG8YEzD4QpCEQphBlTvI+4qy4uQdQgAeqv8EmMZbiduEyXQB6OpYbh
otFhZmdpqnpnByMluW7xBO3ztzSntiYS5CoJ9T5yMdHC+kmyRZUfgW6U9INLeg3JuVQAQ9KUrVGW
8YoXMokWL3inoNt9tMx8Dc9B2hNg9082+VMyvvibQcWTLmEOd34oYKb1EaClru3IAVkiO2XaCR9t
fT+Vr3p1vRdOybnb4+PN8tMnQtcnz6mVvZvHRIrUiFL5NErIwbUrWYv6dW2ryRuI+mhwUiw8Uw8W
cBvu9aylErSqVu23AhMgfG91cZKt3H/v+FPTq/M2ZesPhyCVN6UFmlSOAD2ppSGf8niPe0S1SS16
+VbiUtuLHYKwCkAhoYIYW1fTFUUEmJb7WbQJjepeKpGe43XRnNxYyR4DYqXErqzuLjH1bJ5kkrzj
PZrCcYwiTBt8YBhq1+wlfBRBCZPIxUbWLHL9FLnFSq4gOGYeZJAwhAxShoazbgtelbwGcx5YdkWG
THIXddZRvlCVJjJinp2rQrxRsDk8R3U+rIhgqu96Yn2Lg+gOM8X+ITTeW7VL7y2XnoLti3Kp6F52
H1ok7k0CPtjWVNTAYMdstlK8K8GQtHbU741WCfEYNyFyEwpeZU7wbudNdkyw2QD468wUDV+jVmqk
XY6TLIFQ+I8z09OBy+m9Oa+pNgHxbZV3pcjFoqx9a+HXXbVEmBkSDtCadeNR22La+JmIxpF/2A0R
bjM1z65K1EYf0SdAfPFWqSTn3DvbsMQxNkopEFMGaofbvNfmXimwWkaIcec3wXtWatirVHAydKfB
8SG1IDgKoa0zipWy3jcOLoV3M0/o9bHIgBInQYelnosvFMVI+gaTjersRpKBn4GXzayyp3M1Pp3i
EJv3qtBcE2uqEm8cn5zVoJjiwU3ik9SmHmGVeKxeJXWmYM9Gl1+96+kEPrixsWzlxH40Ow3f1bhe
qC0J7J6eCkxyH/5hODjX3kkvqYpW3ZLM/kjNBhhdAYI6VGzvjGLzLm8U9U4fZHse8lJFcjB8mCkx
HMvqD43scjvKIV5WKzwTgLK76L20zB3WSX5Gu7pL1XjTUGL8WqlkmMGwqysh6dGeG43POgfey923
0MmqcyVn7RFK0Yk7T28cuNobCaAL1az9+0hmt9z8GMleeERcq1/wFLTmQ2BT6yVidS+Jq8aj9wpe
2sESKnMpLS7arF/mlhq9EYvj4EVxQrDtLlXn2W2d/JsRBCgVrbpfxWbf0o0DTt2M7+moccsFouqR
/N6QoKoVIFY6JFBVojzFIKh3pOTxrYEE+UxvBH104ADSrHxGGcpQLY2OqoUitZN9saPkWntyAkUQ
syDBoaDTsCL9njK4ygbvrkBZAInfNT6uKwBJTAoQdOrn9HqHLLbedbAcb99ScFd0SeSxabhX0Nzx
Rh3GxZLTN7vPSZDIBPMUaeWIqN259FH++PicJzJKsWKztqBrV+2uJeMKl8dUWvIQJoUrENfNzm0Z
gCTyRjNdcwfvQ1qEaSed+xYGZxAb1l2oNAovubPuu9IWnNRGatFXD2Z1Sinw9zIFYjlFVAsZc3Eb
RSABik5e1uFQL5SyFYxga+pRgrif+17PaqOXlyMfCoGnUKz7O4HG7ZTyX9wWGGa3ZXmmcrA5xg1j
NDtJ6nVYY8adxKOgN5TMZ82yUCNpwHRTvOf0nOq1sIIBHBQURCWQ9vZeYWELj5vP1TWoswfO71u9
+6akW9wCggM49W7mxtiPxHp3MVLcvQvbrg/I4TAmm75OH2GAwaVBbmxMnsaHfExP5/UBnRs9jTz2
6sM0HVNcEueauSlQdLJAc/WVrzUfIhBMZnrCe7olhqQ4Rok2LqwO5fgxTU4fVNjnC0nGBFDpnLXq
yDWlOUlJNQ4fXtnyDfMVYPFeWC8HOR8orxv7VADr5lZEyU0E+LO6zXSTArlo1S8TJInHwIn6rRZR
/ajlINxmYdsZRytpV0Y9uGc8Wue5wRi7KmRtD9BB20/fqthNV1kY/pymHCvRf80fV/u67u95Kl2g
YjYtjhx579p1jhcg5lS3eZ/N81L9l2aEz8GHSptjzDpu/L/d/dT+1LRTof8KpGj7/z3UL8eSGmMX
ZFpbL0xnEXu9MvtcZ1rwx9lN0/+vtm+HAA21UzXYA/96mn/s047BCLYt8vu8T+8C3dS+6VLYzhQ9
Li5G5jEeS8x+aUR9/Ka4OElSAP6tyik/h3oYnqjUahmzC/xdx01V/we16tJblKbZ0qcacs/wUj5j
/Yf75biCXzn7yKuc51q3YJaovr6RbCd6dJ38bVqBfqo3408ZP+DKXXIV8b/uqkJ6IdS+mdZQiAvM
dd54d4NnSfR9KS4fEiv6Zo3wahupWYBiNDUV7RDBuj7lVHvejs7zEwp9B/9KnChc2WBsd67fpvep
pREpGA+vSKrHQc2iJz3Ro41ienh9Jrn9pAT1eVrBLkG1+IHoLhXeajsdVz1e+KZ1Heh4TtdGrXGB
l1ABnyKI8Udfooc4bRpGjzx88nfPSKNlVTT1vg4JAZYS/kG3E4ucnScTsmd8xTCO0OhmIJ39EKTB
t2kFTS4+kqCvHhQiUVvdgjM+0Nt/sSJ+buN9SYRHHZxlSXcjeGifthg8Rowx313GRuMKXk+FZiwJ
92BEQjvBc4OtPJ44QIRFR+XrtfB5gQ2lku4s/lIXSk3o746b1o7/IOVp+YRSzwP8LFvryqiGp064
l6ltApqEqoPcuKhhVu6kDr/vCJslDDf8xbRGa1HbV0VNd/J06sJhgGHHh7WxpQb9a+Oo/8PYefW4
zaTb+q9szD3nMAdgz1xIonJqdXL7hmi328y5iunX74fyN+OxN3DOARqCJFJUaIlV9b5rPYtwm1D5
EiCkWXtlo20jhq/nUaRntILeuzNjzHgO/Zx1TYRUpe6WYRZ574qj743Y7l4KF/lba5fkWg1p8gV9
v3/foa7wDJt8W46xzWcTlcRDTd3ovqdW8cK8KnmyCA3ceXNiFAHe2ldbXO7bkWlHfqiK5NC2SXLL
A0FX/P7AmHghDJDugxHxJVd7YtPvG/TqOSNDk9gVM11bbtfvsqGpn4Yser5v95CZ4l4X9qWIJ+Uo
NCpl0Ki8d9lBMQsD57W07XbTkAeMaFfRXgJP2d13cG1CfYuhdE/4UJyzSso8i2g+F/4xlyyY5DMV
OWvrRIbBvJmskZw55/2RXigIqB26+GjVg3t0XeWRMIdzUTX5Y14o2WM9FZCIPIhb95u4TYOD0Kvv
91s/L2yWZUk9dYefj0qjeB96EB5VvbNKwjmDhyJgdlXNx4yVttmSpCGWsjH+egpXQUKlVEz25j2o
0SP814lnuB/9fp8Z3GTZxLf7Y8yWcGiZmpN/38HBAfMg449fL5n4oIzMMvr99XDgdCFey4bzw1Bk
jz2CghuWIOrzuXitxBgfkoLq/f1mnsCO0WobveK8NSCPfZGVfKgNze9XWdzcVOQvihPZl9ZW3u5H
7iRKWbrJ0+r+GMQtQMlF0e/uj0mF9kw4uLy2FmggltPz2Uu8Ym6uTkUzU6fnJ8KwkW+s2gzXnDLE
a6YZ2bIqVWbo8/PWlrUJk7J8rIOxu0kq0PcH2TgIDmFuSk53PMgRpKpMmqrx9eBBYcdcuxbo9O5b
G/PCRKR66ckgIbB6+nrfaZBU0EGMqqv7zQh27kqU0fjztQd28Szwql+tRjTPsCsX9710uywYqFlp
xO9xr0/0vf91gZ9VPU2ynU5W7FS+l/M+7lvvG37td782EpGwlL3hrH5tIOADGcf9thyRLmdJGm3+
486fV2uFelyV6btfD5w5DJS/4nMK8+kYzq8oHT0CDe7P3HZlfCDewE9zDXfNr4dFOfnuWpW+/Xrl
P49ELdTy8c0xnfvjIZY0AQono/h5GNyS2sJNKagVGqzEkFZCPi9RC51MHq1s3ygNQ/SawKrruXq0
vTE6UcKxmXybwblhROIrUCxZ/apfoS0R6kyE1VYb5PhqlsmKuqnzPOjh3iiJ0QN2TxC2TKdFQ3D1
5X4R9A2ZlmYRbRpZWH9uSFOCIJTWUv7cULq4ZRJe0/J+FArv4nI/lNmWRMLXhJb+Ovz9mgae1Q8K
k2n6/OT3ne/XIjovPsQhuEG/b/ASoPywGXIc2789oh6Rt0VuIFe/jnLfpWhUifnUobU4v637ffeL
KQqylYXMxf9jQ9JV3rKsRPPnBqWptSXWA83/dZT7Nap2nHvg6q3/2KAOGDyIb67/3KAJdD9aU7N2
/P1jx3ALwVPT+OznDb8+xCDDpyMqW/zccN96f+Gj6rCia2a50O+HQoBGuaRFf/Rr5/u1djZgG5Mx
/bmhb/rvjh1Huz8ekKKaoBsjf94fF9ikQitCEMcJ4AEtL+HSypA99DHG7MwWyUMfaIXP1zh68BIS
oTwWcNei1CtiiIR37YVCF4ylzJWqXuP3ZW5dvS4UvsfS8lrkqfQzt9aufRR3PqGu0zVjXeD3mtVf
Q2qiPFvUXfuaX19WK+21J3qV/dz6GhJszLP11RUlrMbxzPzaa6Hh4wRLr/1Et7cPlZhnSy22lrAS
9Mr2A4J1L0pIsdAjOfaC2931e2HaF9oc3vxs1qWgXMR7Cw184YrCfop6CTvyRTKAehfyfeK1lwQ9
FrshIW3Sk5e+YUTmVyQuXmdmbB2bS5HTIggIDrj0PYFPfVIUlywU1brPioxnU7GbKWTBF63TrDPC
oS+4Xdu1Z47KOatrue7t0juzS7embOyc+2zq11moWec+cYa1F6JVCfNkYmukn0PRkIntxZS3zYkM
zMAa8E26+rr3sp5r9OGNnnwep6VmQz39BUwCMiBSTGCgly96XajnYHLe79scRNLHzOWUPc67gqWJ
9pnikhUx39Skl2wp75mr+0MBm7XrXjr5+r51cD1vpVAb2+BnJ8k1I5oTCrI5V0+7gzp49jNrZQxQ
bQ43fr5Jo6hepD2RpvebLFVnS5uXka1TO89Fnf2w1Mk63TemdfzOqrQ937cljngRVRJd7tsMpbpN
UaVutTJONyJzinVVochHA2VzJidE5cQayBoXAfyzRSkJvM80ml7/uYNRNKu0NLoDqpx/7R4rEVch
bu1cxT3fj3O/CMeJMDcg+0Rk1Z2+vO/388l+XmI6+KAr4G7uu5f352bYxU2l1KTv9ZU8keXSL/M+
zt97y71VgDifyjga9lWmJn46319PEQEvdvKlnYVQvCl8dV7uvGnyFkVq9q5rpuP3YG12CiD0ZzsE
qzg/zjamBNdSW2BDCOwHFYowbjUeMFa5ievXaC4ZjoTzBDAm7bps1Zuqd7CcXl5Nph1Yw/TqW5hM
D5Vrl8+lk3ZbSyAfU4tofPXIp/m5Q6c1S5KWxnOJ1/KEm8ZaDk1RfStGKHFFR7+nNwZY1R7Vcbj7
T71afrk/smzCBmu57B/CIoMqkNacT+ZoIXLA7ztU0DJWfeb1dH4Y8KomRq8ciepE36s+3a+llPWP
BiKt3+/+efPf90U1azq7SHHezfeFis4x5muEiP91rW0n9DqlRzmC+zOtIRHuj/0s3gtVaGXz6/6f
z/PvV9PWulyTN90wA1E4wM/N95dxv5h3DJoAaxb+p//Y+O8D3O/ToLmsFKNTfr6rP19LORnjwQaI
8nPnW1uol9Epywd1vsi0ifY6uU9FkX7SpI3XtWXS2KoFdaKs3bUGeoGQEKBVyqpkBRTSp65FQVAV
4c2QigDVO7LKU6Lwdr+vApG2SsA70p9Tn0GlDITi4f/MFI3EGM/4brGGuNJc1LdySq2F5UzBo04k
sAL0cpOjp0BgFHfKIkh74nAMFPBdgjsgSNdDXHx4uefu1SkazkWsG7uynx4aFAFqph3RlVAOqmz0
fVZcEuarFQQ7hZm6EqxWvnZMiVKS1v3JKPutjOtDr8Dtj9JufAhFuwonfbji9wLcbNm3MNZ0ul5E
WZNngbCtpruYyXwXx7Xw87TWOJ2CNEgI6tgEikw2RlCXvq1nKVFiVbZ2VWV47DtlPIPSPCmSgroY
x/6mGQ9xlr8N0owuiudVL1IMKIKL+Ha/FUcb5Uc0Nua11cbhYXLH7Eo6TgKd8NRk0VM/WsouU1pS
0QW5ymnoaW9hN+zzYZad2WGz0xU0pmYdtisnRGOu8vZ8igCLSHWH6/1CUOE442o9R4NVvjml9YKI
YFExR9eT1rq0zCZR2jruXlHV3qcDNm6noDK/aPa0BqD5Ug8oHKmCxwGzyDldMoFfskvr3vYZa/cR
XcQDlpKyxLTTuX6FHWXRK1WwKDWgsNQkzW3qMjREzAVYtDcTqAj8ZFmNZ04YbxHUoJVpUUCt6rmF
jVwCvxtdnsoFHmVhCf1AI38ytDh5duSTZ9rpOYkcsR8KqkNlnp4ZWzcuuZ3nyrOSm6pUzyU5RMc6
vtTDY+R08RdcxIBW2/1gYQwQZfgDbAp477mSqPUTuOferI8qMZphUn0hglzdJd2FdmF4yiLeF0Fh
8UvKaurgTgS2QpXEW+qqWCwbQ9lYQ05afNq2Dzn1z20jgwr/P741KUdnaUoUtC1jctDH6rFtjX6F
ZHB4Den3QYpYemYYfpp59ql5kwaUnPhXL1mBIsyOObnShN2Xw66rA2tZIxPz8UCQGD3Dp3LqDRh1
bs3chCYdbZ+bZfhQC+HHQdnd5nsyyU9PteRbQlH+pFC6WsSjVNZWan3tK009ZlVl4uUiEQ55SZVX
4DZDZuxOZXGUSHE5C2pEleNqvBg0l9V4LL+RqGsvOigD+8ptXzwlLc+tQETUlgRAJg25mL1O6cZQ
WEMPXXjTHCffk6PXbkw7jI70tdxdUAi5ge65aOfud9O7nD3sJtkr/eQeAsRLhCpB42aWIbdNpOfb
MK4HsD+UPUbMuO9qVr9M7tDhYveMRZ0V/VmPvLXGCU4nKTDtM+fNiZVzGxM4SSBlsE06Arrocz7x
/S+XBTAjGrVhto0N2R8Ltci24XwN81JG77fPdkqY75WQ/sgS7XJ/VPrqYqmp2AWl7AGcGc52aFjM
Zy3x7kSU9dcSPhK+A1ksOzNOLnRnQGMgiUAExTOaE/NENe2nfRkQUMWiH4Qr7akAm8BGIIBjhqCn
1H/SkVha9HwRS0NTttXBmN1+MXT/46BTSHLczN2bMEsWNcm022RwP4iFPgrmySdDbeqlmLlFhXjr
o3qnlTXAPPG1SNFJjpbXXX7Ok+VFMhhfw1poq5zokpXXTIafCq/dhWol1llLpm7c9reuIljNTt4Q
Ampb3WKGa6GL+IrTa/YTkswnHZcym67fiKGxlwgixIYZ9qtGd+BWR86XvMVSz1xFsO7PVX9MnRHc
fGk9BRmKc61VXzV1VA69iYNez4lbMHrlhSBbyAkpMbBoLV+VsbJIVNXfLAfxp+rNWhLFWFnoejad
EVmP9SzeD7zk5DgYtGilklRnnoc+14+erfjx2LX0gEf9NKL7tiP9KxCsdJ3LQO6Cfg45q4FJqn0K
5bcqoq2jqWTRdZ1xbDKLizy5gVuLTg2Axce8PQxO2z1pTbmDcW8s6fxgTJ7My/3Cy+ujK3TvMNhx
ssbCDdV+iuurwgJi5eCP2zkO60+3/KGUyXfZxUQjBPo3UHHBg31O6JSbirAe7xexyF/JuzjqZHng
g0QFJpp2+lpr+ZNQZewPse7sQAQL34jicKPd8fG5+0DaargzxrrYu2qX3EwNCXhkuMZb3KkfLAXc
b02fngfXCJDtGz/CyMzXIEnN1RyUcxuU/Ltqo1VvZzVL1hff2yYaN3nfPFGzVVFbRScVS/aOiXG2
H+aaJAOztgPPiIvOa5/NJrLWVsVvI0rRAxmqpb8EtnGCe6F8I7tMLEQoY5REqDsXYZVqSGC0+AqS
QiiJsc7tdlrVbqvj5yTCQR+b/KNFCQLgzPtSJYPlzy5Xt6HjOJBYuzR7a/gWD98bSVSoI5N6hyd6
a0Re+mrqFXYNQBc+ws+1mJUYXeQlPlohaBBS3+tpk532lt22vk6LFCEWQ6mahmeShpMjp42dlmou
EtzAWdx/Sn1oPrdjj5VvdnBQRYTlxuqgapVLLiN3b6eJXIVjUD+mVrLNmkB/cEkAXkUWE1umykQL
M2iNrd3S4kMfhJA1PXXqsJSsN7C8nBUY6V9Kw+iWZVakty4mgTAWoe9QbttKXFgrz+qXQ+o+ZpNV
nj3d8+8cUpca8JNW9Ejb0uAaIX2Vsol9mWX7mPp0Ohrhm6WtY3pLXwgDdfahAYVrKqmSBp3aHZh5
W4ussIxbXZImHNZDu3dF2G9BfotFQc1xocdx/qJ1IthrapUs+6TCDlX0HzCBWPR7RDN2FBazetPy
Mn1L9uEOrgNNO7d1X6vmbMRpeYp0w6d316PDq4vFEHrTunf0R+hD4QF/frJxQ6ABaaxRZTTH5jqQ
CbIaOwTIbkywOUVle5sluuZT4MlWhqJ4W0JxoHUjj0Oo5azQQxfXNnf3IpZUudsu2io64ZEA8rJd
P6/wIlV9cpE6+jNm8bGTe8vx9qZrhA/CltWLoeOFcilkcDIaFcV+y03nFuHpS6OvDurCZQOXYj2M
1Szp1fEAk4mVVA2SMrdA0NP2PfmbeXryivcmKurnxOiaTanCZbtfRGarfbeUbWpkCz4ey2DGqhTr
af7xMtANq8REAnP/Ld9vdmVj+mDmDqiVs7fWbla0l6zHqHL2kwdfSChVvCiVmDjHEA+JIof8taNa
2/WN9dk68SrDibRSurZiAq0Cgxwd3OH9f15B64PUaNiQS9Diq+Ii65UE/s0kMay50zwqW7v7tQJ+
qBVSfkic6NGYNa90bpUVCkoUNLX2ZPf9gcWLd0nN+MbXTPoi8LA6QYGcdImPNgmcI0sEcyeVPFlR
w223nizrHQk+3xFCxzfHpAFn6oSLWo6Ib6x+3XObA3UT+crxZrZILLK10BQVvxjFCyfnf20IZHEV
ffcYNVrgtvU2UvLje5f48ay8UFo+V9EQpBpG+IKrRt0ncSM/xkMzmv2OtGh9OXWGdkgBY2zCJng0
Z4FvDyH5gHp/2emyPI4BmYylbT3GozJcTGvcVSOZaGGLIKLsQv0EDKohgkhxdjRVROwF70moh77B
qAvsr9GuFk3dhRPK/lsbJJeM8MBNxTd4mYGwuoj6ycbgv67Cql1L1UQQ31vFaozVp+ievsFqxV2B
Up0pjXZwwMmjrPrQUd/oh1HQ8soXQ5JC3qfKSehT6hf4kt6SrPRZuY4fYd3rcyZz/aAHEQSawUo2
XgkkYIic9CWQctg7DdOUnIFX16FmCk6yee9YX/Segp7kfH6kuaafhqFD5YMCe0Ie8tKJEQRghUkp
J4lnpeWG3KU20jdg4w7/Y3hDUSeeZdu/M6nuL4DdnBV1AHdDQ8vXhZLeQMV4j2kQUc0Ii/yDGqBx
vl/Aj5VHoOYI1RgMgCNVmxZ7DWKhTNlOqkAaFpq4vFGp+IALe3TW3GcZ/VfJLJqiXgARLHNelM5U
1okU6ZYGZx20aGrni0BxQON2quVH3iAfJeEZDUqCMwXPeZKlnZw+eRVmQxlj1ITvVCbhflFANlFp
GgemI9bCMdz64GVJuFMcl9XMYGn8qDuL/rVXi/hLUjbM0upBLFtDH9eJ7gnQHTHZP254ul/0SvGl
JaHH1+Omgf9Yja+hMp8qzOpkekN6sdLAWOsidE6uYDBj8jMdzUqUvoQOhBKQnN6+CKJnVpVfSqEX
fpAX1rJv6uqlJexw5THoLiqhv01tEF8Cc4ovtgyHbT827/GslS6SqD1WRuUtwh7VTVgm89cPGU/e
Kv12LCa8aUN5Jtsx2SoJIpOwg2dZR5q9qnt+vWP7YFiPcsTeonu19cBIn60GGZtbzDRknVAENbvi
SgtofLBbclBcG1lZajtXsDSrTArlVmiar7RZeUo4hWtqtGN2iVSOQcc33UE/WApsF/wny7tUWa0y
ZUcqrVi6FnPGxNaHhzmpZ7TmFNYGOWikBdFBqAY0IyNntHem9CibYickP6gJAec6nZFWQTisiZvE
7GaMKN77d0OtnMcm7/JFbhBJXDOEvWFpiNBRvaHJ+ghTnIiaidujwDt2KqCqrhSL31upIQSwqqHx
S8945gMdFnldErXUvaNiCaC8xc5ltlbtUfM814Mx8UIJdMwdi5Y14URnb8T8hlnAO09D2TJ+z/hV
UZE2lcJuok88XhEg7Mo5+kvqOSrwWRVNg2zZRthmKjPUvrGuYgQr5RvmkO+hQC1dpw1TWpM1RJ40
t1pVgx2lvfNQ9D00GEC1Cp6Ihcm04ZBj+Iu1FtVAOJzIMQluUL7Xozco3/uDjMarxSnsBbg1XLQk
9Y0urJ+UqA+uRjk90r5I/I7a8DkZN0MZSfCjcf+Qq7n1pkxjRXIlmt9ULZp10TXyCOLYXg0JjXLv
iSgL76JaYbbIApoGjD7LQNNCSGnFYpScdXq9q1c6qoJ9y+yKc0823oyOHquq5KCeAx1pozNZT3XF
pCScPE7yymgshsQaVqjJjI1UZXl1Av1jyPrxS6LHOzfNOpRmyfglJkIRSmUERtJmxXFXZ04mynBw
mpB7aGp2dfwZRyL9kipJsMYVqgI99MplaTUtrLgOAx8FI1xQhXVj0Aiv+IY2ZsGCY9DkWxR02LO6
N4TmrJBK5ZsJpGDlBUG5tnT8LrH1lZBKZ6e5qrWQmqk+NhRrAM8MM2SuaYAY1sVXpcT9ROyI2EBS
/d6YTfxq9NSopXwt5Uw9SxDzJ20kX11tcDdFCXynzJV0icLZ3grFJSME18ZG8py3InrgNEDb2Ws3
qlZOl7Y2n1omKiX/5q+UYQ596aycoKwPikUdSYupCvaD+nqHejcRLIXJaD+CwS4PSlzaq4xg7cMw
6erCVMJk3dL9v/SpACfb1fNp1f2YEf1OVXmfresspuwjq4dohjBHj3nHqdlrRowcoXrQ5aPjlEBt
xw4y93yaZWFNQamWb32limtoxD8mMtbz4SVyqA/mTiQeCPPGqTfhvhUCNJGWyU1NZqrv0gnzqyCl
/ufm7i0f82rVdCicSpkWa8AS9GqUGsfE1F0sL9G29pgOLL29Z1vW9BKktUnVQd9X0/SKdxabNgCZ
Q2jULwqjwjJ3UVKU7qhcktY1962rTUv40as0tantKJ21LFvzJY1zxBtJWbNMeXHB6HxThH7qGvca
VvV9PhrvB1PbSmcID/cLw2mQL3nVsbAa82zo8efQ1w3I8WEW2Qz0aCrzUEZ2db1faFRrDV2pzk6A
ZMkJ3TXUvODUKGq9CSJMCnZlKtcApc+Gxo8E8bfSRSTfhMiWXgMSSXlx1NF+9OIpfSrivZFO7yKM
DMZug1p0HV/zOip9bCXtNXX6L6E04rVQpFwibpouzLUOddM4qxzn04Q46DpGxnDtg2+DJSU2FoYh
zUBXxEoYJHHJp9zX1fpeb4mLhm7f3PdTEk6dOGfipRYCN2jsJD9FMmhhVyXTIbbtSw5SA9sJOfT4
yHf32TFfj1MqDHEoDAGHEb8Ui6iSUnYbf9iDbW/LGco3YiwyZPUtp4K8akStcVZSqmUK3aaZ4o2C
F4IpnLWpSWZetHpvHQuDcqTt5MXaSez+aPbrymKW0ag6kJwx8bMmC5bUap2bF6XoJmgnIWWnfqWO
BChnRBwSeJWzJCrUg5IU297GW2UZJxBCGmA6JznATGM9N7hvqsI7Tgd7PSHKX7O4To86hfBe50eI
YSHwQ97xg6QFuozXk9G4/OaF9dQ39uuge+AFMkaSfMKmH5LxCaHhLbR5JRmLgJ0tQG4xo17jpgy2
ndWc8YkXj9kIqk/v8I4U5fiNyTnODK8+pXHNF5ZQSXo87WNbRuY7LQgwMQgUoL/En7gvAqwyagQH
bNYMycB7ggaGS4xpSK3q+bdYNBcYrdWPCJmx3gThAxrsZJWnla83ingvKCcvWYol1zZwiPOq3ate
P07egEmkdcxb7VTfICFuasUKtqWWvbs5HjEFSd0tfJQz1rsNInmsYUvuEPCaayz5SN6UksmjNMGv
IHQjiuKlL/BvjZ2cNXhqsfBSEOBtk37PIuNbbMTGMYpB0Tst47bTBPXWtaNp5XptuvY0mh3M/kED
GVR7zOK5mwVEjttqO6Zc8O0DfV/0Y/1B8u53AwbTW+HUzgL7abnMgqDZJE0bn4IpxZuHJaIzI8fP
oaHAvJKLuaG8NFXbo23ae0crapGOIL9vPWWpRo2OCbEZ1kC3dNJDjQH5IjA7okesa9QpzSamqrNg
BSBMCz+B63aIuuuGgGIRNxRUAF3rUuH/xTrAlWG7b6gaLWQNo2gRHNoy9vZlK8LD/cKCF7KhZxed
qq6g7ylG7zDGlXfQ5mutnNDENVqx5nSuL6rhdQITsO/Q6DFoGuFTVqJZVnOiNdHRDzfI1/g8zIb5
TCrdrVum4wFesbnStZx5s4IexkzM7Cjc4SNscc8Enolrlob8JPiCZCjvaf54ovXJQJvwB9nwfWLz
gmImwrCR+lg4DtIb0O7n2rUdvGRnjyjWEaNF59RSMqo7zkGvvZE2o12uXGNw1iSrl37DRGCpNJw0
dV0ae5PZa63wqy9a2AWhYxp0KNuvuswPSWuEj1aCgE06meKPIqLlH2jjGhG4BVEbnykzWNCeBDVS
0dFiPynk0nKZAXKWEbeUtdQu6oJn5N98M6vCwUuofp96h0gx2qqWCgNkUhvQUXlNsyIphw1v6dNo
nGPVC4baUPtsBZDAJCuGrdou6UDxvYl1DewOjivVeUvDQjnAvNp1IYaKoeZnTeOo87s8nH+L83I0
4p8nAQq6jbm22+jTVAUUs3JEjYBL6P8R/PC/MdxkZxr02k3dthxol7+zfkd1hCthFZCZ53NR3+YU
riMTCLYHemEUP8nC/+e3WOr2n//N7Q+yaRtiIMQfN//5VOb8/ff8mH/v8/sj/nmKP5qyLX+I/+te
m8/y/J5/tn/u9NuRefa/Xt3qXbz/dgMcayzGB/nZjLfPVmbi/irCz3Le8/9343993o/yNFaf//jb
RykLMR8tjMvib39tmvPfCar7D/7zfPy/Ns5v4B9/+xrn396/9Z//6yGf7634x98M4+9UA+AwO6ho
ibz3CALt+SJxXOvvRJCCaFbR4kJRdgBvF2Ujon/8DeXZ323VdXWPEBdSh9QZbd8yXM7bdP3vJh0b
wyOUSLM5Xxl/+9ebv/4ENP/8r/Fh/HX7vwqZX8sYDNz8etzfAd/w6g2DAD6buDKTphZH/f1rVHoM
5EHdM3sMCCmzzQpdkZvGBGRkKm1+lqBBfsChNq4iR2ZAXttwMQaS1WgA9VInTyegDuZTBpcwLeHH
pmpbX3T6keshMfJLIOMArWz7KrqGs31HfBMtIbN3KOJF42NrD0w4g3xYhgkuYIEDzKgM7IAIdFYU
t3eJRVyVOl26KIhvnJ4hfeVTdsL08KBOnge8rE12IYo/cuOA4+Xt2jZa2xcZgQCGyz2d9X1EffEs
UlQVQ0Fj2WtN5dgXkVzoTlRd0ik/MqruMdjw20WVsZNa5vijXr0Wmdo+DmnzIQ39uUqViqFP6nTN
NRC0SREtcq1YREGunysHubEumuUwFIeJuu+Kmo566vHj5AHLKQrL2ImG4Y0Ay2cnYHT94ebBO0rH
5KuHT6YaSEkwtOWo76mUgURq227PWLMNtaHZMreQOOLyZyxcA9ac1ORM5Pzo7bD8qmt4hiubRllO
E+ZAh94FcWnpWJxGubMKT10y9QpGSIacmFbYrVi5ujUidIk3WKaduQYL0a51lMoHq1BhttBjlzoc
dyJe3KUt1c+If8d+0vJP6hMVu+dyq3tZfpSG0s4Jo/CW1PS5pli3qYUjNhKxNkRaxrC+rT5LvYfr
XeLiKno32QU136y8UTo65mNIhj3SlljLrUdjio5t7UEdpYRFHu4gaUNWzjM9i50hm281kUOvI96Z
BcEno6/WQblxobflBFizep9SbN3RV9p1OKHJjBtq6tHJjIBt0qe4Lb5Eraf6qRdZiGvaV0tlnVxo
GURpBkUnxvusaI9jGOd+Fc5wTlZpvt6l9s7oBQNH9hCazUE3M9Xv+NWsyprZRY9ODijjVypN5mbO
jZRh4pCH1pxjdaB8qALDZJT9ak+asqQ9zyx8XtrWQ7azsnEgkX5gAiBZ1uN3WIAgKI+5DkTWiaW5
cPu+Wuf6RlS0qWKDf9ng0dtvFetz0EdrKe2yfElcDx12YH5nIVVshwFUP1U3BuCMYL7cvZrcgsmm
lAtIL+pq0uJiJUTtXgKHbPs8erCrrD3z+4meglI8RL35dYhbxtW8TxbDZIaktaDvpDS/HEet9bFa
PCXTlGxRsu15C/m5yS6kcL8CNnCxapnpQmQm0qhSiD0oKFDcJu0beJtHYNH1FtP8NomBNNlRs4ri
KPFzRWzIbt3TOreOzJ0e+dEFcEQ5MZhpFS0Y5YAaBofQ5ttoRZm3nCrxo1dtrMLHQUN0C6TUoo2T
Lm3LmxaJ0dy8GPJ6YroNRlP3EJPCiaYOr6US0w0tUcY6uXgfQmP23b0oai7XY0KB2WLOwxyl3UOd
RZs12QXf+mhcuB4FAFEWh2KKklfTzi/54FEQjx1jrWWcqVQlMOBZzWMw/8s4TM03IAmHOmPmSMvp
yRbZOeAcM/U20O7KDecFgp/UzTkzu28UV7+Fk6ktphjDd4LhPI/luadimNjahyk7lji5Wh9ryQdJ
HNHkBTFT/6reQB7mh2YACA+9PNx2sQa6VRrmMjD11woRB+78cuON4BCaZO2kzW0ogicxCXOZiWla
UGRdM3UfoXqDT3ecXZKgTis30ejBqcUCPFMUspFoUKtKL60XEUgbucmVnNp26xbZKeVEvqRoBflh
2Eed/lHbBZ9l8wny8zFxrp2lAsorvGU6qik6PjyGpax/jGoTA+tm4TAroaHia5TSFDDWbv4/JJ3H
ctzMGUWfCFXIYYswmcNMkdqgKAbERmo00tP7zO+FVbJlBXKA7i/ce65+OywZC/bdq9ZOjxib2EL2
lcWMyKHjCGqSaUvb5l23D4bR7cdyQh0DXFb39CxmLHw7x/dB5T3mxrIvO7DaG3izVUxIGIfYNCnb
RWZBLvGqFJZY2kVeK5h3tA1umTr0uqk6M8Z4njJjPliV5p5UkO6IXGvvM44o8l5LUqswhGdvm+tc
s6lq48VuYyBK/UML23Kmlk51A4u+bpBoVHz0WuMnAjHIUXQz8BeUC/HKHEF2N2FQSlcxVfIwrJ69
Zy0DlLTXdnl7RMhjcS1XnwZnTutZYHP63QJM+LXrS7w5K+i6ARUvAVphj0YkHFAK80XOH/lafWKd
cBM3N+4KdmdxG9zPup7vKoPY2mplruT1VqwQ0kad7V78zjVjkS1vbcYLQvrrCd17uOLgjrdu/jEE
zIzMHZ7zSe/2TGdFnKYTKSi3nwWW2gUeeShGMb1NmplFrJk2FpT+79QM17IxYR+M3cHkqIrY5N/n
fkWavIPTWuVEFlgz+QVGkaIuxv0Skg77PWmQhPTSojG5LTGKFJ+SQEHizvzhYjEiNAUsf42zucGh
r7UWJabPLagH18HU/J0IGOAKfRO7zLlxKvzyX2ksp8Z4tgLQA6tofxyQGz0R3J0FbgFKjx9m7fxL
gsarPrt7vmfdB6pi1uJgFw3Z7ZlXqESxep7GhqQmdt39ZL3nN9OT3TO36q3EF3kaBg68OntUIdQd
Ug2CTos9Zhs86jiuM5+LqnDFoZRquO8YUuPMyWsYhSYOesvWIj+1ejyV03lLOa3XdkVzPPUJUTAP
w2IMu/EfDnFYE2vhhcPi/XieSelEcEvYcPiMXgtVKJ+P/VjtPK27MzlwDp47vNvefpoCBpq9FcQj
IbH6PJW0ZP0ZO5t/zIMsMifMIb28Qs4kDHQ+5QUf9WrgxkqJpjZZ4KTl90SkLaO++r1tHRiPCsBn
YTUfRlBxIwBLuKu/6T4+NFVvvFbmZ9oZVmK0+r2dg9xlR0D02ujRuG/jodCzfc7KaGbTTssHQoIt
RjsGy14ytySjjJdcVuODo/XfhRc3Fl06h8/Memg8FxX1WwnsAaMnMabevAkqUbtOgF/A/AaQAZ2X
DOcgXXfrXrfEHHoVwxc2CQsPX18mTW7HWcHdNJFQwqfTlrkZ2o3PgVG8ijmHymeCoChkBEb2Zvfm
NjaYFgD3x/WXd1ZIrRAbwALDUkMRzSpUJoVyySvwG8g0nPqbzmvjUUJ4ZVNcGP90uorEBtgGcukX
V7ET5d2zqNw+IXnvsxs5/mdlxnPF4N2pirBYHt3CftQG93uTNJNp/9M8YOBDbYmVMd5sTNDddoVC
a11a59kboaWbujWEs8OV4Aef5eZBeEbrr7bumxjk7/R1LW3Kbidq9KDfOVr6mDtf3ZbVbDZy6058
rjXftiw/ul0VZXOhDu1mPAiag0bJ6twQDhtqttzx/tc0v4D5zKwhJLxNoC8zaF5ucfKd+WJKXSXI
4u9boxzu7xqQqP4QmAkeuDFMNag4IBM0H1HxNObYobTmXivtkZvK/xKORp6fw0BqYqzhFuOu9y+V
pib2tzcTVTtsJ53fNJUZO0TfiXWyv0JnICQGknrEA0EQgR/bAQB+7ud0PzuQL11nDhfC95IUGKZB
qDrBrsU+7UordG5OLVP9qzTIYa5tfeh8xtNGKFxaGGi6pgLl2+TtNiwkwKAgLfieiz7OCJIcJvjW
BrG/OeSsNO7Juk3W+0KIna3ZpEHfULC4gCy9Kflgi+eAHQxj5M1OZLWGnqO/sixJD7YtABjMSiWW
8WDnFWiaYf7aGjZTPbV4PztuwsFMRvyIure1Hjq3x2mkv0Ge/jAxRYar1unhKKsPWVD4G+m96wC6
WrddKsR9hpSFaLbFI4jBJYGCt2f1Z15J33pSzIfOrjnHNduwS2rWf51WojuSW2RVXsVSs5Lh4BKt
U40702jBfTr6n6yvSV3xNdAMlkwUQca60+7spnxbDqu5Mbqy+CNzRtbh1ssdzt5PRwY/aI2vkEgi
zdGe+1zjWynyNvK5jCO7QAAhNwPtg8tflHXGIXO37ynTrMOohgdnFT+Wu/EF1cyNtUwBqFB0O8N2
K3TqV2foVTIviLFgXmkh0gz6lD7/Llo6gdloUbfebpOix6JTi0/iFvRIdTctW+qgipfkpte5fwDL
se69vH3qdD68kaf+OHnibVZEUwaD+IegEH2qIv6dxBiSFctIK5zfXMAtbRylhc2mTgCzLPhBwCqC
zHiehuYqcygRRsn9SkBoEdvZu8IPcPQKRH99pe1XZ0kRfcvxcVLZZ228DgM6z9SZuAO7LdpE8GTT
ioaLx2J3HHjWy3GSMf0e8p153eeOp5/ZI3ANNijA0FJRwXnt3m05hKhwikMB7TXKWHCHhmSJi/M4
7rZ0erTceXxR0/in7/V4bhX/eh8BSkbcMrENiD9ZIZKrOUf17MHQq3x5cL2O7BF3fM8nFqzCV+/E
pi4opEREocUIHgCrsbwt7ggv1SGkyF7JBC1L73P0ikdPC0BZKAv2B1FMte3ESGZICVqyD4Kwoe1p
LO5rS8Tt0PIdNL3PWdns7ux/1uIfNmthcxzkM2XyvB0rG2lz8KQNUx0qcA5kATbbuavTN7n45zWj
rCM55LktZoZ2FrKR1IEul3kZahjLxIe2FnfTsvokZY10hi4ROj6omKXqMNuh5OVE4zvmt/JLZ4jZ
EEcVumn6MOJWRh1nS0gtsxUhTCoco2D4704XnNen2vftRLRssytSKaOxPfSrEUFEN5FdETFpeyZf
CVNbVInUr5n+XCNBCIyGFUpG+xXYzG0D82jbYxdaMO3PqWt+NXZvHEpNlpHtgl8cN1Koh1wdUrzs
vueHg54yx23mO3LbJjTS1s2tCF6M0SSk39sngAS5lB9Uf8aBMchHB48JlBBsI33ItldfWnnSsXLc
Uz1QDFrqbqwHsWMhcDHZrG2TfG7MJU8kJQv76bm8d1NoKxlEzKjynN9hcb6clAK4sJ7RGXqPYKmi
eiUQRq2wkMC8cYUv6bVxZkrqSbtvSl2/GJLBgVPiqjG6LxKmamNuQ58Pck9iyzwgs/V1ZHCTVLEj
7WvQK45jYaGO09m3El99KgcvEjaesxT9/eBn7ml0xXM5CX1Xjb5xItdjhD3ECIx7zh3sSOM7fPr/
D7pVJ53X/oDGCzWv0QnoTPsEym+UeTMLW5+4nJtkf7AWpIyyQj0HwnenOV4elbDu74n3cDBbD8fK
X+2j65cUL7J81vTpK5gbIiFX+wd34LmRugTugCii2S0+Q20xQAxa0fHYppMY6uYDJAarR4s/1OrB
y8QvVZ0eTdIvIrVxmKnyJTchRAhlPyh3um7sKmiMFtYXkwo7VWXhVHNNMrpY3erJCB5nQH1xR8MY
Sj24FL1XRWZjx5PpQk3tTiYPlViy8jmgWSygFtkihVImWAbOrJ65/ujdtEIKhN+OPOU9as5ubP7i
8g6S1OOdQ5iJVnM1v4CN1jshlpdRoJ/EkYZWDZ92RzYA6YV27HitEaLUWxN69umuMuhVi7nq8STU
bqxcdsM5xJLQsPQr+Q3tSUm2OGah8+wIxF8ja+y2AjAm6ielVSeqGSNGuYDyZ/rXdlUXcWtp2Nao
8nRjV3LhHgneUHTu0zeGA+im9LHVuDWHon8NbPV2m40eFUBA7Flchxv9JxDNZV8vXcWp65aswi03
nPMy7PLS3xPihcRe2+zInE2SDASgs3XGttSt/m8gxFU3uvUo1FHTBmdHgXy27O3Xz9edlp6DydUB
ARoRq9ktaQSJI1inmIKa98GcLpEYm3/ypkCzlr+lcr9dAxq4EzBkWYz3oASEMSzlD634+giQbU7q
+uy3gp836c6U88tEXXeeLW+JZlbyNqFenDHCiNJuMCOS9WoEQtQCzpydVtuto3mlA5odBxlov31l
NaQno7XpIWoU1YrF1r6b38asGMAmQM7wiSBuyNLL3YnykFYOs5ATj8SzxIW0vrupJ5OHiQCmfTWs
Z2mkeoISHpqVaFAn3n5oNqj+0yJipOXEUk/dW8akbTcWeY9clB8GDAQ1bg9+apodZ+jt92fA74ic
+xkB7iKEw3zWaIoXeugvGtDGPRny40nRkgC0pwhCoxY5nfvN2DmLKHDupJ1iHiHmotfnGtyiyVKy
XwPQdVmV6NxDzpaGvrakycpy1ClUvgcIZMQd+kBj4l2b6G3IGHEP04CrkxTp596v+YKV+Ur+JEVV
1wI/XYjH1IPg2ho5vQlTGTLH4O5IE+nyzaNazO0WEUDDY43d32Y9Vqy+cZwn0sRSwx4St4VNXLcx
OwGk4MTVoggjAKRPTf04i4+aUwFI3mJHpeCSK4OKmGJnu7AohBAnJlw9QctYAbElu7XsXKTBX1VM
7anz9AZtr3Fax/YJtV0LEC0bbPiJs3cBgUkcbuIGPTV57bZ7XWOBJZxW7UaWXqCjRh5W6awK9Cxe
BHKxjotEfTA51hnA5HEblM2mvjvi2h0jXelvtlmYd1nvO/uGdQOEOG72lnhu1vIIaWX+0FOW77Rh
dEM4JpQgJea/oROwYFNX7dOH3tGyk1r1vZwDyesso3xjwOQwg+CTtS4deua6RJTd82EyJ7SbxGoq
Az5i+yWZbMesdQkYSU0R4wWbuHPB43locHpv2TsZftMWesiuWe8X8r7e5jyNHDWdDbbiK7czQGWa
FJzlxsFDTAi3VxE4Q6CphcaBULyZPBtbn+LS1F63Rr1Av2BYzOAz6uQl9MZ8Qc67ZNc2hxkAfor9
JUJL4lH4OsDc3YmFcYFQ7g5K/7NhCpVAdQWjMLD10NC4xJnhssr2rD95i79FmP3bzQ3rdq0fwVR+
rPy+R0o5JQ0ktjNPy1uxEN+h5276Vyem0arVvUMO1P0IzZctrWFFBR1HaGouwJiKIlSJLrJadJ7j
1H5QTdkRitFU82UyeVRLvaEdTGb84QBgIQxc+WAtZh/VWVvEzVr9VFL7yCtfRx5CAu3WUVqXM9jH
UX/zyvkdFnE0uYz4p8lwDy5i7XTjWzgQlUcjROdV9cMjdhd5KcbmoZjkvVrcBcml9A+5sRJqTp4T
pdmPLOaVaRAxdClzK1sey1tToXLxiTHrsS4CtsDcP3Z/j20RP6G+8QmWZx4NrDkWO/QmhyLmLz9s
gYNj7msGQm1EaYuDvcxsnfB1uw1h3Y5nX5jDSTpkRk6zfmkNrlEzL9IYSPe1nBWGRguvl9HuyoEt
tGURHVvPRRaJ74VocRCQ+UfgkzEq3JtNwOkS7PVjnMs310QM3aXrJ9Ppl8Ia4JgClqiL1uaKntdI
633ggZ78Am36ldEQQJJ0dtvGbE3V3j1Fs4tMvRO7zryT7daj7ICzVwR6E/EJ7R2DoXFRTSKuZgCN
Kx5KVxJsed2QXsLXqrxDs6Z0cv7RzWBEd3r6VMlm2feqdMgTvIyYY3Cf6UY0YV4P07Qvj/ZKGKl+
58I2f58byz2jEelYJnjW/dCwnRlcXiEGd01S3TJMKmxDj8IejBPA8780bbzvnagG3FDB4b9fLG7/
D6UNwwOGmf//H/7738e+iFcIoNf//hsul/JRs9tHxh7IKMWu6EQJSqFwHv/7AWUFBePB6I38PYVi
RlWknKfWLPvdWjEcB46egkxtb0FtS/FYedImx71ujqk1r0lh1N/6IuWlzr3XibP40M7OR7CSBTvJ
Qkvq4OqnZcAhInUk7iXNAvKiSLsDiSZems3M7yvdviOlTLzkLmsXvJpXO2XkfYv7DNL+iKqE/gv5
LWM+vtLJORheIM6VMaqXfKmYX5l7fQPjjT5fRm4rf5xfHsD5RcjmoXY6cO3DPByFx7ZwmXg9NEuV
sQeN8xMe/NHvrJ9+QJWZrf4xA2ScbJBsSbjhip+7ot/7rfdFqsZ235Y60WmzeT+h1QkF6nmUrlpK
xkSR388N89lpW9UpcCw/IVBuh4EUqXmDtqfLD4SEycgbaIwqVqjMGUmZ/U+i5M1AhLMWXQlWjx2T
Tve0Vb0WCjJ+kC17zd7JlRsO21iTdSJg10/P+ZqZ8WALGCQVC1p92+aDjohTh9jvZfLVbYJrl+PI
onl/Ytid5APDeWkwqlfCQlDteHeaHfzLbHr+RhnGyYGVMfLHXkeT22BixPc1OjtjCOa/JgFlTBSX
xH5nCwbwp1ZtxBfhP1Rp3YV6y1+uqiE/kBEYGWyPDZwmfj15gKmlFZlLUbDg2G45S+SKdjO5vwg3
BrIRnqwGLrSdrlfKISNSOvnAuMTiziFHVreNgoG6hoiW34st81+tF/PO1SYYlbTq11GXRrJoFozS
ap5iJGpFRHdADvTk8hUXxC9k/Y+0KeO6Pv1eJa57kODq2QUktB9WvWZ4P7AGGyr2nrzvbGpE0mRj
fVLmcGHiF0TGNqyJ6ieGmOkwR9K37rf02m/Wo4GeJQlIOk6czTSPIy5X9kXbJ82WdYZGjeqq4wrj
pshrJHoPk6pB60JtTL3hx1d8EvpE7Z6NLTJYL2P1NCd9SznOImvkNuRedG9ht3pV3TkEX4VuhTXY
zbZffTcO3ZGlfKKtDU9ArUWZOf6WWQDtsq66OGdNs3J7daWGziyHC2PPT+3KRF3D1BoX5kV3OvPo
dYwz01vcqG/yaljVMB0ZYjyAf9GBdpaR2WkdFpQ6cizWQkuR1ruGjK5Z0rnA4AFkhOsNtTw9c/Pp
ryOJtnVVkyO8VLs2/eFfuLF+cKsYk0JEKCysmy1jb9NpUVO4j/gmRnDqI2FTTn7cCF4IbUSxm/bZ
evKpcTptz0rJ23uOc5LARNg/oYSvQPEhie4SfZplWJrm3zX/ghJBOPNkfpm6+UCnfZhqv7vPOu2X
RtMPqRhip11TCCOsKtf8O8jTJdGN/ir81863yCvHAUOkNRsjk3zpcBiL86C7l2oABztm9gfZsW/L
RupvIP5oI6xi2S4vJhDPCE9kRIi9QRM0crmVDq3dODJ3Y0SK8aFKsq359XjiY8aKzh45lUGlkDLX
J3+4/4EA0fFvE4+yRWKEPOwLvqq4XzHE1hRa0ZYiZ/a8lCA3eNZyhnGfWsF1FnI/w5ncCe3vqJA4
ZNZFz3OPXQsj7Iy5UzQV7mUM+ti3g/1Euitypz6pba+FwVTCQyTDIrZXOlFKMGqTbOVPJ1G9U4lp
rVeVAQCQkxa3ov5yxrYgerq4KLY/6WyY+5ZpTGi4awz3Zu8PpBc39naHmw4wqzOB8pNwX+VvKuCN
ehaet4mH05LeUy+WNUa2qOh52KV2bmhzo2VT96u3agkbv3tjCJQdAWz+mNMfD6lOTH8H5pB7MBjh
D00euB92+pi3QbHMTxar7nCEl1TeMIodCy2shakBJ2LKOdTItWzDBvErd4QVbRvH2nySOvsu4aBx
NDTUfyYqtbC9ocazcjmaQ/awgiaOJtCtIevwKexJfohkcMmKqYkKxp1tUZqHFhFFOBnFnef7v/qI
Ga9A1w1zvUnGbM3Rgxp3yq/em9l74i+DVxiM4SpJnp5t1cZb5kfZaP0z1opXXz0qhsG73i341Z8l
oGHxS3fjI9KcI1RTcGKRbw0DkG1ThBY2MjpCOG3mnTkDoDF676rsm47YXFlZMbasGAfFJcCL0Pby
owm7uTddHlPE8ogoH4dCv4jOfHalMe+03H9FbEQ9i6TetJV51Po/Oh61iMGvHa8MOXwshjgHWL0F
VTpxZNxyErKeVabEaLxmP5zzOMpyTef4prUJFmpcFml3mJfsyDcoPha/O+oNXjFQNccFXEu42k9O
4Pz1q4xSd5+aTctWF0OMmPLlvNAzeD6yB+GijVfaodXl97wVzGWsmVHopt7qII1r9vLB19jOzU4f
OTpnEwdWKVj+deAntc72d17GS+YPFulQU4NSxK5JVbTGS1e2emxMk4iCm4O6Dv4Fo+/tu27hn+dH
KZiD985lT+BtMwJV1Imm/co9Q361u3DzjcV06LiwQnHLeOmy+UJqQLWDyWQ+Kc+71AsMd6thmD8i
YGe7ZIceGLPQL15wAskHJfmG9VbI6FOPsazzrwL9iPYp/cIGYEezltnMjqZvTvFD0VXbWwPhIFna
7C+5sDJigIE9c8jrY26M3p6W5LRIhBjLsEQpeIHQnFvETl3JjTG4ZzEtLM0IOEeC9OGSLnwYfXQS
qQeG0X4z7H4lEIafzUuWMpqqRVSX5Jtj30cLaeuMsbDFhkO1yHfiD2Y+eo3I9IDWovdBU60bocmj
uK3WMwnyQ6wV+itul9SrUZffEN5oZzuHCJUbo9wQWSyLni030InFZi+2Qt2L07p3Qte518E/hQ3J
ZXtPOfbOFC4FeevUR2GVhOFuhCiZ5E02Ffke1lKxUESkU6WgS5B8hZZYv52luvJgx+Na6i8ktHw2
5cAJR/88gkfnNDIGDmeeGCSky37MrT+LxRPfD/TKQkumnOeiRayfWuIf7ls/7qvxWSnGYjQrDY9C
hL7FxVTmp2QEwxrwygEKDmx83dfFI4HUZ2syDRbXxptRc3SNdnpROs5FVVYdRYtaDk5F7rsr8aM2
6Jg6Zi8I5903HAlE4PLKh6rCGYjI3/wvBYE9VYOIgQXEMqaoFqQOTKT9NTLmZV6KD3WCelW4//AJ
K1wxBnIwd/ltV3YUowzuMl/77DtIwQGokKgDxBVKvmM4BvfSe6Y3QnN1c19j+thtr/3DWpJNr5jQ
o/YY/kryJyPWuqzNiqbe2+R2MKdzDmQOoBSbnpiqcBJwP4ddPz+a9GIJfK8ysU2ydWq73m+jyGNz
gcrCWOCKUcC7+QYERqbqqxXlAT2qirtOUSe44kkDtEE+CnwHGeBFL02Kcjq2F+Ft22nrjSeNM+2w
BU8pVjq/qAwWghXT5/aRy4abrstehNG6+9VumN6sM5m8Tn5nAKjgiHDHO6/lDiD0Y4ZACcqMV3PA
imJW+RAiZIMigyhZPecpWoncBwYgMF7HuuXP7I4V7v+2gt+4VndMN53Q1PM/AbPTxJ8eglWa923f
PxZDacbN4D+6PVSU5i+YVon7beCVKsFg270Zrl67JC4Drciy/8wNKLWGYWrUq/F2QlkMUAbY8Ryt
9waE9tMwgLlDf/JNPigLquKdYrV/xmy4QwVA5hMztOOkPWHYvs/sf2yU0dnl+rts0H1RYMWKpovu
dbqiTdvh/kTfNphvOqeoVg93zqLbO+SADeKoWE/FX3jwJJDAMLgBlgJeB6CsqP7Mtb53/XxvjTI9
uu4AkClLqDuoOTALXFHCHWdPvxAL/2jnNbt9L8BK7ZYu7B7L22krWGMy6VnVGMWy9yPd83H8srBU
YGTJ+tW+jZLrYnOK/pQZEGns/o9CTBtjZUbXNC7uiZOnYPKTkKfUX9yWxbov658a4ALjXrVv6/9G
Fi5o8O49KJD0mWu0zTWDS8t8aVZdRCK9+fz9/N9cukDMFWuInkt/B1xw75riXPhELDn1g4APtNMm
rEp8XulJcHVsOtuGRSnGg/oPbgYUEWRLE9qiD8jsigdmVzD2WWS5V5z4f2qrvmRLqx20/KfUOmoj
S/CIuU+MqB4d6e8rqHWiJD10WwokcVSgoYOzIaKHvVvF+tYtZy8gEMEjRAYRQoslrrOinDwm6CAe
lPVjz5ojXCEnhwybFGmD/xaKkVz/sr3RO+rDfGja1EpgPDmRfxurt9rIGAliepkvP6uVEyncaZzO
68Z3KMtjtRIou0Cc0QAteKsgCahhImtLtCYCP89+Gn20yJkb+hu2mQWhcloy2HPH0O80Zn2VBVoD
Ff/OyH4bUyPJZ7hT+mgBbu8+x+C2kRuZD8quGBNDEhTQj0cGu1Ruvk3Ejv7UdsRfzc72QbZtdfAg
2APioLZ2uSxIyI7t1NYAjhjIscqE6TbiownRhtE0BxBF8ysaGeSYdckxyL7R0tjfjMN2DhyHU2nm
gYCtQrjIfKaZOk2Ksbtl83Abqc8vpSMZ42AIy9QPfV+SpGLO9s6eh8eVYLYDetzEBMi918f8o/QY
62d2GyS9NX3lFmKGpbjLVJUmXQUmZRIn03G8vb8Yd2WnaiAQzHldgrvHHooIRs4ic5Oh+Vi5ZI6F
jzJAbMcVGRviCVeduiwdIlaFB2KDv0yFgRec4rdnbshJCUvQNaOOS0dl+9oPrsowVejbBD+7tXjv
m8wJdUs7pw4YLYOBslTTHDVcxsn3XLJt1PTho83GO518wvum3vqdxSYrxPvPRgVOrL/UZwtvVehu
en4SBBxC2YYMdiPh6zkrStHedVJ+sVl/Gsjm1G1mb00Nr8wmJKXEJKrZprwXnheVcoGN03dHO3gJ
6oqZWJsX+6k0BHKR/LqyYNmhwEU6LDvYHvsir1gMpP+ajQgjRk1fGL0f0YreGQ3QjrpkXp4vTP/R
Wk/pkhO+7pEQ5b2J+oa/1ZMep9rRAg8Br22KFbOPCLfyqtOW4ZUtQ9U8AiIAzkNGS9MJJJ/mwusl
etZSCF96t/peVw/Z4mzhcfKC0KoJP9jc9k89IkrkIfnTdePI9V6JcPPS3VSwYlR1/knCSBK4E3qX
rT9Ka+J3WdZH61OL1LbrYdopX4CYk9NgIeLZICVyNDrulu2LFsibO9cLehftSYctvZedThRxqr1D
rHvzcypuQgWGIxjkf4a23hlexuyezkkWk02tfbYCItc6YyGvtZ5wlDLJpzZ8hcWiJ8bafjS4UsNg
Lhzecf3c0DQfpbl91Dr7rcDv09ArScMbREue2/waDKDpzIULbqJGT705QEBPHuOiwDmRc3zC2IjA
x0Z+15cWjx4hJTB5ENy0q/uYj4vFQoV+aUJLEy/TCoKwSPg+8YADdm/FkDA0SiTMT2Yp3jMDYhkN
ZvOoFoIQOQ6w4c/LQfTFSzE9eO5qHrRmK07eIhFPzOqJzEMKhVk7GBxmLHBYrhYyeDJl9azRKPz3
nw6aqbFiYbVKFZXVNacniG3mCwfbzE9mYQR7PZexNPq3SoNzJm+1ZWYms8iDt22usHG+VdhzdysV
Ew9H+5TKR3pDfPt9/d5ZGtRh6oAAvFzbV3sH1yC62+ZZZsZLWBXULoXUz0t+i0V1XoD50bHM5S9F
//vWKYzRHMNy7F/nkUTbYX2tHN76JkUdR/IgQj3tUPiENJn6hC4rRWug3NqPb28nJdSLl4oLmV/z
bcnzVOqJCYXrBJOUiCPlIbJZKaAALO/BWIwhuNSX1uv729Lkd7MZxPe9zc1RtJQi+dbtKrAXFi3t
2fMmBmkV++beV99L7V6HyXPPtnkETMDSqczoCpF1bSjvR5khQp1BtRBvjufw0WVNdxhsadOXM8q1
WdXMnfajZWzcB1HFlNeAwhA2LEXfox/yxKV0i7eBbXbkCR9HjNE+jYKIualuEAGt+GN8DP3LOL1m
rXiwy+Gwurl+2Vr5z15I95OZeOhslR+N8cOrcA5iWHjL+0UPTTSAu8oZD2kNjneFYlsGDTFazXXp
gn4v2EXPWYp22MqJ0rBn6woLIOpuk2a9KiO9shkqjXsxlR9ou4ViObHOJjAofnHJTBg1aXFw2H3s
waD8kBj1gdm+iIlVkaQ78N1k57dnC4iTV3tAt8ZEb/1W5n85ai1c3vRUswU8lsa0S6PAy6fnwWL6
ZWXj2XPmt2mZlmQ0TDtU+qYiaZMLAVeYfe8y+rfpBUJczibBZR/TSiKT7ZGvVFZrwndQ70MGJgOg
wy9oYeDUOG2bTXwZudbuXHpUq9vl3pzG7qheMQU/aZtjggp1Qd15nBuBc4HnEKA9sI9Yb776AC3w
0rBKrirsw6U1Iw/2GP5WMHLznVenUNSAltgQxxY+x11L8JNrImK8Rf7dNe1rY+ZnZQlow5TyO5/k
tjh1SDjPbnXp1v3BsJExn39BmCb3aQli2RKSmJiLmeKFKWrXDHtWThXQsXUDSkK+DT+o7kiRlR+X
ojrxNY6Hhb9gLi9Dp1eJo1HrWDpACLyY26Ge3IPQHSZcuvtJypaG2DDLD2uF6bdouj2G9e5k+0HD
QyjpqbPtSg6EiCYGxAK72cX1mFuYePDh1W3YHi8+Pk4+IpLDNs5YUfc/vVcg5vD7h8AI0rvgWdq1
9USPfNJQzfRYWakBRqKHe8ZYPJqxa9npAUriyPEUsKdXxbB3zPpCVZOFiowMCy4Hs20kIs2ks6w3
8oVRw6Ml/8femSxJjlzt9VX0AALlgGNcKiKHiKiszMisuTawrKExD44ZWGsh+59EW630KuTb6KDY
pLLARIQxTGbaiGbdbCuy4eEO9+uO6/c7X9bepg2OBblD+YYf4njiaxUK3VHcdFNzM9mw6Hpqenzy
RINo3nmYO4wmhcbcQ/CXe20W1Ag6uLJtsmKK9k598Cp9eKsrjY87+yuyKCr4HefDEMbjNp5SPkaZ
7zAofgyuVux6jt2bQpE57LWavXDC/LDD+GpMd1Rf9Vwyd84Vph8m+9Mn12W9AfnjHpYSzbQDMePC
JwJm7/fJj673t1Xfe2w16hCajaLuF+mrJ44G+uWrQHKRg2K5uO5J729+/S3J+OaYHH5UlE4foBKB
hzBxFBry7CMFFOQ38d6gzp4TDb5ReJPNX4jcrRzwHWs3JufRq0yvwq2k1hGtUs8/aMWdV+E0ksJ/
5GqT1CLgqENISWWlca71MTeMyZlfJYJTZZLiSsra5mOhBEMd3dhlf2fErX5ddNNz5BYKgR7XknH3
paMglhM01+4mvIJGKw62a5F0VP7jiA8rcai/aVpg+7b3Rtaefyim+rNXU/Y7x278MXeFQeoGwAf7
66jfM1/fZSmLrdYcMI03BqgswgEQ0wFBxc2Qt3tK+NmQu+HOHWtKKnVxW3Q6yU4fQFoEXgvlE/hy
e+K7x4B92jr+rmTKbbzc0vfh2H/0qS/mU5XR5tBOsZJmM9r1l6xuSnLcJH5hfW07NDRajckYF+rj
ttPTDDk91b2+sijAMus3UIEpf0Xd0fKBYYI534jEehSSpLUbtw8oMdNrCkTVtvB8j5sMIA9YCZrT
3pU9pPLMolrHIRfl2vlwGBzuF6t0eMN17x3Cre66dvvoOgTbZwbjR8MpNbTcfcW3U0V1bECpFMnp
W77m+eqnHJ0qFgUBMK0ewrjQQRQ+9Rq1um2s/ZCIfVEPgIwt03tOi1wriaK/whHz7RTh7+haYEsK
q3nUHP+NT7WbC5xq33sZcnLvnmISsCTPlLSCsygM9ChVvQH+Q9DIMkh6ac4gGAjlEf7wGW5SoVbx
0YoXmm+VMLjmDO7Y7ZtG/1b5CSgZ2RP7ksc6JO1Rm0GCI+nbLpCf+7b29tTnHMMMKm4Q3pS9RA0Y
RF+5brnpe8VZHUJia1ja1iOBuB0xJbtOyhT9EwV2aTs+kybd9FODW3HQ8wEaHJPUwXdkADqc+pRR
6XH7lE1POZe6WJxQf9/NnLK2gCDmbKXRPXBhfmuMBdgmG/1/lbkApO1nzjsgEGs+VFvlfLUq8Gtp
SvYkKJERjHVqHH/9zY+Mp7FqQIlRmLixry0HbUraoOGh8BQXaBxMkizbua4TbqjepvYcKLQdCCrF
ihtV5O1bvivZdj1qNaWggArn241Z1DfuAKGJo4ezA3655auN429MZqB0wLUZNrPeLa5+aZL/lEf/
pvv9/v/F2z9/6bpn8bYlUU7/l3/oo/9FvP3X//G3//jr//xPf/1ff/vvf/uPv/23lxruX//mnxpu
8y/C8WC0I552bUd3UUj/XcONulundBjttqdbluFIpOJ/ariRaQv+A8JQF8Ys5Db+KeE29L84humZ
ruvC3rRtU/93FNy6RJ/9d6H33EMupQjAaLelNKmwNi3H+V2/HSdphnkixKWwc0rQopaFdnADVdn8
UuP+IEpWZPhFUvI2kkdseWC5xXJv4M6JOM71vCD5yfKG2qBdY9o3uk//tybfPH9fztc/5/P/S7m/
JU7OmP+aN8/V9yb6/vzbZJn/pb9PFkBR/5gd4Jz5539o+m3xF2ueJBSAGJbtQh3854TA4ewvHv8R
wtUdLl2EZ/47M2J+4f9nQmizm4DpGrbLjCu/Pz9FeYDwX//PPZgI7rhle9sZHwvq6y3zQ0EmUYdP
Kca7F+vkz3jykhvAj321DXAGL9sYSBC5TkEbiBuD+LtUj8pFTTm+K8YnUvlB+vl0Ozoj9mpD85+/
6IwZ13kZcf2IAE1tHe53Ow7wvVFQRHPTOvvEogBBPknqEE43yIp9rT1n7vCL9jiBi3bgRpGaxXcx
lblDK848eeW1OAu+QlwYo4oEZT8+UoC8ux/anwHjh8on+XH6t/9Ocvjni19GgBApJJ6OQXerk42a
vym5vsWc6PTD1waGmf5yYPqqoQKm5OEjpxVmLgoW4+9oERb36xCKtUfP/Xkx5iKgVM02GJm+9cJn
DxDBp1qhjzv9w+fxfWU5LLkW3N0pShSi+pZCNcfe535roOEqpTOWBmojIAcxB167FO/H2FYTOVo7
8JPD6cZXXom9WCde3ggq5VBRZBpVhz1fxzdDRZH1xGn0dAsrg2cvFoh06wKZhk25ZAcJm0Ja/zC6
tnx3+unG/ENfGT1nbvbFu7FSNzfylNfehp9D442odmH+7HW3Fcju8ljFKHamfDMZ9xCgs/ibW+0k
7GDtsSazZ3+pzHc23HotPtPZtTU074Evfk1tT70hbX5NTZ2SRI/XOh8jcRNNVCf7V6e7vNbGInx6
rTnJukVSnwuOkQHw7+uBusmnsLK1z7VmZpDNWvTCp1tbeX3OYoJ0Qom0T3t163TjZ8luvSkjyz3z
8JXZ5yzmRtwgbfHbZqYDUBAgBuqBTa2FQpXml0UFexEucV+i/hul8m2tam6cWuurP2Fyc3ps5tDy
ytyz5zf04m2bGcpetJRQm9GfY4tjTKQ3hPNeN6pc7qTT4+p5uqWVt2AvglvkKpnHXNXcalirkdUY
6sa8KbQUrNTpBlYmlb0IcUneIABAQntrga+5bR3hbIyaorAg6EgBy0G/Fnk5nBm3tcbmXr4YNwvb
g1qqktIbVDWbCFrsfd804t7LErlPAseHzwz593TP1sLrYkkGmsJhNQeMNg3Ot34YzbvWIEdpSHQU
spn1bYNyPhaZKc/0bq3BxfrsqLEu64z1KYUiE4bYjArSp7mEzN+RR3fIrWH1jrRRxZ7+AQ2uNz6f
7ur8sl6Zj9aiq3ZsOl7uazaFPVlAbZ4WvuEbuLuqB8f7drqJlc7Nh8OXry4d7cowjMrYleEwfoxj
Kvu1vTXZwo73s9d6e43Ev1NzwXplDxu7yTO1O930ymqz5p/0YtY0YSOx/yjGnQw8NUCIHnp9p2em
m36c8fLB50kPdON4urGVBWctlnYUNKHVGLG9C4TPRXlguu19ZFmjdSbyrT1/saC54O8ao+tMrj6L
EHENqvbwHb/fRU54WQ8WK1qPKElJagFUAbTX96in+gN7olIW28uev1jENWcFrmHAxsZllOzgsFsH
I5b1m9NPXwkR1mIR4f0UKlPV6V7UFsx1Ha7RFBTpJ8rFq22vum9hSt3pmaHS11pbbHJTjV6ZguNy
T49ykoyDbDzSh0Uz2Y+BraBckq7BL1luZNyTMNrgqlTFXwvf8smzWe4I9r1zmzZDkVSHbnbf64PJ
/ZRvO2Zi34a81wwEBDjEZ70fqBE7PUhr632xfU4aqfW6Cup9oiXc9wA7CPv0J0iPkUwoqluqn86M
0EpL5mLZY88kPCOEFgpjEIp9BqqxC+Lm2jTDc8fglRVhLpY37hw4Vbr1sK8tSlunTuBs4Wbpmdm6
1oHFeqbWf6rKohr2uZzGrY51wkblCaWVIUUfF70Nc7Gki8Zpoe0Gw97p868W+c5tMd8M4NpQn2lh
bYgWS1qoGstBGQ37wm0VZYAeNqBeV56Jr2tDtFjQEbcXXhBN7T6LqGl7hi5fZP5GT9zUwa2Ag+Xj
6XFa64X8PY7rXl8VcuzGvemWVby1rVpRcTDNaePLGljEDr79LBm5ssN5PImC3YSZNnomamt1WVyf
bmJtrBYBw0XTjkqD2uaCRDh1oEH5LZy69CkrHP/pdBNrw7RY3IosmRMQr6GbNDPpBWbjcHALXATO
zCZ9pRNysainvNO0QrXT3neySqpdUDpR8NP1XJjt0G2GSsirqrASSD62P1XPOInaZOkUQJnpUxBr
Tb3Dok9FXzFLy8rsLcIyvXoq8yYpH4aIYqeb0yOxsvHLRWRwxqgJvdIDRTzlZXGb1lSxUDVdUbvx
ZHARyi2EKlMA7Zc1twgVptdmodFEXDl4fgrqqY2SYccVStAf8mZQ4gPl9Na5fW7tHSyCBsq/IQkL
l1x9C0cu3voB3/YCBUeMZd8VEgHX/3pZt+Zf8OL4FILiBhUt470ydNlHV/wFdC8LfBMgY+i4o/zg
BWaij1en21vr2SKcVF3dweSo0j2PngMtiibjqvOwgXnDbOvFmVm81swimkjYLzU1QLiJdKFjbGr4
+MbW6W3EH4Hpa+P1Zb1ZxBTpJDFFq7a/5xYFmvamqC3bg2wXS4qjFCx688zBU1+b7YvQok/jyBIs
PS7VUfHGYXgTx1gV5N6DCluEVyj/tPQtcKF5SA/83/PrqvF2U9YA9a6o5cse8Yg6kx5aOxnJRRSi
AkRzxw59JLCCHxQHXLcOt7JAj0rRPqbZsENm+EcrKCRDtLetMKYFlkS1P4R8HVUDloXbbNQoGW2e
T7+IlbBoLILWQNUyxenS23WG+FCnfnmdjcO5RN9aSDQWoYYzM9IcEaX7VI/4JOU62Uxx+WxqkYC/
jLVIed1VMxl6fO9NfTu+F1FDuWosTS9+LNkTPJzMYUl+FqIilYqbYeRQ6aow3KW0rODj6Ux+W58n
3ivfesYiSg3Uf1gZq3dnaNSYjkhNqdcTCEeKpzHssNCddm1l3Jh6+i3QiwdcYLuN4TbdmWW39hoW
cSvH787xK5x4J4phfwiYWMaVsrB7OxM9VlaBsYhWpDsxWxkVQowknHYK+683YdhHO92eU+tt451Z
12v9mP/8RVSsuFlNqC2L94knm2cNbEm8MdNav2wvMRbRyUs02LlUU+8zHQFdv1XOVKNugJ+IpZ1P
Gs+rKLLDHPZPCva/m6o2FnEq0WWr50YKh943sOgeHTg+t8oXWXXmxazE21952BcDZmqJAscpMyzS
MsTYzG53ukFUYApKZZRW6Gfg4WvtLAIPno04wHWx2uPaiy4rSyk9gPczhNQOJwjlLpvH+iKcZCDa
NVU7fBd0lvlIWUD/FGDNdSaYr8wufRFOOrtKkYtOFZXY4XTn47OB0FH3UdhcFAx/Re0XLyMojGgc
hFbt3THPb7mAxQe37nzqsy57/mKVRyVmWBVo2H0rxt6/j/xWt5+GdEy1M/vL2gAtlnkvFeoNp6nA
3+S/NPQJhjh5M1nTZdNVnxt+MUJ8AhexTaSibJiSZtIIDUZjVJZYiawvHKTFGpf4WWhNrPv7vgz1
98oy0+9TgHPEZa9gsaBVGAdpFIcNWITO+hh7ZfmDMC6eTj997fpSX5w2LM9o/Drx2n2tSKxYyo6P
GeddMEKBP37LdTaMtC8S3IdVFsJ/GTpE/O1w6QRerPJSCwcRe6BafNtqf7ogtqgOtoKoPhNFVuaX
WCxvYSDDDa3O2asoQP4mamDKjm7FZ17Oyi4lFusbBqNbWW3T4eYbY/KTtO3NIPX0obSTD25BQdvp
tzT/2lf2erHY65NqqLkbYZVQsQhlbeurKWt/uJStcxvoWi5YF7RpCkZQVhc3ZdGn8j6vY7CuZ6Lk
2g9YxAEYdHoKQNfZg72tXGBY2BUhWUkMAVgRC7d8yGDVa1r5QDWoOwHujDXxrgmyptifHoK1F7kI
FIVl9ZT1at7eFaVT7/O+E/nTqILm3NfwPJavjfEiUNRZMkQ9hJ09nnDVtVPr4RVkbVDo8Nw3hTPX
c0pKwS7rzSJklFDOx7RsQa8WksqrGJKAheLy9MPnyfdaTxYRo8G4QIQ9SjITQvXeiyhfJeHibMaR
+jOUQiWpEPN7msJXON3gylYtFjEEKWBTzoiPg0pnk2kyoznY6SKNk+PYF715JiW8NgUWscIeONoA
LwoPJT5S7nYsNbWr8LTVz4zb690ARvH7VpFnbllLqcKDXrbdDb/fvTVxaQKtk1e3p0fq9S5Y3iJe
kIV0E8OMg4MOnL7Z43uUVrcl38TiTAMrfXAXC1V3DIWazM4OGUwCwIPov+GLf+h1eVlyzfrl0vFi
Q83TFi5GaGSHMnErCgINB695E1zPue10pQveItiFgE+BGcFBmhR6uA12P8bjYMHpgY6hxKfLXsRi
nGK3a7Ru7Ia9j/PVoWXePlnAcs6c+tde89y1F2MUSjebyOaoPaZywfupMq2fmKOK96d/+9oAza2+
eLrV56lnZUjq8fiTqAuSod+VysgH5M5x9e10I6/vbKhff2/E8OuSL+Aomr2DD6jeoDinCFPc4pvC
iup0G2sdWQQqlag4UHkdHYCXuOYOwJ+ZgLTKwfqIMvtyWSOL4OSRjRCI41gR4OMqqInm8I7zpac2
Hv6rZxpZe+GL0KQ1Q1OnVlbt09CGRorNnpd+ynNLaecyEytj5S6CEy2YCVrE7FAUvgDuphXVNys0
xx8ydeVlvZjLR19OLEOrYjVbsR2KJM2jrQYsudxEXpxddNi33MXKzlpuVCljCg5VPKQ+VAvQBW+c
hlTr1el3/frOZ8plAz3FTNTnN3daa/UzA9DNGqw2Wmm7b92xCId7B3RxHG5HibPL56mjID24Pd32
St7OnAt6X44eBo8KoZsjbq2q/1j7pfOzTE20ZWnOdzgoavEtSvEdSYvevsPGsHShaCXxp2HwdVhq
aST3SGosquqFm92WRjZFqIhkJm9O/755ovzrqcCUy5iUuVgC575zcHyvKh5NPOs5EDd23bs6Wq2y
Vigzc5TD3rbSdJGqK9M2IxP+t6TEsb/oqGDKRewKShZ2VrrOm6mLTQyJpFL3ruVhYjNUmvnudFdf
XysUHC/ehDkmQ0vt6UHhH57AIRCig5zOhmX0CLRFjkPdmf6spOFMuYhhpm0NQzOZ7l1ncJ9fXzm9
3uGrQ45yNKMrfyCSGTCTg968taI6Dfp7T0aztVOK13L1MNnjBIoKkzO3Q2GEx0d0rgxlbRQWgS9u
+shp67C7gwvjA5+qYNl6e5v6qsLewM5U/plvrLWGFsHPmrzQAeqi7igmR+TBJCu+mX0dPaORAPd4
0Ttdpn2d3G3rfFTVnWPX7ndM+LzoJpR69qXCm9E4s4ZfD+PmMvubOG3R6q093UGXLSsoKFjNJm6u
n+vE2vMX8WkC56TJ2Jp+xmWa5dsWCEh9k3iOm1+fHqW1BhYxyM4ik4vUuMfuSobuvQgwPseJAkU1
buqnm1h528vEbOa0fgSXv78Dn0OaoE/N+ofl+9awwcGY+ofTrax1ZP7zF2ccHBfz1JBu+IdsY799
qKIoj75VuuzSMyO11o1FjEAbnjhuHIHPjIQCH6G149TthOByvZkgquxP92OtmUV4SHtqiFKrtuHM
V40bweuoA7xNQp30Srb1uenpgzMvZm0DWmZmw0Jr60HJ5K3vG4lIP5Zgq1u10xpNQzTaurC2ICr0
oYfhDDYRHibYiev/tIdmFB8nrwUT6UOhbf7wzcCTN2nVKX5xUSe6GW3RiODCJbMgQKx+2dgs4ga5
P68WlDnj+TviogLNp5WgbZPYtCx4WO2gzGl7uqmV6bTM8k4IWoEuDbgHxcA0YTK5en3fjXZw7j2v
NbA4OoGrSjXLVNpRq1tzV5VVFmILguzqsum6TPTCIGlmP3P/UPUqiI9dVobhEV6laLxNHzBQ/ZmR
WpmwvybXi4UX1JCOAvj+d3buU7OkD411JK+Fh08y4NZz2euYG3/RCETyMvU8m0acIIhmxFHgwqCN
cMA73cCvY/Erp51l2rcfrSD3vax6HEblmuJTJ8uh2AVTXPrZNRxq1e38ADrac475k7otY89PFPTK
coo71IH1FMBDTHCzxZsJiizMUjG2UXnH0IxRuClFHCKL1SJqij5pZiJsoGo5vBgd67jecDF0seFo
Rnd6GuHMcVWNsdfvW4c6LbgCLSgUyNZ6ST0ZhCp7QlVqpAbZpbwsXRTZWZp1uLS5XtPBi4prLQGP
QprFwWoAy3tquw1/yKyDHFD8vbWb0uaHalFS9V8h4lXaAXE3nn+ww0EzoKdvnAyAehpE+V3SWLi/
MmeEWRebbD4qHWK7GjRQnJjBwQSYIjN6H6S267W3pWmkSE1cGE+ivR11mVUwHmqhHaDRaeOXtO+R
jXpRXR8LFzvHfuvMpRM/2qEaG1AqPlvPj7Dr1HCPW2WDUlQUjc/vlzXZHHTFZVunH9ocSAwTzMzz
+q6wIyvc4UZhAJ3EXBjvrcjHYRQAmy+kfai4ocvfGkhJagzKOj67ENzKqfLL7woMmV1ve0B24wgs
hEKyMt/WsVDZFy2zsfDbYvw9xO0VTiNhgFHMGGnZweVCpvuOC27ElQB2XXVoUXUYa170LtHC1I/O
BOi1pbXYcryMLEnQWvaxhwjzzigr8cEAD3o3BuP07fS8nw8Sr037xXbjhYEhvKmzj1om7WPKv3Jl
i6z9oNLcvPFdK/vhUaV+Jsux1p/FAXMam3y0Iw+jJT8yq5usCB0Nshqs+G+Rp2vGmQ+XtWYW24Qx
9NRcWok4Jm2Qv9ftqh6AKDmmjk2WZU7p99NDt/LtuLwp6KbQGms7cB7NJmmb95it2e316MYd85DV
AIb7CmMb2IdVaacz8SmAtVddn258pY/LewTV6gHeUyJ49MweNChQbM3AsCey8e7p7+PGxg/vdEsr
G9XyKmGQYyXGfBofG8+Jjb1MO1jHGJAnGO2cCb76r0P5K9NwFh2+jO9e5Flp5RX6XWr3mfzmd31r
PQkIpIjhdB+xjraB9pRhtzGFHbRoNzJd7ZrvwHz8ivWCy2dzFeo95+4iMSHZyLibuEyR4Rih6wJB
YDhfpXSi/qNBotv81ECOwPI+DFJJ8CTGc1tWcgKONp7HbZYOvyvqhmdVlaWkpqMH//ExA441HNrS
ivERE8xj+CvSCkvEDzjDoKU3R9Bj4RXYA2oqNiWiZ9xFhw5Xdwp+4O5G0E1q0VGf17Zh9hl0JZ8o
Gw8f0SrBUDzt7fFa+lTP+bssm2rgOYNe15qORt3XkAWMg+psbG0lkLJ+Exgy7/9gt4qHd5XZZphg
YFvMpRySgSoCqixjmEz3KfXJXE8kfCybmO5ldYu7OEaGevxYjbIzf8BDG4YQ4H3Q2dnbHuStNkNu
TBcroVgFkHoAUY4dt+g9iF8soIIZqZGibA/5F66K2T/3OZAe+i+8HNJoGPFIFMXQMaJG0b+Pg8ZW
cOukW5Y4iYEqdNJ9XbujDz7KhkSsrlD2kWu77ltwiiFI/SIK54v1wM+hLAJGfrLByHh3me6Cnr1P
VT7AucKsoAC8jcie7WWOwpn9AZaDDRYlS+KuuPNDodoPg4S29CUN9AkbrMCoKcQhQ6UEBNfM5uSi
b0A98D9jfiFlRCauBUKYg02Nus6+jt1kmj5mrp/j4myHqaP31zBEq5ZabwdqyU8T4mIvIJv2dXk3
gemH+lKiDIFcZky5+ImBn8gJ3aHlHNFtDGzIZWJ7FJkmYF3NDksGbzA+2abQk+NQY0ZtMQW1jsI+
bmBCV1yHdcsJCygyNPQbH03DhH1VhWwa2gkeY23tXxM6JxOyNndtnnXtBdbghdeDPqXQIkvqLB35
+XQsWIs685+/OIZ5SRrp+LFYR2xyAPAVDZAvszDqj1Ua1bvL2pjj0Is2erMvMqfurGPne5H7A+61
Hc0Ezwm045AEwCkv213FYncd9dZ3IXWkcDINzbyBtGTgshXIzN9nXEOeSWGubLBiscEmAz5/0E8g
LwSpT5rRcX4MfWF+sFEr3Eyc8hhG8HoPpwdvLbu0vFnDK6QtqjIUD3gxawfXwJOHE4TYuuFkffG9
Iu6Ag7tZcVXVuN5i3aWXJFeL7IH7k/JzW9sqPbPZr3V8sQt3WoJnbaHkccRD+2skIaSIAeVhEdnp
cSw642CVrPbT/X59k5LLm7iW1Z8SjsZPQaoP+O+Qh06IEIH9x+nnvz7xcaj/fVKmyIdmMFn+yMKM
3mvkarU9hgW9jbEk9mBnSvTWWllke3wqWmSc2u3Rxk21vaqqTv824gwZ4ltuTOd223lP/de9VnqL
vZYY0Vl+pndHKGKmi1dS3sGaGa0PwKEN3Hec8LLLS+ktwoUD+TZwBmP4JLCZazeJDSgJqxoDNtXp
17L22hexAuigrAy8BI6FEzrhVe4lY33LC8FZ5HQDa29kESPIY7cyF213zAcQwVswBBhHpCzaH8N8
zjrdyFovFiHCQ4NjWxBIj3g59APolgrEOeaw52Rwa89fHLtj2D34BXTyqKrJ6a9iZgA29gZ+jNvT
HVgbpcVSJ9dgadLKxdFM3eBjHROAoBqb7QfZBsbX0228ftqWy+ssB+v4tNWT8Zh6dvQH+3ZHbszp
1JsyV/5dmFTeJ+yAwG9KZZzZiVaCKYiU31e92fedEokTH6PIsodnSrpHDAaQhvYwMgfwtFUAM5FC
3T00dBK0WBBacfthdERcv4HAHZkY1fvgSt/xhqsPpwdi5W0u78Q6Ox5ysyt0rHL57NYFmbetZwA7
OjPlV8LDsiDAhvFa8oE5Hn1k249BpxKQUGNL1Umm8DREyEUG6bKuLOIDeRQNfnOcHRWJVbnV4GVK
0iGj5V6fbmBlYrqL+FDnfhVNSW0erXhG9OlBRNYgF3GbX5uhDQ/7dDNrr2QRJTLInmk9WeLYxm39
vgpD+wuowMsSbHIJP7F9r8wQ6eaPBXyvbs5ceM1wO2FNDpu4TJ3QujrdjV8lfK/sDO4iUIgmqacR
geBx8kfle9dVn4QYyaj5i/ondIms58NImim421Iq7gN3CLGGKL7pxkCjTM6OW5OMidTrODgzRfS1
V7iILcR1UYxxFAMLpJQ3uSsxfcrwwrKS7qrramxmr9FzVA5M8AiK0D6ouVka3/Bx3EOYHdOs7B5U
X+AYABYv4aQMdC5p0SByD5fYGVYSSVScm9DGykywFqG8LXS/DFMlP+amrQxxJOWRNeY1GRarkscy
7SujOahmVPLgtE3RwWyFc9kCmjTy5gsJBLcctoZSfL9AVxyA31I1M1pxeUfRPmzEd2DYRAit0W/N
2chXCmfE+DPIsMz1bDwS7oVNVjzYUNdj959I2Rn1ld9JNeKTW7eQes+9mJX3sqTKIO90O2so1Kda
Fvj/2FVQfpKabX0ftaA8szGutbGIv15s44dn18Fb7CDiEmsdXVby2dIoJ6dYctCNM6fmlbe2pMz0
k5OZljFF94M14vFRWng73cJzDpMzK2slpjqLI5eOa0hmtK3/JAqufPdeAAMZi0xDgae7avOhCd90
mGHL7kzh21p784C++IYyWs0vFPnWt52RqCK+Nqre6jGRrXLkvhD/q7H6aoSYjp+rN13ZnZdMFeUH
cGeLqXoLzj1M/xAeIHsdZxppVw8wvlRqQfBPSAhgGxEZ8du09pR20d2AtQzyg4IMUePncNAwfbjH
kxY1V2edu/Z7fShxDP99KNPRiQs5l9Hk7vQEFxMI9cQ1hz/KBwEm/XTk/aXB+dfIay1jfAy4XuSg
0PeeG03Osc2tOO1vgiQc87d+IUhiwCUlj/QuoEaotq8yoWXd3vc6VH8bNYZ9sPO1zDTeou1u0n1c
dZb9HeQbhs6C6v6Z6U9AaJ90jc+vZ02VQntPpYNdYQhgD6N4yAMU7J+6IBrMhzIGf9jDMPfM7I47
z+nREJqjf9Btwv2ZEoDXl5y1nDBerGyP3BJk+0TOXnbIM8PC0K9Pj+frgcNyFi8NHHxvsTWCohVt
8J6f7UY7t9d0677tre7j6UZWurDcLTMNNWkD4nBfhG3S3YixU3IHCmk8p0BfOX/i3/z73MvjsUy6
mGoqr1c6ZE4ncjLNuHIVthvvjdme8ac29R1enCqf0u6PjjKc7jjVngMy1h8A4u7jOZWKCYzbKOPL
6X6vDa73+6+iziEngHUx1yC1u+U+JtwWHL93/Yhx1ekmVoZ2CRYrFQaYwIvjQxD3u4QsLToMaEyX
PXzxla1ZbRuneNAeRF71ezsbChwLQ3U8/fS10VmEesesUoqHSlhSaDJz98YyYHNdO0PhK3OH0SRO
z2eORmstzX/+IshPuuFbmWGbe3T4Rvo0NnWvfca8vo6PA4IerH9O92jtZSzONPpg1RIH5fRgcNn5
tssm7yswmuxcOmKtG4tDJ+Z2Oc5cYXIYMs9SoP267g8Nz8ivfpeSib6sD4uV1MH7N8vMTg5eFGYY
ZLgKcnXKZeT7i56/hEaBpKpArBfloYkLWFdpkYCZhzt/UWIIxuLvr1oWNbwAu88Pg89/3VZyyOur
Csdd/46WB/P6sl4sVob0qzg2B7s4UFomqisqd7LgwbPc9Nw1vjGP9yv73JJKlSSMD5rXGrg+9lVY
T3MDm34GxOeF4R0XyKl6q8lClf0VhusZMJJE1YHxwHd1UD44MsF4G4DKML2r8KfUb+xqzM0/qgmC
9w8vH3j2JnBBsPxs9LJJw0ObUJT/0TNVXGF4HWl6eCaru7ImlmQh3E2qDjMyb+81Ju4ZltUk4S1Z
fTe47FUsaUIYK6HeCbEOS5sAXsTglUZ7E/ZxdO78vtKDJb7LwDRMj8uxPIgphATcxl2GU3nK19aZ
HX5lXdtzwy/C06Dp7ahPWX2oa7vuDmGe2/ipp6PBLdxGsEyycxmLta4sdns+NuE92AVpe9uIvzWU
ZjzhlTae+ThY68ci/NUQVBrNjOQhM6P8Pe6N1Sxwc5Kjbkmy65etvEUQzAYPAIFtefsqM70b0zV1
HN+17PNlT19Evyr08V4rDXcvyCI/2y2gCGy3cFi/7NcvEV+eb2sUEpT1wbVFsSsjLkK35uhFlxEF
LWuxp0pJJsrLfHfPZWH8xlFm+NWx9fTTRaNjzS/+xUTtwljFVC7bnJrrYOBykLK3jR1VOOFd1sBi
JWgUMHNnrrGWRzXVW33oy09Ch2dz5vkrM3QJcfPx5bMGvFux7Mn1b2kSdB9HQugPbsydn6e7sNbE
YhFEwFncPJXwTFRZvI/4JPmoixZLNLM5x+VcWcXWYgnAuLeGuA/Hg0xLofhOrOp8a3he93i6C2vP
XyyCeKDCmEKf6VAZ3IzyyTE2hzEUQXnmmLQyREvgVWCYJVeutYMvUFSbdw55WUxdNctvOqy/osE6
d+5b6cgSe8XhO570Nh4OJiaAD3ABVIBMNfDPdWTt+YtTgCfQsTVNC+k/dcZ7zG2cBy3E7vvMOK09
frGYQ4iNuTNhJNAL3PG2ZjLB9Paob7gsHWDO7+fFcpY11tqiisxDk+jGYxSIUKHGxALgwt8/9+vF
8yMPYNPkefLg2Tne8XjfhmLjZoE8BxiYx/mVM5K52M6EbhWd1tfZYz90eXVfJamFV0xljwN+vcrq
EvUoKqSl/W2CIIqin9PrY61Z4/d+wR7RzRKvh4MBT/jazrv+WsdwdmvW9YgLqazepwJnidONrS2W
xWK3JgkXKa7Ng96QRdlYcaJ++pGTHvP/zdm5NcepK1H4F1GFkITglbnZnji+xbm9UImdgBBCgLiJ
X3/W5CmbE2aq5nGndg0GSS2pu9f6WJ1fd2hmiwWPk0ZTyKrgd0Ki3LkXYOnKTWCLbnot0nyiF77b
ynxeemLJzvWNY/l8Z72SSiBdpBcfPI9X1xnSgly/GJigqv0ybf27vAOYMcmmBp4QshzKcnt+MNbe
YLHgU/hNFD7AgHeKtriHwUVF4zEBkebmugcsljxFlhp1isIHUcX7A+3V5LUVHb1kYXL6Ev9YMUul
UtzJGphvcMdjCxplmOgRjBMgViVoHW0SGpSIgfFE01Vtbk4F/PzBRV5x0QxyZTIvJUqRRg+QCZHS
txSIrTySBFyVMWcfKe08cWGarT1kERVCISWy/SS8K3lmHqhoYV3lV6BHgYnavp0fp7VnLEKA7iaP
R501DxF1Inyh4GqiQSCyGkxT4NAFuLvnH7Q24xbLn8SQOTAxh3eod2jUULNQn+CS8Pe97vcXS5+A
1h6A8kIf56lszEPuUD64qwNcEC/ErxUXDLAP/rsoW6cjSecyvoOHZ9/6mxKEFu+LAYQYFZZWF6Aw
uTo0076aIgn+jxfDtw2CelWqeov7EOsv3ERXxmypQIKlI3hEPmd3NqxzwFVzP/UOFA220d6XVKnr
lvDSPEoBWRcX6KK8Q3vUSXsXNuEz/NOqz1cNWLCIEOjqKlQelhQoYDoCCT9q026DuDG/zv/+2lc6
/ftfmzaiThB3BHsBKVK7g20o/El0SVFGta685GqwMqv/FAX/ekhfo4W1h7vw3TzzrrwzU198Rbu5
yh/Pv8Ta7y9CQK76qAmbFicbOxUvJupiYNAqEl2ZElg6QaUaFx9tIPiEWUdpt5WJe7eD60MWbq97
gcWyH6cevbWNLx4zz/gwmS4gHNnlPRhv539/bZQXy76extCiSzd+hDey+RQwP/c3JPAiMAQz2HNc
CF4rB6WlNGj0w6gZAxKjvbwCEV1TByaXQj/rNs0qjsbPiu5Kz6Q/z7/UyqgvHaGC3Kf5rGIYL7aw
I4V7f67I7WRRltqdf8DKV1sqhewI+GIHuPqdh5aW21r35Lft0LmTdCXSKhc+2mkh/2OLXqqEKsvB
dctZ/Ej9EiMRI3MJsYnFmbIFw2pW7kLWae1rLRZ6W3vDTM0YPQ7gVPgA3GrA7v3YyUuajLXRPz34
r0WeeSlUH8Llj/NggKEBXNOfu00Dp+bxK/wys5buYlBKLCAuNSSDVybh/6CS/nosii41zpe5Ohqd
oyytYFL0cYD64JIV8dp3C/77WpHyBlQJTXGsZsCID1bMfPiOkyeKf+dn2doEWKz9gVgqARDqv8KP
qt6OVfBJFYV4n9OC3uaZqS6tzrXZvIgBNEQmiqD75g52P9ArTambDiSeBegEvgg+XfUyS+lHCg0T
n+tYHscU9F1AVzPWQpaO8z9Kw27gBqr9HEZZFypuK4OzFHvApb+dbW2giDCzOPpFPdsEgi9zna6S
LyUeoOPp0DPAxBpxAvcp5kU/8s7JAixlBvjddR9tucdXbQxuw6iOggqwVNXIivsxmvz2TgK3bG6g
8rpyJ/YXUYCUMFufelIciwqLk8EC++gFsv16/kXWhuP073+tRaaROfWdp45pDxFg0oPQjTxAWLhL
G/HKWll2pkcNgOllF7JnqV3NN81kQjhGczhnBTHKvmAXA565Pf8ya89aLPyTNZ8uUCZ51GYSL2kJ
CNaNCTnpPqWctegH9opU95duamtPW0SBQEHwSGbKn5uR5q/ZGALcS1l3KyG12+a6j6+7+/uLKKBi
lHVR4+PvI9CI7rMpaGrAok6jNvzKBsW6SwYi/w43bNl4DuVKp6J59CGzhY1WogLJgZqEfHLYCHbC
dJ8fpdO14v+3T7bsPx8beDGkxol3VN7jg55roGu7yrBkGln3C6BUkfiwI/3WmZnuzGS7C8m0tdc7
7YJ/TfVhIIBAAED5McRcHz5FDh1s34zvhcNxBqPpUob8T7LkX++3iA0lEOPIlmbFayDRUkGSbvB5
/KA9HrsHTnmfvsEZpwL1NvbKcIsOSxIFKPUpTrcSmd1yl9osJLumnQJ/M6YQPm/BkO2zQxi3HC3h
Y6PC8MAtQcNgUpGx8vc5r6M5KfRE3I75A0FBOI77HBa+gc3b8c60jJwQc6gs3cgUmtBb6eGP25pw
8Lu7upCo9Y0g3rkXpvlwgp/VXv+iYzOAaA/e1iA/NMIJWexwmApge5vn0ux6HcZlv61JIftf5+fG
2hid/v2vMfLVONUmbu3HymgPnsNoUhrltPGbOpSfLFFTcCE98O/Fi+6f/z5oAo8804OdbzR85udE
EpPSh3waYDZ4AKiRATEMxS4EsBcm/b/jLFs6SkFeOcGVpSiPNZR9n0oM1+fOVer3+c+29uuLwFe3
zWBSmLQfORK5dhsLaHo3VdvTq3rwWLwIdTDk1rCDV/JXalEEuO0irup9D9tn+zb1aLf6hIYtMXy5
7mUW8W6WUxiGY1oebaX0W11Os9i4xtY/z//8SroD7O3/Dj0bc+m0P5pj7gKLs1SfKUi7EwBXcPnR
M6HiIOITyzCLYRyTzaVX/agqyshDDfrmhXbQlRFbtuNn1URN4bXNUTU5sztrpciOPPPaS/fTf+cR
2bK1Pow6ALnaqPmYejTA1Rc8bPJJ0t4xm+SesF24j4Eyp49KVMp0NyXgu5eE2Gsvt4iAXYE7K6so
ZEWNy+J7ry9m1F3ggH+pbLT2coswoZx0qpFwiaccqnvq0uNUZGrYDDUHi7grsXmFQn1q51heOV6n
V/0rMAUdgE4oeYobBo+wn8E4yHDXkgFw+POzcu2TLfIh2HqhMh14doeAz8dthb5qVMKaEYzI6x6w
CBHA8ugqyLvm2KTDFD3waBbTgwRSorqwva69wSJGAHYKYgrh7bHn6EbPkwC1pY9R6hXBj/NvsNJC
yJYthJ4mcxxwqu5QwGnmJJqGfgP5SBPfAgg4P3t5PN0AHGJ5UgVU7YBSz8qEtH36EBvtNxvYbYFH
fv6PWZmBy5Zx3ocOeQam7mBvOH622vxqJs9mYLh39mc6i7egdPYxh/Tgus+7bCO0GfKKqU2Dmywz
BbpMWdqYrUGae3/+hVaGb9k33lZwMhegNh11b9v6M9LOlTqS1I755vwD/p1sYMu+L9ZAlA3fqukG
JLMyKPYpI9FnOH9QpGBF20uon3Dg7CQML8BpvjBMa2+1iESEjf4otOuOcTCjWmOGcNzTAGiAK39/
EYhshLP4UKfTTdm5Fs6NqkX+vLB5fiHsnP7Of5wll63FvpYeoCVDdwwZDDuTqg2bQ1Bz9lLYdtoL
il7086Oz9qEW8WdQ/QwGIgYBhB1C7aYpVB9W8CHK2/7xukcE/w2hXYFzqUPkPMIEMNj2OGhujfWv
ypUxsYw+MIlBR1k9HpssRclqjIvxDYi26MIBaO3zLM4kk0fzHkmQ4UjGsuIJ5PRAwg9kuBROTmeP
f4zzsueyLHyQxeAs9qtRnX6aZ+fHTwGaa8yG9FjjP5QuY+8D9vRJP6AsqNnHCdeZ8ev5kVk5dYeL
mxFPQW3DTE7vfGjh22+A5ZU5vATmIvZvPIdD8K/rnrNYjQUP0rluKTmC1EifTTH7r74ou2dIrYLP
5x+xMlDLVkBZVmjymHV7jFGMr39Gc2b1B1gixOP2/APWvtXpwX8dBAxPewhD9XSkgF/DJhQmpzd5
QQnZsFAVF04Df8oU/5oPi+WIjByEYrabj6kjytiE6wb3hqQZaDF/s1XuB695V/PuXkZh03wZ6rpi
IzrjcVtuDpr7dXiMbQVN5ya3HZleEQRJCVcFGDw0YYIcXMm+eCPOGvRmCHtbV3vUxIKOb1RmRsO3
lRikD6c0SPD5LXwbs+E6GSNb9r9NxK9z2fn2WKsyRBYohw+Du5/9MMx2Q0mC4UItcWUiLDvhXCV9
1QwlIn+WtjrJPBWARwwTpvfz82Dt9xfzgAmvBiJHkSNvjfs6zVznSV5Nl8hYa7eUcBEtIVesayPx
9wdROf/O8pqYacdJ4fo7kDjbMSFwCeRgicPB4zYLIM3b6xYwCb1hfVyBnnXVay4J2eheA/NH0uao
G9iqo/FAxc1Wd/pK+3S2BGRHEDr3uT+4I9EdArfJmv4NEtQYVrBe0F5nq82WXZ1MCDWH0zBjtNqh
Tng5Dl+rlAN+rXAuuS5Vy5ad1GVbSeDMawjgrB0kDvHp3CH9YyAVu2o0lp3UIfxjBcCWzTFFzja9
CYuGz99bK/tLhiVrs3oRdzIosMsIvnrHdI6y7labYayPU5v64YU3WAmfS1FpLlLfNrA6PDaCxJ9C
JIVN0s1e/zS2VF7YA1YOTcvuS7g3pxHQHfnPCiJjuVVj07EH1dCaH4q+MLAeRTvypYv82gstTgYG
Rpo9UhTuCDTaSQILMG+ddGOpn5F5VpecdlfGZdmQaUlTs9lW5sMYZTk5YE/Gy8SMqNerJtayDzOE
xC7l2eAfq7jBPbqNVfimA1T+Lwz7ypCwxQkDnm+h1iIbHibT5+RbWRay3E74hwj2V5Lplx7Apu5C
AmnlMLVEkZaqnGQqg+DgCZDIUcMO8lflxe0HLU4AJQKZ3vOs8/LB5RFD3MnD/fmvuDIXlu2aUT+o
FjaA03HOBYFJDox+EiX74SAHVl4qPa09ZLHxtIBOsiiEN6+gnv8ZVoxcb8KA2Dt0uqkrA82ybzPt
bC5wd2LHGQ48ctMDIRpvLYCiV6Yj2GJ7G3kOqcOc8eNQkxKavjJ0xcbTmjSH82Nxmln/OEGx5YVg
5IFrconx9Qezo7bo6QaoyXgXwB82ydKge5pbE7yff9raoCyiwAgDaGWlTyBuUfQXuoIzk4R9LZ7T
forG6+5oy+5MTWrZwbyr+UBG2r6EjWo5DCtFLy4s0pWXWDZngmbeKR179kOto7JM/rir1bWX/YA7
WLc7/6H+HcjoUs0aTDhtGsCVnv14iL4HvnQ/fGq8qy4yVCxmFXwwYXIXm/m5RxnzriyV6BIhiLmF
pVd/KZHx71hGl1dN4IFTZrvcf9asYU9pZcxLmLt6l5M+3zvrwgv35X+nmKhYzClcZCwg37MP9zsq
XfXG5kiULxHc3fk3GXWu+xjoISrjDbwTWfidsdrRC4fnFW0bGg3+e8shHch9uIMO9+hsJeVXb+hp
+VQPmmKtVoCsjN9hBWg7nvR5I3i5SYdIR2AgDkUEu2f8z5DtJk0RO15vUNqrxL6hUqVd0uvSo3t0
S8mx35AS/jqw4dBdWPwsKuOieScziaLql7gMkY3Ynp90/57YdCkqwUWp8tPW857RTRN8rTj8Jm8p
RanpIZwnc0FbtTKzl/ktEPTaMJwb0LuRCVLmDtUF6X2KmOHlhVFZmXjLazpYkINoqlJ9qVEo+Nn0
JX+CZZ5tkQz04miDFIInrlumS22jf5K0D91Mn9GnHYGwnqf8N88p66/aKenymg6sWzuWXV69OL9P
X6O5UL/Dth1fcsgiL3UerIz6UrSnUzho5dnEnmsp4XSF8lvzbLIpeCIKdISrZla4OC8jTcINbGDr
Fz9uZrId+tZUSV3mbERz6TBcxwOly8ug62tsx7mhz1Wv51sgCe0X4EriGxLVZFePfXFVkpkub3us
FXy2sAt/KZiHHKwN0rxOhjQsL6TR/nSx//+uTJe3PchLbFUHTH8JAtWkR+TqDLyvRmRR8mZDgD7K
tnBi0bXaahf5/jGbvLBOUMiqiNzCfZCxA8z3GClgiwH9Ld103hTl3+LR5ircDC1cSL7NhYV8eYPD
WNZ/kv2JF7hPAfsW7yNFcw7f5r7fBwwuynHe9Ul7Imy3ST/AQZ4nUzXE9FfqcPn8KNDRwz/WwdCl
86ZgI0yyN66l/hBtKx/J7Px7PaVBW28GiZpHl+BnedPsQy9MYc58foKtrPnlkZK2PvRRLm2/VXDC
gX1pGIgM3tInk1YwVGrgGuo9cUhy/Tz/vH8fm+jyoow6SRj1bU6ffTJ238amcVtX5umHIhrDh0iZ
bJdqfclPciVkLu/LvaN+IGEG8ZzLcXq28eRHG12H2SXh8crHW16Xi7Ft8y5X8TN8Rucp8SKfPAaW
weLHmWDc5zau3s9/trU3Of0Ff2UFw9AZEsdOfRsNkd12bADi+c2l789XPuAU5P56QGPTsG+KOX2m
E9rOksYH3juBOsd9P/8CK/kmyk9v9tcDgF2PISgc+WssDRfRAVd+bMdJLbSk+wJen31+ExOmSliV
qwn52yfmSiyTw9TLPvU3gdcEo3ch/7n217DFX4NqVDEZx7Jv8IfzIpWIOS6qV5juMPF5hjrR3Q0l
raPiKcj0WCPJEo3QGtdd14kPaDgTpH4+/13WBnZxjXAVNRPATeK5tDk6FQVCwZDMw3BJ8rA2RReH
vDjKBLAVcfjapsgm+puqU7W5a0UJvOQWcDl4t5IgVpeI5ivLe5lH6CMbTCUgL89tDgyRySv4irUt
jR4qWBTcIyPr2YS6ml13JlqmFRxaHIppEPyZMTBi9xGB4xEsqiHDvHBlWRmeZV6BeJlvcLXmz4Dw
lPV2inzAM4Ru7aerhn+ZSoCLdlkIN/LnVkn2Tg0aXzYkG/vhQnj/d6qCLu/ZILD4AQd86msVwv1s
Uw7tMLUbaVFzeWYx7FzILfO1mdkWXkguesGex+b2ZozmLns6/4qray3478rPPc25gt/HD6BSurc5
5u2hyj1W4r4fed99L69+x/mcI1WaEXdEIj3jie3ii1Z9a2O4WGJhBwGYsl4Lo7e8Cs1X7oW5uhF9
3F8iG62cBJfqSVuAt9BpX/90sVLI+aKPx7qfysAE8NFyFVYXpvvap1ze0G3WiiZra+gNRsl/tCDS
AFnRf+pQV+1Ze9c33hNqL9k2bIbnNvVezo/gyust7+0ehf6+CTEjEvQ2sQFgnbyoHnDYGSGBqKid
9+efsxI8loC5wJaNhnMw+4nWG199hAsXpsUGs7dLi206Z23TJVJPNiq2GvWo+ZKX48oEWbLlUMYJ
izEFTiMh6MuqjqEKdPzZEZ+23657s8Xuysc0iydi6rdxUjL8EgwtK+4ARfJQ7IhUmcF3389lTe9K
oUBJuu7ysNRa+no2AWg/41vsz7G5d7Ocx1/KZXILo1VYrl6IkStbzBIIl4VjDPCz797QpT6onaqx
Vf7qYVDmx4nvwZ3xiH5i3Oa357/l2uMW4QR2sjOMZFz4lvFGFwfkJzOPJL5mmXgIUdYSH0p43s9v
1z1tETxAFMgtmebuDXaHfvNJDrNi2dYLkDE5tSBNaM6AfjWGHdOFiL22CBYbdl46jRR2275bQZmX
b3It9QkyMCLnXOzQvDoGDqVzrdSPICUeu5SRXXnuUqQZw2qAcOnit4qmamgOVYXu2+cODlnRdKNV
1WfxZsjw9qcq7zTR9Lr3XWoy087N+Ty3QMSgHSC2+7YyFEAgoNYI3w0Eswh1Z9V06n3y8W+H88O6
9ranf//rNDqFEq1pfZu910AyTt4WvgpSfGSeJLBjGWl0Ik3ig1u9B+aPF5eqnSuRdCndDGA5H/py
pm9FCW/g2wEt9plCCt/Ow3byYJ98STS89qBFwHGMwsHUR5EFPWPwtGTwl2H7VgKagB4f7i4lwVdS
iEsVJwp34OHNsnyfQxsAvtTpSsC2PIinBsflzKeok31oUqnKexoIBsrLidzovNfzo7gSCgL631Es
uyEdse+2v1TshfELfIF6GSaRH3H/Fb7dAy6whY6L6MJUXdknlppPYaO6E9Ek34sp66qEiQngGOjm
wTE//z5ro7YINlGuPfA27fwmpGuzPbjBQZdYnnfBXnWRJy+8x9pnW4QYZXU5ETR8vAGQJw14EYRx
c5vh9Bl+VRqO8wcpOoioLjxu5bMtNaC4YWVoGKnUr1mCnnIf85zAUKISJasvKf5WPtxS9xkXrVcF
RVb+CjMYjX9RozfniYrzvr8P66ZLd+fHZyVqLNWfqrDNMNRF+a5jWkU+BHMRvE03vg/DhnHrqqj8
zkzpw9miBevkElt27amnYfwrVvkl0yj+iOG9GFqI4pOwwq4eHwfivMLbS/gXsgaMIdtl3h42jYRc
KHasjdvpY//13HYkLSoRYfkLF+VxfGpNaCzqt7W+FPrXjrNLjtwwObBYbJO+RXHV5uXBpKkEtZWg
3KC2aDJhlt9nYTYI8N8KALC+NGL2uw/ItXOfb1nupWK4sPTWXnYRSjIXVHEqrXo/nQT1I/MVOnqT
tAi77PH85Fl7QvDfz+mR1nMBGmjeRS1cf8hHPxhxI6Nlm/kXVtqapfYfs/K/hgxu2oUwI9xWE5Er
35tP2oMm9O+73GXq66SDgPN7GdO4mD6CSYktD+aXorhjog97b9c2oC25PQyxiq6FIud02tjlE+6/
eTKUoEl+BiRKsy4ZQbYT2RZJyR7tXnXYWbJroyyr+mSucVSZNvnoSAmbetP1RbiNgXprDiZGxLyQ
T/qzZf4j0/tnTv31qgQ9KQ1XFi61KmOlenNiBlnwOHBbxw8E6m/q7WgXoYXyLhDwGrildRZ6HUjr
oTDDVmQoE2aJnirDHwwMXYr2A4zf0NR1UyKJOxe/CyRih247K6kqm+BQ5s3Po+naGpZ2vmlbcUB9
dJ6ewjKqevNYZ3E2uUPce1nZb1qF//6iaj9twq+cW8GbCzFoJXgv5bQj8zgGsaqB0EozXDsBN8Tu
DnMDB0BwvWNNHSuyKfLIzPXh/Mxd2eWXkloLc5supz1mFchzlV8eWNONAibqE2yz9Q4+ODg09Zy7
8COk8bZ7KKciiC95Lf0J4v8Y6aXiFojvCidO6+4hLOvlV9udqJLfZh8+eu2LF2jF9g1HUUE8NawI
40AmVpq6OQh4Zwrwn4KhYtP9iKx8mt+Brghrsw0wdJOV24nnaSiGRAu0Ofab0vNbYT4AF8Bb9Sg8
Nxb6kipxreS5xLYNPYvN6btlSYRu9HH8LHGxyNNtNFMnv2kG64IoASe3wd8FlrEu54/G+cCH3UJC
3VbZ3ppqrqqbehysnJ8pSulEfshEHft2awHYkPlNa/1O/wSBI2BkWzEO49CPIGwxtKgk0ApmU/XZ
gr7JhwuTMWBrIWcpH0Ze2ngI3n2dZKBYBnAtJfWmQAWpDMYXClu9Gq/l/LpRYhugFCKDOinmGUWU
AyMVuowP8FwejJ/UfGTTQUg+tN6WxbXgdZHAToe7Ygd0DR3J7QDU5TBuJHohWbsd/J4MJDGmyHKz
SaVpyx0o5HI8ljHV6ImTTcSnmyLPgK/aWBbj+L1BjaN37d6N3dT/ZBGZG/BDU5NKPxF9xNM26dAS
2yPfXLrIig3Sp4SR27LjsQ+1pHcqxPdS9faJwINSkLu8JflAk1Hzjo8bDELU5UlX4fB5GDS36Tcm
wiBjmzEmY/BtwtUOTFbO+yHdZcCNTW6LBkvko2qtIujJw9mULdY2sKJa3tAKc0MnFr5sDl4Jse8m
UPK8qYiKm2ycy2zjR7SIf0+5Hf15T6dWqL0WY9HujIeO63pjdUiF3lHMdAeoVC95Cj45HGQLu+fQ
u0wPTU7Q8Hmvo3bwm/tugnrT3YW8NAwAewNg0zGgUWW+DxO4bA8wC0dTYKKBHgWZjgVZ/1j6RVTd
UW8SEXYGA8AnuQ2g7/SepnCAcdUWD6gISRwRQ+meynHuanKLKoOL3pyfIrZs5OB12WeGJDH4LF45
QCJqLLYRClMKmbkvgc5hSLw1aByvX+CGH2W3lAs0KtzYAjDxNJnm3HGwX7ti/JE60COLhJoQ2w2+
Lgzj2UZNJMrvvSxAyRYEulC4R4D9FGSYmQYfh2xGpGHEByD2+vLYx2iC/Awgupblhpd+J29Y7hcZ
gc976jhLuqnqI2hjq0a8liEqvx+M7fo63MNhmDS7Dnc8ozcUrVTTduxikqkNNmWL3zEE9Jl0O7gU
kkdg99TYbUys6tBL4pKCmDc3Jc4eSMeOfTDcAp6nZlD08qAqEvDH/GinDOuDn8yWaXnjiVpm3wtw
beNPaVOcWE5MwbvtAf3YcDf3YorulCQsTIRWhMga9cx0rIeHlGBknyNeT+IHgsIIoW+Gru/0bYDe
LW33czeAa4M+QzQhh0HSM2yoKqFdHvGnqXHSdwfskZIhuT+5tioOVlsk+7EX2XCObgu/jwU7xmnu
FT967Vw13UyxUbq5BVUj9rcDqsslA1SXexBX5S3EFNnMbWbftOQNGhyjvJHDHgcPMGngrVzOXpKj
EDPXie5h9wevitrWEZjCgSfl/dQFtR/vKGnRf7HRRNR+uG36OUJaFMSSst2X8OkrnkYoHny6Leng
RehIh0iRtMnQwUvpcwwdOszZQ41l3+05uuGRkC5PbZFod3caBxtY5COJnaAzBpLpLW6cUb13AU4V
1WYUqRz3CBeAFW9Qy7KTl4SzqhySewhZYmfHAiyCRI5zPN93pfHNR6uCCrM0itOx/aRYyVIooXEz
yx6ZnuBhWEuUnNqtXzAmoyR0ABR/rIsMZbpEA0wZFLBd9Zl79Ww6oK6cZrZ3h3rKqHrp2g7JFDgf
8CLfKM/11Stz6LfZh3Qa+13RI3oGm8HrZdZtxASV4SfibImEVgVvky4pOizieh/0cFB4F/moshx/
ABU9gmN9wkU0Gx3WE/2ddX7fDJusbAKRdB3SYT0YLSMHzLhGqdpu6yBnaE9ElQZg3LsMnynazCQC
SbNz0BR8C3kGeW9S0bFvmk1Bp3J+hHyrFuHGAX+L030gCtLeqZSBqJ7oLEAVa0NAsfBvoDr1gHTN
A9Y8cGjZSzDByyCr3usJGcFDDBM4dBY2Yd0XbZL60E89Y4Wm7ZxUuQs7lOlH6Iy/oEhfio8jsJv1
bQFJygBusiDc/2pRXpVPQaE9wZHRr1i1zSrhtU+xhHcVJOOmxyRzkteYrrNr1FtZg3b/ihZgZVJA
GGGb+B7CVREabxM1QfWjQDN93uwRXyEgDcuaVjfoSwzI1pelFq9Nm3K35z5cC/Ztl5sK1fgUOQ3k
hmXbyniHzHeX32CjI+yjEkbI6OBRP42+z0gVauBYYafv/egC2I75h3A0UVGdblEiTxPBqO/nGHps
oPsYfAPyZufIQh+RDaheJAhYMKxLoQXpZ/A6ULK70dEAgfSRd3mo7hWsWemXwXGUkXZAQWKoAPJm
jUKH4EDGrE2owOX+GHotdce6xxn6Cwa1N78MWvCwL0dON/e0rkcJVifoQ59rLx9StzPASo63swnj
utxCZqC6w0mgT/zEFx52NjCTMv5VhnU2fhhQzmJPRWFY/IJjLq3LhLZpkKN8y0KKrktEdbQVJdPQ
DGOT1LRX+dEzhlc3vsFiekFOWrrXrrPKQr6OxkbVbtGGgBxnwsMuL4qNRPaaB1seRC0MVvQIY+Yd
iU4cEczvQpRZ4g3BLNCxCqnM7dxrj+4ETD/ta5ZNBQRtI3SUJ24p71j2ij00aD+i2oTAk2BwoXO5
S6uZj2TP0jAIDw0UZfxuNsZ4YgsKVvk01z5eq0KPuU2CvB9wEEnBvPxcgdyqLA4E0Nkg8TC7itNd
x7Un6wRbBBSxW5ist7nYmx7i1Pjo8ZOSterKHpNVq3KWAhxLQap3GaR99xk7SyfLHTn9+tHMRBc/
vawo0yIpqNZNua9U0PXyMKtaY20G1BAR7+XsU/E8q5biU6AGVarfmQGa8s6xHll4D+4AHXh8ZRwo
f6t1r4JvBNMa8521tu2PHWla2H5NJXbnnWiw379PcvYYev+ilEA5VMac35JmiONoG2qUx3cVsojx
sbeVZJ/KhnvNLyd4X9x0Bao04V53XsFeY2775jBOMZgzQYkax4cew1LtQ8Rp+62peZM9DnOPLu1E
ZIWjDchmIXMwV6e5ae/hHh/ZI1bb79G2Hn9MCYzRm/3MuCp+Vpa4D9B5ufEmHFuS7UxXZ8G9neCX
tCMc9cujhMNYjeadlGrTbV3vbL/XwLuT+inFKsKE6DHG9ceY2Wqcb7qUW1clFJ6UBLR54bwS6NEU
+OTnU/cRzAJwRWX2myZZ0Xxte8BDhl2UE1emCYz0K1NuaK5T8h4MkybhDr3m8PFNmsqhFXHjj27I
QpjseKDn7pBvpgZ5V2Jj5NinQJhf9f84OrPlOnEtDD+RqkBivAX25DmOncS5oTI18ywE6OnP53PT
VV3dib1tkNb6x4ZjKLjUdUNPzj2WG2vGVDaCzI5T5xl6ax9JAmuP4tLHu1c8tmXpM2yM3GHGJkSF
1Xa6uO5S7vI6u7MR07O3RkcwZfQXD3R21OMujm/NQTfjL/gKLAzZSnF5uKXbfCC4OnVLXkMnru7u
bCWvGccz22Xh+X09pp5DgCLXKf9U/2gD8+r1bosjzz7sVoTOm/X0TJMPg69cXmsSRPT2Wrvcy2Xq
oxKNl6soc9f5Vu52WskAY9hoT+vUbMq95UsTu8OpigaJwX4LSQGx5w3R1f53c2gsHFJsHHurv8IN
uIW+ety7dZ5CTA+OfdHsZnSIRLqlc+M1ngiy4k8bdGMz87tynbtV1MhUEkHz2BJdyWQZnLOhgo7H
taqPPTMLMlWT2sLpV2Y1U/pefur41O330spZ/XT3QWuVeNMwuFSgBNLZkpXK3e1AGKVnN0xiW037
+1D3nXTucOj2XXXWXtArRdwK+w/VnmNpdJts9eGrIl1X48XBKQrIDR1THR6RT9DqaDQNy5kXdYrc
OtRXToT/c7PksyT+0sNCZZvT9Ybm57hf1HHukOyJPrE5rWzFbQX/6JOwG7eOWIla1WrJ9HFUhU23
T/VoRhbW3o+XNmdok0lD+wqmH6a1dikeQBLR9j7TPr7OH0dtaabjtEZMPfPJ6Z1DAHB/sLtu1xw4
NfhZKLxCT5GkU9Gnn9xpozhh+8V394M1cvXLN443yWzozGtovhAyTBBNNgyhp9vnivc2YMlqZSvC
27AAXAV0zIWOv37UsTH5Wczgcd927ZTeHcR2vH0JwtbZT9FUMPknpee5IVhSYcdxYvwLyr25+Nw4
+c8xcC3Y5I6KkZAc/LJhH9GjDlVmv8bzOpogyxc/bpvrsKydS3u6y7RR0a1YC/l70m1Q/BFM0MEv
+LVGOCljCTnPKD35JeOi3E35Qq176V/J5Gzjd7ZmnpSkzv1tepoWf/LemGS6+MKn5whKB49HmLO6
KHefHoy6ENtdIAp3y1bMA3Wmx1gf6t9CrCTDfdWUpT4rO0zyxV/LoYieaFnj13w/Gjku8ytlKe4g
kylo6XZNi8VMsnvEYbXEWeC40VSlzjr+XzgZAxsOjxZ6RPw3rs5xnHyxzU7mBVYuUzKTMGydy2Zy
M3zpOIlW3vIxIH4iA6CcVZCOreeFSwo247Xsm0hpgQDcwj6reTHr98kPG374iJH9TaUr01j4nSmo
QSfDl2g9/5wLOfV3gxyr9SHChgrw31tTPiwyIjo9WXkkQufaw5e6vE9j526JFUrhotvCapz+Dn68
z4+jt396omNaMo6JoPhd5//aNd7JecBwR3Y8mjRUrY/gMfPxh0cUewyl9BE3V3DkPflm2hA5fZJT
RBNuClw1REc2On4334UcYUafisZhhIXrL3cSPrqgH0p6x0N4wevoWpTKKZosO/4uxiNczrK3k3kC
etgA/tUSMX2zCDEepYEzu8v+MG9lfVQpd0fR+c+1o7Z+etskYISbHgR8Ts0z93xBmjfT9xD0p9V1
/dC5IzO2F+vZpQ3J85MmMuTaicQMhwU5auPSlHFy+Mj/l3QPuvVg+4R1V9UFvXap4pOwVPQ12Srp
kGWinsk8UNd1JpauTvlM4DXpQm/J8Td2NULpd3K5xUiUXdPmnpLPHEpFXj/Gsty9ISlq9p57Gs48
ieiw3Ds63Ad9jK7MrOyIWhucGhS5wrUp/lJTFnGQrZKKz5OpO2XfBpEfASCA3HhLE391vL1N93kw
8dPoY2SE0u0mb7tHVxVuH2J27Tcf3V93EgVX58C3n8v1gioKBfRBU/UKKrBEKO3BLWLnY5LYOz58
5wg+905R9Vva6EBhhioObfvpYRryenwFcff1zegwmL/JUJB5+LIwMeoPt5aoCbM27xc7ZlHIEXTq
XfRC7aWS2gJNr2L0y6tdaeO0VJwHtLtm8+gjb0sHV7PGbuw0zp6R+2t7dUdmJwltZgll3aZVFazy
2q8y9247ASTTXUFzpmRlm3Wtm4s+8nBq71rUNcP0EhzChF+rOurW9xkyheHZrGE+ffjrsHtHAn3k
hl7qc2guT1HTkYGSRYpX8SycyT9+q37iKk0H7eqCtbUeVy/bPQKi9myZOfPA8Wpnz5k86ZAz55CY
XPCuUYrj+BeFPHUytTOFc5SeSLgl5mmEMV14taO7FlFiLTTy75L9PTh4Gl0ndDPlisiyYMw5Xak3
Py68Pj8Zs7VDzzLAS6MB5Puc91Zq0CLndATeFtzyMNSU1I92JlEMiXcd9t0VC70q/WTb63L8cMox
5CTibZv93xsd8O3xGbYKXLgnlLTJ7oEitVoUP1c3Hvr6VnTN1NpfW53T1fMtHgKKbK9ONRbKpDH3
ASddEHaT0me8bSouLzA7ETkxjbsUGN9NvcmEbVw875O/tO5lKnyzfKuKTh1LOrRtGw5ZfIS9d3dE
23YgRwik/0vIJjfMRsqM991Y9eZHxHtiLzuFHEOXYJ5vpeXPIZU4NUVbzkvGxrLuX2NFOOUHOKzp
yCtyvWgm4nFrzXoSFJN5jwF87zCcZRS6GEvzvmBoZCmY6ikVRBvqH2rvAm0TtQ3T8FpRoNX+W/Lu
WD6iXcXNGx5LWZECNtTLkkSBqe1bCf4c438tkNh/KxsxrF0yIlYuM1QWcHfJJPzPSNZ+poX1pmPp
Nf2dEdzUy+lgTo79s3AppdLnwudvdy9DafvPOgqzF57bvk8jPWekXwpH1upCamHt7qfF1Ovgvc1T
jGrxNO+oSH7jC+JAPjsc6+G7ZM5VTWqtVs395PiYg85cc27139DuqviSM0ru6eyrliCEeIi7L0Vb
SE+nfRW68tdB7KZJ4qkqarQ+K+5fFvOmWRSpzGzK/GVmommX39FRjp55VCaPup/0EgFfsR/ISD30
hv+/vExURfqXwlv3Mfz0jdXxShTYWG0LQPcR158brOGgN5RwTaC13D/mOH0+bvHT5ORVe+dVrgaL
GvpqLseTjHml3tfFsBhkVMIFuU1syVIAwOdG3RuRcK54JGXdLbqT1f5YPBbDWgkfpoN9Kz5b3+35
pUemGdfLVjCqhKcNVJAr0LXlVKRMfeWqQJxcVBV3WufreK7Z9ObvftGM7UNO/cnanhTZVVJlUrux
DL/yRPT5740Qk96mjbP2eZdEeQBOfz68iDTrhPn38IJkk0oUaUsibJmtLWsVxbtr0MaXSXUxz2TZ
r9TncF9Xbfl8xAqnRTJ4hY1T4rk+eZugcZEqjds6RDeruSx/DHRQoabryv44HtF0B+wXotkb/5nq
2LynM1TFB0GIIz8aorx8akE/uDLDxk38w51977REs9VbEpsh7u+8owbKT1ZnGI+/7lQulEXaMsBC
drUWOEuf5zyfnC2lJ6rN9xSmxe+CM1jlNusrejsWufQYu3XqLlGg3Egwa7t2n3G5bXNvLmqPJcHE
qlkOL0+DZe9tfZsjM7n2xefnPfTZrCeMKx9mrsho8OE7RjIurtVnZRhQwIEovWh+NSjuX8tJ1f5+
0TpwmvEW1zaYuxtRaYsWL1UYu6Z5rXjsZu++MHu+Rjcef7kDsPqBHxuiedwjNHWqmDaUHJIDy5Qt
HnyCabbaS2ZMd7Ht+NmSdqCzbhKzHdJhJz9CcK4VQSvTw0hZyBMprLFuzp7jumPwo+aMFMB3uhlQ
egGldya2d/lmpdAXB361iS7ykH7YPpgJ/854cqqtK2WyERUCAAtUQkrjQ5FHNiwfj2XzSjcTZtcB
6XNyc3T+Y+6jY6nIn4vGuUxIlchVna2BmbDNhKVloDg5JRDvf60JutxLyrxw279szzzGSc/4Ec/J
bJZBbGlgRM3f0RRFQWdTLga5ZsTjhGSVOjsBM/dmHpeuuBRmDpbHcI5WL78/xD6L5SSrT2Tj7vC1
Iy+hVYxRCSLg/HOg2KK2YOcPvaEIQIILJNhpHhEacSR2d7kd0tnWXovJMQ5hmbOoPg7t3yiratcW
zXmXTxsDI/LD7gSHNxvz0OSu7I/USPpLHb6Ca4Bv5mKm1jbJS2A6ooN9HLdv+ax9+ariPK+PBMKl
EDdwpJr2ALxSxRQ9UmpickJ6Jx0vxNiisp2bdOz7sfsD/7IG37W3UIV8roNpCJ41rBLnXai3bUGg
dASuXs5TsATblDUWWGAHOgfU+Mz17v3+Nh7tEs7cQc3k839wSLjLE+5yfp0J8uyl+e6DWg7jhTvC
srJWHo6FPfPxvDSvdITTDQJIRk/vPytayqwzl75vpnrPzdtivGtqsdg3Z+j1oi5lVNfLgzDewM5q
V4JXkw2hzBpdjaL8YTjZyt2qr/EyrOsvuo7mNmdF7s1SnDwj+iC8C3W55McfvMrcFz+ctSs3ebeU
hRrdR1204Fmv3QYZZA+enEo6zc/Zycd5eJEi0GZ7lAVKoO1Fx8yvzTPyFbUAoO96BuOLSqhS7MJH
kfcgoexwxkuXsmZU4+DtG8c+tAtUXP4y51u4rP9qytVWc44KxFL5iU20G9iZ6AekrqOox8dDeY1f
vA4oO5yMFtWyqt85Dt31gY0B5Cxd914MI6fn5nvlV2cGePLeB+IA2yFV3rgO+rSNEnlnsk/oiuYT
1zA+qaQzxZ7fUQY5686idKXWeHqPHG+Q/f0M9ROrpKTHrgge+g3apcxUsAj1BN7G0pDBXyq731dB
GdkfS9/N1XsBVwDFUKAkj9trz53jlHebXrDrvdI2HI549aN5UIs4dX4+9eR4CR8IfTSTne7cKeAj
Pq5hUA1f7TTtVQdIvih1jYgv6zwWhSKoXtQ6VfWQuNhipbqWsmm5Jef+AJ+d9wpwySldf9y+TsJO
8iNYzdr+DtcB9WcC1F7N79umuFtPQ1x7lcHqEXvNjk5EM8dK85mfy5j9apSmifUnT+GxV//6hu5n
8Y2eq3WDzWshUaKJCw0ecm9o5fSCtbe3UPiL1Vm1zM6RfwFDnl2mU+EfPII2LdZ6GY5rFKJy2t5y
B1OsuKHhCBCkcxe3+4aRhrF5G+MTksdCi2xp674pYGrH0YMQC4eGPKZnUjk/t9Vxne1+20VXVkWy
RKZvQ76xWfXbeVvJy4xf3MLl7XFOTE1F1eJwrGh8c+H41oCseebNCRdUauCyJu2kHi+pOjp+5Vhp
j0tlNaxU+ikabqJUompvJfFADakb/yp/pwtjzApU3/X0MCAS3VPCS0o7XMrhEFNzpk4T0VomhaJc
amMlRf0QvFBqx4r6auMRTdIVcl8G+fs4NHb7AmrqjealXENcvWdPG1perztv28hOjichhFJhdKuU
M9wVFqsCWQzdtEogfEEi8rlGxe2tr8YA0ISPoTG2nq4qmOK9f3WBYUg/d8EOt+jP7HDLHW+lADxQ
TyUTtBc3LO2EL0bX0MhF1OdWC6c7TmVH4Bj42IabpcscRxLNnxA15IT/DNqcpcLZ2oUK1iWsSuye
yBzIBwd/3uz+K4fK43tnlGdC23hwYiypEwKk26LNEmDRYeairryjPtN5olzi0GGKahnx8NUPO1op
30OuullleGcaLpZ88wd1g94OyoknUyg7pQtMKYt1FYDY9imIYggOUPbQyL9IFwtEeTPsSORwFWgc
iuEq6X4Zm7tymwZvOrPK96P9U7iaziuUUtatXuyqmKCSaJnNrGG7g74Fs9PBPjbbVz8EwUUHwltv
n7fa1c0354BKbu9G3g343JypOlLpULqN2E6T6adh+4lSrFT9h5xL6xcZ4uSh2QFc2dM4Yj7/bbPf
q2IANu4SJa0mGc/v3MohSxcEv8sRnlXIvC6qKP26OAWzHwziZzHmUJTv47IVFEvX6xKsiKtbwIvu
uFUOxRB5preRyyWbTdE739Qs4cOyzcC0xM84XkkRwjG09rx8f9w1D3ArXSMp5l4+KGBGaIcTLiXp
rYDrJsca36R0Ps+z/NuG0EfNu0esAvqKBpS0uO99HZMki7CmREZ1qCgiWys3MRzxoIwjj7fJXeNl
ujNyA09KZr+K88QeBtUS1FHI5fXoQORL9Yp5L/LC60KR8qdgSDhrfBfvHUlB32p11E2Rhi3B2XmK
e4aZJ2n2iun0Ag0FYXJbgqihHrwJWEjfoAj1EWaqWORw7ntUPA3gT7PFD2xYR9umICbUI3El1r3q
Tw7H7nGnuZ4ger3DJY4g3aaOm1hRhhd99/tIxlSKlW7sPjHbTFWXudZ0y1eHDWusvtW7U8f3Za4m
CL5KwUY8QuM7ws8GhimWQKbJeL8KuUZjgahpIe0KeCEy5X42MPjmVZqhCKPEr3uEQYnP+ynp9Gkt
1SI3tCKMrRdCmYRaE0HqnPkTeox16tSEbjnddua4cgQtIJnlyv1EIaA9LQTuTdNygmuz3ZjuQL/R
lyafUVgkhS7F3t1PcBEtrrgCo6TzREiNn5uvOWsz40C6kG4ozBel5BitTzwZhlqTRgJ0j9fNDlBu
1xJMSVL/Hgu3Z6cKAJ+fjQbGdQjAbJcZcMMbAvetq2bHbTPb8osa7tCDeGGb9XkAOwea3ykTPYll
GIsnToPOFSqtddWpMhtiiLT+J5oIgh4fcuUqLvAAVSDhpCD2ECDyi9+YJnoAdQrNs6XsSh0/ITM+
hQ0lVWmTm84sNU7xUX0Wc0SpAYlqvrbIcqKB7248xJoFNnDdOOGYl8d7jXZpapH643yW6D8Y7u/q
OoqWX7L3avV7bQln/jvN4dzegt3Lm/ZeaDELL6mIZCu8c9sIj1OpdKq46RMXeKn66jA5swwTo1O0
38KAGOkHeDix3Hgri+VnWRm/+Tbv0xrQe8V4qGteEVGpxw30Y7wMMneY5/1qmzzs/FwXy2nsh3p8
Ku3siiZxBqSvPzyXoBtQR9UO9cMwxTmashbpa371Gj0eDxTjUbRhplawkVcuaWIfDc+nJ07hujl7
nNRNNXriQnI8P9+t5vvZ0x6ZIdY/AfygTkLX9frPVHsx/SM1nwfz0ngSdhq1Sd61Z1RSglgll1m+
fhcVBO6RtOMwBs+T705szfUxSmfN9mquu3uXMrb+zvamjH64Y9x6X5ctguy9FOChVp4a2yn1yhpd
bRFyXTyeyOEW5vX3dg8a9bpXrXXx8LReREO5J/YFCmEJx1/G8Rxm9TIuSsp3aA7gvUg92wV7QiDE
XrwQzZez402C9vcMNkjUYTaNmJ0+EWzjFCeICKGiSyeY0S7W7WX1w1YgSn+Al0En07iZRUNyAR5u
776BFYvXU1FXc3cXhfkcnwdW4uMBulXHX5glvM6FaXVRP7ADjJF7KkXpOfVthP8o/9uxhrYRSj47
lv8Qf9vqMsDP9Xsq2BqVSRhcDv8rpqx6u62+cAiH4TAf+7u6VY0jk7owuLkwbkzx8hAcU8xEQi5Y
wWrKKtia1FurMQ8zAj06lXnNolfynFDsHTdGnbp/XDqz27e2XdV6WRh7dn1DY7gcd8BVAcFvdTjq
yqax2YP4R9iqqXjdaZmQmkLsHO/ApeHwdblui0U/IX05qpOAq2FS/Rx2qHYtjlY/NKG0uAoOV/Pr
GLtZG6QZxh7en6KE+w4zP4qC5vfW2m18YXoRPFdbWw7NF/rs8mBPl88h9p7IimEj+n3fYrdO1tFr
+39kZm/mZysZqjO2sTDqzp6KAb65BWfZAXXLiQ5Y6kzgmKHxOx/tYFCU+l2rCumI4MzWXdLY3dnP
i6jmSkDExiilE4UAmlQn0C/Aj0QhN/Oeie4x3ZxVO2slO+HqjM29iQkevS44uu5cO1TEioZN7QdM
inktnJdYTJCc3eTIgAET7Hd7jxvrxe9LlPd5mfKLXsCJYHPjnPTtOl+PL+ZT3YR4a1IgcQmvS7HG
CUQGUKjmqBxSc4SI5G5DKeKqhlkG2lkT7dIwuPGlhG+ee8SPnxdJNFdRkY0u88pN5qCu+7msd73T
l4GKozfJTJNHDA86Q5Ofe007K/v7QfDHc8lNtrCBGD/8vQ09l3lCocRsXkBGJ+cvWXELPyYK0TwG
6iHYxk6eOE+2+DxBwNeGIZnV4Z0/YZb7QwWMwYmwoCVnlinABfWZNohQTxBn5GdtJMRensyxuj1j
Z9h54skrAclwzIIX9o+xcEqGz6YDsg/P67Qe+3c3APAJk1JP5OCkfdwOwN9tQAtngvhjWH+Cckbl
zqrgVfXV8XxIRxmUo74NTcSqdhJOtNobU9A+lNnYNO3hXwflS/0mJWTTSYhWTxGDL90hr1x61UH8
EiIKl6YQgSvzcY8JuH/LO7JO3jVb7XI7NG+9Jkd9mPKr/rzqqSKbVwSF5yJ0Wl1kXZQvyGWJ2+FF
Gj53sDXJ87CrT0c4uf13J4Yj/VpO5dCeYykKXp4DgIv5zF83hMlHhAjgGm+AUmlZjgiF/CJw569h
WTsTd6/T9s10m+J19r4XYxlEp566hPbGrOpUN3T/BaEUZJM0TnHloOwUlge7dOHjXA0CokWaWhbw
LE1f/nbVp9gknfpQLae69+V67g+5ErL1SW2OZdo2TcPTGdkcbjwB7YN9SCjb9NlgRlCw4xHVUbGe
1Uzb0LM0/FjvYdyW6bsfLRSZUSvTHVcf9ax4KojtakjpWgL5fajyXv36nLbsS91Eob73chTUj+2q
C/W7HcPNIYrXGOfNiHEoP7di3/u+rf0W/N7zeuBDwRfnwbnfouAIsb5MEUSPEyz1TjAw/crBf9I9
fP+sgj6OX1Zly+anyGuOjSRggi8UTEHboWA1cbepxCU4x9yBIPrxm18GYR3TWtocXQrWctgaecEw
Vm+bPar4y2bnuH47QlWP4mRVWIcOGfvtvP3bNxp1PuJdNevXvKO14Frh+vX7bKICnSykbgU4MPgd
6BX6vCYE1dK2r4fhJitVTn8qOx8Yu4Ogkp2PQLBpkFRt2Gf94KyGXcwvSDviqE8Db99cmA8U1MT+
H0LI/ak19Y4QYmC4WkAj57lxvlHXsbrPevLlifVDfvcRPQzvwVixDqLLkkNUIZuVPhzSqKIOQM7A
A3QkHufTjybEL1YkQ0ur+r/BdL39E5RhAD95HPDbe98JB8cpyHnWoxPef41rvmVDpdeLo0f9tUYi
L3/M4tj187oFL85GJPOd6GBq+qTi9P/3udpsZ6vmw80CyKK4S9lazRZkm6yhpPy85L6uR29wmS7C
xUcoFVNqQAI0a8ffabBR3CR5i9SVZShgYfYgEu2R3zjkh94/7RHxUXejVv7ytadK/bgKcG1LBaYt
QJQhE6PgOf4kcT7CzQXVzhBRyGKgGtdVu05XfiT9y6xKks7Tg3nPFgkKQ1Q3SCKn7nvBIfttXCP1
ey47v3w0IJHbfC2MduzT0q6AtBnDnlhkRrFJXb7N1VEReVDzTuewIGqK9pfZ2YFez45hmfbv63UG
JMm0X4Tdq9cztK0JDA/2gEzbCo9EutG5WM0p0nS7/RkWSFLKr8P6BSVsxWDcX8Ioaue/qCyRd3V+
zfaelgpM5lN0VTgBzHfhe/bSNtRn/42OUjjvul7K4EcPeNOhuKcs1IthaRsXvXA79tMNPH4dPpiY
2+XIgPCRp51VCXj7sriFcPJvEQT3Z2wRKtx1eECf6M7jeXQQ3S3npiLVcjzpfh/UN+NUMDKnXB1b
8y/cKrbQpKwqGBXmGnAUnTatm3Pp9KigC5SMsgvcqy40m8ydK6M2GL94rQV8S120Hu2ji8vHeeZT
xtbla/jGeTFDtRz3deh3lb1ureDiTXAjxMiRi6YfJi/N9TQs7TPq2ED+h4+1RDOAYrNCHruMTViX
jw3zsIIdlF1u6uc8QGU/04LUxv1LPNdw1SkmvK18wqwgmpP20C2Mp6hxkJQmO/gTVd7QOWF98Ufr
B08Or4sDeY+UTHyTMZDdvS8W7fwiwpDo9I8isH5+3GTAeyZej9VDoBYW7bg/Bli6y+Xd4I2I4m9G
QgpgCmiho+CQHTR+KQw642u2Rk2+Epefd/UKZr+pccqqQxDSc0PJNFXLPSYh3fyLt8Zp9/PkVqM+
dYercnsd0YR7IxwW25x6OSZ/05n2HLojs9hf3Yb/1Cg7fmMz1sIkjp7L4C6yEyKszBNH3P0doQ6X
rJv33ZkSnDVz+KMKq95+DT3PL2Tq62Yz069qyFtoOT+qRWcxsxRifNrAGVo6tUu8qKh39LKmcuy7
70sZKf/jqMJ8fGjFGO//WCX0coOCH4ohC1H9lw/dhHTyTxVxu4WJ8YNie3Gh9HgVAmTGc54UK1Y/
kc1zW3R8qYje1b8Hk7NymKfzvZ953h2fz/HpWOEWo2IubuFUSEVVu3dxpqVBZFvQcWm7rzkKCmac
KEd//6N1xUw0t/Ul6qQHi+N2eyeN1uuazIlizAJNkDfBkAWYFprpQQNb1fpPj/bHJXRrrYsJicZR
Deo/SZeFE2ZxPfqqfBBhGZlvy6FJuUnBIucanWQPlVr9ESCxJs5GPVd/VTX2BOniR/B2RKAAVF+Q
R61Of7ea2g2O1F/6iKNWdc2yLRgacax8tKMpWx8JNdqb8WGSFlkn6hNUjz/VwJI7PdWzIiD2spX0
A0fJgrwI3Bp6vsUJv7t78x7VZVu+zq4XKmLzNRsYA3u9mc1LvBL8fvpSqxXwJEPvAveeRmgKDEYA
NXW6YCGKZo40byTj/r+YAQb7wcZW6RUPkFitVCcHBbN69NpWLOs9J6+RFInuQQgsrpzdfgG4orPu
LONW/CZp0K9+R3M55Q+77x7Rz2YG4HBS4/ET/RDwkPLk0pWGaQQLroqWZC+l1CJx8ZDuP31/VH7W
UY0SRFm+Dp+v/By4x3ivo4XagcRb6H2733skW01WaeAsP7VYOQMJsrl26/c6ng+n4tM5OwXhnung
R5JdBdq5LuXmY+0OEBgMz7ggh/DxGG3rvrnuXk1fmhqpi5tCOLBDsxnBhKXE2K4bVhn66oomq52C
8A7qm+qtS/1p35+m4nMyWNFKNR0ciNDuR7f5s34c5mIA5S2N3N85Jwb0brKA5nvfuk+Dx7CiqPp0
BFV7hYF20dRbkvuNgZnvxdngHTg+g5+7x5Qw4ZGgS6d+cCRE8pY5aJsqtD0z6OkA4beP65T2DS2p
/0gLGjlUy/EgjzUJ2LgHciIctS8ZgwINEF7IKcfPgxyU9jjjKqrQDPEIRPpirF/5pync2YI9eBt/
Ys0ecY89rnopKma+wItRlOsh4mUGzILOvRxobz19qVv8KzUJUcey0650BKCrW7a4eT5/ikPMwmcN
xrCu30REQcWdxH1VO8+0mq0qvFuLritISCxQ68ryR8xrZvuzrTAPICBzICOg1HtI2dGmoGwlKEzl
/Y+681qSG8uy7K+01TuyoXEx1lVmA+HaPbTiCyzICEJrdYGvn+XMnOkkuyxr+mEeprLMqpjOCFcQ
55y99zpprbvHRbWta253KQT2Gwonkcw7kCfX9m8cpS7sAMNEZUchgbQVO5qyslH0k8lolufbxcaD
+VUFadCUvqIwaH9W6wRdmUsP4SsKuY7x5G5l4jo+4DCfinBK6rL/ZMe57AouNFKPH1WzU4j7ZMqA
QoW8kDosw1azYpW2pxa9tQa0ZHLerY5lK4U3aZKa0+N2y84uhHwlG/Zi7mInJKtvcB8gCS3ieYOa
VlP56Z2M5sc0ckYaH7MtzEc1wjeIxsLnWe7Buixa4sd23aDLz7WtSt/S554zICklpjuvrEon60OS
yCm6bRWxhX3XLHrExJmZf1feEOBqm5PVQe5ur5JVWuM8qyvSTxnxj4WUiWtpX/Me6+zGhumXvsDD
snB7G3WBL+eB25aR7IZ2rOqXuERw/l4almUuD2xPkS6qgpmkKONJnMUMftUaMzc1omLB5wvHDnwj
0fHO0MvAqSbdibw+QVwtgImyWlb5kFo759mehkao3O8bXMClN5TM2DJPqzRLzttO2IWCCoakHn8M
OPPkgQ9qXKuXtFyMet3mg8tw555PNFrVMHMHwWhZNma1yjOZWnc8xDHeGp1itF3t+k5h2KIfRlN1
1PeBBKhqnBgAV8bJnTtlZR+jbjG67WIWX+/Mui6abcRKFP0JoivueU+3OqX74ha4TREGS1fFu3sd
uUIrxWPYO4gXNZenETtQ3at7skNaxVZRxWWjqBQr0QFC2PWwTUcIBzRWi9D196jJS7GyOIYYSIhi
hlFKAHRFrmR1XWyIzZiSICICet2/Kff4be169hau43zRErY8A+ma8FRefCsKBvYYVAsncXM/LRSp
vHWoacWlWbWmoLmKNQVziFanZftgWHXf1V5NLrRiXpWtXcsfYI8ixwqhNu50IB0L/mfjItSv7m6u
lATPtE02szoiC9SR5VsrKZNNk7UjLnqTwpjzbZCw7YOEAFA34gUesuWtA7Nfv6alq7uuxzompDwk
fhL69U1is0XwRGoTsLw34zPEHMbWhCpF5DaNUWJoJM04MIlagDohAlty6H1M0CM39bRvu9rZEmJl
X+yerLuItm7RV+zftlJylttMzRbFxUxkJwMrTtnv2A8ni1rOGgliMm2nMMgHTm8Gm2XsHgtGhZTv
doc7YJf1RaXWfjJWgxy+wSzoKvmYdI7e9SE3IWUxMT7qFRmLceYztS4DnKYsCpp6IpdzYZkFZhbC
cSKK/JmRw6JhYEeimHwrwSHf+Nowl6u8jPjd9Pm7yXSkrM/wrrFQhO3QpIqyeJjDKPU39tU7E+EB
i3od1MWimmOwzFM8xcotFbkB9Y1QH4N84zlvlMKdz4ZTOK08Euy0YLWbPe2eGyAH0zYe5yvsIfU5
8FbjThpsZJ9oNpu8Kg6Kpnay2pQMppV0O3XdaBCe7Kx2Lb2aS1/ZcIkTDQ5R7oS077d4IZfWfIpX
VYi58hUqMVMZw4QYYiGEN4xxJpp7Fk9KAz0dfywa4TXBy9iecK6hJ05sEYJU1Enm4TyTPPiezehH
uJ53pBjVzsKVns9qlr45ONmdwWeAU5lfXIrJGJrkirEh99Z0Xhg5QO4tqqOWNUk8BZo1Iy9mijBz
JRygvirVBlOq6Brbz5hzJpUTIusiIVbEJquop1teR9TjbY6PlZrAw9CuLB1GahrI5ZGhdXKI8C3P
yUHnWhHdKovmrNdltRlC4mfntqL/HIFl0+A8/KAs/Ps3+T/iz/r2d6JB/4//4M/fuNl3KdPTX/74
j3P6rav7+vvwH9cf+z9/7ecf+sdjXfLfX//KTz/BL/7jiYP34f2nP4TVgGp8N352y/1nPxbDj9/O
S7z+zf/bB//t88dveVyaz7//7VvN+XH9bXFaV3/746H9x9//Bkzl3//82/946PJe8lP/k+VC78TZ
hvdff+bzvR/+/jfH/E04hk7tq2u249rXVabz5/URW/3NtFj058KwFA7/AyOjwrqS8IziNyoZ/rEc
28Q7r/EQjp7rQ7r7G6lnLAH8S/aAEfv/2/9+bT99Of/5Zf0b1OvbOsU+9Pe//b4V8r9gKQx+1c88
l1zrDOKPEfEdMYtPXI66HnCnYxLIDV+LoKbbfZreMMlOSiKeZCeUzF8KjdjOnYUczWAysQZb+8go
uLp3F/fj9FRzVQRY3WOPhSesj+7qm7hdWSqyII9uIjfFqRW4Sl2YqbcKeuTnjAa/O7E2jK5/spgb
+zOdbrTn3l/YZ9z9cRVmrFNOgkiD8+1nImqU/ViaZn4m4kqgzpvVNjMGn/BW4voRW4uWTb9E6ps6
y3YK3HaZVSJy66jdidwSxeOqFU4V4i6p5OmaM13YSl+zEcuzmCXdrn0ydBs1Hrs0iKgwo2PXIiY/
NokFICB24mW9LVoQur5QWmM9Cb2wbhkizVmYm6w0CpaWgXSY9fhbcDLoyosiQNKELokPDW7Uiiij
5Kvi3k/4LJOb2gERiedZrP1rmTZzFCCiGOPnqsrevBsNwyCU5JiECaypLhJg87Yl77lfZCiWBnPO
YLWUUgnIibizhzso0bcVF1Q7zFaRuicXFClBlSq23VPh2GV7JA5TjHsta1d9P7p2q78kZpXYu0KK
bN4UmI55oxrdPSJSj1Es8/hhZoxLPk1NkHUE23x5zboFC91Xi5VcVXufbcGsnfUYHjjFhkKUsJ/q
mNKhxtfm+sXErCL3WbRMggZUKXL3TDQAY9WUr30eOtR4bYCLAQfGLChgnkfdsZtXW9daN5h6tTRO
fAPZfHTlitcK697qBLGBsQCSjDLa29U07OhMYNlMzg17GcotaYJk3nMfrJzea2WVfWaQvKIAv1+Z
hlnBHIEYul7n565tTPvBZvL1VCPc6Z8GkkWxGy11aDe1Frcl76Idc9IP+MtOrM1LexKSOYF6qDud
PCcYdm0fpkCSsBvSmpI7l71tbmgbrky8NRMxog/uCgqsZBx1eDMmxJsnWRBs8vquZBNdKbR6vYwu
2GZMK4ogpe7o8kUOnGVItm05Bzl8OBnEWCFiShnWaT1nCm/a0zuFMF2z5gq7uyrHmbYuxE4zyByd
TbwoRYiyjzFKolV59VytxRb/U8f8raVhDa5GeoOSsjWSV5TfPtoXRdP3J8TLaXrDXTCMZwIjKsRb
PHDkI/OsU0i4c9VbcKdCTQkl3EFlC7ymwSfZIiHNW6cns0lsj9rRc3rV/N7rZg9UYs4IgTe4qQaO
pHYw9hQRMELsyFZYZD7lrbxTKoIToViMqfKoJdTuhD0FNbYv1yE72zMZigdEKLBGq4W/7ezG9vRu
4w7aY9lfRk8rZ/1YoMkNoSlrXPEiJ3LpESbusSxV44BTuasilOMVx3GYRAgKnOo177bQDNc4CFfr
1v3URW7zpcfvnHqFruua3wg3ExdMxnHpIwrirAbrreQvUuvG5NACVsgAkThaEVrT3NtnOyIOEaDZ
zASscoaoWxJ7cXVRB4MmB6+7RZyaV7SY+AGY7lr7yqIq9UnlW4mvZ1bTvTW9ow5gByi1HInoDxXo
mBNrTXeu0BbjkXmfgufVzucZyERPv3vlkNnaLfd2s7qjqGIPdArwhPWVEjcOX7rClW2NGIBc9GZo
ksA11rTauEjz5YHQ5IivyrILgn71hI0r5OTKYamkUWRu0sZNmlP94wrNN1vieB90F8HKJCjARpMi
egG3n9aHAeJJdsOexNZH7W3963LT2Mc5ri5IrVzM2mS2GdICRgDyMJV6y7dRqN9KoRhKoDiCC/rY
iLrfFMD8Gq9bMZRtWwxs9A2q47jbGvR0HAytajps+OD+GuD3Wipc61GhceE1siXsReGMgcXI/xE8
CN6Kpq6UfFsOSats8tJKh6Mwqf+ORI6VdFO5qvyIrFydfO5s4iXuleHFjsyObZ9t7bxAO+/t73WN
qOStapvowBpV7nGK5c5j4EaOjjzUo+wE5AqX/JXpHoo8PlUlHr5gRAY+irTELGARqONkT+xFfV/d
cuS8pOLHNJIXLMsMOj2TloefM838ktbmxdQRRA4W67NAblBFsohhmtLXqSjWiK9PdZp9Z9UQhZXG
SL9q6hVm4VNtZwnBz3psL3OapMleVa42lCFmdH+jjqvBfhrujpPXKEjT51rSiG3Rp5r5LS4sbEdu
jBtyt1ZGbm1mqcjhnGBdXXwN9DynrMuMdVvDQ9AOmRU1gu/U1seTJRStXXzRRMWwl3Tq2cRAVSoV
IioZrDwY0rSyiVlbRBrQP1SmFfBK+uzeqLSx2KpL3Y1fDQgl13q6J8nsRS1WFIa5KpgCjeuoKbP3
mO9C+TZxaI80sunYio/IWS2LiHyiLxVdDVyzDf+3bw5468R4YgGkpu4HnGPrkaq6iZ6Yb1ZIvMZo
rW6Y454mL8T242a5yQ0ui+gPJJ2xRZT1raIurvYMsjPtHlzbVlJfg+q1Bjr2AfciuSamIYCZ6tS0
aXXfAKrQnI0Wk2K9egog0NmtKZZzYg5DyZky6Ozg6EzkjouQpKkfi8Ru5gs14ZztIPuwv66cKe6P
Q0TT+lzTu2Npt2ODSC/noHHXlvb0Imszyw6x2nFMzZVZtxcL8c71WNpYmOHErBX9bB2ul+CkYQ+A
ZqA9eQZQCzcwaGVt3zKw7IQCksyEDS1v1W0hUCf2C77TNkBrLQsmck1c33Y9Cs2GtIOuhj0ZZX13
ddFnN5rSuvPbUhndd13mztU1nSnOO1mUJfnoeiiWhZcneLW4hFCKCS8R9kqf51Qzc8+ENMh93Rv6
/NUqWq3H3zlkOfMFS4m20pBGRhW2sNngMnR5NF/WBPxH4FjGxBRiNnKBHskyY0VO3iCaDHF8KOik
v054A/uvGV1bc6EUMxbJbmINrjLgonQOB30uswMFbDuTsBDF1N+OQrTdFjPfvAL8olstbYxN5jFi
mpGUdFYo6+ohSZEs41fAasbyREhknOWRPVRlO31LrTqu6o1bJOO8+X/VVG0/62tf0v9/0FYB5PyL
tmr97L6+p9nPXRU/8ntXZal0Qa5DK0zMUnUNh0d+76pM8zfaI1VzKIyJJP945I+uytR+c1WLkotJ
ze8P/NFT0W4ZrqOawrVUzbUMzfjv9FTGFUD7ny2Vo1v8FgPvmbAsTTi8vp9bq2XspKP3U4n410wB
0KCNYSy3ZlvqHuB0semwCHvaZIPOUtkqDfzsaFjZDSnUZr/MsR0oC+sfMXKWGMhycHRNe1iHk1FH
k0+09r5tyynEFbMbLDsJID6N4aj4Hfa2W5b6poeowDU/29aBeb/8F2zOH1DTn9+cLjRVaMRoNZfQ
wpWy+Cdw5VoVjPvY4hIKxXlz2uWSOLqnus5lEPY7duIHV2TPUV3iK+mcb6LVToZsfNsY39zV/fzT
IfFHN/vn7vWXPUmOYWmqyxGA64+9Oy5u5Z9fTIa/Bl5kXoVKm73SSL31or5LneYEVoH8urnDSUw2
KwVhJZmFwDnw62wiW29/j3MEUmgAX1UjQW/ubY/8JeZavRN4Ihlvp3bv4evjPlf6aio+tES84HvO
wpFq2TKJ96x5WKvEq+wuM4PUGu6UVYA3SLFW2sXLX7/Vn+GVvFNd5XDmvaq8V93+lW9OGWeo3BDV
UJus6KjPsbk11WeU/j4s0wH/Ux4ZRwZBf/2snEV/PpJ/f1aXfs80DcvW1F+IztlSZCBfKi74mrjL
Eix+mV1ugDx2/4Jb+zMc+Mfb45y1bWIGGCzw9/78RTp1oVPzDoSfp2lHodyGKIDyMGnCUzHTH1ch
/3sU5B9Paem6rfJsNoaOX3fo2CXIQywMOOOgcByZnql+OTh3bpnChnLpYCTa1b/4PH9BBf/+pK4j
LBOAq8uHesWi/uns0RqDpMrcy9BAAz8U0YG0/NO0VMe5KY6rIW9qe93GmoFrZ7S14K+/zX9yDNmG
zV0KX4DBJ/3LdYkwfwQeuJKhWgqAcFLuIGh7jCk0rKfGU20rd7FT/X7r+mkc+Odz9J89KbMsLomm
qWED/WVVohKxA2yxqcXxfdzE+qNl8WanOagm8w2vb+avJlyCv36jmv5fj1ubw9WxVWiyJtnwnz9m
N1rIvvX5gsep/aKk8aWL9QsWszzAtpEHfTl/M8fkJHChBLCBbWVXVnn6L47pf3LyOKqtMv3Dwady
/vz8IhqkJKe3C77rVO6qrKB0Lzi+6vRfXAV/Xo7z45hyeCKMSyCsyMn+8rUKfchUAG5zKNwGEslC
WiA5mtPuejQ3EypKRrelv//1R2z9WEH7pxsBT8R/uALrXBgMgwPr57dH5MtZEpLeYWo6I6bU5C5W
lPKY4y7DyYS/3aqRGp29luQ3uaw+OCLxdprYczGEfVXKOz5xhhl5Y2wZzezIizyVXdZ7c2yE5VR9
DErxBDjzXOX5useauptG5ZRAg2AJuoH0iUfJfp9GgxU1CeYJ6X5ojY7EgOc9Z+1W/jgn1bdOy9+M
tHyptfUVJeOLzPIbYQWg0x5jLC0ggGYCBMBWh0kC92dzD+Kw53RLx85d7d1BoDedZFMZ8TNzzu91
OhG0rctbi40HIv+WcN+VMUZfkb4CB7px8/SuldGlmYlbuD4yx86lCdJm9R4oH8E44ietvsPifTWs
hq3VXcx0vairuIGvkvrgZh46oMhphK7XLhAkTyOwUE138ArHF5PBvSecDtBLeSzg0mbXUJX+OHdl
EugkADc2k6SwMNuvphitgymVx+UqHVlDdivbRHwk6LwbsvDdkc8QwV876m2qEWlZQXOplrsvIiBF
bfNEBmE8QYS/Q0ipjwSTcRYpGTaeatmaYOP5Esb01LLtZYuB9vtsXBBccpBRzZe5j6U/UB6QLYkx
LU/FQ2M+00WTe5nh4MEeOSIE9We+zO+5LIBIGrQpLpgvbY1C5oeJx2WRlZRAYfyo1KQP18U4wtUd
nMTEyDFbgWrA8a7PyRo5lzhj5WBP2i6f9/qKl29Q9S6cVYUpkT5jzK6DbEro47LG2CimGh2sRnl1
4nFLqqk4qCYhW2IP26hmm/ucp/EmKXQkFqh5edxFu9i9YZthfVxz+54I2nJSQNzscLx7NMtYD61p
JM7q7nnLQKxIP4ZtIY8DzLoXA9eka8d3eaujxMl0OyYo4dKs93BqgxSiaePOD4b+JKUyPBDA3enJ
Ryz0yqetjEJcnG/mai4Hq8KcxAq61DeMQj0yDw+s/jIBDggqpM+gxd6KadencUF7kzL71ri0sqJV
PSVxpxvM3sgQJETS8aI42fOoTHHALis7IIfTBmXkbAm+p0GVNk+Vu3yYo/ucM3MgdmF4RTrlnKgU
QpyrZPkg5K2ccr3pDLuRD2pwpvmAoomoblgFUqaGHGDF4CuKlbGsfSM9p8mMO+b9sR93iodVzNq2
DYC7gkpnw/gNDnivrjuAFouH27gNNbebg3Upt5Q45BuMeAnN5SJwzXtcb5czdA0fmU6+VY1+Hzk1
LMssX4OoZrbFYl6xaSuBC1I1qddKjlGnhTlgm+OB8aq9AfV1l4M9OlZRfrs0k7mdVECVxqyyMlM0
1UljDF0R/sMjPeQcoC3ur1h7awAGOP1eZ/ai9qXldwBhtooJBqwiOVubd8UEBku1Vn07nGcsWYdp
mj4Tq2Xo3PdftHnGgao1467XkylkY0y7welZBOyUuHdJ6qLuiQ9X1u9MkW7KBQieyQbODJ/hWMRv
FwEqJewn5bzG+MBiKx68omV0lKvfGNYeU0wsRH+re4AJwK304TJmBVZ7IpZ+Pgq/jeR3PVrADvXW
Pe6iZKsrxxhwmK/iYvTSrILjQmQKJ3W9xccRlAM8vl7VXd+alC+skLsVc864meWDPGl55vo17IGz
WYv5SgDlvFTMGKLXKsENm0WOjd4/0rIsr1fmg8f0Vhz63l0el5QMvsmZrGhkdKcRQp3OfHyQstw0
ptimWvu1ktl3FPXstkuWo76Snvpi6vpdHF847uCZ5M3jkFnhIumw3KNetl3InGPZqnYHOn2O/Ury
qhITkXwmZnmOuWrd26VabWKu+XGFFcdRG7lvlWX1u2b4wguq9nlakU+RDCxx32FjWgbJ0Eq2Hi48
J4xpE/wC7MzNklgWCvJKrm/u/XaVxSa1cIClkbbNc5CpkNCVe1dXEOfjjnx0o24nDKFHtq6nh0X1
prZPNjNEusjoMC6aKcSEF5yEgD0bGI0jXrZdJmdyVSo2h9wQz3o8bGahvUSgy0gMcfUB87b6TtdN
5PWcz9ElahVVT0tf9p5LnDRMOzJBdkXS27iSTAhK4USNihl/Re5gMmDU5AHfN44Mt+dAgdiKvcUb
vo1pf5Y6bkJjuFQriJ3G+uYYzbpJhumCVeo2Tgc9iMr1fsiaF7BoW01JHvJC+WgA0WiVUlyq+aHN
lypcuyb3e8xzJvjRjUimxyUpmf8XzktfgCitM/uo2cZ7u6wm32n90hFHD3pyw6RkGei3wHq1NDNv
dXh9q/GAI0ueZKuCfzPokXsM6Rsg0piasHf73cxNIZtukp6/TTjji9m7R23onwxNazhMgt60k4c5
s++mKj8TIWAiVrBECRDtom+XVmFpeaRj/MZPXzvZjek6xZ0VcZcFJBAyEhd+xV3SYz3B9YSeD6SA
vqfOtCNffqTL+ArIL1xPpVKq/phmX1l7Px8IFu2rNPVnqCik3m0OGXX5TOYSEWgUlETW2nvQSh8B
elu7v67Sfuy2+6lIs1QaRk0zGUOaiMa/FsIOKcoCBZ+bz1hvx9y9K4idb8g4sDIxIu8Eg64k5UB9
IZUYL35DHdR2PWbUYoHBoL7XV/xnwTHnWdx7s2Iadki9y97JwIBEanUCrIQ7t39dx6p/gDbxtVSL
0I2aexgDTISL4gIJ5PMasT6A0oH477yvY2lsCigSvlMrMsB6vU+dTrm0r3/99vEOXt/gLx8AyoNr
W0I30J/EtUj/U8M1DgLTSieaUKqfeBYBPNPRem7vvNdXZCzu5f2q68RF6pJ8fLuvJLdek0Z6VU3Y
/rnNHYum3Mcku3hZP73FREH9schOsSJcvytZBduI7/K6E2UUw42YDX1Tk5IkVybnGyfXDnxcLCly
MRT2gKlPknXv8PZ1NQCWOR1T6G0YtvQ4bKV7LQlz4d1ouOMOVgrwf2pbyxfXFWrIq+3D7Cwh0pm2
I5B7WE1I62Q82gBv13rgc9kTTmgOs70RXOn8jkEYOTJFeq6j3yRg7fbgwKKwuQFYMdwRN8Y3apf3
zKvemrUW25iIIwCWnkm2mQAFynURSlhGnjSzVw2uqZeyIuHYdojO3DkZkVDiVFV8zrG1ef00rwcS
c/VepPF3ZulvTU5JISduRtaqyAcVmrI6cV/Txm2XTw6OxS7I+R7Ccr3WLp16AuNn7ltpHse5f24b
HRtq2xPo4hP1I50jV4VMHCw9dRyTn5OQ7ybAqE1cZWaY6W67zTQi1I2C4Rr2F5d+ysfjmirtPo6W
Q8JMa9uUFOwU98W2Y21DqlzAWcldncxfsMQWF6WgWlBdmNErXUaU2tUOHTYKVIL8W+bmX7rQivpx
h4GbbHdMN+12uIuZ+qI2GuAd1CXeV8ZYPHXZt9YRG8Co+V4u8lZP+jFo1eyjAiLhrbUzbPAJ+4o0
biIAYX66wqRAmvoyzhgF2DD6aZBz8a7TAT1PjK0297hsrea1njvTE1O6gCjma7JlNgXkFHEjT4RJ
E5bAkA+R3cZJ5VGJDj3IckhApQafSQwheU94k7n7lbSrecC6yC2+UliLOXMn9lSAg+ShIBGMpcP6
Pt2G7NKw6acdh+GSUovPoa5P2naIxz1evB0rf3HTVsq7hrp8UhvWLlStlfqDqshTZo5fEF1twsx1
jxiuH9qmnTZANSnxq1g+kR7ZwKeeDmR0j3NCfchkNb3UhliDpnEPzTQrz3OSBpPLEja7sPngEKSB
AkhtC+z0ORq/kBAj6bBc+ayEr4ltoUk59AyEfo+aQd2/CDl7kh0kd53ZDsfGmM9Q/WSQ5MhB9uBo
PpXTsDdIykGscMojtO273u4IMMdJ5rm4sTfCML/NHVAMOH7zsSqiwTOzJToSCd9l2ryfCle77ewc
NdVqtW2lKncGaVG3W+cT/i2WENQCiyV7EXYK60gZSt4YsyNuAbltbL2sLx3B9mp2mXcpHbKi02+z
yE1CB4zGZSndj6gmWFCjuO7b9T3qa3E0EvMIX2fcE2i/4XqajeW+g8jpocXeN8Wa4ErgjOlbmsYp
1lJPQgCKF2wzWTcf5Pwd6351Gxkl1W/Ejci0Zy8a1nzTyPJra0Qf7mj4xdAruwbbg8cWTkQ9I5Jh
muH2BOXHAccN0NPLGP+K/txOrETo50+9jgdu/AtuvHH4LNxm2sYyJb4aR0HfbHojzp9zay4Djgk1
HCC+gqlz9ymtm99lzQ4I4CPEtEd6MxMfYILGTCpUH5zxXBosyyB9UgaKzQaVtXlDlnM2ri5fC4wl
YUGzijmeHS0kDDSIJHQvZlZ9UQb3KcoMngkJDORpi6aaZit3xWk6jwrnHVQGcgl2ccTmWb9V3b7Q
a8vHNel6VT1/qGL97BHVgtlqx4APGpsuERQCQ9B+Ew8W1TtEg6dZKw/L1OenEZ+DD6NM2xWZ24fV
lVQDV5tgfG+FfS9YChlV55xN9UI5s24mfxzEesNKlvaSP5cxqA1br84JhwH5JCm2WCRfGq4dmw6N
PVgnzEY2zHSYRfVWTQplp5uSyA4gIdy5Q6gvpPmgQ3M06YvpmwAYLCbIx1LYFeeVRtwJQsZutcQe
+JOKFC5V/0ph9ioX0RXDsdhEFVHba/KCjRT04TlM+jC9FFlUn4jsVBsqTNhB0TEdR9a+OPIuXr5E
GIHP2ZLtpnVSdmwS+LQ68wbVbwslQgMckn+SdTWDxoAfLgiQOgM9MYbp14o1cUdj7e6iPP8YisYM
Wqdbd2TqLvbUufh+rbs6oQBbeyr+5OoR12PgeA6+nH0EQLRRrPsRYOnNDO8kSq8LyvI3Wzy2hMAR
0YtqAys+3RJ3XDw9qczQgs3RFM+SRAZFCbMT6BqvWaKd2l7NGDsAUJyU+RvqkxpKViUyaSG/AxzJ
ZyUQYulokRcodMvXO4i4bIfnoJuMN3Z1sT4rCWgkzMOgIcMyE7Is/QEQFuiXQdkInFErDt+tVfU3
St47YTOM1IG40z3VfDDt7rLqTHfMucZmYNdfKnNkP8U04pdPp2nDmH7wpOrIjQ1avGN2Mq09uYR1
zDY0fUcJU3zjVtTIYzyS8IPPMTpcBmfsDgeR3bAzbAqdSEoOH6puYGGYYXXbAdJmr5sGJFrhmYWd
IoPApQJpf5J4K3jBm9ykkkliAYzJdPHhEnNzCsSHKOvLcC7G0Ep5jAi0b6zWialAvlNraKK5GRQr
pMxBu6LB80/pymzjaDbjquVb6TIByofXebS7jVmZR8Cx2llGBhzgiPUEKw2pQ77WV0bT2jpkxKJ4
KvYr1E4DR7avrn3FJD1CzMH4C6UqZCBVbaZmucX2S35slN/ZCsPFqikPq1SozphEETbAKMSp4F1X
LvJeCvWsl0vrY1jIOcESrHqsRmO4444eBhjM6lF9JnHn+g4JxYBh9wf5DtwR3NAuRMY6PU7JdeNY
slXzaKDWHIus/R7lfb3N3RzDmqNtrVWU/DajOpolwDNOF9fjtDZOsXH5MZlu3M1caHxcHdc+VjV+
FvUOx3wKg0WQZgbcF3ZlY3miozEFhVNvCpFY5xrSHMi8at5jPqKtiLvN6ChTOIGUCmlA76NoSh6B
V26UvCRd4Dq4FyA8L2Tbt82KBy0yiukwczn3XXWwdiodVdzdlrk+XpYVm1xZ2IR64zmMoKttLAig
pE7Tr7qKnzCaZXPTpvWlNJ1bmwjpnYFG6AF2szdqMk8n2+XkmFMsXwSCKKqWSAnmNU/Oplrs5cS9
J8Had8cywSe4H4Y/S7XcRY3sburSfZ2MXWUL66mzFKZd2XCMFM0+r26qBwQoiJc06WvnalucU+OO
/RUGTOyMDSpzIsKG9171Trs1SW9RyLVxuJqtpNkhWw6hpKwT66LLdlv0rM+B7B4meB62xToxuJbL
baERzAFKRW1scHsj8njU0jXZTLV0b4bKnrwKSs0GFpp9qtn2c2RBVrA4DLkV/GQHy0ZELPAK3NJN
KgvMlFStlqO79jHk8tLwGnBanNqd/lBY43O7rq9lvGbnFRun7+pr51tN+QKQPTlpSpkFen6Bg1pd
NNOCjNmWD83/4ug8lltHsiD6Q4MI+AK2BOg9KcptEDJP8K7g8fVz2KuJnu7XLZFA1TWZJ9VpgHL6
Q7wJo+A6QdbYhXtG0vrz9llA0bJO5TAgbR3nj6FK1e80xSCRdB6InuZC41Qu9NEhFHlogu/8aCvl
jvEbpgyYg8dMZ3yT9s5PCnHknDL8avlXqaVSgaosb5HScDtKTAkOchlfosfxYuIdbqy4umXFrIpF
X3FOOOO8VMvqtRTatDJL4zuvauW7qdxj3GT5X5frvkhSZQGWz7wGtfteBVr57gJJRCziXloCuPbI
dcd33GYEzSlP13qwL02MGAUvPfwD+9ASK7RoBBo5KGuPDr4CALr7GFNvxYWxQgscrJ/CfYA5zQrv
7m8RRRxxVQVq297TrURo4vRHN0txC8FxLHDiYWGii1jJKCkfQsLarwu2hJUZ7+vhOYOaVB0+qUVd
PQWIQimSdeeo1I3ip8r4ZeXzy+gSJhD04icq/Awn7WqqVMxqNZAtmu9giOZLm2ZyHY1MaO0ZCIGt
pbBP+udVP9TQiqp+b0Ig3iF8u4xt32yAlVCGuOF3OODb0vm1YqTlxOXN+AJ/E5wEO0UvH0SOtRuE
hthBQ9f2alDUwD/6CgEobJTKzplzJZThI90Ga+z+6k69WANcZx8yjx4gq8GP1PGBm1+s7WLsjmxp
KDVlx46kIWs+0M6TFSa+ZVb4cGp1g+pyXMvO1RemoZsecMFgj0jzX2TnO7eA70G9uQy7CJp1wW4I
rOnBZlq+ABnEf6/JbuzeId645Mc5UfOiFVD0u5qCrhhHuUDF/G1PQ76yw4mpVtxWdPHqXSc0Eg8m
xmd9lKxkei4w0jzxAXc0selX38hPrrUaMjarToBZm3ia7rzRJ4cymX+r2/CF1rpfKswzacIJfF/K
5/DcYJq6gJYRrZTSVPwQL/qCGKCr2THvmB0n9915S26JDb2MPB7MltzWWBBxVldQuTD0WkX+EuEX
w7/OLFQYzp/Kk95BNH2thj/F4PnrxdUWVBNhAaUShuK6mJJ8O8ppSy4uoGFyphZOTvaNK++VxU2u
SEYLrlVIhFK/nZ6R8GkDeanz5uzABiPPWvFYw1IHWqiIHW6STAn8IXjK5PPmF+o3fZijjs81G83S
zNhVc4XEkgvOD95Lju9U/0n6nUrCExzMIVgU+VgxrzQPKtadQlSvRKW4GweJn64dLGS5TiT8JO5a
EIb9mi8TzxkKzzUZhcfWQWYLaLfwHYNfs1VNcwMz3vBturAlACkmcKPrjeCQVlyLV0phG1k/GlhI
uOaycOsXujSHrq6TfkGAgPc0sfFCMqR28z/gQdW6LevpgLbgl5bcpvHIT4bLHmVgb+AQEDYxuuKn
YNSZl1u66i9hHYtQfsXoPQgjBoaDTObgMD4F5G8xMCkyzhCgCDYSfxS9I7bYYll0PSpsVwDcCfSf
auxfRF8cIL+8sVL7Kqe88OagxeiPAgdBerQCdvLTW+Zm7mnWR6H+Ig6PfcIGEPoTLlAhS8YnTBqk
2aAqrz4x5oHDKXMbyCodBeYtBqPDkbrkU6/c3zKqINYGzRcw8I8UcRFS4LHhPfBRrPEdgn7wchWp
3WxULzaO1UWGhJwwIXkBzrIjoI3ZjXUIdfGTWzZWixEBctdi/A6TdWcxHsXL+EdA2T1S+6PAvbWg
n+NKh3tkGuY5tQ3slKROuMVba+WQDrse0XjU+2TR3UjvXCUhyTH1ZL+SOuxjRaWY7QsgrZA2FmRZ
/9O7jZlBgTQ0nBZFpOZXbQiuozKQnObo5SFn+E+L9VnN9cWG17Jw4+LPLrNFFkG6yPqBSht/Gfxv
kvlSYrISrk41Fb91YLKs6wA2c4iuw1kxFqqcICJYXmBzH9CT2osOTonnDF7CuejDQn9xOY3wQxBE
l/XhQk1Ua4WoNWeAVOz0XH/GLHgFNYrXlVXnV6AE4jmnmMXf7wPzrBeh9fTiu+GfEJKkELEvyo4x
g1NxxzhrByavx9nFXl3bpCNboiKakRjVf5UhHkkJSi3W/+LRJTgxeU8bIC/O4OqwDAlFyeaMjB1O
tshiWjENFxjuYhV2+Dg0DduvgjYXsni1cqpxXabhD8vlcSV4xg18JWiY5iV4jNkLWMMtiOUCc8+7
QGG2C7Ags7qB9GZgkADsjGfZQljM1gMEOjli4H8wGzTZ0jFHZhKNWHEW2a4SMohThkVvqC0TmHZc
pbN465rwvZB3G2uol83JIRKKfoD2n6OHWA0GpPRecX8sGzjUFJgaIvZUXxqpdg0dTHpB3aubjkEK
qnHrXhCXiu53B3dHvyeOWe2rQe39ZD4zoocwM+DnK+o/my0H3NglCP4Q7W0OujvL9+CB5ltSjtde
U/5hfxTMrw1STVureRUVF3dgOwdDqiyhhPyelWLwqwnGTq99oQEivYfS7CQu0H1sm4sdM9/kmT1e
aUtM4hQFIztgttJpPW8IJ6CWldoJrTLzhFq88m9MXbKTVOd9crPHOAsMk3n3q+LeM6byDY9w4Rsl
IoykOKTpRLheSe/2zAaT7VvZEEgubIcmqmUd+hGkxDqHM3MuplouDpv6JXMbf5rcdjHpw09iaZbn
2tWGsBjWjtBMk1K9IkZ/iLF45Fl7ccbmB47fqkvKOyTLV4vGlovOuegxA65Z2iTYauUnxJZXNuKP
luMhLsW+MYd1aE07NPSnIE9fXfMGmIKPlyk+5QyXZ7qZFQdH4vRZjOoiysIXWengBt2fljEyq8ju
ZMv4FjVkZ7pdzT897EMzPgLFogo+McnhRqvJlzXb+tazgeJgMRf9bN50lVIJzUMwZrZHwlG+bqKG
qt+zk/A85O/mHF07kzIfaP3SjlfsKw4iG9bSzHdFn61ZUyqDSbdWR5DTqkJZ1NZO6sirNBpHUit1
9mRPl0R+7ZrgVjrhFat/yXStOagwKPwZOIqfAo1P7abE9VphaSj4o6kOq6wwkucaXdtpfQvlyGBX
Dvff6ehm9TwZPMhLD8EoqHNbkhuoBVLMuNk0n4waqB4qa/pCe1gZJAKgXgeqy3IWYTjfqbkOFY2G
teg/ktbe1gUnhiOePMkJ+sgcniHGsmaJJ1I+5gUKVrG0J1DKsch3gwYrMwi5UubXlEYe0gpnZthu
7PCWqY5PSq6v5t1aN3gjs8j9irvRYIJgXhTiPzDXfiipum/ayse7hPF6/MbuyXnc34uZga2aPAhE
OVFMZQsqjEOO2MoThrg//wKDQgEYalobcbMkPRMXtdESH2zHS+xWu8pq3grVOlrVQ9odm/FGfZdh
cO+iZIdRqCTcimF6bcglWNUaI6CxlmN/cuhdFgWycYxUBuRLY0QvywIwMrWUTRKXUBKu3Sl4b233
x9D7k1WzqYsRv7APFR8YdXV8xymOG6X8htizw5wNLK1gEuiW/Mta9uA2evpDY3HIJvGXHdG4typ3
HVYJL2lQxdG/XMtx0mBgpvmz2X3hOYOwNFfxycBhg+Riral1fSEdmXgsI1P82mGNy/pKeRMje75O
VvGmZ/u5Qg5+wqc/vTQBGGyzyPYWVuQ3mZLqlXv8Xf0IpgoIRK/shD3ecBf1aIPkW0D+4JqYzmyt
O+VbIJZckPlX5KqHjIrpQS5atgbovCz1plmn4RRegKz+ZQYft2KUK/bbQtY3x+Dv2q16AaEXepim
4DtQCKOnYVYgOkSslbFQ7OSOAPSJ4NCvWcr8Itbchs1eRx4XQIoF04ZNLw/Y2TkK7H1gui/TbH2g
Ttkk3XjCHMTNpfR+TRrWFN0NxStK8R4NfBLlFuxw542u/ERQTKljpx2DfJ9P1IP7oYHwiEiZQW9v
lIpXhflxAiIB+kKHh5XUeBYsAV9P3hLXgY4aNq+mMBpPCjaSrS4ZEbo9bo8s2bd5oiwqtyRapLsO
dV/cxjz9aQjaghX27Lqb8gtRV3GEg/Enez3cDf1L9RZEI8gtBFvoLpRoKVmYwEkgCDjSibxLrefA
WRarQrORCjvDSmZMyoSDZd2tQL9Ew44YKG4Ds+HVICombfNLjQ1wQqBENT5S3A3pluAL9vG0Wvnc
eA6y7cbgM2tc0q8jdhpmwnVB/NGCNKcVAwZOsULZ1LlyijL1gZKafsoO/g34TgBPfVq6OGeTeUCm
9JI2qH3oJ46dA0Cho2ruAvlaPb/OgJNvm+ic/OF61KbAMyNprjTDsbdKwYYBQ+42dF4NrVvOkUaY
d8dZp7pbzSDzMQtvTKslXlrPCCjRpQEGI6hWg5mpq05/DxWOtOcPoRpSWXYW5wLqNM3Ex6kwb4ar
o/v4amwAmG7h80o9QiXbSXd0d0lPdFlfuYRZBQ8alY4jlFogJqfJRGpQO8g3UtibBJgb7+zxk4VC
DusiGSlma3XcD5qz5TFGbh49SZB49xbz1BIvCTSA6WkQnzSAhEMGb5J6Z1mMSL7H6CxKQLGCIf+i
dU9axGxx4AZVn8bGTGO9+QQWceSCdFwX1mxTaZpiXZsu3EMeJnPuH8aomds+7H4T9vzqu9Y36F6E
8goEZheY0d/kqpwX4bgH6ni1s4BjFeuJq08uWcrJJ6PreomHk5XrPIR+KH7AoZD8a8cGFunggnPK
IQurQCTRGbsEvQJyiOCQ1Iz9+s4907RDVVftYk3I7yZqRnWXAGqWVb0ZKvNP2oiHlIZ8y7DoDB+M
DxeJrf7EiZ0u8+GPCAN9DaeuX7EeoALUYXNa8T/dMbeVjV6/Ra9v0HaCGaA2xFuMn4g6YtU1xsUd
hosg2GNwc7EQVn2RrWNsiFDd9UaF3auiLiwLSCPuE/xABgCpJsUGE515QqW3aOzh0vXtrwutyIOI
vYKLWCwjTdE/TaSOWemMjAoNuOqK80dT3vB4pOZajMpfmve/nfUZNTpucaN9NaPxH9fQCprXW9tU
/6zadclQYx8wThuB7Rr5OBI8myBRRBgtlmiN0VZFVyBH8xft4Y0Ukw/cW9STM8sRvQmPT/Nk56Zr
w6zw+8U8GY1+Vw3ITRWoIxKfGkiD9jPbKBMvSsoIVTSonOAN7suQUBJNe4kjrKuQ6hdGUez5WlNf
BA79VjqQBTGgniROGFtAbXIOKWsLB1TdX3KpfHajA1svY+mZBTqDsZR+YXpvu/HVtDYtP+bepCbP
YWD6XUuCeZw+gVKFfVbJYB+eaaYhvnsC2PmnAPR4Kp1INU6pFzLSPVj1w5TjezWYZ6Y3aa18SSLL
FuHIfL4kS0s2mzqL3g0cVJGgjSaoutQ/EY8ToYnD03OhF2EoPKbm8I5dGIOmAloS9FuAZlxjnsC1
5ocO/Zs6B+Ei1JvLbOYnOCcUObza/pTuDFkVt3xMza0Y2barRJUuwIMWq7q2CUMalHeG1oco13et
XY4LC1T4iqwzPim2NrOdaQfEdYHdf2ND+NSD6mIaFE9ucRe9k2+ZPNjPzfE6n13GDX+uky2xfF57
iYgXeQZS4wyKYD3+m8G8e2HNVLUovyDpEGhW56exRj1XomkFOR9BIIT1K7oICaZ+NbB7bXRDekTw
bACeLzSbeISw1oicvHAIsV6L3RbpiqACafq97oJkI73orR/LW0q+BtrnxusQONjWsEmrQqy7WUfE
Ow5eSCuPFy7wLUlWLmqO0p/GNF7n8Q1w8YLknOTFclz4knkj104urq2j6m96QiBdNE2r3n4OvVhw
HUSCgD6VTblAXkh5mdbjauzyZRmn9t6t7JvmjGAG5p8xM9nlD/0+UqqvsTY3rt0fweREnuh69Rwr
R3uip1Mm9Y368koZzlvhKFcknkzjJJdXTLYTtEhLcgSkJ8lRhqOxPoUZNmzNCnYUjS/V1BdLPaD9
KsUETE9QaZQu98AErG4RmAZxIpPYpkElTtWabkq/TukD0QSWJXepqT06zYRjNQifV8dH7W5V0j68
jNEJ6zFEObKKjmDnf7Eq8AEXk7z0psNEYR4e/014SsALmcUX1ZG8tmVvv2lQ5pPfmm85ClSfx+9v
RniKII/thxWkxcblaPQSzjYKSR2Xoc2z4WRtuWQWlC+fioKWZLyjQdxRl+UaUF8NdoRtxsuaEdWS
JnBYyLqNfZE63y4EgYWgQzgHaiPO5CvyM0fpCG5MWxGBkZyTSAIjitSGQjk+EAuT+8+yk1jleg3s
4+YyJvMTScaTPSHWCxke0QV26IA1LYyx3hgqnCk2yeR6XESAu38euAlY5kFP9vhf42tmKUKIUOX3
NMmLXAnvwsI7qmYeCszn4a4EG6gwPkcbJi09ejXZF5D8gfTWYx/hLhreiEWhFP2GuQOe6T47yGIw
Vszjv6nJiG5kjBnMUbnMIvRveMCELv4U15IUAiopj5Xl6+IWI2jz7NyV/MUTnqhoSxX+P+KGYil1
FGBss45Vz75botyNWi4XWFdLQzG/ejl1SzvXaBujI3Oed7PkNzUYNJf1c0kNDdebGntXROJFU1Ey
pGG61FNNOSK6piMqDwq3tMWt0KjpuYmtm0La4QIiVkofu8Qh3q9Nk0mvq13H541HzwniJySF3pbq
a8CYXJbxSfZsAKsuAlxI3HIQknVqqo2xr6ETLWM4QQsVxT6SEJY1DMZ4CSViYYzfpYnkcUybekVt
9RMSd7VuW/ctU6LPMbPmVTzqm9Rw57VtR19DAbeOPD7f6DC9q8Xw0NTizkUIzH50Qn5RhQQYMPRE
Uz3spz43VmNMwqW2bTQYSZUoLv04mBtuSzIXk/McxEBGQZ/BQ01baFNOQD527c3m8ErGLtopN764
bSM3I8Y42qMt1lr4Kek5mQpzHRnmjtQab2iK4IhaObpk7XAN21ZuY7kLaowsIaJ1Ehl2ZQj2TBHk
stpQmE6FiJbE+P3LNUtZN6ier8wBpmNiZzsj3s8KwtlZHcKLawlCV0v4x4Euz4Moa6bOccEiR/0c
DTYJPEmMAs8xkzm7jD/bhquqJb5FGncIDCiM1oZiUc80G11tPu86EcOgAT6DbH4QEPAx2N1tKMI9
s/QjCCZWuZb20jrFesrT9YhGODaXJn8GEZjvtJRU3YixWdnOA93HNG3qWKzgy/hdqcQLEGSP39Cs
32qd3PKpvDkEglRpcoPnckmdmXvWr+EOWHPxijeDZXsh/k1695ji7ko+mh8WU77QlJnXNVqGQN49
MQSPRm390uLFyCKw6uDuvlMCzFlMcutkD5vKCG8xZ3gZekoy/aBzQU0QXap5qSTzrsicfZeZr50p
blk5nqskPsLdX5O2UvbBPqv77fD84Xsj/ex5fkPj07WqtaUlLyTl/LGaObRF89Y75WeP8V5Gw1nq
QCooJxN32Of6eDZiEmc4Jm+zHX0D4fqnF+mHJuUpzplamLuhbF/DwqkWOcflYuL10t3pLWCP4pkh
1xLzv60WG1eoopMfaj05MyvkaoLFpIPsXcxrJ+ZPIxtOF03avoINea8NwCljuO5h7y0GMWxQH2yJ
xTyxRd/M3Qt+rSNAzKfQ7hHz0fX9iZ3AIU6SVdCHuxS3RXhy2uArgIueRB+udInQzVZ6ay0BAxEw
YLw+qQIRs6Yhf1AP+UpSmYzrqmMihzvYni58mF13ifr57gavqpXvg9IGo9F9jBMIjZOM40MWPwrS
LHND2VkQEknC3BSzsmkD5W6b4etQmuvGNS+1i3up2bJK29V1dCM0iiQuV5sQup8ityOZthtJimCF
Mg/aNwS/tzYx31tiDit9JQJlI0Lt/AwTowHTT6ytnw/reQ7dI/EGVFBMX5gxjZlLve/+cVQfxbBt
hm4N9cyvEJ5NEo+P7JiPoviAv7iBtbQnBnSvdsmRicseRgMPzLxirbuJHBQLdBqT/ppxDS9oTsED
AO1rMuslT7VjRyjg1A5ne2hWsWluYbh7Cqu7GHjDgrF848EfCqsqpHOGj5y8lA2TE6ncsq5800K2
/Wl6n3OXKR+5swkLq3m6Y1dY10+5jjLd4sB5p7d4EdJ5RRTZsXYRCWmmU3oy+ePSmHfG3G9NwzpU
lbxP744MeQjYMdNE9vpmmrOlqHGmdNmnbiWf1SBOz9dZT8WVpuPQaxJkn8Awq1MeamG6eaYJtEb4
UunZtZrUS2aW1zkd1rEKo1dPjtSHJzW3jgRc+5lBCKkl75ZtvGmAu02D/0KebdSOczSb9oLLkRhk
5vqA0rlp/L7UX+RIx1mrF+mY/wa8Zw2yDVKX3hSleq+sN1UDatLklPZM3ynN1XZn2hQhgfVXl1yl
AGkvLcI7Ig1xBgh1/DG65tcx16W9A3vxrqvtt6RjCgr1X8QIj3TN+bmCf0pbpkPJJaTnwz/oHjwG
LOzzECiEQGEHV+L5RehM16eGWjXnjFPBweHqkofI1bDTRVtDz47Pj7Dt52Nqt3cDa27V6C/tMXSt
O072LyuaGauozNLTTZVbn06JAcJ49IV51UT3ThTKrU5V5r+pj0XtJnR2jFHevLKWODpKtSerYe2F
mjgOiDKYCht/ynM8/PxHbManLndiBus/UNKT4Yifwoo+BifeOGaHfMVdxmgIpXxYiH0JiziN1Wuf
FvfQ6g5qKK4zhaAnAov8BFOn7mTppTr1TyWUvdSmF4Isv0tUM8QM1MjvmckmjfVFVvGDAGEtai9s
drdP/W2FNpHIxVUWwiOW46bV+r2w3E1n8Nbn+dGMNkQjfiZx8KEGiW+04EFxfBLjGUHByKNlxsDU
SJXv1nAvTuMcqmI+uuzZpW0fSJkOPJhKF43BIN6tXY32KS3QlbqXcEgILAEZ2Fnjr0OUkxdZ2ntd
G19TwsOSVuNRZiRPdRuDlpPme1VFxlGPun0KkQSJ3NI0hy1ZaMuWuG3witQU8wcxvB9Ga/zMoDrz
9DwbYpUz/1GTATEE8Cbif4Saf2DX27qMUvjiRp+I6WPKNIL11ZVYAo6feGNkxdpqxa4Id5pQtj0B
OQ1vS4XjYMGAC0FlsbWNA0MOZvndkjNgD3RqS9gowOOzlbA4bd2brsfHmdjLlrlenn05qsaxn2ye
B5jNBT3P/IIJYOTSOSGhc2KTcey0I8FmGzbaFq/mCQbIh8s5+XyeNCNcJ9GWnzgtlPvUjccqmm7F
5OzVoFtPxgFt8SqKzTX5wXg6JQjjVDIbkgduF9c9hSXmEjkdn78MlsN13oWeVPNFkvfbblCujmzO
XQmvBED+okujO0smn4D2D+ylFCUuCoy8xGcmDCwV2Z+Y9Rvf2z4vOz+hVonzZCMfTRIT0IzmgrBF
+lSSTNt36vyrJssfhzMnKXwz/0wG6T3ve62bzpMMz5nAEcpKsuqS154MtlIVW5owhls0vD5yYOlx
IQZNfoqiP9A3n9iKHtHQXGC0XBN1J1qkznONiMrtcPnNxi61mnbtBO3KwuC1jAWr1w7pOhkFKAmy
/rOQR7WV4Ewt5yZL5HxxE3gEbQy4HiHIlhXDNO6UV7xiQRLBPR0ta0d44arWiZ7HS1sx8uZ6cJ+J
UbaIkPcUtnWdxTefPIP2WHsPtHpCC0qbULJyOdupuzbTTYMOG3ab028aGlbXXE6VEV4mprteUhdv
eZVvAa0q61a0cEIpWQgRrhn/Ovq8LeS4E7OJXAjJyOSEctMNHUdyt4uSjiaDWWU6z/VSJurnbCbl
JQCUpAxvEUvADmbgTSbNl4HFcYsLbzc4FfIotBZTaAtfY1+JmjCBCzfGyyzsK+h5DVHLBB48zbOV
n9W4CtrBem3HptzRBTNbAtOWv7INoJLNp4+I1DSebHBbtsr+YHquN2IzwmTi2sOmN2H9qWZmrSFx
0zrbjnlUIAfFEy6D6Ok/kMjFh3kTlOgTtFE6vkqI17pBce0zoPggYiRjbzTPDwTDV+Bnv8KN8o3W
wrMYTcLrUZIzQCeH+cjM8mS3ygwmt9/0tjrt+QZEuO6qSpwbGka/hYuO+gs7wBRz+XSs90smwSt1
dItDI8azih9un1Txm7T4uSNbxfykMYRpxrOSJMNm6icw3Qh6vLYcwJ4Yxjns8/Q9o311cpvSJx/k
oTKYwJaabS5jYscWI958I2+mQ6SCe256rWTCBxao1YhpC+j7Omje9zrnN65yjT6BjTtmsER50w02
P3RQEsrYd2XYxDDn604whhzC/D1rNJA+VKmJTNMdqj3kyS17XVr/XTtfmirKVkqoPrRUe0sgB6Io
MG3Q0eO2tYCGzkNyNKs5AQw2z6uhNg482+tJQpEfFBZvidXts9JYD3F6iHrzX6v8Qdj6oBAG9SII
BUZ9y3YCeyCxVGyno12iFtwRgnFD1JKz5Y7M2bNvi/6I6UX2TzpUVyiSW1up/SETmLXdVVQ37Hzl
5pmHqml1vIBolHnoXlquHAImZZLt+yDbZU6Ki4SpTUhu18JM8dcm5KDF/C9J0PRv87RtmBf89xdl
n34IxV3FhfZluogqtLyXXjch26itt6Zk84N5wk+a9mXOGJSHszhiyTM8ptnkg9EUY1aEvxefwKnl
Np4jPlgHNrZiLFvhwF9LfL7GZqmJ6GkG1D8zI0mg1GWpVxBD6VI+eIRoR/jqcov9KKLlOMfAndnL
Aon6MxcYlZjLkzihQ6jKaSfD+UT/sQRoYYLcZQkeO8/kQKilz08VQdz0zPXIPA2yQ4MUhW/5kLn6
4AHsY6XgOl+YFhJI3x95rN1LKkiVBYkHIqBb8jDFpzYbVnHXFGvT4gLgaV/1plJ7HX5vpSvoQMb6
o+f3OKLGu9W6/OC+uJBM+1219YYgi5b4HJb6zpwILwiUAynr3MNN/Y+Ej4/oNS+0YAU0+JWI34Ou
Jvwm7l9R8PyHpR34daD8WLApsGpH29mrNHaikUjQQVnBb8lSDIQCj5z1LqzV1AevUVN/Bqo9+G2E
XT2dmt0wW/dhNLdTrQde2qY/sgy3z4VzVWp7LSdYkDgmz7Q6LOm8mmbV3Wdm5YXOMH/ADOWXNYsa
gue6FTFCd6V+dOym/LYt4YdZT9GlUjC2pjtgk+yrSc6wChM08sX6DUyz2AB8PtjENviRhWG8I/W6
jleBM9wjYikOcIkEVdhG4TM1rUk/xkr1G8maOblD0f80m1f27zipf10YXFKwdz0JhYuxiXjZVXQq
Cq9JPjKU7lx8ZHFzkoZ2K8P0aM7yd8gQUcSXMa+20NEPrYosL0BttO6zRNt1XXLS++dIL1U8Fbmb
T83y67BsSwn3QiZG8pmO70OOIalJAY+JkYuXGa4yS3trUSPnRCR2Ynt6SFtWv5B7MEqAbQufQiQX
Pp9P8o8fmvwQVFnkSqXsbNHVkBDY+ZrOTdgVKjfUJ8g3qPGR+K2MfJsP/ap0iUZQze46uSZyl78x
Z8bP1PEzNF/ziW3UxHTI5j/O7Hlbmuz6TnNenQw1Pw9x4BHE8icShleWmWBAzA/S6r47e35SC37z
yjljjLGm+aW2xzfO33OJpjSU9huPHIYUI/80BnTJpr2OYtHS+zc9w3ocaLw/wGMWmWSyWI0JRsi5
Ras1rgMt/Z1TE7EKSVyLYNY/A6xNLUrc9Gz35V2W7ldBAcFWn5jeptc/I7fk2THDE8+63NrqcCQp
N8VXxKaexW68EC5bf+Y9gdJeahx4o6kuidz+cLr+V4mTrVKmL25SgKx4RhlxnkfzhLQBD21UFP5k
qQfluVwvAPHZxkW3039A8RlCsOiHPxVJlCvFwBEIaG8R/Tcb4oMI1OyBwiJE9D7fwyg8MxR7RXJ0
gxT/7IF6r8/QqIbFb69H+yhKXhWt2sCSvU5BxcVp+mO2Loz3OuTb6ZeqPS/pB3yQX7A9kv3z/wtb
htVtdmHHvpwKyO2qc0Th7pPHctNbuREzuC5xLox81TlcpAZe0lw7dVb+AonlTMl1r03GRcC/zwWw
S1N116wBX/IRGSm0yg9Gq2+NShFhs6LSGOGV8qst5YpcHZ9coRth1bcYVz2P4/SWu9WemmutxOpn
RBZY0ZQGrwGmJR2ybUoQGhsuTtIp5ESzlFXIDeq6YNAboybDomc2wnk9NoQTuoWxURhal1FxLxB3
sFwsYGFOPDSGfUFMNNnhi9DlhWBQNLEpD8rYL4GMXVjSgJf+CfDk0LLXq6mJr1EoWJ+Ex1Zy6lWr
yXaoxsUHXcebkY8Pk/cjn4NtqY5oIeRJL7ZA3S5CReAm2/DbKa0ffkVdik87Lz7J97tlMvhX1js1
sH+bvn6IWEPjMPUvxsDxTGJSque3mW92NOjNs5bRgBuV16mwl7lgUW6G9qVt0kutooFKAzExyovX
oMjOSAyy5zT9eyCAtUvMV/IYUx8a2bbNn0PyQH9LFP00BLA8M5NFAkvsGbnrlXv4CxPOvySE2smF
N5oflI+cbl3yJ6r02I/qmuTom/Wsv0xWTaBTE895ik+Zxrvyx0hsJkkJp/D/nKhoah24P4IVeKSh
KF8Yd0fE+Qhvlkrlkdv0f+rOZMltJM3W73LXhTLAMTkWd0NwJmOetYFFSJGYAcc8PH1/UNUixdJV
3O5dLyqt0jJTwSBB93845zvcjrV+YKQOr9aZfohKnlrK4z4o/pqFQ/sHnkjsDSgsjPBINQBxzVpK
q7akAna4k8tOnLWCc9BKy2u3G47hqJji91vg3Gh9ixh1bPHKIuXRyIHYwB7YMlyE2p9wR4SJ80o5
Mq3dwXlBUv1NkUQCBeGuC1jNjfyBPeWckd7jJig3RdjkK61tmY3GvLvRbJFMlL2JWO7TIPorLaMb
j0Yoku+wQ/kV2HqtIwazPFJXtFtnki6PWlgitu9iJrHMkbP0uu+RORaoELlUFiOKuqsRUmAm56Sh
RJSkgUwmpWRCM5Rn2RHzutyEjnhNuwRldDwjfZnVoWjnJ6AH1z1oWZaf+KvsZA58z6NwiHpca+b4
aqv0gadZNcbjPCOQdaPms0qDj9jQ77reurXHxPOtFm603oV3nXSQIjPDiurhI49wzbIHJCLzm9bz
nIPjvQ5tBz0nWQjULBPrhtiVfhA1jE3H4EXHOu0jCid7IXAZi4Ux9BnO62nhoE9ZicgTu1EPuBMo
w4CDIbitSESvB6LlJCqyBl+TP4r5vSRyokhMe2tH/CQ3mYmDN56Nctl0WA9uIQ9VF92SR881Tdk+
CZoIOA6cZ6mAWYSJ0N0bzMbOpKv9yKrkuqqdnWNO36kv7q3cojfWKYETwuM2I0pVlnbS19kgrQjY
e7XLPSdLvc776NucevccfY2v5x8NTd4q0OcfY9jsgVC9FsldB/7TX5JBsS45mJkiYyedPUnRb1j/
QPCK5I1PUqxrne4009snZms+wNddHQ5MSyxjP08ITQfBZ18A1whuOzV81EbrblXHdHDqmS2N0znT
ceggiEWWZz0RO4esorLW/LQkV+5BTKSBIQS+5exFNW8mRKPBd+ZwTN9pvvrD8jzjj6VG052bRiKr
YOXip9JCURrN3ObA3N1U7Szur7RLq00XQOHh6TzqVJuG44ZACLJ3kZBp13No5XeuZoXbctS3pDmc
Ve5uAV19BhGCpUSnmguU/g1QMsY7o3oW7SLJ6a5JoP5RTxVmg+bRIsCaP//cTiCDvOohVs2z4Rov
A1mzQFlopmyNoZ1I2OlhO6ZFRYEjoL0n1ZNDdg0KxtBe2+QKc9Xua7tkDakmc5/Z9g8QvUQl6yY3
vJUK/nIdKOVsFMJxVk13c44ITOZVScylc60n6XHk0lvVtfWGaBMa2xzeDnVHUev6WgkVU0+UwZFi
kt9e3gea+W5mJvtGgLkulfC21jq+sE7xXCVqjYxZ21iqNbaG8TFZ5SNSBgYNHbwN/FKwgfHXg4YR
nsFkjJ1oVIQIGcb68SaU3qsw8QQ7JJP6yhZ7FfZ3HLe+I0WwsbUJpycrcp/Mt8eEUcVKFcGrHo2Z
73X2Z1qb+xYDzEqR2FUHzk4ty0UjaeESafFrl10T6kRrpMBW9Tm6zoF8eqxeMRAx7G6rHreMb1VA
j5xxWhajq2YWAIONrZvGFrWQAopSPVuMHlbQ6K+xTSueQvd9gA2ArANwcUWjk93rQ/A+mW9Z19w4
1GIn0fGfD5I1TG4sa2ug+3VyR1WwrvT2JtQ55Y1SpXg/5meFfcDRjpjgPseUKzep1bdRBVgceQwx
xtO2ch9InSBDm7nnyngdF7/nRKA2eCy6lZY4IKIxm2+g4Z9Kk+c2h2S1Ai9ycDHrmjOOOiWCR5cz
yNKSAzT3HFOVRxE2dydcwz9ywd4pj+NHzD1X9asjw2xjQtKizdJuQGCA32G6KSTrMq6+Rz7ZFkdK
0ZAg/H0YPW9NKPM7Wrxv5CFw2BHqGkw/HwvWsQsuzba7ktPE/lE198aAwruscXBnLRtAolNubJHf
MfMcT6fa5ks961O2mSYxr/Q+xEgYDMZOt1GqQLvDSJbcjpp1ZgKgHYsBswWi1vJEZOpD1usM1NC7
hxV48aahJ8FjYzH5fKzdD03bRoraP8qWroUO20ut45RG4uBp2rABCcTSHcNoQu7QerTEJ9m1A5Uu
IoxEjx4JpD/EDlHsbvHEb8M7Aotf4f6KaIO9jHh4Mzl4nF4NE8GVN5i7ZDSxITo/8nKpdBuXwOq0
2aK/eDcq9aSaErlEde9GdLNp330SCcUIJuUyJwfjUUZig7UKaEVZ4gxjO96kKPhxKmILdIs9UXYI
3dHSSrTwWy3BRhXm1nCVjQ/9tCtr7UwrDUOzLP8SjY6XEY9JYbNZL8Fz2WtWI+8cmUeznN66Wnvp
jZ6Q5cjBsiugsOKSWYHch4SeImcMEbMFUrsePba+rTEdtbZmJo1+xojuuxm7Ut4z5ugypg6IE2Ok
G8w4ZILGje2/5/d2/IGW6zgJ9TZyKM8DhkcrLyyfa4rFAt/qnkm2T77vuLjOUFHYb/U0Uglp+ZVR
wsdsTcQTfTGjD7I1biqFqTXWD0Xg3cYhw4maDUXhvObTeDU0cb9ov4Z1rGtnTrursOu0VVu3tj9a
6owZ9s208I4AvH8O0LusjD48RFMUbbsQsqCrjc81orfbaKIw7VQKUXZGgaTfuObQHYVSwRVbcjGd
SPtluGKF+CbbN7pJCkUN2rlZTZz27X4YGS6TDw3IZe5udKPv8YHRBYVnMesveONuwa0TnAGtvfXs
CeeofeX0+Fk6pOtUdOcYc5iTDx9lc6w19LFMQdpdRpuKeSQ1F/YAE6JZP4vxAx72BicmySv3UYsu
YrK9NziVzWZy8btLoubn0b6Bq5Mc6wrERJohn6PZDdG/u7ucf4ly7rWXLUsihqg+LJQrT33HCzhg
H2RoW/WkEGshxnKQpqvGnj7s0tuyon6zu7lj85y+xYsFqsIUpjBbt/OdOdGSF7V6DSvtYMNW0azi
mgLnLcQ4CdQvgryM9I4s2m9aXWJJqfaSfDY01Z9dON9onPpZ2ayDiFDyhDcwMu7agrSLceAL7HSL
4BCGu8Q8p3eMH8M4u00I4sRKS+qIzshNmcAgBLZLRo/rjKefCoz8WY13l4xl5OIpH00X0V/3U0kS
WLoXuAodjtVKWc+WhtcwZjk1mti54z6qfLy1eLDK1E9EAZJsFMAARs4xUTxnfXcq61pbCXTyfpSS
faqpbdlLg9mC8c1D9c/6uljXLmJrutEiQLI1MHb1iUbfjBUeoTzlcSVH3GeP+ugh1whicUZddLXE
Pm6h/TM+nD4yDKP+4MQ+VPZDht4MXwc7AJ5Cdm4xzymDk8mdvvV6pa1y/aUMrW95u2lzqzkQTIdb
axgOhsUb1ot+r+cKMeOUk1Bsd589sGuIzAxJ2gLkcu/9ZYcv1bJLY0NGswOhjHo12ZmCT5n/GZtU
nwBYBG/kYkE6XERUKkRn6abTNYXWj1I/ZAOrPcvlYAydAqElxMXUUCfMk4Ffdjk4IO0h0P24Ivck
ImQknHGixd+GoGdwkt8jU3iIMNdTnDIrRojXRa+1HaDwbyQtd1JgzZyQkpIRsMuFty9T3HgoTLi6
LARInvvdUTXNrlx6U/vWcb1NFVDJVsX9YKfWnpjvVarJOxd+/WocrSNmdbnTgSromiGucbvjC90a
rTehxbh1UUwcOeHwTc3hX/Ru10VVPVBnOX4nh/AmYjlbBpFvp7Q4umel5JE7h8ZMBrIBCbsjzdoH
UIfzIr0ZAj7RxlbjInfrEbUIYs9h16+G2XA3lAk0cVGMlTXiU1FUpc08fLZo3vy5AnZgNBiFEYZv
jbTQX6ep+iTw8tzzOe3NkSaaSEiN0eEc+UUV9psuROA4pN5GcaqskQlVpVsD2wyoLohN3RIx9sRc
eRFrkznCYUWxyb573YfWQ2rmbx26XdlW7npQ4sEugOt3JvCeCBF9vAStOggFVkOVXIUDY2o0yN0G
tdRay9YWOd00ftpz0npvbFJ9Yy6vIWC9zrn+QTf+NNE5I5sGRkE5x+6zOCeLgT8Zom5LBUZw4/xS
DOI+sChLK7PBrZSayCqIzOhY00uy80L+WBnZZ7LlmPQb4XbQDtCoaNgGxVqnMiFwWPrjaDe+MRV4
iVwU0/HtlNWHooSeY8j4Jq7EQ0fijKRhX1laaoGZc+E+pPR5RAn2Hvgptg1RDu6vSSQ0RqJes3Je
gdVhAtq536mkiI0hRBywRXTSr6ceXfCYhwbTSft2Nu97/uhzObYfI3U6Y/mEc7pgpNfzlel0czHq
MujrU7+d2pdQVNekBt4lfJp847RTVbXJpjdU7CM2SQuydg0TS3yHgM4NWLyzmjOBgjEg0L4nLUGo
g6HdBeb4XgOHqaAMFUrvQQ453wKYQhwPEHE+EKPHLqW8SqlzpiDdGDltI5yFh9gtnyduUVyZZF5k
5lWtZxlWuEcbuzcnpPNOcuTb6OhXmtP81Qb1Pq8n+gikgeT6bs2uOxNyRPftfjYlQrag/VBdywLS
uLNxq3aGPDVN94495ExC0maKhbsmK3BX2+uxaG906T0AOXiQmXgib9Jv8QPCs9Tp1Vp1xfT7Icv6
A2yed83scUGr+Q6YwEHksESbmYVhvFWOWhd6CAkt8BtRT1t76F6kGl+lXsabHl0mQGoZGW9TtOAS
jDWguU3H09NO8g3Rjd/V7p0WNGfRaXds6Egrs3exN8NObRApDkJdaSLbmVRgCHU6AILaAKYPNyka
3k+AMfd07qcuDeigW2ezqDniyVqZbfsS1xxKHeNDlEE3zQj7gwFSx1QBhxkQhRMuxjT6qJDH5gaV
+PQcutmxNfUfDl1LoXunSDQP9TzsyIq7kgP1v6qr89Q+GtNYbQqd7jBalEHQLXKj3CuhfdrzeGc2
0ZUXiXrVJAbnU/aisFmt6wpcYuveBdLm1G+qg92/k1rTrbyi/d7mmAoIPLkmea6OB9J2Mi5Stk43
skhh4COGN8aGQZJ39Lh/3Aq1UaG/cNGkQn2bFkVwS8q27UxbhO5o6bAzTmazhcwzMCFOrv+RW6He
9VGnNpXBw2Mr/apHyzHq5BQX5Q9MJ89Q/rdmw8UUGC1dCwpH2GEI7KVPetS+JqUL9UaOBWWbB/Fj
MxjrfxiNRxckqYWAbRBXY4aMzXsmBgZrqU4wOIpMZmUakJXR7nmqJqgcDF509jbK4jsIEMzvIcCy
laaz4BuajvBoa89jpz0LoEjGyz/kiLfKjNAoa424oZnO/GiJhm3tYbj6+RfZafaqxzkVOCjw8O8l
oE9Jj9GCRWoNPdlp7ybgtWvWzESo6jTS9Lygpob45DlbFDxUjFah/BaODltfKFj4T56bGT6ZN/+L
VPnv9MbbfyEZL3IiL/72/xEI+UuC5P9fsuT/ohAU8cdwydV7EWbvPz6b6O95lMt/868YFE/803FN
x9GFK032TAb/ZGCF+H//j5T/1IU0yTl2DbFkS/JP/h2DIpx/OqbhkYHiGkBJzYXc/u8gFKH/03Yt
z5PSBmyky/9WtqRxkYNiOR7UbAyy/BweIecnpf9v7M08BPwfMfjaw/9fZHDxU5rQ67vaBk97CCM0
sbYFVGymXyw2APfJr3IA+CX/Tv9cUjJN+Ke2K12Jt81bcgL+9goK0wCVAKByPwVyRGnmof2ro7uW
6SpEeyalxQSwVpPapmF8vUqLtmei5AJsaOx2hWLg489A0gsa6c/Xw3tuGNAupGctH9ffX48A/Nb1
pRXuBcqSLVv8xZ1EgFhqVAfpuh+6xWCm61AK/PnnGhf5GssPJjaEPA/YpXzgzvLC/v5GIKiflSPi
fUvHWG5xugwHbwZrElEqMjLIHxf/boBwGi1Fvge7+MpMy0KXLNtV1WsPdpScpo6Iz4cvXtnFW0IY
BcYLAabWIFPG4zn59ZVRCAMosGW9N4b+SUZMSBkKeiRdwaeoQakc0qz4DjUxnIbSxxjvXbfmN8YB
LWyn0L2maeReoiZRrNOsU2sb8osAC/MiX4FXKEzDNizXcl1yUi/zFdKBxBXCOKp9NfSfjtsRU+k4
8Im7nJRrYrDKYI5P2jSsR3Ny9sisoT0FYBkbuR7yZ6GVL+nU4SZMKbq9miZcw6PtEXydRs5w1vp5
jajRXYs2XpJn2pGEvjQ68AV9pbgtKkqgXmoxoLGc9XrJCCJPGwbUbF071ZfXjtoHbS9wGlQ1lFJX
f0ha1k9ffEwX3+Wfb4IQOseGsEmz1S9CJuLSJo4303kTJLdzUGn5OsaOUr3bld1vW3g/hGiNm0Cq
tyqbreMXP/4iS4PAFJPvjQQcxGbNccUFxjcfRQGvpsn2fYHxzoi/xZF3y0ZJv6lsLDRjUScYppER
Q9PBIdknfhQ0R28oU/JMGX/x4u5nmd38+WX9DC/5G114eVm6ydHm8lUGsnx5vuQd2kGtC9J93RbZ
ppwd9xCWcCVRTZOUOhmlOA1W3R6FCCjWPQtcbzCR3Ykeaz8lYbE2Jn1Vsy4+uNNSE2MyKj09pvVu
biqqQa82001rv8GqX1uAzs1QJ4uBvFpGnMEQTre1lRuIgGrwHQMNagpBD3bRFcqHVxxtJ482/+y5
SxiTMKddLpsnhQuUUbsTsBgOAFjESImVWX6MEJ+3/SwqMFTJXq8gLECq2Y5pZd0ygMG5UKhmZ7rs
KdIZahPEVOskzQFTn66szUzqw4LBFNDvzRsSCQ3UvQWoi6ziOJniTZgjM4rwWUHXKIOrDIfSwchb
sfnzR2JeHPnLgypt7ORk9RL+btkXR76GgLzt267ZE3iXbMmbH8kjETtAR8yfwmYXgRi9Vt2y/oFA
UYTSuodeeQrxwdBsRdZ+0BHGMCdMtkUccUtJddT0bjpgpXgChPtBu55BzH2FCmHvpKE1r3FV+SYj
PkBE4Zut23hJO8TVhB+gMGTjAO1CmNhI//ybustvcvnw8W0w+FouJ/vlma5ajINxEef71DNfetfN
t3wV9LMKrCe8Gy2PWtvvKhN7+RAqxhSm55GzzDfVzIPHaK6rDbAlfGGksNOVT+NRxljxh9I1l7xf
YwebDQ8Zhoa1BlVqXVl8uM7cXHV6W5zgqAck+p6sVpYs+luGz04E0QNg8pHCt8cBdDu3Y/YQLxN1
7HoBpotO9ydYrfCwDGdt2+Ha8poY81GL0ohG0EUXSArIsQ9qeTdAqdpFLciWrkrkIWVcsQpq03k2
Vbhl7xevBJlu73pdnk0MA8y+s/rahaDvG9VgLdLGvYpVf0vfBuWpzK6hvD7Umqb5LXQ6P5xALRIX
CPBRemfLHvV9iqcT5Yn/549picH5j0/JBfRnUHSxdby4ebUe9KTUomwfkubJbpVhK0RyX5ds83GV
7f/80y7vqp/nJKezMKCdW1Rgv96m0k7djnY8w8KEVpGNP+1BiqiaWV4KBEeAtyJY84pXGiDoC7+q
My7KjH8d07YkE4jCyyCb+dcf746AneeaH2/mZXg1Vs/DZG14rSOMNcmciq7yz7/vz7i5i7fXQBvq
kB7mcS1d5qKRmeYRAlfk+2zokzMONwZg2PHY4yARp1NDvETkjJ1WzgILQGvJY7AtLXJ7HLhz90Lz
9vN65wyYn1U6bHNnbM+iNSBCMLVIlBNthDYj1PVG9ZYbiX1fesyUBNjLVeCx2C6t4YuP0PjdXWfz
S5HsZHkONdGvb6I2sIzo9VTtkYH6LUEqoMxxzuJHtY4BrJNQMDvSCPFGXcBXtwxtb111Q7ApjOyq
6SbUOrWp0OV01ReHq7F8fpfvNo+yY3ncd7p+WayJ3AGuHEm1NyMTyKd2dge2Pez+8P7Xu9mR+Wm1
R3QzbDWytb766UspePnTHclyUArDFsDrf31jChlXJEMItW+rOriCvuqbpWWyC2FaELW7nCaDRR8f
tAfPtpLHEM85Yi+CrmtSAtcGW8IvyqKfdcflS3KFAR2X2Ejel4uXBJ0hm+2BEqwovMFXDBcSirV9
FiJwsPtXOXWSufJNV4/uFdxe5PpuFlxFCXZKCEbFsGjGzS24y+McDsFRdEO8qwZvOqMKQLeg9FNr
ztNZGfrGGron1DhflDCXeY4/v7LgOWzXlq5NqOPF+TQ3Muh7aStENWjKkcBjkEV/VSCQiDN1VSIl
CAdEETpahKNVMFxxxMQeqW4IbsA3yqBXv/vzl/q3r4nIBsHN5pGz8vPm+1u3Iqky9KrhG1C7yyLY
dEFHN8xK+0Ir92VLlE0aZpB9dUQVg7KXFq7pfUMf6W88K7urB90XsKq+uHGXt+LywwY+4xLnJh2X
pvbX508ZTSARG5d7t0DclyBGJec5P2Q9RU9evxRd9hoMbvVF//GbnyqWNtZwJQ++FBeVd+6ZtT3n
Ea6tST1NCxLBdch9gDzEKNZJKBSh25PrnH7xbF/2jMuTwXAYUMOS3Od5l59CRhmtKabYWCg+NClN
4P4hLKisso5GaM+oJ+t0S920UwaDNZFOOlQfNO4WPUqIxGVl6C0qEe5WABHVZ43U+4vn5De3HZc8
tZ7leh4d2sVbU7PLIOsK8WSjNbdBA5aZ/Y7GQFSHTt3r3p69V/xoNc3JA0Cw60jRaKFPghzuT0NW
oN917Ou0BClDygnrV0GUTpkjoxo054u8vN+UAQJjokf5Z6CrkRcXM1tyYCe0KfssdTRwDyQJI3KZ
ynQ39FAtv3hjflMacgWT02ovEa0QFn59Unu8ry051/W+lhE56tOEZWDQorXWXUeF+4jX+UaWd0SR
Y+ovCEHKNeFXWdd/8QHZv6kHzCVSWtAk6dzOF4dLaetgT7wcgVfEmGG29Cde8EaUw3RD2vlqqoXG
/khQHVjGaz8M1U5Bj/ALq32tJjU+jySIIV78MWZdses9FWIErhhfyDT8iMyo2lrzjF54bMTetKJj
gBQDl6dxdMsoucpJC98WIMLZNlfujn0a11QbLsF9hbEJRSru0Twka1QXH3EOmgnwNptH5PcSyOYC
1u6IH4/dAxohL5v1I9h4CpnUs7ao/4lvj/FcW9y7tasTPYAaRpytudktbqRD6aqtRxY5YkQc8qwV
93/+iH/7zmJcdD3BcM/9+c7/7YjEqV6lAkYDaozC2vL/xNoggcOfhsbZJ3m5S+Yi/aIL/1m+XRyA
EPk82+HHsua4vCvKaKK3n1S5N2U4fdQTwskgCNRDJaxmi0KZ/Uho0CMG8SpRWs81WO/nhM39jNe1
Q75xiJVrL9gdfx6j7FkDK7NGiNAvlxvrggoMaCTP//13ilcMPMPjECVL8NfvQqfPFCluS4yLRb2b
Y9I+m50KNrkBkdIpyVpIamv+4sk3fnNqk8dpLZHSpruMB379qWZqsc0Acbyv0oF1CwOkdeNp7oZt
7mtif84hXskpkvkmr5zpMKNuZGP3ZrPgfRl1lDIm8thjoWjqy7k5CiwpfprDX/rze/O7m9Z0bI/r
H8rvf9aankajD1s037uBsq/c/JtjVfhHM/wmQ7fc+hrqNctE6uqpdFuF5WOpCnQ+ePGxKWhXRugd
/icvieaF+hs6Jamgv75zM5CnaMqCfF+0xktWNcbR9Kq7JvcAdExYlKVesbImVGhvzcEbl/ArKm72
NbbakgrxwLz79s+vyF0+q8vHnskkCVp84Tz6ml9fERpcI88IYtgHpmWv69Ig3mRki+8iuV43hqeQ
qFsLgclEUpM57ve24gFv5D6LJjjj3i7N9Yd0rNtzazKKmVxbHJUXmPveY1CVxPV1G7I7B38/rtEi
ln5kunLDb9f6Vk9NwXT7yVAI+rFfEIgd7Kh26wNwPMS3hqsWqfS4QdGW+Tjqybxe6ERJhUxzzgwG
YawHN0gmre0oGCw7AutxHkcBMRZxetJF/mKIkmY9SFA+4iA5agRjjEU6HDlBBsTQdYY7CWC3EUrj
NJa7Rs72jV3gChgdYKYWEzi/biy5BaIqMKuSb2eM77Jw0C0YeDLanNl7WozXdoEfuc+E7o92lexR
EL+QzPRVS/jzq3XxcZGSTfr60iYQO3xx6ZiO3rRWoZd89UaUbLVztGzrWJs1meWtPqyxYtGIW9Yb
umB0UMgIBNr/Y5h1Jgl/qDn//Pj85iRYimuOAcEDzUTq16fHZdQvJ2xee/bCIWlY83OFbpFPLgrX
nnOdhN53T0/TL6rG35RGNo86VSp7Azryi/Nn0qu2mMSUAabIGaHI+c6ZTASy6qZ2SC5oG7bjGkxG
feQe/vMvfJm5RuFoMZJiaE5D4Zi0a7/+xjm67UFHnr+PKvSWQev1fgVNfpqihEXshG+OKyue03cL
Rc+6nm2A5ol5HLOBoMmQOWekmnSr6ziVs22oR/m3zGNdbTpuhuFjQFui9GanKpR+VuDo76GBacMK
x+J+SssKXkUZrHKn6Z9n5ziY3+0q9h3FLD0c3HCvNSABEuKNYP/U6UamDjJfK3GuZBW82Emd79lZ
rTJOglto6LfOrGXbLNURi3WFvLOSbJMqXaNWtKtzEw/qhVGC2RbonWA6x0aS7AehWYgAkHcgYVCd
+ePPb+/P5/fX59ui5mU+gNyNusi5eKAqiwyhiWn/XuudF1wdqJuN5KAiT0PlqUZMEUV3q0P0zqlP
kIoQdmiVuxJkx1qWIG5Rpw6bugBV1FWzfYz0isFtI08Zv27BjOWQQirBpICusx87dysmBkggarGG
wU5lukQ3JhtAPenVXHQ3YZyjveyTAL1xD60bENoOmzPDamxgJUXl2omzQ0d6PZi5mjyjCSGFEU0e
KvJ2F4baW2VZGim9w1Ugm3mHwOyrsZTNjOI/znDXtslJZhmoY7zULxp1bxbklCFE2hsxna0bewqq
ERPb2TvmQ/7gjXZ8X2JZvYHyzWlWqaPeechMi75+8oK3yfNwezTus9nbw6klv9YfyRVehR2GS2sw
mutwuEEdr9NSMGifhvEtkcfIMbMlOK6DjGI/p158srUwO4Xxa9X25m35WTJWuiHC1ds4oY5HrM5+
JNAhLWzcK1e5dLEkNSs32INldDcsI6CVlx6qv8HZDF60l30HtS66yuJxOnX6YuCTCN5LZm0JK86x
D9atl0BBqLgbSFjCsBdu3Kl5rDGJozdJn5ASP46lecsu6t4bgaKFqkJPX0EuIJIvrHPvJsFe29ue
32jgQDvtBXdMeA7U8Fe4IM1rxEBtMVg7aaVAoU1mVkY6QC8CnQHh7VNpIONMPSQpJa5wkAdQsQen
/Zh1bFGk0a81p4r3DcFYLL+c+0Y6CcBLHpAftUdMTDjWf02Z9j2oSUO2gx3Zqn8pN/qrx0+HsAcY
ulE166LOSYDQBPYrAirWGQHNYGnyc6U8aO/vKi1Ixc7lJzL+B5JBNu2YYgUGP28FpSDkqg02Eb20
3+rmQ2fjSciy4TZXNVPzxnkyZYkSb5gjUKkIMFuv2vTdDK7sE2iksWFliA4qPskCh9gcwoKNW/vB
jcZDkMtrS3bPqXIayPmdZFhCzSwtglfLLMjWlRFvYqfc9ZxgPpx22IZyeA3dCWWI/IyoOcjaEk/U
+hsEz1i7Zw1cHBYizL5wLntm847u/Ij7XGLYQi6GC2WNjCTmrjeFP+gMl2qNOJeJRmmjcAGta2BN
YQRrVINPWHlzh8gdQWaOWVXm9W5KZhsoalkjQiGhUqu+o5TCmjjGp9SVi/4MYxkOugZFsj+0SXXs
UsStAn23CsUGCuawnU2juR2yW69O6/MY9u0hbJ3zkEARyEiMXDdTfUDKI24n2zvPYV4cmymUV1o+
gXZDRrDJnQ7RQIQxoTTVpjDLPULWv0zEDGcBHHEzmhWWOi3pTyMzhr3Ze0cDyftOFhVkHZx76DLR
/hjtvG6g2PhFbzxWLdg5mimEgwWwhBHKQKleOxVBu2wFBMYsmFHoydxXE3QPlYPdc+NoPyk0O2DK
VQctLx4MesG8+gFL4RTAsyDR724YdVzmIZACMuhqtFa48OLq2pPfBJIgdmHymqd7ITBToWlCTTxm
MliZ5KrIzNkFsvgRmtR6ycxNMxTtJh3QT2EfWgHWvjYVn2aI55y6kRSTOV5N1mPmeGAnw0DwGCU7
zyRWgjGITcBNv1FTZF2XVXOb1AzfzVrcOWH36cqKuLrxumqnNyPyrjWjbhGdh+U2HJ6pU7dtlTy5
pnLIvcdBC/R7HLpwZ7hxvw1C0CJ5gzYgJ4dKvLMNjA9DNu0FFjmk6od+YugqEqKqiZdizhp9z6du
XrkmZhj4NSKNxaaWwY3nLhTzAm/0hI0hVciCmwz9GTAzy1U3EXYCastmpVUuzmxC0mviAU4Gocum
S0yPWzQnUkj3tqWWTJUMs4BmP9hp7F4xnz2zqozXjsF3x2vd20xJe6vn8U135YyC6KRoJj2h0UmN
bhFZulqIFhN7p2VYuwAH08rWg8Ms3PIqLYdbQTwJjNjm7Dj9ddzUr+Yo93nQ+HMPoZBEXURz3XeD
VNsV8oCTGrUzJReJAw6BKcnyKc090YrzK3AqcgOK5LvUGFQMODmqSL+LwNDgYWu1cOu6cUGWC2hP
lR1toZ0N68MbuVo4sz9qwYmcNDmBU6RHk76bOkTmIsAKMkAQpljQAci4S6ySgWWv2lqAmwOiv26o
jXAXoLpHk4oZn+kedUt55eQIz7kIw3XaWDVRT/3rosDOUrGzLT6t2Cg/PRsPrUHO2Rzj2fVuLYkc
jT7tCXisCp/miU89K33Sdq+bma0pPRp5jFH9ONco9lOKn34miAhQq7AwdFelSnzD7g+ij/JDO1MP
1JW7Mjz5NlgZCl/nkU7anyoD4hFr247CHaYB3MypXjiWSOxtP9KltioZa1T591mPkaFLsq+jsnyk
dUrWOkkr6EipQRL2Bmt9cJ68EI15bxNMIUeszcuTB2zjOEMWyvImP/eV4kqYPCw4wbq0AP73XW3g
sKTPbEgv03rzc3Ks75XVvVDBPsKN4L1fzjmUfKU2j5tB58bQ7fjMdnTazanYJ2YOUH88eBI7bFje
I54jSgZTM4xVbq+Y3DZa+FrPU/Tn0eOEu48oM7J3eBaWdxo8CP+G+WIbhD0UM8jLrBoeVZc/07yQ
yRwnp1iBAy+0p3KkC2Z/+B3uxp5DgAwJTG22zWeomcW3mFTMWrn/xdGZLMmJZFH0izADZ95GADHn
PCk3mEop4cyzA/71faIX3YuqMmUqAtzfcO+5N6ZA30tYHIYQJQoGyx2Us0vAgb/0a06oH2pc+0IM
jcATBz/RGT83IzjhxAXiFMpfGuSDVzwVNKU7G2vrutxdwJ15cv3iAbuT59/vWIMBXA8CkiktN8Ea
9713dLo1WXLx0/teoogoxLl3h96GEq2T/VbIkqmyxX+VcoYvD4PW5HOApuTppRBQGMVri2LHxs5z
yO3yiB9fXpFGJp7F7msryJIZxa1v14/ZWt55D+8ZHvKghvVqgPOtZ/PZtaC/OmayFmjmbaCHoiFw
eqGQ6yxuSoAqo0kO2qSdw4r4HWXocJOODZA8K/FBoAD3F5blZNUdHFF+yPburOXexdOBZtkxnjMP
ftJUv65Kfs5sBQlUx9CxuFBGLLN/CQnJQPsrcJlby49T+pdehxFmlHfc21D/K8nES80yKiS8ttQj
PmrG40iRXLA7gg7vSgUOJ8NsHHYSqOKS/5grSgrMvnRP23lpmLOV1rTA9MCMH+AYq7yzmDqL/7YE
QBJMFAOrfy4JEpiFHHYuMXUwfCVEK7TfzQTNGXPvvvWYA9dB8O2E750BcNxHg76jmJ4OeHT7feqA
65YPaTB86oDQk37la8y3T5rsF61XnH0hlC81MS+1Vsw2ZcoRbAGhn6Z6SAiTeRy9njTYEuo0JoYg
C57KjTB7ckhZ2m3/TVVXnWRD1k7QDWBORwUWoWjD/SwowXvuiKTV1anoCLkfcrTRUwokfyGKuDEp
tkrfJvQYJoAK7agJYH3cI1mB4JOSidIGnAIn7BjmS+TCB75lQWFeN/edEfFD4C23ttRObHK/SLnx
XXnNcsAuled4lbWHyCrg0zmZAI6sErUAIuc5Nixzt0nSzHLyV/ert6Bd9tOnpcZ/wfwoP3mLjSGL
wre3RhLX6i0SZsU0eSVvIMuKp6HpSEaqO3LBA4VFhDprTzlx62qTcGGKq6k91ndS5IhIHmcmoEIz
soO+e4bSSVJx3/NlDuKFIdoSMcwknadDeb724cGbiqjvKKnbbem4N8F+jSV8waFhdVb5l7ZT6JxL
RD+F+QBFJbYUPmwiGYHsd2jbYI9VXvY0EXC7Iy2dUf0B/dtwIXeMIGPexIwMAgbPFw0+n5uWexII
Fn7J9OB4aj2Sf/6T2zTQOPNRh5Mx5vmfuBhoukC48CLaD1tp/BC6gOXE/i9rv1vVJoOZp7tual7H
u79UGM0LhpCEiRpVtfth0mPum/ldOcvzlG+SlHTjNE+g3NXvYqZQMobuXYrVjDlbCdw+Fxu/G5se
6H28HmYuH4t0PflhG49YBkckZjuq5b9OlWCHHS5w0rw4exJgGZwBgXtnzazWiP5InxzJxZLpH+JP
qeuWORobEWMtvIQrZJYFKymSPcqIhdp10OKmQomOKAi+eHv4Qi4Qq8/t3FwAKRiRbgtKj2yLZh/v
U2hyghFW1XfmG/NrqsvC/r5zMOx+AZmQvmBY+5kJD9p3YMTFwMW0Ou5PbtpUIg1EvfqCeTc2dQup
ojzCyXvMEENi32t+YW7GM+Y8rAbeCkzWh0bnf1KreefjfFj+PwoZI69sp4fC7V9UqznL+2bec6GD
sJkxuthVccurQBBVq9C6TzDOgAFhNRXP5J38naaNwItQbrEIGfil2ZMaOcsYz+jdtsT9mP5lNIvs
y7M+xsJ5NgG2iY460jPmV6TmzSFQ40I2bglhuTSZxQXnsKbzB1mKhTxP+fUYaKjuHBjGOx65NfUf
e6H2bH8l+0RX7JvuUQFSqR39E6ygWbf8FKrJhrvpgtK02oSi4DZm5JlbrfGpSxMTVNtGg1v+Jxf3
VWPA3mmfPUbY/WylOunMs/F+czUY4a/UXapTnw4FOOsQwmVObJhoXjQcymgOatzRHLyxKgsSeahx
GiLCu1UDrQ4BEnDA8kKXHv/QCvGpBiUmUEm3ME3e38DPdbT6JHlKR+xzX19CXKq40DwSCpntQAdC
ycyAKXjE0PKKlO3kzeNfDOjU5pa82V3wb3YAjq8FMuLH0As7pijQCbq1OQ/dmF6Hyi73M2Kv0h6u
Br1eqWDZd7W+Om0fh4gTko1TmZ8NkwFQ7YWhd7N3ioJJFjiZi7e6WB7cT53xnnQF997Sg78gNLpq
juiyrIM/0YNi817Gv87s4M93yetxieG18rcg5I9ut+wT6qgTEfNBuYQ76BUXTUYuYoNCp/A+CYHD
y+u+lUK1O4NR2c5SGzu1wftjaPcHbqZDhEgJKxcTDzwAMJCmAXugN6MhnymixvBXI7sdngzXA3Rs
umJMToYxgXwzeqb0nXHKtoxRX1Wx++NEXzJ8vJUftDeSwLdjOxafi8+lOFS/uC4TrVvMZcRnr+6+
y52Z3HAKEGsk1nDjUer0B/IlN2KKRvPKaUJuQH4NOw4lC3QRWYJ5NBXqvXRmHFnO9pu5bn7ISAEy
YBLuaoy18ebtzXx6IYrjVrvOEldpmO5Vqedj77ovYQ0cikDtiBN+OuDcOUgSZIrSjZsy/I2PLIiy
frIiDqfnjjRgMC3LY7fSpMHPOSLGc3aZQZY9Ro3YylA6DV6wyzPrM5+8LPGuzbhhoc1pr/1S/vFk
/5e9yYBIqqO+Aw1YT3ZCzsDb1hA7OhE8sd+2FjwjOeBJGv5a+uW6dHRN6r7KZXgzJgxdIGbI4iQ2
gEQGYPM9TLJu34/F69rKNR4BLeyalb+Tq7B1g4l48VFaEW/dfJU1MQGh78I/NN0Ll2zK+WLtl5yU
RhP6YId3kOGS+Ktt7043dSq06jYEq7tstCJ3oiqTiZ3uvVCnIggoC6TC4Dpg0x2HkbRIioCRhipi
Mb1ErI/cJDXEePm/ac9dHtyAs1dWCiwFc2F2ANUnqUf/hMXHtzYraCRhxFleWEm4gPwsF0jXSAUS
h5lbVmjcVXlGmeprgx+qn2ZOa9pzeKCTvql8i/HBOYxNecdAqP9ADEaKN9MMAitDLopw81CuV7qg
Ds9P/1TpLouze8ZCGIj2wZb1qxja8SVv/6ipITZ7SFdI4nmEnR7nqrEcGxM8kGPocW9L9VQ3VXOC
Wx/um9F7bRZ6HtMgwRW1OSGRbortyqkuVc1fIqUhLHzvVTI6YgIlxmgc0fi6tmIEQx9Y7usX6TcO
hUUHKqnsilOaSSZkJs9sqILgdZvmgylWL5o2ON/LylCtgeWHUf815wkpLJsyHzkWImzKR6SftRLn
QqCJYm0HG7S2fgCn/Ndr6xnSVJ1YVls8mh1SH9nIA7bKfvdd5eK0gcQejGPQnq2y9d4Df9rijH4v
qeB60IrpHYhLKt/CesZP+Q0X2EnKjcJznkhzbjMyETm4uoXMEZKHwZxQ9Uj/V9rnbzLv47Sp77lx
PunmCz4QkuFhmA2NT5qt7cZshxsdYsRaJ5zOtfegTL4HtKl/Qc2erYboqTDfuKaGCliZ61yrFgOa
JxcZ+3U5PHujc2QQnZ0F1d11FYBc8Ev26ZzuzSEj5ty3vwxTxICf6+viA2MFTPcrNCDhthqvuMRm
hsrzjRdvfViqN3UnRJZ3xdUqw3ftmwyUw1MNaPOsJ++Z2XWVsG8js5jxzGGz0ne59B8+C2csgAwc
DRAD+8FqEEUX363FYe/aFe7Mydn7qEZjowUWHgzLDVGsdezSLr+Reaag2BxkU7yh413jdaCUCDrr
sAo6dju0COvLi0QS0rV3Rhh/Y4WazckwlzjjawWHcWf6QiUyA//jNnTCIT12W1KeK2dDXIyJvDTl
UxBurAnXMZoliXloJwCnmLQIdgo8lKXVS7cFaTyLDLKPTBcSQSYvEUX/Kc2krFMnmf11L2ZK3Nz2
Jk4nxAVukZ4HeCtPPVuJDDfFuEIAljMiPIbUdzG85R3XgocDpVP4whEcF2aKlIqG9rSemBm5Vxv4
1Wq174ZoHtuVnK5A/UqplV+DBqPK3EwP6zSTcVjSVDK8tez5SlAFKT5ic27Ed13CbM2Sqp9OivyJ
aNmQFxcV4YFWWAVA1B/zOv+iBYCHj/6/zkZ1f+l+G+vEYS7SDW1ZyIMDWCYPQFUQUIrt0uuQtc+Y
QK3tYxHVgxV4lJzV6u+RMiUu0owzJ8aZvZodr+UdRKWPiLLeoL+0cjwTYisOGX1L6S/0Yxl+Ru+Z
quxuCl2aSzBUN5ORbp7T3fJ6h2VL9273dqTH/NIg2WBGu/IQDdm2aws5Xie5ns0y2jpmTETRtBzd
zhQVAiZGW2yvIIVyp2DW1Dcf4TBxOrvU6br66IRyrs6MFMdqLQgbCGzBCfgT9GQ/qL4EWTYb1Wtq
h7uqI38DBsdBV3N1nHydUk8NGHIc/3Gmw/VbI0lNkxBu48CmygINueU4qfHMop/Yi7YCgrvdiQf3
cBgHRsFgSRkXTQ+CDJuoEEzt3bzGC1yq136mEl636UO1E4AEOAPCs59664J2/XutlJH4lXpMf5W1
Q0o3gpjEmnXxlBvlfPIq52+Ps4AdTUV1F9jNGSD83kAHvif0pWY+FZs2T7Wwqu6w9e4xY6DeK5kd
8ULjlzCzj65l/jGqbkisfpqOXVAe1SyCG5wAGI+Q0TnR++yEUYu7jX01nVhGG+KkZzCnxz7jRwR6
+eWMXg5SJkg8QCA7PbDy3TI9Qs4gtoecOCJWRqC0z3nrf3aSLyZd2keB2RjkR8ex579vNUlMa2CD
TWrz/DT2PTEtA8k9UlhxjzsA8Dm5Yb08qTQ1Y/8OcJvR3NoEGZ5Eif/Y13tqViy6JHC2xnw1HWKj
vdooL/TjcC8Map76/zAh/c3+PA5bSv0iFbdM+MxGJcViQEJlv7RcfFInqgkeWtzYs2jGM44w6nAl
0uMytp+Z5RINW6MmY11pDESJN9iA90ED0XXIhsQdnWYPTOLkUTRFWUijQ4FuPs1AD92CjGmNPOFS
lpN1MlMAIAHSucRdwYSsSHDQk67ers3X32ZV/2W5HSSELHun+w7ZL4zw5llgI+7cUT2gAtaq+j37
m3VzBSbH3uRmcXJqNrQk5sFjD1ZP1njLFznehtpz9l24xQPfDtusxHMBDA6rxdQuJ6jPGLN4yHvm
ejSUMEdqjNkU1KJ69lfMzVWXSCadvrVmZxXed2EeY0lWL8s55y9zkI77BPu+PYgRfoPPg8iwJPRO
U0MSuMpJn7bh5K4erdk0QxY15N1CMXOTUsR8hDctwX9ipW5id9l2AyfY3cjRxYvbPM1pNyfzug7x
3DBOV0wQNa8yaVc0QLX9NtbN78HXRRyQbh1taUE7zN40UI/LEDy6MxAm12hPvvAkyUYVe+j8MZPd
drKN7AshUpvkxT0wqLKHZJXmGg0IpnO3+Qf47I74Kxg1L4yBpdiuuiZGwIBGANIS2V3QrjG4HXXV
RBrtsStcV2vLEUDKnZ766SmAVLFbZuLOW20lk6OMfe5JO8kKSjQ9+IyhGt+DnL+sN9Z3661p3Fcy
nWgb3S0mbbx5/P//bWZVPsJJrFbyI6eGLOtKR7x91ksW+P1jP+svNh/E0IRM3Hr4xkllFmCGmNhP
g20ecgM6rmfBi7U9FHPIkFgNZpTx9AWsGXXwRvoba562N+GOQLsq4BhoBQZta9mZ0ze5tUGsogSv
BisAsAmXEXq7P71m56vBVSWEenKb8tjdJflL47eI9VlHDYKhod3WFih9E9JwfQjbzj5RSO17uYLl
cDrgjuZw53JydJSM54zZfc/ZBrCmMl4JkUhqgOBndkTiffhxRkg6jrdazFfvmGb7aRTBuSXcC8fZ
eusLfanCFlKuI32uOy2ezE1+1/Wyp2Tzk80f5wvkd+YN43Im0JlF9uKO8Mk+eda5m4LhKOaeeRUB
7eDW2bZFC5kWqxmA5IRpsLdaLsX0HiBR9yWfVGMc7Cr8Z47hnjL/oNr5hszTBRP9rBj+Hdac8W8Q
OkBbjHQ4ODboxbl36JwaGDZze9UQ3Hb2MPzhL5BGyiiOy9YN5J7MHwWD9nNBCG7QoHBSC1piw6SY
yZzVYe7S22eUx+ey6x5y1wADWNuCkqdJUgHVJ0VhSQ3YX2ZyROOxBaLYFPxYRj9kZl0LVgJdrp+L
uvknuAt22UieZg13rt2qCzO1F6eX7X4a52uQWwTKm843e4J9ZhZb5NY0rMHifXirJAZtjvxmyl4z
XxJYPrQiWYbt7DlAnifw2XSheFT9j7zemBIpx6Dl40TVMEvswnpbulTEmRN+IRyM+yxc47xoIVBo
/jJTU+jENag0h6ZEjCCSvAPCt6Auiqdxwu7NHsiofH0MZvuxJnBnZ00ziRkWwiPnHkgNJpRT2P7J
lBWjfSTMM4DxUrfel8VTt9uoSUFYzduORm03NvW8r738ZOaCTWnf/fL9NxJIKR6MRuMaM85Shs8w
INdDQeA125M0msP05he4ahFKk41W8nBlVO1G0byCfyIpsD9bIny5E43aOvQfRkhobfgTpKxwf1UD
ir4iuNUdpQG1w83Pgfm2kgFKw4qi4mShYYjDwrkOhv7ky9OQApcvofOXoYRVWDAyJJnABoZC5ScZ
ydQLfMepf2k69vo1+7zhrujz+/JjsOszd0p43lSRlHb7Rbv7VuSip/iVYtcNxQ3p7YvpQSisOtay
ojks2El3hj9ud/t2sx+KwI/Zg4GqrOjmG9LBUjUFETkGXNXNp9Lm32KFStgLmjMhcUwRdKPsNu4M
ApLHld8nV21+HSZARa0PJGjXaYDRdnX0/cw85/cDmh3hlX2UjEdng3Enh09vwfQcOPlVsv1xRyrH
3kDH1Wr3fcjETrCouygK9FbXDyp3L0IW6hWox1O6PBfDCj4lzPHAdvpdlayIVL89kwZ1GCSCr7Gu
9l3ak0RcXKEO3fEbs8EPItmoQUeMjJdZ8Rh7Hj/QnhZm4lX3C0rQZ+oVTKr84GfY0lgJMZ8dsQzx
xEAO+vhy3nLzY7GX+5/uPqEFzeKWYJJspp5I/fStRuc9qRSEWGXNCUF9h8r+9/9fj3ef9HQOJu7l
8GlukFborgrf2CJhTvcEOp4hCQ134bPLX/ssd5PJf976KTFUwBNcMC0IluK3tjVNSWNcTMMmMcMO
WD86nXkoS/8XmzIWTF56hDROkt9bhmEwlqlgV9IePC28GEUGvTJ+3az6Y67F7xRl8ZdZnSl6ycXD
Po+VkrfKomtGixCgmdV+Hin0f5P4xdXu70df/SNzcbrYLjz3PnjeTMZ4dn9ZFl6eulfTXvHlrrAz
99hOVI1Mpr5DllPXbQ5DJ95LVpQs5lVX3+yJ5Imgxv0tirPU7qkhtFFOPTOR6relekIBmr8iL93L
sMiowSVLgkvV7Ywu+M0cU08d2Hfnq1GEEIw1uBM95C/MjkZGCnfiuJP/NNXkXvhX95EAIh+nwagR
YOBk2LWfmb+Z7sIEcYaAT4VNsVuei3wdksar/tq+Mxzqe3bfspixfd8vautPF7C6d13nic/Y3Q31
K9SvR4f4StCBbEt07VJj+gevsz7bNX/XWX5Lh+mvhO8ZBWb1l4XWU+1u7Pt6JlttS6FcbSlb/ebV
KIQGRO7FdWv/XY0Yd2vTptCSw55OoVUnYEjPEIQuWUAmEYlLbyjo3jGSY9sewB1D0aHW8fYMXn/X
VQ+eTjRvTDZ3MwzpMhVrJASz1pCeHY3WV16/rbymLN2+ONG+FZoi7huYaEarDu4oHuaO9zXP5D/L
+jYt2v2RcxuOOzICs6GWVoaJoNo6O0ieNoETd4zb/parjdyJkZiHclmhjcKCc0eiuqp/RXGX+XVm
vJSt2I9p9lkEuo0COhPGH5vekd8dVz0urf+nX3j9GtdBiQa0aVkouf2dScWGtngO6ployjzx7N89
G4zLOkNICBDghCG5Asv05SyU8p1XEnFbEJKoFCMlFuFUsJ7vozlkYMwKGxSpLo8leWaIsfmsl7G7
YyszfjWSrUrS1Qr9K/clYa2OetJUsuQwqgjx+VNfFBbBQtZJtuK4bvTgKvNBJlFOnd3+gnch3IPi
NO+UTJTOxUKEaNaSctakr3WYsoxyvpQyyqR9BU7Io4oYjeoMhghSkYUI1NYGN1u744stWE8X1QRO
Fsf0vpaEd0Cm3S1TmCY6x69p0uqVhmQt7Zes8PDMrmAc8NrlvGQo0ea+RjhjGjdXpZC3C0n3JZzI
nrBXLJSIWA6utQgU61z94vUVDwffZu7qD+WgJ6oIgCI2jUBLO2DnoqFmwSJGMZc1CILEbvYlRBJ0
L7Fswr1XssMzoD3vEORyiDRlAF+LZIEaQ88uSEOUBf0vJggHrlU7ZjPP21TqMdK6/p2m3tG9y3ja
8KPozn4N4dl62yoL1u9kE5MrJaoOMqTwFOqDX4jXpjUvTGghPK6/O1MgWxrL72lFACFXSnHMFOxO
lPHaacTr4Tyfg7b63a4DBYdXv7v9/NZwmMR9YfO7COdv5Ziv7kDSB/G137Y1RTlIlAN8sRbppzg4
DmjQYMyeCe/4GAjAjtYMehv8PiSAwXzNMYttmcHkDoGXJGVn8LZ30wEdGnh6ODnu+Gcs4XWRW4ez
HpVs+OSmnLBQ78VFKMEHqsDVdvnbJMdElMON6Q/PvCpiGzpE6weklkA9JMR3qBM7KIjF6okOm9Vj
X0wPXOwXzFAMaHx2wZrcW66MAepw/3dzQrjdor5NFmIYd7IncgC7bi/XiSOnpCT2wu9esrbL/Rxc
a7O+D0uYR4H7YLi2C5yy4J2o8mrXjCHeA44JkRKoaNI9J7kcOA1M6npJJrUxzFC+S0R7UwFBkcEd
b/Bn5R47D5HENk8uRVaTjI3zb0GOV2zq1Zm4efRWsjGe3m17iwnOQEfIjAAXI6Pju6DQ3t//x4Zr
2AkyXc4N4NU0tP6Y+Gd7NaIO9NDYFFwJKCj9Vxe6q7S94pxhpSDZ8dJ7oXscV56e+upTjnPf9U8K
2kcEUHxHSM36mlfWA3dl1Eyob31m2JKeqq6Lm62DL7lYnwa6EErBihKh+0+QnTtMLB37UVOb+941
X4Y84fqjWr2hgGlBwC+XYSbG11rPvLBqHxZ8nYaBOU0qTnYr9QinRvXsnITrPEBLJo3jWfgTgjCf
gWdnGAw1fLiepICEo3yuXGbKm8ioNd+6Xj90hXHBDBJ1RfgwbzaxEyn6jT5NDHm/t2b/KqsSXEPN
7cB+vALIS0fE3SjMEh0IkDnRE1Ujhp8KOSEZET2naMNZMoNASIxO0miH/hT7Xrr37OwvTkR8b/Y0
xlXQvReOrHZAIWC4tFN2yJl8Cz4VLjNSMTXA9zotD8yF7FhU8g/yco9avu+TwChR9RrBj2sgn7cN
P1pzfjovdX4S4q9fAi/tmlnsfuflZJ96dQgzj5yy9E9DoQw4l3Lf9CAWNzFxXwJIq2vEXVFHnRqZ
8iE3NrFC78JCL7uZGakKGe2boN8mY+SfGDPbq36CrzrzGzlV9epkLlMm4qSgTDsRKRsdv954Madh
iVeeh7Jn/S4f+u5+naZJky5smM3xwdHyrvhcv5W9PYatcwRznFTpfBMq+wH+ApJ/IYRxyVgN5MyN
sAl8K58IgZEljl+/V5Qn949kiUqC3UbtvG1ji4zJL0H2TzWyusx/GkYyBiuD5Y/nzByO5s0p6MCb
VAGCsFRiF+FPvzVJ1sN2pcW6ti1To5Eg9pl9sju6X7LD19x36WEbzXOVOcSkEqFhqjESSLopruM1
7L5dWT75Nq1ptYV/ioXHH0D8Ggu07Qiq4WzV22Mm9Dva2o3MlPptQ9LZz0bk+muF9IJBhIWdEZJe
UnYwNJ31MLukpBHFxWa8jyiXv8g2NxlCLnyn1g4RipfMrtmA++yMxFUlpjZCdafyannDrV0Di0Ve
9mWCqukM+8ca2fxZBStKMwSgzBK4a5dXm9T7oiNg3kHjMCn13ZtcN5118QwHVkh4ZRSzn4aBCbly
Iy3ER0oKekhbtBvK7BmAtEF2EgjvRtnjrkZNRQIC1xHjnMbdnD3R8/pYePydfWSdI2HHc8FgZJqm
t61k+OliW7hX61MwRIZoyYnr0DO5mfvupHHpWWXc1+4fUbBrnmfJDHN78hqubRjE9b4qJm7Fskab
t2bPRoE0CA3OIxUYQEan++hnOLHrvH4O0v5jV9MnsZjk5RodGTRhSBs3Nhvnt63ABzBqFPktKyUs
e/JdR5lCP0QvteN6/TdUPa6MdDnhZaEgAUyQ+GZ1dWvvOAvkwAXL5mt637rhgem86sTCh/OC++u0
CfnZsFXd9cOcrGjYehtRvtN6P2XI9MuY+EdGyThBDtZDESrMG9P6NeqrbPwcZd30DB1WgJfxOZWY
3G29jafH7W6E3f2X49/cD2QrujaehbTbk2XD2VuWEX7xxN0CBnhcrzFGgS9oVzGR3yAF56aLqAf5
JKSVNIG5JlPHoM9zDovuP9VAkEyN5kre52+lCrYDzIC9StlPbB983/7OToUXKUDX0ZA1f5zCtQ+2
B0JtQyqeBBYZQMZ8cbzUo44qzmjPH9YcTS7p6kMHjcVOgyAh0QlF3QGXEE3bZF7McDs2NjrmSW1X
NtwND9zwalviLpO1qJl1/TSTGwlcuVIoUcg1GyorXjOH30fzwzkZrXJejyvfw97QfKyOp4Oo5N0W
WQCNZuwVjHnlE42lE9l8BtJeD+2GqMS1UspG9HZm2XyLJvSJ3izwWHSoVCyVx3N9V56gK2xBhXNt
qnej/lcEvUhM3/ysifqs2i7cpW2RJdnWn6aiJDU0Nx7UaL8OZvpeE8aAZpxYRtWpf9vsfLQ9U89w
GP5hlN03Pt8PbfXeG+B72TSkKxOFI4jfIwP5e3QQUrKGkchO992/OUM6IYpLKbTD8oChj7W5Fjvn
AcBk7p1SE1lql4VdZC2S1E5d/eep6r2uxVclzeU8vLdvhsKhYRR4qpv72CbrVqR18JnpjSHywFJH
wqCQhysE72pZX0Q7dNdiJe5g01HG5m7Xa+vXJAYd0doBxdbBf6phbk6uMweYC9/ZTQscKJpI6nEQ
ybCIRy35jvvJ+UuaOwteVLqJvYIaJa4JRTkBFPUKSqDVryg3CQK0IoZq9w06Mbo+VFsWS4kPHX3f
5+4/bVDRElEsqIRaFJ2CBCBvjrqZfDc1/6vZ8xxLLNAIST4nm4oWjMRZjRyUFhbrvW9CwmeJ80IJ
/AdzRbYzXAzWSDqgbo0GErqK6DfOOCx+92z1e27vL6Ms/5R8IPNq1KfMsvkDc2aGy4y9c5vs45Zx
5wxmNifbHL6zcziby2uxLCQ3VLQTRvPVTo6xk6YmAzYvAccsT5PQNqw0RM7E0k0J2ZNs2Al2z2fC
Pbyx/Ttv/hYVHcEO5Ece8wYYcQWqmaLkZOqQSfYyvOe1ZEaa8+547Ph6mszc+K5NcPgaQpk/bAej
gsxss3qCmnuCi+/Q5ppffqm+6H3R5/QprGqEBkctwU0tDAJrsz8R7I7PBiF8RFX/LYvmF1EXPQxk
pOFWUX3OZudFXn1PyADxRC3DZbDY/clY50+RNqjnGo8/1zqAC6Dy9+QdxPycO+X9A3M+qnX7j7YR
4evYBQkf+dVg5HUxbecfnVzihejhJpZSi3NVQz0c8gno8+zG+bRdPan/LR6ujdCtP6uGESzuo3d4
POtez2DD/NphNmfBoSpeJ0XEeoPsDUodNTEgIXfKmKEADotn/tDIM4mDrLpm4cgQXw27Ucem8Z3N
4T1tCVSW8uq7axlh4zugpCJAtf3lpmMKM9HYd+gQ4fViCsbjSKLXSAyBIWNp/xai3o6SdLZldl+W
dS3vClB+vkVtufroEtftmErzJQ8m99StK3O86bqwF7xHtpqQ5iQpG+Oj2W7G3urZD7nk2nHb+mS2
UYqeO3N9sxpkpFZqffg5oZwTf/3VwzbFBuKN6emhG1lbG6pPd7lyT7KrD/l2jxZZkd7Y2TCcfbt9
98rxCHOpisk0R3RwUba4YXHtD7wcW6Qbj02pXZ4Hq4/HhV2GZ0UiZ2BQoOjEgXByO+KHqvtbhROk
rXLq1HSejpNYvqvsDVzBHycYMc6oiTgt1z474NT3EvHQdTbr9H4PZHiFxgcjeJBoXhM2VW1CIPAP
DvQJQS5n1HwZbPdmFkaFFYZJkSVBOxTk3EPxNfO4t/nU2SF5UUjAl8Iy/dZouIy6ZyrgO4qVbu4j
TSXLtfd5++aNqngdvtd5xNHaMgacU2O58wA2ImksbryARxS45XsTzLcwmk1K2CWdg5MDLe1Ss9cq
U51e7Bm/Z9qXQAjvvPGwOlprO+6dftJkT2dRu5Kji1/4xw+W4KhLeVMZO/uhDd14ZkwM+YxEA9do
WF3iJsN5pBc6YyJW7IG4h5IQb3YnOwnlldwBBgQEG3Cpcv0e3IxgoHQG9N9NKcazGtBq799MKdt4
KkyKN6nMC8qx/zF3ZruRI2mWfpVC3jObxp2NzrrwfXeX5AopdENICgVX427cnn4+RlZPTWVjtpvB
oAqBDGgJyZ2k/cs539npUNmT0Zf7UbO/REDJlFkzf9+kkyaEHCERcGVPkdRXoOtOSStf+uTZks8R
rSKwxdsorJeTW0A0NsihJciZ4A9iODLT/m7H82xPXtoS3bJbWq+IKH+GbKbZNvHU7iT2J9ap2wa0
F3NmFGW1KzZliCCDuZGmpnpXDNMGYhQo9zB7rObiEBXHW09WDoVqQLRoKo/lo1INmc3z5WKn+iVt
OfBSEuFQAGtynekDQkpfrHpwOHj8JTG7HDcxWSlVbC1nv24xvqSh1ixVl7GTHePXIjNzIjIGNF6V
foaTTvJX6PKu+Q9UEPhoQVypmvPYHSDyA1ZjSd7sMEN1DLfyPZU4HUIzvJMSs3QTpOjMHw9BY99x
PBFyk8mH0O1fIXtTTQM1I5yg5ZyVJDvn/ibTkAA1uknV1jQMU+6lfYGl+U1pJS2cF+LeZs1r5pds
xCeO/pteRWNNPUABWfD8eI0MAz4Ua8gc+f9K9zZEQn9vekw+w8A1jvwjuJIs9ByV/kOXOvZKmRK/
2blyvXOTfnQlLhIiKdlmyWtpRBdcvJirPV1fVV3qHxAO8OhI9rLlBY8z99NA5c9IYWSJ2ZO7VpQW
k15SRSjNOgZmHrWSs4mHbWtYOzRQAC7BEOQhfXc0+R8NgH68SKSAG6lF+mv0lHNDrPLEIPUOFWXT
F9YKyaWkup1rCR0nRuw+ju346iOEXULCIJSKsL2+rc7IyjEyx2QMeRPpFLERHBHg6+smN3WW5dz+
uosNtUSinEUfgdI4X7idsGXz1iGQTVajW18pFb9yM8r2cfuiDHycRPcgg8zjeRP7XcbYriOoyUmr
Pjv0tKnWUyG737Nh+PTLEn6IFLsxLz/1mDk0cibCPIzsa4A7ju2bvWmRp9AdATcY3daYgnVrJRBG
mP023JZMBbtbs9MjTS7iSj2HlYRmSZ9ldleN1s4e3KsRNvueHnEWrj9weD3IwMEzHW2iljThnqqY
1piwxYVdgVGxjXCb59jl2+k7PDouDn45mpF7b8eXrDQguDrai2Psi5K9bGAheSlM+TONSdJr1Xju
Gr8+CnP47ES6b9BeMWluv4YsoSYymTtN2SfWELJCaCCXuWSJbwl5IH3ZAfznd2uleG2Hs4Z8nX/a
d5Z+zElEe51Lj4GnJoNV7j7ReJCqlYBFcib8YH54S2xhLxFmMBeazQE8suPB3tkVG6hM5tegym/Z
YOs7t/mByzbg1016nCC6eoUpgRBG5/Tj2Y84j0/S3erUN9GTRvDsouYR56Z9vAoVrhCTwVU3kn1j
KUYH2kc2yldinlvy0Id75YOC0e232HIfczTyLBTR18vxSypaaJsEt+AgbXqiLl9h++bCw4i/qPTo
u8VecWGoGo+RhfMvMo9hEq7peb87vnNTjgN1x9+TxPljgoBPSsLKzmW9DFLCSX13WQ/po1lE7dqo
HJpvsl6d/uY41SHA37OYLx0mZv2WfAGC6biOmZuuBq111wNOkEWjhrlZDCrk0uMPqzJ01Fmob6P4
2IYlcRoFX+YMH0y4F5VKv6EoI9hKxT9VlLPvmBAZ29G+DhHWjvEVbysb7zm7OgDkJxXHDhrbESG6
RTqKdB9blLkb0wCBW80KEASgRjiJRT/2C6OTP0jsxZlAxBNPuqhGV7DB9SH6V86NOa6MOT8+hcjq
q42OYp6x+k/82z+Fti1NHSmsM0voiEdHALkYh/wNn9HD4DAnD5DE9MW9Ckhcicx5L1XjWak0N0WT
ijfY15AKGUXzVdSEACBu2emUiSsDmg2c8Yb8nWR8rPY48ToAseQ6Ob54ItTtOXvvHKJCioIJqN3w
GOtqG88xI6lsdC8i7LX1aAYP45i/VlNw5SrqVrSvJLPQhCq/ype+Qb3bkXXEWr5ZlAb73H5q96mO
zoDJZsJ1gjRimKUfkSj2ju5+kR9Ju0vOd+H0aFLmDGi4IJhqiUjQVYSaPyJVjQgX3xu7Zd4/9H4d
kRSgSG/Rvg+V8+XHKYCAQhD+66pVa+gPtTNh5i3VqnKsTR3xckxYccJKME3q1bpvUIVPpDg03OnW
A5qAh6DgJSSUmTRJHqOiKvZeO5AnMnIF+X5+pgXsWH24mosFeFDspOk/Lbf/EdgVDYWqPX7ts1Zr
96EJ0k00TNj/yptuR+xoNIZBif8ax0V9HFCjJw0LyLamT9TfiWv8ijwWXoO10QVQnul9xGGljDPP
enfTwSSgc7UjfMk1JxHXoF9xh2dm7wPiJNNcOCNYgc+E0eFirKJvmFuZT7KBn/9p1zG+lbl76u3G
XY88DYgO9m897FekV3s3oiWIfHhhovGPnGwRpqvow/SwH4AXCU2EPzwRjk0qy42dsc01+nZt1/mu
bfSLckysbvmzC50H+XqD54UhOCtCptgNGlFXbz8Sek5cJs+uDnW1to1vkKt3qUGqatYC6eYNmXBe
buqW35L2boeveMHv3a/ttDujsan+JKI09q4mhXFneUSxldVz2YlqVeBhoa4cXoAj81p4k0BisJQV
tULXtw9eU0ZrayaGyHnGZJBpvvTaWF/1DvKL1MLnF+Jwlz7ZGBFLQ8t5KMzBJj24NBeNaEMKGv9V
MnBbeHYS4qnYsr4npNwi0YxJU4Uwylh6CC9HGnGpoZw3ckw9OSQIpzgbZUxI7PiFbP8iLUw+YbZE
Md5c2k49EllFcohDoYVrzud+XpiGkAsLPzdypfl2R7jcE97iZrSlZlut+fUwndgI0syCnf14rkb/
4Omy3DLQgfK0CIhqDorwawzYC7vh8M0iuKggog6WQrztx2TL4+iWWcC9ve6Cqn6F9vEaa/VLarvb
sJDZFn8K6ziTn7+hoKV9ibe6CbinS3emViI9bwp73bhYRQjSQSRsv7PVIY0ICMi27rN67SJFikcy
SKux8HedQdEC6RcfmAiALsc4ZBwbVJ6U2spnpw12JSfK0oTobNjJOqp+dM707rGzrvPkS5hEtND2
IBCy4Vp6FfcGOEyKvRovx+hGy7pvozXUEN/lzRDIdVd074Q6KtqA0ra+RJsiAU6cV2fESIvyrt7q
WBgvBVp3J3NJovM90oeA4EsNepgZkmcG1RJxakOwc6bSS4UFdsXW7NTw6AoFQXxFaSDicrzo0NdW
9xiRHIxPOWeESayUVunNFnbIvqxgF/hl5a/GBs6RrbRvUy8ZbVbypSVJ/dlE2MMjQ8ZElWolyT8a
Y7SN0bQvcZIctFgGr/7Rg++wTVVAQuPBy1bpU22a9XuWeLdYyeQYfHTQLnAsYw1FLiP2vc262dKu
A7S/UmqIifIgW2Ps2aDSCk+q8pctCIOD1dgCeUhEtKmdXAolMxgKrOQivLbgaF4iBWqQF96kTNeu
ps2kWxT5NTRhnnqE1MwsMLllpDSlNVuvmBMom9BIRAPR6nhUIcqHqMOFKPe40z/Q7Pv8TPYzvTpE
GVbNaUX2ZmUqa5/YD0LY5SnEHLZSJBBA6fSSo+1k99amRR/Q7csivYJb4y/D8FjneX+HaOcs4f+5
rJ5SpPqx0xxdMg51Op8TwqtlYYfaOfOpeRidmse6aldDqT5MYIpDgAXNk0z0607ql9qgAEXwxKEY
YszHwzBHwJfT2dBpKbRpfFb9w4ywSRPrZQJr/8SIAIty759kJbnaLW2LwzQm0w5blNamhGOxgR4M
Y1qOrWxPhbA+w15aO81MBRrPwDoVKIAW0rNuZg015SVywuaBZUq0Jj66W5MyAeNF6dlThGQ+T21M
CbGfP5Ljs6gy0Ba2cPyjMbBLdauBl6BpomMhJE/S/h7TxVyzybUumBgOmvLvE7fhcWLUlolgl7HJ
hpKPJloF6IxxV6oboWdkZ+YsrjAmvSfJcLXsbgCZ3stVL5H4zHRl6EPBym0YmCD/ZtlimRcnMyvK
EGZbaIAuSCoCJlDBp6feyJUjwMdvDwV95KJoSn+veyC0UE+G67TI2Ls7TX/JHfse13lwkiJulm4Y
fa8T1kNA3ejZJrBYo+vxPRuLoVqDZLOp7W1jM5iIyLxgCzm+gie5+bHKjn7bLs2AQY5GyLk8Fano
tyJAemllyWcnpwcliXdKCp7zbSydZTCa6xgpdT2AeYo8LklDc8d96IBkZHELfO0nAK3q4OTMdhWV
4lYUg0SJP7zWRUBWK361zWATLQ4FKfPWppe3O9yzaJ4Nt3qkb2XuaoH9bfT8Az5Jz+PZ9y6bSdM/
IOfkxxySU2LlhEezh9tKX80BCT7mPuMVbtS3wEAF0unWqee9uAUyYFwRiXw1FrP7weMJG8ShtQ6r
E7e93tPcpeOg3fwcQ5be1McujS5UYcElC04xOIETjLD0GFNs8/46OyywK6FHb0GfPYUKQxGxDRAu
bBCLsjN/6hmdSKyrb6Zed8dIvLajmDN8e/WSmuAVUj3A2stE3g3oSXSjPbcmeVv4jZco3Nq94yf0
Z0V5yAtbnbvWGh7sPKKeAe0VDZTjtU+XiXOWXX3ZQ2iwWFHmutWdutLdcRwaZ9F7zSMW9D3aqYPB
jNOcRPGmR+PS/e56n3iPrKuuQSWAHCd2XZ+kVwaMSe8VazuufbbeA3dqbhMVllU738zWmBoJUrTz
/NQjuoEhQV4Wo81vvlaCgGu0aeUW6bi1+8m9ejoXJAwYAXBmGlbkln91FgnVre/t7awuVsJjyh7b
szA+Qeg1ocgukbh4Y0n8YVv9aINcbA0nPZftFF7d8UdtaPqDVohVriKT7pc5Q1Qocaw1cn4kJfBi
krOnqygeGA7+GKWZPQ5aSJfmjx3Goh5xs7HR0hC/VJvcSx9KS+U3CMI1sAGcnZw4hzz9klOa7Cj8
EuyAWn5JpyNhishO7RYhDPXvIjfD/uIn5THVum+ss7pd7FlbPZH+wZg9jD4ScTq2ZGlmE5ID6MAt
RR3Zc+32Z0qiYl6bTACTH2XT90dHjymJW8/dFgGjvcjU+qusop+6U7fn3jb1O4QH/CeTyTQ8NHYz
ZXNvQzpaMLqkXnRqVoymHPdCg9816pO4hHRLnZ1hEGRfunIC5LIWAphlylB/1SWWeSXPTo1d9Di6
+SP+GISjqJkpydMtAT6U138ONRn2zYJU0YTYdOtgIQx23gynLpgP5cbzAEYDF+iJ3dCe43mVOnlV
jQ6Os6xtLf3UetfGBeUCaQpybvzQup1//XWtCCjh+19OTlvZKLG0Z6PhP0BqvHMibSCmeEuSHs0N
6+8Pw+RZJVqh9kbs9gfdREcZRT2T+QJl6RghjzU5hfww2yP6zqhCp3l3NYwHcoA2IVondD7mtwL7
06TPAhSwzk8KUXXXmY/h6BqflEalUXYHq4SVqcMSAxHHtT1Z/vQO4ngGB4eK3b78anws+fWc+OfU
on7IxuRbNeWLYtLhlLGZXzql+p6Yw0uiApyQhfvUEyd5mCakCU7/iRLxAxyUvhXsWIihZluTZKLZ
T32ym4S0D/iVxbbtze9DUmPpc4sDFcO0Ckr9qVeY/ERlFyfXY/QqeqNde1b4YgywXM2CAZIhWVtJ
rFIu6BCsXn2zpNpsiM1jjDJJJ9kmkebBWSnvUVeiSC2ClnGUrNGPjf7x1x+YUtd9AfLf8EPzuVYM
9NKsi08yKA5lZuAZ1NBhyCmo191AAo6uNyX/SunsU419XJBYaE1bA2lj6w+HTuwN1Cm7wIlZ3808
FJ0AW9oDsuTVPKE1TCTqTIqfnSxBkznEN9W0ApauxjhE5ASU997W8n60DkcL6hWweYZ/8/vaxlRA
3lXFHHTMyURMS8wyFV+3I3vvqc20EkR0+n2slXarSh6ewRCcVJc/OcE0C3MHC5xp3LI1u8Wg08Jo
IoOwzT89byANWoQgVJi7dk23a3zgA0kHE88MmciTQ1zsiMDa+kyXL2NjkNtue8PRIZwQEWN4bCK0
11UrskNnVD95ZqusS58tVUSbfKA/aS3/MITiy/JR2rNispeBX7Zrqx0YtxaXIfC6W4o+FGf2tvIT
NtMjnl0YhYhakPuH5O3sosp+C1rCiFNyHc4R8mvyqDYiw/fq2QhOEGxHGZEuWLT8EbJfrWbtUH5E
HOXxhl9T3V8NQ/TWCvdFc1nCQPXGoxhS1LehV11l170A7KNDsDfksHUfro8OB01LdpdYPWl8RXhw
9IKAVZqJsJHOg9Ue2C5jsKuTk1Tdp9P373kGKJRJcn9D7T10bXfvqWfHqh56TJXirsrcIbjMNk+q
745Jg24e4GwPZEaZ96w7VIyp0So0yKxEP10DjzMX275Y21YMolDUBvncBBlgkESXP+jONcdbtRxw
myREuzL2NTR0qY53pCH9EKBG+kL5+3yo6MmVNkcEadF746GUQafG/R655wZZFoidt0gG3/K2rbeW
8ro9YcnjSrgO2n+PtIrM5Mnj+OBvB3c7oANFS1VJPHwpAeMP+jiRJ2Iz6PZqx9k2IxGtY2uvOgaW
lz41b7KPrScyr1jH9tOpCMnRbaa9rFx35U9iuLW2V2wMwIgIHJBwuembSa1wmYCVU9XZ6psNvB8X
BVyihkN4geDp2utId4txfo53XX/w8INRS4UHX0Qb4DC3vo8QlCTjhYUwU6EaZ4sWOPWJ5dqhdjRn
RdlbHbwKmqhhS7lMddrbmNzWPZ6R6qSSuNiagn/WKgVT16bKTmA9yOzk3NtCT0BEM5jlDVhadRtS
3LVuaDwJhazDSnA+qDiIj9DvOD3H0USNkOpHNI0KuKa4dV0hD2b+kOZjcQz12cZVqXmB3251Sw4L
bcpbhMt3NyLjriWyfOFmzptdJHi+kuYAtns1MmzfO3ggJpnII60wl4uevegujAA7TXfkyOTI4VkK
zMWDM+UHWnl9D0nZ3FhKvkthZyfHNsVe68W269lwglxiAekMpEyRbgo8wB0WWY5CxvRPSsGXs9vg
Qq43g8QRF3OAP+5MQ+Wtaj8kb3US06o0CSOkkcIpWNFctO67MuMnRkNqM0Xtsmb9dMbS+mBbenGn
rMRNK05IYxBRlDmiq1yVu6Etn8noJUd09HniiSA6RkX5I8YUD40HgkY3YKhITfeBgUF4kI7+nS0C
k1Q9OiVjVt0dA9sAsvhi1PtdpsmD7MBdD2F5GQNx8ZrW+RzTU4aS1UgnFsrh2ZJtc+ym9oYxGzpE
b7wwC9zlDLpSPJ7M/wH61o69H9z+SpjZsaiS/TT61Tak4l3iPXTpII4m21AuFGUcdNHtEkOoB0mR
2rriqck6+yDGdG8qmhjRmxjeo/AkUxt8X0eVIQfZPDhID/CxK2QaAea90oeJoPlrxTMCrJQ/nn/9
YRqptqLpa3dWunMkwLbBgfYEyDg62DLkXpWMXZKovztBDeai2RcJyG69FuPZCfUE93Jc0QuyOqgq
ZFGBOZKeHmyNFLma54TjJTP1bi94gS10i/iWbG5lo4jPv/4IatKvM6cnE92QpySfUEIlWOLxWBLw
k7h7KfHby1GOS0+FA6P37Ia9ITiqRD3rTmOegrg7j3DYdxaj2h2RCT91i0zubCCTZdKwdLZ6Un1j
cMtB6B5VWPpvSlXjIuQrYlceg3YWFrOB3cx0egjMUItLoiiGisqyn4fNAArWaECZzFueODU22Ytj
Vh6MUtaMhuGjWtjD8WQBRNQoNvFI98uYvWFUj6cAqUXXh8UKnbMJJ6fwt34OQycI/bsFa/Up1cQa
N/grsgEQpDivDrUH5sRdkLKkX4TGdKf3PGMxTsT3BQhCefjQtzuzKb6zDl0WpI9iMENQkl3DwAvw
gQXEcLT5dCrykEmzSdpEpSUbvA3Rakitu1M49xFf9jIarfAQz82/3hdHvxYxYAJdbKSFd9ogk37l
DTX5t3O6MMS1ODokkrTSRQ7Zx82g28Vuo+8pW6vVrAS182k92dZ98vvxyRvpk9klOze3wXwf1Gof
oFTeKm8YXxs9vRPJIR4c44ilpzkEFexRpn/VjgBsUCTl0C2tGvUYZ9OABE1gZ3b86MBwOMRqBazb
x/fwqgu0LQPnJnoYAg8ZTtxaiQtpVXrxRVZD9NT0qgcBB+q3MUeUxz4yXaalP+j4xc7XsfQ0tspX
RpU8M/xHcScz9a1EbXTmW+wMu/iJwy3dAHSbBQfFcMnyKwPmagWRmxsp6aZ6pRwdCa4zu0DsrFmY
PYwB5EiHsYoxRVqzJwDz+EYfWc90U/DSZ3PiaxWRJiNxkhoNf+iuO7zQ6PINi3XUWe3WSAZ5t+Y4
94hLq9B5cVPFticrXRScYQKLRxEm/yvkosCJFXptcaYGQMy+rYsWTQbAFQTu3fTWjRaWte4+CRI1
I+Z7p3acETkjWpYEcXPAHntNQBqZoWObrvLIDgndRqYWZCGpDQNsBKy0hynAeIjknAiToMZL6z+M
kSm+l+Wm6Zz6zZ/6GgeDTnCJWTRvNaAtD8e9K6DTJEDbllECtig0hwFfq7DfMLGDQey8B32CwmRM
YJQGFTOmsguDJC8nQgxWOq/4z6q0rr4DwlV724WbMhCqZ9JycNS6E81AhbTcYy2hBLdfqw1UZWXw
ZZCz4cJlZyIwOPssclHFZ9ltzGV5JSdGfwhDa8MYZePbQXkP+5aue9adVehuk8pNHjUsE7kRJDC5
2Na2dwR/xncI9kdW7u5dSO2bpfQX39CaGxIm6Cl4fvLGcPdtgbJUBH5yLBvgnaFNwKw9VGdi2LXn
WQS3bC3vqx5d/ez7nVoluU0YiBDACXv1JPGYUI9y6o2JdonjiIdEk5yGPsFpihj84ukci8KrUfNN
2Mks3PLTp20YYilgJn3va/zWMedQnBZwlghiXdfgBpYYLVBaJMH4zYAwgiqq0UR0/fWHP/rfAoEm
mA2svjJ0kvI4XHcailYqGY/0dp3NFtKFQ8oC4RqA9iYRN9j3PTE5uJsSFA+oITTWwOuyS/s98SJ7
jw3UI3cFExKaJ9ZFLNwLHwEhK/xta8I71BT3R0cnuHdG6DNG94VCqXkqIzh97JsOoRUbK6svq++k
GLCz81ywdK1BhYjPqeqVd2jiSQNE/aVcO/uIo5jMiBl15Cqz3zlkDG3KIsG92WjVOtbKH4w5mkOf
euUa7V53C8EUrW1MW1t0IFj+U6N45vKHx2vfR5MI8MHhZhyUGrjPo3QvssJ6EDiIFolh+VsER8bZ
ALbUWYV/1L2DaY3mmT1reZqMcefHNrIsjzM01MxzZLbvNuFDd/ZnuFuq8TROub8yR+HvaSux1Q7O
x5i45kYP+0e352UznIphocRY63bqw5kHOnUOAMJLiAWwR7BxLiyQZVvJ4da4Z9OQ1bFDJY2alcoh
YsqG3OeZQvpT4qTZ1pIqEeKCYBN7jSsLkBvooJVR61erYixN0cCWlhSd9r39iu0eQTnN3oOrhr3D
cvrcASZa6M2tiAxYSpqD9kLAu2qa+AGSxLgzyhwtEG5gGtWLGEOoYE1FN2KTiCoATRWR/2VbufPY
8RBGMMb2EUnPQq8D0E2UnZtJb7tLbDT9UXTRLS+SH1kId320PCoUOmYsgiPCgVpfJ8hBV7YZ72VR
MrlPGg5hVAFmZbFBHbwteskeNWlG8uwkw00Rqx0BpCjwzCQbN784/Pi5qlMLm4g9HFZONAuH0iNe
eAxoAPFLPuYqebb1wb/7yEMZzdcW5XKj2OYbOgIKgXgN8iX6kIHJ2grD2KxPw8bt1pFxQwmz4+ka
rRr+xiC8/An2JTm2yFEWjjKiO7MkgbcefKIu0ovn2gF9VyQ3+N3Xij3crxrHMwAIEBPL2k2fzKNW
V6if5v8C3vui+ibZbSaXJ3ovgFtrGueVnoHEUFgiDzplO0VDwJYI72IXo2cxbNYSaQDq1oddJ+ri
jKOkOfimwdup76EmyEfDLIjlsNqrASIUgx2+1smMd0qvLuXPrkw+2gFesmtFCIxEfdS6EWs5P8oh
d7oN09tdWGrNq90hpdMmE+q/zdO0DFV+UDJfG4XqblEfa3j8E8zjqHFiEwamNh0mAwaNHxXuUpRT
cCgC5rmNBY6G/MnpECoXk+vE1Lf1EmaWNdPgBDudQY3wntdITdqheGeFkJ9QqFQbjcHoKea2OSa6
bm+Mri4fsaDvPVl9tOBZPit5Tnnk33XdeQC5Gl8HEbwFKEH3BF28aEXZ4lxqm30Cun/VdXAR4rp2
mUnARbBrvbko4VcPrmH+QMEu7nrQ7AkXKTZmXjnruGi9e/c1Trazc6MsXggtfy5yNT0jO8A5VrTn
SUuLjdNM4f8mYEX816wT16bRcsh4Msnm8/+SdcKLp+m65+U728AeWFkzC65keJ/WRrWq2vHFm0Lo
0Vb4iFOfqnFqXhPq4aWai1QfI8CJppkteJm5QMMwAypUN52Aq8Kz/Vd4x799Dv8efhW3P2M6mr//
B3//LEraijBq//LXv5/jz7poip/tf8xf9t8/7V+/6O/br+Lyznjwf/lJ90Ly/79+yr98W/71f/x0
q/f2/V/+ss7buB0fFMfu41ejsvbXj8DvMX/m/+kH//b167vcx/Lrj98+QZm283cjnT3/7R8f2v/4
4zeTvI1/+x+//T8+Nv+Kf/zGcrh9/y+f//XetH/85hu/C8NyLF+3XA8RlsO723/NH/G8312b7HhH
GCbmSx4Yv/0tL+o2+uM3w/vdRJ5okpBCLiw9OF/UFOrXh5zfHa4R/gfvxLHISfjtP3+uf3n7/vl2
/i1X8kaSctvwjd05juqfaSwa4YguAHTP+kvUbRjkgTW0NrqKsBpn2QVFwJIHLIh8L64PnRw4FxxV
YzBAagz6x7IdZ1wAbRLtc0wMxDcvQh+IV6+wf7bxgJ9plOwqMRxS+uaqtz/aXHYZcQNuN3vi+bY2
CMTM/z4AFHzrjdp5HKNQJ6ITg6lVSz+5+QI0PZsdcohmGBlOcAI7wp/cCOAGWqG54UmzelQ6YemK
cqFnI25C9CgNFoYc1dlqytBfQxmCPbYzc5tBdjWNPD49YBEOQ1weGeAu0AesyUaIn0WY8NCrXTAm
LG0TMMv4D9B4SkQpELx7tAdRUMF1M/2swTPQOVsTqOk5EkP21tEpH8gSItShN7BzjhMRnwqIKjpy
QjEYe2f+taqnfovTpsdg5yYKMqXH7rlyJex+0RoSqA5O2C8JfOs0FX7Nc7qM020WszXPAW29NTgA
EVg64dlJDPcSFqb/SHmePQcdacgChBgSQjNBJFx6bn6d7AqCLRYlRFoAWVcSONtLm+n2gUaLyJwm
c5LHrJiqN0hX6lGm1nDXQ5/xl+7Z7qa3nerDYcPzw7IytfFKalYYMxT3I9ifRw9tlaCJ7RM2vTaC
TfK9q+ugZRYaTY+NhBUzE4b3ae4tq9JwSYcF2Cnl1FjPnMSiC0+iaVk7HFkFIak7izZ1FyXQo5pJ
iL1Lv0Dt3mjYOwXEuFOqt/nBDchcWMAJ4pcETUHjHFRe0K+K3AFDFMbdEJ8Sk8kkyEhyzpYgQ3An
DJb9Mx1r2axQhOrGLkqNAImO5eBj0TU73U24lcZlGBCbuAQTbl51gcJ91ckOH31tl6isMgNti024
U0zhNYK2jqQ4+7nO+eC69nBAAo9dySITBilQiL53YzGk/z7xstyBVGnT1tf/DL2hiBWaCH9qNWt2
yfDON2BqVIloaWah66wtuCbx2uU9pDhyjUcc6YDp6zrCP6Ob85Ws+ko/awPgLDQ27iNVF2AZNwtx
urFUtA6Wq6t9ZQC3Iq+ksnZ5pMf7ioN6qQoj+pKAJIAYuGH3WSu3f8HCLDEjFtgu+3xEO2n6bfca
mIqpiV8IU39lPBs6mDQLG8moXrTvfdYa9AKkjLjrwCanB6B8UF8r24OuDPw/tBdcO0a61ahAP5mE
ZnvHm1DxNq2W3bxsYqGVp7NpkFYRSQHg7++GaRfXyRDaA0trc6f1c5ILMDDmN0MTnkuH6dNCJWg0
mAGEaufnPYEdIL1XlpiFirEZijcqjKJd9nIiqKPUbbPCyqnPJADAWl3KtBAVrmrPHm5qPDoRW+wZ
YAYmZlTMMETH1CTsgnxvFqZxa7NkPAcAMlhTY4kSSBkZ2GA/JhXPHXrrCD6ZNkWY0j4l9EkgS21o
iGzFxht8DQTpnl4Wb/5AS74wKiWhE8bONpwcfpg+zzY+JTvLy65Gf0Yo9LEZTPcCBiq+jpZBHwBz
Gat+HIyPRWM8G+G59ZrgtcAo81x63J/APJnfkwHE2DYY+q//10f8/4fnt8Wx9z8/v5fv8qP4EROJ
+2cxMJ/481f8eYKTev87Jn/yknUCsv88jP88wUmE/d00fd93TBIN/fks/s8TXFi/E/XNxyzb90zP
cwhA/ccJLvTfLd3XSdyeNTeQPtz/mxP810H9zwPc9TxhWZ4HbsrEI2maf41TM9wsmRJWTTuoN8Uq
RpDeyOo+4LY4qZoMGtXzDAPup7MIQ24ZKkKNQQhiRCWKpube3WkCLW3g9RITV4GysCF3tiRMza6p
5YeWLJeAMSCCHbi2mQeKLFbNuIT99FogjHtW9mQfyUtYj9bgH/uUUTQpBg6f0KGXThyYcoWzN/8b
YWfSHCmyZtFfhJkzwzaAGBWa5w2mlJTMMzgOv74Pr3tR77VZ96YWlZWlUATh/g33nuu22cHCz7Rj
AVgerCGu6B3wDPRcdDFr6398gP9T6PyzsLH/va7519vi0hqb4IZt3h17C6D9R8DsJP2pyrp0OI4C
tZvldMeMvxQKi+8+QvzNyo6ZcbAs9LGzZ2NR4b3CpmVfdJyqhyLr3uXCPEO0d66eUn5vUsxqbN6y
We6GoezPbaaYEuoGAh+hI9A0x5A842wf66nYwKUP6Qg4L/HwD+QVo06jI0SiGY2NGmCaaEnSGsQO
gemmXP4wIVZEGWnv0tcQAQp5o8gIoPJiGUXdBLkTXHTyu4JWzIu1OWG+e3HctbgZlfvfNf6/lfj/
fOuM/8zm5YkiwlPnoRKQ0w17S2f+51vXA+sj9bY/WvCtL2BpQRHiYi5JCbT4GANzsxg4jC5PS43O
ZJ0gHsDAJMP3y0QBtKdOuiKsxPadyBc/nhNyKo5qAFzE9wg1p8PvDOiyDDXA6QH/8ID3bje5bukh
TWH5/+Se/2d/tQVse3wzSLG1re2u/PffpxRTjopdH47u9pMdlR07hzQDwUaDCYv+WpGeolV2eax6
qd/+38/h/wrS5YcT50dTx3tl68Sb/vsPH41pGl2tHfHm+GDeFUv2aiyf6+2D/9eDs6zvMjdXpj9s
w4wst+6TkS5bxE135GL+6/ABnApD7TXYl9e6Q+dNW6of/5/XudX7/36M8DJN17F9w9SRLf/H64xz
ZSf1yuvkjcK4OmvrKQWqkG7U/s2hl44eLjsPUVpNd7jXq+ppwX8Y/N8vg87mf7+QrQ02HAICdBcL
MWfqP58+py2t2l/L+Uiy51nUt/Q17EMREIWTYnfFU3iPPBjz7KTOjm5h6lv7317amHv1jRIzPkGt
B8jlWMbVWWEkF4gQO4Omwcn799o9oeXZmyB00yavkJdA7pv7eV+RNNJo8l2bzbuxcG7kVm1mHgye
yWUDZhhnQoVnCjIrvVH1i1hj+wKOSJ4GDFsV04OIUXEP2Vl3T6k/vDkS9Xe2Jng1kvyly/x+n+fj
fI43sillAoxIgOO7xeuGyKZNwQ4BNizCKtDesmIIh4TKUACTB8Qwh/DO9RM5fl1oVoX5ZtiMxBLi
kOBjuAfICGXUMZ7YDaw57sDB2bsMc2cQp1ZymW0h94QLsYoCrr1UiF59P3/wWQq9EloZFVx9+8V3
GgA93pUd6F/TMp4sJ71fOecxYVgP+G7uTTgRkTFhQsoFpOPeqcI6U++lSOy9/QcvG0NYf0B6liDG
b3hWg8rD9bIi0toMNAB9UszSY0HcE8NkEztKcylaq9uvwNCgCRcR4TIaMW3m1UtblqsEnuabjMdo
NXvnDrFgh0TIiDVAqUhs76nqjb8WatIdO+CHfhw/udiAYlKmEXUKW6IUGtpU8w/QubSCSSbxY8eL
TZMQaw8Zv53lPi2x/6D5xpNrLuOhFKjGMzy7yBk5yoFOXUd+PhJY8y5B56QY/TWyHnd+TMxUXsfH
fO5/RTd9oW5H71dOJ3RWXWC0m1sP1VAwxmBykNagHW+ysHOsN3KGcP74pOa2OPZ8QLq60d9qa9tG
Y6U9WeQ+1gjYk2WlrTD1F0MfXggfv1Fle4zHP7Fhf1XQxQLsssC0UmhNsbzt/RN5E3fg3I7ShohU
jSuW94lMGGLWQZqWF8J+smuu6i+wse6BEKhPRNOc3mMI0PpGX817He9aqvW0Lj78AA0kHaXqi40n
/4ARS6vTm9YmuogxpHsqh89pYf3SZFjVWx+VdGE9js4ESz9hDeG0aGSx0KL+WcegYXt25R/NhSZu
j/DtU8y4hQSST57PIb1nUc0K3ATx75pA9XxWmuc4nT9njAN3ecol7eAfnJxagJrWDfhDy+eSgRoh
mp43KUWOY+T2fYed2NV/JPfojnyWlS8EQF1oSbB5fGj7nZawbCrLfUHfcCzKhNgnc2QDN9h3CT6E
aEndsNY67+ClMNWccryBuwPPkSQe2hN7J43lVWGLCpRGBEfF6/IrPKUGU1BQR+6bJWEMcvSw5pRI
HnlJ9ezIW6diz6DK5Nohxk+lexezWsD2hNhNMKZv6vGP5mPmGggJgW8NGCk9LRMWXZRNwL49rgSS
iFln6Mp+TeFZ7S3Zfudp8zvkiXrSOarKdKZTFOu7rZo3FtvVodSKOWgdW35qJ9gHx2KIp1O9kP9h
kCKyTy2dIYxQONfz18Iv/9qpt7ASEflx8oYjhG79jCRu4kX1bEPLOmDqj+VD9O/QL41QMZcUVeUc
CBa9akwIzFRUEYh3LRj9rL0lnPVDNT0b+HX+GTvwD1UjHpy6aVjKwK8vyKST7QwSei2SwBuMawyE
pvBoyt28vyGOAq/Me4nzMszgsO7jDCUP5zmUNx0pD9mHIjAlkeV5U3zmlLFAmtIHUPL+osuLWdf4
+mx4Mw+YN0pgPthoFwOPBxMatIxFqvYrsvbRzZlH1LDlzEH+NDE2UNZDh7JxP1VFMIH5Piyzxqkm
GgA+Hk1sVh3b5AH3xaPbaC+unt0O2W9SOmCTtP4gM1ZTCaZeQ6KKMkS/Wd4QHtnxeo/+AM+g0Wft
SWV2s8deU+6fGwAUkYEuJhrJzqxLvNii+qb0RHvbNLfOiC1/GkEDz9rDWGvgsjRvRM+qHwmq3ExZ
GN+ZXl0hJa37GPinsBfcE73ZHxApYcDyEVIakDJMf7rN3SaJ9FxyD5bbF3lmGofAwPEywFK2FfZe
8qb8jtMz6d7xXpJFd14isHDNgVYVXFibHou1L1gwY7B1qFUEUXDGuLOn8pVV+JPb/gsq+NX1t1hF
82O8Op+F658QT7DC9YdokMMQ6onbhWPP7tAFjJTeZT1uzaldfrwWF2k5Vh/lkjFZJZZtkQxXJts1
UK15016v/V/w0WymNAgEFtLdoUnY8LWI7c3yplJed7yvusl88D0eNnm2ZwaITKzCtrBemYRmRxSz
d6YLeaRrcUx72vhsO+MVQhEEzjl+75hnerV5VQ0cHXBjK/tq2LP2oeQEwO1gnFCjPo9aZYXgqxR2
6PqkSffJMpd5T9AAsXDfYwvLdLWJTNNt7WhkwxqmED2HNfsxc9bBroHUAbLONXMAfHpu+th0qr81
vND2ZwXlHdpHC9CEtS8RfsjiCL2wlyFyWGwFAGZXxDCpPaDSq2FKGGABR33uz1BbmV3cJOD0kTmu
L3JgimPnb26LwY/Rbc8mNMGI5CsUd1R3LJTm8dToYOwGpwLX3hiXvPMR+yTOdogeZmkgoCLvN5D6
dFWgJG9mqZV82g4frQVhzqgm+wK/3LqZFhIbAcbepI6Mb8oWFEQxE2QElzrMcryn1WSeONe//dT+
nBovZg/LE1uzHcSEQdU0q/a73CI+mcruQMI1hv4XcTeiRlAgu95yT4tQzbX3phcPznMAmryM7DUm
HXSjQ4jJZmPV5MeusHkeVyIH3XxwA2X9zRUXXOE4n6wRT9Mm2ouzGaVtNQwkSdUQl73m2iIa5xtI
h0wq9EKQJxE2RK+VgejdT11Nt5WmbTKk5dBPBEgWGO4Y2yYHiJD2ufaW4dX33c8BmQsFl3aDMny9
h71BauFMWYFFkwjRJ8cvvvwESJNDm7wznfSlN8Brxb74afn2zLYxRWv7qJEvDna5/uy1zX4ATsi3
jGOrLm4pHi01zEeEvUxD7eQDYfHZ78twFCB/wbbDFJqQrfOV9FG4BlXtkfipE0+cZKc1XWyc4824
aybjNaEFCDyCDbyG77G1vOcbz2/kw2j/etJ869keBxu2T/RAPlBkkEcPbVR0ZNwan6Q0fHRe89xk
oLemX92KP0bfREGwYELc0k3PmFp+CKSie8B3wxANWmNtQSJ5jx32tegzyPQyahA7Mv6rVf23mMaP
AooUqBDeeIaR5CHPWPiIZyttGzCvs1x0wrN2lpqJ/tWtaO4kSGyPYrVL7/wq/Y3XO1wdd1U9/cFV
GYPE0LyI9Tf5WgqEmD1b9P3Y/oElvHZk5Mn6ZcyRi1vkgtlN+U3Pv3g2i8XNMamQsxVluuscHqyB
8Q61mn9pQD7qbF1j9uRugR5aEAahOUN9sqWz+ZM7lJdrcSc6yG1zA7Wn6Q952z+iIcvAbUxPHUzL
XDN+VtmFpT2fUdq/iCV+V6slENgwZ631FUCmwsRNibGTnq8dikTd2966Z1zKRYoiDnSgfpnYB+64
rW8zrLk6A3wG5A2wp9K+T+P1IpV7s3TLn5gxaKbEU2nNf4Srn+UK8cBHqN5VMc2GgyiRFhilJAqu
MpUgdxZy5aF5kHkrhBuUmM0Tcn0whu0nMtlc07vquXnv+DHHQ8M1ynfgLzWpImG6uxaOdU9k37jJ
+PjUi5vJz2FrlPNdouEjqjz3w15oe/LWGyIjA3WDBJPwZpbWm9SKKazxMlnEhQ+w9fDFkwCKMhtu
Ki4D3mDm0BbFZTrUzwQtNshI9OFxsuarP0B7UOx1keKz5zZmPrvRGIJsMNOjPyOTxCs2I2ryCouO
AXAFsxwr1K0SanhdOagJydnw/W/yv81j/cPO6CJ7YOvY3n7J96NNmp1DxXdnZ3kkXnYI84jywdhj
jJeOYOrr4pcYUGEbmbBeM669IWcd5Cw6kt3EuDSGAP6M4GTkz/b54qIxbGWw2iuwZNg/aABU4nmR
Z8fOnjw3O+hJE5t47tuuIvPEcv+itLvEEvatBU4CIpT2KNp2Pfa0BwzGn5ake4P5d5tzvgKV8O4Q
Sb4by7PVs1z3iDEwJIWRQKKRoUpz8h/w3JCjbXz6Y5sRSI23xLPtLtImSD16icoAbSrg5/KmNMky
bbM25G+fLcs6E04M1Ly8TXzIzf3K2q+wcnLy1vUPKOkf5qaonMVTMsUbrHrGIUDp4eEL10CoBI6L
Wa62vetU6y2MrOJ1zFhBFqgGmC8Sfogw4bTM87J3jfzeU+vb6OE7LBdAFbN8FEW73lfQ8BruFD8L
EjfBNFa03DeMzeGGY3dzTzrmjh08KMpl6YUtx9dqgCNuRgRfk7rVwACc5UIVb6GghZE2Mu0HoRcS
RHYxu+oH0ZW15yM8wRslB2++0ezuhVXQrvCfWFm0QZJfCf4YwiqRJ848/iBleCox/ffCPesDR605
39NqP8auu+L7sqPSsPUnTNEssIxkColwhlA1dAhXakM9Wmugkb4UrLIuD75RKvaYNn6nxmP0V4Jk
dBuCUWBEhr3ATYojsb3oEL9ogHFEmcgOj205tPeqmdCwJDEqcXYLpnaeWxAMnnBQvHtAAiy8oQWp
XGG+Dt5mIyPvw6yIRmmNCJrtOXar9ail7hfQUHwgGMp4V3Go9g4kR3OdGF1yTd9MFvfbZDoggiiO
O6labL7md19ybhY6IETcCtdKjFskdnVFHl0d5hQaLzDWR5KcW0h2Hsf4LjH79ewyWKDzNYy7Vsjn
snlvfPAKqLpJdcq2hLBKPREhd8vgVoRAMMn/ZhI6Kw9rsCHdR1MXN8LbpmxjiaHTvmKhUkjwgXTC
BDxOM80/Jwqh4Aw5orWXewY10GVmSuF20d8cxfmnuIAmRoOk28X3RsyMe/T1A7PyZWdmXlBp2Umr
+MjszEj4+ONoJjGZcGMCIK3+pxZuHFZjv+9NDXNqd1hA3Li1Q5AuEqTFy73w2WGLSmCjO3IXNqxX
DWxV/frX6p0buODVTpoV7y5Xyg7LADzZFgWVScVe1tqnIboHJtIgpVu89ijSFNaJhZV1mjwbyXFu
loFOMGUyu55jJmU7XTeejArYNr7vUwuCaQO6M2XttqxZtz70HVzhuK2eXIhL3DLxZ88wfEYscMZ2
FnRD9sE3coUyCQ/QhBrEjAwogNDkEU7mS1/Nc7gKCd1ZW55H17nQyXCajkzKBgpvQCP+bmiFH1iu
1kcOQkNAQrzFHPaUsQyKd6qzoA5uLtzNu6LR4PrSIsrbh9s91qTNpVukVKrNcBDysLKLayaRga+S
8op2jevEPJWiIDggHTFametVb0k66UrUtgBS7mocxdLb7l5vEIeYDWXg6OVt0f9WeOCPHjMlI+Ul
LDrD+uw+H5jeJDNo9nhtv8xvCzUaaFRwZn59VltW3ipMjl+N1Nw6R3WZ9s5HCpnxrCfFpzRYbLoN
8Zsusxkg5PjjJZEkhCyMp0kRnzMUXoTydLrJZwLA06RDqZXKSGtR/cCzINI9rg6jRd1ZN9mZvA4Q
h+1H5xfEreNN2TXnqRWQ8TZvZlnFqOVu/QngSWlQ8EKQ/JpGEh3xkFD5quHE2UCCtOU+VwoPSSK/
srICbWtCfaJfYmtpEF1KENVfQ8txIkrzAaRJHjIsk4AA/O9uVNjGU2dkNwQcV4EWXCwnytWj1Pv3
BO1+MM6ATOEu8u8qwjZhaxk2KZ/ZyXLnZt8K4wVev75D6/ZdCTDp5cBaN67/2s2liZf7ZFFX1vmY
NRFikLtRHQe5woelyos8zb/tnAVjGzHlmmafTdHWgAOZxHH/IiftIkFyBckk+LJUcZvqnQtjV/wh
ApCGoExCDeMY6AhuKvQLTCdzSNgAWEDIsAAYPeu2WIyTRUwRM9WFWhVrTy6nXTbreOqr6ruUEPMc
DY5OWo/W3qeW2K1kMlRbCVsCsHDAmEGK09YxdLLxmehhsuWamOsPGiFhkV7LNVJjhC3lQn5XI9vQ
sCO/VfNh6R5ADAnGEjyDrWY8d3b8ZHTWnVqL33HpOAo0/lh/jAWaET3rlk0NhiB4ziJ9cp8tCyeJ
V7nHdU4PnjH8QYWzR2D27qZ2jFlvXw30xyPhsRF6kGnHENjerY4XmsBJ0cR4L1ZeNEGigCcZyB0J
KR13ta/5d3LJ/8wuw9fB8a2joXBRu/PyUah0L6RFHLpVPUBCfVBMgnYpTCfV3haI6dlsuRnwXWyM
MT+VjL2AqEi8tAq8irbCQrDd9Nk2beqQheTySmrHtEeOWTcrU6n6qHkmOhsH2ykt2Y6V+cxVy0/3
R3fhe6LhJhnFB8+OzZozTjhhmModPbMoj23a3hqFCtBSFTuTEBXUQDkpM7UZmuNyGsyhCbuEa0Yr
TLokBnaN41IGurn7ULrztbGt9XbdFMqgbQlCKSdi9XhYgzSpHyXSg8jtlnw/DEkakBBJfULQ4TqX
X0kKRRRT1A1TAIS2jfWIWuHFoGuLKDSY65PzaW4YXCc5a81WjzoeRzqpOuS+uJQwsPHn3qFLyOID
lHXmprR4wcyuKrPB4HE4PtagFBmY/y6b6FTJG02lBwwCfKW1BxOHCRR7+TTWcDgnkPUogorvJTnP
VXaxj9mkU4jlZHgQFu/Y4y+ThSaw9WWioxyAARqXdmvlV4uqa3V4OiePUKmBotbnJe3cEQg246uy
QvA+swcpq/FcTOu6V4b146BvgMHOz7SRSGZILrFPy5tFN1/cJPv2XbmvCu8mbrHteCfV+7R2q8/k
QtDjlHiqgj72SKwhG4KKhqE+sSQGEYJl85tRmR36dCD6Bd+x9QiWB5lT+i+TlzJC++znIylYvR60
A2WNTsSunDwGA7AI20pANtBa+kPx0BiLPKnVEWiicpLNZO5Sw7SnAW/xwekFE0n3AR3Qo9ZDviFB
EPVqAfy444lcZnnoM/RgM8vFcJppxZf5mFiwzicMllB9SB04Gr4mLjk5EJ1arpPw+OTES2OjA281
4hfNGIUaNtog73Vif9enBOx3p0F+GDS0Hh6q2shge7GyJ4w4S3F2gGBv8zApKO2MiUe3yOURc/yD
Sd7ezjDaBRXNI2NbdgsFKGbF0yQ9l2Oq58kncRRu1WiC4cqn5773TdxJ+OSZsieUuTbWkJLIkiV/
WNaVnOnCeQDp+duPxl3jAYjPZucj71VEHpE8muaM1RS+1RxDtVxKGwvN8EaS92NsZaQUMZxS3mX1
ZX5R/UJbN05A2lrj6KnuMU+mlY0UxXWjDbeDkFHeYFnOgL6GpHQ2kSEqANQY84k73nGQyc34iyqK
sBr2Az4RVBozTRe0eAMA85IieO85I5TNUIRpFjsylUFY67oXYo5CP/+xC3yRcibvES4gtB+thDO/
VNMOYyTxK5uImTUnWyCSbhBApqcj+4VP6ZPyaeeAgLz2KPNSRT0BgAEpVBcH52XU9wtMC/+Oh5yQ
kJ6z2XHQSk4lG9IKvbo+QLIa+eJAvgVbL10cBiR1tq5/bHXKSotTME7XCtQwpz9wgtPqgejCvhZM
CvSYafEEV5UX1YZzwnt8L1Lvlypk2XsLMBIIlgu7wUEPNc+Ywqmg+NUhyY6KN7zVANnaHoQz0q14
SfmzSSsTZnQKZlfOkVsdM1Za+2IWd5P+ipU7CTLW4Yi59XCN8+nsTzK0OouBCw+C69Tvo/opdeID
Gg3eejHdt1P1l4hE8TbWsx2oOHldG5ht9LpAlUygelXfncFXPhl+/5DX78hKn+uq8aMSaBBOYnHG
qBa48EXRjSTPJPeG9tT9UgpDsHSjDnrdfWayANMy/o/MfZjyw2qmNjfxbfpQJi14Mu6SvrvkjxU+
gnUxMwkYbRDsswvYVqwe+Q+OOlUtYxDNN7EtdcBh6V+COvNeevNkxpMM5vQJ47Pcy4LkBqsrD0qf
n5A6hLU/PAxMLTNAnJR4SEJh0Oz0tXlwetYNBjs/fSQFRFQ2QshVkTRSPKfKJT2IEnpxgQekusHk
1eNh1rV7q6Ur7gXUwfXWVlgwvanQbrZghJ2A+8boBLpVw7izyu+Tnkai1w+mGONXZkmXgV8cpiz8
6tE6AjNhz6ThGzVy40tg4FyIL3DM4U1KHOaGi2fCIbjHaJ2EAR4JydADG14/r7tQRLkLqsW3raIz
Ym68eeqv8b3d8gulGbDasn4hBCkFif5sp1N86LLuaU5YELEHI6fGkVEFDKgc5j7gCwIQqI74zvFF
aeYpAEJwGU2yPwU3iK5PRQRRkkI0iz/rqgbXozGzqdH/93JpPrT0wy8xfAEBeC8LfGMV2PugnWr8
VAnRBdvLaO2Nf2SUCJG09N1r1+8G1qutKhowj0Or1V+B3syhl2GxW95xE7FTmfsfoSU3Rj2I/UoR
smsquae2JpHEQAjIaiTEt55snXU2UxYbYPorBvB7UzMQFngIRkWyktcRP7We/pdhZ3v2lzsyva99
3VrX2CS2N4G6pkP+CK2ByCxLYg6CNKqVxLoseliSRnSQKxNCMsoM4h3jzGDMwbYnaL35mJV+zwo1
AUeW48Xn/xXmhv/hDN4f23TDYRjfLAYkYoQw09ny0OQxckpdvfrwqpdW0JkiMdsVtPMJI0g0lywS
+zer4hQr5RUWOntMYySuF7k8s/RVHtXA2E2beGan1agDgg/6g2NsGMsGSCUBhXeLI28SXKLXosZ1
Kpa7xuaSp77V8GUdSV1gODU+doZ/HiUmuSElPJ1YwEcrhr0D9MbaO17xnkGc2vXJWBz98XEkfO0w
UbgFxEw8dS7wjoWgE1sn2oh9CaQv8q+XStlRh1ScSBR1h4hyjGLxjsUTK7hWSOZaQKz73vyA++id
qgmuh2UO9Jc5SogUk70Lp9PpKO+AUBKdap7XgYJuMggbqbU8Zf3M9j+y2JBdmNvJKPa/qtnlZG+r
LLI0yKcWM2YVV17oDriQjKb2YM0Ne6sgdSaJEclWbnZmZjvuW12aB2skzCxJSZ9VifhNGZoEU4We
u4cVgJig+1Dxbb/kH+3sXQYxPAIr4ZruEJ7M0BZlnxKAgl11smFPQ7whcYMgZ8aQc2Rm67DL4Qzx
Ael7V01fq+A/bKgdpoRQCMg3ggBLsunJeYZHnXLwyzJKbQChmnpwHMc/r45kO15lHzwFZmDjQoP3
tYSmrPvDOnlv6JcZoljGUD4kTHpp2cybBPS71T/URfrmpN/lWGinNGMNqlXPude8pwByk3ZfJXHo
WNvRapAPbgiNKzTb2thVvFQs1oNx9eYbkd76CqxTsTR7evHh4nuKui75kmxAdpm1QKxwlseNQaBi
+0Fl/BYqYgdytfz0NX+UU6seU0Uu64BRFbr2oeT63dmt0YcNX7TAQXvgNzP5qK56HUFcgferKBKK
eD9jcSXsryTcBZk3qnXi2gUPZGOmX2v9M5ScFfPIU595VMZ+3OwqguYGjf9si8FJNJKCUOLfdH39
3NWjDyicX7fP1v1okcoMfuoET/WjZvJA/k7uHegh9KNWIXuaASHVwJi2vSH4cKu7XTMWtIIWzlcZ
HMCebsKTSAXrwTplGgFGS39Y/O3268RbonSG7oR8ZHmZR7kBQMiTowZ+TL9HK/gb50jM0YrdJJkP
mHPWf8g/YhlSJRWqCS1ng8hgaV2SS22qe81rHopR8uUmdsqm0dgP5AtDZWFBXvLFN5M/hZ3wTUnd
15WS15RqwndWY5RsAZe3JURWPRN/GjEd9CqHdFeDGCmwe0gEGq0Yc+zGOUktvjoNLhMHt/b2tcW9
0xvDeBhQZDREj5linm4qRnpNws7GZMA4jT9iUnFIWB/vKxmTy8jqjNaR93PdXIAgYpBRX2hRIL/r
94PTK0RXGu4AIc72vxRODYCwavHQIHhcw3b3WWFy9vAYhJmtjhP5x6hKmpvJzFkYKAa0iTWzcuBp
KhK2J6nPCLB2rpozStKxPzEgUBFPpJ12uSsOdA1h70LZsvKbUmNAZMwSnilYgROiUXqfPqoVuaqS
RKVhqiPdMY194uoTj+PExisb7jWL55zqYZkcxpd1eS3r3r8MGSAL6BywIz2agHS4mOjQlMpPS2GO
Rx/dIJ+2fPIdqdGjV+KmWW8tcyUmea7vHQRnmAGSwGehtB9M/2/JDlhm+i9fw90Ktg3tRqFdWmCk
PLgHaaGuRArwkQDCDKA+R2WZvNZ0GU4KDEusBu893YE95d9egkUGnTNvkguwc0OfzDy/oGnJflgJ
MWny7jBnC/Xm8F3y3B+sdUJLBfsRz8QTKoWSdICa8VvH7MInqWvWP4Gq6AduJJ8+C6c9ffynie+V
a9dkEiijzmPnPOj2h1j8OfDSSUTWCr5zXIkhNNF9zFAN67jHFj7wOgAVvpB5xwbeykO4ZewftTaK
k5qZJ186nr0Xf1zqsKg7LQDNRIXsuCy1SJdDp1hTs4nqQx/ST1FUP2s8D8ehfyDr+LafqxHHd0l9
P5gnCJfPfQUIr7QBA/hpZZ+Kgrmk0kEI3IHhcxD/Mm11dVS2cbqgC+5HTKUk8d3Ukp8DCjQYCsI7
Zs1H+DE2IHvwTbmT74fup2ay6ETTv+yEnJ8p368sFMzdB0Us0QD05j40wEDLu8dFQTbqpoOf0tZ4
DDx54JxdoXHw1llBH53ADudziwYtv4snAjaoyZJg6TWfLSg6qKmPeX+oE1dX6ocCNGf2wn1/HAfD
vOaCnV7DseCmPVdBPRy1cWkoV+W5ba0yMgeC5sfB/VzmdtlVaGKCzvqWeTHg3kpVUAwnVt1f8aKK
M17EDxP0TwhbnaDB4kgtxjR8rV9bYPw7uoIoXUyUro56nxlyoImuvpORHrXIalD18xc4lJKLigJD
MJaKKiScCa5NL5aUBGDyZrQtZAQmX0dhWx8mqV6nws3vGEOzzpbjxEC437OqSXa2lX9vxrcDTzOg
AAGhgbErJG1y/YqMkOi2oQLyK5+CMmfrYCO/49JGClFtyUSojPqWYM9iYAOa1uUXreaJYMr42JcZ
PlnArjk0I+4O1A1sC5j2vKQbeQMysGATgzLMAqcTiCZ+8ossYtO9hixYE1w2iC7AJFLJeVe/gPSY
m/t10c9U7x9x3uThbHOncIxMZxrFJEISJOTf0mqyAOP+g+MzEkaq+8HKM3Rlkj+ZFTjMon/E0srC
x+3ehpWcESZ6J6tvufshx1szTmeZ4Tya8dRXy0F3WxOtsIJW62XX2psJSqr9q55AbBy3osbyWoUA
gYDX1OuLYO6qX2JTv3y/ObEGQJrtdn99grjWJj0AOyQw2RExuXvFuxtrSBfQzLP14jz/ZdT6hKX3
C03IFSThcEAJjS5vWV8zFS+HVs8+UqGfnapC51ShZnM1I0qxUO9xiSM5stIXt+2+4CktgBH7P3OT
vQorK4FcpipsTA2L0KGr5w/DWS9WW70RPHKjiAgJVcqgxrR/2BuiV28PvUvo5SDoNksnpfMnMoHU
S/vVOw4D6FiAw7eiRoBlEOOw6BjNaUR5rHRIiQZJY4O+74txPLgVI8WGowAyC4a3QT+SOmqHGG0P
M6DfsLHtb0gsN4ww1bGqseWadjZFFnfusMR/Ok8Zh7X339sailnnV+Ur9qJ4UPkeHohL/kT+5kuK
ARo9cAyxF8zMuQM8WSxMcyR9Gn82mV/+QOaHbLpPPfujNi5qWjCFW7uzWVb4m1L+oszc3eor7dbJ
mTTJ4WXE2LGbm6reu6VzwLXBd9UrspBw1ZcxcXlegR5ZrO44S1l4pEi/Bv117I9mDVQ0TSg8CLlm
7PY2Z0RFTAv7PBwOe77GuZOeXDILOCJogwBtQB2j92jZfGQ2Hag551XUjYfcFMUeAmpzTI3x4Dht
NHUGQEjMokFBil6Wg/UB04V52zjZX7A5BKokztJZZV+Ly0i30xSbVSNDl4OsJrZpI1vCpfKSsMVC
boLp9MBYzcbwAs2Wf4l8yAjzHuWHAkZXavlZmu3dxN7Q84kdqsRCXZxml1zv4UsTfzOzImvFTLgD
aX9RC30kW7MlEqg/fbvP92vLtFfMeUkuDWNlKWqy5jXiify4vFthUezIVSKJpKETcWWQG2JDw2Nr
W2u0CHWKGAnKJkm9F730GIpD2i4ydqPIughNNyj7kBgz3KjPBjHYxlwSyUBELTOw+ETkk4rcVXyp
CsqY1EEfJcmHMLfwZl5tOP4Xe+exJDeSZe1XmQdolEE41DZDB0KlIFnJDYxMktBa4+nnQ7CtKxmT
EWmT/+ZfTC+6rVksICDc4X7vOd8xCPuI9Z49xjiwBZaJHBBsNCYQC45CLaWKbZvM9y7FQFGQ6C77
65YVA1pa4g+yxvg2aM1ndH2O1j1ppRruLL1DGykQuxvwEedIBrAVo9wojQVy0W1lC39uNiGgbIty
Uyb8SbGRfJFR089p9cE0dLUtczT6K00qdzxNrrKM0wWaKmRiFAZdknkWmSSiJcJLJifhPcKfzghx
sJGtAMosC5TKhZwvRVyxBuuo0qDxch2a5b9GF3HQZN+wi/5I+qd+jEVezyRkZwva9dAtYInSS6hD
p/TW+B1Xkqyr9/XeSxrlYAa/zoiLzqzneqs+SZmmO2FP6IawGgQBgRogJtzkgDLvMH0m+1LLnwpg
BKQxq8Wq9giKDqJaf2pKFQTClsf8RR/5MHkW2icVL6/ls/1s/Gx//rvnX+rS0CQuHh1TK+ijEXhQ
IFgC0hxlG7oiHWpNSFRI5mZKQ7C956MYqLu9WqEIL/q+27S29+Dz7u2svlkllSltpHqkFYhHSeDx
v0OzLTsAluK0qR9kCNtnO5aJtGEG7J9YK89iQvKrTakMPzx2ElvclUtJmOkCVLp8J6UCx+/k1+qB
Iy9s1ftiTLXvoOkJWwL0skgiqlpoklmUD2a1S7wCrjELeL7ECM/TfeY98W+JlY/gkTVOOD6WIOH+
jjCpHFpizuiCEGZR10E4ScK4bI9ya0/CyliH97hoH5KGrBtqnTQqqT0i3WMpU5HkukPbls5ANMyy
obfmGZLPeUiRdB75zUmplU+2IT6ZIfh5qXe0vjf2g+uDYiRneFFBxZmpokqXPbFJc/r3wE7bvxUG
zgl1pb6suvCltwjNKjT/MY7GrxL7LwdnxEZOwscow9mREKJzH5A2CH8hPuVlHaxys863kZsgJAhk
cn6ojGQiFytP9ja2VsWbInVtmp9ioxe5OLg9vlupIRUWcanEnmRBqkxC/QjfWypQaPDX92lsze0p
sN0uRwJGURcpGsG2NXMQKRi7jCD6uQHvfgM6fCllQ7JMGzIM4BMSK4C4zklVGXUuhLIpKzZREGlk
tA3PSPRSS8mYImgIKTtBly6dEW6efRqS8huBBcQqU/QrZZ4HC55agGMsYSs7bUXKgmtpB4U8b1Kp
jK2kB5NeMa6XMmDfWLFNFkAxmeI+cJIEcQlQADdcSiGAl9KiHMyG0nN0moR3Wa39HIsWDHTaZRuw
PQQT6bTUSDfaFH2DGEXSjMVg9/kzhutxHsT0OAumT6IHMwTriIAZvmz9dEDRRrKopxvaTP8MzJG2
TIP269nTZU/+RCn0ttXIFyYUrvfQwLJCYocDWgN8XeLNBHze5JtQPjFfIorRmX0zpcJCoOgv5wP3
JcWTzMgIs1TyflFjYYNYbQ+rIOUjWXfxS2SwlBxCPpFJjgAsgZ5FT4gREQg3mWtavwaP2d/5g5/R
UiVzg/14I43GjpwQgC50HxWqRhsUl+YdFOV+oefKNgPruBeTPXIMczRyAyFXqQ7c0evdBbUO4Dus
m4vgG9bF6EFXs7nUs930yBxbVJBFT2RA7fiUo/kV5YOd0e0/WxhhpkyFSG9dlszHVp0s+2msu1XN
+33MKOlDmsrIQFAJJ5KKfCfzHZ7pWtGSZS4KinA27kJPXyvok8OEfpnUhPxx0E+MvG45GgEdzDh6
IOE2melw/Cex0AAvtlUOgvpo5qnNwWho3weROFDqXSixYQK0huk6VfEGGGfLPtT5TUX4Y4xMgiqn
t2u0ySskmNqACZk0GzO2ceJ3pySUg4OneBTJYiThOUTd88tY9AJhtK8ufki8dE7TZKshG9k59/YD
TB52b8FnciF5QSTfJ9S94BsbNxPiTt2JsqZXjDSGAMIaoV6nb+OucIKQ9iOiNBLobN4Q0HLdugx9
0otFf8Rx7rHLTMTSKoYnbai+ZxGBeZ37HNGV/m2I+zfS5A9ix8s14MrblJQ/2Cv/b0yW/x8N25hO
rxu2H8vgv3bf0uhPxzb/ys8zc8VS/rLOfmwVpMpvq7Zp/2VgagS3Yum/Xdz/sWrbf1kaLmxZ1k3D
tNCY/WPV1v+yAS9RWtMox9iKaf+vrNrqZF185bEU2HVl25BlVRaaKgC4/GltZGrUUfFLPQl4slPh
mVsTuyM2lY7WtaG4QzmBRE+38p8sl9oyX0pCRztBcl8L71myl1ER2au+in5haWIRkB+LzH+e/n+T
leoMblW5rdioEsx8enV737BTiwtP8PTTFU01qShPHl1VwMN57cqMDFa+FPB6Mlxhhw+esona5ojP
IwXhha85Je0QOQiN/bESOAkoq6GQ/5zr5YRAzCkoqfETQdf2SrXZOxj0IdZyzkcrb/gz1/2Z+8RH
BFKQrroRD9Z0/erE/HQjkuRTvuNZRdh2GenwaNgY0sTvJveKitg2yvIlySzc0kd3RIOT6LVKCEWO
uFHqvyaJ96jW0XPZTBX16X5ruk7HqzsplcHWIaRxcvtmqZOh+OI5KzTobBl3q42ucrK4vjJQV1U6
2qHakErRoBlqI/NRIz5105X1U2fIPTL7zpHgBvxeWOZ2cOjo6szd6ad05JrTPZhuqW9+8ozhl903
8IGnL58+8BeUWvqVWc+YpcUaac8LdVoiWKH5zqmU6HfvXMqFd/r83G1+Cv9R3rDRRyGdGqnWukUY
4vIfza1Z6vVDKyc23GGJB6VS5U+azJuPQbhmwWau0jxp78vYjydT9UlLF4ZEhh+CP2NeFpJgP0Jm
wZhTRgFbmYCjA62irpGEIqCJl7LP7lohs2DZV/aiNU2yJBrXf+e6lDcekYbaFqs7lVZqtkwUrx+R
GlWWUZfYX42cICv2DxT27s5vnc86RMFIS5tP3SkFoGDJ4y0fghwjlCGvSyEP9Cd5HHUbtqvQat9B
FyA1nM7+xwtEfde0FcGUxYQFF+zPX6cARq4MPssLNx2MpZ40W5RAwyZILfzD8LU7L/7cm+PaoiU6
D6vwqx/BvGTtVWw8LVa+swON1kUQTGRD0NFQyVdliaaTjd4+FfaWZUN1rELd6YfMOhoNfW8l0D+X
VY0NKW/GuRz5D0nYMq46AMvuKfe89tDk2k4XXXUfp7gqVO+o6ZI5Z40D8tB0sznCLnvpAxDegpfJ
k+57atDFTsqQJXHmqmswvCW10wHiHOG8d6YVBAeNvQ2O8uRnoiPrU0g6WDdj+3dlFDYtJZo7Jj64
DBmmknxvoZwBnLWV7aj8gmEDG8EciOgrwbPrfUU1jIzSuAfM6GuCHaEotSWrDm0moNCHNcj5BE8A
ZXU2WkacD2tj0koU0mjepar33Wv4iJecNwP7THVV2qQlqJ4afcds7NPFWBT5qVGab5QaTlUsBWuW
Jz9hOkkrM7CSZYv8wY8nSU+a7NOeaF4DjBUuLRbVHon2OC7+9hpFXXtS8ugX47DuBRvHBsaCXatL
PkDyLLc1x2hy+6jZ7e8HgAb4UZWrfNFVD7pU8lXATNFZ/FZCI3sadLQCpJapkVfJ33IQ6U6N8s15
18NG3JpTNt0FRv2QWZlY1YMkVtFoH9OeONrGctdjDXm9KJGvRZBPMYGSW25Tf1wininvXHLFEdV2
D9S7SNYRYhfiuN3iKUZQ1XvltLHq9LI9gNNRWGXz/njFofP+xisS3CtsEVmBkSu6OQ8t5jysd3We
zBOk5D1E2e2gd/ait+noueJpDBJW6W1Lq58INxiwpy5obPRik/ElZ4Kouz5Z+VrzHAfJNyPVsxnQ
HUSq03VKxf78t6fdWWOIEMOj54VIntZmTpozxiz3PsrLFbA2E+42xvHzbzKDhvvXkAs51vm6yksu
ozSkOalAoyNh64wBe93h6IIJZZoQapMRoxDQUDpqKwkZ8vdKU9Z6XGQI0KccaOq+n0Mfn+ag9q0j
2S/w+rttVLCv0hJ0Q8rYdTvSZW1ickF8yiRDPVa6/EtEK1NiczA0mEfchCWuqBtk/iP0FnJKFliS
00OCYDLuXJo9gVTNyYnp90mOVmOIiWZu6aGzYZP2TV5h6S/xaQZ5Xa2aBsph10bhKmrR5UdCDLja
ZWlXWNKZc+yxYDZ2PNj+BJHsa54oo6NQI0PaMnwT5NA5XRY9DV5AuoQnQMhzz0YvavDp1biABMhG
pUjoBuAqC1P4mpWG9CT0qaymevulDwl9tbjbMBssEGX9D1EP89rS1E0gA4pRw+Hl/L5yuCdbNPX8
/GTQADL/TLt3FBLUAOT2rqxrQlcz3g0KMswRjAoFRCh86nzZLFofSEIGhIAC+fQijjTp5bJ6CkJ+
tNdZLyE4Sf43O5oh6rK6pK6BN4x5Xx68E26EETULH3R309bJPaoF+KNl/iS3muLUPdt9uWx2GTT6
MS+fcGvmq65NAQ/D71+cf/HoNdKyzXQApU27bbqq3nZ+BnLYLo5EpB0VH4GdgU8fqU7/SSbWbm+Y
p5g3acPK6IVfZswMnbyfvumsWdCnYmOqXYEELHnMWfAslRK9rk4Sl0NrZZbwmPe+0SzxBucr/gvV
MCrVgeKYsLp62SZs8TJZ+UTQEau0Tv3qquEyglHgKLqqbVB+fMV96/Nt7lhtdUChu+nDHnbDqksK
aXu+73FBsEJg27xuiERDuR+2Z0QI+uF86UmBPms8Y39+BDlZLUuipQ91U4DltgMak0oVLmmvmLTL
EEu4B8yTkDxC+0vkZsqaTurEQUDymNAIWPU6cjmj+ZtijtgotOyknMa9Ck51Icna/fkmW7724haV
z9NiLRgjS0eS5Zs7vqKoLdgWUPv2WIKa7aaOC/OkVspDmNQaj4g6CSKBmcdSH5Z8RqZflqV3APsm
ooTI90MI3DiQyAzJgewgyjBTknZKdS0yLORS4AGPn4KbGm/pVmO6HjNAywqycvSd/cHr0+91bE1a
lCT95gY/dEVB6Z0qaPDGsJ6ZZUZnIorlpduM0QOdviPq+OBvTBmbxsB4FVaetNSHZjyoCTXi0FUW
yDYGzA8tK9sCWZZsbhSYMGRcDe0uxjV4F031KERRD3Ft5lu9aB8iyScxXogjXm+k+yppgLFd+bTo
9B4hU/HD0niNTdIgAUL13h2q9PMgo5dHJQdp1edU7fZmGAGViMqnuMZkDq1enjfISQjh4f+O9G93
2tB+8fXAeI4CnyzpkG5cUf7IEhp02OFXkmr0Xyo/WRAJ1T11VE/QsRXfTEUEn3mO2iLPgifPSoOV
7g7dsSqJC+7L0TqAsCDX2fiqDlL4kgYUKCYVeNeN1SGtcmYfvQhXTcn9MlG+LrVaPBN1nLyESbIP
C7yLTQuDPUKooZZuurI8+5s6RrpTTuEAtWzYn0d85j1jH9Jc9NnQITGMWbLPcSg6akphXQW8B2Cj
XvlpGpF6E1CtY4JjqyJ2os7tVVU2+V2T8pYlMBBJGEhQ4Ojuvdci7EuqErh6BCeD4ovCcC8zx+f7
WwP4wBOvrxrAGYe6KFrQTjXj05h1Ld0maXz26Ak7LooRZlcukuYfW0W172ZA8MqlAH/dxM020NCm
RsnuPFZ7tflWhxHUDYzU67YOmeCkOQWJcdMHwCqCEQ2ZpNO78Mr0XrUGTN+Ic3nprXs+XMssKvhH
Xe7OcFk7VGrZjoKRHMKWmcpnKucrDOgmkE7YfGnOI1Fn7sqXsUpyVOTnn89FQ1tv9qWXU8tkLyIk
cnxky/xaQKAklMk/wJpO517ufqlFp22kjKaLRIrJebGFuOYhK7N0UzSCbkpfoEpvB2Lv+U7V5j2g
4GSjczfZU05r8oioNgij2KWr75Kd7XJM7hjsSJDUSrQJlDgNx8zM8R4EI8wFqShRmmB5BW+27Jjb
78FAgwQp4l8ZqP/DNJt7ub4kpyJ9zHz9aDUxGacyAdXn+U0fZDSvQ27u8QQ/G+moLGOf32bXSnpv
FeUxnQ4eDrnBE1WKg2RwVirfUB8y65MeAs6MdMslUpOEMhQ87bEhO9Ctc1TorAVXENyPRku7OsN0
Nys6E5dGrVqzrEJFZ1GfX2R+Qs6rQiOU9W6qlLpDgXJr4GJfxy1FNOAB9UMc6uUc2meZw/HQzOLk
aQUafeIiIimZlVV7AvmJ8Nl0PzeIZ0m0Jx20Ng6eTMXAiP3sLjLppdKMoo88VD9YfhQrc2RuGZXi
yzhkylOU1T/pMz2Uei+2sGLx3yPyX+W2zMyrPAPR1GgNWixPVBmoRS65C9nSN3alwFY0Wl4bNVI2
ddBI91kA/kd4n+n8MoWI5m9ZoOrKQeSDb5B2WqQjP9YlD1sX3PYqy9MV7WzMKFkGlmdgDzF9WVyl
HWB8uD2xyUKeZYUXLPp63CPHjz/BCJI8l3BY2dv3Kr1tjAzGWowSBvVKN1AZ8i/Hrj4uqR+3IRZ3
GkJeLu+r3PJnqSBjEOsWkBbQoKlPg7pVNkVckp80XSfliEXaydgXq5mss5s9DwIvMKi1WlSv22kX
QQsXGhLpzRym8Y4GWS7CjcpHJFnrdATD45G2imkN/yUd82Sh1MSUw00no74uHGF9z9pkTbRf9ajV
7n6I5ORUq/uYhtddMe19BGlVst2FIGhjQn4MbWsMyK5MDPCBGgeHvvPmldWZG4wbxCHkB9ycxFoj
j6Ee+1SXVbKypo9yG+mfhIVvAV1CTGriMjA0Un11I9/4SvKAm+yLXFWf+r4ID64PnCIOfrJe0Bdq
0j4FsSvfg938uxx9pLNRvFeKcLxzJTHi3OcQOnrkOzsLiBQ0aZG1mq6tTfilSAncFyBEJn666lhq
FmnT9i9wBMqszPp4mTWatYmJRhiF3GyTupjTxnVXdV8iR+nC4HfV57yFzCwTL1soAz/CXEI4OysS
NbX2jK1VY2xBjRI8Hoca8mXtTpJHxCeKnX9v8Ra4Mgkvbugaj1hT7z0RiwWur2zZok3cNbCqZoH8
Uiqif24DxLllqvSTnGQgf0InEpmGy4yGtIkSz6fYJLPo6TKCoIySZneS5F/PdZwgFKSsWtUeY8ui
8nP/2DbMV37NSkVRtZ3CF3J3LopUHlseQgXWUEOsncJLzCenYNamSTrCB09767lo4FRUWCXdYMAJ
XAgyxrWqm5W0g5dsRgmcoCITjYaxzOq0X4W1TadNPOhJah4bYwHTMZpLrVUv2gL3tVugK/OjOjg0
gnHQCy/eiRYXTqFoyGWjQElZwri8brV2rxJkthZllM5yF74Jip3ToIYLkY5ibkU4dKyAHBvjvK/H
sWYRhjyj52NsK7aVfCiFqdB+cO/jeowWCrDWjehZ1XedvRQqNYpOp+OqWFNQT+E/c7BlRnlpqfas
OfSaJRR5pKdBYp1q9yzpDR91tqC7M8rV2pLqGHiySjb4tJrNQvxj8NGx6LlF/uxOfz+ulQ1hDM0i
Gr1TnYBziWS+0LpVP9IiOVlo3VHjsN9Q3S5fyrX34BYCA5eMLbw3GuIL9fDTeaFrRs9q7hnb3wvS
LC4WnXfvu2lOUC3dQ9LZR54YzWT6JKzPqOegHmdGZ11vQ1AJf/WS65x3qxjTvxiUJ4/MI5/hZyek
GbD2JfCEWUUR2coe3GrBRpaHFsr6o5zS3KyiaASuNHyTTRtt+JgSvIrwHavSLpcblLt+vUzqNttQ
/UnuNAGDgOtX1jVMUMWjf42s7nve2kBr5Hi4I9rb4XIQDnul6bR++xMQzHn9jiQ/BpwHR2jd+aGG
FNJ+6dUwXRXNozT4xVxKQEFBQJTvfs+jxvTtB/yWPkpVaThVkTeHuAjlFflayyAuvxCG3D+Youoe
ogQQUO6zZYT3TBKhwdpfg45O34UNUuzbDW50/OII/oeDQVOJ3cFk5em98KSRXLxSkL8Q0D4F7WB1
XQTdEO296b+qhASmioljAd03dLpKwAY862PhJ7G0CvGmy72Xz0a1IiO0JBrFJ9d6Z/LVjwxN3ieU
AU4yKBkfINuK1mUBvYNcXEuV3YMfYljs2EGi+5qoTfJAqo+llmviVbDaYg/FjVHQ9jO0TU+Ii1NX
BI1VqrUKFMiK5wfUCtQAlavHez02g4WRGae2Gn92TeyeWFrAXFM9FJdkSzFXtGvF1Otd1y1dyQ8O
COfY8agjbI4iCZbnsZsaabiQTHJRp8JxD6luNiMVwTq6PR9z1/pJLfGXpvIvVtTb77KcPHVZ2FTS
YUWcL010J9fTk1+xpq1zxOMnOfaowdiBAavqXhEtVujertQ7GYX8LJGp7qaxYZ8aqr2TOD7ehWT+
eOTS6oIJrEf+iroDf2aukPMaGuiSXVs6WRkALfaX8yKFxkxBQ/J67Z4avL9igXKIOn7dUOUyyRoU
WD1JPdFL6WfnD3466M0al/2WCg5JocWQbs43U6CMWHlD/DMbOyduTAU7IyrUQnlCzUI3XUfuhkV6
zZLTXYZg/WZDBMBUh8r5HBsHUhTTfeSXD1mLnCcerIZP8YBoQ68VjBEMp14JkTNbRb/TpPb+3G4w
3WZLJOTk6aK6mQNGKZK2WzNf0P2d4AcIkH5VhLUshZTf67mezsk7M9ZehYgpS3qDLX79M8TFtgxd
FL1pRSTlIOIZJG+fwhS9jYoCxBx3sj2T6IBzKQemeFoGvWhWQNpwbObLEAZrqKTDF2qQeivXs2mF
s9R79QAWJyeYNiT/PCJjrSoqsSomPUWVE3iSe2OLTJMutWo+n/fpbFpOahn+kDsKxlD+3IUma+5M
bkBEaFMR2Q+osZVoIO4a1yyPVFkI/IX2hywmOESu+Yw+yp/LYDPQprcufAQoZIhRPZaQyMRI1vm/
zuhv+vQ7URSCZsH1zihBpOmfXVH++u+uqKKJv0zFBhQGFUzXz4jXfzdHtb/Q2wrolLoxVX6m7t6/
kyh0/pHBvylrpH1ptCr+wVhbf/3uiRqWqf+vCNZ/NDt+J1AYJk6SP5sc9dgmtEht70QzAkFqKaRl
1gFteXX5b3Qu/2yl/HP0C/4zU6Zb9ng/Tq6N1BmJlEbMj8zqMoS8d/sUUzfmn27NP6eYekyv2nzI
EPvEbSHtRCBwZojjwIe4In+HzPtnp+qfo08X9uronqnCysltccxdhdgIKdhnWrjGm/OLT/nm9hVc
O8dFn8knADE35V4/6ln9yzWqT65E7GSrfh7j4cvtU1y7SVNP/NVlWGFpEFylYotBjZ4Fw66LlPnt
Q1/79fT/Xx96LLUuIptBHCVZftJdOmBymz96fvpFcd3t7XNc+/kXrdwOjw6VRAkwg0ZZHM+jReo6
jjG7eOcirr2nE8f81f2hJW4AFTTFUabdpcHTZj+ir8dWffnQBWgXXGccGXnl4tY/ZhFohS5jBSTJ
BIF87OgXY1iOJAnMKMjkriqMWVhZn9MY+dLtg08HeWN8aRdD2JTUwYLSox71wXjxlRiohUR+KoEg
iHIpyG/yulvdPtWVx6xdDOVaobdjuikeeL8ryXMt/s47VV3ePviVR6xdjOSsGb0hcH0OLtUAIFnf
w94fsy1NxfeypN48BWKWi1sFjTY3MFoR+jgmSJhK9LOVhuDTFKX+zov6pyLg3/MRp7i4RYqN2NE2
2EYbqPLbcoaRnVZqOIvkF/wsM7MiY/ydG/bm0+BUFzes6sxAgEManCgFyCKIx11Lml06tx/HtaNP
f/5qxCW0yAqaJJoTePm4l00cRJFE//b20afb8T9eWn77xXynFbpNu4knITdwSiqzZH8UNCSygt6k
h1W3v5dBV2n91574xeRntp0PhlLvnHzw6iWpPuJzoCfjgzY05TtfoGs36mLuA38cS2amK07UDMB2
C98HU0FZ/z1E/rVLuJj6bKDsMSXPqepOYzMCYZUB1vkyZNkinnR5ibpI5M9tWizKjtOTqGuFZKai
Ro3Qcd9+XFeu8RJ7TwiEhBJXKM6A2vQxUCNwVcgI3plWlCuXeKn4atVJgBFweFe7l/sXit1sxx8S
T5m1Wb2w/H1pLhF0zzxkilyrOaBOhkeqd59vX96181/MC2XACqKka+74iRY/yGNZL6ooaDedOXFJ
bp/j2i2cRsKr8WQOjWxWwMCcBObKI1p072fi+8k7V3Dt6NOVvTr6UGuwKUvROXB/HqRQ+mbawTvf
9ms3Zzrlq0MXht+BQgh6J6XbqrVihXODIjC65ds35s3vFyvci6kAwi5gjVFrHQK0TrqM87ymADfK
KiZB9VsDy+4OUNr+9smuXczFfKCDh+178scdkTBQEp1EKqLDJXp7ZfGxKedS1obgDGs9RA+nLpUK
U5X/vSuJbLe0T7cv4dr9upgPtNh0tVpOOjwNoAUFNAdcQpSs8ZRYCqo4r//YO6VfrIl0FSSRVIAK
txucbX1UAlToEZPcvowrb6w+Xd6r1yqkKGelstc4uuFGTm64z/Rc+vuPHfxyQPddTy07Q3ERYFix
rDD4IvjwB++8sso0t7/x+dIvBnNfkZoMiRtkpyolB2yv7U7BBDSrlARah60an/IC5o3IuxBsRgcO
YFTqxJEmFMHHrvBiwEu1NLi6wVsgNda6H4kxt7XhvfXqlVGiXwz5apC7CDd4S+huhdUH4sRdFeBL
AQZz+9dP9+mt+3cx5vOMgh4EjNYJwDlriXwkS2FLw2NLXMnx9imuvV8XIx3HepvA72wcG8EnTEeZ
ylzev/fRv3aHLj76SDlj2p8NWXcy/K7BDsOVhqZ4Y/p9+MEBcjHOwSp2hokehXkROZ7EJnSeW6n7
ztGvzCLiYnADrA3rum4wMcjxAdPOvSdnTqIFn2tJO4QBPHo3qN8515WnfVnCaKrGzmI17J04hthu
crf2TSvMPeZaC69/bb3zyK88lLM6+9WUAnDN71rPq5yOa0g19VceDWu8El8+9EaJi0FPQgkpXRGj
IjNJ7chBk6J/RE30saNfDOg6sclBcd3akcRAwTFP2zVWOnP9saNfjGjb9tH1IzFx8jRDN9H7QEnp
cyw+dvSL4ez3hBqbJXM5FmMA4kE6jvtaAY36zr2Zpu03pgtxMZan1Yfh1ui50A18T4jzvisNev1u
uDZc5YenRS8fu46LUW2JSJ3qgp3D9kSZVaXezXVX//Wxg1+MZ5mwSLJSeQR2KIBalTBvMeQb78yo
V6a7ywKGErWqhIG6cwgQTzc29BXaSp28vP3br4ws7eJj3TUavaM26ligL7E/wGkeK4zKVvXtY8ef
HvyrkWtHdtRLcsDQ8nqavPWyS7wDzt6Pvf3/o27h1k0ahdz6DM3ZolLx/UbClT546y9GrkiDpAtl
rXZMq4tnbYvF0Bv+Xce/uoG99lwvBm6iw0TrUrvBy5orTmYQ4CW5WffBG3MxcHUh/MCrg9oJNUte
VmCbV6Dx3xu209vxxrDVLoZt6qVyD0QV9HsPUz1wcTiWY3AUvgu/oUdOWFboWkcJDsbt1+jKPKFc
XI4tQxCIkAY6Sq3Ri4mFtUqHSFmYSDzXpiUlD72M8fD2yZRp4L51eRezxdhqbP2pCztBi05wNYkn
wJBk4T20A6iZARbEEILlrjFxkM/9Efpi2WnSO6e/NiQvphOzydLcEErtqGG9LrV2U5TZcTD9+9tX
d+WbrV6sD5ohEXEmj7WTKbS1SjNeD4n1UAbqUdLfq91febfVi1kF5GKA+9xnFUit6YCju39Glph/
un0FV27Q5Fd7PafAplLzcWjZ6sUtQUgwk+b8WQHLTnM/9gzODqdX05ba6QQXqHLpJEBDJFFve906
aWH6fPsKrt2fi4klEHGuynXP/TEmerTSxUuhdPniY0e/mFlkSyZh0SQyJcNq9qup1OSlTEHwfezo
F0PRsmvilAk8d+wibF66Kh83aGzDze2jX3s71T+fLcGfFoFaOXUIxEdkh3wPzeoxGMKvpQeh6PY5
rt39i+HtuzYauV5nNZkWxPmp/RG68sfmXfVi8GahoDBZ870rCguPjwGK4q6B+PP99k+/Ng9eDN7I
CHwlt83OqdFG3uXKoN/psY7aI1a/mKYY1sCh3ykTXxll52DPV0MgDfNAJ7+CSJcB4QXEmjiuvpXo
3T62JFMuRrFJmGGL4oghJmVfUsPeF0REfOwJn91vr367Vo0UT60hcxo8zHeVp2+KSH2nbHvl23cu
df7n2Oq/YKWrZY5/02lzUC5aHsxUGdPlv0Dww7XHAeB4LgwSxUD+pMfNB6/oYky7qSHrkfArJ41M
7GkZmomkcofV7dfq2rNW/xx12mC3GTKKzBkqxT3GgYQztwZ40hWgqG6f4sqgOxdc/nPblH/1smha
yVaQA5VlEwFJCZrvdFOK7x87/MW4EzpSzySRK0gr0O/gZcCOdkmHuH30K7PSZYitYSQS0NyxdFTb
Hgw89GHpRG4jrTQLEZiCjfGdD8OV8S1ffDilTCLb1vI6RwminIKT6LqV30KBHO0O7oGdjV8KhDgf
eybyxRAMLQqa1P+VLWm86hwmnUaKWPv19j27dinTvXz1wMu2VQtQrMpWNQ9kCOLk1o5GQQhVa3y1
aNncPsuVN1ee/vzVWbpY+Iaqc5Ypc9I1o6+ju8t069fto18rB8oXw84oNSPXFA6fQ2kbDVhfCaze
DvwSIlONjMxC3xXkgXjk4GbvfAKvjBT54gObDmPbZqZKdRZtPSE6ZiA5RWT2u9vXdO3wF2N9CJBp
m+SBOwLpWjKDyQMGOO3c5p3nfm2sXHxdI0nNSXmm6p8l3pKC6Y8GMJSuFmt4m+8sYa9dwsVg95NS
SYVXMRwTWxoRw4IympFK9q5N+u0TGPbFZxYAV9J0PAano2sdxvVnwy2+3b79b98eiAx/vrAEWfcA
zSuckUq/j3pAHelY/q15vQPA6fH2Od4eFAbUhj8GRViMoRUKeJ9WpyyIxNwluj1rRfyhCjVEhD8P
j981DVKbVgsi8HtWgvdx/15v+u1Jg0/kn4dOUt+NM6+kHqS6P3K/3gfxpK/tYcEkDkzYxe0bdO35
Tn/+atZoFdUz9GosnNTOHqueOGT3nQn82pEvBm8cdzQASdDdAl08ei66ScCFH/vRFwPXVbQ+TiFP
bO3EnAKQUMkYyTuTwpUtr2Ffjlq7Gn2wQco2dAnesmP/qcNdXaPCtq3urqmCJUoXCmf9MgJudPuC
3nxNaQ9ePAXZaKBi16F6tDuVKTR4IhNx5pfWR75uHP7iUeRDBn4tt5KTN06ER11Tt2RYf2iLy9Ev
noauxYZca1J8kgDCJjSvy7leJPqHlksc/uJ5TBSi1oSdffKaYsJmZ8YizplIb9/5N99Sjn4xgUqN
m+rA6bwTEcOhuehgaWIK62DnzW+f4M1ZziR4588BZqKojHupLo6uEq5QXm3xisG26AtSI6Pkgye5
mEqbDBAkHuLiWDXZt7ghliBSl8JDjJ/Z0XsixzdnJK7kYi71VG/MYCdYR2rfWzsqyS/ThqUHTRos
/LL3lXcGw5VHcllxSOuyLrLcyo/gMeVPGE/wP0fup9uP48pI+2/Ozqy3Utxp41/oRQIMBt9yluyQ
pLd036CZnh52m9WAP/3/oaVXSnvig3SuopwLg5cqm3LV89PVPiZVAMbbLG1iU8AMQGDrv8sZSrwV
ygL2VuzvdK7/RM0wUlvP3jnVjszIsEXVTzLaZw8U375hsc1Ei9pnkE6nJ2g0A4zw3XeqA4DD0J+F
DOjyiwKjBNw5aA0ALDVTLCBbRz8T68bx7qGGCq29z9OENHJJkDN/bviXYDwjrRt44vNM878sji/4
5TMNXmd3x89+fOhDRzTHwbqCtrhTFsnc5Zuu4Jt0gZFS4HcsgK6lvX+PivYjrqNQ1Ck4gzxP4e0Y
pmmiNK9C5kUqaKAGSSaaYLtQg1JMga8+H4D7HasxLTTNs5C0kzmUjMMkBDGEZ/NfYRp+vrzMTE1r
boXMedq3nUdRZ8XyG39g7GYCMnNnXgxj42g+RazE7YizuEkHwgxN60dHrF8zNz1d9fL/iXfQgLnK
LkVCoRLtgMczsm8Qle5urmte8yO4QKi7vnOCZG6cU1lMz66TXjkw2nkMKCLeoY4pSJAiFp6aLF++
5qXln6pOVf9c9/bbnLyzbWqFbUr6IUwy6NFCH6Iol/UfG6fwcOcAYprcbUm9ewDu2jOII6U8GV21
ghXvQoWxk/zcTVBhudwH0yM0s4aksmyRcucmfR6cy6y/kxAiwe3ay+XmDVueo5kusEt1nuGmLuHu
+Lb2kJEOrftqbu9pSHd6YLAvPYZSQ1gHX4eCJfikgky9A/kwz4a+6uUOmMZHs15oGnt5uaB1afe3
DDRxiDp+glrqdRucHkNB4pQbjpkfJLwdIEDk5TZqAb3C6T9dfn3D+OuhEzKyqcmqNkjKwU8f/LaA
bKY3s4NPi+J5BkBqx5ANw6QHTULPkSBYlCzxhvZbCX6NXVQPgax38tgMc2xrxuzwwa/yuocaMHGs
H7wYIcXfoDjq8iCZWt869c7MIDKC8zbB/hJWoJS74kfr5jvzaxoXzYIBVsTFUtaECXhhGSR7V4UT
QCm/OY6cTte9vWbBkFuYQq5ImJRQrGGQ6AXB9A7SuOleNMk0PJoN+zYQMKiC91HtACx0WeegZUp6
e93baxsvqtfWFjgHFCXOCUe4MkLOz16pgOnFNdvlxMPdVzDQpK39jdfZg00p2ds1L+7r0RCvaitS
jLaTDBtIbyFbqa3or0oxCSC19+eSBB47BytbOkldt+GTlaszH7Jixyl/vCghZPln40Q6gItChySh
cz9HAA/LQ0sCNxrA7DlcNzqawfJ8cQPA7GgCERyAbpWwoN4y8OfLrZs6sP3+zmDBEPSqHkx04B/k
K21cKK9C2cXp+x1387HX9HWlPRAmyrkuUWPStSPKikNIAuWP9hoCOhWWOxvLx4vTZ5rZSul7TGQd
joUcRdHnFJJrP1PRQlzoujHSrBaaocsCik6dDFmPrNNhds8p5fy5kCDYXPcIzXbtbGWsQWZggig2
UiqQp1Sz8MDk9O/l9k1DpNkvoKUhCkxonWQ8KM/Q3QHmOoUc3eXW3e01//tp5ofa0TllYCZZYVAn
3XrXEh9K+zIKwfmDGNEclZBXxscTbZYIf2w/FtOd5Ha84B9IHY+WjMDbOUJu5zaogCktirtm2KsN
2gzxozfTrN8pIUKaIViQVKAWpkN1qgBqrMBk8tODrNXOxmGwolBzAxZt/SAd8RRoXgB+CDp9hELQ
nT3V1LjmABygNJoMUKAkgG5JTSCjBoCWatSOhRqWRqh5AGiwNwMQwGrbk76AZuFEKDAvj5dXhqnx
7fd37qUK+9LuQRxMFg8yLqglXG+CDc11Xeua4Q91WKGePkxRht+mRxDU0tugWdjOfmpaOprZBxN1
VqcoVNIE4XCAFCignJL9YLnqD1PbFycIPe1dKG/L8aNlqtt/Dp3SDmopSS8p2KYM8i/rPE83yH6d
Ib0BEmcGOZtbMLSvyusM/FDzCDPQe94SBFAnXbv5Ma2U94UNPv911cwEmkNgobBqkK8qfKwwiCGm
42e7HHbmxWAPgWbSU4aEVD4gwGDPI30QSNtC/lzXxNkMntLl1//9UfXBfOj1frmcIAECmHnSgnjY
zMMXSN39Y6UzuMzQkvvWT796ocS57O4AvT9105XDppm6GmaHligCSSDt47dgkUDcBRiTps1Plzu2
jf9H/drG9J092r5CRiYwVok7zW7cEmY/TC6isgKYp6MVIGRWrgM9cegmVHztdzyY4RAQaF4ACv5p
63lumYygVx5brztDC+8tyycQVbI9EzK4Gr0w0HLCavbIVCVrBnkQf8zXgxxBsLs8cKbWNWdg594A
vr0VJMBTNt+VL1BN7CN0Nu9MjKl9zQH0aepWKYRkkgaEI+Bsb1GPuZNQYmpas/Sq6+zOXiCBgyK4
45R7v5Z0+HbVqOjVfY2Vdxlg6irx6g6afgXgERPk1C43/vGdUeDrxX25shbPaYYS1vAVJwdA7p8V
vMiSPo8VxCQBZ6mRILYXljUME9X2cLDlHHcmUNBUdgEs+uB6keggNXq5M6bWNctegkW22ANBZLUV
j+YC8opN0GY7q9Ng1lQz60IpviAQWibYZf1n5lQqUlYI9cpSnp2g/8TrmkI/uUsBGffnHSdp2B/p
1tV3viTM3KFdoT6QrC2UAVwL4oHQQXLvWgr5QwhQXh44Q7Tc16v8UC5YdRkk6ZMpVMWj60/zy6YG
/PckHRB/kNK1tjOE0+jNtsP0RDw5xVX52YGvF5Y79gSd2WG14iXrnlBghCsy+u/lbpnWg+ZPAgXB
nxUArqRYWoFEOwgxIfFm2pkag8P9TyVhX1Z5puwFHK31LctmiBBBVrNj7ESW8fPlHmxr64OthGpu
pc0tVaSQF9o84nByyUoOqGCEouGEj8jLj9h29A8eodcR5i0Wq3IcJ2lBz75rJRQHVQ8K3Fo26oxr
jBKC6+lyzCbgHi4/0dApvbaQWf7qdYOtEqgSPri0fXPcLmHrla7Y132MB+yz3cox6d11/JpC070P
5mFnQkyjpbkYVtMp9IJuTMTkDCfSWvTIMqgXQ38RJS+z7M5AwUBgqhTiy+XRMizi3zL77zxAv6Aq
YvWDIclDUdwW2bA8Otac73wTm1rffn/XOnKegES0uwECLdkEqHEX0u9T2457rAJD+3p6QOYSQDrZ
aMV+CxBsqKzHvi6/Xjcy2pcJQGp+OvaiTzycSVDOGXA+HQlYZ2THNEwLVfMfjJE2g7RgGLudf/aB
LaeqiKCgfLzu/bXjCAGXU+W4Tk8WByLjVSDtI8jpe+kBhp3D11xHWQFFmDVOGDPrS6HufH+DE3+y
5OsMWtnlDhg8oF6lSAXy3cEKC2NVThMIts+sHY/LRqzk093lRxjsTS9OBCyCSZVzTIHdPAa1+wIc
RjxA0zMaBbuTAXJbltTbqVA0LFa9QtHjKQKvhFix5YNDN0CTj+/J/Jia1vwGJ4Bbzti/41yS+yVY
X+s+OF0eIlPT2+p9Z8LFhKQ5gaB3vAV/BL77Icm/M8EGA9gktd43DdhvME+9smLgvE82Lc6Qc/3V
OuJ83ZtrBmyXVIIHb2NQLJ8c8jyworGBTuHl1g0GoJclQi2voEDtWPFQqKcND6aUDf6eOHhz9h14
wB0PajICzYr9CRS/YJis2GndOVr7EZLF1g0q2aD5XtOds4ZpjjVjlpIVmVg9KxbW/AWleBBr30vg
MjStlya6WZnKFZ8BcRcKfAb7d2WzVyFjWD56XSKdBofyEG89rNBXnD4749cBhd5XTa8urCSdifky
3M6NrD4T1MA3QRohoQSBz3a4dvvSzFaGfr+qFLaFTPoX2dNjGIx7By/T6Gir32fd2kiOrVF4PhQ9
ZzDw4HI8yONfN0Da7lUvq1XPAyYWSkuvalL3ICKC7wjV2GG+ySRwlZefY1pAmgFA8jSrAISyYkiZ
HbDpHLf1f7lp0xBpy56mfV+5JWPxIlcI5/ilfRpq53vnd8V1LkjPcasa0nVTMWMVieWW+pAamZyd
BWoYF71+boAma2EB+xKPv1ml1oGzvfIVg2vT89lcZbngreGtN5e/8n9qnNKxubfNvfL3RCBMr68t
/bmaM/DYpRWvpQAfZVuaobsnYWEKO+jJbF6V+aOcA4adZXlJFwdls1FOxtPUyFvfX16yYIohlVpF
/bwTHzON2dbPd9tklyGPQDRll4AQ/VlwsFQn8sULoJTer96R5eJ0ec0a9gM98SyHdY2Br/rEGaC1
V5J8hUxqORyzJuNP4/j98lMM5yJXM+6hHwfWLk2f5AF9YG79a4BQuzfa980y3IRj8TrP406HTI/S
7Bt0TxwqPNomM7fiQrpHWvSHGhitbBhBWcrj0tvLHDeNnWbvfjE7CijwNqkq7znj9QtrwphnPSA+
UHO5PHKGdfCfDLQqTZfKXduE+Zk4qrD54tB1Bk1zFucMx5vJpnvBNYMJ6dlote2SWTXIbUXG2/Qy
VuBhQLcQZV/Hy135uH0kZmpLWkLpsutYn1h991OtuGlzICJxnb3opX2tAJnE87o28aCQ89avUO4V
BAgT37u3JqYeKaXwCZc7YlhieqlfikvC1ZaYEyKK5rauANXFLE1PJWmW41rS8eyPLYjtqr8u18L/
swDQ+b+mraxMQZo0gegXqGsolivDqCYBa3e69PHc+M72+zt3U4SrDKzewu7uZ98Kv84ODMS767Zc
vZK+CMpuDtOOJ44v/Psy8J1HKJKkz5dnQ0NA/r9qq69nwQVQmyZKpbB29m3hL6xyb1cE5gIwhRr6
N65mOucT8ngzy8eFc/cDZ/aj2xSnyfvkVymkDv/azntQz44qaNW6/l2dW5/pmkeBbdkHmtP73c9D
0yhrvqltKx8xgCxLCuUwOKRwflVOuXdra3IVmjtyaZZaKVMyGTMsDjtNequ6GSb+dSXBk9+XXy6P
t8Hr6Ul1GQoQGuKWgBm6BYTenVdLzZ8kqx4GWvy4/AjDOOl5dTMfS5s34CWCmwW4AgPipyb87+sa
34bv3VIfexcacWUzJNAL+5na7rNT11e+t3YImSYEYJC4PSQQhCteQrauJ0x3cLz84ob51esOxSAx
EFYoEfwa+ojYjddGxazqk5s2ISRsxXjoZul9u/w00xxsv78bJtE69dpvtxNtiMLWxitWaKRDav1y
65vP/yCMqxccOo7ljkBbrAnyhT/3XvUydeVhotM/l5s3rVHtvAEiAuR2RuzGgpc3AcTSNoNfwANx
8pntTMdv3/hRHzRr9rsO8DtZ5EmdJoyBl5lbpzz9WTR3JSdHVTnAl9Fosd6KkRxSPh9HlD/Q3Y9s
Ux81cx8bl0k5I7Gv9EDWtsZTW9BnNw/f6FBd9U3m6Vl4C6A3GfjiLO7c9Tz3y2s5NzdeUd6PNeoD
wivDTcDD/rnWxkIBb9iidiMvsNbWEZUcBauvi4t6ekLeQtZyGHs+JoqC8ELaF08OR+lcF8CHHu+f
L88z4Lo4sUSS90t9yIoWSLwm3fss+9hQPD1Zjng+DplUcSTjdc8T5V+ZAs6rnl+uMRRPz5MDJAjI
nRJbsz3TXy1UyVAChH1zGEC7F8FudPdjZ+IxzR59tkCYcbV40qTEvp3nLAcnLMt2Ylqm1jVD5A6d
UcqUlgnlEmd8qHjIpuE3l0fI1LhmZmUtB2TitWVSoajtprBCP2pyfy9xxdC6niXXDCiGmwEvS2xP
hOeeyfrGbeXOTm1YO6FmVo0QYc7FWGCn6xILqFWUFwMBona8g+ndtY209X3wq127QAJwDfKd911Z
3V5hwMcqvgHA7X9aFWq66l7JsEjGlR4a6FoU9Nb1vKMVFkcfVHHVLmBokhMTX8eGRhS1AyAxL84b
4r6nyzP/O3vovw4eXO4/3wHwNCQfBhK32QOP6u6uXM4kfeaz+/sfGfPubu3OpHgexdOazTHuF245
8relpSKesoNqfkJG8OAWT9a4HpxqiqbgUzZ+4mN+drsgIqB6VQBHVeepH2/GEuCtt3n+3qcvS/O9
4J/CoDqiaTx5dd4UPs/xNIsOh9xRwK6BYYgvnK1UdgUo1s1PSEI79336SqoONObxXqX10YfUT91F
S3celyrKhjZBJ1YGdVf3PrX+XWSyuo8jmQ6dmx+lh6yvvAfF5jwBimu1T1kVPFn9coNEiC/F8vul
ewB+L4/v72+zj8Z3W1jvjhisKRrL9rCAoNh8A1ogYqLDsQYk01PfRptEq/jLgrAX3hiTr2roEqyQ
2HB+zqOKRDpFJNsLCposRQtuBkNRQThMFInoAKIcJhsUTyQOHyZI6+/09uPTG4JPf3Z2IC3q6Yid
oxRogVwLkjDKRUV5SB7TMnhysr3kCFNXNGc40TEA4aPLkmrtcO1E6h7YneWuD9o9cUnTEzSPaA+O
FwCdlCXSw1qoZPEpXLIcJsi+Xl4YBseiZwoiaxa8Kx9dKBipb7OiK481a73j5dYNr6/nCnYinyyF
/IdYMiwn5VfVEQzR7FhVw979x8dHM09PFQwgL7RazYDzjFhupqqIZ996rCsgXql7utwL0yM0/2hl
g6pFKVgMJsAtR9aQE8j7vGlOrRxeLz/CNFDb7+/MU6LYWLZDEcYrSfsTyR/gc5xbK3XljkmYHqDZ
vwciV+WsIoipBxc4zC9uBTHzeU/UxNS8ZtTtNORd6mZBXDWzALRTgtm9+VkR7ARNPo4DeYFm0sh1
YZ4AVi625Lpp56ufYMDeSic40nC654P3N+QQ9zR2TUah2XUL6RSkoVQ09oD8/DEVQwVoFdYZ25kM
Q4zbCzSzFq0N6HxeeqCqsjPyUP4CpvbBrtx/GyXuOK6WkOqcPoEFepoq9u/lJWZYxXqyYJoP4JSP
C0SCq/lLUVh3wWgdcE0GKLy3czhkWK0fbDJ6xqCLa9SSztSNQTs8WIQC3asiaPnddRk/D5YCHSQI
v4VzvydWZ+qTdiyaBruEjVRzPA/sp83Wm5CKHLi6/qUATvd0eeAMa5tq5q9UldoCok2xN4cP/YJ0
d0oBKrR2Vrap+e33d6bfsZJ7MnPmGDBelgRryetjwXPWRnUGZbmdTpiWnJ4uuHZhKJDiOsaSVAdR
qXO7piD1AqIItfUGQI9qaT+NOaoqg/nT5YEzmJGeOoh6TbtWHRljYuFQR4j6xVb7ytWs+YOuSkdU
H7hjXBfAv5VIDSiJ/9IA2AJE7fm699fcQFdKIgENG+O5GW/VZL0CD/B6uWnDCUXP3vOtLmsXvowx
aCAHf2Q/4NxuytAFeNp7Rm7f58uPMayt/2TwkdBbelaPccb5mTbsDaIaL7QQx8vNG5yynq5XDFDl
SgM2xFAYfpVl/Y9L6zODdnfe1reuiw8J1uwMmKknmqUzhwAqnwVDPBLvyyT6O7vOD4FsdqKJBs+l
cwEquKS2EekQN2Dgnr2q2jaxlR3mOqWnOZ9+YUtIHxYa+AfuiGrHXxo6pcsbd3UmmQ2t1pir+t5X
YLhldO4OQ1F/vzxBpgdsv7/zLattAUzvOm2MG/87i7EJdW1ujRrD+soebKb/7gHWXK4QGLPbuE1d
/t1V0xwDgwokgF/wHUs3eBE9yxFaChTJ1eEQbxVBEdKEi8ip1mBnKzZNvNYBhfT5WRb+EPcBPnKd
/ph16tBTX0WB4I9srSAMPQ2nDnoLl6fE1B3tpOSEsiqboBKxA6HSCGSDMgrHak/9w9QdzS16UL2C
2y1F3K23IChH61QfWVXgo/SWOE8hEVG/7hSuGdaWr3nHMszH3ncKERegwLfTXwFmZwWp/rph0k5I
E2safxzResWzDMDtSmBWlmzHsxscl56eyHwXWuXlwuN8JP4/3lBP/7jhvD41MlM/nYCj1ItY7dvQ
qWXvs9cw73q64sSmfJIKKCicIlxUFWVibE8Zl2SPkWZ4wH/0sIgKq8Kb+zjgqgwiIbg7PdHZouHb
5Sn5eMKJXuUwcepLXBu0MUNx+KzId+o1L4NjXeVKiH5AKUZZek4/t/Fap2+obPkSpOKldclVxyyi
H0aGygWIba3bGNjur7Ny/8pIA/a1t5M78PHoE6oZHpEhGUUv2nhq89fSUg9y6Pa+3Uxta5ZG2mqu
mrZpY55m7G93IdaX2S+HX9dNq2ZpvlRNMQShiEHwxS4RCiddzn65UFygVOXQPF9+jKETvjZAqqxn
b07BLEGK7o/Mav7mTbpjzaamtfFZIQ7O0mmp45ki3554RXUDIsR1iX5Ez5YugtFJ5RBkcSVccQcq
iX+GFNaeEvnHB0GieyIKiXlIB4km7qfeuakgB3DTNUt5UwWedbSVj08mSpqdvcdQzAPVCG27FrzK
Ja4x44IH1TMyd9LHol75iWReeJwm+CI3HIKDz+f+jP2vObq0mR5zsV4nkkH0A2noT5ln2Xw7kAg7
4kz6QGFfmddL9PMoawuoiFMYYWlZXdQuNaKb5Mx9XBS6zuM6WjvjaFpw2mFUQj1H2BCjiWdEUKIS
tK1o3WJbly2FYjL++xVN9LNoXXKoXgUVj9eJfknX4OyjWk00/JiyYG+zMD1j8/Hvzm1CSMhhFTAZ
N3S/irmP5lneLw3CQ2qXImFY2jqMKoDu/SQAXY8zp3vLufMEKmgMOtFhoctr3rU7+4ZpMrQDlbRT
31nHtYmXoKoiQDdoNO1PxjYgH0yGnvg/5UHT2i3nsRrrewnoBqQLgvsaiaeXJ9vw9jqbaF0DOqaN
z+NU1fKmtVf7xguLq2TFA1xg/jnNa9pyF/X/ZezZgEGkafM3kJp3l9/cNDJbj94tIaVqFxkdeRWv
FuqWQzJFWT7+hSTll8vtm0ZGm1fqkX6sm1rEARIWo4GI+tCku6nJBgPQSwCQ+G+RJc+w63VICQfF
5q/eau+QB91E3N3TyDZ1QduYBtBqXTfPeBzIavSO/oLbd6ghTs3OiczUvrZ1F8FGLq2dBmfK4lOW
jscW3ys7B3DDAOnJ/9WkaDW7YxOjDPA08vJ5ZeqZoYQnste9j3rTM7TtCOI9fG0Ct4nZys45Y0e/
DG9A1H4qHHV7eRUZVqleC0CDMgADxWvimjbPRS7c+WbIqVo/C+Thpd8uP8QwD/p3PJgQDhiIONsX
0+j4Ud6A5/gyB7Qerztd6lndNUchhidoFTdjGB77sbmXEPreORlvo/2Bi9OlSZEwXtBqkU0MNCJ4
dRY2AFHz5SkbeRhJnAwOdWaJA6u9PQSOYbz0FO+iINjKRNkgxZv63+fcW+8zS8kdx2Toj142zNys
aGQHvONY40bITd9kW9/J1TpObRmXY/nQgti+YyWGnuhFjKOtqFd62ONq2ydbfXLEFKPn65aV5gFR
qEqtUQz4mA9lfmO7Xn2Ute/tTLvp1bUDede7FLDxlqNKppqPDkiIR7kOezWGJrvTXB/kpcjol7mI
B2Y/51mdUChERV1NjpfH5uNAB9Eljjm86EoDG+dm0JqqFMvTkZ+HdTh37SaAy4E9zR5tJCBdfpyh
O3oxCEZnhAAM+H59439tpgwReiCjUfqzc4gxta95Qlu2vUUFRzAlENUJmiD9fdNycughsPrzchcM
ZqHr9yKO0jf2SOs4L+v73uXfxs5+sm35HcLjD+DCf2nyPc0306O0hTurfAU4bG5iaxVvmWruoJsT
lV7zSJ3lkzfww2yJm8u9MqxivdohXzzZh2ljPeUWW6BkNfEeSUPIo9hZZ6auaOu4bhA2gNxeE0OY
E2zp4Wbu7OdU9qe8th6I75/wwbQTUDN1RdvN17Znvp1igqosfWMZe2R83CuJM6wvvbShSZmLiE1Y
x6rpf5ZldZel/WuJLlw1C3o5g5R5Vfu8Q/O8KK1IZQOL0jBfrwuegVn451mTYlQ6CPbWsR24W1R+
9uwIA38d+jkgepWBZZd2OVMMT991P0FH5Mi/xXdKtZfHbRr+7fd3Z+WFA1REKq/GhXJz3hAzCrnK
Ee+9vy6Pv+EgpZcUsNXthFBon7ryU8u9R7ddvnaje7cJOV631emVBZ2jliIviirmE0PJgl1Xx3C+
8q6N6IUFiC0KXOwXOG5C2PJgTe0ElZZ+T1nXNP6aFYcoIembPix/B5/gfM42lUhxKq78Bv196fpu
fienzCuRZVVchgJyA9xJI0H7veOS4e31KoBOhq7ljPBBUOA+5pDDiGiJj5aF7iZMGVyPXgTg53k3
0wVzy2zI1lAu3gDV2vnCNb29ZruA3cxt3a1VDJ5Wfi68qjlYs1pw2HCLnU3A9IjNLN4Nv8VchwQl
gmjW6CzPI/aDU1tT+Totzl6SpOkR2+/vHtFCiAFkxRkzTIbl5CoRnjJ3Hu4GVE/sbDWmSdh+f/cI
VyHbcXA4PqirzpOH2m0DZNHUDbLvLnuJbcQ/OOjrhQA1E3mHE1gZy9lXR0CC1tPic/9lmZGo77v9
cOA1juLXPUw7XpIgyJQMJnyytOkTtaFDmYFGxOsHf6lffVnueD7ToGmW3fp8GsJFFnHntJ8Rifi3
H52dHpia1vbjLQUDcfe+ivOpkMjSyV1UKA17N3UfLyiAxf6c7RnAUYtKrNmxZb+k258Kj93X9nSd
u3b1PH+ofTMoHOHLxPXEA0FZcAShoD3E+ccrydXT/G0ExN0WiqGxXyBCDSnrO0TGHqYqvVFQgJqC
/nh5EX08BZ4efVPhYK+kIzweh/wB97AxD+2rFD08PfCGCrxB+hSBtx4Zlv9OnuRTZBf2+O26N9f8
hbtkpLZAjImBEVTiQPqF/+vYAXm9rvltwN75CkdNKYQ3ZxH7tRRfrTalyIRu3J3j3MeHXs/Tzu+k
6QaWOxmmN3Phse3zunRPGRRxw969yVM/CsNx58PH9CjNTagOJFMImE24sP4BQM3Xkj3jgjxK1UuY
hwdeujtfux+bm+dpfkJBNN6qKzwHN+HLMJyLII/4au94VtM61VzFwu3J6+diiqGt30Xcsw8AEOyl
KBheXY/ElTTIEFtKkepkVcHPktbL89o7MfIhP19eTKYHbHPzbjGB1pf5rg1TKKB1GwFHfpwc6wk3
ATsBGVP7mxd51z4dw6xAPRuPh75gkTUPMhqp7dzx3A52fPXHB2BPxzWljSTu0Ks+XvIUTKtyCiMb
wM4ywh2XdeqBnL3uOtDTyU0rgeDWnOGa2u/Fv74/fF+a8rqvNE8PaogpX8OgVEPsu+V5HYYvWdfe
Fmm5Y2uGVaoHMULsBhNC0mhelp+Z7G98/7ryfE9XtPBroVCLWcFBl1ZwkIt8y6zwuKRzEwVtdXvV
OtWjoHk5yo67RRevvf2ImOXrDLfUO+GeSKQpR1KPhKopU7lFsg7bTTZE1QbgEOn8dR7EgWcOSDqu
OnhL98vHPRx3y72zpWleNrt5Zx+QhBjBzrDauPCybI0qyrzsUK9IeLtu4PQPiCZgVjlDvhrZ2XbM
hfgEYaJPrbV3E2R4f/3rgRDZIOJT97Hns9NEq4da8H+umnKdxhFYfpr6g+iQHJuHj8MADQMHgYUn
QnZhkIYdSI+LqWHp0qJrurgJuuxoWws5VMxHUBHs3zfpIfcvK9l8X852viec/fHxydOFQPpShraH
wuLYbRaHfbNzMldQy0VAjj/VuTs7X4XoXas+rT4JhLUTTja4YT1UNrmBWNvFbePUZ3flWJ/9xrnt
l+Hr5akyrILf4vTvVjEwU5LkVtvFDtRQ27tRFisfo7Hpizbc2cQNj9DDQC51uL8hzeJM0OYTLh/n
O1fJvSCBoXWd7V2GoKT2oerisswcdurCxQpvJoEMqp0An2GT0oNwthBOO1Skw6X7cKqX5sYZ7BSa
bLhzDJri+1XToIfiOsttprByu9guLOvbtAgvhpzJXpzaMEZ6oIwGSB4hDH6erKmI7Gw4UasUO9Nr
WKC68sYcQmZ2nJwulqW4txf31eXdTR1YOzm+pnfffn+3QJW0VuWOaxfXa8mOgY0DP6mHPZCgqXXt
zGxTf8o7vnQxLf0hcsEkDwA+vzynpoHRDskA4DQylWmHVMvcPaYBoD7hhnVYU9e+ufwI0+tr52O3
rj0bfLQuzjuoj90sWcjZfdCE416phqkP2hGZQhmgsklQxUhCjVvaPNRhvUa9JfcyqQw90MlKVDkC
Gdww39VWT4Vkj9Y0XGdTuhpEtVAQOifWxRbyNe8DL3UiKyjXT1cNvQ6h7kFihRoQUhEKshRRM475
oRTBztIxjYq2LNMphzB1hTxaxkV1aFaWHwpr12UaJtXWFmaOjIYeteV9jMqi9XvNB+zKXa/Iz3FW
/PPl4dkCIv+NWnm2tjI5A6F7aDeHVmePEAHiB3sMf1jd8CUl88PULUeKRNHavnIfs7WFOmTVQgao
T8ZV2p8dmv0Qufz7clc+ngyix3wykYdyoHBwqhqOIRNnSGRcdcQjergny8AREn7fxl1XQO4rIO7B
B2ovbhZ1nYERPejTBSG0zJe2Re21dT/gbr3v1c6XycdnMKLrOpC84S2zMeaLQsK648ztaQYF+Qak
ifDouu50KFP0I+imfme8Pt6LCdtW9LvNwPNFjjsr2EXWEuSXYwWN6+xHmSiP3XidPhrRBSXqvioW
3DZ0MVvqM9S5sygsi0+zPR7qWjqR4/C70JrfLi+uj22R6PISSC/3wLluUFjQB/9AmauMwKpSR5/a
O0NmWr2asc8iS1cbSmVxTtr5nAfiV16iPOLy25sa16wcUo5W51YT8gUcKENx6XZnMbR7oXXT2Gg2
reymnuYBRRcEyG58DN22vPx7qOVVsUSiK0ukOLcgg0zWcSOL4REnd3oIZm8v+cfw8rq0RNamywxx
VIFzi38cvPqx9cWLxfc0mgyWoMOTVC780gu35gdxnmj9oyzspA5D5zCV1ZUDtD37nbXh7rZLp6oV
MXKNjpyNj83S7UR+DAtHF44gwg4s3BS2sRiHCrIV1nOYivl81aoMt4e+e++hn1PWEJvHwuH96X+c
Xdlu3LgS/SIBIiVS4qt6cdu9xLETJ7kvQjKZIamV2pevv6fnyeFYLaDfjIZBkVWsYrFYdU5gZjx8
9kAvu29062yWCTGGpci7jWHxD4KAQ1HdRy/k2QgIOUv6bBwncwnETPZu7AEaIzRr2balHWkZq0aN
rWjHay9L54BMXl5TnuakvfrrbcF8fD/2bHKkqUoHLwG24AWPqEjwqIugxX4ChmxWkpfR8PteJm3s
A6DAhE3Iceq4ffFX3ZYPBWCXQs9f8ZcLUrLBDxpVg1BGIFOYeFPUj/9L2VuNOpjbIlqwWhv2QOl+
5g6Dt++a4K3vUcEz+V/NQA7m3kM5sIw21dhEpOivaan2wTXZF+G3Tzwf0kh7/WPOuwdWrCGVL2g8
uMrwnaHFZpCF0Tq7VB1wZ2hwqGmTREInfwF1/eR1aw9XC97CpkIKW5pSWfDiYnpgoUeJ7hO0E3bx
2u17aR2WSYsxcNm14PQSliGKSJLulxMmn4Bv8reovEuLIvvb6l/aW9ZZbLxZDEKg4KPImgfHjx+H
Tp2E8lb83tIyLAOv1VxM1L02Kbpm18ryuUjaPXDPfnjCPAlJt7dXsbSJrWO5bqVAWR2q6tjUJI89
avrQfV6rR99NX2Nzb+BqIx+gV6MbqyEucUvR80kPpgbsZtL+fXsRC1ljz0Y9KJGNzpEaRm1gKs+M
9tW2gSLGLHmsq/y19+aHceSHqvT2ou1XXNeCgmy2JDI5BHcJaS5ZER6kT94A73MI3PHFkGlnhFpZ
28I2s6EPOqBaSifV6jIE07eGJQ+44r22AFm5LbqPrZHaYT9oN8u+GlGcjRz+33kSdwASTvRKtm1p
8Oua3rmUiqRVUAUsRTYJDRvz8D0Rqxn7j+VC7cB+Un42UeOnuLI3O5/6T7Enf/TpmhdZmrrlRYIu
oG1lRIqbFkpABhDgofDXve9Rnf4HII4hDyZki2Ifhly3Iwp3J3K1hm67JBrLdcR5Eyja0/SCFqy3
sC5egzT+3mTB831bxnIZU6mSMAEkx4Vy3WzSuNLblgGj6q7R7UAeGaSCTwmqfAaw07xOs+9+AyvZ
fdzf1A7kBSsKhYLuHE7b9Geeh91nOZTtdOfkr77i3YYnqM8fmw4ZNuIKZNnac9UNa6+eC1q1IeIK
ZJSRxodgqs79juz7Iy/YF7d1d7flvjT89fd3Ux8I+ohy4F9eqiLNo6QB7g1XP3mqVs6zBYOy4/ga
cKQtamySi6mdbDoaPOuER5T3DGuMX0sfsCw29JwRAcuI8kWfy21eT2wDNM+1Wp4l8Vin/VjORoDP
E67Mj/m2QMri0Iv4t9vU/9wnf8to80pkYJIa00sbzvsmnnnkje5zgwLx+8a3rLYDP5XRswurHWuy
84nn7VJa+tu+ACPt7U8saMAO5rmsGWNcoQQ2Aw5RJIVmf6O7KGk3940f/rlFnUJ4HFF3eqkn4qOY
DY2fs7iPkAYl5X8OXjTMr/0a1a88lZ/JbF6rskPL53gwlX7NRfb59hoWQhVqh/T9gP5YXTcoaWvD
zZzVu74OfvV1tgeYtYqIUx9zNf4KpKgjUHXcdQ+idmzfl+HMQRuXX5rYJVtfGW9bAzcCt4iBrSjn
40CS2mH90M+G6mupnqsY6jKbI/rWdw6VzxVAwm7LbukTloUHXZ8BS9WD/vG28wK8abAFuVo+DEqx
lwmV+yuuasHWbaCz0p907ScopScZSonJWHebhncCbcY0kPdBQtPAsnfGJ1BQ+AYtX7R+U279j0T/
7MDEt9uyWrJFy9wDxEe60qhkBbB9t62aTm/AjXfn5P8Tzmdhh5MNyh5dZz7Ebuc+tZ1B91VcrtGW
LyjbDum9lrJkylpcR4k+hIL/CFPnky74c8nI2pG6ICQ7hJc0UBKSSS8y8RXUm8/Bj9AJ1ettHVz9
0n+fTagduis3zqqe1fmlkt2bCF1gvVGaHJsmQ/a5mHs0L1XDQ8aGNb7uhY1rw4OwaUi6xEMSFFDm
8hlYx/oz8mXplopVMogltVxF+S5MqIHNnGXA+EKbBnD/GnVmQbcFrB0IafsVM19ahWXm/Zw6igNd
44IQdtgmzM8fGRFqy81qMnpJ8dZp7tVAqMyQ4LrEbVBugqLLN1MCCsTbel9agGXaAnWIAJCA/wCN
k97kbPrZN0UBNL7u++0PLE3fMu4inzIRxjOUEPbJxuFAEcR7wH1tx9QGiHDx+JLmvE0uSgbtRg+A
pvXj+E3FGvdc4q3EI9dz9QPjsIEiaqTO/CIZ0O8j4l0VmC3x6lORzmnU5WIXVGuwmAuyYta5Pk0k
HGjgJhcvqWB72jebyVXjylHxb03HR8u42sk7e0jAFBjUDNmmEmgnIIzcDbTeaPJS8BeFUjXH/Er6
EQV44jh6w8HtvsyJv2nVN1Omh3wcNknVPkz+XeUV1MbpCmp3rkMXl9amzYInoYPsU6NEs7LWBdO3
wSQmENGZxkUHdCjDfYoCppCOR5a2B1TVbO/a2Mwy/W4ouZt4CV5x4rJmm4pXLtvMfu3dh2kFBO0/
1SXrPjGeQRNy7JttwIu99tbQdZY2tOVT9DzOrsPHa3MnWhQAgQmGIZ08gNSbjEXU077dO7Sfp102
e62M75SY5WvUzMspT3FMSsIfE0VOROR3vQhTG3VnQJUtd0idXbrYTYHpqNtt5YGIh2ak2omWy81Q
K7kxnSce7lK/jcRDvaYeUw31D5PQgKR2x+M4h/FKDfSCJ/gP8k7gJ0GbGHRBgcYFdHKy2Pl9qZ/v
m7vlZ/IKxXcVLqCXqckfcyGAk2dW68+Xpm55mT6cUZs6oZOnSSfvEMpgjkYQ++zum/r1HHvnw9Rk
kCovEQYl5fDok/HQuWvX5qWJWwbNnCBIvAoTr730dwMksZysBqEL/sjGDyE0Q+oyLzFtLoENWj+V
XD/wMTknd1aDU7tlwQWoJjiM0hQVZVptZKH6DQqQ20cBTIYv9wnfOsvdNmceIGLSC/C45dtco8U2
Qh19O2/vGt9uXeAk9npfx/qSO44sNv1UN27ksthVK9HOgt+zeURDLx94w9LkEqr4VDL17DT5ydDs
AbTD+3m403PbKCKARsfJCtaLCy5h+T6NuzxSIB9ekdJCyGbDhxSdm7q4blwDwhKZC18/iSD9Rxfj
Spp9aXzbxMzYMRkE+qIAEUO98vcgZRGhnXHlbP63BfiDOMRGwdAKCD1ZABsOJ73x2ThEsUFc1fSX
WcT/u8JXdU72DUSg22kOTobQjd+Rf3Kafb29zRaM0YY+DEBJJrK6SgE0zMKfJAVb8zbUzPuUzF34
I+Zll9znxu0+kwFkUxJjJpeZ1h1IE1px4qYN7iqToHZvSZ/kgyMU0xdJQ5VvOjSp/W/OplXK9QU5
2QW2jIp6TsZMX+LAyE3Fmt+AXPwUluqX5MHKwb3gdO1W9ACYyaPshL4wEJcdGAfwmuPlv28remkn
W/5KjsAmnJlILmPTvpaFfJpSBsBZb0X+C/KxG2QKbsqxpVSjUSkAfr1zJNx/zhNv0/prmeiFFdiN
MtRIILiEyHQPU7ofe2TdxsT/K4zX6tqWxrciAYZW1UJ0QPxyQOSCHgbyUo54I2n6YOX6t4AhSO0m
mWTmA8gJHOTSBfF3iNzIpZHd/DuIeb8znaMeAFMHAPu4Cs2GewPdtLTCQ+WU3cfMCxzpP0MG2vU6
74zGHXHm3xwav9Q0u8++7WaQwpvClnPczbPRKaOy97p9iJvG7vb2/biUldp9H1lVoWCugnKKBm8D
Ja1+y0L/yvQVk4p9G2Z+qo37vynL3m5/b2kzWLcCNfTTFDu4cPg1i73taLw+eYuR+eO7qm8GvvKZ
D02eh3a5TkzBlFlTLzglLRD4nBiIUSL0155WPjRKHtqJ/cEUoOIjEz+BMuGvMfbOqEH95sl5a+Rd
AKL4xDWH9i4GLUpRcUIFOznIvO47H2CYAAlbgyr6UAsY3TLJVCVlQ6Rkp6r3X7OweHWbZqsdttKs
uzT8VW7vJj8KUqqUU3bSOYAznPZAYv9JjPOKvS8o187eO908BczxMfty1FtVobc1TMO73iwhm+tX
301eCIln0EZj8j3/uw+FjAD793B79y/N3Ar/5ywl1dT3GNsH0RB4epJDC1L1FVte2paWbWXUq8sM
LJEn7ciqeZRkCuU2qQnITPHQO14G4wZ3ZbwhJeue7QWhxweRsdNIIllHcx2FZXSfkKwTlcsO5Z94
Wzy5nA+R27d4+Zmy7e3BF7amnamPAYHsOiKmp8yUp1n3n0iWP0hWrYQaS8NbZqs1Ldt66vxT0/Ht
JLrXHJ8hsVxJEi7sHztBH2rgrxYGpFEoD2QRCm7PXpvwO0VjWS2krd2u8OjJ6G5Lm24Xz/7er/OV
4ZfmfhXZO7tqDTMNM+AbQ5ngbq79RzWuvbUtSf36yXdDN6h1LlqUmp2Y4TVYN/Jwk88m380pzXa3
983S7C3LragustZ36CmvzONMmqd1p7A0e8tsy2RI3BykV9gn7dEU2Yugc+QPasXnXH36f25CPOSW
pZIp54Ahm8ipmaa3lKlj4fs7pKwOQyh3Tuav3OiWBGRZrcu0MYaQ6eSbyd+MGvfplLpkf1v8C4uw
c/COZ6jjc+We0OP3uTDpKZ4S4KvFW1BUPBZ4mb79mQVV2En4pqq8zAdpH8y3n4/OnFcIH2u5NQgu
V7zbx8EqD+0EPMvGWXWGzifA92y0IttQBY+4D2dR3aYb7hTPhpqXOm4fuB+/ImP0fHttCwqyMZzr
ui60DKv5pEiiv4QJn2gU55l/V64a67rK9J0RzppnIH2fxhNaGV8B2/5Q8XZlby1p37LvmOZyApf7
cCqbaleU/mMaF2/CjXXkSJDVoDjtzmPNTri7otI1KfEl4QVbYI8i9DL8dwXCkpXs0NIOs4y9DSZw
xvQNpNTlQ+S04pMw06eiIC+3tbw0vmXtc9alaHbD+No0ZiNdEMOgy6E5eIpmh9ufWNpIlqU7XtyJ
sFDjiVStD9i4ut+OmbqrHJqHds7bcR2gTE3ucOJlkH4lo8+KiDtBeN8Jaie9Y5VWLHSb4dQKp3l0
gWtw5JV3V782Jn/dwO9sQMydr3xmIBqGHsDEeXDB4Xlb6guKtcGB/LopM2QTxxO4hnVUVHxTTuSX
F3T3xew2LncFOsExl9l44lJ8mggesJt5k7fjmmUt7Br7pSmhXVVXXT6e+p7Ge1Qt9fuJZ2t1jEvS
sY7n3BUkNGnYn3hYbGtdfyrSeDvEd+XYoFfLavvKE7HJu/6kXMajcigctFN3zYpPWIjb7aw6B15Y
6xu3Po2s2Svinkk3npJy+gQMvJWX0CX5WDZLfcb7bB6bU9K1cjMa9yADTSMZk5XAd0G9dlq9r3x0
30xOffKdUm58GX52EjXvbu/9pcGtqLoKkONM3LI5pR26F8i1aZGna9JfGtyyWUf0ri8ZBq+K/mdJ
2zxy1F09ERxXoj/9QZaatIJrbPCQL05DUuHAame4/mKtX+vD9A0+cNX3O4cDbLyqBwVLA6sK3A0e
9Da88V9ILJ61W56u0J4JU32UOd7n+1RxleK7DwJEN78+GjcnMQd6TzzU+NeStvfkurAcy4zHtKw7
3hf1qXGbZ+6Tv8BNtTLx6175IAy20+Rz5RfTSGV9AjDTVozm0DF/61bNgwdj89zsjE7l++zZzpmj
FAynfJjXJ7dOToVk+46YDcDcfgCf59t9arDsuaiSOh0AZHJCydbZSfpPVTqunJALrsLOOHcsVgZE
HJi9GsWhHasQkAh+GsUpUNfumr2dcc4mn4FoOTOnhLDslRqdHYxE8cd9o1sGPSa8zJh0zKmbyIss
xkPrDD/uG9qyZ98FomdWSnPyhOx2WjU0AtPEGur9kuQtY55nU6VJxsypqdX/RkVR/uqOXwCRuWIC
C+eMnUkOYiGKedLlCdnwE2jH627c8TE+IOba3Scfy37ha9KmRHnHyZ+8Bq9qaXN0Sc5WbjBL8rFO
YTPMICMygzmpUKDzHiQQWeX8z+unO7Vrxc6pSlmF3p/ilLkjEM/V7D9I0GTcKX3LZOMBz/NypNVp
MC0KjYstY6dg0se5us+qbCyfogdvNmeqQNZVpfVu4qAyODDARZgV7f7rwD7woTaQT5AKHijS4gvg
Zc9CGbF4P4H0sp2+9wJVcekTc97c5i9Aom3ipH4gKCIt9YPRbOOiiSJ0ix3QbaIWfORq2GAHAkQ/
4p3c4J/8XG3b8Sf+cmTyFOYvkIuffr+9Lxd2zn9Qmlg+Jx4PslNQO5hdkEdAMDyZhqcrPufqWz6S
jOUY4mnOyOyg1Kgi9b6s4j0aX/aUVY8ESJtakJV1LMQq9mspl+5cabTrnJyg8w5dw7ZZPIuV/bPg
HuxnUjZpQeO2zeH4EWF16KgBQtv/Jh7/CN10zcctCcryEHDNocHbN1bQ5X97BBwuzoyuWthBxr00
ygKUVt3W+b843R/pxHIX/WhUzoOmODnjxXXZU2BoNA7/bjYwJvhi3A3FZ4+Xeyr7CKnmO8VoeZHR
1KFIxrQ4TTIvD4Ikku/TuUVzZwXsZ/PXPKbTyhIXhGnj0PReg10HpPWj6ciZqepXrZ0NGhh3Tee+
1d7467YkF6zHhp9JCh4XXsnpUZt42tZmOAZ+U20Tb+3u+XFsFtggNCFe2IAD3dBj2KI4tNT67Ajv
wXOqn7Shh6TMzolst7cX87EJBTYqDXXmIVdZTY+OM/xKZfbUePPbfUNbgYcc6jKZM4ceyxr0ZSUZ
vP2cuP2KspcmfjXbd5G3AN0OGn09eqw85e9LtxqilOb3vYsENvhMoWcOrMmAHtt4eOry6twMZNNq
f8VxfbyFArs7Ne88QEqC8eEoR//g9uysp/ws57V3tY9dV2ADzYgJSEBpxfkx68SXoY33kM7OF4mM
qnDt0fdfQLmP/Il1gLsdYbjB4XyduY6upxNKugDZm1bpxqvCDcvPg/dGveSh98mDdmWUTElU4yjM
ygkMVSub7GNJonr5z22gKFC+SBmnp8ZxdnEivrOk3qLw66979nBoA2fiISIMTc7Y0UEm9EmkhkSZ
nqcV4/tYT6GNnZmImCgu0+DosP5LUMSfRRlcalKfqQ9y+ftWYNlJ4M6+UUzyY9sKd1M3FQHyMVsD
Rl0S//X3d1bY5hpwyrybjrU3IDk8lP6uKflhiM19ebj/QK8xJ8magHhH1Bv/MJxsyng6saJdiaE/
9iKhDbifuCCDLVjqwf3xnT+6n3iv5Z2Stw5cMsuQ8yKkxxqcJbsxnNM9OhTvexYGF+Sfku9zE6Sy
GIIjUd4z+m5e2XQXeAwPhHVkczIRIFT5OBNY9SNNQAXJ2q9OuNa69fGeCYTlOMoxDcdQx/w4N8En
04JKMS7Z1i/k4faO/9iqArtF3OGxJp6feUc8WnzuUX1ez/F3yvghzquVy8vH2yaw+8SBrOUYH4DK
x7QkNBKU/qMy/+H29D9uAeWBDffkZoXkOsa+SUn6sw2rMeqr/ovunEMlA1BzAnC6Dh97zzsQQVf8
3IJO7O7xBCzOXlGOOE2BBwAsq/+5jP0IsuCuq2RgQ0DJDNTXTtPRYzf2R9IOh2meV8S1pO2rit55
oGpGq6SYenpspnLcywHYlarNA7zYj2rjjlD7bbUsScj78ztAU2pGh5Tj0Ux4qI9T3gBph5J9GHhr
bbhLS7FMupqF16S8GI+xNkXkscTZhjh/dm5tym3RhHexVWODWfZNGp03JK+mY6vQKI1n0CEq3FVa
yiVBWebdJqAEKJUejzkfkqPitD54Sdmdx2ZYI8Zb+IRdcNb6QZsNqvSOrqsuHSB7AJq8FTF/uUvV
drGZqN2STtwZjqx3xZNQU3+grEiOpInb/e1PfOhAAmpDMQ8Ubb1ON6GKMS6/zymIiIwj7wNhpjZM
ci49pvJeamA1iq8GdQ4RY7SJbs/8Q9kH1E6rBJPwhyRH+5+o3GQ/gBdvIwr+14Bwc+ULH5oBvnC9
Fr2z6JDUeCbwAWFzrfElXf3ZrUWUhuIlBqnvyjeWVmHdTdD1MHYhc/SlHFGo5Rb1nofyU+u6KwfE
0vjXtb1bQzf44OIq0VZRavbkCvF3OToHFqxd5peGt5wRoIYBZiFyfenmIXhgjjdvaReTHZ7S05Ud
uqQF+ucKXEaGAIwc+gKu4/1o+p2XeD8KDtaJmKy47gUj+Lck5J2Qgjme0LY0ywvr/L1X+g/OWknk
0uQtH+TFnM0KaBCXGZB0yDQWkc7Yw4C2B+DhrdzhFr5h3zzAXZ63mQb0HWCT523Ttnhs6kYZXasN
cT6wYSUCvm77/9yzAmpfQcJmqJwgi53z5ANse0yv+Iweq/aMi/wFR227RblXGM2zf2ffu30tAcsV
a2CBzjlj/BXY58+ovn257T0WVG5DQKdpQQvuj8657xO1raqi25a6XHnVXdLI1Vre7aew7gSnElsU
rvR73igDArbyWXXOG4oEVwx7aQHX3999wzMg/qi82jkPyRRHcU1JhMN0jXZgaXTLrhXSfWM9Fc45
qHyyz4q22aFZoFlpnljwGjYWNKs7L2b9qC5eQfd51fcRYoovM3IDt5V7dZ4f7VQrrkhnj6eVqtWF
qfoJ+bZ9l5YPue+8ogL6raNrTdVLQrKM288rT/Z0UBc6uPOhb9xuG7JwXBHSx6MTO/lW5tWcuwSL
aEuTbTrEXlu5DoOyNLp1tvlznaH3DQoO8fL0LQVl4DakPL4Lc5DY+M9JXRE36RPnLAENucVGejap
mbbd5K6Y78cWRmw4OInLSivbID6n0jw7RYcbot4BTymJencNHuHjXUTs1JuaQfoulHLOHUm/jVKd
wsEcSoNu3DZ8cUy98q679Jmrht4Z8tjNlI99qS4OpwfjZd/8ZjrKIh+jQsXNVoX67bZVLKncsunQ
yKS4gitdhmGYd53nNYdCEHdze/SlZVjHtEBxL/MHjC6rXy37PelflJxJG27b+J/bX1iav2XVDum0
qgmiSbSloJrVO2hWrUz+4+LPgNipANMHOeHEUeDPjoMd+rrEjrig8svRS/uUOnULlCi3eq4z0W+8
oEh2PIA9dn21lildWJwNt4Qm74qDXEte0opkj3ESsgNRNdveFt3HDpfYnRmg7UpDNxPOecw1jzKZ
AyowzYctoJDKw+1PLCzATna0nvSUmqS6TEY1kEzS770R7Zy3R1+wdzvPMfGCjBMajwHZFT71Rdtt
1UjPJCmPMrzrBSIgdroD9UuDqfxQXUJXA3yjz+tNbIAnf3sFCyqwExu8kNkgHR8KzhS6xV4Mup78
ea3eaEn616++cyKiG4JxIERelC7ySLb0m6fWeic+jvuIjYjnAmBMOCnGHllyQLXvD+DboPwasFxJ
MLy1zDkGYVusiGlJ0d6fC+kGrlI/7OQFwGJZ1MHNbtHuXG1RS1MfBzSlPtxWx5LALHeVDLkzpn4t
L8FEug3TlGz80P163+CWp0pTnknaFfICYiYeOQYVm12LspHboy/tJCvsIA41dT5CRG1bfHGn7hvF
edT77Ptdw9s5DVmKvPKzzDk3cZE8+MTkRyGVQNtVWD3e9wkr+AiBkD7kbi8vhRCb2dOXXrcnMBev
BAcLG9buoisRWVLjhojt8/mfwimfvYT8zhjb5/PwSZH6szcPdzrW6/Z6Z3coOhJDSqhzbuvaRH0q
98AoPo5qXDmzl5ZimUPolIK3WSYvHgqXE9d/jOcebA2efg2q4pBWxYMc1ErQtmASNpwc7ciUxBkV
Z8WnaEr6Q0jEilUvDW0bhCdNUgJ25uzU4/e5iIN9C9aDlXvp0uCWPeQ67IdUTeIcFKTYGKDabPs8
W3s8WbA2uzENyFh+BUgT53xl4grT4FscZvvERXHEbVtYmL2NH5fTdKpdMzhnYB4EXzVuz88Ob5xp
ZfgFf2p3pk16CMKZOPG5FHLeuO4MBN+wK7fuVE2boUx2963i+vl3dhCC8TV3DOJxVDfVj0izatwX
He++7WPjxXVzIHXWwcryGmS2G9y2xn0pslWO4gUd2zX2KiduPWeNOOe0fw1ivam68VzNzsr0F4zY
LrHvuUdrH/gPiL7Cg9F9NJb6YJxxK7N+o5sQCK10xbMuROE2HS9PaOM1BJ9q6PR0RfTqlXtuTbPJ
nfihc5zft9W9tCL6p7ort0nqZvJCsHUDHaIOwqdqEp94QaeoId1eK/dhdte0v7SFr5bzbm8N4yQB
dTHHZ4UdkGr9GmuVR4SWT/G4lupdkBu3/CwHcRBoTJzw7AP2DDbJIzT+PXhTsVexegZa1hpx6NJi
LMnNSVbosZvic9BV+0Im27Kav4c6PBf9atHbwna2OwvLompF4nriHJvgRJJmT4f4AfCmX28rf2l4
y9+2haOcnCfizHH0oa0TOGHNphJKq6jrPX9liy34RbuzUIghqRWy/mewk7SbMqj/Dsth7T60NPh1
X7/bUh6S+aQL+vAcU8X5Fi/XYxyZwpRvd4nI7iUktd+oEuBg5zQFvkVcy/iAnkW2d0mTrZx6CzvW
bhukuP/ouuXibDJxEVKj5rYoosqPn6+RgW7uaiwIiN0+ODFUmfRZF59RsIGG/rjw5bQrmrqUKwtZ
2E42XF8ijAPOvFGc55ZXoIRL3f0ILIpolD2/L9i3uwcDGneZrxxxlt34UjvudxS6rwRNC/bMLHse
5j6dEmBun4EycogD/1cJHLjZbS7g5L3P3pgVPIE0M49lX4uzLoq9R6omKoDhOMBfrMQIS9ZgGfQ8
g5HCMyU0oOp8U5tMng0ja0g5C/q1GweBh1WkfZLAfaPpLo1cty8T1C7lQND0gqpZ6y5YOpIsKSld
NWUPLqpzSAwHFmPwKLwJpxB9AuvgfhbNgXdrJ9LSkiz3EXMSdNx4yD56CUp2+soNOVK/JlZPfgob
WskAL33mavrvvNSITgxPdiEcbWqerx4lcnLyXGXzy20vtaB3u3URMZsT+AE2lkRcGxHgakRNX98F
hMa5/XhTtGmR6SqenwYygplPzPTJxPG84jX+7Un5T44fw18N8p1wvLqvNerE+ZOXOF1ETfgUAiAn
Tuun3uMFkGDDdlNMP2U2y8hN46/aqasNCC5/Fhm5TIOMo/BKyJG30YhBJG8e4jD5GrTtG5zqNyXj
n+gMSCOZe+VToOr2MFZdErUaT3hoxVmLOz5UAVZxVf27VSiQ2VSgreRPzRjnw2M2of340QdW633d
39wuW+ONrNCeEZAnJk0Jz8EAdpeEVK68dC3N34qbOrTySN0RH6rNc72h1/xy5AdZ8+v2Fv3QBCAf
y73Wbj/xHk+AT2NeJJsS+MTHZMJjFPNdtfKJpSVYjoOoalJzm/tPNIsJaE8HfgBDQ7XSIr80uuVb
p5J7Lqi5vadiHnE+1+UsNnII6dfb8iEi/LdU47+WwOyHohkN5Zmm2n1ya9U8zOiW2aeZ/xcUsnOR
S9tjY/0Dr/tYigBIUk2FJotUvmWl930m+WeRpt+bgP1SJP6B23my5ap6mgv+qGORbUDb9Un0rXvx
RXiqXVAkiI4AS9UbyK406hm49j9GMZSbcCB/JwEALqccJoXufxOBf3VHkvHvmgBdrDHbsii+l+P0
yomZo8r13wKDllQc/ech4xs8z8FThG+dij8XtZERjc3XokHRXFbuQF31FU0rn10Z6t11nMALHkzs
bvWcbhXpPpvJ/HRYYIBiHfzM3WmTuuYpDPQRBLwPbeEfqqb+olr/qQtYFQm329e6PdQloAeV2qbM
PARcbQo3Ayahd/R9V0Q51150nbdi87z3BsEiRI1BJF3URFX+fBo0irt0DMjc9FPX8SddJQBASE4p
ZZ/iavIj8OU86NQ7dRmL4mR+6nm4i9m8Cwf5qHj9pOrpqaTu46yGN9RfR1ndgSaPR4njfx17/jOP
mwuYOi+Db57x8BFvZjk/g1bzoItBbYTO/xKZ2l/FmxQk2/lV+BUwgEgP0TTZMaajJh8/CVjPRmr6
w0c98tTMe6Q9j2Hv/zDo6GDh8II77/cqDc4tIDGiQbr1xkWSaVvm5udV0n0yPGsA3kZVpr80fvnq
ggsC9ZgHsMjuUDOMt9shRdNmGO/LsvqUu+4lqaffAicxMrkdaCPo795kjx5KfbNAvPVVhXpCva/S
aoeyjk1K5t+hlvtS/p+jK9muFFeCX8Q5gMS0FXBHj9dTlTc65So3gwYQEgj4+hd+m9502b6DUGZG
REYALoDeplYcZnr7yCIuOWvmBXbVm1jBzk8vROfhYd+jh6CP3lKofVhSRP9M62M25PHvJWvVY5i5
uyiy2Dgn8VtY9EEdZZnFL9oC1qPZPywdeTa6e4q2TlVxEyenRcVBDQe0perHqKuEisenEb0cQ2Ik
6dg0Zs0RFaArs9G7V9g+n9Wkp1trh4aN+/ZI/fpkzCgv0mlxzLEjWztk0OI71r/zLkshJ0m7UtMA
hgmbZKHqPxPp8gNirSu9usM6x1UaqRfEwGysN2NcDiP5V6i+LrbwqU/5DeKsb4rNnDKPvWVIZDgI
VAgNnX4geneEfIWwudGncEfWyCaw2zAN4ZUsC/wlVFmkAbw2i0B/xrt8Q9agYFHBj1uQvTvnPpCl
So9Zr47IuGkY/ETfwmB+t9IcPdJKWbz1t35qpmqfClfi3N7Ncfy55cvVZeKOdH0ZFbYWEshSF4Qr
JsHwxDe+slF0R6O0qSSF5cWWijvlElWGTZCwOIrWKsnHFsbf0W1U/KvB08vm1F30uAok4jQY8V16
wWv7JdNWGQaSHS9TLTBn+dHw9/opdO4h3vu4WrPx3xh2L/3uOet64tlku0cxEySHOIQQziliarIt
5hcDT8uqt6FjsCU4hohed858bWbfyjjJtxKG9YKtdovPCjcli3f/38/BW/L1pV2WG2/8ZZgb3Gd9
+ioCH1T7jD1Nk/2neeuqqQ/ZT0ALS/L4MtnsV2L4dVXFe9andc+Ht2AQNVLqK1wdkol1tJXgA5pt
DX8Ef3MgpbCYsPzDP//uELdQhqYZISU10wd8FDK28k0xncHdQ+55AfetGWHW7XV0a14nAxhDb0dG
l85UtFefKdYNKyfG4wB7GUaC9DAF5ODhKEcyjtsiYsSrE0RC542Da2ksZKv7Bq9SKACRM9CG7U/G
sThNe3LvI7jSBGnfX1qCvGiXzZfCFaU2+TGkEWYGbVkPq/Jg1896Hz4ztb1gPj2FZIIRN6gpzfY0
j0uDYGsG38T5mjh+0rn6NfP2lGXu1o8jnHZ2UhIK3zLR7cmpiM13aJHYtTi/1s3PlZ/5ywKvikYh
K0Qj4yRvFnefYDU3b7V53LviSmALlCZLjRSerIyL6J6vpKhMTGeMTeGfmOyfsKkulfQdS3Sh8ARH
vzh+6RGNJLzu1Qoddd7SKs2XR5eOIW6G4jlbu3tbmAudw9Pag8Hjaq4baW6dFM+D7IsjwszyMm13
WQKQPspMnpAfdZCpr9NowSJd9kg471kq7VLmufiTETuUs5BY2CRzUgXj/i8SOPRuWy/5sJ+TPsXz
rzsHRwsEu0w6iCskXbkz8OLmBt/57pgo1IRu9HVjeB0t2znHEsRTakll043eqNjZFK2ybsAZfMwc
621dpCPG8cWFGQHDlr1JNMNg7hskOUV9TRq3l7000XngyV8fwF67tSI7LC5ZGARe792GpMXQrEU1
EixrDqnqmFzmX6GZY9a2uMc2MU4lWUFsQjn5HQdIL4ft53aiiLQ+S7KmJQCp2mDiOJEwUDV2wKPK
whKy2gI+HDeoUUoSZI+5wyoYGgQ8esijjcn9ZpsqmW1abhG99oUxFc+KL0SBnfHkXQK/MbFk6V/k
N9Laq50/Kbe0x2hchlPsI6RfLsR8LOli7kC1D3U+jTitfRgwAfj9jYfpWOVp1sH8D/M8E3rUEwsW
ursK01cBzDmDEjrmQZUO/fywKYwVi6C4s1QCiYvFrxd1DMd2VUJR1jxOQAYOo8NKbdQTq0sp1PLu
fzLD+ZRHEteEGpCFm/Rt7YvevLV5hg4UXloV6WKHDS831HPQq0tCzf7hwYEeYgxTZdvaACmOfZAy
QRSutWEUg2J+pfS7503K9kwn1ThkG7ZEQ/HMezs/qyKONBQfjX6hCKo7IEHdPY0S6gUWwCzoH7VR
/5GOqdgwksvtvHWzj6uwDSmvilaHHuWz657XYT06krkTLBt0CV2mX8ueAivFV7LWcmun90b3+prI
3p9AnfPvgCzDd8fHrWGZRHrubtZ5YG1Hs6qxzY50p84snInBgHKKTOaOPiHmDoNpX9uid8wGi6vb
Lk0O7aijg0PHesFiZV9Ds4nxGz4FdYTx44jlEP2HLjR49AW1D8UIi2wEPBEkeId73WbRDaZ5ORub
lvymMo+fMMhh+XnhaFPxtD0jo9EXzJtQvnr0p2XE5/ZHNx6/I5l9rabBRWiWyF6nfM8ZVlD83Wb6
7msuWlvKpfsTLePz1Ax/aBfhe2+x74mhAh3bun15PfuDlCkBVydecgp5pBWr/IBZrDyEe7eVYz6J
qldL27DUT9GjH3N9pEEItAQJGfVGt7RsLG9eAJj4sttIK64y1qQptzUL2b6EG1xCi8e+GbqKyA09
8TqnBxhM0jPSPxVYgC1+76RL7zR2Xcp4Mt9kj89zDHB7ogkMZ2z2Mm/jVzquxTU3cOJFM7+hS1/T
/7Y5hKQA7RisJpASaBbiWO85Dp0mBHdlEN6TbYBw3HTm4LiV7wRZVJdpKPR1LEiM4dw8BjF1DIlV
81kpLKkb7gtfkYYneHzVcJFLKP9r+W7Y1m7twawSW5SmO+N1cTZBi/FO+FY8yUXnJS5GWmJZQB3T
jJD71IjlQ0Yuauoug1CBzfB6rGBmlB2wrBSVew7JS0MhDUusRonJOTyOAcmWBmlNTEg7Y02wwDUb
z+7TTmNfFrtYmQpbVTXZoD5Fkf3NbbaCLtsW/BTB2d8pPafb+rhtW/JKcb7OCIjuDzQa5JH49HkU
7jVsnWPhHjfvmV1QlBrxhRPpr3mcyEssgodM77x2SzZVtBFYgo5bRaGrdfQkQOKcCIRgpeRTd7E6
wVrBkJDS4EWWMrJhmYarvspk6TFxCVfBMDirNienKjHTWsmIZqWAZxpDkkxfxgR9+rrm6SlWyxeN
Q3eM+PS0WdOicxviekTiCxqv5WPr+wQWAtkPQ4tEjQS9/dhNfZUoqWus/zTnPI3fREuu6EtH3Dsj
L3XmzR+lk6+wt6IUARaFmjH/jbcYPCzTtB2NXW+Yfy1rw1ACY4qfB4okAaqn6ehE67/dvAS1menn
sqPcN0voX/PVjIhSytUBIImsSLv6W7TDmhgRZZSpn8MvSJuxfXQEytd0Ka2O13LNJ6A/qPvDXQ7D
Q16psCseeOjWY9jaT66lYdJSUTo1Uox20WgYwqtpicZwKAOc/EsyxW01c0O/Mz6Nx71DT732aM3M
pNxBIxn4BEK1PyisKVUW3tkHuvY5LsqY1v3sEAiyxV/AtH2ZDd7dyW7qqrVNE3wy4nteUUcM3CbE
jic3i+eXvkM7MY2uOXkh5NmrxVd0TH4lWk142pDQOTKDkVBX+D8WfA6Xp7iRbw0fghWN9JJBeL/s
yZfDWH83bsvwPKeQf0eFSA9xS4Jz0mmK3q9ta3Rx36FaJzaDDa7mgbbnzUd/+2CMaoV8pkr1S3IZ
VvtLU59c4z56WHAWrmpCGsaADIsDjU2Pk5RNzCf7n3HLo4p3uJQk77pDigG6Sr1brnEUiGeZTD++
RzxBzDDcrRQPAYD4JThOs0jvEhcXjO/B/qRREisR98t/vRDmsceRfbCBhOhu5Ca6w64rruok+VB2
GE4BIZjB9UqO0Tr+mp11VyEhzpTRNH8q4idAdkNxCxx+p0unr9QPppwHhOOGuIeZzv36O085/wXE
cijN0He1J+1taGNVYeJ/H8YVcu0ByMAgtk0+zVY2v5CgTMnBNlgi15g2uGo6hizZJfrTatIZgnKO
vYqpjt2CC8MUq0r/C4p9Uq+NifkPL7OOEaz4qFFFeLdvG276ZEmKelywreIaMv9SGZha+OuZ+2Lv
5JtWeqgtlEOHbt7V3YKEm+vibHPcLYrnjATOtSxCGX97AYeEqNvWL1msnjL/Y+8VhXwZGVHDPMIC
mDgIoL1nm26WiudwM2M71AZhWfRJatni1+ydqpS+YsxaK6C1cYn6uTE3zHDfgu+yhXGYxz+XvDcs
TWI8jgkZ3sfdzWVuhu5j33LK5n2W7z2GwnvdT1wwD5q2wuZPe3a86Urrl4R1XeSR6EBwarbG3WfW
D0d81YpNImsu0oYZS1fF76GXXwmb4rmAXQM6sQZYQiUadLRNuKGdz4I5Lte2SEuq4RfloswieK2w
4rIvgX1aIgIOINNtBZl/hEAUPx/RXVi8CDIcvQPE1Y9LV3kve/R9hZmnEwYSeafHFBN6IIaldI2I
Pouplec+jH+aAY7ag8yQ4TYsRXHLk0gfZeyHAxZUixq3zHikQxqxMNfbX9AA4kqzqPsUYipKqIMw
V3oul9smt5w5LrorhkoUud2NNQTU6iK3cf0HE0RyKwRf7jeo7x8KzLH3OLcEIMY2XlPNh3LsxuU0
4/Fkc9cPz21g5QUERHCYt1boyk+NII9wiro63agHYtvtXxgHGtnseXxUJlqfi5Dmp3yIf4221QhO
6xfE0XT2IsiC4bcBZDK1Y3cBwejv/MDlBYXZPtsJfW4aBw2b2mV4i8G23BpD9NnuuqikV+44FQF5
RIPqqzCbhk81oiaPdt7PSMB4SjbgNR00d+VsVfRXkZyU0Y5qA9tTzYbZ5Q+p0g1WGWhQww9pBoDY
FsyhNhzMvvsDIgpxgynYc0psoZRd2gVVFC172aHxAwixTxiLs64WUebrvps/YMEmHsk+2WPc2KDS
KflnlwIXWeBBDrSBTA4Ojjl3OinAPAId/DkaLr5r4+4/BBeETOUC0Whr0J7HeM0BRKHSPvQICTmo
tvG1TvjvUMErhS5BBKeSrX+EhnS47sL/xQA1MCz+ZHU4txuwEBh/IEvtM6IwH9l4M7ysbW6fu65t
nxYXjxee7cGHTB39zqMsemrWwMC4h06H2Fr/S3YSlwVK7gHUgMK4wUH67nKoxGowFxXBUIY73OvA
c/qXBOrhmng3M9qs02e4t+1H47fgTm7Jdo2RM8faDT7VppiAEwKSZmqm38MENVk4oweHiUh3oLmK
TyumhSOEMLgQisF/YQoB5mkcJ0iNgpf8ybgJyFlH+alZSHC04YALBn3PocPRB5AWvacdmN1tJs9q
bKGZSuAy+TjDSBTe/wiWWYSUJSoqkn7iZC9dscL7redrGeACO2MgNKWOo1/WKfgRGfEh9h4z3aTa
3+h3XKnG2VxNH2bXaYiHGmfTs9lRe22CFvv/QdLiQaE7SpUPn8YijQ5wnp4hu2g7FJTBoBwBH75D
2tlco+okb1vQFyg9a3xu4K9z0NgqxD/B+LfH6pXQ1RybyPQV7QJb8mAN78JBw4KnaMP1wULu/Au/
gFYrdenPKUyA0KE+jnDjY8s8FCxszHpQK5DQ1JkZdl/c1zHvu6dA6EWzfg/a38sy8xIxrm29k6YA
9KFHIMkypYdYFL5MhwRT/ZDZKmpUqgBtxe3nOIr2Lzpi+GpkS9GUGF58vSB+g8Wk9QyopC9j5JOi
jenafxMP5ifSAaa32zofSLe1j2TBiiyqd3oDL5B/hw2O94hvDERtAp2NyZc/etjTo87keukygpJQ
zHr9ikM1vmxu8u/Gk6ZlZFThOes1QHgPIBZU8vo6Tp5WyaSzQ2GUuMUz/Adwi6MHG9AvnvCO2poD
HLkfGz18hyB82IYS+6HpbN76PMqffKoxk8t1kRVfkhbzVS9PM9/D31nn8bbAwUcAt4vFt3VadBqW
QqN6JDOuDhY1u38LuBT/Lb1eGCzJ3YtoWss4neBsBdiJuTCLXxfrunsC37sPhMXZ2ubr0qC5tD0/
7Fjjey0SJ+86sJon3RQxWpAJRg2wUsAHgYj51QSJrkbnkWKKCITi4h1KgctU9rH0Yjs2JDXH0HDy
NCqSnn2fi55tYd5eC9FhmG7niOuXwPWLrjqSRK94mv1xRVi4rkzaz9uBZvl6CrZkPv38QqDkCseE
u+kWiRY3hW+iI1Dv7kkl7XCZZqWqGZaZtI/EuSuIu/oUojm6ueS7R1j3wxjBIaPfVv+foiS6dEOw
eKYcQPBzFwWAdWae0rtimJYSehLErclJou22ckpLkg/Zbcj+btDkY284yRHzgEsW4b3rSyd0X2Uq
NlVk6RVp4Y9EWQuuxvZ4GhAZtq/H1dGrBW8uA/nSza1jAngrcMkHQvmr4uLghuySzXQAnja9GuQn
MwA1KEoUSCVK1CzWpkya5jNGf4gJbi+jPPktsvDQZvRVJFupl+CjwGPODOnOPg3gCh8yQM6XYga1
YrMDyaPLPs7hz6BSqgIjIO6PJkSn5hZeyW6+myzHhukAiLNHnqBs4M0OdLqkPGbJHOE5nKrGjO8S
LjNShZju0Bf3/fJ3IuTXJNNLaiSjYVhuwn243pwHM91nkSj90h9w3ioq1/OcBy/dgJhgEonjHodo
nKJ66zE+dcul0KB00vz8g1yuwnwFo/aMiOk3YhJOVot6Musl0+oJvuUHvZgz9/2jpUFaxhp6vy34
NVB+t2Tphavx1hf9Y+yFAZrVXcUafgCf+Y936jGnwX/NtKGxatEKTRaocIrWUGN15zxn/j7r8/6a
DjFB+On8RwHltrNy2LfakQbFz66wZ4qrf/bqVuzB3V40tbLq3ZD8MhfZi5rTAmdJ/ukDsHU5eecB
zNQTZM7ytKkK0u5H4KkIoUx0KfYkK/cllwyh0AGLsEA58BFuiyo9hiiuU0LfPG/O1jf/UaqZnpY6
TMDLIMtLlcm0HrsCy7VTdgeD1/Y4+O4uz/M/cee+MjyJpzYfJ7bN0wMxiL2EAZwy7mxSRF2SJkX/
mnuEaOfwBmqJr+bG1BNWs/6hg9cgAzEArbztgdrvbwgrHk9o6TgShfGDdgzuXKqf27E9FFP+BStf
9T3t6k+G/xyDdfjKcmiSE/I5DdPdzyFAbt4hR/yH26fSLsNDYEBVFN3wnyb0hFvrb7CumCOb9X0o
whp/snZ4iHiLDgrWzzlw+fwwgBBvi/WEcFoI2PrbNhcIdcV2WoLFpCisfhzuNHxqYhFVYofhbISe
CcwJMUjg9Q2leE4bkJ+B41fi7WeLKCObNeRJCa/BGKL3C3FzSqDncwGDwE1EaOnzv3aKTvDKf+sE
5qq9Pc/zWJmOSIb0q6GO4Ix0gFfEdsB21sgyp96HtHlKBSgXr+MckxLEiIMbfq+IY8JHt76irMGV
y0wOqHQyl6HVL+Nog2MS+7EK883hDo/seXYSTrqJvMWDSGs83OcIsrRDSm1XI3UvvTXJ+AJctCtF
lsKJYU5iQAo4R/jA9AVP2MyQ1ktK3m3YRFzCJ3y8WdmG+Z9tWZ8zux7WIb5ruhDtehqATTbl2pAq
pLgYh8UjtJSGtU14CZLiZcjptwqW+yCA3gF0dTXm/kolP2U8a8/4wkKwTECzmg6QchPzgWE9FNTs
MCRHlzRPQ59fYkJfbOOe8iS+Js36Ee7RHe2QJ4SmFghTOyPwKwTwh8W6P5D7mWpHNfjCO7rr4vV+
9VsdZ+PR7u5h4xYQRRMHZTB13zTDdJPq78iaPx0+PmDGkTqScbLlAFiIje1wLEBdden4BZPiW8jz
FJxMDAmqfUR6UntS3vw3bkVc9VAqs1iFuEynW5hPZ6tSWPC3rhwBwzSYw4sR6qQZu5Hr8NyLebqf
Z+3O0ZIkbLf8CHDQQHc8Z/8/xKPy7xCLXhcVXaNwIIzkABkdGLwNbfxk3Lde1yv80/9IEtehgmd4
F/2EQVrwR2Ne4KLvwmuLyVgJWCtHjXj162Irj3vKJ6qSmXn5SeTijfxyeUiRmxXfC52iF/I3CCMO
2NR4plReC21+z6O8z3Vz1ipJj/GUAwnmYqxgpRKUGR0v7azvuBzU457BSZPkZbPLsVqCOGRLH54R
L3XtUHKgdQY+zkGNsR+nYpIoWzcjmirgkHqrUvy1VakNvGpzt23uKGb9q4v5VzoAoZrgq5OYY+eB
U24OkUazpqTq1PbeAlEHLFInazSDwMBQ6ifcQyFujyufxzex7+jkh7DKteyZz/0TwjkxWa33KuRn
T+wT+EPU/z3HtYoPDB71nA2rX2pwj495o17cKJ/MIF9av7csiV3K1rjFkNqr78EtW4X+8ZpZS+u0
UxFbjXrZhQqwN5jtRzSg2ZPMKLglq+sVToSMSlASPTRTrBvbqcTNduWuq8EExStL4+X3hFCoE7jJ
UtC2VgtUAJi6mXeJLLtuf4m6HQh78wyZ6W8fbkEJS7dDrqL7pvDn1LSnXgMnhcCl/Xmpsog+0dGg
lehetg7twJT++KcH9K4v4kMiFnPxWwOuvQMTJRJUzn5PnvPRVBMffyuaif9/WwaSmLJJesQGy+ZJ
ZdSdp2J6zHY4n0H1UQ4yve93HjKCtWKG9/LzUdsrybZn08iPjIItDeL0TQ4gktaQgxMMYDlnEJgJ
yKRX53gROTwY8vQ+azUSqAuCRNwiblgre13mTXLaN/LQJ8X3EvBDNLmkhoHZezcvr8E4HDTfI/g4
YOWnl8u/oM1+ZQXQu2nogFCqxKCAJnM9061A42/+hitQanwb7zJdc8Aj4Bv9mv7jWVM2wh2IBG1A
ixpT1n1jpucAIkwm1fDKC1SbKBN/M2iiWVHQge1zgHG3g504uii0xrIUSv+Niu1mGlwQevsaC/o8
R8GnWECrk/yWb7AUo/320KpuAkaNeCgx4zGQ63CCru2I5da1yvMBgXJy/69o3Q9gdYaM75gu80O7
bFlZxPM5wzORyM2yMez3Urb+XyD9D3dLPqlSusyw1QBBvvkvUEFzNmIoTh42CGxBC9hr9QyEZ2IA
KS8Z39/SZXygOPi88KbusdcJBYb7WDcwGNSRt1ngEYG8HKV2icJTgSJfRWH2vIcBiODwBRztsRj7
d9Er0PUtFv2zEGNzmvxBWvZZTPENfj9fhYjeJO4tsuRv2OR+keF0wVWK4pc7EBF0PHC3/XNdeN9i
7xPOB6zZoGqZfPYYG2C5EaWYhAY0ucKgsRoD/faTyf3HuAR2M1sc18Vk3tIi+hmao+wF9uJDmYQm
LvNNNU/h3GzVDlvISoYA97cQ47AIG+iWdAPeGJjlyw6JUr0WeXhWbd5fkjU55Lb5CaoiUxlh77zy
rYjKxUleW5M9ERJAmBWMoH0M/VDQsN2TzrUsnSzDdADP8R0dVI5efK4Q4ZkwJdJ+/EkSjx5aQuFN
iHmuRe6tz240in9sGW0c1QmQ+1eRQ0i1Z+n0jAkKEs0kKSrssZHfewuRRNH58fdKcv8KmYUgwOtg
EltAXSBYO+7jP+ic1AeALV5n8Puum3R4FTz/vePVlXtI/SMgClGt1owXEeOmtp2CSMjMyLAdGrDW
Wwhlg0ch7qL1FgH8edIB3sTA+7dELQ+LyYOndELnhrgwvMrQlvOC7EBYeGFLp4naOkkRGAutS3YR
qDj0sCCau5IQmZZQWgS3sAHcaDfIx6wr4Oez+PEAXGUsJcAJGE7CgwodbPrSKDNd5kVGx3TKtsuk
lb/BlhLra1j9KrOs9a9NV+x3Gdbm3tHiPo4NAAOikCZMC/DDdBfBccCU95pip/jJaPFUyPB9MKZB
XkLYgPZw4nECZLmzbM7ABUEvflQNLK7FRL+8W2+DorDEzNDVRQa7yIHvBdy3eAupbvQf6SYNcHwB
YhKOPVMt+oAsCSE3WOQXQGpEtO0eM9gCfEsG43lAx36f8Ga+9pjLTzrNgNwY6SAIERBJuSY4RrTl
uJOCGzfgYYBt3BlOn+M2+jet2/o8dYU5tIsLn8N9xvwB3ruGvYzGrh2oE5WgJxqlbbCC35kz3D75
Z+57/RqFGgKnZGiOUltzGhzs70LXIvxO5XCCtyM65iKgx3zHek3bRzNURaArdD+Yo6RyYUkG7q+z
PYQlkVtuWtMdXIR1loU06Z8ancaCKb/PB56EIUDJwuDL7cP1Fye7wycDMtqiF667MFk+UUYoyph8
TxThTCJpDn90fOHZZFi/9qYEZtPfgSF5gBd3eDUclI22Fl+SIXwFHdBhR1JxfpGc+mrFF86QJBAd
Ir+ag9UIVRdF+zZI969xJqq6Eby02eMFog4+HQDWwqrZCYdZBpkWLUXz6bCgypYM4xK38d88E4TF
CXmlIVa2W3jInGxuksoXWFvgtrGAl4EqFgUw/lVHYwU1lbiJJZiY1rspI4S7YzsOpBl40+1eZFY9
jQQcSr+BqJdt0QMpxMdiydKVmwJdNazyNiAJoyLruCFwMu4vNJ4pChFgPLZC1tKWtsM66AVJWAhS
TWFlQyqYGPlzbHXxXDTJo+d8e+x/zvJu1AMmdGjf1ghMK/XvgZ/eighemWan6Tlti6vox3Ovd63O
OCrrVx73ePWjnvfPoTHJZ9i5saiybKXbT64xUB5Qy4mtBwMKiWkPEC3tychgDxRCchxnSVZBkgHS
OthC2QN03Aa8fJ1CDg7BX9pXKlFrfoFKC6pMX3Anj0DNkqTEs9Unj0EWQL0G5PVHUAh3iWeqUf/B
4bu/IoVIBh8YVsIq1AjrIKDerWWSImkGqzZz01TR2KUwVZKybctxSvEZbNPUfZpkxiJIFgtHzmA2
4gtBp7PWBQ3nqWpHmMeUQdyDCe7pmhGohNJAYUwsaFt1EPj8IvsiP2dJ7Axqv3UZqEFL11M3FOv7
utqfoq9H1Z+AfsbBHaw9ID/Dj8gA73/AvBb9j6Pz2o4UWaLoF7EW3rwW5Z1KUsm+sOQaT2ISSPj6
2czL3Omrbo26gCTixD4nitj7ZtLmhEPrBN3KZ72c2ASzPcWPpqGo+fI0Z/4tyTWlutKs3t57uYeW
wSnBpIxLRnvo2G5uHZCa4sfJ0LVb7YuW4r5t3XrTFUNxJHscK+zAYOHF48NUZ2G0hb/yfe7fVU/z
vWyFYSv6urcsI7kAw/hXp2qh6/pej5/aJDAIbM1R/51pEinp907xHhdF9aoDfLgro5aC36vqur6Z
nTF/O1rPW9NIQLQPMA6szGsbAKYwr/qMAGnT1wJeij6TeavRuqPWoxuHWpy0ASLC1BQ7fF6JDwI/
ujWvrHxqQqseIcAYd9Bl2u7ATMpo4gfdljjG7dEtXwrP6G4zoj3TuzRr3zKF1n1MNA28q9MjTDNd
RYoYWiwf0trpRudvyuO5XgetOf1WgiEUWTFG89xNrQddZldFsRoqOjLab17UbAbI9LBOLCTfVA1+
so5Lo7QpZEhTCl3UEA53nQDjM8U3SpTtjt1H7BUc88yGZsAHko3VFvslb9mMTD/aad+MXsvZaNGq
smzSjhoGyoomM9GS0DXysQxFb7sleohbRFtVDszw7QBAy7KR+y+tm1g8LI2OhA1va5AYYpt8HnDT
1Le2nPxuX2DIiLctxXuzGt3eHphueIuHoTUZHfmBRjNAyJBjrINyZMYuRm+lO+N2DIygR3NiTrbp
fazJq8iheQid3JPjpvXiLgudbBw+mqG0PiVkdnDUjRk5Y4k9+J6i1E2oSTM9eLKd0nyt+iL7RfmE
9UqngFlFCm5LUecvmKTQR7ojqxorpJIis/cslLfLNT0sIImdyvI+uY1rMfsbyJlgnlPoTIQU8xBX
zHJHKco0lqICR1eazPMPaZiZtcFe5L0j8TpyQ6o4dw9Rh+7OY5yT7k3AzHGNnDDOW+7S9KX0fQsu
38+G50D4KEIqQ+BmeOpru5zx3YMgMzILpzT1pnXBm+9rNjI7CROCPeyNX2h5wLFXO9e6xZl6oKnl
46uKhVmOVJ8dO/7u87HP2r7Ytp4BUADBMd87E4F+x9LoZbarN6oMM0xWTgXJsze8xmR8a8wcTKY/
VR9Zk7vJ2mAE2+wTOXPVXXvsvdCxauO5NLFhghUOit27Zmb56151DKYTuwNiR11g6JTbA0Jx0E/V
j1kkNii1JSwKk9HKv5Frk68c3RdgCfXfXJcleB9oodXGx6jrRydE3W7tsGCJJCaVqJX9GXCFBOpq
6p1737G7cBUsrdu2BTRpH5hB1hCPHvXHKhhq31kFhaZXDHrsoKTpwC9gC5bvcFB06LwOI3ZkJ6WX
7SaVlplDNOoWOe0aLk0IKUtH1uI7PAm/983VnPYc75Qw0UOEdwyJzi3re+Ra3cHwBROxkc/2K2ir
6drkWv01B2SJh9NkKzLL+9xRKy8eEJd8FlYpZIkI4lMTtjGvRG411ZpsuEKta3jpZDVYdRXfIpLE
3KtjtCYkReFq8WNUSfgKkZn2Di0QwCLWrTo4sY8U6q6pnUDcnKGMVpklwRL7ng+gOo12e6kc7yin
EnJwETADWJqlrEqQF9tTMo9f3lz85j1vC7lA5CyyZDJruTcwa8YpWfEjtOlZy6iphpQjzWeB60oN
8yed8Y3XfMie+3OP0XHN5GxbkH66qUqok26+0IiemTyx5JW0+tzY2TrOXcDFX6/SL6M0DmU87nGo
7CLGv4BwBj1o/u1rcrl49l51Jo+L/ILrzlYea2hXism7Z04jI1AJlaR3JydLL/jz782YkRlffVDe
3vxgNLfByCOR57a37aBhABBhb/MrQ+W73lkbDTHEcORV9NbVpeJghNfQ8cB8Ke6lGIuIbjVHC8Ug
ZCjWbYfRPekcmyFDxmubRuAjiYSaLSNUrlQ8i2i+ttK4j0m/y5JRrhmo0dOyb36Pw2Zamd18JGzp
Q2beh14VVx/DL0kh10qb3BXX/gOVaB8ZBR1FhLwW9S+8UbI1TIAK/T5nU0S/pqkD7lVtQzlQ3syU
oGKgz6PRTcPBhLTOs24vfdhZvz6MeXBH30e9DIKtLbN90oong/jh0NON03Ie4ZyJn+bBE8Rk5W2Y
mHTaeYbW2vTaxrLmksINezjr5FeWIx+taDh2sWdt2r7+Ky3jwB3+FzvD2+A2ALkpoAjYDMPo+ExB
8Gry2fbS+GeytwX0Zj/W+aECTLQn/XW5HYk4lRs+y+fR44dsLCVD1i8367htz0EMxNzmxvNimGjz
4N2ir9zKTHyn3B7gF/l26vm9c98cCrjguGVaN87Fdky6YUVw6m9iTzt7Li+4/gCKtJcknX4Kwzr6
XEFa3oCTllpslXjuCUPAdaAldeqq3Gee/m/qAPazwdgpWrpwarR2PWoLpqTfHSCr2NKZd8v+OkNO
1oVvrWa7+8yI0XB7UWyxy04ruqajrUZKYm5QFzGh7q3v0XDRCuvyBbDlDQpW7BpNe5YdGP9i4wm7
jHaByTnkmBzOUQosZwqtD910fOuz7JYWPrquMUHKtcO+GZ1dKhAsfG9hQuONBUa4SDrKMB3m+Y5b
7nVsKT44mYESm+VD/kd9DRwBgdx9tM5IBWJCwajJIRPceZpVcYx871Z5zmvgy1PL+4YRf/1QaElD
MTqz3L58ZG3eyR5geCJ20oM3j0eu2msiGbobU3bqSmBpgPQplR9x70wrz1tsT079tNwQ1Ih3adAf
se9x5+Zaz7wzQo2r+w5uO7+LKhbbyO5OsucBLAZW0SLKbihTk1VpWLtIqmeXecOBk+KuHPuhyP0j
xGy1yrXh3/KxQD6j6fJ639BAn6px2DKpvqJiPdt68mSOw7sXuUfB4EdM4qPtm4vtF0fMHGEAarDW
hvkfM4tDbtmPYy37TVLkx7Ef9V1aDbjsUKQmRmCdkX9W0vyTWsYPjosvKeK90Vu33A6+e0dbM3KF
UEo/rJnsSns8t2jk67oeLpVo3y0HgNbJtrLofgjthNwsH6M0PqjCZ+MMQwTgW/kxWAS0Ml1bwYav
GLwfZO3Tunblv8JhXGGO8Yu+iKBGMlydPNm6rjq5uKX9qNp66fBjDhFFGT7qTVMiQg8+YhXOhEMm
3UOvpmXWcp0WgYP6484SxYc069Y6jfbGquuRRNj40qsq3Zj2fI0RUrsOS1/cfhBy+MD2v7d0mB9z
Jyt5EyyqAEhrbu61NHuSGqs6IMw2vUr2SemdKJWR0ju9XsVj8Ntn2inQygvIWLtBYjrAqjPbxXj8
DatGkzqp7i8eq3rPtp/iECSqXOtsxNrYFi8wCt8XKNPQrrOT8NWLv0wORHYyA3FKzO7LS7J/TWJu
7MbcLD9QgFJbONoeepQ94KagwnWuReGFJU+7aoKLxrzMmWyb5qj60EF36jF5Lgf3UjfupnXiZ2GU
90jVR1yMB9sYt2T+nYN8KVuz4KYErF/mYDku8r3CfDMQZBUqePuV6TYfWZ6B22Rnk694Na0z58ar
L0yUQLtdYZc5TsL4syMeJKfedrnOcgqxJlcSYkgekOao5kiJyJruKyV2phiceFVO9Y6QjY0zIZ6b
1Ox9xPPAuBVbgNj31nCeguCxbtgaEQTZZyvbfwzBnmpeAxh9X4qWcWsnXRvh1ll7gtuSnohurTon
iVduCoSBVVMpO+xiJDA3iN5wG60VBr+hRIcoJHlBHc+DbI9YYtKtP1c5PW1zrPUERbdwTJCZAO+I
cZo6cYvonRItfccOwJpgJOtK+Td3mow1gu22rRhUlzGIvjccMrZIafl4i3N1S2sHxkges8A9wyWi
lcTxv7pkBMAVfzGn4Cd2zO3cUCcA5IuaJTh1wfGNqa+2IX+QEivw9skXj25rvcJe/lV28Jz5lPUl
l395/sbS2tk8Od4wHstGnCaTfoMMtUSrd7IMTtHY4UCTDTImy3U3fJ9yVQ52B/PtPJDdrK0cMZZr
rCjtXubZu2VCATgJs7K4s8dNp8TOSFW6tRwbm87QPNPM7g0Ns37uVUinYNzR+FhE5c4Y+j2h+sCB
/ZXg1SsGj4+i9w9KNM/BxJu4t9CXg/69c4N/GvuQN3gonwo7OvhOdTF8TokoQBLVpuSRoiykzNoU
9fBMk762WSK7TiEYntuGKYnA+rcA58uJUce7zix2XpNvll9HtXuNjTL6TBJX7JecI9f1T9iFdhxB
Z2XUTEbESzZSffJJ+eREtkn7IIR+6C3/2TYxfHvWbkrtteVPt8LpH5yaMwcVbczkI63PeyDL7y7V
b6ndXZoWI6VX5qGSbHkbp6eM20zjbgn8pa/ialJy/ao82Xcaxhg7L/2t72bqCJz4N4BR4I3a1aO5
nDVN9mmY6qVGrlw30PsbwWxvJbz4QVPRvaZYqQs3CEVesWY1KNfIx8VHBZllOdOfp5dB6KXJn0j8
M/c7O77xKMaV7Z8mtgB+qh4d1BueZDvcoiTAQKvXr01Rv6pMizZVguV2SC4m1XMZTCf0V7Sy+py7
NaY8Pz/DamwyiVtCImsmGY5v2AXNp7LyvYmnt2SxdVnuSvyhZZ8hYldrbaxpzIYATUhRA5S7pJov
DVeq6MutsuOz7uQ8IRp2xfRRUBfhSUp2wWBj5VXesbaJCdNkt8sVi5tSYClaumuvu7vaLdn+NfzT
qcBoPsdkpWkF1FeOE0B92GVdbqzGwwmLwR4biPcDkncpC/+7iLxdEsx7o83DQTRbkznZir6Hs1it
9FaupeAInelpykT/nJ12YvcyM/nSuln0IJFvfMxSPw6dti01+cQCwXXWZ1QlpONVkfGYuRxIkMq/
KfFXcak9BuVMjyKSB0aw+0H2R7NmpQjXNuwsJ7S9eKul7mb53TWbD7BoLSGaRzBEwoQztlXLEsZi
2rhlvhmHMl5psbdJsNWNZbtGw4FMpEIsBnXpgcZ7uzzO5fDS2G2GABjdJmStSr77cfEZTfJGEZ8t
1MPOYdwBSYXEOEfnJBv//M7ZjxzuzjSedXAi8FdZHTPlB7B7zk7X9KeGlym8+cPElivXL9HPPCzb
VfXUGfGbDm6Fg7V1IKG5F72wTdLd8uTNrbbVBDc3btZ1Fue7wEDelF29w3rwGAVN6Kg0TLnAFnG9
4+iTjyg/51R79ujQBnpdfpKNPUV4sBEaxMCG0tHeWCxDKPXXOTHDlCEm8oW+E2wKiaZqPy51b8C5
a8kC7CZ4whkQegqy0SEhauOk+WUqyEvsGohCpGkz5xdifs+iZp37zW4irmBuMNvMDo6dmscTO8Nv
wH1YUAGXvVHAOKI8V/oGbPUvT9o3BohaSMcO2FnTYYHIDclCTgXaLVDNaRBVODo0KMKbX0sNG1Jl
X30qczftdti5n5UebyOz4TrPwV+kaffMBJoAQbIrZD5XPUsyxC1SGFGl11phbkZD37Wev2H7xLoT
c6h6qFYq8HU8pHsiJc6dqYdNHJ0J8Lm2dbeLI5TZVBypsK+NVQLrBMflpoXEQYQfHm2qybqVOyvt
sPOoTSeJUwPn3g3d+LLkMXYiayC/+lBNxQmL6sISYL0dgUStjUrSfevUrKXNN9PsHnl7rwOX5gdD
TJiJ5KBMG++kXzES5ol31FNjmGHMNXKk4BRINh4geY38OHp9uho5GlLe6k2N/MgWbpftBVhgM+1h
eaU5ytdXyqpZc1nuVG+ti657bvV550fm3ZmzOypQtrUMC/2ZBA+0qPQ4OfoawDzAzlVdg2LA6t6Z
b4sXM1LePaa8Sbgc7cxcM+WM5AVmbCC98N9btAqL30ey+g7VhrWUozpmGO+NITql7XiPZHxBPBhD
Pck/3CL76JiDe259E477KvJO4TcbjJBbe8BG3h9MLz55DBId3kXM88553D/wXnpborSy1t2MSbUN
DO8difq8JAgho37rZU74bTsvNO1uppCNWuvPzyJUzL57SJNhG0Gfdj0pkWAITdiW+JvRhntuPFbA
Qq5weDYdt+Q44GJCBq3w1UbmUo0U5BXNV2VmNY8ipSyS3AsVxcIdyXCsynMUDIDwAXpCj4JnrzOq
zLBW2cGUBeqjDXOre9d0rjdV48BG8jybPJ4mDY/hFtDU95YTdkVB1YeBui2CgRfgTi7np3gUaz95
XD4KjJ4jYIL2YA7xVk9FDzCC38CRnyLqXibMBY7OOW964rdzxIHEpdPYuFvPcimF55VvDPfIZ+xh
1QwyDNy/ttx3aDpkAEC8xRszm1857LzMuE8Sy40pD36jnwLh4o+y3LVuRnv08IKBJFa3LnElNSCv
wyna+toMH+WeJ3p2KS7MwXMifsYzM4Y9MQo9mNb44VrRSxOIHb4HUgaynZkOX0sGoqLE0PJ4V+aC
lCP3W5hL8M/PUk04mYP3xE+OPkcdN+bNKW/I8wyKZQukIveMjdE0Obz4OhjwsVz+EL+mtNdWGiY7
B8Bk+eCjab7Vtk+wNjxnvQiU+qjWXl7+q712o7oZALBw16b2mkLOk6Zb/gwlASAq8DZahwNTvk0o
qaU9ZMfYsXJKVndP+xSH1vxo86H4Imk3XT7C/4gR3yWSYGYD2YsgNDpNX7VZ/tJM+Ku1VwFGhO7j
ARgi/gAXPkEzb/NafeEyoosHL1nFToBokXmXxOKWrMRRWs0JB9qqsePHJZiaG/5YtSBcQ9CiFBWb
nLsYPvBP8nE5KFc2sMrQ2u9tz2NV6fWGEPPTzNHEZ/2gs37YsYoviuPXnCQ82FjzS6cgaouNhnel
jjVMqvqJ1+8u4VGuA5jLupShwaKUnCSB5WLZwjhGqQ1L39+SNtt2s7PxNZsF34SL65I4k/ZcudVD
EFefeouda/mDmdSwOtm/fDDfkeOdZx54LegeCJtg6mduYiINYqelPqw3+C1Cc/BPGpxKPLKvtSqO
6fzFjbD0WB/Lu69K3H1b6U96IZ49016lzOGXLAadhNm+MUmbGtZpQ5hZ22KOclT2qurh0CzAegLy
CypwxFEsw4y12EutmywW8MKHVXP/f4UuJ2ih6ib0ENbKktemqR8VPWvYjmm5SvX6SxXNqSgt0ngY
uq4srpvwq++88v6VPj7ZjAEQcLO7GqKEYTK0LrzPrEdia9XKOVnwzrtKTMDDLlSewhvBe9V61sV0
aYsOGsUvLdID9epVc8cniphujR9pOzroWxZDa6akc7frgGFwYU57c9bkWsiadlrjjTIY9PWaDqk5
g5AwhUSkcu2DEQdfC7DtZKreF7WqdqhEr23WfUCw7SCDKYD0FUHfoZ7S5JQzbh1cJVYJcFYy9wir
YFqyLCDLOrCqNGXzqVM4YWORnkEkaGgW/YNNQTOOw7NMO0QdtqFZc3CfquYlN9G8O7b8SuPHisYt
izO3zLDJEzLoT/vku0zmbVtQYhb6eegrEUa6wqSRjhcHAtYnirrE9BSqyr4rDv6JZr4pBN0bQx6M
RBX3t9j7OkpzaTgsFKVTDbSm/eH7k67CwUHBjoUiyNUhwCWk6B9WGYUN/pKnSExfCoMVhY11ZYCu
rdKBnJwp+R0sdGcj/R6K6m3yJNkCZrdPjfaxTPCgd97dsBIHdjfeQy1TFlboMKZZnMXUAVm384MD
cTjP7rNpO48Kj8lKr30wCkldiP0LfpcbEN8jT5ksTplfv+VCcw6V1r83JUZrOdLqYHQ4G5wTGJqy
c0sN48/9Tmliq0n/ror+qcnKq9mb75UXv0TYyxjguaTD5Lg7myH7y1z1aXI3Bk7ypw3uZulTeH2j
BiRrevUH0c0UfRh/Te+GPJxig5BgSlRkCMZ51XmrjhD+Td6b3yW+hcKsT6OVQrjzDrVgj6qkP0MW
7krf/ejcwlnrAqi1t5NtY9LSZDX/yw/Nro6mrojd6TNCcszl5J+fUUqHNaLhmx5M3dbrmJ23ajs0
pnERMwZWq8Wc58YRs80JVEawpLofsv4QiSJYLSdTXcElW93ddZFlWHvprRwsxGtox4j/ZPRA7wFd
mlNqaZRdiqArfdD1NQpKtpk97RLx5p1iY+3OSb3JnBnmjI9Fup0NQqOyk61Bq+k5eJgdzNmp6QHU
JnesV7puf9AhIDxp6a9eFCes0Kc4Sz915W8ZtZ+NGmVMimaf+jZoZfxm91C3geZjvM3NB1y5O2xi
AWMu7z0KgoNVzNAyqaLBnx6qDo0bw0kg3butSmK7tB+dB4wx7d4ahheHE0Vx1MfKwqBnzJuSgOe+
1Rtw9PrgmeWxHrFhJ8TdoEjuTF+/eVI8Q2y/1jaaPO6USxTLPz/Nj5NCVuV3vFiFdTaJHqmoY+iD
YuJEAqY4kTrZ6AGTNyPfEicz4HjPkgLJNPDWs7TscGTp9KIyOpN/i1qdml6KdgMa9uu2AyVrBYQK
93zz5uqeSfnlzM4AqIOTYGgReET/R8/JjmB3IzNjv5QhbJL55m7ZJI5zUpoWmmokNXC5rwIn+Mp8
3k9l/FyiZ5hBcSjc/BCI6DiaeO0I/4I0Phq9e8gL6zo1I+fI7BDEwZRisuJ7nhVh1tf3dh5JhPLO
ZGjFoZv7PZXk2IWaV97KpIHxzeQdRy8i6Eiqe51pwLIStgjWkfY++1maP7f2niSSS1Kouzvy/Tmf
IAT+vAxE0gXKZLhPp0xoDA/4kSgbSJzAvcc1E8nZujj2eKom+0HV3qNhFg+d39/HOHiPOjXQjLXn
tKF0Wj5ec2FZBurtxC+vlVUflp+e+AS2ipnkLS05ReiGVt+wb6zeLNHo7An/NLiiQs3PMqmvRk/Q
GclBEf0IW1a3zJrKzTwGByq9R1ZtfeiBf4nZLrDSWv3/4pJEgjCVzUPlN/ulP5qo0m1m305U3/Ua
uNSpy2tkTXuCqI6jJ852g9BJNd4F5plnvrqaFoJdW8/JTm9hxzuDpzkiXGxj233NVKfJ10bbVg8+
bPS+TQcyZBwpN6CZ5oOK+3gn9Cw5qyjznkwCfmBzjfk1a6mQMYzph0G5RrD1DS3+wRCPsU44fr5u
1Oi/JThPuFnivrpWisNGTfXB6QXhPsOkkxwULN2OuBKmGw618e5ywq/cwbn2lknQ10JUmuovESA9
NS+FRQbQ9BYCkdpkJrKDp57pt8kJpsfqL/AnZOTu15XRMQo074KtnIkYwMw6izAr9ap/ViSyUehZ
X3YUPY8lWVaiSTioisk+FqlM/zXBCPtByRAu4zRX1yNQdmYj80j3sKJUHfcK6oOpTfINgDucLCI8
VxXN/2yXp4bFDWOKHV2bCHjqabKXr8SdfOcvzECcLS1FHv0gdrwHo70XKK2kr9XaSowURuTZXgId
C74oPrIxxSjn19HKJPZn6OuvwLNPacc9jC8EKDWZXhslh+2kTZ9SFUvI7omhxIMHy57Y/t/g1x+F
GB8IkPtbpG4nGF6JYqBSrD2snd0LfEe8p7qj6JTMQxOVvCWW/go4SNCazZaXIid/a+x+Il50VsfI
JXa6HwyRTAaR6yrjOcUBPLbuFZsQZFq7TfTuDCHU//9KJybnnqTRZRTEhbbpqM6BXe9Zb0ATnQ2P
caDOOppsXvefeq++OKr8rdulN6CDcwQJlViLOWBai2a6MBisQjikb3PInhzpAXBMZkc0jLcBK3iM
NL3fIaR+jLN1IhYDEyMOoHVnjemaeJ2NnHnR42j8dMrsIsEqwsFKGfT1wQ2S/jHOHCb2Y14R2Tcc
3WSCSug1kme04UNFmNoyP/itVDQy228WBJyiLfDa50IGFc9CYYAE0ljXXke2nWzw0HJsr1wY9I0t
0hI4pEbxcJv+icLM2Gm+fLQdKoHIIDaReBuuqEXGBKtKbtOgMxCg4gU0PdZF8aa0mGC7OQ4OmVe0
ZyEw7liTudjT5YT4ZfyL6u6zm03/cczKCy5X/+hOS0MH+xt2TZcSxCQYYTJSXgXzqChvxo720zu0
rU3GQ10+l3n7PYCtQbReIRUvSPsFLleQOntmfpiASq/juawP2pj3P6Y+6zt3jv1dX+nGbx+3ZbBK
IohO3VRIGX7LqKEAiRVNUN5St9R3QSXehSBsDcGXqjcnRkYQL7oqrbxc8TYiLiaK10PuGDsvN18N
ut9XfeI21LCgJK5x7w35VyLqcuaxPUZ0GEBEpb1Yg6X/8+Kp/LEgCSBNCksjvmsSYUtluvd0RQHk
u0+J4rgce5twicSYDgOZOCu+hpNL64iiyaNHq8zImVH53WQWRslYjWs2sn6xWZaZzWQhD2tcKxIn
+nOKRnPvXV9t/cr1z3qB8Tm2poby1znOdkH31EtSLn2mt5e88R+bwSDWIYPiNkWBadlJI5ISKyMC
pmouaU6hPPc2wW2ziK48LDnD5+m5mqjV41b9IvMwOxlF8Iw/nNlUG2B7yEfh/slifpVDe8PweKuB
H4gbIo/fHAg20hWjjkCmL1ETt1twK8RVaZcbQiuwW88oCMTTjjuZVh4dZfCc6sDonTfEFzGIz6Kz
/lm+T2poX4Pa6+ymLb26ebay/kMBabh2vO+NueT0oKCnKz/lw2yuRpE+jALL/cB2VYrmodxKOybe
ye2YZeRuG45KmTXhVfwJYXTQZLFzQBW+jbFjg1BXd6sw5zAoae2xH9Xg/El+YQxvnbrRtN4DD/oo
MesP8BR7Eyv16+bEiaXUH/nEdE5NVf4x9dOLafY3zyPVyG3z+r0tM3FuLHhtln0wYquYY+bNyQSV
P6Ck3UzpZ7uoJrA6EV3EWY5Po+nhcgw2z0OxAm045lQQyTo3R72SAN5ac+69zGHK5Hwpuqqro2dX
zQe31uJiV4OzrbBw/pN982cM3Y50j5qkreJmFintn0GsqfqdORroRUZaT0KveC+tHKZycZ89x0X3
QPbbjfUK/J89qgYWRxEGbvVpJbS5tpSPSSNJFav+ZKz/AW/6GxQcYsoc7bds50etyC51QWrI8i9l
WlELUs4RbPNI3QMT7FnYJTioXWfJMDA7ngy3Wjggwr6oNz6DUiIuRlwMr5DzmnVTzclKUmft47Nq
smkvY2guAv/wokSS4m8vYrHTVUv6XSODpzRo0wMaU7JoskXoBb7xFfiz9thBsB29yU+8NYGJswwb
xUlFPw1ylxuYh3VI8FOpYeSZkiANfciKU1UVTAeU7UospsNAkiD+os7VrLMVE9O6m8e4fhybrPgs
Wt1g4gbAyTRYZ1sn32/CchUYGn54Jl7Vu665xZEN2OqP9CfcuhJF36P5Jbrrydbq5m6VsKJzAwzd
BkZ+G7t6aDj5A1JNTanjbIt6pmlu6h5by9Nfh2EagOJx0nOZVX8E9q52cor0U2756cMQx+ShSGd+
kulvxN+mgPkpzC9n0OSPo1rmOb4ZV3ABvd50+BNMIGDH1U3aU4N/+HnxBEWYghYPJNKEiMP9W7EY
QfErkXR3RQmhZzLGwTmgCuSb2Gy4fUsTEzcQb1pd8bC/OEOHXTsfCvizSou3QxKJeQMHP74JpLcK
Ij8cioDzhSgk95+qdf+aKImhEebL/6eTeCRC4hSLVcYxQihtOnaXrpA9SSGRHj80JqKIVgLMum1Q
fw0N+pwR01V7ZAfdJIQBhJijv4lJUzG6nq2fumgoXvSsZVSTOFPEzHSEesN9GRGnkLrdWz2l+iFR
2CHFPMw17nA92GdFZh5ITxj2DlnlSLqmAZxkRMEac6N/JJdYEdrS6ud4mPC6ycT768fOXHDoyfZ4
72nmP7drOJ7TXOBsG2nqJJnIuZmqJ+aumAtqzL/ThOFLg4BirIWB4SkpkCMmLUAmcBzvEcaR2tQ3
Epv8SOxsbZfMlPKGAEz3RGACRul/hPrhwWDi56BZ1byZLLwAJxsFMKNZx9w5dp58yBm6CzHU26oE
DqnHeToOJHOu+FSDJ1YQALZyLu8xt3ufY62ihz4YxaFE+wqjqOP1bvW1OprjHB91XHXf9hijFFiV
+o+j89qOFNmC6BexFpAk5rW8V5W89MJqqfviPZmYr7+bebpmZnpkqORknIgdh9ksvLU3a+LQiR8+
T6mbXEm8ziebPNhZlNPSuNNP8TqzY1RqbJWfxHahQFv2377Gp7lpy8Y+5EGoCCh44H1Tw8AwNmXh
QurqPskpogcKbpHr3nPSXVAP2TXmKboSGAy5YvmVs/MKPJeaWDqKeVBMVylc4EQeg/tJOITJH3M+
wY6Pa9UAiRXOj54741hNTfCc51rv+GGE/irrXXn06Unlml1ZyUlK9pHrkEgZhOpiyPGdZnn6Rxvl
RDQJRt16HOp4O1EQzxLKQAII7FnhS8CStovxvt2kV/B+SBAk3xLuksAaTQiQvpP1P76mwJYdnseM
M04eOimdTcU7NQaGv2LUAts/pbZ+8pVOwqMqcCPhLMPf1MI0IhKPVfbYl0k+3lSThBJoojvG5Ead
gCVTidU0MfzFgSQXq387hWiaqA4pMazZsE4V1/eYC33qo4r1xlq7dcr2fxTEjnMSpGzD9UXODkJZ
BotvbcyBuw2bYB5vM9rGc4htd22bk4mlIkqqnUq8sd6bHJmbOuoQnEOOplrX+llK7b4XvlE+l76R
vQYCWQYjRbkvR+18m00uVnWapvvW58+WkIepL0eTKiW7XRGNzC08lO7nAPnttZhBq+k5hBWjG+9P
hf05WpWqqyVIjln0+54XIzAFy083qWjarfS5oYZ12oRPnqS4VJsxnJEucKDFNt60xvOwEPmDlMwK
yfoe6xgH2jij21S+rD9s4RavORcfwvYl0TNtkQMhGnAZjcDEpQg3pm2mcmsr0hYk+FwQKbo/UTHE
bqA01S/EGv9fZTrlA7YqNA+hnasISPPljcpWrLvEtvZ8c62TCrhXYzV7EYfmO6GUac8Pc+F/MOC3
BQYZmmz4YZArRU5IvY5DKfjXhgFcTfRUyhrb7Nq35D2fKm6v98p19bRNA9BgGqD3TkTSvdu1O3wy
g+SPwALiTYJZv1Q4/NgHe2Rd4wobx47MSp5sPWyUe5hZ1nfE2XONStKJrqxalFToRd8OHqKNYI1/
Ghwg3p2Jhk9bb84QXft3w9Pp1e58gyi8VZwtmbiPNtNQk4hG7sWASQO9CeIFQ0F7zBLDeYlHUZ7N
zsx3Dvul9zrPElzviSr2VYKy4xhGezGI1GWroCQ1N5CN/+d6RvA/pSrIJqSngkslK4DwBKA32jPm
teAL31qC2JoF/wYdcIy1YAt79Lss3/ROLv56yjSeyTJAF09dtUlMpFIXpcM7+FFNUlrKouF5JBLn
zFxtpGLY2OG4tje1LjEwN404xCPmzcaEk+I0RDRtBIWdTbp3E88WvAKz1vvBi/LfhJfSTrYc9gmc
q7XrVeDKPIIPBkFSuJdlawSbzmazRXxFbBofF1kYZ+xQbAdhY1nBuGOlwLoMsiXLF3efIlDV3ey8
WB18t57uUzzVh0zjzDj4qTJ3MNJZI1oabsI8hMQ43aHq9mDUhm2VRMlTmLT2PxAcBEnTxHn2zTl6
gAZoiGTW+V4OnoFyrMb+oKfWRM3h9oyro9cGKH937n+E6LNi13ApdnA3Ku+ED7G8zF6H6lu7QLpT
kHZeM/WnXiZc3QTLuEQ6P1M29EeoXIzjkmWj2xLFdpye/XAN3zNL53xvDEA4XZaY93wi97bmxb7k
FcfgpamC7xRP7uI5MV9SNBVQGOXMjkGPcpN0hntrUoL8/JIBvVDwvBFp6OGT1f8cFeQnbVjmBT+u
+ZlOHmRCrqDMfWXKrWCVEObeubnRbGxZBJskWvb9Q+S+TaGrXp1hfhOFmV1bY+jZcnn5tpOpj1IE
C3MTt373GqQ++x6/UvEGmPnwVI4G0R3rvMwqyKLDZx+wpLUHLAwWt5G0BVQH1n4yFgAO8azRfC6T
d2H62xYQe1DWwKlDEH/Ob1O13Lh8nHtF6DNJLxvuNH53jBRBUmByT3nWeHFFlblzZ0V831NcZ8sN
+iPRnshpNjxXO6ySrP4Cwb8Kzdjp1KfNcp9HFWJhl/1Jo/FbUT4wycFaydlcGUwJCRlIH4QSnFi5
ngX4LeWaGx239zhKLpLNE/Zo3jEv5EfApllrPm9r2/MOQdacPKN79G3IjwsGyWRwG2x3Wdf81EF0
F2yZJtGRJfPXeV/9JoK0VR1/h45PB4CeNzH5DI4qLk8hVH0XGAoZzU3H3bSowBrno/0ydazGw9Ei
oha9sGk7zFlQ8makGqEZjxU1BsqKMbzPW5MehYiHMpdncr47HSVnc5zOc84rAO43OcR761/HBJK/
/inBLdNBfresBhdOezHVhyo+uKKc8yTYpLRTi8I7zQJTYVogxQPpw7KLENyoabESD6/GOHHRqBp7
N6UdSRYgoqu5le2xlb7zxKUgh8sbKX890f90GWd6KjK2bZohEk+simL/aS4bhJmocPJdZBvWrrPM
eYMWBayt86y/UjrVPbWYas1qGUsJjq50BAejL/v0nHc5NQPgRIkBw7MAf0VOuk2a6Q66Lj340u+I
96Thc+2aDbeyBGtTVoOxEGrCKsone1XDwPwsJAUCPdPu0S766ZoPVf/HdZCLc5HNj9k1KiDI0oFJ
byKtTIbZ3CJZ1BdN189jBF2Fq61HqelLDNrCrbI3rO+AtNx5foudSuG7GpunSLvpnmBduDMMozn0
QDBWeQmRsF0IELUUNnbYMv2XFHm/Q3ed1n6XiHXagxgPxcArTJA8nXE+OIBLlbdip/ZteppDFn50
tjO6GaeHDjvzlNE9sQX0Jna0JC0oe1Ed/Vr1BCJbaw+t1EC0I40UO7D0YijkZ9cHLuR6hTy1URmZ
RMmhZ6fSCw5xnhe7UiB6qyGon+Xgjnw60kh+QzagvsIucucbnd3agCOLWMiCuJsd5189SH0AVOKv
0b8JexQufpugHHhv99VmgEEJ9cRzEVVGIoF4VbFhevGuSyMWkxWbuL3sWkJSRgmpxCn7leGpL22j
Oxkk3rZ+UpH8BmfCiM+TBafTsNbsfuOdKlJAkgW5zrREA80NNcCcINNWhW129EULIyN3IwabJBln
TOsjYYY+muetML3uSFDau9Ka5H6mqsj/lDz/u6JnC5pg6H4ffMQtvuP5MwRATQa6GmAsJ1O91bPx
U7V5xsnR/VrQBjYpOW1Q5DZuqLy7F6VvbesWQ2xQWc22NtgpC2X9oBJ2a1zC3XYWXnH0cxeDSltT
+IXZ9VYuvmxnNGm5MBOTuHNRfhC5Eo++HtBGOWWPfS6gFhtsr4ogDs8mr8U/KjWbdT5hWcCZDLPb
T2WNFxhmbYTnZtXJzjyHDqOekdAg3U51/ah0br+3Pa8LO8RuJxLzr1nX5bOEu0ZTSe7RMKHjdeU6
JlK7qV/ZInRHk0UxNHsun1pm1c42HYN7A2AlL6oxQAZS7dQ06I1JzO4iyDFuIkXIUPMmOZP1x47X
E620LFAtTewMV57mnO1MRsMCEaTh1Im4+IWYV9wHLZq1PUYug4sM91lM196cZIBQhijejFWJlVLg
nyr8ulyPDpOZiNtyG1YeoVmzNV+qsU6J56tGn0lYYjQriYbDzNN71dFd0ytHbHXEztZW1sRfYL8+
T+58t7PM+Bt0ebcfkqa/dNSU7NhRmrcwzfFvczs4AzjAoSPZHgQqUDfuc86rjQF4G8ctjsacX0Zr
6ejbKMryfewjfQPkaD1XNW8FTwjitDbxiVs/aWdD3tZ4LsPG3zgixrUXgMgjY0LqQ7aMN7UxHQVa
7sZq5vE05UkFyhV7jo76zyzoG7niyQB542M45DcZOlsryzSROkNXq2wS2c3u++Kah125nJLVvq2T
xYVitesgpMel8AfmPGJN1bPg13odplj9a03Js44NvHinAiwCYtcDiMF2sSZJYoPYnNsWbpVpv7Hh
FrtIiT+CIe7Ue619JuZPMsgATmCUkA9BoOXb0qgJI0mSOEniMzoUh6oJuabg92WsJCWxDXW7Q1Ei
UPwa9ePOjexz5k9/JpdvS/gMsqXzm/rq3eEHFVZ03QOqgSS4ndlt0zO1b8IC7o/cL/898BM+jO4h
cb+r1tvksv5CeEHixW4yNeYbfo9NEQbrrrqOld7WgAew8XtZAhanIVWmUfymqzEX0AuCDWEbRBhx
HtGHwASsJl59ro9On498MPTT8p9iwhOc4JNObaH2gEpxporiZEbJm27yax5huLJt8yuitUaFziXh
DVNBBppbNFKJs9cwt3k3bjI4t6tItJeaI1sF+gWSx04EJU7n6DDH+cvEP5Bl6mQ5TK9VFwyrjsB5
kyS4AyQCgdHe8bPNI2wq2k1zLzzDKFkjsKwZp2+JYX+ZNmc+Xl83bYmikI1l0uXgpBer+c0agUxH
nc5oblMr34UgLjeGWb2wVmFlDc1BOdCIro1Qazu5Nr2/B42I6he8hEJhb86OdgKyvcNHA8W66+iJ
q0jzLY9QQrDVKpIfA0LlJsAtHoXzLx2BBztw1iO0YxQDzBsqIyY2bywJZWsGndh378N8d2E0sd/8
MApeDsUttYat5YTvtmYTM2cHwzEPjRmdjCQ4NCM5ih6YD4L0C50x+sh/Sk995vyOC77aUGO1zxJA
eMtzFzH7pdKEdRSQCvLOzjTtGAMwrP724U9tf1TzuAGPi59q8Uen/3PDO5alC55CeiZM4JF4Ujzb
XvEU5RKobzs059lEV1vAq4AOiTXBAoOKsQocvokoJTqhtzMBzeUxTEzvZUzHXSaec7idCU+4b3VH
f0r/+IX5z2SZKQcOxI+p+mNE7Wq0PjMUSpNfLqUnFxfuPbhCzLMRYg9njzSic8+6d9IFFFhObtxp
Irlrno2xFBf+TR5/tTfmVdDgZh40+V0bsj++0AFTthdsQUlvXXAPbpxeffLkqCWQkGVoohyqJZZY
7wKFSSKtujdf5S+84raV0tuGhM4cVbdAN3gsGh6OJXnvZzcSVQzr2ZrNf59+hYa1oSvcBOHJVWKA
N9bfhyF5jwdFUYD4S1DxCNXjw69Tm3PG5On3NiYeogoLOB/YwRcHL1ePxf8WDxhUZzB0ebVLjXFv
RQKPAGUoo1iQScZ6iP2vbGi+q8Z4FdbUbwflvi9PJMIjCU/+1klYTwIYrkF1QOCmJ1P58thghmrz
6UV5L138YUKRWMXklq2m/7CWQsgRrluEc+xJNwuCpSverA48f57QAhktzEFCiMFmdrHZDZ7FKVxz
1hKVGU2sqSQ4vN3Ix5hY/HROBjKsFH0woAXhA6qpcXY6m8IYETx1UIR8J+WRStPN2DhvXRbdJo17
h7fArkwLTLfFrV6ez8YIL9zDrE3pcMaOYiQ0RgipTeUxUCNdBg32Vcl9ZXkQ7Nl9yufxk0a6g7MY
enIBiMHom8UqlC9AD5w/xDaXpyFNh73UUJFAfeazujbSw0szshmtcbxvqirGf9kWrI0KVX2rNrAf
jM/TIbbdknhh0l3MSBdMb1zNrIBbReRCDQ/Cl545qZ6R5xd4KZwNEjCYzcVQ84Z1rPeYJhTqMZUx
bXM7ApoH3JyeOuz7lavewPBcoHmf7DmCJdru1QSMRIsT9i1GNL9HcctHiudIUSMIIztyy+GB109F
kn9AT2uRsbtyV6Scg0VsMD83j2Aic18AgdgIwjJrl73xvo7kte2WuT3Gm8BP/DVS5AVojGJu6ddJ
Vf3G1kidAQIgz54egh0/G4LJWu29Hm+gXbgPAxwJfwAe0JqRZx9H6Ynoz8vMSpz+uZcqohqpo+wn
mf9ZBv75pMmuvFcILNqX1gW6DSjEZkHh4q7kplytZ7Rnv8eCN7tsDLigKpkaa5dkOU0v4xcb+R+X
1thNCAKDIraqB6rP27HCtbiiMeWf4tMvJDJdYCxxKQsHdrA1xoaDQu/GaMBOpF30k/gdAoGxHouU
B7r9CtH8QQCdqglzpgKi13IeqMw79+hBmRNfIjN8Qtl55qKJdObb1UZl0TUa3Z3fdB9zyk9MTz1W
mKHaNpwYlVmmWyLNvzBELuwrNjO/wpbmDfSdUz52aJ/22WKUhj70KTLGjsI8DwGdcJRZoYURJZoX
illUJld30B/BbFLu0wseIfrr0gLXuoG0mCq2BwvqRVLKnXKqjZbL99l10brzgxcbGHKbUusYBF20
rTg14HgEvNHrkVIhC2F6il6WbwIk/+JoGn4nYZ65mvMo5hANGG3HI7dFcACVv7e1eoR6vBR8+WVL
fw9u6U3kDy9JbzyDlkk2TjjBbRiYY43IXhUOYDyDXGdQ4c8vJfoKZ14E1JlLMon7EgUtCOlhaDFk
UJgDbj4lRrvuZodEvH5VHipqyeGjNRCtwH2SGXsmoIN8sisNZC7i1lG3r3UNtnWOjFe/wVAmcUro
aKAdJNO/icum37SCLbVuNHm4EGvDormijIIWnTDUNmGydwzrQWPdW7xwr3jd7eMac3BhNWsolj2b
KHUV2NhdkwtR0w67EdSXMIxPR01Yz3tvn/MKjbnbtBodwxZ4qpuIEEeX3U20mIITLs29E2WQexRU
ejCrN1ZHB0eVv76vzh73cG0Fy6jHEcD9Xaxl52X4Hp0zT21B9Vx5L3BzrId5aK5+O9hb3ZBy72yr
RRkU09ZfvIZ+EH1qY7pNpc9aav5X21wIx3kubg2uQYf5MCMVSQnfPSPc6uct4S5eH7Wb/qFZoftW
uL3PUTV9tXR93lHYPVKT1s12+3tatO7Jofrnq0iG8NUuHTBNQYR1M8K3Ayic7yhkQHLsGBpAiDtX
+T1ex/geTmC7FZs53yH4YmANYrlsqQSDauA/TxENUTNBnq3nK2vV0IUFPZkbeQwFvL3Kwm12bFwq
AO78E3SEnnInBeXk0IUoGj6Y8zm3lsoQnGqrICbVVDisQ0vCNr6/EO8Y3xCPGxtfIIjE5e3BNg9D
DOAdbffrcB5AI/sFcA3TvmnWZNuQ3wgVkmsMNVsuhPGKYk5WG24pdk4W/A/LpbeOHFGyEpgu6BNv
0WxSrzOXfEeSTAjkiM+K9EDbi/cWBEISdQqHefE3TIYfDqT4LmP72W2Cd5pJn9GhD65ri90cAMfW
sXiJQws0gLVpAvHIIbOw0jg4TQCuFPfuhKmwj0JjldOxswcBb1xLW43ksPBcW4QCeDp1k9xRN9Sm
HUt8EiwbbJD4tDohEQd0ovBjFwEe+hS31lpK/xv//Ksvu0cxuR+L+BtRGFhAiSeaDcMzLbJrgXje
JPMp4WuTYnjViTZXkEBa9unJwp+w7rTEQ8UI+o8yCyLENqxU/cALL0UXFVm6BzuECl/CSdBkaXyM
8GWVnEQomMXjNzQFl1zsZG570/dgKJXP9iSBURjwKXpTseAAvMQvtniBO17CtBpZTVd8Wtv4EI7O
se4Srg3+tDV7p9yieT8Sq3ngR/aPgR6AvTRgS4Cg8DtKfpM5/C4D+d34uMWb5jrU5d0Z9SVycfg5
Oj9Es/Xi+bb6IxLnFZLedvGRSr/ujyiF3Ar8my6m56GlXNWibU1Mxk8bdvoRCD/aDEZ2q7P24eUe
yH2DWxPtK6nxSHNzWCXsYIMs5/5JueJ+BvvvGMMtk2Z96GzWXMl/f9NEgaSM0vbI0c2VIDm4OsGa
rDBoibmrNkXjp4dRLTDunD1pHY1bqhwQj1THgnQk/kR1rVLvXpx0ABI9sOvluzUEHxixtlMVvlUN
lkHO9XdXFHdsAKcujo4qHa/41s/THNzYFPwRFR8OpZ3dXEwfGFt+TOSNHdv5G6Lehmi3ZFeVQsPB
lOdn1jYDcTs78hRzq+3w1iYlQwyKOGvdtRMIqGvcShO6XeQibVjCem075q2Grs5g3pSZDJb65T0x
/HIzuSl1XFnIYBfhHzPZxUSz90qI8X+eYJYX4Zon7uTlmPCh0N2N1OUqbEALHFlnocLHIAdMdqtu
l7GJdz4pHTqZI9vt2c92QcxdOlBXNLprkMVH35653mMAjtQEfcyhnCjSf1FlIC0kL46TnTGWfMdE
lzZVW342I/wnbgFFUcFCsRu2eQJcLa8IMBj/MyvqmFZB7k7r0cS7X0uw8m7hmYdo6ilImHt56J2l
YN21oN5QbYT5Ki8RFDTafR6wa6oqY2eTv9ixjsRYxAh7q4zSBHASQqZzw0WXEuaE+4FdcDKYDZjY
0uaq3PBjL7ENHd3/rqmp57OAY331aWcAcCOQczgygkE9sIEVN7bsEZGptmh3nht1B515KVkoGHzr
IUzMn1ZWRMdUbLh33u7lZ1lmHuYLXHGKjmzMNAugqapo5U0d2a3HLHB2hCMBqVLjMvJ74bVQzw7M
+TBUazzZuCZFhr4l4XK7lqfydYzLZZsFZnyLu9FC+evt5yZpjX2sEpji7ugdpQYgX0zMh7H2vdMQ
9jiGKjO/mPB/Dhw3Yhu6AV4nPVd7vB3FFiOrvMylAaPEEQxLw7KJMAD1Uz7q7eYyBsDutG234Y+v
aZP1STBKOzlTlTNs6PBAnuhGSegjrj7rvuHsA7nNLK2Mk0wnun972jSW5uC9bCNwz54PaMhVhcvO
ctZ7w2XdC8AcxyGb6V1cxvO96vnkKSPCERpI49ELziSkm5bnyeq3ASy1bdGwGdMWGjpbiHhrC01P
pOCgFgNoESvNXeJlTgPqpU2fhkb/tcEW8HSl7sGNjNDZdBAuX9yFoNBAPVgZKHdbNeX6XDu2fymM
AeNF7pdP41wux7iDqBHPfg3kHNTqimtK+jm6nb/nrOn3UxrMW4VlE3Y+mz4r5V3qtWG+j8zgn+R9
tCR2Sz6WHmwO/OAT/JD4j8NuYlW34mKGAgAauyw+TRVLiDHcZsu6qw+4AMtjgWJmcNxBkLwWfvfb
cyPCExD8T0Q1/FW3PbiB+9UP6akfslMiKNpGFN0JdLSgaKFyxt0d18RWDrh04VfQPmgRqQnt5LNo
e2dVht3WB9GYGfbdUc3f2W7JOJNoWA1LOLEOl5AMxD0eYzIjgP1MU54zsDnYdxOqw9WXwCu8BLo2
bTI7J1N7zHRKvU1KjTiQaasx4kvlLR03NasufhZYVjf5RKp/CWRUcHtx35/gi29a6XyMTboerPkl
sSuIA/HeptCiUWxrZfsK3fmfknij4oYraL9MJUV0cafgklFdadXGdUgXGbG4CCs8dnX1E3dDg3ey
OE1Jeh9TVNHWfYbV9DQo66ubx2elXeL9XEozipX6xB1WsjP+LMEUb0pebNSgWFRP2ew8ebXEK5N9
9STzesPfO11zs9HsGrAzdEXFlwniEu9G4oJJvW7i5iFdcau1RXbdzj67jMURACgYhhe0wFcTLrA3
2N7KzuP9LIfTkMEQMOeK5aLRHqNWPNulvfPm7Lr8b5lwn7RB32e0vJMcuUY+xSm4q39y1e0ib3gK
TPPq1i2PQf3VLIyTvhjf/UJfqqALlvojE8h6GezZhqCJ9WQk1XzC53bCVMKyWX+TFNmVeXHEYnNr
XHMvsBvvAlGwfi6esHU/2chbLqYivGLwc6oofTiJe++a+W79F3wZbnRJtucuVQEXXePCOEq2uEGH
+4/lkTTYiFps/E7uvs6S3g8+eOyeqMVj54SfLmz6l2jKvG/EF3ZRcZZfB3xavgLrFjbul1VZR7uc
wENZTCsrElL+q0sshy8OwvZcuLeO9RyNIxGct5T3nlVW//1oFYZBx86BjcCMGuhFjBNmnGKY2Ix5
M5CCHm6bYOxmtO7ZuyKZWzmr2MgJHjYKGr2h1F57KRXWMGClURIhJVTrFiN2F4MRJaK1B8OlOuM7
QADqh29IJi+gMimZdkOO48XIUptiZzF/QImnqZtqsCAvPnXlrW1f73OIIgs9yyd7K+ufAb8czGeI
uVG/XpTmrPPti7ZNqP5Uty7CQhuZ2Vo607jvR9AUhGATlE3tTNsSKmXLXEN4k0oNpFwg5FBfT6wY
voLRgFNFErnOtrxgdqkAfh1ipwnFyaJCnL36qTcoH5kcut8ReXJWX+cmsratjj9oN15PYA54J/BK
UNz6rKXk+k3Vs09om92sJbN/I09zyEHcW2DI8gJpphKvhQWetpjKwxKHKEYX63689J40CZyGgWag
QjM+MEVxETCWadMsv+wivUtWxQQw2V5JjIVtxpos9IprFZMNmvuThm/DVD0Dzc0hagiHkFFYX1pi
M/OY/MqqOC8ayTzZV8Iij/8WyeByt6LznsyAeuiIWEqg22SP6Xo3h7w7G1TN1p43ZojXu0+4+SMN
yRrEAcCYdWgRTnDs8CXIp62s56e20HA48xEa4mJSnm+ViDa4Cr9nvC8iJ6teEBjQDAp58V7q/LR8
XXEYg/95R7y+8grZ+Hn2FmLWj0bIXY7PFAfKn/8/lcwGpnPPiqV/FqXfD/Z+0d8yXd4i2+fOCzjC
SI9mtdxWpy1vtG3jEGdFsPqPS2NR1W56TOpUuWLwCc1LZvXQd4woo7Cj3aREIRoRUNvK7jeNk409
hxgj/UOUeQfJVSnCCk7d6OJHdx++Nk9N5j9qae0IFOF2tQWxCKd/1DZN6ql17uiznPv4mIc2Oze6
DAEvD094WmBF5P7aKbglxsH0kaYjMq/0zx4OsNVUO+8luZ/VVBCbFNPaIr69PKHkDdaKr38AWWhW
JG14ssNh3ubRe8WLTttya/Ox5aKLIbh4zx3ipBluGKvNIcb7e9fynYPfx2AAnRZTAsGXmPHLrMUR
KNQ9BgQ7dP6Xxg3E/faVgqilgZ0jmU7z0f0AYfzkFvVfKHgEi3ncl49KYbsk1ylsDsnZ0MKki2p+
MpPlHPPnXdEaxV9SbQZ/LzmwNMEHWyPMuyPNknA7M6YH4WyaHtmP/hKkmSL425odW/bkX0mjJCqe
uyaPfyxMUL/s9sOVVYOwrSXarC8eyumerVacWzKHyCZ429uMDf58Cdra2SU8FG1fvSKZ7ZyASWmu
CHc42IUAoq2HPvnwHdJYnpYnHFNguHFScNGouUUMb6HDXZV50eHoAcbSt0c2cTtzKD8wQQDwSunk
HcL0z+glPE49PWcsJDncceo3efICI+FQUDoKXMx/C+PmYlEmknmFCyW+/+MpTZgZqvtWWBHf5Vj+
64JJ0r8zxJtSUOgeEEzfDcHwaEoUFsaj5RXLp7j5A33vYhfTW2a6d18i26IH5zDP+ZlLq3oL+vAy
zMWXkua4WjLAYxTTEuI8BQhUvW89d51LxXngHuu+XKhMIzXi2MkMfQdk81y13d8KYdTg7bmiO/ml
WoonDf9WpN6+mnmT1rn9kE3/FNTx54gGe3Cxzd9RKCQeX+iagSBC7iF7jpx4RcPCoZhuxjDj1Qg9
gZqME6ys/kReus8bFo3QbzGDk59EEa5K6xg0wNT9MnjrMW2vXG/pRurM+mH7SXiLDDKS3PrHq665
QPWF3NgYiAZsLzxxJWOlF24YItYsrA+VE+FEwdKhkTCAYSSjc/CWMXBoywi3pceOjTamC9q4vc+H
OH5m9zMz7vsyewJVJVGTAS+Vnpg+udjS2BH30fBiDzYyrC6gndR1Cr0DDi87V2OgSVB2V7OdvxoX
x+o4ZgLKAO8wKqmOPBRAjOpPhnyb7Ydt7MYBDdZgw+YH2T72pi/V1Nhgh+GV/cab4cUR6BdoqJrr
Xj14XBcjAx+Qe8tpTF0ZffljU1OrTYEI0T3pIGGTSsZCcK1GxrkldXOtO5oSXHULEFdWjIEHW+kH
DtxqrYgweO1QblosFYwkf7OOzCoTHk6o574oTgaof+JFsfvSOwY/6sKexPOMp+CMdWtaaFPOWx1B
CG/RXw6K7/WfU0nWWioNWLXjpsTvLzFdcc9MoUcXck9avfz2qUT4cAsmFqR50lsfVaEJ0nQxQmZO
1SnBG/dvE0XPJawBkJM/LiSwwmXTm4x3DEYLUWq80g/6Trz3mdLR5xZCQBTSNmhV/pPbWRadAIpr
PTDXJ7RJ664mmoiSanG34cFtBu3zyZqwbfCH4c0/qtk4UNGJhEftc5N2O6uF9i9w1eDVYMsVVOgT
3cGfh2vDAG5wy+IaqLmzstylJptXUKmhVYj+6DCqdHb7SyyDUpv6EBnZZeC6zwX/4i8EkQpPVNEz
30QKqsyACesyNFnHtoVZiYzQeJChFT6HhJm4W9Dt41bnyp69/VSnO19jyMsDkW5sugfjWp76oot/
nZl6c3tqXuw0eSTtIoegJ/dcXjYVO1YM9X71yxnyzsYDc5El5vPUYvWZylzvgAaHFpNSfUq6CehS
CSCxzY+VDAKCDGWNZ7Y1svcFPMEeDMek5rkw0wROCuE1uMS4ph2g3Ax6iaZ7hvkfnuJWTNOXI6sL
x9shoI4aJtfRm9O7zpNdqtQTyamNF9v6BDa7ge4KPyjJ5Tal/nwDFcVYIUnEvO7Zl3Crt7lyMEUc
rJF1rxynexehOaU5Bm3WK+xgOici1a3xYVyT8To4VfYalym7K1f/zph8DuhRi2JcPZlh/3+WzmO7
bWQJw0+Ec5DDljmLFCWR8gZHlmzknPH09yvPXXnGlkiE7uoKf9jrbf0TNNHdrchKgMVsUkD+Cd/s
mfW+d7IbA939lIEmGPqk+eXio0fuiCrdwGi311cwGl4aLN8hFdGVc0+FGT87pThbQ8TztDd+ajyt
rLlPov/jE+qRPFglw/hiBsoOOYcjsnRbp+mPzZjsaPa+tQFIPdScUrTVRCF7aAQ0GpEwF8RpadMV
8TvVOVwvdzlnyHO0uN9pJOVZKb4DzNL6DrGg9jQXxbq2adAl9TuuKistdv5qhgX0ez4pDVyrKGGa
Fic5WAyMLGAzYjOCW0YWYozRcNobKovAXPXAzgtD9HdyE74rVE4QstafSmsHcZ/FcAmY0wLi3kDB
6grDsXQwqaquEVeo2+B7HbC640hTNa+HhYMQ8awjSxshrOp5aMT73fBdVeULOCl7NUNArpthi9UD
KZG0tso4WNsuOeww8FSUYYu88kNwMuPUXEqzzZaV3a5HE0xQCEN8YYz6rsZuA//3nTrTyqwEwjDv
eh0GoyUaJkEFbyJHcK5knNtECjMOwzxVLErRzF65KmpgHjwJJvvLCc3vjHGeMQRHJmlbTeTgU9hS
WxgceDeUCFwgoowBi0QIuwasSuYJCqZ5QR0bTzRndNcxRoQwLBdG1+NTFLl/gfaQo08hzNpqPvUG
LdjaqJhrp9p1pGaK52aAJoukSGIp+9Cp5cEbz6pFhUXj9sJuPZgoGSEaH1uoFugzyZL/nPThYlhw
jOSabG51LuHlhwr6SfqVVdwtAGkhZpR5EDezBjkEuueKX7/NmHJu9cBHCydomFNlPLZg/FvBaaxr
a1t3ONRB0UOJegeueB2q3m84RA8CNzi6ntOyBBBVugh8BP274WgvTj2+l0yurHF8FglHV+49XIhn
aMXf05oacjDJYfUKylQTV/NrOCJlMw0tsJ656r5VRLA/s8zwDmmvBxtt8r6cvPkuQP5REBHS+i7Z
z2ZxxMOHhxFvYNPCg3VeNO4s0efrhHRerKj0ZPtvuZuYaWiOvXuo5ue0CveFk3AUzcE1UusRjfru
KK9yAq2Vz//MwVm9+rnM5q3HZvRUB5pQ84pwIDMuZZOoMiwzfFzrgv3sizWSoppIrrYPFOufCIqd
aAPhS5GNu6CzjjV2THoWrS1T+QiMeCsbYvAA5BD1QCOc7Xx+ovLLLur0rTd64F20yyRri1WXgoJz
yTOypniMUl1UhcuZgfOnEs07BnEga91V3aKjeq+QgI0yQJtnF+L/UGDokBu/EFQ76r15zbt9x9bJ
9uA5AaJgEVtHSwj6y0q7jwOXGu1lEZsa4Gx1uhSMMMy/cXlv4uiY0AGNqUMTJFlcv2RFgejiu30D
+QxLJ/kAbAuLkS/nGnJIcP0l8ncCbHfJyOBXMjJ3LuD2lzkosoS2S8SmsVsiHDNYC8ACqTRhLrlx
mXXOkBYaXrvRlGxvNtO6rD4TgOMDAANH+xjsR2N+831aWW6mgdYw18q2pVuN4gNIGHov9gkXgrUZ
Yx4MFoLfsJDUdmLUZOhOO0a07C0VDES/jNQMfbs7F2z7lwahCbgsJZ1ICwdB7FHsYMntcKEw8joq
t7b/CYpHggwffxTo+PCL86gBgoQXZ6Oo67xO+Q+XngLUYnaNio0rGJylpY2LmZudKIxdOqJVvumc
5g+y8Tr8x3yvQYCSBd5hBWgEwTmUqs/Z53m8NRBOjir8M61r6NG6j75NmGMwyAjWRbfPiWPyiYoC
Sau2vwJ/50F/HfV9FDhUTCEgKApb7c5TGGGchzhh9cnZIUnktwNWbUaE5h94oqhowm5/Dvm4qrsS
Z9I/M+MSN3MWE1Jr9vDpMeMdJwLSfy+MRaNm5lZeSseRxZIEcvs6k5VU9hc2nS4PIttLEOIXKnJ/
BTUwefVB/J7r8x/+Vq/0i8E0oDOT3QxmTRfeFvbp7mlofkR1ykbIxuK8t6nRJrSGXQMjSWnFTgd5
MrKYvPKhASBDwFO+h93A6s2Q0AZ/sOgdfTEm6CxMzNaYYvAU8AzbusUE0+E+jN9hjiJubq9Yg0r/
Wme0TmQB4qejbuICgki7qaBg4DWy4nZ93QT1mNFCfjesdwtcml1/uSitaaQfvfKMA4aE+q6a3we0
KUHR7UOURNoCcRn95CBfbKakV5ji/f9C+3ETh79Z9RMBGv0LxfNEpYWGABWTjXwEmnWG/cEYWH7D
7AxmFKA7MUJBofLANc9O/Ga6/g7GFeIVe0uJjjOe6iQEch5VobHVgP/ypQJbheKDRwb2SkF458vq
1qX1hOgao1h+t23AkpJ/6yHMAq1YmfVXzKyINc31yVunrQVbN9trBApm76ca9gnOYzvFGQ95hcli
Q0khuJwOARx9+u3ZiAoHkOC9H/ZUm0+/GhrhSfzg0SZzs6u0eKV1k1xhMKr7RHsNWRuOW64Ziqxl
q7a9dzDTR9xcWJ1cBepmZy5Atpss3uEVl6cjf8G4fVmyvUbCgauGtPHeCiRi+Y0I1aR+eJDtUo26
67CzFywsHpxOvpsjBVBgwjFfMWuBB11Oi9l+A4PTzxgROwizgcqezQ27PCVcEhsq81u+vBfwkWhq
8L1j/tOg0ANKAIFd9ZiialnrzUvKA2Fc/OBtgKFZGxDPWOTRVwsapXCQ+NJevOzOtYdQcjAwXc+2
v3eivLmgI7NlTl0teC6U6jT3WvuliJMvfPUYKwVUmPh4fIBT209g6CQaw+g7UH9yHs+fk2HveJSJ
oZ5yqS8zGtM+muRG4D8ZmNRRdynB8IbKvLIya8+74GlNkXYIgDv6xOuoS1e0gKHDdxTOH9z8xKMd
3Ce+NIuR4pQx1gZo9WrybzUerH0f7gJOEpWm4oCu7TSSA7Ll8vIbyb0F/sFrT+cE4b1BHzYR1mx5
Vl1y7oxPeQt9mx1cHZtnEreoCa9hgc9crjCr4ebU8ijBva0BUICHbisVlV1jq1j63hzzl2AyJDAq
XfvB6B8IXUTDGrJUkKw7q1ixSJCtWOvWHttHnDiyL978P2mzbj9ErQPCGI1DdlFPwA/fdNV6s/kb
LtUpxVEve3ITEdfDz3g1cqagWB27QeXIPo7URyHw3YGaqMBw02k3CTrF0ZisI+8RRJhPdxgRzXQ3
QBJs6UTTLPPRukRoNUBeUVJZ2Q8FYkIs1Eovrr2LaChgKjlWYOIuzXbDiZN4oBRtIIA609t2UzK5
Kjk+xv7OOOAUNelCaR5YEkmcyPa2a60d0ggjvPQoaNQgVHPDE+uiI/8qCwZ/+QX6RuzQlWl/pCTw
rcCLIXWmcfGtMOepaUA7WrdlbQDfcbP7BFGEQBaG2hbVvpXvO6S+1QpLrpWheN9zYOJfRcMmJzuI
0mynVeVNfqDoqgUR11aTbQKM239JYLK5kFwpH/dMknddjVCnVpxNKgNOzhH6spwTXKlG8eCi19EL
4BofqaFjspDY8190mY5RmiNDaCsbYnUWae+63z6sQj0iV/5W6MljMqZXHpXma8ux9j9la3QTyTRb
bWTKFeTVS6fZb2gvLdvypavYUkxrJY/hyWYq2BF+GxkWpljkrmpMlt/e0Ue/cLTPDhQUhTEkoqiV
vqfhiOpstkxn8aD+g5UVFnnMWpUTdgi7iAN6tKH/XXp3XvfxqZ8OVY90XK1tqm6vltpNFkmHuhVo
SiT0OLWbBTYuOx6BnNEDlZZS3mTnzNWTxhPyAegn92AQ4sTaaTgXFfQU00TfK/680mFfmB3+0y7x
ZZqmQzfXf02w0Muwrr8x9drVqfuqtdZFb6Zj4Ckr9NMxW0UFxRmaL8ZQl2Qsf5c+gsgFzqaVrl6R
1OupJmAqkZWO+KmbMcxsfxr4ERS/+mgCZWWddB0jUhyYDsqUPFUv2Ku+dSh6/T2x9ZfQd6yFkSCx
Ymb7wZ6O6H3v57bYe1n0wDNxi4fPDsb/NUKmI/eSbzq2vCvNeGZ5c0QgfFv7/t4gAtAz24aIfSxg
PS1HN3nRzIybohVseUi/5IK2Y3E0JvJ+1jT+HlR2jmlugn7GUyPcOubMWvb1DSp5q1rrDk4VjOgh
oXDBcZiOlUb1hHnl4CnjwgnLn8zJjpZSv40Z1kCuWf0eeBRxpK6NFm/tqHmpqox2Q39Wx7hfKnq7
pZG5V3FNtyttGwhbErbPa5KDS8wndzdn2j1FpVmSywEMHIOeHRTmrcH6zToYtRTIdj5crPpLwSU6
0q/sbVU/++p7Tdxky0o4DglakMpbn6n5h1Y9VXZNodIn3hhtdXYAEeHCBEaTqHrWCvBkZ1JlyWma
/kdN5jWHYM/SconzDDyIPu/AaLYqZgXmNz2cRQ7gMafJUbVn1/8J2wcnH+ef7JiJQZKKDHyb3LAm
ZQwnDnSQQ7xfBhN78fpzxvCVwJmRmhKB6cwxG7hkxleJakxahzC2XprkJmcMC16ODqXofs3hW8IX
86lEYllqId1TEEqbuX8GySxVjnQHG47KcfiEOsPQi6Fk3C0Dzd4O2AFo45MLladDKHQcFPRRzZPM
mgtX2reGDk8FSqd4mlCyY9DgKRK9wK+Xc8McX9+TY+BSQGavqunRqkkls48RQRnDJHcM57NNZjHS
VSA6Fzo0t6phAqPuJNpiNLbS2o8chMxk/RC0K4fLZJPKk4lwYqZRelIYOvDe6EjRUeKcJaHjk3tO
VJl6zCD/lRkErworBVgAiYOpH+T7B4iL/Uhk9R45ZZJugJLgM7gMn+GP3ty8pEXe4YPNuvKCecvz
y7HaaP9iLQUITMqr3n1aJPd+hsYLZj+SZqYNkt4E1sz+LccaBQOLhx8FarzIswAaEA+l8leBfuWd
cISCmYbqwcn/4lBvRHGIks/3f58teZv83gxkuhjBw1Ma6fYHT5Of9tLvLgScROrV8ZYQ0V3G3TcL
w4iZSOr7LMGo1mbGeGEJQGSXvSXRX9d3tPePvJhWe8gwqaKArCJOLe7ERSKvU56JlWzc7Kplfz0y
cz4zDO8zM3kgAQu6ZPi6ajudVZmhbMsqcPuZYHLqObd8knDI59suPrMlqJorFX0hnUZi+MY2iRtk
/VEFBku7Y361clE9HTADGxJ4yjkUCrQzeogq8VWhi801SlpIu3MXpe1BstIsjy/jEK8d/6dQEUHD
OQKoUzCU5w47WdbADvfKS9WKhD9erOAMOCqK+TWJWWz2Q1cDWHXTuJIwYcBVkXHZKgytHTep2cxA
2QBd1BzEBx5g85Ga108uUr8ggbhEa2qdWC+O7X1KcThm6BcooTiDQyJ4G5wHsyfEFbIHNpLpNiuM
Zev+O/9kX6lo8KqusggdEL/5BLqaa4un+EMiBuj/Zez8Njv3QpHL+BruSvkSEwQyWeoEhDH9ClCx
r4PskMihWGcPxH7A4zGLYyXGZ0oPr9XPnq1vYu5WqXw4M6RMg79kxXutB6wPaQptgHOSLEZ/F4W/
B3nX7odYOiOSz9oJnKWUhKGbr/OoW3iJDWcru2t02dCluTJeB8xFcErWVfXvGXg8fh+RRM0lC9nX
TAIWUvDrFDNwMebMvHWdfZNjQmvHs5OGO0AEh5A7ocEg+azlOAiNMLAmdxTDbms8mkhygsi7jDGI
+Ujf0AJbOVxVXO15o+xDgpYU1UQWCe9+7y/lfwdymoSCwusOI7KrXAU/ja7ZSr4tGe0ltQf3CPH6
3zpEGm/VeuU6In2J6D1I4Jeo2yXN/p+YsLopzG8tb5Yzx1iIlwBRJlP/v5Jl6bGgWORera4Jy7xp
2dCjv6ooc03+ZJ+GyPvqACEapiC9YV28VlpGHk9Bfqikcz0TJPgr9sZMwsZZjhIC0Fiy14ZOoJ20
O79/lRrAZSciwXElV+J7eN9FBI4wu0vwzVkjtfZI2F0R20cWe6K+EHt4ULJQ+Wnb0IFJCCXks+3+
WHRVZPOqOgZHWHUUkUgfbEpaXFJySqZOc1QeIeHQ9n9Yi1P/MPp3OdlqxMJDkmgCmw8fnguKGubO
JOr/2iLp5zSQZIgCvHaXTiHmtKh5fBTBAF0EDb20fp+ZZbW02EEgSytAozaWM9BFN4NLluUby5gb
0BOXTjDjqnlzWCfwlsZ1XYPwjqKzvKU6dXbyZ5onq8SCufHUIAJKc0XeLyc+FRptjvoL2ealV6I6
SMPDBiLZ7aXJkRLpVNwCJAga1t4ojA0o+XXY/5ptB8E1+F4UERwLUfeGGjJIEGc3DrhzIzgb08CT
M6/kUAfBSqWQIlFws912m/Im5IFwI5X52enQJYjRXnIJk6f8l1Qo6JOT4l7kkfj268ghLQcGNytH
90SKy5r4N7jLrSUrz87v1PiGfR4d/qn7w5RoqxXNRSMTUpJQliVnrKwGudya3HzUI+ag8Zr3RCRV
BpppbNaexDhu+SA0u5C7lcBBty0A6G+cTXYTm4oGpYP6pz/dGoTquQ/WQxF+zWjpDKa60jgpSQWY
oQAD31CoJ8lGLp8VmIfpxbTeM8db8B5z2nRVDHBYzr46WUuHRt6frFE5CaTJRiOQn5QmnixiVjYk
kzXNxn8nksB1eVc25XMXKkfpFXIpBiVpX6Qr+lFMJMhJjaWuGGjjs184CyIdm4eHF37w0f9PwDov
l05Ug8eQxQsjQQfrtYtATDqAscluJJ+gijf5GB+FmSZ+yGHAtAFszrUukHkiUulpDpnq28XVLOGY
5kx1UcOUJANrqx3PzaK4o3Zp2TbSbSppmXV7syduB1sRVUDm/+rpNkM/OGyk1iwtHEelQSUHK3H2
xHFDkzRp8F7J1qUN/opPl3MVnsqCwTrUDqSRef5yPhm+Nr1JbOQFwiHWVjhM492TGp9uSqZj+xV+
51l6NvRxBtmf528NmhPIu3gAT/u1auhLL+iuxqC/uA1sfsFZWy6nhtcULsIt5OOQQApsHxZxF8Ei
BXXlluCjWgcpCRd2ipWi6ORH4VtPSeGk+XXwkh4wpRvfJ9uePly9zzFHdIoLbqLNzq6rF5JDmkBR
e+uygNAbkS5U0wYF6nWcZOeppq0iZAnk9ZhKWfcsjfYDiJ1FnzOZkQROFtRoNYcZiUciiT0rnzZV
cKO370np8CDENE7flnSH+joj8wEEFw0TDQzELX19WDkmXmu4TBUBjcFwfk3VHM4C+j9W0F6lMT8w
P9BGZUtwu3bIkNl9c5bdJoUj+Pu/GkWIDBn/+/npoMXJi6oMbxCYEDDq6g/P8z57F0aTTZc/rL+l
0FI0/2jH0QFgPo0EYzu2ySmonPccXYylal3URjuhlL8f6WqONgYMY7W3aDqAPbwETvFZmsPDa8JD
EPcrSf2laElJtFynudYTegjtqBwQmtjKX06lhluQrd3DiGZQbTfXkNmLRCPS4aNNeLax235l+HxT
VHoshAWgeAirhkUFdGWMF5qKfEWS1NlyShGJhw4DFTCMECemsuEbbETTZtC1uPVsR5cxYD6MaMUH
1ttQVS+th3ntnN6QXTvIay2GGWypKSqD/bnUsgtjmwue3NgI9XujH6OtH6iwICqSWcsUNqQVm2eO
oHHV2rV+S7LspS8aBCkyiuYp6d1bomjld4AGNix7hS4nPTmkDxMK2ZBue4qUGwrfqEqlmrIeQkSs
lLSAPGh+NFF8H8g9VABUUGXgb0YjJps0KSAzXLKGxE2ajmOdA3qg2TJRwLWuvitT3DkT3qSclYWj
g1Pyy9d/ZZo2ylpZ+g3STuRYr3Lodb1Hk6ynwgGbAZ16mBBuNfNAY5lNzbpIoLVUFJO6rc5rHIxu
htI/8EkFP52iGKeRiKGnBKW9zk5cXL8bWpOORwCeo6twFU5TRGgCeOsKiD0t9dZIVSMmRXUaT79N
gPuMyjDiQirj1ppBdJ8gxUylcmoyUIUajdur4flrTym2Uxfa15Jx5VLNKgsUuu1hLOQyZMSksR/w
XC8Ge2YIo15Ut3/th+5dxvl9bt26BkL1iCYwSS0zPOxmkMy913on5JNuxrpIRxnTd1keJCuD0f54
kZ5BRQDfbjxQaCOI4mGNzqXEzM5FCLnJVh7YNR9akBxK0m4c8ttAlR1NAw60QpTv3gqybrR4ocsA
x+zBURikwnr3pFPNuc+D7r8igLDMs6GiMsPIYWAbD35A0+stNV1k4cWGuDmrRqGJC0p0Tf5GrNc0
dEfFkM1AsKtYyxlNfkMysg5JDXvYMiREZiwDH1iuoIHmBusIAnKdj+DO9ZVule8U9XmFGtSoKh9q
N64K71suTA0+SrI+TtIhfJNuAEIimFE0f3rquDy3IJ2F2PGBZZqamBVi7AsOULyfQZo0uDRCwAQ5
2uJ9RwqcutcO2A+CtRRwxUINbVbRhlEz+CckOlGCTObsNRcp+ZwzRD7aZVm2mOJwmzICggJ0qJhH
+c3DQXHEpECWRqP0xPgJyZNMZgXyBZiMn0ZeRolwgvwzeQg5dtu9FzxDB62mtA8h34RYYzTLKp/o
JPAafPzZ6McV3HJI962JyUjzn8G/6cgEVEx1lzXVPGdgIsQzkEEyK7bJVutEeSURsFUFxbvbBJW3
jktsDGsc0byFRfuHBKW3H/LJ5A494FHMtDhdsXUpAIJRSsmf0p0v8VSU4S4pbIhdwhi+0ZBUSLPk
H4PuTQ4UWXpqiw/cG9mDnNuxnMmw/XoV/lue7DIfHL6j7WgYHCzUYxy7PYKN/eBwH6vgzIe2zOJk
bSTutEGjkBk9Tu7x9IHQ8IovlJuyM2RVyESlfAq7jAxf+hF34WyP/nWwxq/AAgyLeFTEQmusacvU
MTHVq6lyTjrVxgSbjV7StuOATulR8BkjHQyjhb2Q0XzzRJl7/IOD8WdaaueuTt4Vr/+gEhpTvHIw
xmMt85ke3NAOzQw66fQ7uzV3wesGr7hE6fBDZ2lLmSCXrMb9FvwJyEGO3N5psSCnBmsfDqr6ASdq
iXIF5JKHz0CD5F22rDSe83T8twBojniACXi0NM3NvniXdCdznqPqnyG6nNKi3KMJspLnbynNOksQ
p+dB0klZy5PyynwfwNGUuqyBJJlB2bJ69OgV+Np3CLcLr/hrowa4aK30ZSY5t5mYWrQwkaDQEKRP
ZgDB4RssInApbv+LhE2+K0Kob1lgZmDyJQ5CBFIZsGUDFmlVOTt4lDuZQAQcczVsXb8D7QjRU1KA
AikRWFdLlciLRaG9Eu343FNgDeSnOjv0XnECYn0Zw+RfPQloYt2wRGuanYFzAitAajvSF6vBvU68
Ptlmst5kxBZxPsskVAJQhV5z1zVYztP4sypz6+rwX9PuO3HGuzwRCVkS6VTgNRp5Mm2yRHO2pPPy
633ZHBq/PdFYkj1plwkb2tzIsLssH4wpPCd/r3uUm+Lw7uQzIBE8xOu+kc+RhdJEv+tRORMx53Ji
p9wSp6G7TEc2XTsFz41JL282oE9Q0q8IWKD8q6LHL8yoPTsDpoQss4NJM00QbnvOf9BM4Pz66Fm/
Ps0yGc4lGmICeBzDbck3Kv8oeXXqDuiq0FGLDagHaJ0wrvCIOgTN2kcAOIRm3mTOy8ThHFXIBeTV
IUUR0NZSWlrwjsmOZDOw8SibCLq4MZHx0Q4KneYOMlnEwNGGmBag3+gs/8x4l9vFAWkJ8P3wgAhP
herv2RjygNEswp4YReOyjHYxgncZkbownN2gWb/zFLnciugE05rwGddgt2b7p6owBejDLU2sjcsO
n4oCMb/6Huv2Gp13gD1eZa3xCGd8b/yqQgsvCmVXuvUvxa7v2oBUFxincrI+FH3+KzI8odZ/OEO4
1ohdcanfKozfUaDAWSOcEkR0jW5v+fhJVytpp+Z2t5lSFehuCXMthWWjFRs1UW+aOVNoWCcGLbig
l/uUAK2TajVG9KRccnx1rajaLq5aZM4k0EzBVs5cuDLbChk8AvrO6c3vUKXSYBUWRAfGc/+ONwFo
jY1iblye8boMvb3LTvbiaATnhrgXZ3AkfpeuvRnM6qDYqCNLGSOBUqbScjTLVqhIq5piwIjF2FUT
WP2BD87tX45If41e/CMrp+hRkxmKysHCcli4g3UHZhApsXFrgl90bNcNGii0FXYGgn+nyB8+Ozc/
+QHI8grVmqbuzlnjLuUlNXm8I6BINiJNGczdNqwbjC4lKFAUBpCs7NQ84pOxlfO1wKwU8LrypZU5
Pdm8pD3sgXjT6OgpdIIbL3m3c7jBHDpSsbKOwNQgEA7OyHBXagBylP+uzWrTsMXoakKUi5ZyZqKn
9ikzdUkxZWAhe7enHYHyxCbnv0vvOzZ1BJHwWexv0sbjpVuOjz0fE1QWa2QZL3ITbXx2UDgtK+Oi
lBcz4eNBGtBbiEO9XY22dYuUHPnQ4qYxtbC1flwN0igHe0jL0AcOJneq6f0xm+C+6cZedcgUTaQw
Y5eBvMGBOEA15EkAIWY/msGvqMcpcjKMDYE/mnJgFU+5rCmBxUKBkLQq0JdSIE05dVqLhhgixYua
vrZED9qJkkNLOPN5E75d4dNBXLTmE2OXieaz5CpWx1SYhoyYS7jRV9+jsJj7Ccorqvdm6yANgtzd
lF33F+NVhHVrnHw1G7wx9gQZdF00nUo6sQzz173qrEvWYlJElNOQA3+NRWy+dqBbWnpK0H2BUs/Y
PaEayMtLY6b3OEqGwXQwY64X+RVT7c6TzgFU4oeyzQW9WnSaMI4DnOf85pmUGEBbjrYNk+biAOQZ
QWw4zXRKcXWcycg5wQ+DlUKhsZl+2pEJRQ0sI9EQD4ENR519MKL0J3e9bo2Cfot0BGzLBiCI15lb
u4uye6g6KN+CBU+ZBx/1SdFAgIA/VLo70kZLtYd60nYInNdR+1Nx7HA+vKpm+qdKRnDBOCE0BpRa
o7zXhvlQsvTiqxYPCqg5ns9at4F/mvB68uhmNs2ua7BG8uqHEWEOUtcGBm6zurLRf0RqGCMc3wxA
YGjei4EsuhypNQXHtsq79moS7ybfSpYz8tCLasSaETZfEfT4l3ovGrWLyiFuCjZDL7yzzrq2ieOW
2R8iD8KQq79ZeXmia8UJ4tOqVONBIyzP9iItvX5VGMCGlbnZ51rzRPh8Lye5ofYvJCnHwB639JCW
jZnd/oF7kbedA/vIyBuRsZkUu+tWxD38tzow2hMuH6ax7Y2MCIv2Coux618VrfvMYTZaA93mLNq4
5M0YTB1ZrRvNYXaJuJPv5Tur6z7BE8I2mY+9G/01Q9qFcJrYPfScuYrCFK+IKSYNa/VfQJyBI4Dk
twZgB7JeCtWlF1J94sIAwTAHvRf/KYrhbpDWwGNZyRsIUXs2xuCrygDgWtUtDk0QVsOjnzwHNBws
U51Lci0WQahBGGSe1pfBDI0Hw1iYw5DTT3PjfE2OfuyS9JroPD16HQvyiJ/Og4CVlndkiT+lBKhj
jQpqRkmRvR+J/4zjHGRzevhjmn7+QcaE2BN1f4zpQo+NQJmM/5a+lpp3lt26UPx7YIRXA3+iqkb1
XCZbLV7d+NDsM747IGMIeuM7GYEoZzUhElFjZnf1qrNwXKskYU71nWcWiMLU81Kths1Mtuunw3pU
yy3If+TGGGTMYFPgbT+kZAljSlEr2gUQrWwWksu2qhVKvXx+dytnhZ6mv4jc9DsGT+OX/k+OTFiB
lK1GRjv29VtVBVcFyW6a6eQ7xJ72XzIzk1JY4YcVAf1Rx6tTRmT5m6YZaB23a3jot4yWv47ZfY1D
u9+saPLBI6fDUq91G+Z0+gdtcsx/1FXiISKT5HQNmn7hA2lEhYw3ihCOAt5aABDwaxDbi5e69sz7
6mQyynFaFTyyN52HMYdOpe3byEEUIiwQeSyMi14Nf1h8vHlE05wJch99jWAdJuHVYUjZVRVTFsAF
VDPov/sLW+kZ9lD7oHO+VnnFZm/8BYLNDjZhvEyM/wrb2BY2npcRbyYYhHDlIuXiIaAxRf6nlihQ
I/RPpxp2yC0vUVm4VvA47B5FDM8ns+wArzaktbXb0XcNLQqA6Tlj5tQ7nbetZOpFkwC9/j+UuBHC
xNWDZvHKx2iIx+7306oZaSeR/tscmTqwDdvZieI1IzE01mxAJs3RR7Citt1FRbXlW9uBWUoGjli+
l/vFOXqlqfZi7H6Jg9nSVOtHYGON6IE+kp91/EvENjLU9oUcANLwceRvK44xdFJXXR2iTFOh1exm
sPiBCKfubjT9deC8a+NIc7D7ySjR/Up9TWP7tQ9oV+I6GlbGuqp11OqCLw81GCwb/EXZ0TahjU7L
N+6RqEFnfzlhXeg4aMEE5sKE3BFxmEWwLBPDwrmE8riw0RGeMFZJknU4oXVe0FlnTVKc1XQB/CHB
rJjWNFVQTQVb16eka7edYj2xoQSoceBJKqP5Fx4zmOP+FAfdtlHqw+DQ/5cZEIcOIAr+kGKEP3ra
9eRAruGiCOEu0V5BMjBAN2pezwIStuIVUnBIGyUrD/E4yVOIjxWNAuRGyao4yXiQHDXI4GARRVIV
lnlHVw5JBYoTnTmQbNMeM3tJDoomQocs7ZxzUvY0yl20kKz8BNGCB6m9lS0qi5QSpk6e6/9oCAcr
sfUsScBVQEm5ObQE82mjT+OR9vbGtmNcORu0HMi9x+Hqlc3VrRlc17670jh/W4TzkT7RXjSRIenG
hk50ujaY2JW0QtKsPbXIfrYKJW09VfvKa3aDixbdoNH6A5TKZJ5rdn8i4F2aGt14VDJRyMrpc+6V
XYOOKMfutPRwhY3j+upCW1/w4LA8+JyZLFSfPJ0gRqvagPsF6JMMj0ntxuSs49GRxL4VFLrjiFJF
rlbpsnIwOqiyd32KThKi4Om+RsQ4P7YXyRyc5DBwR/NkpuEhNo0D+LFtWhvJtsdioVNc2IpstHb0
dhPtMyQ7d0aXgsHiSI0FJ6e6I2ckBUnt3FpAAch5XTVQZJYyvsZM1pNO+7aaee01w8XhcG5dUsOo
2vt0FYI6Zq5OIeV2p4kHYwc1qheQjeOoPfk2uAjwsxqiNDHZz9gVa2UcMjY8GNFqj84+BBYEYrq9
Mw4IlpG55t3RsvxVn2KK1wVYymiHytQ/OE2fHieu69qnpnP2lXMPdWSGUtoUIJUObswpWoakm776
NHRYWV564iVvbR3nALhhq2qqzyp1batZzM0GvLKA/dNk4nESO2OwIWzqKPd+jTR1WKaDpp1UHnqb
IRRGRoDi3ZK2wFdWVgtJtyWJUDttb0DaQoaKE0b5PXbAVCDvYO0B6iwcF2APDvgsbCeRzA0+mnHa
9jPkipKNqvbZo0FzF/7EKmVd9SDGWg1OAFPNrm02GdZnTtV8lgUaSzrgHIDkvLVMW6PTL4257wyx
2Kbvv+b0lwFfVqKA5fefyWzcAtd4Bm38xsbRKBlyC8PXqUzf4Y7GK7t8mDaVnm7qb3DulqYWbQYy
Dt4DrQAEWWht0nlzguTYT8hKoVIGhcHxxwcvjeWO9sZa5S6kLvAoH+DmHvkBGncWodmnI5r79lqt
DfQJzHMeTDeNvsm14MamyQWH5TyTYjoWXdl9hxWQA1zXtibdSmmxKIYVkRYjEs9RuJrtsDh5lPbL
bID5YX+g30JaBSpX1Z6lqtRwWJCd+R9H57EcOQ4E0S9CBD3Ia3sntdTyujBGjt4CtF+/j3vandlZ
TRsCKFRlvmRKsFx4hFs9CaprZvdR/dXrqdx5tgvqRJbEYYrpCQcPJ9v4ZXZmRc5i9tkgAY0RB3Rc
Dtv+Z1lWIPt3Gfsd0v7JCbyFmPXRZM2hYf/onKW/YBXjjVA9op5rvTBvecKcufsVg7nxbbl3Gnlu
2UIKFviqQOJAqAd7nqUr/X9hSzIebv/Ru2aN+CUm58uW5b90yL9Hrn1W66wz9DOzTYckyCEo8hXK
Du5DJECI0PTjMjWGkp5d7lCjxdOxoJK71baabm1vbeVgOrspSq8CEhXk5RHHsbUNevuyBKRn8ovs
w38WIMxNzu17Qyy4cSBlTx96H5OIhdr/s0/M5NNyuvQ4z6mAEekxapBEfvO8DWK+Zg4nrv5frIuE
wccl5Q9oCaOZoMQIEhlSsgFiRTcsrK+U5GWXvXt59o0sOoKspC9MSKsl7yIP9134EArwlmBUqqD9
qEfI6o1X9tsxfITYh1SbYQeMzDeg2N+Gas6lrM9NMzyOPgWNyS19i1X724H43Y7Mxkx74K2AAxAC
0anvuMOOfKavBDk1ZOJL3Afxlaprj6/q223ddN91JZgBOteh7Mo1DOszxqIjoDl6DDwKCpHqLhLl
lm1npEfWHsmgIUlK+zyz4BNWGrGjhaYpGnPOOPMyTPmRQLJHa+B4codWUr84CzSVJbxUPNLxociJ
8j7tO1Ip8vyzkUC9jfnWaUgKpaTD0JVpTRjeeD/W/qmerZ5BlWGvc7d8zgJ4iB520ltTcCIbynse
MaLkln4qXfcr6et+F4Yhs4QEbrW+LZ85zo8l87LtiIES76TtUfyEwOBJkCF+xigRhFvUzdjXo6g1
N0IpufHykrMaai6kD3TXbGCtrT9Hr0aSwJ7rDciOfaYMOaZfXTa7Ai8aEhGgF0b91XoNeGtW6tjk
6Ptr2Oc0yz5LZ3zIwNPGA+M/1bPQQ70cHInYz7Sr7l0Y+KjAsfqy/qxxRCQ/DXTVgpfQD8Z1GPsg
bloRHCPQ6dumHxIgObSPpqB7sFz/NOfZnel0NCDhaiaMijFVBdvBBygNzKKeLnXH9gkG/UXELFaD
vN1RY5LQLnkZvv9e5/Njkiebscs+ZJXerAEVcdn8Rr7e1EV1KR2Yd9PoHfgOUlr64E8hw59hZ26y
cam/LBibeLyY8sUrU/bxazClvMSIWQffXtVwS6x2HvR4FEcoVkIgVtzCo1dDdnvOAaTf6cVtvF2K
Ec+lkd6N08nPArob88lri71hZ5/5AHbfcPMD5tYtjIhdlbpv0NqZqM/5c1aWJKuVj7D193Pi/wsN
fZir6TsS5qlws209mnigEOs5/ksyYd+hXGpqo1oPfqR24VQ+zZJWmttEv3kiYTcKE+FEpV5DC4Ni
5Z2Z9VgHx+0w81ceB76mtp4Ti0p4UO0dg7mn3B2xX7ndw0QmAcJgHk6TaL/GH9jk62xXtfNPMC4a
MkYxcDOddMPd95wKxVwYZqalbHavCWKgol2cueO1s7q3OKxxLOXPeVOVJxqWXGBp2QwGVj401/3G
DkesO80udIlro+GItZCO8TrSzrFb/hDD5k3tcD0YazpYmZnBuaqqj25MS7C8xmGJyzoZKHI/JR9J
IBWuN/I/SA1j8QHsdVT/JAhFkPC1VhJurWdML3jrr5bpPpDNzfWND2QX2R0D5Wj4lRP4Rbvlw8FE
uLdDLkDK9j7z2bmbU57RNmNECurpHJGYd9+jQkLtzA4tx/mSTOxqiSnO7WA/TTL7lqWJ6DtCXDa2
wGh7TGsgmbFD9ll/SEPP3AUYNb4jpdHfO6YiXn2m/+qP8o8J27NF0u2R63XNxZONuQ8DMD4VzSyC
aDbkHhorXcphE/fgrd3xfdKluW8rhyE1KxYPPiJu3641j6Z/VJDVkqR+QO6Y7txyWuLUHQKWsY+a
84Qdi8Q2otQqidVSMC2EqXane2I2W2J0Mi1/8zT8k5119B31Y+SMMDn1ZJjQv8ii/rEH6ijIlFkZ
OD2TqI+3ZEDedGnsXbT3G12gtszQfOKZ51TE2dPRJhyqID2Ru5FcaoNiOSKccBPL4C8D4OU2VKAT
XnrYKnhJCcR9MOvm3jPcJ0clfHAVJsbc82iOV058UBMLprZJAOZSyA4aBsZBxxUji5AcbD3CfatZ
y2SzouSPwvAs/eJVRmDOWheA7uDf6sb6sXwveJiDxL5XebfMPPR9U9sP7jhXO3pXDxUM5lUU0H1n
9wlt2pKdjDxiv3yU3XDJcPrXZAjJnzEenhcBAlaVct1HDtX6BLl7HuX/TkmvNqGIz8ZrWM54SSjO
uXszyaHWjVRdLtDftdJTsJoFpOTcsB7qaqlWkmJYOdJ5GO34Ix27fRioaa1KfasJlTm7ec/B7dfD
SgcTREjl4+lobiJwfoVsH23PvlYu164KsM/K1qNaUSdc7ME7zClCvLGO9mNdIRa3J3j9fgBnRbp7
zWFRA5n8XxUFhFRosW/0dIEwd/E0oKRS4yp2hjURJ8cZIaTjQ2tr2ZqxnK6VSgDWVJCFCNNjQN8O
X5Pf7+IwYvyZnEoM2Y4Ls81MnQ1Rh9cgNnZ9n38sU0ZBzZu7jqL9NW78ynuQBlcnUyr3W8biOSsM
jgcAXAaDFicIeH4g/5YhWeLur5GOv5mg85YQFhXLJzguN1oq9VbINL1HDAYXteG26WArVBmRIcUe
vc3RdtmcQk3IdrWegiQ/jZXLSsEYf/R7in27Ykvj0YjfiSGpuCEx2w7s3jxQOIbc7bOPxKHlJ2V6
ZDS+knb/FBT1OZxxtGc2yZ6Ffh9Cj8alRch8rqN/OdmkXWGTyFbdOCJ4WX1xHpgirEqVXeEjctvL
zXMgyMoNgu8yAX+d0AESS2mjQNMVhaDhHswfhg06Ei/EopVkptouOApEKZ71VvgVqcn9BkEYJ199
NovyrKvyobVcDI++0ECxA/OU1+WdyejaIQN36xN2QxmqLq3NwMdjjmy36cNsEZXNI4qFuPkrhvGO
ZMVnE0RlngqmuBHFn5+L9NlMLBoUBau0OtM48TVNBpswCoXCA30TZak+h9liCq0emUQCUhu5Ew+X
tnb/ZNRLTpbmKbHLmaQfNt0O3vrUumcKF443ZL4VEZ8r6WOMzIi5qmW2zU3uCKZBrkLTZsCsHO4W
QEMMlJrwpLUGjGfk0Se9hzMH1V9lay7JxSkWzePy03MSLbzBu48cdUpiyi+bLpMzGgg/imMGsDqc
J/wgjKJL0T469fTULO9n+V+1nQm90KMJebBQxQqOjMZyn8cEogcTl0d2nldMZeh6Bhyn4yGv3I0b
BScrY3/SCI/qlNmRUn9LCuTWIl2njb5rRD4ZZ9BqlM0DTj20XEO+TyKyxpZdhITYVVXEL4MqrqW0
/lVZS5p5ux2x45PUk+Py6r8hFKCrCOZjn02XxVqyvHvl+SdZiDeXMMz/v9aUc7WKZLfGOsuBYVKm
u+VGWBPdJHWnhXuxK/9uHgB4ld6wsWu3/mHeab14iQa4kY/uHnhafaJ1hUox1fgCmrTfpb3tX7q0
h9A1FcwwQzUaOW1m4uc2SaitfeaBsgaXAI7PlFyxTMhvio46wa4+UcRp9lfi3yenrXEuXUkGuOm0
MJNG8WnM9LEyM3A2gdlCmUh7xoLWjPA6dggNsAHgdrF+ifoghPFIF7I1ht9i8LPTmDg4J0ottlaZ
9WtzNtsNKKT+K8pKH35SPoiTj5DJX+UYK/ZFP5DcaTkV7QdUXgapxo9BKtNbIhMoJaCA+5McSvlS
KxqkQ9hiz47rcEK739XRAVRltbM9pgy5EycnLmUYo4fefBATQ2nwity/W296sQrXOqiEfRQhgH62
GMlULZWqUWhadsS5x/XVDX8BJGGkak/ETXQOaxVovm2uBFDLUd0N1nEc461IU4JpFo0fDg13VQnx
XDkfeqzey+Jj+Q/QS4/Lf8njGDCR8F6qAGQdgiKmlAtOIS+LxQUJnvpfzYQ/ARCc8ctqeG2cd7cm
9a0Pv/xl9l8i4nQ2IzqW8hSk7W9EwLjJt4eVfNlFYvsUtOfFQ7P8qkaNYaO581CDBSGSSW9XlC8a
WocSwQ45lMBrV9Z3eGYGKuE5PmZQWsrQ3OGamoaXEYySp/8IiuVu8t6Bu5HoxgcaBo55My0ExN7T
2Il9Hv95JknE9qeLasAyFQ6zo980W0+FdEPQNrUWnpWGngX9/kE+Ly+QN2fm7VdctmdEJ5oMkBSR
b5yDH/PDVeW8o2k3efEFzTCfcHHUKYmG1qKogCvSJfhbSDRbkyf5NOQk7ios7Eb+YaCt49vJOEuK
OH4uOjrRPnqB8HHiLcJC45FnjeMxtMEUFZ8B5FjMQ+DKMnSwiwQLU/mHbZIkWJ4sPkQ+OOk7N36m
1QKMnUDK+jDG7GbPH+gHc59NwaKBW14U/+gc6MzdiU0Jt+bRyrzlBxj14itzGYe0J6mqB4vKss0Q
GoIb3qqG3+i/RmJ0lo+vJOGgKX5RjlsT/UtGYOROcTZCyKjpei9ihOHNX5RW8dJD5gvlK+LXGNAo
DSmc5y88kQcuF+vFD7N4rajL7+PylnrljdvaEUYoJ0196ht9nHR/wHDwNSbxYSydHd+qEhcreK5G
YALlqVIlviDGrt6zjkF53c8DxnS54xXyZpcTh1CvnWkz7QFiZdGvAKeD9FrLNSzfdc2HjAFusov1
slBc68cfnCc+kZJDl0bROja662D/+KVAJ9NsBwPScnkyhoeCwQd/jtOaOIWaG2KHCZGGu5NZqEOD
at/LwGA6frRpoVX8NVWiubE/BgI4FNU7iW7pkyPgu1cJA5er4qSyaEvyGLHokhYZfghAivuv8VFi
dhLmb+E/uFmxDunc9KYJXKVsDr3WBW4jvK+l1wxrP6LxGdQJXr1Pi/e4LG6jczYm0cekq66AMK3b
4nd5dyZRcg1C8hyk50mrYqeDz66oNxaOfIdQhqrI9jWZWx35ADwsfD9+K+4j42X5mcs/ICY4ytuT
sQx2GPUtY4K440s0l9WlSngK5m9DSbW8jmVzAen3wf6gl1fc1NbLHMM7beSjMTJxn58wspoOfV8U
An49HRX/Z9ZW++Wv4XteNhf+EF3tZGr3NE7JdG2Xx5pvgzBI2GPGIbVhyGjOwOUdqwoAbv3W1+Fe
2vGFHzGXIZ5BolTa164OafrslgfWN2eEgSdsRvTef5f1kJjxCPgqvC3xeIcZZr/KMALAzazENskc
7mh19L4Iz+LM2Bsw9YyxwqnDs2X39X6c618znV+TpPuaYqTANvkyUJTdT0FKJzjTg+rmrSjzazLJ
YI9z2CGn0grwk+CliT1w3qRHGk1wLuvGOzEU2y4IGpf4DKOaXyk9WNUdPxZNCmG96PNDmptd85IU
Bjog0jN8mxlCab2rEE9XRtMvNFCT2gMacX1OOOnRVsAfsH+mEZ1h7R/jlGU/WV+p3T1kQK+LLMUB
wfTR7K4EZqxsq6PNDedrMuFi1n+9i95FDC1wNYzFo/S4YRbhuTX1hqD33YCGxJPdP2Qu8bnzUg6e
zMOqwMdP8ClXiP1op8zK3OqFCplpezPT9yDPSzcFF97u4iruI8mcbs1YQkRrtLufe58Bc76xMbcW
jWGeRAWlQoxfDph4jqbXmOjGUJfImmArBWQ8EWcQr80RSzPUyhOJ3ieD0MmZXqlhQ0maoJUJ4Mg1
i6meL50Wz5zHsF4oM4f+WE/RYWijbVfjiWzGiykY1At1qHvylQM57p25lueBOkYljvFYMjqZUsH5
hBIvbB6ViH86TemzHKQVDWdEaKc8ZjvKOmYkjC5Sbz7PVbKfx/wk9fxkz0Cl3PBhCV0vwfs2IoEk
QiPPR2MuZvC77O4OH8xAb+lgKhOaFoA/PKvlh8uLnuGaBG6wTqbuPM/ZdjLgIPq6fbIdl/ZJN/3D
U/JtxT7jH72GCHwc3fbautm9jMyXum+3BpNiRgkWFiZOCr989oP+2Sn6c4qE3RCMKjA1rVRoPEbm
cOz5KkESrsuE8F8DzJOh0l/bLM8yagiwRPVYheWwa8SHhiiKzsl9axp2ASM3Ovw9Hf8619RkNLUd
sncBkdMXBk+b7Qauvx4B0sFEGmXHnKEPOQJB9z2nwH/HwH3kgvU3yHRx6QUt16/03MRvXhgia23z
W9i1R51198pMDm1rbYzOPvK1Y8fBrTSGZ9G3Fy0R1mH9PIQZHYMBYwTf2i6qFzl5+irN+DyLyMc2
nJSXoKtzEHEkZLXLsyyKojkElvulHf8uiojRSBQyyZQJoT1RGWqNzUe43F0KvkbLHR4rjSLPrQ58
XS9w60Heju1GyXqPZWDVU7U2EcqrZmjPZcYeHpV0h3GSG6hXzC2Fx9axU64b2gUtop/NYSTWZ/ir
beNZQMlyZnOPjkWvY1J3Wsio69ycsENPxXkehyteaOh0Io/fg6kC4qD34bSINxoodxhABuRtNhG9
7qu01aNNLOyphjEre685ZMQVYf+HiGLBomes58PWs4t3GtY7ndTfzhCCNWXRhwwGQFa25I4ULoKf
ApUv2cFuYiHEje98hl5ZatXYj3HYNUj2CPuhK4B1Iw3JKLEn/+Ymqt0jNePZ9UifRx6W4a2c46vp
UzlOLvSmftsE482r64ecJ8Xs3jpVvWfjdIhcYJHUabBp/GM6DM8SqSyeiWufulxR6GzN3qarR7jl
gI9hC438vrbdU2ANpzZLLn23yPV9su2RpnqDf3DdftOZtGbtRJxC0yGdU1SnIrD2k2d/T24HojJN
v7gbo+bs+usUuT+BRwRTPwC48y2bx8QKH7zCees0g3vggltGGAdVubfMGvdJ7D858XAeQ8ZjhvEc
t+GOZO07sIN0Dugl1qj+eouh/vIMRUXzO5hERjf5xtCwjq0QFSosuhZ1ajThcKmOum0utjc9Bp68
m53uUcfBa0CLOK+CU8+uPSTpi0BcYlDtEPZL3WSiio2x382ADb2me0V5dmrobntdtCaQg9mbfZ7Z
ItdOZvs7vh+xMsnowLdCgJTboXEfs7+iqOlYiPiLMcOnrK3uUHNN7W2gEvwon4BMNk7k02KTRuaF
iF8GJRm9n67+xm2j72XMXIdgrpdgUf2DX6yeEwD2K8MAWWNnDgChmgtiWA/HVqhz1aI4nJKGSYUr
Fe7zJQFKh9/uFFIGMlvHoYMHuVmSS2aZ93fTmNabsC3+zGb4GZP6gnWUhJWxh63r+RNF2P8ZClvH
socfx3XcDV92hCl1dp9KKVC5Oi3zZ1sr0jZb2nzNNO9odnqAHftm2zdoj5tBMsRJyWg1hNTbjoD1
LVyC+RrlgoliV8dU+F3/lue1OEc1Z4hSwVHX4VmpZu/XisQzd1eGbK5IId9LDWZG0yWzWehkSxwI
hjnhBTvXuYfgYEj3qcOeYDlNsw9g9oHGEYR3FC56zsR7zpkwaFl+RC12ytIxH+c6w61oQSx2HLg0
NGhNG9ycVcIannyu+XEW3NqsQlVUVXBHVXVNrNJBfDfjrMo/56ljZfmhtTdV1WyjzLsRlAa4w2hX
okr/WdAQQDh1UI6mVtEaaZllA0S3LQ1ZeGm/j/pcFM7VUsZPATMg8ou7KIV2zJBgWNeajKCWcYXR
UnwU07kJ2zOGR+Rv6Nba/UCO+7bVHebX0LuwstHSEXpU6fdABrcKSYXOiiv6gbu5zJiOqyZGWOWL
n1mN75JFiF136+UVMaQdJpeGyFNZLDxy9e7UvstwXD1wD1/4D3d0Ch5FS6A3WyIejwctMMbP8wfN
73tlQCyqSDNaz4OFFTJWO4tXrCcQryQ0nESHudSGJCYjSWYv3gc0IN+F5KzwkVPxsP+rY+df3DPR
zevusSUDL+mHX2WK+0o3HY+vE9GIB63oM6xkRFDmuCCJRvIA/GW6vQ8aOjw2hJTO2OD/3i64dm8u
1hG+01DLT5LCT43FwCsOfR5FSOygWfdEx58nKG/L9cfx69c0V/BJCBTqe3rLebajUaT241ALlA9Q
Gj1hH4VqCIWg+KCYoPjArVY7/rZgAJRkBWMvmplm9mJTZpI+dk/BO7+R/PwxqPBDekVx6OaK4erI
RDunHeZJn4MleA3H8jtFWBmUPR2O9HkUiju0POQaWngliBuiu1HbLonDZNQw8ZG3dqFXdblzCYcu
39vs1fA5xCdI6W5nJ/QdJosWL0Dj5yazd9KjLewWGeG87b4biFy1g2NmTBt/6p5bOTI+KG+xSYxD
ochun9v0JRdslwNUDbD/LGpJRqiqkMV7AFMcRIu9T9qlbXnOntHRTRh656Z9tA+p+dBtTRstjJtq
2qUf0B8ie75L4uqBJINn8iUeklxdZZjdLIJsuwqjyUwTVEwdf78BWcjnuyNHEq7gcLJd3IpL5ADg
9i3AburgYsZl2aHVRSNIp6xPxwv4zs+Az0A5+Uc1q6tl5N8GFGiQxvD1zJiTGRqpYFw2MGBkyiHw
e7myPRrEDX9JLL0sxAHFvNneW7xIIyZXdtGQyPgWsdwVS8Vmx6lddcioUUPDxLqR4AF0suqwRJAm
gXmTznhKomAnmLAeDe7p+EdfNJuTR7hOn5FzNrqEKJoB0mfn0Lnzn4P4mEeXvrTjIftbEBN2fi6T
+Md18TNUbjYhD7Np6OG70ha7Zt/TzXZ9PDTEWSAIRTzE6zGm6K7wsqMR0/IHlWTymJsHOtP060em
Q+R5rJQKsQgN+FJkCD40J4IT88PrKDD9VMN+qlgSLLApabGgWU+5oASaO4BP5izXRZHS5LN78qGq
gfknAoDGWnM2bAoT+K4f6YMUnbN1PKTcaMII3FHeYo6Ub1wWGOoM3mnAzVgOOSOfHD8lJe9B9OOH
b2hGr9JAYD7c6VhvGf/vTIcE8V4xhkXslBmvXYHMJlny52b3Q2e6RCuHZEqQDzylDxHs72ipI4NU
jBvHT57jwr9iz3gsnIp35DtQPkduxlNJZx1soV4HVF7O3CTrKTI4G0VjbGQDAL4Ct32IiwXkayMb
4TT0XGJjReOFB8Mc8y+uS/jHSOFk13UE4I4Ix6RhHpWydwXrFaQhsdMg2Tqs2nEyXYTdXovSeGom
GiVzeBxjeYhlfkAp8ITGkxuHTTIwyaw7xa0KCb3auoCO/crf6QZVphpI5I37uyyan2PeqN3F57pd
dCiY0WKHFseEtnQ2X3ga10lbbDpbkZE4Dm/FzCIhBSJV9iGwu61JRdHN0RVwePPUo2bAKgQDeeFy
RRFuFAWMIG2qc724s+ww304tEzI3sx9yYR4TN0RmJI9jGq7sYNrVhiGYFDqYQfGoUPYzykqTZD9N
mPvTyh5x9KT3y8NZZR6pP7SiJhSbaY5IcfmXCbG4wZeIOOxsD4xeisjf2a3yN6qfD0033aPC1aR+
OT2ykfbMTOLHl8lHXiC9KUdxSKnicNjadOJp6UVJpgi59SF/tCLZRhF60ihVDOyhm27NIU+55NdP
BjuiQ1pCmjUj/f0Fv1xr29kGkWReUdI5MYp54vMcn9JkegqSiBH08NKW/rM99+cR7iSHlH22qIMb
4fx6pNEDZ6LWS81mpTT3MRWzLwXuv9xEuNJZxn3umFtJGx/y+ipAu6UK/K+a46zub0zMYb8GFz/w
0QGZu6Q392NILppXNTA4PTEgOY/ysxwEQ6yWyUkxe1waC/WqSgOArI8kfAyrz5Q4vGFMH3suNEs2
z9V2yA0mPwTYfxPLXxp5f/HS6PH5W7My+hEdpkVlXwPWYurPL4ZfWfdlSoefwUa5SC9IdM5RAGaM
GutY/iUTPdVqsa661StDB+CPUtMBAsAGr3o3G8VO5u1D5blMoCBJcD1Cd+P1N/jYb5D9ia4xXh3F
+m1AHBcjld4c3ex6PDlVam2yMHM/ao+6LGrnO8tBx1hZ8XnU+asmsW0d9WwBjY8r3mzK4BjKuj7P
WUB7jSnISknixsxxCbMQK9oKgMotiW21Kv4ohW821R1eAd5cUDKoxZu2pJHhyS8jtzjXRPOwPEdA
FSa2KmJZe/LEU+WCdzPYGGbGYl3HpKGziEGNIY8LKhYQyOwMXA6uuei9E1ewT88eTMAXJl3msWHT
1DUqW5hI3my/NNxTvGjce9rZRyiGcUuxb85BxW3fPqY1nQntZueM7zFvonfGknQP65nO7aBgB3Ea
2GyZW5W2785ItC77UA6NtEj2Xju1ZOFqLNamBHI7Y6bJg8PgpYc6la8aTniY0523wPJv+gU1bUXj
i2XNZLCYUTvccnZLbvr9NkQi7PY94YwmdO8q+eWruGEDss+GYxwR1iB5ABB9q6ucyqSNjpEZhmDf
SFytm8w4DJn/2wWmZHQ20wsnMhi1rXeMSvPa+uqkaxSmYU3IatC356BHwZtm+Uz+DEJVaziaNMDC
JqG7Gw5/hT8E+4x1PgcZlD/vFlqMSpAnMF1R6GekWOy+XJAB+p/JKDq6hiRUBD0OCiSoU4Rahp1+
8rlUkkjaoXQ1Thzvuy5C7SbiaZ3FMKJ7J/mWKPJWCmfxuBAr2iyg5ylA8YDJycmoWuWeevByY0/H
BWeea/y15HNaqYvjz3tB43VkRu7zdHHBzxKbAdCcn0RAMlA4J1cT1AZ/Fi0aMbEuWystivLY9Ti2
rIKVo/23MC4epjDfof85W1G8S7LqMks0msXswBlukWB2dv/sxsjYw9b0NkyucyBWbBeSz+SvEFPN
McWNOVns0m2hj51LQHtvk/9cmfdRnhBFb3D6IJ/NqSL2HjPRY2vUGKjb8c5wIhhYy7Uxjd1nQnX3
lRVcmyi/78gDgDlCA6D3QIuVDMb2goWyaYreJ5NKkRnokQ2tEveYJ83D2Dl/BeLzuLm3iWREFkNT
w+Huz3EYIGfuu3BDkMd6SepK6vqprgJOzcW56SekFpvBh9u964K5rDswB8UaHr0IapK2BS4wyj1h
QedkttdFOtJSjl5QTW4Gv30b0+JcjH66H1rCG7vfoufgWLZx63eikvMiBhu1xXIpq0tHv1QysJiL
dJUkcCiaoP3nhsahNbJtEBQH8tmBgZgdOU6FDbWAiPBS0uEVSLMEsjfQVdTIhPiAHTHvMAc1q7zi
t6tySVzwpr+mQm2vivR+pksVZOLTdyGcLrhvno6tVSyDtvAaRdEDlfpTKeg30DbGj2vmLyYDTVKX
HtvlObIxQ5NJmGXVmkTTrwar+Sut0hczZsFLDyaLZX5jtTp32MFmd2ndU7BEPiARJH5CIz5G3eIh
SSCSxIPV1U60/23U2LD0AQd2YIYdRg3+rDYgVB4bR+1rWVy8aP7LsZYx1RQMInzqaWLO/Mx9ZQeX
TbYdmAgHU3y/fJZxHVzGONpO+qWJyNxCWwlk7DGfyWnp4odynsCtmND3lvokL0wgAQNTA7SkmCf7
h2Cqx52Kq78sLFiFxO52TEUJhurSb2cRaLJLhi0QmPQDaeq5ipytpNBfLvVmLDa2yZiKyBWSxffG
ov3HoRnlNLTR7DX63E3iDZXIVraYjhtkRTYJl2Kma9OrExGnO4yGr3BFDqYRokzA24hLs9KAPtG8
QlN37pcHcioxilOTFcLYD0Pwm9WKOTAdhdi+FQGqhwQUPx9NHAd7pS30xDiKMuyCwyTPYzruWGE/
ZR9x/HOzKQgP9qRBeB6CuxWoB3RLPCh9YWIJWxzadCuVUMwRJucpFvFN+A14niboubGbDFkrCfQo
NGiZBEwb4qlBowo8CpXZpsOCxuLeT3b5WRrsXV4trqhbXju4C5tiapMLxO4Eg36zn2WAQsef501U
mLepLu8H8K4D2SYu8EsLz+Gaxii0AgueDwIsM08A6krBhogCb+2Qm74hstU99A5p762JghDl5Kc5
hXfaiGl9V6XxGANWQVpFZkgJ/J/K/Qq6liwJoww3jmxfSrBYBkxh/dLThJa8WixZuJeGO5UF67Aa
kg8kDEhWUSrEqCNWruVx92fDdpetQYOqq52nsUT2PEqowOWbR1gDccvcb4BrIAdiaL6hA884zGaY
UkXXzHgeQ3IpxmFL5ttDSt+JZYJdI7vGEVKuiuahlX/Virz3HG+9kaeHNK3+5ZN5i1BAIJlnDr40
wVu5tC2Gp6hgcMfm+OK0HXRPeam9iV4bQgb2onQKdnxg+8z6bSnltV2+406gz0zSMD/+0ATWZR6/
IQOuSuM5EBow0t+cqM3khC8NQS5ctO/NJKQ4aWlQRq9sInu8DNj33TvbhyBLF4rxR7yqppYUerkt
GMlmPJGtzVU+vNgY+Zerl18DGUQv4vjDYmZ4HUb3XJVQG6N+2IXqCVoUlN4ovi/j5gFFJHP/ClUy
RpCxt5+DNmB67xyWTwTl3ClnlblQP9153imOPsYPXCr5OocE3c0IVidGxrW20GOv09pbKOF0Dehm
7HIpXnFpXjt0UNzP8TW7lzAVCzuBnUlIXiotBRpSko/bVigkyk+VqB/Tx+JZC5CIYJ5PAZSPs+9X
zC8jb9+E5LVbJOIiRi98saM3ftfExilUxCX0hCpX7QuWWhoI/gEwElRi91GO3sUtQTsWc1Ls7bn9
zAyveZkb0r49A88ZFXQOnIVes5WAc2mUtWHTO5QW8/u2lf2a0/wbiPFny8QaR6x9zVyL2BQS9FQa
nRGhX53yP47OoztOJIyiv4hzoMjbzkGhlWVvOJJsFxkKCgr49XOZ1SxmPJa6oeoL791Xvisd9BuR
z0zb9aD2rW/d59gWFXAoprkMr6cw2VraZf6XcEzKPj9yn+6asj3oILCPIuGQxSXnDl178JOWopUv
LGjcFmx59yuSzheY1P0kY4KO4qc8MRGW9HnTl+PRr80RhfgWzg0LOxx1Ynxz8bRkQPT6vL25A8IQ
izY5uYvIpg1T51LX07mHd8ijwKbK0MwWyz1b9a0i5bbn/1GiNO3F+MmU+Ni2JOOIUL6m5XTv0wVE
Pbk4q9s9uauT5DSsF5WF8k9Z1zQ0Z4WBkUcyh/vmxcWXWD5shcRtFHRWzQEl0UYSbpEqho3yt/SK
P/WU/8PwsCHsmYDZplgPwvYjKte3j4xOnFH5Y4cYNsh6WDL2pahYMIzeV5CtsMhU4UkrsRlCRq32
TZtgwu4xKXDl7peyfOztmXU9IeQ90/yhgEIBHcc5E9w4kfUzhgjsgNjY+VcvQEla1PxznV7xHlx7
X/5I3zoMChV5gQFLGyKpa01ZPd/pdnpsE/vs44NVEAi2JXt4Dt87eiyyBrS/L6h/p6q8ORxA6VC8
G96OTRTmD3IUX4RjJRvNcVh18MryGQ096UIFH033PQDaWv0VNDo0vaVnV2s0yivnPV9yrFJYIeAK
B65tpG2nERCNz1/Xjf5tffQZyT5hqiEHHE0GgWbbunXeXMJ1llkypwU/wC7cyWyzd8OM2JKu3w+u
eHMq97QsA2cWESJ2TfpGreavViyk+Y1PPlq9dQ7M6G/ejjwIm2BdVjIMfc51/q/lS9thH3Y2UVS+
yh4/HmAPZgD8LKHfE5vG/mczsFlWnfvPVDxATY1YlKHua+4jaR9Xet+oaF1RKgZEgqThFX05vnYG
4dQ7kRpQJeDtYGFTbi22ofPofBWYYFc+qSzVPx0R0soCy9cuAGuCU8IBB290mJb4krF1ntgsJ0HG
NiVu3xz8kVAgvdD+1FawH6T453rpP594wzNUyrtwwrneKCay6wEPYB57udmpaLjPiUGxuumEmZfk
H9Mf67K7EGIv9iDqBnvN8/K/qxCXRo3uOUw9ZvK8T85AiWwUqBeEy+uXMTtP7PvYe4C+z8E9xQuF
C6vfnISAaPH/ZCWkwrWdoFM7Arg6k3fH2yp+Qsv8itvo2K2x91UHlI7CTuW/xlzvC9YzWiZ7kXgP
Uzm/O368Q7p9WaemMa4ie9C0FAkfsLbJmaL3r72Y+7KgAuh5RaxjnMewXmoOYemhY1d+fK8q+bSI
4A1U2zHVTPYmr/7AlsKX5i8lXWj9MeP/Y/x7x1b8mlA6RvCO8TCDUCEl3K6Qo5qBwibTn6HxyoMY
apRr3FLGlKhsctvaidT/mtUMDCoxMJmLx2iuHxP2vUaT8mnzrkSV3b82UUnhIoJTPpgje0ufpSg6
LZf8GzXbr4rY3ZIv9BB62O/Qtu5JEIyB8PHfDfBNYMYyS0u6t4y/XENcrkJtjmnfLEePkQYOkZ4v
0xhKIRh+s7rLPYG4xF9+1rKRcddDxMUVTy1g5/4JKceNmMQf34q3UVb9CEs90iy6fflDUMeH50f7
Jq3elBqSg5pMf7bS4Zar9DbPbFiUIX+xhoBuxZeoJyW5n4CK06V/jj6uphxklOlWNef0iKPiFGJz
2/iD9U04EM2Wz0xkUagBRzb9kDl07e2E7l8g/ZC2IqaTKuUvE4DLzFpiWqy/IlYnd2jPTlf54B+X
BA5hdkhW+kTfjmv8OZmusK9g5hDUqev2K1NFudHzzK05fDtJ9NSzD9kkNTm0BfxSFE+kRynEz2Ep
X8kI0NsJy6SlGUA7o0aMmljPAUubtXxkmOr9wlq8TxzFYRbBJq5RqNdG/vJXAlQRTbjRU/Cf1tWx
+wfpTi/ra596+S+V+Lck8vYmyLhFcNP5MaCUQsWMlb6tAuhhhqO3S+pfdjB/mYwewc2eHLxVKJRY
JjvES59CB8DizLxCxO5v2Ow/axrs+np1KblhhubBKY5rI7U2MA0t8aFP/F8WGTONizMzjXhF6aeO
Jua17BIyNBAMPCQmBKHH3QEZe36TPccOYbIRkhlosV17dRFm4+jKbphsrjH3rltpxoU8YAjYIlD1
RHE6yP3R1W28EREm/yxsBm7+WNCUtOdIR/+SmWnOwMPhk1I3+M59ktWvk939sqrg6A0Vj7XPjRlN
RzuZiI7T76VbnllWd9vArd27CfkfFGF85DOEA1p75vtdBVqwHVBHRoW1K4L+2amHN/qj5w4Sn10B
MslWAT6vScAmo/h/aJztx7oCeeNZE9w/FmwdjzDx0xFCKUUse2ddLD+6Elk3nGzV3cpAlo8Bg//U
RSpJSOVWSIwTkAAxxIpuU8DWWuOG0xGcR5+6d/iPQ2BEA2Zj8lq36zFZYUwLyabOivGBMfRrUxJ8
Gde8C04UH5G+HoG4XlvH+bKn8MG2G6Z1mjlK5+IBntRLwKcqcVuvwh2PwCv9QdPPIT048NdyNKXM
926C0B5ULCBq0+YrCetroFP696Z51owIo0XCoNdcnWinUvF3CMXftfTsvORBWKgBkw6ymyMvdjP+
cXpQ/g3DeuNJgszUSVRNeLaKjqen/BNq4qnTEstlJXhluh1MqB9Xub/izA5hdJgbaJk/wqu+nARc
P28jAhum85bLQpCu0pgACUa80SEXzXqoo7H6B5kQRzDEUWgZ4m0traYquPdXCRFoL5wy/r5RwS5M
aOUbHBaDm99XcXyQc3tmmG82hOGQ1FiA7M1nh626EBfmhMCR13gxgryR520CF+nlpKjktWZDKAr9
OvqIF73xzU76R3J5T+sDPMSC0SilpG84pAghdYWvdnnMa9KPM/gIO9pFff9phu5HuuUfM2BEsAMo
VfZwF686IGvKsrvS1XcAGHGWkRvDgBQBHH1vOlKvN8L/49jUx7nKvgFR8aN10UcVsNS2Z4VaJQIH
zgc3MkdhwS8BGjIZaThKty4ZsxtvXtiqxC9OUL2EQ4SsWQZPg40cd+wn2EmIPGMk8FuPg7g2pCE3
8y0Efpj6JWK+9OLO5ZXzGPa3mzx78O+2vqcbTrD4ZWAiVhFAskus/Bj0C4qT/CFuzG1JaaUTIT8G
zxCpwk4JhEn3jqL2FQvTY9VO13xESxN4M6NrtMidxwGXzGerUxINLhKxMqVe8VLrvYcatMkC/Rtd
Phh84yEgNUexJqzo6K6lykigIqx1o8Vyt8nxwZb6F88KKhwCAtkFLAU8mNoesKS5N+bnH0WMDXD2
O+Kik+JxGkPi3ZEbltZLgRDWq22AEA5hpsN2rtynEQmUTJ1pX/chVA+bP9aMuJtIRWfF16LOM2wI
Vnukuy/o6HdZKN6QgSTQ16hokzEergRPDqdIzFcn9r9neJkmYMQ7YLrqeDmnAeVirt/8goWm0QUg
VDk9MRz/aEaiNJwSldhU9iz4hXesk+ZTAXZKA0YbEZx/aD5bcObb2aSsKdjTMdG4d034FS/NI5Iu
wEWh+7r+Vj0K003hK/TPCWkWLku1/F5HMdPDctV1XEI+h41B/rnxzHyaU+eMxKXdZAqcxtI+InuP
SFCLd9lS3HonfVilcSJMH/qeSTSFAjabq7Qdgqv8uTx1QCZQEFC116sumB/pqrru1QYwxNFJfAJx
DjXfn2OLH96rczlZt3VF0cPJUAgJ4pnVpQUxtMspjHUe3cR6D4y/43p6toflMZjnGJIfFIS8frcx
GUOzeHTa+H6aUyIoOBxqUazUWNzb1A+soeIX7vgT1nAS2svfIdIvOzMHBq83LKiIf7I7e4rgwRDQ
xeJkItdgHcutjS3DkOvQV7eaYWPNGb2e1UmHeU+YbzPKi4fmDHvVfl6VjXP540b5foyXXVrUNyvE
v1dB4WeU+DtOSwQHMnwrckbgav1KcPC9qAXLT1gwoEgg0MTKOsmlPbt+fwgpKarQPhtdAc2rME9y
VApurlb4nH7trW79V19Hn0Or/q1n5MBIcJ2ysuK904iY3E6TTMHKLXRBtKR0xLEUD1GcPk3KP5kW
Ub6c0EaJ8Nn2k+/ENC9dL79t4bJ953lym/hUecbbhnFVAI8A7TB2I/lYY8T6AH5QriqwSeKBx5eB
E+54dyRjS2O0wI1xCxjzs5MFq7hWCaZVPZtpPRyaqjq3NsVTPgADUH1yv7adXpY0e6nsO3tgBb5m
UAknQqWEXxZfM7dMQYhTBmcAgsCTHaqnsqRRlM6Vd40DJZO7zIXR2bvigI0RGwtzgrQO/noTlND1
30R5cUis6O+S0Ub70pxjFT2mfMPNxF2BXOYl0NGlStL3FnN9PbiovqCFTPY9I43L7BVnUbKVw0Fg
s+FilnFa/53HxmqckY0E8hgbrMf9cq7RD4fu8BZ58fvEgUGN/To2FMIlJWGi6Fdj631cZxJj8y2X
L6vG8hNKljDqsR3yx5ztxlIEP+Ri8+fuRRMnpN5gC5f28xzMh4wRGbAOfhvE97E9EXaG3xIlCKbp
lKsdqF3N3k2a8W6hUCpSVg6IYXoej4VxpFPjeGOEZccBVXV37bPmSXXhgx8sgHvd85oPu76ODEKO
xeA+lIMNLHO9FH1+reIBbRAY08q5g5p7VxDjBZY837e8UGjHMd4NufswmvKlwXm4ATxK3KdWL7VI
7tdOKJrGgwoIKLD9HSud3zW4sImTgSvqvU7Cjd2y0TSFukUk7aZZ8gE7hDSP5FmH41PE/wAk+cvU
rU43WJ4btT5IaSpxkpISkMTZQwqSZe1G6m76WerpW1P3hutj3g1vDKRJUQAQ0+qGwjq/a6mcGEL8
eLmD4yqsjkFQfmYte5nUvfbGkA3m30aNVE4Ntw5KDMrdvUV4woi3sSmHfZSrqxXyO6Zxc1AE1aC1
CvZsgzBE2tElmbsYIW73XLjchTZtQ+BACvCJn4YtPyKiXzpCwRlMffXafWeIxpidw342+sXBtgqK
I3tuGFVxpvJQ1AAv2vYZ3R6oWAt0NuMaO7yuBXTd2ZdZT3ddT0qCUMBKsMduZuj6ZT+9ZqX56nNk
44Hv1Bc/i/4vK/7OOBVDl2yRgrfFF+ZuwAFJncBn0Tj3dksnbgY1X9rSobPl54q5eqUHNM4Rd7Nl
rrYe3mNljlEGzZQbgKwUvmu/8M81P/T6ILtaPpdLzl25/Bnd8hALiZxHDR/rD5vx+vmDXTHFZVWA
QxfXgHuK2uRLKaxVCfLCqK7oNaAlbvB9Hf73XUpdYof25KebyYdJqp/Bcfel138Ihxxrq+ub+0wW
Kc1Jbc5VHHzPvWIsYAgs9oerQaKmrPGeevPSdxQw/tK8I6g49itOrdaPnHG4IgxudWa8UJbH9j72
swffUkhueuCzFqalPWiKiUJNG+qd7AfZF9eXfoj98HPJLDA5XbNdQvl3KEK2axrIUziftKCdWrvf
rLa2tRtdhCdOImUrqpqDUNNLn8Uc0hM95byqJhwrvutVtHcH/GdLK2h4id5m79bd6grTYI3expfN
yzKll35oPhs1fNZdb22mdADy57iCZbSuH/SSFiC2PdaLg3zKnOaFBRwzBPMZ+PatiFABQqa/T6fq
MdPh6wCAhSZdoLzgXRp99dLXck066/+VsXfMI/xxCerN2AvDYw0YNyc3c2fjjT0k2n6yCaQVC4pj
BDeM8a3m1vvUNwDnkJM3FXR7fSJZJ9stnkdHXPnRTgQMRdsyn3CPgpBzkgwf8kSmAew2s7jHoa9P
1KYEDlLMdO3jiFaKCJf+fi7I0pvsHUYmQH7ubzGXd6kLosVr0RlMmslRyHRjicwrWkf/yW1dweqn
pf7VyyVDkYz1TV5FwIJUWeIxQRVawt8cYtbFEkX84mTlFizwd4h0cxiST+yh6EbYyDRefT/a/p3P
1TOxqI3igu9yefR71oZtQ/DkSC2GZg7efvrccSD0S/hKmOk57BDvz5y07A8JYfQuoy2ObJ9/J+jG
iM842oZrtDCUqQTrIb9y9Y6cybuh0PtxQc0cc4YMQLOgEYATArJWo1exQa7b4AM8DyutsXV1cFvO
pXrpHvVCJxNN2T+lrNc2Ku6Ua9dMtxACsHtI7IlEyRLgoIA5hTPM1B5MI0r0iXcG2V3nbPIwhd9i
iaPNzMJU7CAkoQnkHaaoFAtNknSKRYBDk7O4WnDvzV+1h3bOylcxBz/SxnEgMsH5snpxM7zNxCy8
RU4q7zOrCzehGB4kfCcsTP5wCKEF+bmAekwOOIuA0vOefW4l6Sf4HMr3MAj/1DHtMSXtWOQtbA++
nXYKAdubW5MPj75fIxLo5qsr1GEYZsKV0fr56T7Xkqy2BmaHO/a4Nl32ndaSpnc4vB/KeQVjDawu
M4XmLf6/CjEuB1briZemK15CY5j1+0zYPIUjZKgWUiuho/5/gLqVfWdc+0MZFHrexLk19n59ZVZ3
bxXyR2ia4kwyvBM2wPaMGVsZO4deENXTGeykBcCtbZBi1JKzmlaNQHrjMDC7wO1psdIPO6sfAy+9
dJX7jZYBIcWAQdizpbwY1ekjVtKdHYfMzKGnPuQElJMfrYEqQUrEfVzp4ChrYjOZuDf7GlTYbbLd
6MHDPMAADBXWsSn7FYiRVoexpr3AhPPicuz1vnjztP3F4gQjSeG0e9fl0GCP+pKVIsLF6bCkn+Cl
ImQ66Qbe/AKGIWb21uBw7+J9Koiuhfa/V2n7lnXBY9l0N7yQPu8fOtE51xevCp57foPRbjlD51PA
q1IQDjGEaI9IIopmGBtS7N1J7ExcMjS0z+vmUHviiOLgPsZ5Lc30CL3uCZjwqmhtsCdgE6kILZdY
j3MHCCkhRA3KXDQVrsSEhJwQfwQ8JIRxRJ7X7wNX7q5hsBBY4cGO/Z2VqReqlR+Ggt8MFnnz69Um
VzLwnqf4w8ZEuw0ASAPtBwfZDdGhsrJvaddrcETDclp+Ifq/poBYMFsG9yb39i2e3Eoz20i1e3WR
s1dJfucVJSa/6T1SzdmnI8bCSjyIzS6hI13H5YUY7fBncdqKtUX8HavmI3HFfWCWz4q/oPKcYk/O
KtFzEThfqrV0iu895oYTa6e+8G5QxI5t4oG5tlAnzXco1djNI/5sNIztUKgO+zn1KLSRhlevLSPK
fk/4bHymK0uybVYOr/w+12opn8eyfyfH9RJ2M8E3nMWxU/1A8eYmDi5uJ6/t2N2giQCyjapzzsbl
KfRQy3Rz7FOiw70T/N5238ZM/lkXYsyqeA+KIxLzUxfU13lYaGH7liE1I08GhN6BO/vTRVhZVNb7
sgAfnaY1MarOpmu8FJ9CJ3rvjulLGmXnPpieksB7Gtz5mgw4sKyYSWijiECcLKIuYhvBSWQear84
t8NImKgh9npq8LrZQkj42jFqoVUlOINZwmhtEeCIGmn90utd6an0nOfBnesNhzarn/oIP7oY7T/J
Mp3i1v/txmyjW00fj+DhJZvyD0FkbidYoLVGv/omZgxaeV/Gts8W0ejuFP51muHB0uGPsatj4Xd3
c6OJfmGbz4LgpsBFbT0wb/dRG9mUY92jz7qfB5dEoKpIsRBL+zz14UHUnTg048yWvJrKO4MeelTB
i8yHu0XRhc5Ndb/yM6XfnpemOgVFBmXWzXcrutTKxUtgEWbhjAHh4pzfMvEZ/iKSRv33Kir9g5+o
3aZO8NPECBkaoCKAew5B4j+2JGvFIdOn1A1g9yQ/Xmn+NoKuo4/NW0XJFVd2eIQxk+/LmD44y7M/
bWg44sfnoCWWpUDBOEAiQnEdnfTo3dUp1XLtrRhC+WWaFOcxy6VmfGK096d1E2tbqParnpBbOuQI
yUAWb51p6dDYEBKLySflS2ZqrdibKixgpzBU98d17hk1H5kXnH2f5VPkyROS8mTdUD4bPkQlxpPn
DpcuTqwdUUtIR1xAk233iTfsbcSVAuqvhWhnLycBaWF1Te6UjadwGwO4qDXXZqzzj7r07ss+c0Ek
tFCFrPrq83FjhLwGXYAnbY6+40Uf3Raik5xpVFNAm53TPfkUq2hyCqTkPYeZjD+aLJIvmWj/DIl/
Hxr9W7feo6iYOFUAmg7NMP//wfgSZYmes89Fqx+Nr8kKx7OJx9+EHZ6dfn7gIthxnBwLPkFdlQAa
0Lk/NFCTPIDPn24d3ipT4kesBsBg4ifJyJqLzLXJWDFV6tGroKS2/sPie38cC8ZukulrsMbEVs0f
5P+4nNrmNFSU0CR6XR0nZHvWdO/SJROboKeDwDgy1eFPIBYASsr/HdsMrWEiHUxDcAcw0pu7/icx
Ssu5+Ntj3sEPC7xQmdTsy868L/Gq/O+mC3rSrTONb3mozwui9LRq0JNM2y4n4gRJBxVQxVE6hovZ
izl/AWnobjomrcxMGZWmqMvDOFxDwKPt3IFgsnm5R8blbfM0meF5/Q+Abb2i5SKGAMUl68hdzeGa
RGo/5MEpHYeXJZaXME737GSSXaohl+apQw2VkeGH7IqljbI+3GIG9QphGsmAl64LT3wV6OaOEuWW
V/fQmHwE4BgsmZmN8pW7An4f/yG20yJW0nqLW5sKYZiyAMcx6qKqQoNbVAWkGZDYlrfnXMyaV0eH
OnnEBUhLOiZpWJebpZv79pnL0Koeld/VBe0UNWJyieHDuxR6ymTw3RDBF5vSzFl6E25Qwf9RDH4Z
zmeLsmc2Qfyi3Bh0TbBcZIhH2yv6OF1plrXzEDhjM+/Yf4vqNiZzk/+4pgFZGpFDAGdDOHaIqsIb
8OQhkesfuZqCajfZvHaXuYHF/k04NWQw7sOQfoMHy05A84WL95ObKCEQiSgMvwMjgj/3MMd9rNEC
xTUzmF1Zmlw/yDlCjupltF9s0r08vEuiSb2BzvW8Hy91Cv/Lt9N2vorET7Dit2MdEuojQfaRmuau
ykTVF9PWQXmJOtdMooBUUhhMMYZ15CtJXT5XgTOiR5ImDsMLPPvQIucusKNTLuToMJDvKjnPsGaH
rCaMxp7QAoADn0610/CA0l1H/VOSKDf5FdUd8C6GOwP62Jadc0c0Lkq2fVwKBkWbeSzJGKkQkakn
py3C9Anq89RzPULSKTYgJwhZL2oLzNQ+DJjz/W3SOp52QeB6zmGULQVzjIPRe9H4j2tm1X2Md68r
oZYeZyeLiCduZM3MEcVC8TNKq0KiEIsBPSGMiFDFD0Vh8REFZWpbDIVBhYEU6/2ISWap9Vto9755
6Fpriu9YeGbzNhtV4SxbP+K3XEm32kp+9bK3dPs1R+xC1VYpguh/MuqJjeHFSjsZqnyvM92Dmon4
LsYW00RvcSIUZblG51aFhZV59iEm3NoSU9hPC1Se7bCcnVXaFPv24uCFC2TNAT8hb9HFygas7L8i
SVBlbGWhQpkdwwjuGJgjto6YC6Z+kpAoLJ+/MoOm3hERsJ0tJoZs0SoTWD/CHR3/rkPT0ZoX8JXh
3K6LYhfPqyfIaX9bhtoXeBzm0B4/x4Hj+kP3XoDPqS8sMlN7yQeEc22yjSV2peORqrNVPaUafhTR
LDa/ao7N3eKpaVrxGsyO7p+XaIy7CYVgMPUPWFst+WY3MGtOjPIm2MYSwEyCAJIF4uTvKpePGrpW
5VCPUxGl4RJuXNMtiC6xXNWct1ED48QQ7aLa+HeGr3jBM52a5BHDd92966pxkBBop5vVcyhjEX15
eug0hSHZbqh2FtvJV1hbajf977xjivA9LUNPcoLgIjQHX9SDWM8H1GQ/Eoda9O6kbZV/Up875oYS
XSXJhbobi6hMw55dl9GitPgjE3rUfjP4iYyBv2mPdeWUFV0dH8IstseX2XcFnTB0qtnr9kmUVBOy
C8bfKQkOiC0K5rgZweHnwQAiHehAFE54BsL88QEWot0XYNI6mTSs7ac6Ht+GZPL0U1EzCnMpnog1
JJhPT8KLMco0HsGJmTViRdvk6VIxPtcjU66CEEe7EESouQJGyA4hRroaKzlrJMBgHznfuCvRH0Mt
U0Va4e7rWdi+o1x0zZMRs79iktHGRQzAHctl1Assq7Y+o8kZkmNCKP36jZvanYpLbvG7EGbSNiPg
KY6QFTEDMau3/JsOY9kib0MsC3hO9H3/kdrQ2TDiQrkMfyoZ2AbfgfRd4rCknffZgRYNQxFht7WB
0WKrOWEaEVfQOdB4jE5nSJXJ3cyxzn3p4PrYR4MCOQ4YjyHQifFD2vfrclorZod5FKKe9mf8rTr1
vP5HFyapb9oeQwRiwvYmFLGVjwk63nLo6Pq1zf25fia9qpjVuelbxSx5XqFRs2f3TFVkXNePNQMZ
OIGTGsLgqvHE4tmNIifCw5TEHrvSjdMHS9CRnRB5GkxnYwOBRI6XM9ewvAGc6aHzinRtM51sjZmm
5WuxLbidCJIKZzSESrJh2KvPzt5zmJ2HnAc55HeYhaM+spFjlR64Y5Kw3rUY/K6D5XwKn7BP2UBS
pjKVhAMqXczjsafbxBOw2I2n/Q34b5eSVXGtrIvEPMQcvnE6YfkQLNu0j6qdlo5tI9xSM7iWU0vS
rT8fijkJ/fbBhLKkVx4r35ftdhrsuVU7hVDBzEcrM/Hwd8KhEDJ+xy2Wzy/2NCGsubpjAFv6ZqVN
V6pr4oay6Q59yTznvuhs3DbHnqAp/x+oMNt3rkjCTAY3OrJ8r7pXjh/55LxM8IcOWlRZ5OwXJ6hr
pu0pAJk16FbIUqqbUskM1vsQ4xarR2RoAXh+BI9mYMRGWbBofmYqupbWaIhcEEEAS3P724JPHD7g
M5+i58lqEa5Cw2FqwSLEMkPiHh3fS2mQBWrZMXsaCb/hnVtWN+jo4AatRpm4iOXysLeK4Sg42yUz
vTiPqMUBVqGU3bDBTnP8AOiQ52Y3ir5L/6WekSnzjD5rmU5VEg8VU7FaVSLc4keV1sBAZcwApttd
47Lj6foJzt6eZWYhb/1Q1gg3G2G3ptwFympqH/liySNeWISpAKofDWGqiCIqULUxBYF3rBoyejIS
QZXdPsCQyrI9GPKemp/oWBjgeey409ek0274LsCCruEnQcaWnRJx0RDvwznN+88qbOTyF3NTQhUE
jniyoiN7frbkMKDwPLZslrE7/rNF1NfnkDoNH5QbAPFoOMHq1vqYmppAGIYfZQNSPm5xUcUWFGrn
UPbYqi+jXPwOL4UFpnlRUvo/DvUdnpI8jOBvecR/TEEkgTLwfLd1dstsv7I/MB/MeBpZwC/iORW1
O4fnPskjdLf4w4aOpOAJH/V0tLAftsdu0A1p8UbEmqPYH5uweUQlmSa/OUgg8pCLWPbxt8u6Dw9Q
OGd/O22NGr8mr7i/XAOWGV30B1dBwoYLwCrRMQiHywRkVRnGbfqetcMAG6kOgsgQjRhI2yCvsLy8
T3Hfzj0+NDWUXfakkjRbvnWgvGg54iFyvBDPloM5fAcyOWXrIJLW9R6RnWfluKeCa1CYQigXpMim
qRlo+Hu4i6R9twnOhMHv0Tl3zKz0yZYss6xzMlUN6ox0VDr5l7H/D8Vm5DCE5cbAy00ZcUeJObRq
0G52ll3rh+OJesC17K0HiFzf1xlLkZ1WII3KM17XPrwJ4LrjL2WrkHjaIpPm3bJBzBEMLMyYVnu3
D0ME8LEao7ekhkn6O888yY2EGU6S5ttWIaQgptxNw8UNhWeIfmLjyALdYMyElNoLuCkrYMw+nGSE
nSqPaXGV/O/sCZo8rB59XJPNR9452vEYR6xj3G02OyEZaiHlRQrtaikGi9IDk4eMt/yDXTIKwTni
gEAAZpH6FRu2fsU2HWx7epnAf3L6t0md5C/kNk1hyw56Hno0tY6vwmbfhH41/qHcktln5eT18j3g
/EGf14QxzxmDM+n2dxC508QlhTO3QhsUW4TM6TyXCXmbeUREJntg5lYECQuyvuZfFjZBEcCGZPfN
NH/JfVlBHwXjg7rYr3HZOTRnIXo4O/XEFyWrqP4lHcwqEOO86BMKaWknuNEGfInsGdmzavRXhu+k
cI8UnN74Nx+R+IzMqPmkfi2u6g8uGlBI5qQ2Or98VhAd+dwqjlmKTBjQvXf8jZqEOCfxC/TQKQQU
ED4DjsGI0yum1SF/BcwCYNehaavkge9aleWWwO6E3VMwzVX9N6dZgiVBKcHIZxS2i5J3ySbRMiOZ
Y6fx9hMqS96Kmc8SCSQG3ygjtrcTS3WZqyXSl8iFsXXzwJZgK5IVmp6H1JqhxBh3sXGY5zTds94x
lGl9dXYQyoNz9ATFGTZWS4ziMgSqXS3nk8ecG7pLVQPOSXVdrdagYMb1IErNY7PjkzDBF/eLJCPY
nitvuC+XwMM9lNTF+i3nXjJnIzymHNgZIgS6kR5aXAnVLktk+zforQS37OCsIXpeVTeShReWN+xF
WTSvjsIsixu1abO+Lh0KMsoYsoEg5aj8KgqeSLToLotN7NQ1YqhvGYHyIdrISwP1zcdrRqwJjESL
SyrlAqHGwyYJ5oBFuE4GnlJBZ3Dgt+E14JUn0zbY86P9R9J59UaurFf0rxh+J8xYLBqGHzqxo7pb
WXohNJKGOWf+eq8aP1ycg4szQd1k1Rf2XltPH7I6rSy5LwcMoy8SFzl+zLqThvU5p0KnJmvdxADI
OSVmxBilGDncjQoX7Dppg/kagsiJWkhoDfpsshYRHhFkH5HwJqXHHGOfN5DM65VE2KDiyU0IyC8j
jeaiUYVMkAhBSM2h5hDSQEYZ05QW/e98LkqitkA+tAEaR8TcRdHd4X5IYh8MxvY84Yw9Q+9kiySJ
/Lm15fxbSVfBG3jTEm+fxlUiEROHU5KWRxHoQr+ItoHZtKbTHxOYYSxq82CVt/mg/eCg1jkAyyix
ycKhWykhqQQkPmDAThIkx6uhjEYL1bTFH49nAZjiAyRzSkAR0aPeknAIinvE3Gn6wuiuWptgFDrJ
h25cLjOlPQGi8g/5EEN3Z51R1aSn5nOebcImRmq44otIk4nVU1Z4P4OZ9zif2JGYORjiganNreIq
sdy1g3wz/K3GOrbfpwGSxIzTfBjnD2SkgXxJnaVzERhUusgFH3tYiysBvpP7MRdxO8Nkocpv7A9O
zABsAD2ZJXpmSXnYevAYPXYcjjWYBRtI8hen71SktKcX8nWWCnXu7HrjL2cPmWdAAZPwOxuDmIJK
OkHqVk9kN0T2zxDYdUYghjbQkMtQ6vrVa105aIAeZUj8eqHbVaMzpEdRD84odQYlMYHkotzYUPwR
KyyIfFyKqB7iQKdbS0uxobVcngi/CLZeuU6mJ8znHDHl0boz5pw7O3L1Gt1Zpodj/ZTQs6Z8nDvW
XcR6SI9k8wCtcGgxv35pzD4eYaE7MO/fNZt9/Yi3O+vq0C81IyuvdpAk1b1psrn2Iz1qgauUA3gp
KjS7hGw9s8q/5FXT4gyZUDNjzkuxGtbfNZdt8oC7utKpAsvamG+2KRJ2AQzp2obwTMIzELxkiFDI
bjUrO7yzCBHOXy3s+tgllknSVyHXKsax3paGLaZqE3YYOhhptVpO9DfbZ7bXG73ipsDQOGZos/M+
06NTF0ZmhB83wnxJhN/4LFI62jWSyLTwASUSp7Isbu+tp7ikzmTiVMVny3Mt6+AUEXZT8oG0fp0Q
dkFxwBgFYP/EqAZZfxb/ZA2QyYqsBYt05CK7GGZuHWe2vBd87eCtRUo9bqUiO1MNilsdY8U3giZS
X6tTMrzsGnFx7Q7K9OKSFruypqa49TlI1SqkRcD6gsmulhmGEExr8Cs6O5t2sTERDVg789W2C2tU
aI/k2tpAWHQRtIdW3eubiEHHta4iAidcc+Jr6I5dgC2AjmnZpGVJom1ldxahyBwqhzAzs7+RE0c7
ywP92gRd9yDGgLeNNqD+bhnB+wON/VfWsqMGDeuy8TFxlGdbvZbeQ/bPkVXk4j4IYzrmdS7+tCN9
bxmyJKA9iTYwapCL97HOPDLTL9Iomy8TnwCTn2wYAl4GE3Meq11GwCNTCy8q4Zo2cfsxMt16Xpjm
baEAZQea0hpAe590G5SC2d1GiwYiEzuOnyfZS9nMwc5xpu5gQa0GnZQjSmVvfo1aGk8SfqI96h6W
uDpuNWKv9bPN4cJAK7N2FNbTNk6W7lIlLf7ZWbKmiur2FUaVdbNrxDjBYCRr9FAYjQatIlDWbkBQ
gW4J3WL+1ZY89+dlmNB85qQeuFOoPfLLbOYFKtMgvUQpGgLdfo9zRCjuCP4H0dyh9aBaYvaWZEOY
Q3KuuxKbNiNEjGqShNZFBWyGKJcg5rMJxs1p/TNQ9lShpWNuIKJu7dKltyxxkX0gDj5FS4Q7yp0+
I0c+Dg2tRmTTx0L+deNTbOX7ALohe1KMc+VzCcdAqacHvbngAf4oM3K5Mlkc1HqzrzNygR3wgoDb
JkrwgDTOOEj3AWPDPoEkgqUCBgVfL1uPtKiuLonOvSHoJWVHQz+f45B9ozaAB28INsTzH8z32MHg
BVlVRvwMVevbw6JKPkZHwQLDzxA/Rr1gz2PXCzewtwWONm2T9/PFxnGyxMQOcwej0PVpUR71GXRD
42m+M9twesZNEtR/mwKvX0CIBgkemOXS5dmOPV8FsZsJuV82AXcOE5suGtH80olE6bmLzG2XVntO
9SeDdQl4D1KROpbV49bVzC3xaiq5erwYenlLm2mT8pLM+m+8fEU5ejEoHsRFbyKj2Jp1+lKwzkKU
PBNdbIKptPaOV/gB3ywDul1p/oQB8kpD35glS/QMEmSFNHH54Dze5HHz4PYIHWoY3SUBKMqvpRty
T1NK2+v2M4Z0bHHV26hKYHLV8bCwz5+am61jQ0JZt3G7bD9DmIflpJhvpvUEFIo0wyV508gCpgFb
c/n6BBX4jcEGvlZan+pPaX6OkbNNGnlIiVzSTVKdpkXnpfSmn8F183XXOhcexkssRvJNzbOhkyS0
LD7n4NmavJOpGQ9Kchlm3CTAXk5uhx3GJMi8k9ieikW8EWH70bQEJUOJCGaM+NZbOcd7e+r8Dgx0
3ic+4lUqDefZgqpfjuarERYvnL+QgWtyVOZ3fNuHwNO3g+UiZORRZiSGaAy1sgbSCXTACMbKCMf1
wuyrt833sk+fc08+q/9QqW1l7gLnsfC1p5tosvdMlJn8fJGmsanyL6I29xos4xxoSMiqEFk+JON4
Kyx9VXnoD9z+cUm/Es08gpn0q3z6YaC4B8h378uXRerbLh9PUREfAjbIZGUH0tmIYD5NLJcmYb17
SnxpFO5qCMmn8gQV/qAxum8+9Nm74FQ9xUb13VQjmj1HZVWcRcUPI/iPp8gkqC5i0bTsi4XQTWKj
Mz0ntgdk3ch3Zow/AiF/RYpQllM8IkK1UpzRHXEVDgGe+J0xqsf73MnRME5f5Zxx4A3rpp58BFy3
GAupBWOBp7EiWsdo3gf1qXMAQXyDhF8yLzDY8KbBsYtJNkyT1wIVgdNOV4Z8j7ruPHi53La1tnVm
ErbRIzJzWXdJ5asdvgV3Qxf9FVXYF1kvBPG5fsW7NqHWi5iqZQUnWu6eY14qRVQAPY481btIpsS2
9UdxfmyL1Psh3HhNwjKyeQjx0sZWCWgfxWLxo4/LzkuduwHcXcQSFWu3GfjUkvIPKe2nsMcuwaaB
yd5ZNNm6AQ1Uu/MxTGI/IqBCKS+BLF6YQ656ofmWA8GuBEuOFK2Kpa8OjInju07/Wm2LQdjmUEFq
zrPCYIKNRJ0+N2Z9cYjE0XRnzyBro47mmoBs5ptz119nMKhWLHb6YMB/Lja8qceyLv89XzHID7ZZ
7+pn71G3KT4JPEmiojkbOR3MQKybMn42II/rE+ckXkFDGVl5S9Vnnkz1mVocPKt3cGPnkb77YHEs
0C+geJwvhSEUYHGDbJ5eydiiUtlg3zkw5903ofY5ht4mqfAecfZBK38OnAQnib7uidc1zOpo0C15
LJwgVPV/EAGeZGy8Lbg/+Usq8BJf9kxfXh44L7cZcUA47Y583jtXS8nXhYwuHZ89Hmp5FzrbxN6B
jWlOb8RXBf33UUwWsgFjH7ohpFosCvx+HYccEXwnRzfhFpIdCkdAfSczBAj19dZ6ih0UInHCbsL+
Zkl7EPLPgiOlxrlSMfLnd3gW8XC3++ip1uW5CEHWs2GnfFgNcmRTHPiLxmkzVY86TBWMRAd99Dbq
3+WQHHUOklZUO8zkLVOLKbLWqU37jzhCTmCFsKKhA0FqUKwt7RXcwINbS1+daerMSisJuIqtKFc4
xQB/uvfmuuO2odtI5aKALh950G0y1H8Z76fZQ5Hk+FC3lVb+UfVD2gHTGovmGBrWvsY6qT5ry4LM
mAAiHM3y0XAb/CSJ7hvMNle9jbG55lILa7QvZlwhvhyd5zxjUdOLy9DOO3cBAF0nPRZZw94MccDt
N1fRvu76l4QfRmbz1sn5tjTtURKJvli5b3vmJYd27cCqN90HhkSbgtoiBm7tSGSrSHF7aBlakvsG
Gb+q7sjzeM34Ei6n6Y9zcSpaZ61euFmbcStGzOiSKKQhmYXLhN17sCvLV4KAIm0vcgwwS2Hj5lae
hvkwDuURWeWrZv4JqJvbxuBCxWlUMsjB/SeG+ajYAuWIfbfOWHRyWls8NM2UE7GOMoo/mwqZQxid
55h5Xw55BquBL5a4lwsrH1YzF0HB6kXDrhL2Sd0uXdyvo27GvsSYv0Nmjryv0MR9nm3kRfHBnu33
sgnvGfbQhW4iHvLj4lKjoPs/6SjXkwbtuPqjwyB8Z9m5NxBaMo5KPjLd89WtMqH9N5P23JXqJK+3
TvSpZcnF5CVXcG2mphtlH1I/m3ruib7zZfLEhofo5+RYOP2z+oTZtVwse7lS7/ttoX0mHZG0Ocj7
VpaPUeg9Kg+wenRZIa1aYg0Mj5g9t9qp07TkhAc1/eDCwFA/WbTIeF1nLKBq45CRn2Gn0ydqH16X
jkuNWcwI/yqHVGpwJBX6K56wKyG+u7TFp4gkXQfaqBUAnK35qetmDEDFpa4AHgapsUtxn+g9jgEc
c6w5+m0Gq8dqiQUn8UzZ6CYH3SdVpAMNZ3SHbYuiys28QymHOwKE3RiSrCHBb1bOpkZUqCrawBZ7
PaInx4tkLPVG2YGcCEOiXp2XhMzjMjvOfPyaYCJMuTAyiUMKQbgwviUiBmQceeDburMcGRSr7yXq
BrpDPnX12xkIZeYBr64Tece8Gp5aSdIGZZTmwJ0Myj8VhW7Tuvc4jp/U6aAuTcfybg2fWoXQgynM
rR2sTTcOR4+KY2DtwQwQBKw8kqRMAZW+wMo+kIAMHH3ZOL21m8wAQh9IJzIJpsk85QpTgiKe9f9u
xubu0NChOOXoa7Yx33cVZEe+hVuiGPnmj7qCITvslaGQdMt/tfZcF+d6AIvAicsma5VNIBRVuY2H
LeBaX/Luw+Z6avr40ueojXikgAaCilTgh9R38x5yfXJI8vSkoaavqdgc6w/x6gA6xUODJinJyktV
fPRdgEfCpe8lMIeU810eLR+1DHYz56aXt1udUY4qd9S5WSWKog1bgGud+DiAF8jWB/kwpJTJnrWu
l9n3Iu2pSZOLWGLyhQjGatwE5h153TiaMs6lYLJOM1fYhM1P+SLcMDkS0HS05HiMRzXICdlfMv5F
dfCQqfqOpEFV/thed1JfsvIfxunkAzxbh8xy1UGZ5fW9icf3YPG2CO+PXDlESZpfA0CCXg4PZWAd
1L3cZdkb4gAFcWBL8qTqEiAefxtmqP1IoTm3wBqLF52639ZeM8lnEgFQd2zQvsOrOsgqiCxDx+6B
3xHqlPqCReed1cnCqvTIaOZXR5qG9mCn7lLcP6SXEExNh4Pi8pxHw9cgzNF3oZr0WfahKQAMTym7
1YNqMWRe7qa0QzXsov2DXWwVE9tbZDE0nKTX75oU3wl8JpIayTcBsVaGUOwqliHQfejTZVAcqxI7
q25dOkoC1omgtuMfezCooFomkYvPWRBSRIJh2rm9dWx6JXZHuQ0N764O/74kLJV/qtayD5dTiTQS
oO+/1yUmuxkC6km91myHD+w0G3I58Bk29lPA9d50M9k43lZV7DOsI4NTRr3vTKVuBqbeVetxq1k5
Xp6g3YV1txswNDK73PStPA/y0tBNKdtj2DDSJi5NIJHGYv1HAs203dI3gHcaLoEQ00MmnKdpEYea
9zfXyQJZ8p0crG0knJ1q+Ox5Wpt0aXmXnhq2SJLejpXhYRrwFeHBsws0zFnB/DnceXF91WANqBut
g0Xc8wO7+YMqAxOe0wQBnqBizHq6VrJXN1zL64oj30jjvywzd+riVU+LmwAm5FvtkCmqZzRuX528
2+YOLWbkgh23Nur3M+kjBF1SXWO25B1FWH5Op+CC9pr3u9h77sCQzN4L3IAs4M4uEUde9lwDcVKP
AouON3VcpLz9rn4v1bAt6HaA1FX1MzTDTjMMTMskqWD6JjOmk5eKoJWybr9JGqWocfwYJk3ULyfe
GL9lHlqj03YDRiccH9QEuyKaHhTLoKDkyrRsrzsOEnFrq/47snQ3IfJ8XSAGzK/qleAP0TvzaOY1
pTisA14urNDXNNKAjSdrwdK5wOmqcl8hphAAVmo8OIK7bHmh/jay8QbYmBav2FhVwh4x2ghy3Jid
kRKsuDAKLxUpIYc9uS/qXMtjb8+zzIMgA+OzLcZb3jkXJ0HxUl5UmauuURajuGuhUapPmupwAfGG
h4kBzKlMZ34KdHfY+uc/uFOOMsKSlPNZ8nCoH5d7/OCM8oFRHfxLk7xC9U1nvyODl8zgxG4ey2Lc
aotx1r27UcQ+FSGPHxlCUBn/FSntJIid/bYo+bXmQZ2dfSceFyPZqqpf40iseAKrZnxt6CLI/doT
oulHpvdMdgt/a5N3k6uQD1mdyyaNB3kUqqkR7fyhmkwtn5/Ub6VeOlUZBZQsBbM1VU5RAaYxzLLa
NVlItA80KbsmGVmuBiw2svCYM/JpZH5lXYoHyt3o6Rc69iMXU0zTq7n2CYHHRbVHnklqLopCS7Fb
0QUvi/Fr08UjGP62tXbNp+JlxV4dr8bSXIjP4Wj0mgMX9DHmrgVizxK28SVRP3mrv9s4nD1OQQ/6
SsSOeeUwTnPgR1WFx/5oMb+Ftzwm6HDchsVHeYlM7RaBO4yd+jHnsmU5dFDfA+vQzzRwCMqJjpOZ
fLggMTIkgiyQ/YAqURm9eerEhVNoO4f5u5o50DxHhnfSk+CsDgR1BOuuw+yxujlBQsQJR16tqo5g
2TFJyMAFqgEDywjfo2eE1HRIwvndInONldGVdeijasCqjJ6V74UiYWeaNYOp9Gp7BfImSa8wrcZ8
futM5N2MNKZ8uUb58IfgXb8bEelFbn6yvZI6zDkWlnaquW+9ut5ES/ymqikEK5B0uvxfd4zMVXXu
AvfBqowHvy/zO+m+j/z/gs+LabQ3DOeRv1PPn4d259Hy6p1kIsIzASlwn2ZAClH7w72DjbAE34ly
dvOCtg1FKQV3k6cp+2Mnv7vsR2rH0M+R4+2R2rDoii56HF76rvjDPGov6v8fUwQcksqLpWaC7SJ/
BR1FpXdU0dmVQv3XnIKjIVmIx5T4Xtveqqo2wJS7x7RZbrk5GBt13pay/zbC+IIy5WiBHQg890mU
/bEN0CtBQ/UTZhDMFjdWrl3VaFEVgNmQ79naQMaYGKsFAThnsw4fyNT+lgGr+8TROFTb1zpil9O1
rCX1ybqqSY3ROhtVTuFpJeDE4irM94tRorvD12t5Ft6AGrp4cgqYZa4YoW9nDo+5NEkLSz9ZAB2l
7B9ZLa2kbt1rT+NWb/8VbD2w4MYNX9VZaOrNm1dis2byNNIERuBkVAESWc61D6of1YaP3Jesam5m
1z8ArSM4jfc8z8otuSsb9KHHNmXpL7XCYpXUvany2MrMK4LFM4fHZRqTn0KLrgAuzvxxPpOiD5aX
G8EIAUbQj0v3ZZvjZ+FEZNjq9t85ae+S97iwzG6Pl5PoQRJgsaucOz1/K0Zsl467r9P56tQztwkh
2p7Dcxhk/z40xHkno3LIpjC3enxyXPfeJuKkpcMLYswLG9mvEfLtv557xP9FphjXhSoG/l3UYDlJ
h7/pXXWChzTvCGx6AQz4KtALrntzeWTKuEk1CydbejIaEi6ZzJv00B3SQjX+sKyIQM1sP9DQKhJr
SsnddzDaNTWE4qaKkvHb6Ih/U/M8zn+oBanHLK9yEILP+skLMcq4yGFWluNgpA0e4wp7akf9k9SI
XDVYtLmzM4xw21ZIViS/BgnurW3nZ/LIeGooVN2pTO6ah50GgMWl6RV9xLG/Y83et32ADdLTVjgA
z2VRnIMpeR8HAEQdOwVb8tuWEVFN1okS/4Bj599hInC9q5dQ1PGL6qiy0XwMeVrymngJ9tS3rh+f
YfMKtPrtg5op4YZiRkBrqnojpKzsVfRH6G68LfnCfJ0rwBEA9yT3ctUXvzQQf7SGxKOy+BzmZA/o
DghuzfLSg4+Hs/w0CuvccJj1ZuuuKlycMDErP+yGX020L7HXnQNhPTiMgkbp7WZ6Ojez7hjjfPSf
W/XklC7MZbt1L5Y+u9uxNH5Kkd6TuNl0Xm4SXLpcLcaIYxSymat3qrcBrP4ROwNp3jSutp1+FVO/
cRl1joNHT2gfI6tC/JjDJDHAVFON2KgNDZUhbpgYGIF8gJwibXyO3yZhGsRiF291glQIAcIftFun
tuXrlWlC3M+Qv8tMO2GReR1DgruEBmjJaUdf5SIAFLIeAzRCRhO/TGj5VuHIlIRQEEw1fZes6whr
Y162Ab2iR9KvkfwuXvaWFeNH7gg104AR27JdhmUc0x3Zv9Img0+byMGJy5/CQdeOouFFEHGCAgaL
EfqOVYxkAMMaLoeiPbczyzb0bZAU6/JjFvgFjPy1FA1CopElZqGbSEVrYtWWKCPlUrKdV2e8K7wX
4TTJvo4XvM+og1h5CF11zo7361YYPSKJT6advyx6KsTJDtsNfesOy86c7UfXaN/VPEwVxTYiWir6
4WxDbNWKYYPc7TgTOOZ6qT9xmbFyZlhEO6xGzFNdcLTxWLgkRBv2AUA12OaO39VFbJOZ8M2K8A30
rh86+ryJnfy96bNXMRB2S9gArnaEK6IBdML5SdaEz//ek8jzmwYOZcqVqLFTCGF3SRwqOFrYpado
D1kGyxZGNwMi+jD+7gRq5s+lYfmzK5+9gcmzh2XVyMGkuObdAjOOJnNP5A2Ty5yPvaVvKSJcahlg
P5fMuGzpsDj1RzQiwcYsagRvaUfLEPkkkxP7Q2ANG/78GfGMb3BVMEzgz402+Cj2fUEZVSbn2a1u
JvE5HXkA6eAAN8KsvDBgp4cpLVZ7AXexmZ3VdR+P45VkEXeFAv0w8As8yyq2WomenHFxjhNsp+7V
MABJlHTeuFNllpqI4aU4oF84h5rmTyUTxcnLIbVGh1EOvBXpXs+mvUVprf5Enj6Sqpz01lJOl9qM
M8879sw4grD4zixxCe1pbzvDq91bX1MOGN/LEQhTgvReeAkxJit7arQKF6zXuU6PLVxOeLV0gspF
sPc+J4gsGJG6KazSgLFl3TpsW5XvnKfnjSCY25wM0aYUla9+oZGbHwn0q0Ohy6MHSIJJfHINqbgD
SdkqBVABhlOJoLVhlE20Yb0eKuUa5DQCVlOvZWs0Z8DEr33j9X4BdwzzdnQiXSJbEVH0HhtBzgXI
ZrbFkscsAf53vUvavkAMllRnY27CPSLK+pHGIPHzGEPO2EeX3qqOrR7/5VwSaoLcPspYbNvBGPZR
lrtHw25fO9jNwEC0o5uRq2a68UMRxr/GIJ4WXYPigFVbgRFJr/kogioDQFifB82E5t66hCfyJl+Y
Pu4it37Q2uiuiB+NzD7A9u/jenzMIGCQ8Xet7eCrNOmIyZhC8Rzor6m0nueMHL9+cmnDDEI91HuY
mCXsl2VP2iWiHBcIEF789aQDLKWeeSYdnUwD2lu9W+6j490oJJgI2/bPUivjfl88NnH/20aj3y+w
hWNHWpvMW8ab2iU3IfNshylCz1eCB78ZxBff50fWw45NRzxenUnkuvZFY7yToiXkkNJ/Z8/BrV6i
cxLXdw6lg1G1t55Nl5rfuuyDIj0rfBIAHjRzYSVoZuSEJ1fuVLiwE9DYjgmiYd7nrvvGqQB3xPrV
6+jcJlARrdhiy2tlG1R6KG4kR020mHsSzLk+WN0QlPHE2A02IrFGKc7hSUKlZECx10iTntv5iH1j
rVoy9aQMw7wLwobyhQBaI8OAPtMozJH+VGlQAxy6PbUWQd9TrMgfuuesxnFXvMwhfmsu+2Rkl5in
Wb1vFYe+L9DnmWO4y4fokprpNm/6j6LIvvmbPTWCMoRIkQfT0SH3dpu2q/8mCcFGTA6MKT2Ar76m
g0WAVEWdkRpI9ebCtfxaQ5OslQd9nh6x5aPX50d1iOEN6qPDPycVPtSYPjYZWtFhPy2M2XiJ7RH6
WjRrd3CqZ7eIKE+672pkndvGkaG0M4gIALaxzCs6eQsK/dJY3Uves5ZArv+uOdTCE2tygzsbN4U/
FBgT7W5feMiq5h4/A8Iw62oII4ILHx4kRctoQkBrpUfCaX9IVI2h/mpRGzI/U3EHINf2AQFG6zpM
1YDPeySncYd5DRgk3UWekMWV5nBaxoRzDwfGtojsO2crq0hXpWthEABP1MaEFrQ6TWzhfiGLxFfj
/UkZBc2RCFZToZ6GEe6qGCbSMeysOgh+ZnOty7w+BIi2XpFHkBs/RkfTTrFf6+/xnPxoqc1QIzV+
hyRDeqY5xJTUs7mKKybMWs5tpt7w1IxulmntzYoxhSEnJnF6ShYFFNeIQblhPVaJ+Oqm+g8L2Pd4
YAqO7vIah65Y4cZ1zoNRMGFUkyXyAomwqV/LBueIIXsOAxs9QQcrTNTd52Ja0Qpp0FEjobAwozvB
uo8MKQKMLbEDU0WracKTX3WBkh2Xsw7JmKJVVe53c7ZzWmdgpzq+CKAl69RJ6nUgwPsaLk5s1EA/
hS3fWyrpoM8vLDg/kM3hnBf1AyXwvQFZyDRB6xRiCHGYqmGxPX6GhljUnPo+0GlGA8WmI8ZxM/T9
Q2f2V7McALxhIsWV9synfDDj+mXKXCY6A5ljns60mAFjphtvdouIuGOd4bkgPdEYupRDxVviNk90
6r7A0Dow6w7igL2Alr02ZvwYacmhj73Hma3WHGnbVqP/azSbsx0kKVs9oC8VLrDEdg42kcghJ0RR
609Zh9YsGNx71jsXiLW3wmuOmhYdWKZeFlKTlPTjAfDyK84l+D1BeQmgZBIFJtbmv9CzeGv2TKIQ
370nrbNHd/1QFC7or/Jr4fzvhf4xOpLJn37mIv11RP8cs1VYxRgMBlPM7CvEQ5DF/pSwZnZrgBqs
y5IM/lfZvjSN/fffsyazetuZpQvlW79NlnX0BlYLqGCHtRhaMgqTAONf8Zn0yTHPtHPpGsgQFnwd
fZYzgYjKLdj0YkVre81J/UD5PD0bhKCv9DH8qSeSWq0uW2M540fWtVeRFskmm62vmGTmi2RQCMph
H+LEn4oSvQj+cr9x+2E34NYuQxSzwjRJSyyKU1vKv0XB4C5PB52pr45jC9xliYLFS8bnsbImvzes
1zzLfioTQnPnuAUPtmT71URbfGCCT91FazxJCP1D/84q4Jy65mGekxtFT3RD1ttj9u0/jGD66aZq
Z7Q6Uc7FgWP1qI1QlJCrwEerJi6ooiV+aXRRbJIvOr32AC9WUW7Yfyp3yq5FFOKFHhfebKkBMpSo
AG5Q/+UxcqAWLorbLtKMEaQcU9KIsobMraV2doQtNF9jNVt/E1Awpyaus+cMUMS5xs+VbmyIcyiT
A47p1uj5Sp2UrQfpMsnyXBAdt+36kGwRwEHfTazCIavYmT9kWlZIYdDfOORpAK4PibORDjIwNwie
OPdHFeygXTkQxw+Sclhg8za/25ZdHud6CZ81FxqAWWsQ8yMwl0BtElahNbRplLpe+dqVTbcy+kF7
n1vh+AQChr7D32QVeeLAl/HQejkIUoHWBJ0+PkMQDuyyqfDsZf6OvJF9vgFS9Y1Jqu948adeB7+T
nCAw0ZJlTMYiPJeG0Z9CTmnsja8ly4VkbK8ARGtO82Tm9mzAWsSsH8d9hxcXeMFO1Om1sHV9H4r2
C2f6d8KIHEPqrXUJWYyNT6lNd8qE/WBoX5pnPvc5drqqlc7JXLr8MceQ98DfLn4a2uGRTC5oixlJ
BBn8L09gQ6+M4YUXJN83VAzYByhNGRiRdBeYxFJ4McRKJrEe9flKt0G3Ao28exbW8LKyLJ9/YZGX
el8dqcObbOzfUJ4hiBLLg7Sbj4QnpRvSt5lpGf63V3PA62vmfi0LP3PEp5SciUKRphjHwyVC45mx
aGBjPSyouLkQiNwVJuR/ts3Smc9uQqdpCX07VcnDZIK/qkb8Q8kgr51D0jEhQGlEO1s7uTgWpk6H
LQoAMaI4h3FTE47qqvmdVYNgZTQbQpaOCURG3vNj9B43unsbs5ocAvuiByE2O3QpAE6MlWj1R54T
PPKps3UXmj7AUExAE/ou13L9mI1EkCzHphVPcVWcB73eSMhckeQ40pvhCXKiz6l0yJzqORfF5zx1
j15kfnT4oMCQGEfZthdmlXfSug8Bn9Uo4ZMMeTbdHKKcqKILezUxM9/L0dg4bLyYmTg+HBF2lQ2+
Ej3XLp1XvheoNjoMBAFhv0uNfKpy+Ovgku80STIa/zl4/LULl9PKrLNbBq9Qa/dVHHOmZPM1S8WL
G0bXng9pBV9jAS5DnhiGbuTJ2rPeO88igmNKm/PiDLrcCa0mn5pfUHnPZd3DgKlqtuTzTnYWiyFG
HGl2mVr9ipHbN0p5ZqHJ9F/qfxOh7SeUYYgkeYRR3jH8pSZmDFn1zsnLAg+zRLTFKniVWvlbaPZy
Tpyi36Qd4xDZHYAL+I47ABPAlc0upMaDFzTvrma/2/P4TRjMoTQKONiNwrh3jOilvkmAiGKsVgFq
5bNeRHtzXvaAfe4GQvA16Ua3pQNSwsqpWKGApjqUdQW+0cFmmMf32Ua5GIUts9f5otUOmE6t+ckE
csYx32cCEyGTNxROevBhN6PPzPado/QaaQPCtYAPTjOfNLjXM2F1JaGH8OFPs80KXm2ZbSPRaQaT
A88N25EuYC2E8rAYwWtYjFKhLWbsO5CSCaZQhcmGkbzrJHyJJza9cd+cIXtferlgtu6ww7Yla5i4
+QTKtKyLSX6YpniqSKpcYR64KVpPNet4cfPtKHERuBVD3lmQ5uH5TApe4hysF4JukgA09lmSDzZO
AZeW8hMnNBEXVfsB/+OUpsNzEccoS6OTrM0/cmrfC9195hF+G3LWWHbgopzVOBlm9/r/H6jJV1As
hUKRPDfz6O4x67kb1wDjOtnNZ9AWClk/6gj2KhYqWCU5GLW3ubE0IgCg58gAtuZ//sd//e//fE//
Hf6WtzKb/4+zL1mOWweW/ZUbd/0YQWIiuLgb9SCp1ZRseTr2hmEf25xHcP76lzwrGW6QEVyqQ4Gh
gCqAhaxMMBv/T9Hl78q4aNX//S//3/+Butry6+PP//tfi6D8jgnBPYnf//3+ihpO/JPz/9pwsOcc
AvUX3viRqHwPj69163zf17r7Z+sJq500xIX6Av77nxG4enE/wUtFX5X/7utA/NmBVZcTipkachlr
UIzN3SUW4NIqs+t688xgncVqb6xDrTBNRJaQSx/P9BKOElxTtjcf9rW+9PqmdeTrBVIQNYF18K0J
RgrgBAAl3dc4/bPx2UMGdZgqgge25Gsl2teuFE/7miZ/Nh0rBl6ZDJqbHoqQHqKSFg8UBfyn9daX
vXFrRzp/tm45Oei/0wbE3tmQQUFxeXhUp1EI4JUDvLai/Gu9I9Pi2n92FFqBHSRNSi6h6l7ygflJ
U+6zkPT+bBockh0Zq4hcWIaLtQqsRyuDhtT6uJe9fcNAUnNZAY6qhBDpXMo8+FGR7hQhq4Kc1IOL
OpmNPgy2kZrjphYCkUfd7gKK3gx8xNBtxWG3Pn5DyJGaz1JaZS5BUdHCaP8Leir0OE8ZSNsR9+/X
e1jMfMtCmtv2Nt50iq50LlkkferMjxUbrtQN8NRQInMXPSxnAoo1H9e7M+xYqfkx3l6QOYj5khQE
9/0EOlokORqrBoo/h0ZT9GG9G9OaaB7dOCiStRO3ulC75PYRRLgFoJ7Z7B73ta+5NXM53qbKproI
J/2dFeDxg8bixtidpZFbS6J59Zh2ElkeaFnzZHySeQvMmwLv/3At6uxQkwTYt/4eJ+sls4BvDvBa
k6c4ZvfNTPf0miKf76bTBTihF3CLgxi7UhszMyy+q7m6l7alYDSegDIGAUlTHJsWNWFZeqohxsff
7ZqAq7m83SODQWk4XVz4O1Q6mvjcSuhbr7ducEhXc3YXBGg1UdZ4ccMpvm85jQ89nenj5LXdxt4y
daH7fFu7yFZ2w6VDUEQJNwhHJvIJhcrpxhKbOtBcHis81ziae3z6tEjOQkJVgWDbbZ/XTWTwPXf5
/c1RLWmQqtZRPZTggPAdvRECfTMUY9ZbNw1e8+y4d8C6wmoMvrVC3215eY7BPHXfKFzf93WhOXcq
k7bmVHWXpAJ9ads7DwIPPHmVXtbbNxlI8+/EG/NmaJzuIviEwsc+s0D/BqLO9dYdk5dpHtxYuGvn
+Ky/RDmefYPzAntKcuCih2NZzCfUYwIZB0BXeq7c5GC18wH7AbV7INyNAQQmRxsYzvWxGGYqNIeX
qLWEWI3IQSlnv1IbDOGs3Lgum5rW3NwKlUz7sKkveAcbT/jYhDoZnbbc3HAqCs3NwevMg16glLwN
AuC3YzxuhiGI11ByCC4lIBbL4ZtFISBPUultLJxpRprfQwhsJjztqgt0XN27koOuVg6g3d23FJrT
S8cFEtjFmR4Ws7xjLUCHeZF7h/XWTZtOLJN64/SFYn3igFfk4kCbt5y+S3wbdbhv4UPzUUbviWpf
gsgvp/lYx6D1cB/Bm3HMgRtXYfWgKHtkeBVdH4shQggtQnTgscy7HmdzMtd+KrPHPnBeq4UOd719
Ztoc5M+5SmLbdEp4eVnKW20wlhbd1B5cO23kizfxCoonTICAAQn4MIUcM6gEQNU5Z6ALeASHD8i2
iz5F3gSibb8IaHBQkFP/FgB5IeXphRkvgnMqA4q3wLjzko/tjFPncRrmUX2CroCNzCYot3Jwunt4
VMWjLKk89DIVvQcCcz4n4z2KvVl9D3g+B1J1pD9AQBWLd2VV4cl8rMrqngEXhgejAXzCPapYbOJC
5w5sa5AEbaNxydpmIQrpUohhAGf9BbjAOAYoeoBeYwjZB9TThYfZ7or221iQBPDfeR5YgArgCARk
0E+e6v57XoN+A3ptBVBa65a/GdlQMK5FNkbBqwZxEumnELjAy8Y/ZA4/gKTHn5PhOcrV5/Vubjqi
61A9ajVgxIyaWvqiLOoWSDUlwPcYWe7H9faXEPXX/Q7ta6ELoT5DWSmVYGbPfkKuCqB51FVIJ4NQ
xfCDg++4rooNkznLoXKrMy2SAUo+21mTS5+gRLym+amHbowFjAW40T45TXucE1y8kbuJsx5V//FG
v0vQutWtFszUOM/cUylsCPkQZIkFikniUzY1Z7yj77npwY5aSBOeB8CElK4vkU89Rdl8z1mjNuKl
aQJaQAOp/ADEVYW9VgNm3JEPFYpa7xyh6mPD2caF2NSJFqpYT8YxD7ETwMsK3YEEb0N0isfzCAVL
VDbZZE9uBpbSIlZegSxasW7ZBB2uNHVd9z9ni9Vf1ze0yWG0C00PKC+BoL3rC4aa46L4PHrVt/Wm
bwZzjFxzeemCMihC0tMvEuDJB1q/m0I8EqEYab19wwoQzdcFcr1tjsPRB/72QlLyZNHpvijdV1Tt
7LnuuQ7R3F24USvChEi/G4vuGy07510cTNF5fQKGYEI0/xZghJzHFBOIPQVdbw9V2sFvUpWvi0/j
4/cZ1UA7J7LY8M0Zj8oyUgVgkvHB6Ad2pih/CpPc2bhBGBaaaM48gFCIADHo+jUHtAAwsgyp6iDl
/IMCNrXdOrtvhyWieXUWe7JDSt31Ux7z93MAjeXMcuVOA2nuLOesBn61XwISyBTjYrzrwio6rS/0
sqA3IirRfHgGf0weSODvPdtNjzxy7oFT+pkX7XkgBRBV+et6P6aF0Jw5KaMGzL2VAPk60JEZhEQz
G5LUXl08rHdgmojm0iBh6VNg9NFBYn9wWzwlpjL8sVTKDUDmlFA337fYjubbaadqcGoJ7qcMIRbZ
h+TVrotyT2oODw6aWwNRRkiblq6vclBGAT2k8q8ggy1/IjME4aZ1Wxki63/X7Tcu10lbgc6Qcp9l
FgqnujFEkV5mb2wpZzH5jT3laB6dgihulEPt+qBwfQIK+3fUyQNJBhRCiVd3pP6cAlvb9YA4VD/X
Z7QY/1aXmp93fUnCaXa5X9Vg/g66EhW4MQhWZ5fhmcl22JOTDsWJIU14KrIh2th0hjDp6I5PosbG
8xK8BwQMH/BsCSqTaVbt3Sg7+9EO0p+VgorizJqw2Ld2NoEF3qxdGaSgrBI590VWIIGHoi4FCnSg
zDbaNziqo0WbCFx/hEsbPCWQBH7Fh7v1w+NApoaFpBtdmKymTSEGHSw2NxN+NUHkAZy5D16bv0zM
PVPwIB5Y0D7irXzfCfDfDfaNvVxUxEz9jMqzHtX/+cgBHKlewo59XN94JlfSwk6GQpvaaQn3bTUB
EEom+gha8Oq43rrhHmHrsSadW1RmT1jsT0gMQgjAiiB6JPP33Bse17swrLetBZzeooB55Iz7IDiC
JrF01XmeUPeTyiLad4DZ2mUCFKLAozrYUsOYA2/uEOfsdSHb2E2mCWjRJu5jRgCjQTyGEkVQos5z
gqRUYO8cvB5ZPBTipShZ9ZUAY2oVZajYyFDQt8/6WgBp6jaq+nLmPjjZ7GNEGH30hgGUyTToN7ow
7FBbc2gO6NMUi5H7DqhgIS1SQ4QlxMP7+gQMx66tnesZgbrrCGIYvwa9NsoffGihQT+Ydr7oKDIW
0cZ73n+Hx40Ib2uOhjxEUzppgY5Ap+JAUPRhVsUngD9ChCZAc8PsPq6mQ9N1ArRN6p6jZDpn1tlB
qW7fRK+58hY0+K5NZ3uaY4LxzK4G8N9DOC6yUPFS5o+ZBEypztX4ft2yt/c1Hsz+DPQuSeOWgFXW
n9rqF2HsBZKZL2Otvq43f3tbQBrrz+YT1YrKkTPxbRYPXyHnq76Aabv/sa91zSmbKh1qWI35Y4iy
qDwFoXg/1POuTQchqj/HzuzUdnhuMV+084Kccxdo8i/ZgNwhsJt/3Snc5Tu2txjvzeFBmxlCHEMN
XpB4aJcHk4so5nf7TKT5JRD1GUjtI+63Vg5y9EFkD2B46s/rrZt2j37GRk3gQAwXxzgWIeuDxzkd
fndF8W29edPu0dy+4xzbR5TcD2zrV5MkX1PCP6w3bRq55uhBFDq0Afurj5KBTxA1fJYOBMtAi/55
vX3D0HVkQDsH0JWJYuKPxUJvGUXxU+GhZHVf65rXZkE0uAmriA9QZ3eXNgwCNiT7td747TdcF0DQ
P/cjGcH6CZJkxw+F1R9lKcCqkh4VAXV2CymbmoDMTpznvvwyQeF7GrOLWDSO1ntffPfvCGzrqIG+
J3M6NiXz0zh737SQ5yLxzxLIQI+Cm3O9D8Piy+X3Nw5Xdfg0ByEx8R2Q7N+lI0XJGZLEoJygWykB
0/prPg2epWrgVo8KWJQZ39OmAO0ZIsdGxDBNQPPqGcAD0FIByhIJ5yeNs6vlzv9WQfS6zz6aWzdx
Kb24F44PCMrw1SZYBVQ2yW8oD+j3PLRij2mu3RApGtx4iB/b9lEUqQ1d+ijeMI9pD2nOXbaQYUA9
G/WbGcBwkAaDYh15Yqglo0z6ZZeNdDxA2APMBRYsiPjO7B1y0U/Q7/kENNbGFAz7R0cCQAIhCcJ6
cHxUAikgxovhPgTB8MZ13NS65uFF7cUe1F4c5ElQPJSPxfckqTYMY2p7WZQ3zlWKMUupUzvIXPBf
Xog7UcnO6zY3Na35bUEGt6qjBoqMPaT3nNj6VXXO/XrbBpf66+W/afqYDhPxKcjgjngxUseGgRA1
juqt123T8DWvtXKwrtdpSH2PgoW7Ft/6pP2yPnpT05rHVrRBqG4H4pdqzO5s8P5CRdHuNuxu8CdX
c9YJAiONJzPicxnmn6o8dMHqx7sr46QBQWL5e98kNLeFcqI7JWVHfBWA3LRQFLKwcvMjyGAi/T1/
rAeoIs0OgloLFFozgVgU6oEbFjI1rh3IjKJ+PalrHMhIq528rq9AZVf82mUX/UF/gopKHwK646sQ
TLQR6x6hHv95X9vLkr/x1qiKcxc8EvBWL2Ygp7PVHQ+9fVlMW2gOi+/kkMXd8rXcU6gNTfx3sVD+
rA99GeKNm4L+bN+DQ0DMCcEzLd6lH1tafuMSilTFVMcHO956SzPEBf1FPlRhHEZOZfu8kD6L6Zl1
IDeItvA0puY1x424q1AJBc7trpHg3rTGRYnLfm4Sdly3kmlnar47gOa0BiAEnDpTBJr9oZzGp7Yb
g4/7mtd8Nm9ZIBkUVn3eVSw5qVpRFEp2tfd7V/tc+wSGcHKfgXnfRuoi8kCu40Lq6iGuQO+4zz5c
89wSyQPaeQGIq52mUofWruPsHnB6FE/umgHTz1qG8rHQKWa/59m/HY2+16O77xhnmvO2pTc0claz
n6sadYHQ1jl1Fh03LGPYmlwbOKoDgigdvdlPUFt3Iq0gB4oY/RAV8xZc0LA5uTaBogpa8KdhcxaJ
FSPvSAU8d/M7ZjlXbwQIrkUfYEo8sPQ4sx9zNuBQSRwIZE+gSR+EeoDUwwjiY+6gWFTWxwHF+Xdt
k4qnDqXpyPakLjiMOEXiZ9c24IsJ3gRaOw9ZGIPf3wdBETgr2iHqLwmIIvdtBa7dLaoZRaEyiWc/
dWTiPAypYtC0YkMi9o2fauPHW1Roz+U4+gnrEaiQPnwakZU77bOOFgZD0kSqzxBlMyjO14R9qyvU
z6+3bfqe5VoIDJ2xLasUMcRukHLOwtGPIf63YEbsLDpE9lIuinKywQ0+hKnlhwnEcKydH4JcC5AD
NIgqFzBbv41ED6n2ReTtOREV6TdMZ3DT/5BebzaWFaHgWU3wIcsBQ36QQOkZjJNk77cm0wKkB/m5
CJI/s5+l8+9ckFM8st+ovny3vjqm4S+/vxl+BuG/ipMIw0ep4nkkUNhLoNn2gbResvEtZepC27pd
0BdVhWJwn/VqPrNKgSIKLBVAE02/1idhiGNM8z5U66HQoUYPQd1mJwiTomQNvFIbG9g0fs057Dyt
vJrls9+h+P6cQDDrDpo+wEB20NNdn4DhLsU0FxlQwkZUlo6+RbrxOM4ZGEkgS9+VHbAZW59YJitp
rjDRaBHWyEc/HRWoP6GH+dDi6XnXE4qtI99sqwEtypiNqKwu/RoufxwZOPbX7WMYug57y0gIUV4o
jPnEisL34Hsq7/GmspXOMbWunbRWYQNTk4nJr5vR+jHTIvgiFBgw9o1dO2RLLllOLDn5FDyXByxy
cwClYLrTMpr/QrWIlai57n02x87ZykELXcbO1r40bH2qOVbIZkqKqMWiZjXE0xrwI72nJBq/KiF5
edxnIM2/Agmeyh7fKT40YdVCbwQF7DrfgFqY1lbzrBDSruWows4vE1K9KzloE+HMw2nf0DWXomzI
RBDXLUjYy/AcY/uDnWXcwlgYrK8DzIbKgVB5L5RfC/qYFvM1BDQIchwbpjEEHR1cpqhHWugBo9A4
DX4OcfWRF+yRMvXsFePndfuYutA8i+Wj2wf4xvI7FHcKMMcMDQg08WDXDvbvfV0sXb85wKBkXLeY
iPLtqn8q3ek5htBO1YrHtJ63YOHLWXvjJqsDzKBFkXDSOZhGn01nVacQsBEReewdya4yrcFcAKaE
r4mdj+f1Wd3ctkCjatvWcim4SsWc+TSpwMcDFc37uYrdjW1rWpal1zc2y3oHH9URbAa2DVD0VQm8
OgKeAapm8pSiCmQj9C3LfMtuWvjIvLYa55Y2PikTyMfbM4jUc1LfT1SAFRyHWxFuwU1MvqIFkUmU
IdTz8sYHB92vIcBNFk2Xot2435sspq0HLVJHlS6r/WkEx3ZAFpkEVd31XvqtdIuNZbm56K5NtGjS
pr0HKiI4ZJpXIDnsoUm8hMaN1g0W0iFtJbdoYFk9FgNZGquFbEqIag5vjKeN1TYMX0e1OXQC90WO
4btEVs/Uc3CPD9l0v+4RS8bhxl7S4WxUoVg2bIfGB3roE5hzQbEHkrI0vY8FRFXG9AxBmic+tu/X
uzNNRgsrLs1AYQUdUr+Q6b9AtgDFCN7GfYe2syzRG/9zVdMJ1YvaB6AMfCVgwrlnYPnZuQ6ad0Ox
JgwEWJ58ktjf1RROd+Ax2ZlS1JFjI2pw4yXV6ldtEF8jKJaDniRl9fd1s5s2qe7G0ehyOYy1TxWJ
qrsoFKg1I56EdCqFkOEWJYBpM2nuPHkzxB6kV/mlxAZtJs8+uEBgHEHJVvjgVvPOkPWaj3booiQ+
9eRx3+w0B4cmeAmCXGyqETTDxyllv0dQj1C2hQIyRCkdSWYPYAlUWVv5cwGNr0Gc3an6SYPsGpJg
49Jg8AsdSeZCUa/2Cgb29gKiTmP9HOTRl13W0RFkE0TfLTBxV749yA/Ae71KNfyIa3cDXGQauebR
TeXKKcmGyh/C6usoY0gZWKzZ8DnDvrU1j64oeM8gMFr50Egmp6hKoccD6MEZYpK7rslLccGfQaON
7b72BpqjLi3k4E4GUK2GGOdGSDJNQAsaKS+hi4xvCX+2hH3OVfYuhbL8aaynr/tWV7sLgE0ONJWW
A1WADCR6nqpOS6H9nQTv2noHpvXVQkdVTZJwaJz5JYcoQdvS/DHk8uN64ybzaAEDlxYVSbDl+p5n
nUfIeVtd9prb4a4iG1vHvUHJO08CkD750IL/hiIvSKcN8ev60G8GBVwllxj45rBJRQ5dTjWVPtiP
P/JMPMUsfuoIyg6DJN04nG9ekNGHlqQqASfGk8+I6ypICsFelttf8GjJjq4LQkUQUoLoqHa7zxmY
vo7rs7q5IOhxuXK+mRUqw6GqTUTmg08pQKwDN6LVBhwqUdPWKW2alBYwIllOQUG8wkea/CGkYPuc
56/cCj9OcX1ua2iED9mn9dnc3LuYzTLLN7MhkMyOI0kzX8XKORUN0uJQhc/2BCe0vvT6pvUwIGOi
sikDm1R6tUtUoYE4gzrhxpFgspPm2XMyy6Dp0PyIfAHkS8bZVyonULpTzQEaFlD4FhxUi1DZ22ct
zdNTSHjTAOo7Pr4kPzYuSUC6bW2ksUz7Souydi46J4SWpg/gZwpKmeTi5vVlBmHjvsXQkWkceWio
JJc4hoRQ7y0FfcQ6sDk0K8B5vss+OnNNIhPol8gYopYQjj8qr6OP8WjPe85RnEOa51VhPw+QNyv8
fIZ+U+t8bq3yvG/guseV9ozEQJr7I8ljfyp7iAAs4jnrrd+uZ8XINS9LUhBWBqOq/DjJvsQOZIVV
9G8wQ8G7SL+ny4MN3pYTiExCGvPJ4sPn9X4NW0rnrZExda0J4GHkWWKQRbbK+9E7DXtRgHdtTM0Q
P6TmgkPphXbPA1TjAjv2xRM99i6oxyuysaOWtf3r4wuW0zzOhnITEG+y9IcSz+RWHH0I8+YSg1KZ
tc416+too6NlpW91pJ2zVuZlE4H6gd+DeP7OzZrzZJMjoKKfu5FsuaDBWjp2TC54uIJ7pd/EgQWy
R9BC9mqrRM0wAx05lkImXRFk0/x0CsDS6/AJnKdgvoMWaHVUXc/3XBmEp7PJtMSlCmRRmT9DkKqG
BmrHqjO1oY2yb0+5mjM2gL/1UwXp9iyz7922/1D1wad1jzDZSHPEQUmS0nKA1iEIEO6aiT9nfPZQ
shm9tHKrjNy0ytqpVw69raoSZyonBeiPIcaFVw9rSNqP65Mwta/5XN5lKWpAcQMZ1dAfunRSwBm3
++hPPFfzOGwbFNNMJPNTsF3el0lbPriK16d9Y9fcjMUW9/JWFX4U1PF4lDzJz32ZgRlxvX1DyHO1
U5SrEgrDdV/4noQuo2gVO1GANR+cLP613oPB+jqcjIXcyVCBmPtOmf0Q1LHuCIe83L7Gtetsy4qB
qACNF1NpPfKJg1UYIjYbCE2DcXQ8GTajN7Z2VfhjDAU13Meye9IVzTUMimnD/gYHE5rv5p5L80E5
uc+r9tEBam1kwQ81ekc25hvb3zSL5fc3l0ooYEyxhe9EvxfhLyjPH525B+1+vXHLMJw4OrpMJZVq
6t7N/cDqIGiVXkuBOkgOnZdm+Ddoxfv1lTbNQnNipw1FGI5VDqgyHrlq72E5+kdrC6Vs2qWaF3e1
peZwoafrJhtUyF0+TaDkysotcgaDlXTwAXj8ob+YzrFvoTDxHhXF88np6Hx0Rzv6WHZWeoHqytb9
yTAZvQA+6ofYQhFFiGdSDxzJVn4JYpATry+EoXGhRaQ+B68unnkLP6QVf+oy6Lx4Adt5rRBaPOpl
MQu8RCBWJ+pXTFCL2oDYGvz7Xp/v+yjRkXJ1j2+4bqoQsEGGfeTLbb4oeHjaZR4dJjcWGUogoW+N
Ak4ij+DVdk8pKFI27hIGL9ChZuDvryEN1OGoHJNn2o8nSCp895r2+77Ba9EIuqZRGxZD5pf5Uz5V
4SHHY9NGpDN4gA4yi4vZBsN0lfplzA5WRI9R4p6jPsRRg+cBJje6MWxPHT7WTV2Ca6OT+EUdgfC4
LkfIr7XndfsYorUOHrOgTdWlLtTjwHieH7iqr1kG1eXJ+hQ6877vWq5FIneGrFE3O1ArhvgGh5yu
Y4HFG5iH9SmY7KO5L1IvcaXcIfbz2O2qOwId+eyYSFZs4URNNtI82HM9AW0qqC2HGeTU8waqP6Ud
H+aeQbtjcnfBBIWno60gPDmF8diCaDrIvIVVXxwbPOve77KSjkVtg0w2Qw5ZxYJPj4APNSc7ddnO
xjUvm9QwVioXoQ/6uZeKdw8B1BL2RWemHfYO8L4By2gILCo4vwpwY4DWG6q+62YxhB+2bKo3V4nU
7UXRo57TD2gGwTHnYSQVclT7CF09HR3mdhm0YwFABIKOfwoUxIho8c++kWteBbHNCh8sGZoe5EMz
sUeX9lAss/5db/42yQa2o+ZWjZiDXoV16PfO9C0t1N28qLSq79X0yaohoFiwQxdVhwm/rvdoWgrN
zaAQUldBaVnQkVfHIVePFKz04VRs3OoMYUIHiRFrsMdeonlQySV3KoogU2ZBMGB98KbWtWs7tMQg
/JJAtohHhf2hmIbmIWjirTu1qfXlBHqzS/F03pUx8awrt4t3MRv9oJOn9YEbDjGquW5YoLIkHIl1
tcDVfKgkZGXyNPnIrQgad1B3OoZd8H69K9MsNE8m3RDmbRWFfs7s4KV18xLA9bjY+LQxRGkdpTxZ
7uBMJQ/92MX7mlOM/7DK/ZlAhN7pxEbpomGL6pi0KIbL5QCG+44okhJv25J9aMGgOEOZGqyN+8yk
OTYQvb10usG6hsPcDccIJ0FwlKx1NwxlWgbNsSFHUniwETZT6AL4LnPww3Xhx/XBmyykObEz9k44
qs66QrfhvDixisJ3btdt3HQNu1WHpUVByYFPwSKrsuzubAoNIc/K/ulm0J26AeAAIBXZ8GjDTHSI
GqNKQBcNZL2J2zUvmddH90M8W2fed+z7urEMK/EXCVrQeUXbKutajA6UrBM1AhC1xWFgGr/m2BE0
O2Mrqq3rnEZPFLy6Wdrcl3a971Kn49ICr6VJ3ifedfYECt4C0Osnz3My7YvWRPs4todpFH2Bg5PZ
0wWSnb9zr9lClhoihU5JRsioYlFHFrTniyOg85fYQX05q9unVhYbsc5kfc3JOtSPDjwcgiskIB7T
UNxDdPk8oVZ4387R3ExFLm37kOIwmyFXJlGo9mBRqK3tal2Ha/Eoz2skJbxr3YTNcQy8BppD0Vbr
/4GybiTadbAWy7AroaMGAfFEnlUAcZs+PWXeQ9DZd01Z3/XBe8iE300VNIH7b5J2Fw/K4oH7QiQE
DL+L4Bz3OxMLf0G7vKpGVqfwrjKANnsUvKPQE163omEL6CxlrG1jiLjw4JpEZXuRORTLnThqH9oi
2vo0NOxkHcyVgXRQhCl83OGDjY/DilYBe7FEkTkfAJLh/JwEEDfeN58lir25hFQsUk5NaXDNxuIR
eoOPc6IgErf1jm8yl+bxYU0hMZV7ELZ3s7OC5pPk+VdA+3+vj36BHNzadNqpWkH1Mu2W0RcCdDdJ
HncPHY7auwlSqJAHxe5GQjEBubS0D3ip20rN/Jeh+rtfqUMges6ULLgKriPExPL6tZn+Cfr4CJ7k
s9Vbx2qwDhGPgN+ujiOu0jl4yXgGBclzDk60ZvLt6BukeXvIJIbQVJrbVwVGzi46Dqw/rlvGcArp
BGZqrBpeMxFcndq+D2T2YcBNfOMQNW1QLU7FIgPLUN/Iq5inj9QLIbFmAVPOhi/Jko5cn4Bh5+jQ
syyXYo4DMMGD2eO1T+Rz0drXdNgC7BkwBjrsLOiRI8k8Ja9t2oDRoH9KRvUSgpGtT1DZHFF6Gjv5
Y30qhrXQcWiydEvbsTrvGiRB8Bgl8wzB+HDcyLUZVsNefn/jwSLvVZfXEVysK491EeJDLr3GOf0n
GMeNg8nUxbJGb7oYZsCIU0vIayk7qFBHT3Wc83NYiMvAA2tfJLK1SMRtJAzTaJZXsH6ewqqejllo
Z0dHBlucb6Z10INRGbdWNFfeInUHeeXGg3bmyF/XF9n0aa1TLPK5BdOY3QZXGdr/OJFdXCMr+J3W
TnOwKy84AnlaQwOaFShLYc2lDb0tOI5pL2vXkgw5mtGt7ODak/6TQ97x4cMAaWk7Lt5ZQP9AX2PD
J00G1BwftfmsiWKE26n11GEMouYwUWSO1y142+Mh5PznLkPVDqlBs4jlKYD0GqQNLfVZRA8gZtlC
Mv93z78VuLVvbp6PAvwIuAS1RXKgbgNNxPFABj+170NWQAsghYq1P7pLrI69D5T+AGzqEND+UOUv
rI4gUO8dcM28I7V9ATm2U2Nh8/qY0ffW8NJQCVmLr8rZqhP578Zya7yac6vK7UANxXEhLz9ONZ5U
IaVd3PUiO3UQYSyH7MHhAnmPL9OkXt1G3COvhs+N8DkBU+IyPm9re5ObR63UEWUhFBUmiOV6VyrT
RwzFDcojm99niMiMfUE1wxknmhPOR55DyRlynOub4r/7+y0LaGGhi8YmnXKsWAoOaVTjADvgzPUx
xfyy8exGELpGdWPdBXdzfPJCenSa9MCkOKvSj+vxOS74IcephD+9yTqlzqud/rM+tv8IW2+NTQso
VTgOjjU73nXIPkyQT3EaVKHA88p5PmaivMOZn6RnSJjeLzcDTs815Fcnb+Nr5LY3Sm9ZqTdR2bWa
omPDcqEvaH7XUS+9i1yIMW5M7vZXudQrhmTqzEWdzB6AZN8hohHZzsFJvwfqXtAzlEuvdfVa9MFd
X/xqpZ9F6bGacPcvDth1YS43cjN0iWG3TKyFHMupQxoUbLnK43nBdu4wAA98JsWwpPu+lE58cdPn
RbwDnE2nfAZD9Hhu+D8eyN9h/im44msDa++k/6AS4G4Ofo71GQV2x7mXkLifl393i/kuw37Cv21v
XMPq6LC8eKJqRFGMCyqv8sGrUnVIZLSFDjc1roVKJRNQWcahuEIL46Wb+jMJu31RWEfjjVEsSsEj
qEO31XDn5e6z0ykf1SUb7ZuGrkW0yokc6DFAfTpVn4GLeEnL/nV9x5paXs6VN/6QK9C3utAWuWZx
1995RDzarHi33vbtI1bqkLvcg3q0nCpxpe39KN07EbmHGvW9wbea9shrW+d9/WgRZQycvLAdWJ+3
3je7qzuIVbvPWZb5tk0CCPuKCyq6qw0fN1lMiyBZnkZTM+XiKuLEggO54IVrQaOwPhdT69q1pIMQ
cEWBmL8mINHPTnE6F905Tpuu2rWVhKfFBuE0k42X2fSpQ534naol5KlJvkWXcvvSK3QHnkM3oU4Z
L63bJ+AUjsr2fs3QbJck2HoduW0ioQNraWdbVeB69gUv/R88Zn1yu3Qjct7+NMYu+dMb4lIMBWTJ
cEtJquA5ogXkd4v6e1HE9XGqcwilZ8V49kji3mddN230apqQ5t20tYtyhrj3JVPJQ1FDEpBsYfxM
TWvurVIlEsBrnEvgiI8tzZ46lLRuOMLSxt+njNDdO7HGiQvcOC80GX+I1ruWeeFPTbD1kGRaDM2t
raASYRHCLHnrvIdU4ws879nOeygpjkdIHJ7SdLwPo3JLEtKATBY6vrZrJVhbCSbUAgUw2/m7oAIJ
jgVJjpmKe1bwL0PmvmMQxorm8Z6wXQxGQvxFAwkUfVIH3L6MzPoetdN9N3n3e8KJ0MuVPLyf5zJF
0yxBlRVLHeBIp3/X2zasvw7gLRvWV0wx+5KWwL9y+kpi64tAXd1687evUuIvCC+tkMyV1L70LDk3
Y/MSBuGDimIQjpc+wLYbh5RpFrrLD6QveINZVDi5eRQ+yaS7axTfmIXBAf/C7/bUwiMcmvfm6Aj1
uUcwK2zkMG4fr8LVfNvOC9JnENy5FPZnHpy7aIJu26ekTCD4GQEwsbHMphksv7+5ISAXadWRINhC
TfrZcuTvehi+ry+xyfaah5MJd9QmhnGivDjVoQsaIhDvp+K03rxp5NpJHU5dxFnV5E9tbwGWRIQD
eTO1Vftkal07qWfmiqFLwagAcabozg09SK454RYpmMk02jEdRQTqVRCRunhd8FX8f86+bEluHMn2
V8bqnT3cAYxN9wMZSwYjlcpFSi0vNJUW7iRAEgTJr7+HNX3vzYKCwbEwa7M2hUoACMAdDsfxc+zi
2Rn7Y0PGjTerFd+qA3clFWp0BuydHuF79TD0L0aP9Gv8CbnDNPvuFmTDAa1Ysa8F3aC6Yd2gsHt8
4Z848yLorEayZN9M03qhtLzNinU0LzM4lJN82Zxtjw1hxoxi3wvF9qZhVbvru2nF3HQ0LxizXNOo
LHxJefRjc28l4oypa/IMoiCHkcuth5iVpdf5Iimds7wp5uLMkBoJ2pp+oUN3x9WWgvPKxtVBvXlm
+7GRVFbEYwAAB8q+OXl+EwOE7+tMkXU+xhkdjPwMrRQr/ozH3HGLRn8ltvQ1c4aMNt5ERjSteBc5
cxN65hAKQx35bcUKvg5/9SiqNKmQc9Qh4N6BayI/FTN1No6CtXXVTHo0bKgwWiw/DzJ/ByLxXzPu
dYGZbSWcV9ZVx7727lyQLM7rc2tXVRpMZQI5ymQu5et1A1hrXzNliEgNqjC78szBpn9XOICB+0Oy
lbNaWV0d/TomRce8rmjOIGH+CtqVj07uPXKkKUYy3t32AVqcXRpxVYLmeY7wWugHkz2YgQ2+19sa
X1b9zTE5i2bAtaCaIxLPezHmT9Q0tnLVK05Ux70KKCOA9Mmoz9SKP5aeea561GVNNn1oU++DWVa3
eVEdAmt2lDZAk9iQFxbkz9otushrc2KDWGfYKnFf20WaFePFD17NastzW3uArECoFyrGbAvqsda6
diiPpWG2VkJgA1Vz39jNr6rqPt+2wJr5qs6EGjbq1c4ekmYHyxlJaHfqJiSSr5cQUE4dl4Lz7NzY
7g8UQt7ZmXlj05rZgvrWjK1R1mc1c4WXu1IdC09sZb5WzFYH00K+Ox9H3IrP9dg1X1lTmefOkIDJ
ByXzQYSGouCCbZjYMuILF05X3zpdVuSi89KzX/1gE54VyGEwD82Yh0k3BCDnDK6v9Iq56XjPrB9A
q5ygHwfMpOikrQ+++uyXxrs0+XG9i5V9qgvhMrwHzRPK4M6+4o+elz5Rw9vyFmtta27OSaXRA1M9
RzLudmUzZgFKOLyNuVk5xHQM8uRkE3hkMTdUIp/cg0wWyfMC/399XtaaX77pjRfNwQjTMwscQtLF
IRNU/ejmAOUJUpZZIHCYkQ1rXulIx8A2hWdNsWcUZ7PO7uzUQom8/XlmN57FOlViQQy7jKmdnnsP
HJWGkft7vDZvVWivGJ2zbNw3s1TZI6k50oPnMs9AHDcO/c53cyRYvflXF6OU8LbF0K5nBK++suZd
cyYsK+/Afp/u0tibvuR2f2MOScfcOlC/Y3HKsrOd918IXuZI7x/53G1spxVT0AWGQYXpVOVMsnPB
1S8IxH6YIU94fXLWmtZ2Kh+AczYg0H3GUj8SwywCUo1bKc61BdZmvkIBuRtzmZ2tafzZDO2J2vKI
M+KBJ/nGDXBt/JozTd3cIkaljIjnGRIfMrN2Fh+3gIVr5qWdw0lfGVMy92jdg1ZC3e6JI/duKe+u
T/7a/GhncVamYGcBl2SU2knyfuD5IfPioOd9eu9M/HC9k5UZ0hG2nTGVfkqH9Aze/ldZCzto237L
j641rp3KMh49l7g8Odcg8twZdfrOTsQWPdjK9OhoWqcGzTY04azIIO2zrewK2pUg9YzrLEwVlbcd
BfbS+xsvVDvKbwzkaM/zmJVIkwJ03NgxDaC29XLbCiy7600Pc8/pPMLMorbPmveTF1t3VQtiydta
1yx4aqgqZWrRyIp7cDbMsbwz7Oa2Uilfh+1W6eSKHLfHqHXHAaek5wQ5B46T9B3QbGW3v/4RK4am
I3jrpoXaKljUIku1r3z2PnXWDHUqvPDf1r5myBO41yziTxRXYqgySM+YwBpVAAVbWBuvHyupKJ1v
sWun1AZSnkZmSQ90aJpwstvPpWPMAMtMHwpQrYeVj+WPm60ikpVJ01G9tLdKQc2JRLbbnoTdfZyI
V+3AfnDbe62v43ppWrbt7MR+1Hemc+zL2froOc5W2cLa8LXjX3DLKMbU9KMc7/FI6k/FgddD+WGo
yubT9WVfcU86YtdBDQdIpEoSNZ6XeK+DNabq0S8qq3q93sHaN2j7qjEB+qrxQhwJa0ZytmzT+HuP
FzYnbM2ab0Xya71o5wSQ2pY7iMKLoMhBn+yuLx+zpvf2ed22T9c/ZGWmdMglXtigiDwLL1KMsl3b
DeK9mEmzVXux0ryOazZMw66N2PciV8WfhdG8ICu1EcGsTY7m/yyDuM4SgEVjQpM7u2+PM4ViaeKz
LUrvtR60MKambCQEwiuRgdKa/UTYlAVySOpXlSF3cX3+1/rQ4hjoAWdjNkovQjVnEUm/xvXQaOnd
FBfxxkSt3Dt12KtpzVAeVwBuOlQN5EVQm8qPPl6Jmz4u2I+WQMUNGs68/eDFcfxvZpP//D7+V/Kz
efyfi233r//Gn783fGpB+ttrf/zX8Wfz8K362f338q/+33/193/zrw9Nhf/p/8nf/gXa/Xe/u2/9
t7/9YV/3WT89yZ/t9Pyzk2X/V+sY4fJf/m//8j9+/tXKh4n//Ocf3xtZ90tr4Pyt//j3X51+/PMP
exGf+M+37f/7L5dv/Ocfr9nPvv5W/fYvfn7r+n/+YZnsH67PLM91PMIsc3FN6uf//I39D8t1fdcD
qoFZZGGjw/nXp+jR+Qd4tIlr2i7z4WgXXELXyOWv6D9cC78y1yaEea4FCOr/Hdnf1ub/r9V/1LJ6
bLK67/75xyUzpSYIZ/4eqaDPqZlx145awkI+FoExORux7qUNvjS9/P4mCOL5aKAWtB6jPidzkAnr
WdDifda55Q1x0NKB5gfGunegq9UNUQPq4CAvfBaIrNgi3l8bvuYDmoGbk/CqIcKVhu8pKOt3siHm
wRgV273ZJv9ejP/N5GsuYIohuhzPvowm04hKWu1dY+v9fDlS9ZTTMjfaMaUA2R/jYhqi0m5M+26o
IYl3lJZJnEdSqawNclDVjaBSsOtbOIfQpe5tWN/GJO+5jABEedeZdiDzW5IeS9Na4GBJS9bEIjIS
hEw+5HdM8WSny3no36Tju/ShWcLEs3GYOiGjlpvkKUeW5Y6W7hbAcs3OtAN9pHM+1tMoo2pWe2dy
HwWzf13fRZe8/DLwJT59Y2e2XeFdo0KJlcWQ5jPgIkMKuPux9qsujWxFk12Wd+0jahKyeeMJ/1Ls
C60lnT8TdIAO+KS6PrInLoI2kdFoWt+nlJ0Z5d8gm3OaOvvF5WWzEc5fnj88if79IzPao3ZdOX1U
EMqrowMCqscxA+fphiku7VywF52BNyndPjWNRkak819iLu4FLL9hvA+rmWxUk60t1PJtbxYKl6jE
nxPsMJK4RbOjfARPJyDcrwONEV8kKJjiagLtuQPo7fW9cXnaLF3YPSUKZC9m3EfWMHt1KGrV1jsc
c/lGhLHWvubBqBzavGKpjBxh9kfWN+JoSYiSXh/9igvWheNBMtsiusPoBVTUa8N5P9jOEJRgi7re
/l+045dWXbNKv4ytcopdPOyLie1IWru7QRaRYXkQK2mPvO0fnZZ/60oZ1gQCsco80YbfGcB5Xx/B
5S3xm0Y8LyT1MruGWyDsnYJfvvNz52B49DGf1a/W42on+RYF9Fpny+9v9l/W+xDGQ9FK5ILabs9t
MAO4pnPf1tV9rFoI08uTb/v18fqnXd4avwmwq4nGeHpCb5lfe/tGQbPBz28SgV4c0NLrm28pDUYK
aVZ9ZFZMnL3e8ncFn4wvUvV0Y20u7z6TaQFAz4Y8mwrsvpmTp4b3PwQUIkJheS+3TZBmO3YpJq6Q
poiSLJ6GY127Kj2AbLn4cb39yy7tN5FmN0mSdCZTC5zPj9quD9CSD+b54yS20uxrHWjW0+ed7RbQ
vIyk2e2NONnXBiKNobpP6lu4erHMv0H1OG8UXm7aCC+t7z2Vnb3NXOPK8uowPQ8s63hIsfqoSbyI
K/FY+Qy7ybkhTb2MXAtZZtIXIPnO2sgqvBBXpyDZxHuujXxZjzd7P2NmPIO9oo28pnhfNdXrNBRH
VKluHFMrhqvD83g7jUaT8DYaUwjtqaYQR5nKYn99V661rhkutyF9I0bMCx7TQzD27qDtc3e96ZX9
qNewKJ+LjroIQAmvP/FEfaoLFo60qAKnvIX6cvE72p5vx6IYDI4Tg1fqA615lE/+VspkZV11DLqS
Km85p30Eoor7VM47YRvhVCUbDnmtec39I6aq0T5CNXfClCDy/wLBh4fWb4abjmtTB6GnhC2XJsRo
KMfp3inLMg7CrJ1zAv2Q3fUlXtk9VNv6ErxaY58nXcRaVPskgd1s0bWvzc7y+xuj8oDcwdFot8i4
3ZfFc9GpXZxtIbRXdqaOOK8tCDKltQGLFd2xnKaT7fLd3KYfEmOrSn1t/NppNSLvYOBlr42aiuRB
abpf8Kp05LHz6frMr32CdlqBmB+1I20PryCN98D53ee0Oua+/SrbLRr7lS6I9gkD0lNtVRdtNKfO
+zS3Dm1u0aCrwBLJyPzr+nes7CCdGdfzSdk7PtbZcpyv6dQ85dCsvN70yhLoQuuNihsf6ho4rOok
LIY8lP5zZmxE2muNa46HO9Tr6OI3jfkhSyBxmxQBch/760NfmRUdVks7gooFjtXF0H+IOiOL3Pf3
29rW/M6kxjaXTtNGeY8YkI7+nx1g3tfbXpkVHT5L3QQg9TLvIjLZx55Y+2msz/O8VdS0HNa/3w9M
HTrrd9xC2q7EtBDnOU68ewXBpYaPL2k7Hn1rq2Jg7SuW39/4Hk4Na+QEocgoGwFUijJLK+TNwPKD
m9N2I+G8tsbL7296MWyedWXrtVEsrV+DOaEo5Mv1VVgxXB07y5Ji4mOHVei4j2c23iSB9PPnrB7e
Z22xYQBrw9ccUAJS6H7sLRgAMuWmhxrcobst4tHhs2A8cHNWwT37qfULFRsoL6vkFsXoss0v7SHN
cJt8nKsxNkSUGY9Vdid6tcuHj2P5KsavhbNV674yOzqGtmKgfpszxIRjMgOdOBQiMLj9en191xrX
LBjnuux8Ccc2lc3epndeu3UDX2tZi5I7NhsFA0NRBDjZzhNlUHobz1sXy7URqenq5FzUk4QEi4ho
rcLRy/a4kT4mMyqFm5QG3KjCmByyMqycFy5RrK3mvUsIpJebu+uztmLVOresiSqFxB9VF5XEHfd2
OyTyK5eYzNdYeuTj9U5WTE9H2LJW9MTPMYFzy1EVbsHwrMBMjEDQeHe9i7Xv0I7lqjPpyBkTUYti
Qq+V4YDYCGyGt0WNOrVs0cHl9TYVkSl+9k3kqY9D8vP6yNcmR0uCm7PfmdDhE5HbVffCLe4cahzx
7Lyj5W0pfNPTrNuV+eDVDQHDh3BJgPq3PhDtFl3TinXo4FokBFTTZbiJmQxsRonM7BBC8cNt9wGd
rBbZYFBks2XizQGVID9z6yuKNzY2zdrQNcM27GFUaYOpB04O+Knm0Bu3oOFh2O6y2m/OsSInPa7b
MOy+9o6p1Tx4xbRxaV/Z6jpItOgcHzS4vojw4hA0kGuCBFG9BVJfm5Ll9zfjtlQiSSow352yd4PT
Hmt7S2BlZaPrHLUQ80gcM8OUZMNHIc7cbcNmZIFJZHjdktYmRjt8TQmPxR1PRHGcQH/aChW0TEE9
eb31tZnR7BQsOWXRT9gsTNCwTYp70E+ebmtas88sV6LOfQcDB2/GM6l8M6hR8bTR+sq06GBcq5gU
CNVduEbXephyup8c80PH1MZ2XAk/dTAuGbt0TiSSnM44EBqiftz+cxothwfuSNgPc27rIiwEh6T8
TbOl43PbOQbDWg3Fqt63wFfa/SnAELDR9sqTkY6YLWIxiQakulGcOK91XwGKNfGPpRg+OCr+amXd
V2cuUMqX3ZKqIXgnXwbyxt5QWscQSCseSds44m7/szfIp+vzdGndl6a1gGhsgeuqjBHZn94KOqAT
Qdq8L5yNR5tL1ry0rvnOshdzXfaJiGxreu3q8pFm5tlOzPeO1b3e9gGaD7XMphh7W4oIfNk/Cie9
U0CgFrZ/uN78JYNevmCZtzdTD6YGcDEaDQzaqXZ+ljwn1NuwCWtxOXo8vbStuVEb8rE2IhARpV1R
/EmbPt+zQTmBNYOPR5h2Fw7FIHELaR/ifLB25ZTjYVKMB0+68nj9+y5W3C+D0GIiK+4Uw7uNiOqh
PrbK+Abdt2ejUedc5BCEJXdlY34V0MNcfA1U0j9f73dtZyxz8mZegXewofRbiiixn9L4Q4PKY1o9
DSgnvN7+JYezfJbmiIkrmZUPcMRJPXyba6c/sLh49t3uMDv5dyJQUXW9ozUD0twyS6ypaDn2H/Pl
cchAtzH64WiJjfVZaV73yyRBtor52H8oL/f9ah9z+qws8en64FdWQXfLad21CG8sxDZGEvqN+Zg7
xTGW4gww7fNtXSwL9GahKYWykgUPhsczU+5ssF5C4nnkYamSMpgmt9ow1LWJWj7xTT+JZ/OG1Slc
jcrvu07tZZGduCE3KkdX/IBexpCxtJSOwHmSZX04kuow+e7G7Wqtac0NxOaQk6SDBULZLZy6PCR4
Pr8++WuTohm38GVtzyN2T0nmO1JDMML1wsK7IdkAG3M0G64gNFVzY1laljWBWRkqLDM32Rj72rRo
FswsOESori2ak37Y+jZKwfiG513b9prN4gpdIoXd4qopmO9+rcgwf7WBSxte3ZJ4HyfTddqNr1jx
Q/rDvzd1WWJDKfqUocbA6cufRZl/i4GlNjz5WQqyYWUrk6Xr5uaxnGufoBvXaAPiHQAgvc2/6SUY
sTPGwHRgkRnPH3tFTmxuD4UTb2z+vzB0Fw5Bndk8ZT7CzpjxCC5nn9H85BFyX7ngamzs/ZBOT7bp
7IpYgbOqCvt0fkm97OzOyUPc4UTM6dN1S1mZQL1eA6IevT1bMY+IOewLT94DYLDR9Mpu04s0cMLK
uOnwhZXf7Zkzn1PLjkbLeiVFu7tt9Iv9v3F+pM9k6bVYJEpYEihneoEs7y2PeTDzv8iE3zSepClT
KnWbCCQbYVn77fPg5P6neFIbZ9yKjeh1GkiFVjZgyjwynNoJ7KnbMZrcx2Z99Br3VBZbTwNLTHtp
q2n+yvZ9UEFauBNXxAZnpmn1T1baTAkUQiUH5T0EMPOwc9Pqc9u68YYDWFt9zY1lcdvmDfQjo0mJ
PUnzO4TyuHuSd0T2N5QXLwukubMeFYIJkx6PoFOZBL2DlfdFdkuZFFrXKzWaDOKgXUcQICrf+ZWa
pozKVsktqtAVw9PrNCwHWWqS46ksH2j1sXORDm9Mz7jNMHRG9dHgYzmDNjca7DlFoZcwQFuVbREm
rGxcHXJsOamyWw/3srEy7gyenopyp/w4aPsJ2dfihqv5sgCacTOzzJVvIWMhSS8+dtwpdmDINqF/
w4qtpLt1ka906WVZnzdWXnsOJEgz1kTtPMygVuPl69xCpbwuBIq7Y5A0kHLE9pJD196XnJX7Jk3i
79hoas/GYT4Ug8f3IuvHEKjxKizssgr6GhVLomL2Xo2NsxtNR+zcYfhZuWlxLIc6ObVe7ASZP8tX
MvJkD+692AyMtEdBHlQXgjGN0x10NLK7FtIa51na884HOG83JWYSjlVWhahoaE5GRzwom4IAxrZb
ecjbUoRjObBgLtsp6L0iCUXPjFNXNv3d5DZVAMAlC1rcvMIOinsBzZLvCZ3rPaCY/ZG0RhqCqNTe
0aEyg0am2W6eZQ0FIP4Z9KXVnedW7YOdlvk+lWMPGoIhDUeOmpMhk1OA88zeV05cPtWtmsCIQ7od
JCGb/egzeShY+pp3kCtqbdfBWtpxCJnHl7pC8t7s3PZguujKtWW5c2PIcMD/Nj/A7eiEXtomu6aZ
6rCrPXKc8uFPc6Dzc2zHw26oOPBjxHP2jnB/JJSKdy24oh9GbnXPVedmn3nN+HFMGvud8MzuTnDF
g6otvvC4cqEJIc2zE4OBFnJlH+xp+BWLnITKsfuzwwANGYXBD42BXBk3hjJUhCnk5Sr10XcQbres
nKFh5MZBlpt9IHuS7I0hhWQPuPpuikV+o6+3TDdLraRhJ0MeS4eFHhWBl288Kl6OlX+jcfbm1vZK
q2anxueBle0AdQiY+nLLAU11lHGejwoMQo1/InBw4dwjyreAYNyYl8s+lOqQYrePjZJUOTm5wux2
VAKbOKdjeZP/+Y1BGaSkcWKw1j8ZmSf3SRonzwTA3ruUN8UGCPvyIUl1DOToEcMvCfdPlZGnJ8/o
q7vaAGw1F9kc+rF7C7SEoBhMuw8xSH24uJ97JxDaB9Qz9jI2QjHclgv4jdmYgXeYp/Pgndra39vN
Vz8+Ur71CLe2yHogwShVndX7p7njQeL/6atf1/fm2sbXwgcXSicO0Ej+qe8Z3xV+8ehyr9wRr7vJ
sthfmOW3R4vouFuBlTlSeC6oDYJCZfO+zpqNq/lf7VyI6/7Kr71pv1NzTbpSFFFTGN2LWWRmRB3D
PrlDDRm9pGXnCuSeZwvqd1+greqc84RMXywhh29TSqCwB3+5YYlLRvbSUPRFGtXgKpw7p2lowi6t
ormxdjbQ8SkoUqasCgTc1pBuvZaspRD/IvV/8+kla+qWFehPovz7k3ygZVC/2C9mE4gvRuS4gXnb
GuqlGai66UEbhI64gfjGe985aZh7N8aYesHNEENfEjkbdjLzlD5VXm0/IzfqbTjfy96F6TU3dSMn
lvhoXclv7fDZrL5howc8+3Hdfi4bJtPLbaykaMsh4ezUZ9+6rg6aZKvU5rJlMr2UI84VZ36M867u
9so+o84OtOVbVWGXZ4XqGE1iIC9UG64Htx4foTocgvXr3KnuRd5S3Q9vq7MET86cCyvxvJO0O0Sr
LqiIVINH/evTfnlyqI7RTGo/c71ZeadYqQOP+dnr1ANYQ5+vN782PcvvbyzLojP1zALNS64O+XB2
eXecZFR0GyCgy5dRSpfPetO+AnkJKu1r75SCgnNXTAhdqUt+cDwuMxUf2CDiIC7TrTertdlaNu+b
7lqb5FYtGVZ7VHJXE7c5mKoDnKQ34v1tM6Ydrt2UOx3kq72TaT/17scyKU6WeJ7r9rY4ROcGVkpN
jldL71Q7PwSkLCDqEGbux+uDv2zEVCcATsAUYc0gVjpNFqoXQUBr7nFH2rperbWuHbGcGHh9kGi9
mIna97NNQxNOY8MSVlrXSwsMJJA7W2Grjql338j8UzO7G3O+1vSye99sm95NIbRVwUk0DUi4QSgz
DKHqcqM73DTtem1B0SsB7iTLO2WD6Ry8MqsPqiZbcfFKZEB16t85pX5mpgbiveJrA8076AEFmYMS
3oUVrfiUizaoivo7IrnAb+2T9ItQFMZGULs2d5qF03IQvWOjc9vK3GAc/Cb0acFuXPSl1zcrw4Tf
5JZFvZNKINAQKNBcmMGQJ+av21ZGs2Y5g/SRpK17qikePm0nTDahriuuVQcul41FhdmUIGJWyR5X
iWCsUO88k11bZjfuKy0Om4gJFFzGTewrzDpir9HeosBbW1bdlq1iLKFTa55EnH+chfkiqq0ds+Kk
dexyVUMdg6fDfMokh+9UkOuZ2a6CLufGplnrQDNn3xl4T2Y6ndKBhopBcHiq5Ncuu4UJAie+DmIu
qnaYRZXOp355x87qLEEPgtJDmnr5RjS3Mv86krku8tF2cjKefOm/8+tq3zFzo+mVjanT/k4p9/Ac
Oo8npF3C3nVDkWahqmlABd/Ida+NXjPbOTYKt4XC2clHDV6gJvbBH6u76ya7trqaydbI19EEObDT
6PF0n4q6PaQuUtqFMujuehdrw7f/7nV6qlhqoAD8JE1gBPtyX6fxhsmuTb5msj5TVofDV52QF9zb
yv2Ws+Q4m+QhnrZUyi+NHng7/RFXSMvwW5qJCFIGUTJkSGRvXfwujX5pWlvXKV8ICVw0bSXmMTXK
O3M2z25rHhiEXa7P/aXlXbrQlrdqM2bJAo/1mf2uJ+6dX9ZBvKngsta6trKoLZMkT4Cp71XJxsAn
ffXeXlS5rNwGO9Btn6CtsWpaFY99h3R8ZphBxoYnMrkvXgGd1esdrK2w5pwzqAh4BiuwDHPuhiwr
uh2pHG93vfWVOdLfQluLiBiv0CLyrYIEgAbtgA3F3b6SN9gAllh/DHVx6uLQBcpAsCGyRXMijfWQ
5z0kMES58RErU6S/dKJssbCHGVBcMVamvVNxIrJjDWLaW7Jg+IjfLvNzBw0pAUSMWbhhDhRqQPzm
SAbn5foqrHyAfp2POx6Lou5FNHXpoyHab6RFOHe97bUVXsz7TVQlq8l28wobFEUaYa+6QJTQo+tu
G7kuU23EHfHnHE5iZgXAZNb7XgwbgfqK/9EfaWPJ82RiOdCho3OMk4g0DwiyAtvaut2tzYzmfcCC
wlTew7I6w9yhgGuvOgcKF83+tonX3A/Aey1wgVULZc6uBEWBWyD44W22F0BQ/Lzex8rGsTXvk2dp
7sUlnmKVO87Phjum9x1u+Te2rrkeqCuxKs2FiHjhfze87snw7a3TZWXk+hvsNPe+LcGYBxAV+5Nn
9H5oy2ljy6+1rcWEWVoC7edhU6rR/1n0cchvE+qCK9CfX81B+o3rY1W5qABeG1UWZ3sb4M/56aYl
1XNvZl6mac0BcKLUv7OL5ANJnduOW/1xVyDWqW0ockf2WN9Jyj9NJT02nfHpppHrr7qZ4ZSTBdEh
ZJTUw+x5UePPG6mlFV+gP+U2jigTvJNhUqrq7E32rrHlrk1oJIetoohLL9/LwmreIHUKH+JQQFAx
0yrEw2y7prhTVs0hZ2nXmXksk4Tau2SERNXGV63sUz0Z6oMkS/SouAfGRex7AEPsbgujuNb08vsb
r98buCpC5Q0gywTqpPjjA1M3FmKY2kzVQwYezXZGzIDbVup/zetf5eZxtTZwzWt2PCnzggAa0NXV
Z1TY7N08fr2+P1c2kQ5cA+10ORsWwMmNM54c2jsgV/aivhUv87TFXL82fM1llgCCgmcL0JLGTh6z
Wr2v62LrUWhx6hdeYnSp89LtugZv8UBNdDHU3KaT7FJsm3IHYNRHIxtflMWjgVsvkIJGfYmzRY20
8k36Y5RMuFPSEh4pU+KXYk23y1tHhdcXZeUQ1rnQjDxv+6FbSvsBd4BPLcIShuA4+db9bmXV9fck
ygzF7BaxVSWmV/BFnXnLAuqrP5uh33hJWpkg/SUpd+yxGjiqSOOpzfOgmrP+lPp0S0zsolQygCy6
HDOCCLeelxKczB9PkEfb10NKQVQWq32a1/nORxHrXW1XEnkh+gC4zYHlcRf4EEh2uvE8e/m+ythX
8AMDrzk/GBlKsmuw+M/1D6vp7k1n/kIBi7dLFTYQnAI7+3Ga5rNvscP1RV4O3ks7d/G5b7yRC00/
gqSDiPJMBolF8CH3lvpigz66dI29yjfOzrV+lj3wpp9M2BYAPjj4GSlDwHB2XW0cy5q+K1qjD4rc
T4LM8He3fdSyo9905lqx7w4OTlNUjFJQKNJDxg2I2eLs6/sTJOw+SZZvxMKXdtiyA5bf3/QljKSX
TgvQF1TTzm0q3g/M2MgQXTLApWnNm8u5t+oEyUXwHJq7uiK70TIf+y55vj5LayPX/HlJ28FHuStw
nIV8ZaX1ZA9bZ9wly15GrgW/QFM5qo9xVDAfuKCs/VDl7kdD0p3BtipI17rQ3PnYAarpyOXIiCHH
plJ2ypW5k8x+7MutJMjKDOmvlp1dFBZrcWT0Y3YEg+KplFulFmtNa4Fwk3WUjD3gof5c7M2ieRg8
8XJ9XVe2jf5WOc5dn+dWARDo4KXQY8neq3rcpXmyYcprQ9dMuaeAtLMZQ3eRN3AsuafJViHN2tA1
wzX6PuWUwnBb0T62nREyrh6asdiA4q+NfPn9ja1SPjn27OCYhqbsx9Q172d/S0l2ZTtSzVYbhiel
GaC4CDIgX4eyuUMS+oGO+YemcV9vW1fNXvsRxSbFEiQNXXx0slYELk/vxpls7Ju1T9CM1vMaUQEb
i3QWjqOD14z9V9Rr9QGtK/OJFuaNIFxdo9SKFyWEFkdO2tUnNcgH3+UbYfvK/tEfJytHzP2QCB41
wrmniQgT2/voxO5t2Ged+2zwxsFhMw4x3+PJDhC+OCgSFEBcX99L1xw4Tf150uWj3wOtA4/G5Yeh
EfuhT/dDJo6jIb2gcKeNE2ttkpb1f2MFiFMtJ8uB4EbBzstEk/cFd45lZW4U6qw1r9lwKlWTgjFF
gFum+AE5rvtkdMLOM7cUB1e2KdGMmEg7p4nCNiWZPCdyfFaDekV2bu9X/f76Sqz4CZ1RiRglwBJL
6t4Y031X2LuKWhuLzDDJF+It/Tky91k5GS1yfq3RysAbxvvcs1+N1Pg/nH1pj9w4su1fGcx33StK
IiVd3BngScqtNtvlpav9RfDWokRqoURq4a9/J3sGD26NVXpIYBoYu1xMJskIBiNOnPOuBz8racm5
6MpMF7fwT10P1cqop1xPWtAFL3/kvpvevEMD7nmIvINSwx4kYCO2C1dXcTMYOuQF3CowWmfJnHM1
lp/D3GTFZF9ixzK8eMrs9a3ZOF3rqiUrvc66BrvvNMOpY+UzEOsfFOOn14ffsMG1fOkoRDPGJQKX
gRSZK4oXjYDRKv1Y+M47Uoy32ci6dFkQtIdQg3d6NQHXDDUMk4il/jaF9S2q9dj3deGylA7Px3bo
7vI+T6aCfqYTqZPXF2nDPNaVywnKL9JycGrZvh0pAJZM6Cz2inkv4bNh4mvF0nj2gpx3QXc3BE4i
wEHTa/85CqpzZfudm2LjzK65l6aaawbnhATqVJ4Gu1xIHd5rbooMVUeIbHjiAaIqO9m9rQVb3dxc
0tDmuJwgeeI/Bma+C9mevOLWUq3sGzw2viNlhKXiUEzzub3zpDjEfffoTz7f8YdbRrcy8HwOBqbR
MnEX9vIQUpuSYjguxd4bdGP4NQlTE1Qq0AFImMC4fAxN/R1vnQilQLsT2GwsP13F2jYctRO1WCPT
0Hunrp/K6rYqeLxWMUUK3qGNipG3LcmLX8R/eHx8WJi/V97amvp123+6qwu2GHBbwn2zmPLUNtGS
9B1n6U2GvKZa6l1L5eJW/R30XiDUXL31XOfLbUNfv9BPE/cX4/joCEZtq8XN78RDlA4g/diZ+NaJ
8f86uowbOwpQXtwpPh9mNz9Ahvh5RDftbZNf2esA0/E9hg7HZVo+krw4gT3o021Dr+3V87wGZIH9
HQoJiQDSSYzR4bahV1ZaRagY2wBFM4Hyx1OofYXmTH+P9mjjJLqrDfU4cz1IfgIe7CnI3jhoZw52
nmUbu7nOWk9+Q5VpMTTEko/+YLPYd5Jllwx54053V7vJuzIADw/Q5P3svQQdebeA8jMpwvAEYNUn
6lTTTfdixFYb0IKxo3DLGKAS0j9Ecj61xjm+vre/XqJo7SJzD1J3FkKrF3R4ZuHALxG1WWHsTtiz
NfzKQ6L/zgzlyMcLmX9r5Jsg8BKHvr1t6tdt+ckTtGDgnEOSm4sFo7OLoJeY6Wh3keW/PpfRmq+u
CpaOt6AoAUhomp4V8uGnoY/0jqPZGv26YD9NXrZ+PfvcNZepD8PMi4Q4+NMes/DW4CuTkgaIzbIa
zWWg4uio+r6YyE1vvGit7MyqYC6jthgv4MM44UV84SEDDk/feBxXJjX6qggoFLAvqh5kEtTf0At8
VxN1k5OMrvJBP6+6mmYlF8PMBaX5k9ZBFk57SU+GIf7z/QVU/V+HjuIx6vISp3EOWtxLnC1oy/ok
+g9glYh2Fn9jX9cMSnSuiO5dYi41RZfq1MoireJozl63p63RV7ZaqwrU7u5sLmXjPNtqOpaCfb1t
6JWphkBbzNStzGW00IzpwrvIyp0t3fAwa/a5JUAytaQaW8rDt2Csysq5eh7zPdWEreFXdkqhh2cA
TTcXDbT4TIvjYJCxlXt0aFvDryx1qPgyTw5mH/QK3byOOgPd8WVGV/DrC781/iqeIbLKkWruzCWm
JTgFo9Qfs74pDq+PvnHmg5W1NlpqGqEX+OKwM2KkJianUuASr/ZSMlvTX9mr18gAckwTXHzpjT3U
WLoZR7700TqMhuORvX/9e2yd/JXtztAvctvYmEtlwVbc+0fZ7BH1bQy9Zj6qTBBzW+f6EosuRRv0
0e1vC+GjNe1Rbv1u8dpAQ1mcNZ+g/8PugxmA5ZvWZE09x5gKcUU5+rJASSJzowD187ldduKCrWW5
nqifrr+Qj5WpaInLtSKpjPyjKMp3t038epZ+Gtp3g2jyJyzLBAVoPx4ewJV7fH3ojeO4hse2QX2V
13CGiytsqiB7E/j60Bm6Y6xbi7IyVivQQehPXF/Y52g8+HsSylvDrqw0RONA3EnUp8nopDSsLrPJ
P76+IL9OdkT+yj7jsApLhj6aiwhfbA3WsEG/qZRFV6LN8oElUFDZWZutpV+ZqA/tW8iIYm0KTbss
n8vu4o4OOXfjrb54jYutZwa1JxkOl76iHwPVP2o+fUaNf69t4dcZWpDn//VgQmZdgSZ70Rcksc9q
HMdERDSLCdgPHPEeONo5XSZxUq5/G+tRtAbJesPkx8B0D5e59i7CiKfQ749huyeWtMG6F605gTgP
q3Isan1REU0b1YNy8QNrvdTF85PE7zvXTeTcZ1SKxHWbHSP8E8Xxi0jrP/Cnsw+RHl7pS2DybCjY
cVYKzTf9ebD6wKl/MaVN8kg9NLna+cyN07fGpTId9VEl9XApojHp/DJ1AZVYbsEuot9kzRxEUfz1
co1tylub9oIdAKI7vG6gWxNf2f60LICfsmoAcZcXnF1H5pnqa52FotmTALnGcL/ajrUPcBq0pAOn
BJR35d9NICz80gyR5GisGJV38Kt8ZImv0B+6czNtfKc1fCgGXXgOFTV1of4fRS2SVnXoMb3xrb3G
DrGBDXlZYfQx7NtM52Cz05G71/254YvXsKHWtA4IcDG6IhWoY+S5mPc4yLaGXrmXqudFERcSvNS1
p7OgLeYDARote/0gbXj6NTuTu7QTWD47nFEb/Qb+fJHUsU4Vq94prk6R0z/MgXtTNTRa44RrUHc7
0SiHS+PY7miUYalbVbdhL6I1VZNw9FyzHrYM8QU3oSyaDlFpbhFihC2vscIgnVl0FUb9RUJZxmnD
C2jOj5z1TVL50/cqho+3BHw0XW52zGFj39cI30mStrRgmL5ErL93uuphGfce+1tDXy3w51AKMSfK
6C2GXqJMQq7Mg7jk6+dpy4ivH/nT0Ojaw80K9qGLP70QG6Q5qHks38NpbU18FUm5cwR1BDeCEZM4
y9mcDVxlr098a+iVR13q9ioHYtWlbovixXMlBy5Iul9fH33rSl23hXRXlmTfglKqBQvT7KMiEoKo
Lki6/JTHdxKytOrrTMpjsAy3JRXW4PNyqmmZu3MFUh+CxuK8kdOnerC1sxO5bbUvryHPOJ55PoA5
5BKql0o7F6/w7mXXnQcPZCJ1/X5S0RkU7C9AjT1SYxKDPlo/mncO2sZ+rdPLvKxtPwZleB5bAxWg
NjdnP3fq59f3a2v01UFbgMwxkB9jZ+qzZC7jpCr/uG3k1TlzdRkoVZbjeVhkfASskGSgVW4Or4++
EYuucdHgQenDghbjeQ40Eo+otZI8CdhDzmRC2HBXyjd6j3R2w9TXrJ5tNBDoQWLdZQPQD1XVETx8
7zxafXj9u/x6fNSk/+pK5DQNHphdxnPZLx9qzz92U/jcOXGxc4K2xl9drLEDxY1uwFrR3MRgehdP
pgO3LeAb59u+wCo75ld9F0xzjINpzZi1zvDsSehW9EruPInZL0O0cM2sVed8dOQcmrPW9Kn03oDj
9j4gKs2nnTr01hJd//4nb97XXTMsjT+eHdmlpOLZtd0YpMw7LmRr/lfr+2l4wtXigKTQnGOQ6bny
AlbdxMiHLtyZ/q+tGL36fx3f9KQeA7aMZxf93XKoLq077cABtoZemTGVwIfzdoKhReqeNOSAmnr2
+rHZeAhBw/6v0+7Q2+NxrsazXzdvFR0+KjEchvpqzUWr0jbwvsyk5ll3JQpS8rbm73AtuRgHwFsP
ph3P3M7HiHRvFLE77nTjHK1xsWMtkEwAoxUOKnn0ikKmPADBMO1fXl+yX7u9cM3lA6aMEam9cTwz
thznsUvN8nmkeKE6zt3E9AGsfDhYfKf8uLH3a7xs2Lhlq7gYz9Ng0wJhlFb5TvvB1kJdLeUnixh6
F+gVga1vCnPgrQ/El7IH1bM9UtCtD1hZtDNWEN125XgOysk5LFV9twjLDhC7+P76Vmx9wHXRfvoG
EKQZIQBQj2fLnWx2Xsbmm8+9HdPYWvmVQbuRbpE6xuDGqdAAK8A+QQ6vz/vXz91wzd+T92RRocDQ
bvcd/buJBbXllSpSxd/iYe+ZuOHw1jw+vVFovAcG6lwhz5HUTvOYg6Wgd+mXnrg7t87WGq0yagps
u7SfGxyhyk1NpzKPLzv++noz/mdKIFyjZSvqFiPBf+fY5yAk7t+3wZiOzoMXeeciaA52vC0XEK6B
s2UQI2WvYWK+DY6tC+lUSYvfOr1XSd3YiDV0tqmXAe09HKe08J4GNiWDemdCH/HRHmnc1iesLFk1
bewN7XUbljCrEPALOiRwukmh9mrNG6a2FhB2jV+11YTtqJH+W2b/TPRwb+ZbeqpDoItXltwGyGcS
1GzPsyPA2m6TcfjGyF72emvyK1PuSTw6oq5wJdinZrRQSO+TGUS0r1vz1uir61l6Y+uNjmPODmOp
9f2E0TkZp3rHEDacxRok66p+geIuvGin6JwqJ3wPstvjQuw7XneXhkTfXv8aW5+zsuW4qJggBb5G
HPdfw8h5jif76MXqAXQYKTXdTpy0cVbXGNlQQvColfgYtCeT6F3ojYkKH+fox+vfYmv4qzv56UqQ
hFvmAhF1Dvw2GekbSV/K8a6pdkKxjb1eY2N1wRnVM05SVOfJUPZXAYy0GPasbMOfroGxbsd4PzSR
OedXboFILkNai8A7vL42W5O//v1Pa8MjwQBJxxuhYKwFvWn7IbTxmyGIy52jujX9lRVfH//h1GP6
oB45zdY5TQghb5u7/9e5k9Dz5pAxPD889Xsf8EwbPidgzz7dNv7KiH3ja2g7+ObcOaF7LKLOe4RI
nwJDNtlrRt8QeAjXkqSxthG4yq5004O57kJuVfeGd7HJU0pGmb+XFamicyf6iZ9Y5CkwcreOco88
dAt+zCEOMWc164S+E44IOQiT4jlPtODBXsi2tYMrJ5CPlI1NMw9n1qhDIcSCme221G4MvsaJRaMb
9VU8DGcSg2Jlos5FQEMhe30DtwZfGX5ZFxRUOtNwFq45TBEqBbboo53TtxHzr5G0rPANr/MeO9fw
k21yuBbWPPSgMkyrIn+ILG2hRxQ8Sde9DSMfrqFj0EVwa2B1/oxK0P1atq3+oipxG4ttuEbXVlXN
BXGb4Vxgvy9lpfhDseBgtfk4XV7fkQ13s5YxNfGE1gH0EqJO+bHkRRIX3UmYGz3xGkRGJSK2cZID
ojb5zczkmQ/I1kB09Otts185hFE4NK+hH3y2Xf27DfwH2oDz3d5WVAvXKLKx9QMeemI4V0oiJdt9
hXjb4xSVt7n6NZLM2lqJCISV54pFGg2oxTcRVIdgcvdCqg1zW8PIWrcoZwuBvzMED5okCGyHxH6x
F/Nsjb4yZjOqdtAKiz8xbwY/ZUMTQ+heS9DW6NcI6Kd70KCaCHlCzD2n/MXV08XvnZ1rZGvoVSQ+
eqXlY5D3Z+MVWYAwGR3lO+a0NfTq9o7xlCNE48SMzruyMjKNKSpBrx/2jcfWWn/PnTpJS/jiMyXe
F2neN3S4ID95LMR4jEofpeo9ItINp7AW2RuxodBjkOZcxUFzH4Nh6gc4BKIpachwC/EEHhNrSBlB
isTVLh3OUYNWjakZvuVjt8eLtREmr+X0/BKi2bLzBjx565SyT9WEtgqZQQ2Dt19e342tNVpdwogS
nMYqfEQeh5+4x76DdORTGEBJ+6bx13iyQnekayzGJ/N8R1tzQjfLnWduQziFa0wZm0XbUsh9nQsC
r98ZB9wchfjaoAX5tuO6xpXVLPB6d/KHczmJOglo9c0D02bgqZOohjRs4haSBuy23VhrnGp/sn3Z
BQN4LlDvvYZFo5MRwC1f34wNs14zMeYKUkwheKDOUVGWCJw5aKeMujGeW6PNeO+34N3HSjXGASuR
zequP9828VVEzlqngkYFJh6X8pSzBqqVbCfpuWEAazk9t51Ltmg7nIPpswAZsR4TXt5YilnjzegM
YAk0GIazhBhB3TxAOSacdya+tZkry61cLjoWYmzlMvrUgNAU0bm3dwNsuJ41uKyKTeT6nhnOPXNE
l0jZjhBQ6YaHsFqqCyl5/giuYn4bKACax3+9Jj0AE6Ju0MN58KtTVHiPvr9HKb+xwWtQWUw7tZQK
zwwr6zYNdPuUR8vbGooUOy5uYyPWqDLVh+Ce03hqiECf9DhmRePddsX/B3SMSBAHSwyNTtM7WfpZ
Pdc7VE1bs77+/U+BSQ59Bjv6I1bciflj7rLy6EuH7Ux84xGzhohdUdxQ8HUbvJCcp6JQL2B0/K0w
yKOOEbnzWvbb0IiXOtLRbdbwp8DWT1/H1kHcE6WaM/SsXC8xkRE0qSkTeyd06xitilfUWZqKyq45
e1511wzeS9hPR14tH173cFv2trLmWnu9yoUazkt9CJSTAEl0T5Y6xacm0biX+vwTkvSLTPcaqsSr
IR4UqdW5cCCaJr/PvH8uOhBXdjptl/ixIPcycDM3+FhEHwRpDlC9zXJpsrD7utTiIXKCrAKQeNml
GNj44mt4UyuIKRHXz2e8rzqROL6unKwSlqJpL+hrm7YDJ/oDjXK5hwON/oRy/GoZrpP56bRUtQIb
tIi7cwNm7uADKGb5XTRLqh/whsm791NIvOrDUIiy9BPX6xdZJQ3K9pIklDJMK4F/Gnqd5KDPbC4B
ly62yY/a8Lnm+RRfmUNMeTcs8xXvN8ix+gyWexOdZET86NBIj6KFgtQ6emgH1eijcNF1egCniav+
QK0MWoJuoKsWVH55DD2ygjpItE/ot0gXt0Dtg/i6KM45H4rouLSN+63kTjsjdWp8dvZBNwBVqr42
YLBFbaZO2rn3i8x2yOaCk6sN2vfgFx7/sDOUbJJyqix6OdzBLODoHFT73XdJoTEMv+YajF925T1a
G2R0X6NBeXlvxqlo30MZfTFnUOtHzYNZlBxTNkoE21yh0fVtJ7q8eJvbahAH0aIHKBVF3LAULchX
TWW3q4NMChWM94hyO3tCda1EYH51S5+hIhT6aeznaJ4Y28KfE2r6sfoIasjx9xIdru6lobUFx5vp
UMkCu7oBd0DegeV/QHtmmM4TtVHCNGuaI4MwmrzPvYjiA3MV0ISoAII9rRQQhbNLGTRp6c1OmVWy
rboMiXVeJ1GEXHhaqJyFFxlbtztFfkv4iZN4YFmMhcsTjkhqOVQyr/KMGmbbNOJR2Z0NgEJ5l0D/
EK2WAoqm+dEsOgcEoPOjJgN6th9TpRb9QOlEvUTpsguToiflVxe6wYBsVKF9qFpUYrPcqz3y3jMS
3Nb5VLYmCeJGdsCqOgChlYaG5LdwbkP3h+90Y5k6VRPbTA5hFRyXpudRAscO1Ug6W5unbdOij4yK
cPAOlJbMS5s68nFC2TTn6Tj2dklnywue6JCi76NvYhyewReCZZEr4vHDYkMeJuUMrA+6W2jco32U
8uDQMaPtuXMX5aV17fHqbWOA4k8ga67GU9hME1TWRW+aDw5TUssEoCpXni1xZfuGLDGfoRcIQG77
IyzjPs40cKfLoawY+AHIjK5GCOFyThLRFuY9iRrB0ki1c5jVC2PVETor1k10Xyz0DeUTaIdSgd5z
e8DqT6ZNZN9M8tIUfhQeHQi9RHdN7YBpfg5GsG43AdKa2SLRjXIZFibcoyua7jcwSL5nihxs7sd4
WriBug/lWPOPOpLFBzIF/Kt1dSdedBfVsjtUepatAEPvGMh3Jctl8wcqBIQdIELiRSZBv53P7mbt
QxsracaC8iYVlSYd1Fe1O8XQeqgMeeiYG4wnMTFKH6JaCwk2OgGANcNG2o+DdOrxTQF50+JU1qLO
//AKkEYqLIdfF98HNISrzOJpPaeCDyOQazVBOVACAzje5ZqCLw+0myM91taf+e9W9EI9wNtGVRrQ
boret72AM0aRrFhenJgV5TMTMMvDwtGr81iHVSxOtek9caR6FJNItfYl0NMLHQKE/FRAuRGae5Of
lXW4qJNcZF1D4p6A4L/ueDglftg38gG5qAIqcFFY+AcPrBAsU5bG7LFynOnLwGmoUEwGl3LlFvQB
HUMdw7F79uIxWWDbDd4uQcLzJbF+/8YWw6Erh3fC6WN7qMB193szqzFMgdgM2rez39LvE3MHkOcv
lgtI/TS6OhfeArXjjAZV6gMQ/kkEo9unjDAvaRSo1MK4hNRxjkuvDSMBvr6y9k/ovIrlhZoQPfe4
Fb6auXwUmGx14YbwL3XXkTIpA0FgE5UjX8DrKGyyjG75hlbDd3yk+EoWn3/zOrdr3rUiYlANswyM
ANA9csODYyH7eqfLyNgUYStZMt1Vs3gnfeF2T0tRWpNqwkif5LlUUHRvI1Y81jP1j6AiaxITu4+Q
M8fFGc7Mjg8BeMT6U9ktQ8MToR09HcFaUqjHpu0JFmvC3ZXaCoQviWqJ8pMY2iwm4WLI4xQE5aUL
skj05CQNa4c8VcUC8EZvTFHfdcHSL/e+0GOXuDY0oHJEk1R8nPxWNKe4ls6SerSkccqdyIOiKML8
+c5tffK4+GJGbZSPlqUT4kIKph/i6YOCzA2ugdJl5n6YCyjfesHUYhSu+YMa/SGE0OJi5KUuBNxg
nCOZnKkB12DKACGPHsvaUTgUdsFSBKyyQcKKlvW/d9ao8iVceEsTeDVaHTvS4w6KzeS12WAlEWnj
x7J/loV11YMtGKpuDkjSPLQ5opHsoXJtfmWoy6PqoJy2qxJfhkWZGSuMfynRBwE6S2Dl3zguz0lK
A89bTo5XRnnKu8apTgqquCRpASN2fwsiNv5O4bI7aIp2ak7bqSFBtlB4ircjr9v2UNqmJXctrXN6
sp7sACuaginFm4+QjHtRSJJIe4tMZ9459RnAraVSCUTPTf3oLpMZ09qMgKaOPZgsIQY76RdniE2L
08GC+YF0UWwgjI2tRVER6pVfxnCgDs8AQxn9dwXD0yOpRxn7p3m29DwYRCu/a+kPeQJt9do95aZm
JTqSm+Y093kwP4HQAVpdUdMZP2si0qt0hDjV9HbJwXWdFDrGitIcgmfvnGZuqje+xW2NQ1ZLs6Sc
TJNMx66f9amFUie/60MoH2VMNw3u16pb5gyOq1xeJKCSTuoSoLpSnKMawuhQlbBZo5jMz1C1hq9F
tUr6GYAQBb3Ufd1PiYoCWFpY6il/pCMDNALNXsC997AimUa95+kvopsj+7aGNBLLYJ+8R5dorZcU
FE5dd4842fEOvdcDNgD7lp/QTgSdGyqmQVyCWOfmQQb+Ur+1uH6dP1w9AB1Ba1o1cH8S+GSlQJKa
EB0g9W4dZyR3wUCGGBCHAc1zmI39wzQ+CkmkzL0SexxG9si6QZYHYsE78yasIXt3REjRIYAnpCvS
0oH+OMTMnKnKSkChaTLmdPwMeGPlZhVxy/Aoy5Etz2iE94PMLo0YUzLOaMJuIM9YpmUMdp+jCftS
JtxOg3OQoTD0fuYlOkloHsQ0E22s4mThXkvSyRhvziYVY0cRTNXsiqBo+6NxaPAORP7+/KjaYihO
Mqgac+o6bXHmmyXXB4L7ugZRdenSpCuQdj+JepZBlgu9FC+O0B7UHVodwuBs7f5GAX3TxzKkU3sA
gQpHwioUqgE12KTb+7BgQRrUFb1HunXwTzGQC8VlqZo6+OgtxZyNvn0zayxI64EN0+SBfppKAA9w
j9r6uw/6EZClNGUHjqNx9trhXkPePjjmcBFPPgOVcGKJ9NwzCOu94IiEsTB35QgZIsSJrqYZrizx
3g5kjO895k11Ens6JpleKlsdZm9UJMXdz7uDg8CpPvjl3MkniGDL8BRpivJR1QVteSqXXC6fJbjQ
oI1otUPfgJVuGaFvHM8FuNH05F3UFDY9uKvqVh8j0A4HbxyPTeAQHablh2pGH3papWVnvBgG+NqZ
hLjcqthp+8Rr/PLBp4WLCbgkONbQoOA4GHidA57d1ewg0CCep7hjdH7QnW/LJERQ6B2ngUdwsDYI
f3g8JBwMdjp3D7yDl0gGADjq1A25dg90qSAmVQ9x8Luse+drrhAkJksVtk46x5B5vc8FyJ6zCUH8
A2JO9wTxcZxxa4Q+CB3yOQtzAXxApMv6kLvKJUlMeDgnQc/H+NSZefbumtyEH/iwOO1jNHNQMJNI
qvipQGwlyYnjInGe8w4PLnCtqfEtC0J+RZQS/7fSCAl0kqibN1Q6gf5mbDgXSSQCxrIaXto9I4Uf
QAsLMGlEA5KUhy4fQZIMUBtcAyhtNe5jmAxPAMj0VOqgPoQHWt1IuMIRpbuLNZUvUxEjJEoixEHP
FcioPehoC/GFImJ+ibiY4jNeLb1Mpeym4JQv3vQ4mLF/206idU7w7gNoGsPrORvlOIWnImQuz+ao
4sUpattugk8qFH0ShTsOTzEN4vBIJrMs7+K+F8GXpuDD9xk28scyOhDrnnAKoUm/zMWUqsWPumzI
QUBy6nqgqx6UCZk4+Zh+/Ia6C30K5s6HUyyN/+y2+fRF23JuTuMQBnh/cWQOsggyWSRrkOtqjqIz
TXGUbMajg1oLqTW3dEKSLlFsp4uyfdSkYVl25GPTl5Y8+mYGn02Lq4VDWbujXVpApKS4w73ZXNst
GZq1s1ZCezFxJ1M0x0DUwZD1fR3LY+g3Q/nUFm0uMmhFse7ASEXysytcXT8OmlyvLaim+fd17/nL
Bx9o+uUCnMVCPngFCP6+82VY1MdSiiE8eK7PphMeDB57gwCmif/oS4pZAipP/CWpltmyN1B+wNN/
ktx27ytXdF8JuIS8z7Ni2r93uArj39tFtxMCQjxLUyorNz7ERcuDu3BycbPKFpRVaeu4E9SyG0sg
K+Y0BQneOrHjfsGjEY/zRikRH6qhcdU9JGWNe6oAghLHuQqYvUoBG3V2DSl70Dr5FcPTvSF96qBl
sQJ5jGXBI1FoVTlbb26Hp27GGx2PR1p3x8WKySDPAEEhULgxIzIwaAnnUuvC9kmoOf/NWqXmrPNj
gLyNBqAy9dhAuqcIXtLLcj8I6fPcuE6X4u7QE5gr68a8DU2lDvg/oK8ZfVaLYx6VJP4DTzI6HZpQ
UnV23AhwGTWNRD7PeIpOeBvMOb+MkoRUIHOyOProQ5gxfvHhUEuRDN01UIugKOMlXC7+jw5Mjf1F
tY5nLzUcEVrMnSYulyQM6mEEW23TiTFphVqmH9VEoLblz1X3rKEA/6Uh1kc6g8/cJgMN+PeRV1F9
DljhfhRVEHupM7o5CBnIggdwa+BHkJoPLQrA+CiZtbM7hocBcvXRp66HfudFdhQCp672eXQKheMh
ZsuLJvgUgbrSSzpZFVVWLS4PS+QfAPEc4FaaOfjsaC7o18gqJAiWURk8gbVFhcoIby4PSKWQNpll
TZedPsSNyuq6sw7zE1WZt+hUYm19DsNagXafjOkQehQsGl73tmktO0Gge490byOJvJbT6ElHWrfu
u/OM51UG0Vk0MkNp6l+J9f/+Nv9P8aN9+6+E3PDP/8Wfv7Xd0pcF16s//vNDW+N//3v9nf/3b/76
G/88/WifvtQ/hvU/+svvYNx/f272RX/5yx8OjS718s786JfnH4OR+s/xMcPrv/z//eHffvw5yoel
+/GPv39rTaOvoxVl2/z93z+6fP/H38m1reu/fx7/3z+8foF//P3cNsXfYPHF397/n+f/+L0fXwaN
IUjwX6Cf8r04cBkKn9eSyfTjXz/x/wu5xv9L2Xktt5FlXfpVJv77nEhvLuYGngRJUVS55g2iqOlK
JNIgvXv6+VaqOlpCKciYjq4QSZg8Ztu19tnHD10zxJZZYg1I5trz//kf2/7fnhcF3FXvBV5kB2ro
2ly7v1+yPM8xIz8A3HQ58v4//xnfDzv03x37X0WXP1+Tom3+z//8KIJB6NquFXDrV0h8yAU0t53M
iimZ2vOpNY/nlO5uIXWLxVsae+ur/2Y1L4bz0XXEP6LH/3zeDZtx8QqUqRzMY3ixV4yK+CffWrG/
T4JiFZVv3+3G37P9fnY/fZpv2abJ2Rsrur1razYJoIa8M4/mud+ciytJXbGa6b7ngim500cNU5ZG
0P+Fqf+eXWB5JkmdG5i3aka/QK/PPVbTAVyoTe6Jy//itpeLb60vbrJqM2q2TtQFxN6qyuttH1+4
TuXVq41D2pFUuvnamZwN0Tr9KouNMRfrrHc23hmGpAKAfi0nzrnxG4gTSYxlvqT1uAaLSfp8rf/M
qFgbibcyz+2q8+Zd7tvHxjfWXNEYclkXkfTJtdb46NVAEhxzoOd0eW1KY0uZ3KrM6eTT7LuUfGx8
4RjUzDAnTiI0xktNuEnWxy3yK+q0V5fCWi9/4luIivVIY+AdxWsKm8OXBOXr7Bjb2HmxAH7T06t9
XV5qTmT1PP7MYN/f6h8JrH8u/U2RzcX3OEcSSJB5ZuTvaufNIvSNo5chJAFP8nU/fNRPxbo5IfWf
p7qR6/rcUY0u/8hPAPFGQ+lN5tFqPVCuZHWxnE1ZFmvODa6YcwOM3fX/AmL+d2O0+3p8IBDWgYiV
feYuxGITsR+Xin0409SETaDfKhGSt4rSJ8LJVVY9hH27nzKf4kK6pZr5JoyLdRu3K5PEZfAzSJ94
J8UtEmM7nmwurzbX1zPNBQwXmJ6KxyLflNPLpbc3+tElYiOFhIJZ2ZG1ho7YJj7J5BUh4Ln6JGT1
7sLR4HPkIkUtF5Va63RKVlfLPM4z+0tJlz6bGZxEDzzkiKsw/GB1QgxS93U0s818bvcpBahu8kr0
terbdsVx3RXjSLPXtk1WUf8yw5oFZQLm2wI/I+KdtS5bAoArRxQta93ll9WiEvw+p8b2Wl/INNyN
FuJkv0pOnY7RDdPqvI+f445q2Murab5oPYdpPRgPvgXzg2C+L2rLVZL/VPP/7voNKzUlIB200jCP
XhXeaX40jdieHHut3QRw2xSaClLAMEMgJhQiLdFQ9I0eGSu0osq5aYfOWZ1ZbtmV38FpdqNF9xab
7c+MrX2t0clXrX481fs2NA7dcDq0iJNMy1DU2/fn9HP1+e+Ubnj9uHayKIlN85jH/SYcyYNJ70uT
Gwqxy03CBVmkSdnJ+OCxP5K0/9EfnKDpc0ly4N48tpm4BiPuXPPYX6+r8/nKcfRoC2uxf392S63a
7Y7RNMHCy1ph4Po3rG1lG1yskpbW8VQiieiqdu06vcSXLx19ZYzh1ZtOW+7G3Jr5Q5foL5jrql69
GOFLWe5nqBkaYK/Kpt7Sg3lLR7Jd6UKSo+a413WEUiaoPjvNxdOrgasHQPvXqfF2OXIz16IaZo1x
thAOx1u1PALcZJNIN64rv39t4o+2dCla+X7Skel4TNWMItt0A+vW+6VtdJ6I1MfjCUOIKFbpXRrC
vqB+Yw42kPrLMiQ5Zf/H3mH0DIf5X5x2cQZBzqTqV7kBuYsWfZQZyKfXoE4PYZ9vHFTT6B4KcdRM
uemt9fVS/H9a9mUaoWt5lmlbtM2QDH3HARcGR3XQtvGYTlwRZhbr84mmF+MLfBgJEGWmb+70Qdyw
dNP4x9JFPNCO/Mh27ZsigsK5tOjcNB4LizVIirUb+6CpuO3L82AcAAjXGZ5OOu7xSoV7NHF0vv9a
npGUKDtod98XYn/pmHA7qjCkhNOLHNexbpu8cOSnurYTR4i5emwXhGzj6GxS7rAMrHo7IaL6m3yz
PFEFTK1gww6yjUlxwjzgL05EGNgP2Wda+bNrRbaRrV3sKhIQnItND25kY1hlzCjpvcscHEiNfa7z
5YvyGfXA1NMEd3VK79v8ujPqkDvkywPH4/RtgYEucRfTaFvL48Y53yj+kWXHqvVhcCft8O2SVsjZ
pqsKYpLXNH7gGhi6NFwIm2ClmIeLGayNV8v+UpzilRyGBj5Z1Yu++orYaabnSyehnAxvFSKyjpVB
x7/q3RHqxm07u7ixYc3yNZ1op2CPDdgXI4PHYpu8S7s5Ir6Fu6+5AvBU8MYIb3kmnaeUBxhyfcZ0
T3NxoHfCtvOrbYC/ItAYU3dTcKhrFrif3E/4Vw1qsN0liINQO/igtsboHK/X4Mmxyn0XfvFGfD6L
uuxYS9Tmk/vje+PqAvRg77RT8rP2SA3H38vG9ZCq7DpPHmWG6G79cIof58SEdDW2RejdGbG7Ibpd
c21zY3MMKc3XZZSvjau1c8p639dIbNVsjSEDUK62FYBr6VXbKRp+D0AKJgrG2LF5xEb15towXiZG
IdnBNmmxmutfUOEgEvm3UJYQdYqWjIEwa4loFb60lELWxHin6e5CoUHlEeyar9ogWZwUJEqT97Az
s//iOIhHiqd0623VtITC7SLBEdSP4xjrqV6Vbr7pDeSue+V7kjg7GE69V3CiUDge/jVH3aoIo62f
2uu4rrZGfNoCE28u6Cw3RK0t4pSw/ZRfjZWHMAEwrFv7xOFjYhTsWom1isds00Tbdnia/joH5X40
65eKpWvmV4ymPXUrbRQC5nGl60AkVs3VVhGXF7xo285RuypYeb+78H3OJixfi9LZEK6HE9xIvT63
1jo+u5vwakL9vXDN2iZkGQm7DhLfUx3vJF9cKbaSe9I6Sje1VW7ItAgAiGrOAF9n09g2A8qVjVCB
qzNKZMYWje0XjQWvRuRDXFmxvlbFRnPPUvhs190Qw8vlTfkXqfIYEFOQjAQe15oRkWgxuapy56I6
yfhN9TUdeUGOHAHrVy+u6TzONCPxBvN3ChoZy+kwAcNUMMhNDBxjQKsRVfbWvL6TyXytnM+K95XS
yOiEbJHvPHndv/vJ2p1stLR1drG1+CYFelMJMcBUUherVcW7S8TmI7eKesaUbsBMt7H9O1m5JLep
s3no2tcrUnwNjG2NRPMXhV5y6UHwmFc7WSMZEgMMsn2ekp3hWvDHzRJs9udKQdapOt9pjLJrgQhB
JFQ2UJ9dvCILQxBOKcerTU6jZZR4LBpqwoHxu1InMjRiBW1kx3gHIt5+cO4lZFqMgWcVp3p7xVpI
WJz6RP3JZZW0KXeheysFGHdGbm3iBM2yDnX9l/RIgbPtXA7l2XwoBns9pK/xXLxwI+2TN0SfOkx2
lNv3E9bQbrwnp7F3yhpLAF5lItonmS/5BGm83Pdc2mvtt8Z8sa3dFeVWKCOzR57CNStE97P7WIfG
tkR/NaAM/JFKGUpffifE7n2ZuMtBO65PenBDpRl9GsxqbZ0GKnPIu6zxy3RtqMOxN+YQfHKJlL1L
vW/6bFtdwpV9Ie/gQPLZt47OUL6EdfCpRK/gnx+1HnQLp8uV/Ws/v5wK74la1jfDJF8g1vKYkOIu
xSPBbG+UkLYE3TShU5Rjdli4fleY1KhRxq4E1jb4xPyy+IoKmSJzsNnwS3c61F12sPtySys2sqlk
Zdivsy+91wYpyVHiTEfUjY0ER7GzyQywSE0cjk0BPcG8zNHQEeOzuhP/+rVF23CPnn7pqj39nrIR
I+Ktsetb3DznW7+lekr3YrfchuU3V1Y6v3KjmE5xHJS/22ZNVUu07SL8oTPvlNsp5hrT09aovXvv
hKnG4kmqSqLV8/Ugz1Xg8uak3vsdNdgEbud6L6dYoCWZid9s8XtIrvwMrfVYj72u93BGwuPJ3Y7l
k57dIb3K9JRDaplL4gmlaLmDRyENq9uKm4bydVrischHkgwJ57XrjFen+SqtwsERyM+mZg8w4O2D
9rRRDGF1199wWFkWbzsMQedau8R7AE1eaSXOab7RTnclmtiZvBTvZD20uEu4yXRt0mBF28vC47jf
j7OWpOM2zIocMLkAksvxbkuq84EDq13nDEclkgo45f9M+94N5AwxxUCjW1lpmVJlo8Upp0buT7m4
ssdC1w96VfYjshGp8DVOCXxIMK7UqGCjM/dVATUxrBZYMViCIo7tiy6xJDO2MlJH1FGGalzZnrXS
rko9atyk3iQ50orI/8wI/Nx8VD5701UL6JGpf7cKzk3K1LkZfXpzbzjKhJ9NaKAv7ZnIyHyDSuMS
CAY1vg2kbWlj4YJpyGh8sBH/QFci03XDkNDfci2bAd1E4XHpFwO9pYn88bayZ5LFM9mJfJMWx6OK
TULRpR8lHctFtD8KAc+m348LZEtRz+2R9Pg0Xc9TyPXMyucVCo8OocK0eJ1+BtPKKH/MYbaJsQxs
B3v/gRja5DW3I4jAlZSDkLreHvbsxqJ2L7Avx4YmqCnRa5ReH5zz0Qz/XDKS8xGE1j0fL6RDeB6U
Yq3EXU6IKC4ou43HLUdkmqtgehtab81+Bc1bW79ZOp1nvbVVTuWet+YvEWhsz1tGQMnTSxnd8/KV
GDdt7qgDXyUI5IDXmiaisa/vz/MWgWaTPdP2aGzvUCTo36ZabThxgI26uaM9FKvefUlZ1WsP6EAx
c0bGZ/Hn95/4YxsASTZPdH1oY9uMvgHy3yeUYP55S1fc+WiN3iGmPIclC1gAI/notNNyOdrNHnpm
5Hp+FLpA9rf9VhzI/DJoh+lIcS+gwZsRgPOdtqbT3OXneFclvnalHG2Kkrlroot3k1fgUL1DdXIP
feXB0xYrYeXc2rM+m+4+zvOt7bK3nbefqn5Tnr3D2XH3Nu46dMrncsyfG5wr53vucor6ihXFtasY
7FvQin7vjHYT+sUzs/abbqN1nnko124/P9iFfReNiATDHRrClC5f5zY2ip99JGpMOOUMjto0j5wW
3uilZZBCCgCKnPbbfmHZSMuvTIvS9FUx8pTC2+e9d1dE/l1MF/0PtnQ5mny70FbIrqKyGIrbhQ6t
03WM+3E8jokRrhQPLos0evvSfytSc0XuIj3SEhYRtbyGt+58gyK3eBc79Re/RE0qorvya8NLqJmI
iSY3ts45e64M+/M5aDfaKPYrHSgxCP32ur5ya+n+NIQVARCXrWKmrs5bj8GuRqp+OWLSFkBpVreh
38TA/Tn6Qmzdvqm8veFbxMZU7LMXSeIe7BzKLwmemnPwdI7dz7lJPhhU4b7PPmrncYv2SQNsF2oJ
u0YWsIjtd5AKtKpzbZJsOman++HMzK23avojT36TbHB347q3PyJ+fuJP9Ey2JwQoC7zbM5ITpYxZ
EObTUWCXQlscp2LTggyFrEjYUwrZoVQiLqAOrs7Gaj5iCZZTYrdyYsvOgNa7KP+NS3H98+BTHTGR
j3/lro511Ya7JrNXiqBkVc+mB4r8TSNocLxOyUPQ22zwDlYc7CjIViXJGuL/0Hre2sqHXbPsfQy5
knUvXEh9h/lsDWtVPrbnZEOYtqZOHp1+ed+KeT/xDx719VCAZIGQXDdTSa18Krs6GI+GDdKI6PU1
Rxx9TAbarEFq/EirLAeXcZHXUJ+INRnO+bbqus3gvuRBtAkX7YeXom3B+OK5PcWUj/pp+Fpbf/JD
36yMMVvMCJCbm2eEeuAMAnEcLAhNG6yXPs23/fVNJKJbfaXAbWXcuWWzy1D/a5JtqYhfOSMwyynb
yizAOn6Aji2tsv+xs98th5brO5k+1ZFHzeuJYIH00fWards+ANFoYcjkldVyxHjTg6grU5SYKVNI
SMD1c01Gp4jC8t0luCJi7dJPvrmCyTKSL+9v3S0tKfVzTKqCwBdxCrdxzZnyR6iq03CsANUHc+ti
BbRhE/cNFdfr8/tPc3/m775/3M3K2FHhWedTOBwVjcbhkiYL4BMMU3mvgmGgEsUZ5kDT9uVbgiNa
phwvi2ZkhJo9AblgP68O7hR+2sB/bfPgxi9KyKD4lCnNwxfL2JXjr5n5idQ6HtDlIzj71JNb/w1Y
CgU8168NO+FYr15yWWBM3m2dL6v3p74cZb0VCjQkCEHBTct3bpga06e7uk35zHEa3I1y8qIM19O9
svSm/Toka0FTYjJFgF4fkrlad4ip8ntOYCwwjWu96g19B+7EkkDqKd6zW0CuS7Yknxle0IMc0Hpy
3fZ56879RiBWes4/vz+h4Keig/QIAnaITm/A8Knuqimwh/FoB93C05hKtssvWeSqkpmaQGNL7dtK
PxOxS+dkz6WRfTJQA+0B6nUbuUDTJtJw3+TnZDmU91NyPwApz91JrdT2VxOPb7l750SJnP9ikAo1
hJNoVWd70H/+TvbkdDptB2IC2cca/6bvrqnGzkD7FHsowLhevk4FVQUU6V+zb+ZAIaf44fK3OXrC
zMhUCEtVvEndL+2s2wVblenoS/eQM0PFKykRqxSFA7vUQxMZ83cC4QIhbJldxZP18aL5KMb4WTri
uabpQPBbOM+FFvzOwlhuU2Qh9WlHt3W0CBGkJOUSsqeZWLOLgp6C0PX9PXeVad0KsWcFFsmATaj8
j0YMUZvbkUEFP4ml41L9CXInnlbQmSS5mn+9nqsFZsozIFTAc4H/AvaUbQqtoKQMTvG1a8Hr2Gfh
dPp3jqzjVIZPVACDYf8WNifK01/bi7sxaA/4uR0+L3ixAd4mNJ5kc8m2wOtVSyB29f2p2j9Luzxi
A5vw3CVUuHVqZd4UrRHHE2cq7d0lAMzlYc1k7mR6OP5yL+RdA4EwqOuHM9S1YUHn9QB8FcQHv3MM
aBPTJs6k+FTojwlIz0mUjsOAytDF2xhlzSp+ESIsoyD93hXGvyy+QcCioLEAEMcKyLLlPwx3JeCE
vV2bWDKj7Wn4DAprbBfwd4QTB5zTsMTYSooD6vnkb0oPk1t+qQFJBcfKuMiQ9mF6ENso2E/syDIw
y7/TpvQknL6oETAj8Q8i8kMbWClMN34GEQxnzAGNhyyrt8JUBUTKvelRCqw0avvi3ddcDzaacDr8
nerZBR4XFA3DZ5Q59DO1G/k3MH1h+sBvtAAejcusQ/HsUT1f1b+m96c94rFJq9eJ84NZsxVkqdXR
c1tCD1ExSpCrPl3Z7mcO39LUkAoGC0wR0pGZq+JD6BdX6Kxs2ALVQOCbjX3ACs2RuTZb90G5RNtq
UwVdqYBAJhS3IHhOeJ9qBAQ4A5C4oHe9By51HymwgZYuCkKd+l8iLVSGIGQmnLiGjQNV7dqu7KNt
2IDg7srIoOnxgzTrXwthrbPnDMlQdYKYNNVh6ue5exW4hYEKWGLVW4jclOVPAucbRZRAdMGdyvo7
GYLKtglVRHCXGowJjk4iKe+ouakyhuqIgRIN9FhiTAu97PSigThWvOZaZbeHiIFgyKl0UHgs2RPF
V88s08TPHjt9LdZWUn3Aw1s/8ysoXgTqA7NPrdqP0VNapSU190pUB9KeAswT6F87SxQFzyHtw35c
jMWaCP+ownQdXvEu+ZvyG6O/fmALfm4KfCv0bZvqNPMWhrvOrdvPVTsdUzBkbnsRNzJBF6pMRRAx
tSVszxKGYLDeN0ROpOj5H0aXDlsmIwCeuI3RjIyeaqED+mKc/2bkDPdBNIEsrpDkrK63Jnfeiz7q
oL1Ep0MRdNR0KcBcCqfqB3F4QuHJcIQJ/ifpIYesrXvV4yjvkTZxJncpG0lbMACslmiXJaj36i02
Wb9Kyf62J0SlfgSZxocuRrlVvCIV17hkSiAbV9P0L+2aiAeBjWnW7mWBVMXQwWDGwGjCUWXIxVnK
eC38ZWjfC2rrQ/c+KWGKdOrtm7oMGCq7PfqXYJOFCDlnrRdEFqUQnWuDmNfNy+IhBp9bspgc2hRP
/sqCrkJ+hdSfbNBLnivVwIYLvPRB8bgcZSsOSDy7MOkBZFi8VaaINNuMHoexi+yQE1PkqUVeAemN
RZENuqJD1+e6/5UgQtSLqu04XLaNo3YvXyg36UNRCPYX3QtJZJ7s3ZjZOxF72hYpVFsB8pNwaiMU
C58Kf2UQzmhNB39av+RXlxcuMmottgB1WMgd/IX2u53QTZyklRoHwZMuDkHofgR3ANKST8wTKljx
puV+G0gesBW/zuCKRb/XxHlfR6WPWCY5CQf3xCW262A6HaBdFltfBU+lnx36dPpi8e0zi6yBK5EW
xVjDCrYjwCiT0kROZ/4t/5RNkmuRS0kt726x8wENBZqtVlLQNJDAJvS8OzMo9i0nvIcyPVh2diB3
3XgUtotULQe+BnvujpxbSTBb5LvdeUsIV9j2RlRPVge/1EAqYe7diVJhkSoLLoCSkyIkLGEMJ9Y0
d4n9uxdOdT7kCWf7IGo5fL/JKShr84Tb8qiEitlB+xs1BaMqAo7eh4eFnKd0UkGNEewocF/mepW9
L18DpCg147dzEdyFeA/RvItNPuNiE2tbJNwLZxyMOTqYVrnN68eoczg9Xe8l4/oE195xXUi7ykCQ
lKhoCzkHCSwHOxo795XBOjv3nKg9cJnPirMhB9E9iychSjl3e3l/2tavi5pf2RLV7MnxiD3mzuC1
QzTVxc5morwgp2GEXrd9cyfCo2ryzWkKlqUrG/tRfsfIuPVzeBTEjbnLCPA6yMmZLI3WAGtJMC3L
5vusCO9Qt31GDL8ba3snXlQsqly06j7kEhdCA1U9DXA1FpwpDlCcn0qUcjhrVQik2eerFxBNcKry
YMfjKiFQ95HOMk3WYxitZoyeGBppsYih/6Q/tRziUO/hMThLvNH8c0IUFTapykMrrEBAgmNQs8hh
FAK57eVKUSrh2MIUExtIX0CIFMQpNJNpssfHJKzYHrziXC9mUN5JhKYNElHO92P2ZB9nqvfd4GW2
fjGvJb04oM4ILZqTtbuACJRJwP10THuaaOL5kbtwfuYtIlVrRxGVVkva9l1qcB7GyXSyEV+FyyaD
oajglQxBVS3uK8ZaQUAMQhhR3iHrqtJPWQyRxzgNy0e6sT1SLpk1UZkFLJ30poJRUr4t5y/bKiOa
px2dfi4cZftGiiWnj3pDBT8DDXB+sF8UtwZ0u/gxIDg5fZ84ZT8dZZXrbGdRzaxKD+0PeIrcloAD
cfQqLxOecIE9UJUC2Il8NfN3g9fColSAXImRSp8UnAbWi8ptsHbUg9bZnwpK5ar69E/HXWvXIdMU
KctfyYILpKkC43C9WsczJU1wL0vsb4InfTPYysw5v74uUfR5XmqzpPviR6+QcyIKq2cz9FcyShXs
uIs2ImYaOvAEI9YSa7nFKsshCaFAa+NRR/VXVk2xWb1TSMid5R8EXz9DY33Hpfw+oGDvH109LyZd
ABoOFR3bdNic/lIy7pYvVC5zAQwVWDAzAMrvxzc3fWW+cSC+T70nxer8z78pvDwnk85Y2uaxM73P
wJMmC7eEmx4ELXvEhe97+SxZb/yqvLaCXdXryqByqN7zm40TZg9j232gTUu/v9vYi9PRCB2i54Pq
/yh7ySVPzLkdWRBSGKmLEjS58YtDykO5jJDaceRiHDrFRsECUTU5somQ/afkQaUrFG4K05MIWQGw
MvSysh7VLAjmaDNKs3osL936TkusonhqqgkZkMglCMLSkpNo9qrwlPnibPSijiUJ+KnMP5j6z8iw
wAEWZFfsyAxuSNfrnGd9GkFNoTJmpAlnKARgB0Zz0rkF6+19QfjogTcgcpy74CsuD6QlBpv+lf9L
yMUaAmaI03n/eT/LM76foP3j1jq2f+WAtDMvpCaokIuaCwkSXHMFr37/aQtccCtJ3z/uxorFw+Sd
rMSbRWLH5bQQx13CIavK3pXUWiusoMRVARtpsYyabE2U/hVHjyKXIftlW+VIlNkraH1/hAvt8Y8R
cmCEM0CuTvrc7HhgDLltJvST9ty3ecq24vIcOz4uIj6JdbNXM/SawPx4CFex93vJvXUYT5fOCZKR
olUJIWAO78InS11n/uzX/JkvFH7G1XAr97Qc7PGdf3ec4u+tgBIZaET7dC8H7jb+OjIhNni3Tv0I
TpMgCKx/f8b2T0XAdzncQ+9vm/9uRMAPM9NNwvnYQZKIuxBfUTpv1+ZrAx6uCXNyf6vpxHHOHXqY
9fTTMIZU17Ub++odhGa6o7+Lr/GKC2LpNrDQLBEBoQDPuOIQIaGD84GuWD8pwAX3wyDZpjDAfxTg
zk3uO0WN9MpDzO29kTYUavjfMCXvEydxzPNByb6Mh0hIRTXaSZV8KRU0WwpcGaIAGJwfZY0wmivC
LQXsc03uQ1yrwEBZJhVl4PKK2+op3+hjChf4q/yU0k/9qoxGKYryRqJtfKssnyqyU/KggnobFTBI
zpUPqLCHc0uc6sQFEvUrKJvL7KAyBsajuiIvpYNRny9ptqylHONl2g4xKeOLzu3g/cHEwTBkKVXr
1dqwpPh2YYaKlfVQ4eP6pP6m1xydabpS9OTj+0XDuEuRL185k4st2EhKPgFXxof064nznwrENX2l
SGRtxFQyzNczh/rLV5sp0PXrAwO8MAL/0EdOb3k+J3oidzni9V0kd4n6Is5pgnNUoCOvKBTKVksG
wV3sjKrjVeukvN+BA1n2hViMBhna1bo8r/M8Z8k4EoLf0IYqO/LPHb5DnR3QWEpDIUNUk6W0G4xL
f41Dlo7kQGlil99ZwW84ASdp9+/r308t/ncTvFE/2m/3Hodf52NWZ9R6IZvx16TExeRQgjB5H8Ya
P2XmQjOyoX9p9gHn/KPCW1lgFl2DwnvVtE4zjlPTRSPygGPDduP5BpVx57VYA/EMfUjbnOuBpmgL
wk+xSwvXUCTuXoZMtQnmGX4avpGoaSUHJaLg/SVaetndCkFo2UiAE7gR52x/HHFWQLy6RjQfW+9F
sYcycdW0CecxicNH0m5B7YIjFR+gLtpBFQFJ4wWaS25Vk/3+yH62lkTlDgSE63vmP2JFdPo00U+L
apmSviFfjE8cp18lzc6ip1p/ZCtdlHH02qUA+gJWKGK7DtOtGOnJzbaq3ojP9v4gWqjKIEouCWfM
vr4/TtZKnvxmDX2Tcz2R6ziuTUeoH9fQSvvUT4J8PvZRsxu9euV7lIG0X5Ph/4YGu5e3O24839lW
u5uStxTi1sC7ViVdYvKvVtfsyuH3lhP7tA7ZRuV2KE2s2fRbmrRb7mzbT2G1C/qOzgafQiCYgd2J
nGbnx58bsakxbd+Ceuu7zbZPmm00gBVFdCq0TRBNDi0k1x0UiHe5d4VeOc3WBvu0rsUjS2hnw76+
GGh0d7yrs2aXDu2OBhm/aBap/a1k5mLT78sN12K39J9JZspBwPVc4qPsiMMF3YbmPpvmaj33Ta3Y
qnVbgJp2N5/HvQbZtNEqqppdx78G3XoMi0ycEy0VPTaiYS+Bs+Hp9ZaL85wOFv/xaXpo+XWz1Yz1
KZppcJy13xd9uz3xezT/zvn9jXVGnXkL/aLuIw9TSVV/3dUkWfNa3zgWtETQmgIwuV5yf1KI02cv
OVUNEfylaotsa9qntQbGgElLrfn3ePp1AmxjdSoWJomeo6SmXcVncqWDBbGYn9tdPEecAeXI2Nhs
Y/DbyZk4+cgSGwPwxOW+Z1kCZ9x3Bst2vdyP1Fs4/rwe2Kigyh9PXrWKnP4XbfXseAc6Cu31M93k
Hotu+CUgM/A8toWtKObhhd56xDP11rKPS8VFlt3rq2tjpLnNicqfZmcMn4twWjtM1O9OZKHNbr5O
+zOLAp944FjFwZ3WHcVZIWvjpvhWezrWfPKUm88ekxn+TGeHRjTfhj3QUSRwkvuz7TypYDMf1pew
3iWXdlek4R/TMD87ZMPGXK/mttlahbHKreSRO17v9TFJ2ES97qkcXq7ZuKc5/LZ6hkMGiUH2mmmv
ITTmaTXS76QY6N5HMUXRAmewztfce6IQdOeWhA5IgsN/2KuD1uDKHcBpu6sCOtDE3c4qKE1E5p2r
+VyRPPX8DB7DGbmdPsnJiZWe5iNuFqJ2uXAhGDKkHdO/18o/tNP8POcDDVfeYsP/o4ATCMcRtvdF
SkbIReHF0UeLPKvmnG29DX7x6hNlyQcKWx+7KXiqquyvukbMuuBJInl23cM5/yNLf3E1ctZHr6T0
+pDAXU7MCi05sRF0IADOBDQOhr32bspo9kZZ9LXfmP+uAawunbGL/OZLBNrjFdl9qN3y0/vq2u1k
b/zpD4dOqGW1N86c8aFJ5hAx63lVB8ljPLW7/oIUXxtUt95JZu3LdMwj2hm12aNmrhWxB7SKRU1f
inL+LEVx6zenzO4N6gc1rO7ebi57g2JR8U9Xl6YlmLPJu/PKXc3ViRKDYHw+2Tgw60xUy/kc9F/m
TxR7UTDT8U2K3I/pvexWfzZWWfdcWOn9ZF2o864XMsARpmE4h+UTc3qvUV+659LjYG7gPJmYhhHJ
jPKanmcD4l0D/w17vb1DOFxEUpO0AFClUD1ubTF0tQG3um+d5/g3z58Wu2iP1rM+dxo/B0W5DWLy
QW8va0jaTGuTeidZIpnbnLOaaBxxFc8PU6ipGd75USKcnBkZG5xzbjJFF5PEhPNKH7N22NOPAqtb
cQiBcitss6xmjqiHmPHmNANSmms9S7vtXrJHrsNRZ9Rn4AwOn3916OQ4hc1i80bXwUIsc9Yo9C2n
qltG5kyINoZJy5bbwdPFxCrsTC7c8Yp2KzsbZ1g63iHDIBWy/Wbb5R03IYNfoxQyR2HeLyYqbfzD
tR72nyK+Pi5IBOLP2u8Rkyaz5np/RFO61leWLI2KM68jpqfeOJTOywdcxr3jXo6esW5QiT55PHOu
nlsWdg2JACm3VNEbsketbkEM6efeQWZ+wkjKfldZQnVZt+l4u4TSjejs5417meOQfR8HhGpWlyBW
/zLtY2pFzTMQvP1m0iP0kru7rDzvU67FlvlP0/EYXBBYKixOLHwXj8cKuWzmatd53mG4JEiZSQEZ
w6ryPYXgAxCRl/8l+zDn/6ZTGQd3CY8on62efXoUss3x0Gw0gRz5XTwBsmrW6ePUjfu2648NT2jH
6pB393ow0y5sfzvjp9HjxRiZNSrRbCVfo9PupE8yCvLlSZH86UXty9w5D2X2ZUY/SrZEEy6gfSQm
1PeuFUJoO2XL5Mxo4PiUzOmjHLPGlAXDcw0OHkfj1hgLcNb00UJpJIa9Ua2c+XK/KMqFYh6qhmLz
cXF7HbW5rf9U4w+1gLWrq+/gS50/JfyXqn1wlkkFiFMWD/toEG44vMxm90tcz8/V5D3QeGfZcxM/
1PZAp1FAx3Pn6Ph717rjFsidVLqys0e/9w+z9zgGqKjh04Inm9x17cV/BdfwaQidP/puxtIAT9I9
ZKe5aZBtgKrgOX2E/mSPz0MRHzAAgIkGjQdoukFjH0mvc57p/9ru5Ca17HLyIzcynNbDfX6mhCf0
Nt4vUk6tcOx4T9w2++3dfHOWY244AYpnSLvnqsweC5NIFMOYGf2mGMPDRBUY0ZbWidz5Lov/kKR3
w7i3GIV24cpOSXzky2VZ5YmjOXmUKZP46j2KelxUQuJ+KoNDyRZcKnNrNztJ/RnzLWGTPSmS7F66
qAnKOFzS7F6OLZv7va3DK/ObWX4th5JQwA7u6NZ0uBDgaHbjNXqSmckxeku5Jze3Wlh182mENrLK
5C8rj5683AWHSb+G7eURexnQcLEz0cAyfbQpmXb6L/p1mqajfJmLDFVDvR5GqhaY5Dz94nM3rHP9
zWnGfS/9Ymn4HoOYRQ9VCHuuxmc5RLkg/3xCEM1j7E/HKEnuGoqklJhyhnA1j5fHcCZCc6ejDI78
vTSdiGxrEv1JgMuhP57r4Kk3/1UP004hgEx43FwepTcXHESeTlvrMqylO04x76LkU43nwWD7hOja
F+2FNKga+72+eFFI4hHrclrJjYyRyzUS3d6InMN5uNzL/VyG4tGnmNhMcMbDfJRzvNKEJa+6XVOc
lkBc30mKvM3Lvy6N9yCRmCiKXD6eOIdPp/9H3Zk1qY2sff4T6YR2KW/mgrWAgoKiVt8oymVb+67U
9unnl9jv6W5Pn35nLiZixuEghChASKnMZ/kvoXHuJuIa7sYuyY9qWreYi/yaOVTLjqyZkzmd1Q2v
PqpjWKmhUVZ8fN+uo1jeIvZZY3BzG1lNly7yCP8IQBwpiLbkuQ2YYvhzGt+LavhWFpDKv0RlcHA6
b1cqRMsxi7MP9SPVkRnkKn3brzIVqrAqqcV7YF5WK1VPoDPSGtDjj3rw77TavpMBLD1hPGQnPFc3
3mif1E/rBH05rr6K9qssP9ZGckxZlNTMezsjDAEVtNuueUeN/KTSp4xEWUVOKvhS0UgRzDTzP1R2
o46tshFrU5G2WsIUTVmnzygYmg3zjuY77wO/fDDbkxUS7bAslaNc9t3cLuVQriLEoDSvz7boqhNf
UU/s84OLrJ/hlIjQNFa9TFq8frwo6MGcad6ic4DbCM3Yx7VPKd1AlVy0xo+hfQjQ0NVchByVreBi
7st1kqBLUokSja9EHrQ+gyoH2SxYoHDm71t3UvLxQED1ZuVQPgEMRZEoPKj7Xi3bM+NHLRGq7Edw
f1RLm88vU7M9Vpcbp/ycCJHVyRF2ug+t4bERkq5Su8kdAnOto940vRiC+hb2SJHtHwSqvMx2FJzD
oSlpzvdvEWtEr5GntfT9K+sN3dk3PRweZQecmAU34Hq5GnLbaGJuppopoLBFtnT9cZ0WxQG5qpRr
Mr6oI759sql1hzogOXM/E7efF3kYPbdzvqVA4Dr2XaKozQwuFRapu8kmZJVM5Lq+cNPprNZ8lU5E
ItmrCCTpphcx2G/pzFLhoqEWt2f1MZVzTiPrRUOKfBbpQSAbhzTJotOTH2YO5INFU6oRPkbTekrJ
BiiEh2P02Oq7MrcxcHpQGW1DrKWm3XBiwtLHx9GnzKyLVTS9TDKZqDjHD7IoP1U6ggMLKJVug6oz
WJZs7zKoszE9xnRZu5yxOm5VAtXnEszmFzV7qdlZ/XWp23cZ2ZOapdSMpT5J3dCCqDdliVVLUGSD
YsyNRetR4yzAWWryyUC/wsr1F32UHwKZdDUzoiz6hDTAQuXsWEfcqdlv7J0TvGIEk9ZZF9wyPeQj
tyqFU4uAdKbtyGQxxbArM3+RNhGlkW+Wlh6Q0//sQrVOmNtZ2+jJ9HjLLuU5lucqVNX0etE67puu
ihKsFCqQVUmVTKMf6m5W0UZae2+mpZ+HEn1x25yWeZuvR2PeqOgXZ4R72bwVCWFpEl6ZQ+8MyxwW
KiFutCgGEvhZz9g9J68qcFbxlvTkY2lDidW3GR9flcnR8PKjin+QjP3AqumsrihI4W3obFT27O96
OyStn14sPhYPg9VovqS9e8r98bELtW1YhJzRcO179Ws06eekpno6oTqHArGjciWuklp/egOAXSw3
qkIzBKGiKxLRsUarF9WiFEbZD6vpt1bYJ0t08m6Tep57dyqRUlmXmsZorB0Q0X7phGO+zGO4VXlM
5BMPUVy4xVXalkRwOKh4ZYxYWlTGXXyXaI4zKLonESFczW7P7TfU3bjYpPJkbQ3phTod7nhWgas6
O2ocqWZGVEkoSPW2Di2E7gguiMxLOW2dWX+Jcv9tTuazSIvjRJKtVm4k830HaSoHeM10NnrjULfJ
Xl3SUQbZUg34qp1AAVFojElwu3nZ2e5J1Stq7Bscr4ZirN2GrYr9cqIfV0KvVoOuq/VDMFebr2rV
c3AhUCfF1wgcSQgbgvcQkpck+1RRFO3Og5oL+rrb/HMh7m/IrEjA+BQKXTChYMZ/K2WOCljn9RFz
i10Qk4GJoeqsuvYDgJKooX6JFI1SXzDchvWfzoPqxnMj6W63VZpiCpegAE4KuuZBA1MtANWjV5xW
hSNSdfHeeK6Mtf/mIreqkMmKoqq4moYLX1MhAli3VNdVAY1UZ1nXxNMNydMYG3rvCgIJGHhHQ94n
4VPfoLhiBjiofz4bfwfhdnV0XXTTdBzP03/vtgGpL+epmW84DdU+ueEO5kfV6BC0MpSKTQYiif7C
P3/zzQHo93IozEK0h1TniFb/X8uhwTT3kZEzAVPUT9DAcoBFwJbJZLbW8pIqUQ+l2VBaxjwHqA8K
XnXAEnFxAn/j0RSTITBXGjSqDl724eHGMQLEo9p1Cn/33/aG/4494f75mH8DCSAkX8SOT3OYCB91
2k0DJ3kEA60ad5XFTQFVE3CzaiLQj1Q9SGdylzbBhe9jSu0sFT1AcQsT/rAlZK2T+2ag+KJ/VXvB
V25/IipInL2vXv9VH+hTTj8ZReXX/41+8N9A6V2mVtOyQD5Aqv3tKiDfX/d9wEprWvC96BvCHEBw
B+JDefs16oCz8Mb/K3sI6ZByVF9EKSLOAAAM3qV6qTr8A9U1/e/747cj+F/GCXBUJBlV++l3C1M7
q8J0NDvIqQHstBuT42tk96seISKFBKCGoPSPxkhbFo+KG0ssp/T6VOhh9zdKxT+P3L8BAjFkhWca
kKsc3f3tlkFA3rDc0ftJQ1ZsWa+9NZIVu/Gfv8n826sjdHrDSCLDs/htrqqnCgOSiuBADTCLKKu3
7a2vk1fp60r6O9UKDm3G3ghflklYUUDUXZCoqIQ7oy4VbYS7ASExhwaSRS/knw/RsP+mq4GcpIA9
aOBEc4NN/ak9KBGBLXVqZDdFyZSq0FSQ6uLxrjrvM4waVMTXSitNbbOQNnALde2jdn/aZ/2SPD3/
HBG/aav+9vR/HOPPpkR3p7sppf4ntdXTRx8XP8p//Jv/+EnqeP79wf+vSLLSl/cEc9F/1mW9/6i6
6CP7qyLrf73tpyyrr/+LhqTuCGEBckNOiw/8KcvqiX95ulosfSX8xdL5b1VWy/gXKweNYfTqPIan
zku/VFktHcFWz4UexFILVxsA/f+BKisCrH8ZZ5qJfKgNFNv5rTvbR4EXRKMH56Ivfuhe/FnlSb8L
MyZPW5ZUMqGED5n3jOqku6LMIJBDDK89pYDZKJ57tCYrUx5mBVOW97FP83kS/iGOhiultC1C9oc+
N45zmD8zz+LuQ/9By7ZhlEKK0D8RrP7iJvoJpfhtNc8lDW/lP6B/6ppe04sw96LUvhZNcgjN6sGe
Sg1462OUFRfZDKfe8+iioF3jdqwH2bKbXrOqPphdQ2xZICidhKus7HZVLHdV4F6MFAEcr+83JqQD
mkxE/lKyvLhN9xwbzrodJGpgFcLSDToYs0EeROLIUaX4CuS+98P2esos5c4pxUsYMg8Ew3J2yI+c
gR5O8U7wDnB3XHoy+jG7DapemKe5+rb2YLbH+c4yjIc8DPbt7K6NVD7IWttJbb5jhQAujCPAbKxz
x7wnNEINDKXmNELr2p4WVd2tRTuW5E71brK9ZSLf0nZeoL+9tpPq0Jgz55r6XykefEpDES41fjUN
C1x/XgrN2NZOc9BAVZb5uKqz+Rp3BjWOhvTOyaYHnF5XnTk+W8b8FHfNVy+w7jW0XaSV7s2qorgA
V3rSlkad7/JiQoolPhdkmT5CXlmsIQfqnhutfARezXA6RPa4i0yoU6JdCo9UFdMzHD8Q9c+n+xyI
cdHOqF6RmfvBVdr9JrJAcGfF3QDCaOyN6+SVAmaT+x511SdQ13Xg29+V+HY9ZFsjt/ZDGb+PJsrp
etgf+7K+VCK5Tn16arz8Ecrivo36K9WRjyEZH4aoe8ZY8GV2J9gPwVNrg2Ge7OoN16n7pg93ZfSt
KednexZvmi43VWhGi9Z2JcmTfXYyxPdp1KHJgYibpGd5zafmNBjp/axbLAVYssFE3WBzUiBfaSX6
Xs/bS4TeNlV8OmNAsmdqIKFhnePeQbKrTr9FCC9hdAaXMT5N0h6XfeC9p15YLTXS7WzCQyZg/LmU
ggZv7+rx19BsX1K3OSHcgy9Y+dFk0XoItJ2b4FUwD1Rr1HHYzWEqxp2IEiTwx71ZlB8h1iOLIdVX
aZQ+N6iD2ZTsEJx/aEz0trBUsDqDKkz6jvnyepzyraBWHDjmqgPoWHTzdnL0bV8GT3HULuKwRZ3X
ePc1egdTjJKdfWmCZhvEdUinZ3xKs97GKjvICFmSH2kdravQepo1/Aba0d3TW99FiQAv5Dl7tynP
rdR/mBBC/a4Kga6I5eiGND311xEMpe5hVTOmZ8sqL35kw5uzpj12oIcezwxQlugZdC43wajdd1F5
dQf3yen0o99O963IL5ZGEcgPwfdMZtogrTXcN1OyDf156zoZ2PI0O095gOCKtwzq8Jxob1WgX6rA
OCS69+Kk02dUN85Kr7SPXvNWkQCSHA3C2mTYq8HijqON7MdsW0U4vI1TsExCdU7H8C3VZfU+alO6
zr1o2lbJcNGL4bs5OQCNOt/DWK5plqII0g1ak9c5ca1NY0c5RbbyWkyiWXoUNtd6y3UQc7nDXIjA
NtFQFoz0kP6HaaKyBJRHlyCOXafeDT1saLhJr01Wrs0AUE1n93QJwml4KDokPzHoshXODRu2aYq2
nTbSEpBjzIhNXsJUjo9JkT6hYfC9FHhE5fS1Fn0O1cOb8fsJpjxaVCY+HKHQ3sqg93c6MrIYUF7y
TrwzMX60c1GthhKTrCj2iIvC9gf2UJTJKlT3m7x47zRcXoBiulDU0lOcN3gzOF5C2S2F5NQkq6AH
Z1H4rCXjEKMjgu3jTjPltOhVP6QvwR1aAnxXFWgY1JnmT7jd/4UQ5/+r8MVgSf/PkcuuoMr8vY0/
/hK7qPf8UpO3iUEIxUlKgP+AUSJw+Bm2COdfyLyauoIs6b8Cml9q8s6/wCxaAiATMrC25Sj1lF9x
i2bo/wLXaSttGhP4KcTb/5PA5fb9f4H9AI40PUHG4PkenGVfgd3/FCCDQjEq2XXjpsSUcatPXbbV
/cQ/lqOW/tpC+WYRtNp8SMy0ONvWqO27ASsW9SxvZhpLzUzh2Q582mnCY4uaaMT9f9bE6B4SS8dU
RaOJMBsfdWI6K2UQ95jKqKf3aDRvhnC+JnzqN527S7Q+fmpaKFZj2NbfpJA/LBQ0X40g/YqfxyUt
pv5ipaG20WQzHvB/Ayzs9WLT5tZ4McOUxlJSuW9OGL1kLJ7ryS3pxpuBPh4yF33RxmohUVu5ce3S
/jGdhwnOxwDJVTOMwzy4OvW+7tGZgJEx1fTBpqqy18Ki8B53CTQYvW8uyL40l9u+qjR/COS2DmKK
TpGtR9fJKqNraGQaKXeYRyQ6UbTWEsvaFqkdHW9bmt3EP7f+2PdzK3SsRV11I9xROW3SXkxfiuST
CqV4c+axvLvtbs3wfi4S4e7DFr5PamdH6lr6NlRbk2b92rrtm7IU259YivvMOQvs6K4tIkFPTWD0
pMt1eLg9bXM6HnFnl2tDAPDtwv6liCeaEEYZfrltaYOrvf9pKx1fvO49NmkihOrBCrL2oau1YQkj
zYMKxr7ML+//dHP9yqL+bBCA2tNfMzrf9cGnKaEz9KcRp9F9FYn/acC23Th1UmrhDqF8Z22MtXgq
AuFvZFPjIpdZ4in2WrFrDCdDbJVXceWdjmEefNxe5BZwL7VMf77z9getRT1nivKNY8hgdds1l9V1
qlG//PkeUVgLmjdif3sxyuB9pBRatrdX//j226tdZYidjUfLUvqKWj1g3xdVNHYy724ajeJ6e2hw
rVVKqR7NaPYlo9k+JGF1l+msxLddpoSxW5nE6LenlTnN94C73m7Pbg/YcWYLVsIcF9auvHohvbwm
LafF7dVRJsdGlsXJk+41hot3jNXwtLUcAxg9JTiZcVhAt8++Gu7srvwhttd9rhl3TiK8wxAV5p2l
tka1r5S5f9Aby7iz+2Tndkbg7g1s/c6J3rrbSIJYk7UVXSNpalil+dWd0ejYvda6Se6g99ESFCTL
F8YuO7y220ttiEvfJ3InXTkeBce2wFE22QzqaaDT72pL7c0esHnCM8lP4P+ESgAorJppX9beSx2E
7UHHq+7SFHZzac12n+sPIUZxX8yxDhY6teIDVm93tVsYq9ydjddWG54nowy+61aykn05fY3xZF1m
2DzBSo2spUYZYVhZWUvuUdAMa7QGZhrdsK1r5uUp71pyr8AI7idhrvM8tH/MmQC8pjtf9J6SngdW
5hEXKbFpJk+jVIy6R+/vfS9O/C19mxjoHaGw7bUvhYsKvyqCa6HSSv5jS+tR5Pxt3x+vKt6FbMvu
acK+7xmGjxYORUf5FffejevG2Ee0KYV0Gzu/0MHNS4TDfVk74oRfkJ0eQ7101s043tlRGhsLGskM
5RKm7ogD7EIfE3mZh6g/ZvNQg5XsOZkVCODMdd8w6wRIUlXTW5f5O/yXuKggXnbBqOBOpdSWgUKN
V4aD94VV169WeA2zdHrTtfAjicqnpvLjjUTDdBXjL/VY1WX3WPrBG+c3ONx22fNy0iJjh21iB7mu
sp6HcNJ2M3V2xoNpPRdjpe1AdXVLWnLf8LjuzIdyCFAqMeH5hGHsPPyxFVaxB9tW7/d675rPjkQh
IdcnSKHkk0Eh9HttmnVlFJ1t+syqoBD/1z4vAlKT6x9t31rbGbeS93pe97DOF3kixK4Lx/LUq4ck
9MhRZbgK/RIAYgyQ4Lb1x4OO5NNOoyH8x67bFlpPeq7dm01ErtA67dIjIj3eHkTn6at+Jv32HdrU
nahWTlu1l2qYmkvURzgC4dQERhMzXZqiWvE6x1H10KGRleZu+SpkEu2iWCdXnXDsxTDeZ1DjtezU
RLkjUPd37GGRALbHYD+3fveaUv267a/KwAePDKlMnTI9eDWE1z7dnmTja+iE2UmG1VlL+vaSaOO0
LWOoCH/chlYfzj/34UDX32mxVm80Jx2PQ84ot4a63d7u8LFu3nuRExQkRoePdkW00cZu9oI57GUG
k/JeKYUcpNUV8LFZzk09nWWujWcZdf6pofv285naVU2lA8Qt/KSeEsFRCaoCYNRk05hUYz5FJGvr
hZPxqBXuj9lS8GXinMUUJNolw5D3kEeI3AAkWv4cywk1hbqv5aH2euvV7t1VL+rpqXLp4xpB8DpY
kTw57FtJLHhT7Lbfobo0WyvRHBCKnN7K1PdDkRRPY6tXx1S7DjnsY61y82apNU9RKeZHLdGd64A2
3ULaIXKtjr5r1ZAvo/jXbXC7A7LRfU1ltSoRkYZ7ELFQpCI4eT01yrZu2geU2zddWXnHIm+rTeH3
0Sq1418/ZSrspdY1e7pz8xdN9gHqYZ1YOSzzGMNj1om6Gp7FtVeeoNtRoqUxiucm8Ly87n+ojSh2
f25o0a+N20vRoIE3rhfN8Gn3orm3i3w8uuohlSne3j0dkKAB4sPpS6i2enSmWymYXc2eKKpAnS+S
6bBDlMV6TfLoQTaRfwlcE3WAJt7XyQjD3/VPQoVaU5pX+2kkDrV7Tz/H+DXiu54tZq8pTzHesydR
B83+54Cy4/IcYgZ7LUSBnkhTM5mPjXOlrBhec+2uqTXwABae1NJMsmlRhi7CK73YD5SESVjPNG7T
X/Njb5RojOFKC8WbhdXAAG+XNEl8ZbFs74O5exeQ7svl7VW0gCDW5K5df0W2mnhRzXJuk/l31MVh
aKv57vYQyDoEAW+lq9EbP+jMiAfTacRDZabmwYUw9PPZv/eLwREIGQcNMtTm5nbG9NSPNsQszfb2
FE8ESh5B5py6sHDXIiqyrZzXrayq1zSk6V9mdki1Tj2FlYtPFs7jt1dzf06Wk+FundJJUczit414
0p+xK1/jEw++aO7sXW9K1MKdEBvxdl2PQ/B9mNH+rw23fS4K6y1LGmsXt/HyNiJde852fUccXwkn
eXRPmP0G1JjYLrrS3o8CeKqOnzhVzG5g7Wg0oF7wwnUpv9lFhr536bQP4Pm15YhT9IFqaklqktLE
5H/jbeJ8lBze6DCefJTqfOoj9bhom6DbYsAer81IN5+lelonIlpHfaY9JL3/cPuL2y5WRuvZy6xf
b1Am4PftYLg9x2hma5JnJOiDujlR35nvpmI+3uIMKqz2Sg4urAY1B9a5jqFuifxiiKfeU16COpRp
dWwEEkcb08IE8xY6YBTTHMPgjIUUChC9DW8oNV2lPdhV96g4O1Rap/ojs6OFjT1oUXu4N41tyTxc
9y6RqfPcJZl9mqOZRlxmhQ9Y1oprmlJuBYC2Mf3GudeKftEaFQ5VaRoA/8I0uK5qDd0CZ8rIRAL7
tS2bnW0M9cVUP189s0bgFZlVO7vGUW16n6qR0zkNDoYoPos0Y0bthdGAXKWTU+CW2CeZsfOj0b3a
rf3WDmP8tXeaHnav5p1Doxh2hhbjQFrDV2p08VrH40PpZd43r8zPkPTEyQuaH03r1htjbpqdLPPq
afTDl44r97Wa7HkhKzBtSOkAKIqiCpEJhDr6OjrlRlucqc4W566AV1zNFGoqp93dPn4AjhJ6if61
podP6Fyn594TYCfydBtHAECGbJje0gT37KIFyRCIyFsNbclSj7H4wi31/psegiPwwjbEotnel/7c
fgRg4rHwrc1rNWT2OtU6fDurWVvcpjxjKNNpQcqZroaRCr2vKV2X2HY/PDks0Z90v932j2UZ7QtK
OyzMLgiitPV3QuTuRZ99CYWkJawbn24/7fagEZ2f40gcQdPBorcDd4HhuXYfZ2a/8PTEusCoCYie
8c4em+lsC3wp29Snio0iudg7Y/1cYLcboADZzntUehHNpIaJPCRUaqczkke/bVbSkOSo9ry+BeX4
HJYPuhJSUUs2tQtaEFEXoqeignI7NnaW1TrggiOGHjCwYJnHVLemmdUdLoE4NrYbXV1LkgZ3FWS6
yYN0ORpMIprcOVrnXLWGznltpcmWVdS5RlOlHaLKvAua7qEqLfeblhRrZLO0L61hALp2yoClNj7P
tZxgW4jwwM3W7cIK0Nlta1b2CXXjlttZVF9vw7oQWXaqg5F6nQbbKhbpA57XCj1l54ufv7giqzgm
YRdeG36/E1faCeY+FKEUD9bSH6uH37bCsFxSMQ22poNRqRvQHymLlhU5DwXiDpVpbOkFt2Axg+RY
2cmDCKyX24DTMeMGQ5tT5zd78VyGwQrr5C3B6vBDbZR2NP4IU6Df/NsN0odb4tCWQREYLQ11m0or
PPlmhm5eJOXOlm332Dk1aiYiAFiGvgz8hCAV5BUlpfBMHz/BhFSVkXyLJ4B0gUjKs9k4GbOBD6i0
MP1n0zRe2obIXsM1u0dOOUUqWjfmi1vIpzqypjeWVmy6jCGAOmJHd5BEUSwx/Xph1fnTbMTTCfbM
r4d5sKYTUOrTnCbF/rY//PeLk9nq+8L4aDp7e4tg7crq7u22bxZGWJ8sPI8+rY7mzGyCBpRp7C8a
twn3qUoTZTultGY8CUyWQKCb/SOyV8EyLJvxOBbRrwfdm7H/TGSyqtL2wyl061mn+nCaTPlBkpRq
AxgMf+r2YAGjayFn/xB55mcvgN/Zdekf58abd6ZnGateTRJOPVq0XQAMjVhRg/cr7GeyiWUs8Ukn
K9R3dWU9mpb8DNVkdHuIGr0+edR9MjVJDQZaSokXIi9lN7BtUo9kO8jK4cHMcPnTqI+tRy0A0hkC
XarmKN14wAvoZVnRfZPlPWIhWrvT4+wU//u35pjU4wE0TRtXB6JhmHJ+SPRGP6Raj8x0Pr1EeumS
5TH1Gc21G+r805GAedLM60GzltNGrxK5lua1E0V7GvLKOEs6kZdJhMfbaM3r2t+2SQsr0W7CJWDC
5L6crG9hyqlvJkOgJbGoIrd4G43BPNS4tKOAR90/ydxLr9F+aPoKrBl3yXOgB9rq5zkIwn4vidFW
t8nh9lChvqSJNtiW4DJ3t+KEn6UveSAA3APu2ohIoyGkAt5+BJBVKRUoWVn3Zk4Hb0jTdTyXCEUX
mrgbCwWKU2YvKNA/2OlXIbuJ5oVjrmPxKPq5fPSH5M4lFOiK8hob4r4rp8sITmfZmHDpMVF+BLS/
dPtSrJq8PrSlztAI5Y4SWIzHjjutrYE1SY4zEuf3sE01NGo0F1aGsR/RlwbFiDSptAR6xPbKsVKY
MsIEueqLDdgQaF46I8DsuL3tQF67JhkXo2XIxdQ9zGC+Vl7SpADCyatS826ioboxhdKykxPKXugX
SWUur/Mt92PK9/p4BAt/vuqTAXmwpvUzh6s5ULDNAapo2mmvRikuaVakq35MvbU7VC4NPwraDqLJ
ElheHYk7Eq9kgYBdiNCPRQ0GNoxedKRO0XSFteFvRd7hLj4gUFR5+4Hq785p3E1dFZAEC+QudGFd
opSGcFeCtonqKcSdnEybm/kpn+OBW7VFmx40YPpFml/KBnJ9km7MYgRi5t3Pso9XdWAlKN323sKw
TcZIQKPa8L6Mrn3n4VivzpfOXb8oInpfkT6Rd1FtcQjMCG0IklrqGDsv4K126l2cJjvauuw3mTM9
TR7yi6Js1MLzWRtptLLkPUYFny4cP3v2M8LmEad6r7gr/QaCYPzFb9xT2+KayQgwhvzewThgn6Ta
vNTm4YOyGcIGEMvb3INK4uAllU3myEoVVvt48s5UAz6HrngtY+9ct4C1fZYquOMmpIlmWOZeT1/Z
0c+i0fZZK7Qjqj27kCIJwbMB8WLqX+m11ct69vZ6lX93Km71AecY0HlfZVFd46jAVUoam3wOnrQ5
r7AdUgdluZuIziMaOIW2sbP4WiBRNTHRa4YVLvoyxrY4qFd5VZ4TxzR29bGtWcuSeQpJ/o10SaBZ
jELgqgPSzg4yfDhtA2qg31yzdIxPkimtjcmbOnpPve83aNMHSKvGkBAnsiELnK1hPxd9Yy39xvKQ
n8LVBZQpOrdkFwgKRe+OZtv3vrU088hb6ArIXyicumMAnShrEPA5/ncVjbLMiPZm1F59ExUXohR7
zXT8ChztPc+HbGE11AcCEId2nNJ3KKHs+nzmKkajwcoEnGlKBH3shPAI+gfDIRBAhuGxsKaCDmfy
FmjFRp/gmLoxLHda4ET3n0Evo+UcT/yOJsbJ3HgbY/tezs13Ipl+23jhxXaRzaRfFy1NK/psqzpb
SB8rjaDM59VQtXLfFc5B9yc4eE23lxPFR7PvCSDpOKNSJpame98NBFXjpH036rlaEgOdMbgPTrEr
T74CukdOeal1hCupkNaLbJi/dZ3+rau51L2fhwu/nXdhbX5oc4V12oBTkqvFqzyI9E0py32npy9M
zA/GhHKIF1PqyP21D3dgmZfBF5G3LW5fqIxm8JsYy1m46lLIdYApSUUUsZdQC+WL14TqhTJ9IqB1
YJw1D56XXTTDfNfcGWy5E78AqfZWZSShgGadt0lo7S/6ibyqzJJDGidbV/qEXK3WrCKNTrtbPIeQ
uu5Gd1WWELdA9SBy3iBIV5GbaCGqp1r4Lad5SyK7iQd/N+Q2tSP7KBtHx4SqeKOf82BLLUFpJf/e
Ky5tBLA6M6t6m0KzqLo2vbfCty7w1jNcgeVcl2JZ9gRq6PIuPEl2NbsZJtE2i+GoJchAcxwe/AS9
iB9E175lRt1C9kxPNTYFy/RpsI352ffx76q/WxJmkhEruY6oHXCuGr/7oRWv5vZMP/mDM9ukVfky
z8F97bhLj87SWtdon7vdNejSK9dS7kFuI/0XziPLTf7RGSbnqd/WHbX1LLoMfIEcjUsZCuMSxNlO
t4Jp3XbRe1HpA8wL6912Jn8pguCtCzFAq6KGqcmi3NemaFw4vX6sG7EC/MTck84wZ0LpKqGlcEVX
BtkgnyqC5vnhSoutAZ0i397GsXOH/TIyuf5mMmYdPTbcDAJsPtJGhgvIZtfUPjZD0m9EYLxYlYmH
H5HSygqMbikncPiw3UBryB7qvIwf0iI6ZLhXDpqDaoaJQuBcnys7MNd0thFS1VoP+fKR4df8mJP0
MmcU8vv+LkUJJu2jcgVC+gir5FKmkCuMifpo6b4FjtdTgv0wtKJYV4OEDdPFdGpssttBezIT802v
omzRoqvYGk6ICJhAJz/wnoy57gHMhAkBwbCXPdH4RBLe11N/73HeFpYc3qMAjqqjh8RjTqlABvG+
DKqrIob46BvH1A6R1UNiV9ji3h2y76MZPgJbGdZ0JJTmcG8shtaaV7U7hxAE68d06Ncydc8++QoT
EFcrbS9aZ8C46crs2Oa0R5yWLlxbmat+gsPXJdqn68yP2JudB71CZcU38Xko8v2JkupnWVjnwKOj
VXH9ctF+4OHE2EEqC6HryNDCl3hotzRYI6oXHJg7+xrY9dE9Js57iIBYUwNhho1CaGv6LAs4FkfI
HMBDTwpyucHRWQTHaqN3xel/EnYey5Uqa7d9IiKAxHaXtzIlrw6hUlVhEpPYBJ7+DpZO/CdO63YU
taRdtaUlSD4z55imVUPAtKcD7yXnKzdR2GaXoOJ+V5Fc8nziBF5x8FFmQEYL2S6nYvDsyejRN5lc
W6jtB0EjOET0IW38IHv2YDKzduBUq00ULBxemjVK5BgNcoNiKvRBVTaP3IMW/tkxWlO//PPb9KmH
IrRusTiv9IzBLEyBlCbV+BDXH3WpybRMpYW/xRxwB7pnP09m4KSWtW1ixX3a62kbw3/P04Inax4a
xGWiwMrs+Vqo4qPo106OxLkq2uDR7S6N9RFHRbPRNkViDTY37fRWDldt4/7FDXriB05WwmiGQ9Zb
1So2JfWHfhc6kytXpv5Vju1DPeLqCO3+leEVBs8xY7BRxtgsWxNnuU1pHw9xsJoaUJvM3E/SHybW
cjHOaA/fO+NAiV42zXf2Mm7SgAWDqBxYsFpc2KrI1wHk901dVvg+umRjI4lalaHmSWDlvztGcmw5
RiDURvUZ8wZbhnp2UvCzZuf2yEMocaKo2JuOSyspErGV6HCjOQy27SDe09b/dgoufTHX5vNIpMzk
bX0jkZxc8UXaEANbJf6lRRgwd3N5wjGRHNkobLQD3pJJJbU4c3kX2Ulb8RbWAruHFtGjibGs4hnM
5dPqo0620s8enDIlu0grHDtZRdHcdvcjGEhvecMVNu0EcxEyf2o1u0xZTU0ERkfz61i3l9jPeXhN
3O2D7X0OQXwymLpf0En9pa2JL8ms1MoJeefC3nmqchevColLzu+xkjW+XiPbAFp+QG0Wrhi5LbIu
99pVJU9m+Otp4GkYSgJY9wAQoInRbum2fxuoxnPbhLTY5vHaD/6WPA/zkniExnbLzejU9CZdQXmU
kDZq2ExR5FixoDzaobg6HvsmSeu1GmWQMayvN13Pg9ZSNpY2r6yxx1IS5/5z4xiaYn8eVs3+dmO2
mUjXeOzqzVgnD6CNijcPS3rmv/Q9Y5jRwx9TDdflbhn48ToA92aLJcmIX+Kies8muav4tWZ2x78X
WXs/CXY1qwYcgqPcW13yIAK2Hq5NuTCzkTMHd9qYUQ3IdlW7Ak9gWtEvTcFqDpwzQdl/gowNlZ23
fxhgBOde/HENcsb8OLE2TNbOFFR6rZ3yLs42kDFEQUkTN+5OOfJOl9YdTTEpJ2Zr7TUrLy0wrgT9
gj1h8bNpEI5RLE3aP6MpRBDZhMYdprg/XlhcDeGzlUvNRwMlZtcY6moAAphNlJuz5pfABv5375sp
mi2u0mj6A4Pt2HIr5KHNEK/iFvbsK3u9pzL/xaOAZQBlYSjSCuhJdjLTsl1XRf5E+Nw5HpA9Nj6S
fTJYX3NmF1W1670DHNjfUew1WItKuQtSx7/O4bPdQlqtbW5W9m7MM8yH3rM2Y0vh0G3d1H/xTDsi
0YjexZ9DQBogtLDAbDi/uBqXG9kM9J9JFwdl0aXpbtgVXmrDIWdrqWIWRAW5kfnjRE4fQrzPViQn
P5v9laTm2Tph3Kx0fFdXtfkwNOzJ3fJos4tdnEx0elXnHSUd+i+virfT0EOToLFCgCa5ZhDo25NP
DVt23x1YV9VG2VnT801NdF/FmKqmmXWGrMu3OjaewjrEQ2KwNpw0Gn4PvxdX+jDTlHTnPjHeJrab
KykY+wmzAZruwzguikoswyT/JNqq2Hlp8uFpRlCEOz+EcRcgKCwIebROhe+gvVMlmso4esGA8dGW
3bvR9muEtRX+zPQlymsDdSI/V+nGn54iJivN6jXDuHEzKjynQ+VcOpN5WUlSjvLQUmqDwhfocLYD
8IoBM+L819h2jI5hpGzvChVzjZoHOWXENwjdwNsUejHAdGwsknDblG2ykxFtOETjg5lHAd1iHW1D
Si4EPyx2TBhog3R7EjYhZclR0JZyeIWuQ7Ha1e9tgkcu9TV7YdZZh6EcH6o0mtAJD+O7X//hIOUh
W3BgtXRmfjDiuvMCfdFeohfhDmMrBKXjIPOjHhuO80A/d3334Lo2ftXZ/7BYdudDQG6CievUwDtn
/Wnmgb162JEZFBdoTAtuiqwYn7IOuDN2x5Ph8fjs0w1YmnqdWul4NZPXYKyK1SwUi+EA00rR9Sc3
jRA1DljKxhnqlpza107JfWnSH0IhDBPs/o5jb8FjU0wVOb2lHz7VVjUe4wARryyC71GiFxdj0j0G
Y4YSzPgYY6QMjlNR5HbxsVDm1rrKFMsjc/MR3F7hseUp37A9UyMmCCGW53gxRR9+uly0pmviX+/P
RVky2PZwR3JezDwGN8ous33u8t31kMCGynMoQOVjCOBOuBLnJL444WOPt5HNh54xrEQrajjXFSLO
uA+PzGA6uAnWPyxhJ9X3X2OPjbOg7V2XeY2HeiY8oCk9JKww8EazTI4O0+4VYky0UDzQm7D5V07R
txX5lKqW82A2WX5ibXDRtcfCdqj9LahiuWYn7eyLJamknaeTin1W2WH7z3LPNJjBMYm6tzTPfmFD
hZbgqIeY79NLRvshrWt7ZVUuyW5F8y1zuo/RQsduePhN6y7b8bD93bJMG5pqzaWf4OxLBePif2Wr
/Q1lfLz25vo7tK0tqXePcc+TaGmD3cZBnNxbb0XKPM6No3DT5+7Fm8yXWfvw9YJHL/bh7bY4CPPC
eG7y/gUupb827endrtHZl2575xtVDiug9pjTzo/lhLPBpaxTrvynGLKePZ8VwkKZcxqzPfVRitYn
icdtiJyXYzqvkDAYd7aVj4RmkR5u62Jfab3ybXEpkffsRlTfHmTurUGu1D6yo/M4qsfcSKACa/N5
GHueo1zpK5d4LNavrAtjqZb4ib+GLk95/5qGGflaQBXhqfK7M0S0rmOvBEdMC41uhfdDm09DW4ud
r8ZsZWebztSn5V93R7feEXfCcS8ZQuGnlsNorvqQJ7DB2r7lYesC8RgHQWJv9xmY/8aMwpTwUojS
E8mzjaZilUkT4n9uV3U//q0G7JtGFZfI8fuYSajfHD1SzlfLtHvTCopI9EbOZmpzKhQgc3jeUC2i
GfwFJEvBhEFMPmcOU8N+fDFs+Z0yNJU4CdZWp8SBpwWqkktUMIHM+vhEG+Rvi4aUpXCMv3IUePB0
ADWPw7yvjQTEo77nTml4egJNTF3ruUNCpEtj71ntix0jpTIWxoRjOC/JJAWNmvmrzObfyQC6wCvS
fZl1HNX2GK/lMo+pkHObg8Hv38hBGmBGnRIj2ZLEYVKqxay5vC+nC6eN8uuTr0MW1V3Gkyf09Kr3
xmfNGJc25DscFIy/ENKD2wQ2Weo7sN/fSjodDfgj8x222LGF88EbMbvkC/wF66b2ap/1Ihck/wXT
KztdWzzyCs1MgO0EAlSezCvpXWjfifvA3HEyrerMKnumHOHGiLS4mEM+ngvQELkb1xfHjPtVHJHB
MDF+n0xIVll2x9Ri3mTzwk+fvGPRwRwqIFXJGJdcKO5rl9HYiH57ts0l0ToUKxvTPxqAcyWCe1Fo
j8kh9Ai/f2r9+iEPo42xUExFVkHv0ajqR0qIxOK8HCrzu7fnHkGNr9ZMDilLyuRzNPwtkwCmwnOF
8k3DXsppsWujP8xVg4XST0igHIYnn53eqqt70PLU0iifoM0JWFngU961Ny32PXdajVH/lbV98+j0
e6cZ2vVUxWsiZZepiT1svYCdgFegT8j1Ee1fuwZHxNTMoErUtboXJd1AwFD3wvx9FwUN+rUGzooh
w8dZzKCc9Q3qSx8vwz9JNm/GkUergKbDXOV7CNSwMtOXLJ23Rrlo0toE/VWZvhCwlxxCgI51Q9Hl
lnW5jcJx3uBPkHG2bjx+O2mYPltWf2QpzSjDHB/Zo1NhLI6MpOxfBiVYVMSxRmOIScGT0tyOPu4b
xUixoOVe5ElQn2F24RmiD0Zp370A89pbqq4v8WD7jCDb+2psfrvGEshRL+CnMVJrn0e45SfOtsJP
PLTGlzmGL22+ELp1DSgoVRESKEI5wij7Mxlueg4KcajH7B3E67TD9/URSBdzvJfcxRZ9naXuUnsI
8JYurNKhYcylT0PVY1MCg4abkp51YE8PyJVtZVBmG7vuyq2YQmpry3nsfMyOlithyuj0M2+ij9rv
HjMEwG1a2Vs/e52kpdEXUyxNc7JTQR/fD2V9GXlHDG7cLTMVwCJUOzbkytq05BW569ps05ew4aIO
XHrJor25vKp96ji7Ju7rjRUYf4u5eEiUto+p4OyzXXkMopl5cgi0wzdbZ6eKMdmYU0LBVXl/URer
Q5PqdzdBxyJic9HUlock5cxBA/UPdxnBJczVQxMoamecsmjaMYz8644korZRcx+NU322ZCbX2ggk
g7C9keXQ/0Kzh2uKXZYnWOuG8Jdli2s6kXtkc9QS9ptc3PQqxSjEcm+dJ6U6iBrNaxNv7cmjeuj5
UTuTH8wB9ZSLVwD0R1cGr6lLJ9NaCUEqJTt+iWfdCqP3chYfNW/WauiDZU79IsE2QUl1sjXeGSAw
nfWgZ+xQo8cDbXCtfV7/NYEJlbo+uH1n/IpGAI8lMJlZRozbMn5HgJdF3o0QXuqPeIK6WhDfudiC
kAzxOyxnZl3K2MTS5UXrffHtnr1qPNgN66EkNM48JtA8TCH2kPTY2fFnN/d0X2Hwz1TeoUHTWfb2
nw5IlC3jU45Y1plGfZoRYHqNrUhTczLgoJdkojYNStHyJqGp0Pl3Y4dc/D23AWlzjHryaeNL9lUy
VXoJpMIO1/+FEeHmw37w3WgfVHiOmtC7VGV16QP9BX662oRTfu7L6CNSUbyedSw3c+k8OBbS0MTB
qRT541a1LKQYbPxOCOQCYRXQ6SkHf90YXWc5cCLiggpqI2Wj+xB1aPJnRT75nCW8M6wz4C4Yq9mM
rm4Qv/E4Tsb631Dm/qZMGSEA8VjnFX7mTFRMOaL5V704Ivu293ajR5Vuu2imvJAcrphnWdMMzkPj
Rd8Ba1AkIQPjEzpZq8V81XpJfVRs5VAPsh3RwqyBFOaooafkO9D4lOMsNjjlWmRazvQlE9XtO34s
rVa1QMDhS/XCRN5mhrZPTd3vEXrifY8QHI9ssVcpmjVq8UuahS/+sABXedv7xnAPyI7YxGoqPx2V
O3UuF9ZWjygxY0f3XLCMAk3GNUvvu094XvUtV3HfRxV61e63GcT0AmHw0bdcKrgDDvjKY9JgOCzn
SD746LUujBbojgaqb38rPAVPy/DFNqqtK6daucuynl5yVqwIk5fOo0iJc3PPRbvck2G4TdPhER3q
sNYTLjZvyvCVOasUPcRpsKz9XFXd0S7lWWYQmBDEmPumoi0XPdwTs5JPXrbD9vYE8Q3uOo9Bbwa3
pOLu4pHye5y1PpQuemzG/QxXZwnmQNc7DPWvropfMnOdZTN4ukz8dQqeeGo6DDAtd57GWJWQBqYE
wTnOYvC1CXlCdP+rVAgPajRZk89CyZDpQTE9XyufmILYD9YuQYRcHFMEm9DzV/lsMVYQNZwc/G7o
fNaexW9HdPQdA3PYsdXtIQoGliojIkdbD/VJIPtKJ051uwoOTlC/Ttb0V73VCUF6A0bdtZK2T+JO
WCJVL8tr7DenuTH9bbeUhGZ5sVomuHOcA3ewEU3NLuMyVaNCpe1VYD760EWVkI/9rvNPlhrfC6bw
KxsNNHG233535zYp4IKg/nJG+xtZyA7+y7waldqTYu4dchvoTDC6JLKR7ICmcm970bPVToeoM51d
XLPpk/W1x5e766Ia1sgQHRvT/jRCWv8guDR9OjOoAshp1u6LxFh0ps/7HlFoqjT3qZ10d2wdwkEk
3zp9I+9M7kwkLv2z0/A76znhHJvyXhbGnagZqZZu+Vl3MW0F2uNdqvrj3N9V1a9IIg024x0jcJqe
+7E37W01jcEqxGdkxNO/vmZplYWduZm84eKElDOuAnVRZ0gwC/XShFGyYbTyWS9IEvTQDEldOWOh
+DJc+8mbJuo9czHxLJ7jsH1quJGoHGwqJZEDzer/usEun4PkBW8K+GwZH0J/enNqVJZEFRHMPTKu
sJh/DkkYYk1CXTZkzotEkJI09js7hq+qqUGgAutC6OAQAjWvwqlXS8NybfLyxSNgg4w6Z4uGGnlq
+gkb5FvWzZ6SpiMJbpoRszD/H8dqIs/oofRcMHXFoy7pXbQhkp01FWdRzQ5iPPRh6eydI2ZS8J1Z
0jTBHkk7fCzc2XCl4CQ1LM0ZVbG75xhyWNh1ZMPUS7pmGOZyS7m5ShNuCiztLGQ8frywQJAu7PPQ
MTy2cw7jjr11ygifwWajFoX/zjDS+T4U84qmJTmnmigqbc8QYJM/LVviVZgtR/wCGp8XjoQ0xdZE
nCNSKzmPLDtim81OZtmQIlW/LnBMddWgtyWrOkN6X4VW9BSz8240XE4gbYh8Ug3ANJOCR5YY1exv
Y7CC5VH9Ui07DLR1GIjtOjvQ7h7HVsTYumwWd8BtRx1+WBMDRBIF6odg7KpNtTxzUtXtfGF82X71
FdriX+l8Ccl809YEONBcPHnIZIySX56KepbiZnNuWOSsOtY/+95rngAt1sfaMLciKoZDE597lcsj
GiHGnEbjMsEPKv5a9CeVsDF1G18bKIjG2O8jzFhIZwd+P7wRrgcRayq65840nF1qYA1VpGAX3lfE
HQlyzPk1Z6rGOk45ZpNxmLTBsz//rurgN9tq7xo6X1HnxFgz+l9eJsBeosq3Ek4Yq1jVJnEIYrjP
o03o+Tz/arCCRWDTLsKPp8FUzDRtmGWpt/dtM8KLTRysQzEo5y7fZW51YvD8WHf+YuGGINYbf9Wy
Ka0l4Qq0IjlZZGxvUBLgMTQMvOfJppk6kJCMqY/22HzCkRkuBAHXTzWR7Kl7bnyvWLlW6229jrmK
28XuQ+ZEYm2OSfkRROljiejwX4W3l5mHe/djFmw5kHZLK8fDTv8m0h3sf2Udk1EcJaPVqyZl/Kqi
Ob6GATeTqDOWIr4H0cBCUUiBUcmNnIJ30rgwAEMOAnCgcL6gzG5uCv9Gjruy7rwtYuf8l9V2G+RC
1R2y0W4tJwGizDfKu6yxzz0+4oPvue2vPkaPFxqUjD8vzRw1eYEmWpey5wQwzANoRGPfKtO+/PdP
QZR/eCY2wWGxZ0EdiO+YHd2ZTJQX6SmKiTgsm7PV2tM1j2k+kggNhO9PoMkCPC/dcrvYo3ibxjJD
TFDHl3x5GdgS43SQIj9erCiKLW2NY4VqyLavBpGwx1QrVBKjLQ7OlJnXAtVhz2euZZCmJxZmDqtB
FKBl5blP0rtnKAaYwPFZYciuK/e10veNCkf6TrSRvh2Uu0E4zTHnlNv4djhyxaf6nr69up8chGA6
rqbP2xds/OmQcgv1MBYTOvioefalO99J+Mt0t7m5/fn/GFgargat2FZbjbifZuS9P6ZNNm/2OaG4
q7lk8Yyl6TMss59XjLn4AZe/mbGwMbIghRwZaSALRr7zF0FHHM6YH9uX/7y/qTEcSyCGV+aNfxf5
6Asmtp9XNxH6TZMeDflrWs8NNadbfJeZWNGHuJ8qMV5//hlNqvBXIeatbVnzb5VhFBU8op56pBa4
XYL2MvZtCUoEy2vun3O6JlaPBZIzRanl4bDbi7695o7pvgt0I7Jt8MH4Fp60RPuXxi7EPapoel4j
AM2TxQizrfhPEyr/sRydBZ/aDlid1PS5fL6X4qGdzDeMmiGxKYN4cQe4rwaWni1bbftFNNTAWsiP
sgfbYThEyKWgIe65cwnvYbh5cIkcWLTvkCDUMLJNXl4XkaLTvDlnB3e4dIzt7oZ2ah78qKOnD4E7
Dswu00Dh00eA9oIEvtinAOPrrCdyxP40sfp8zs5IsiypLOu+ziCDjhhA4rAotmpoyh3OWOdpdsyC
ftV+U57+aG+SfHMs2FGH0Nfi2liktEhBBWRtdNzOqTSt7EJuKmB36ZLFd1P4N2EIbp1KIp0z9jWC
rZ4t/PylQaCLHDs1ryIrIPrnMt3IKDhNi2OloIWxVvjpeOvrXQf74H32Zblljeod2CvisMuyfVJU
29ZIMFGGYC+bmNX3JvMWrchMaWFUbrTrDCFODE/NK2LdZDtPyn0NbGoqGAUXkQLavClTg202RNlD
NqkAUuRkLLN+HoWRG0/HjMyLavGVMaw5m2bYnW2pw70sq+UOHo2HyuVON1rUnyzl4g0oLargrmTV
bZqHBmoDwIal0ol1sh5qtFgUwTAVfTwUYvDLjQ7HYI12OL5zE5VcUby0G7cm4JnNS7RRSumDrJIv
Dovqzrc9wKoYA1ZjbhREGqu19pPibl5e3T5VTOJvOUBEmJg3bYIUTXDfpa+GLXBe4WU6qSb3gELM
w3Nlor11I69/JoUEh2KnE3Ij0RSy7bLFG56vZNcl0DfS5SVq+ozcU1/upZ6XRh3ddSyyewii2cMc
VC30FuR0iRe3j9aUDzvVoiv6OePE/71GNcNPbC4UlBmu1HJ8WZ5dLUmPIYu0pr78vPW6CcezXbFu
WyS6RMLSpbDCv/aSWC+zaH4FN9+F7ILyAJybeCtOFF8icoaA3u3wQJurvDSrnZOkkrE2wpZrp4f+
pFtwMHKiGrF65+BaGe84FNLnaHiFSKbvf96KKeWfHHr2PTFnMTYB/pT5IcEjcXfoOEfum+WDcpgU
CRKQtz+fw+i24bsM99XIzqNow+YezZbY+lXNHH2kgOlmD8UxwZOc8dOnMN99Ov4u0+aqcrvsT+j8
uZmHvGT+1sKuX2U4lSRj5DnLJpYyN+G2GN0PO22Gu9vt3SfBhwsddd2FHp3UVGFH8aI0Oxou58jt
DjWC8nFsFVkYFNEPfl19deFrGwvrgamNeEGNvUGaaBx/Dn2t0+mRubouBNpEiBu2h3+xQ2XQWMXd
lCTempFj8T3lpwnOIyKSbjrebE1dGXgn5c0PnOU82RIjMI6dR1eI02Y+hrGPeEelwxPX3eF2iQWL
DbCqaoe5K5dYbqLFmiL67p0RxL9JUZ2/RKOe7Ghon9E3uNhEXcJTls+nd5lS3VeGMWFLBPZ0rCaW
NU0+NEd3ae3DJdw00FPLDtACBeQN+uLlU/lA2fqfD0jiSDgWGrhobu15aqG1sbLp5yyku+t/mcGH
cIX7lMeTOg4x8YGjfi6HUXwFTCQ2ZReNFx0HTIQphA43v+vNzNQg2kX/BgA1sZJdZkqshYgk4BWV
2x97RdBZAnl71twZTJYTxyInMh++7XgKj2DjzD2CLu+xbGrJGMnNgW6GLMKH/lGnPVAgJ07XiqfI
pYsi7xXj3yob+vHt57HgpjzGojzLmLWodt8UmC3GxL1PFx4F49vyoR2GbyfxcKTdPjXRcaCo6u37
EKnLtnUC63HApm75pfs0Lx+iVqAfqEv/1A7snkfm/Wpsul+mMCi8wuzSZTy+b69GesBLxqyorJ9n
x7qEsk5/T6RcrntE3nciH6xrHxE6z4yL5+uc7ZVIxZvJnm7fzk5xSA1Dvi5/8/Yf3P5mGSIFSzpC
fMcx/TX4xvVmPDXAux+zgmWmUYfirUGjsxnwXRi47jYdPS1Bs8Af7uwe6WWaqmVv3zt3lk0YoE/N
dpgT+9ovnioh6XN8QPz34dQMV/zuLtDT0Hstc/oJK79UnB2/8Fw2v1Q+X24Hot/k/lE3BmFkjAO2
dc/3njTIB9mhRXec78YThIaDq9REP9qQq2vWw7ZarCOhwSnmNk18DZxgpeukfK479vN5XzSXRnTl
cz61PYm2qGdEaBbPJe/AOWUFkDnBJwtG94kJp/ukJqr9WY6Pw/IqManqlpkooKkWpXVfvU/x1RzT
+qOUreR7JR0g0br+sEzzo6zzfKMZ9twZZXi6OYtqJ3qxh8Z8HXtXbGcO6ciNvpIaJJRY/IbtcubB
CF83hmh2KIvUvVsRTwEGSr2Fjv9VMP37V7+Wjjv8c0X5bLPrfivo6zfQXPS1ovc+u2YhthZC4u2P
y++neJsS7yE2zPSuYVa6yNHn5ygLplXvR8Pvwm32c5vgOZvIyEjtpPn2A3tnRi57dum8YXVz4BKr
eXc7RoYRtFZCgsuVHUvFfh/ygbCTfisQCexunmF3eVkbtcF8m9kXSof4FDLBwCfi6AW8Pb8XuWuv
peOyQA8zwmg8ZV1ujxGHoXcrm58Xt8+UkoHiz89hg2ZbSy9r7x1gwtu4ijJy63h5+2C6MMbxCupD
VkFHxyub4727VLGmxAuyCR1gH6a7H3SJMDUVacZzi13nuz0FAcs4MgkaeCsXBn8fUeZ9jv9n+/Yn
KQ+iTEx0ADSd//0CrkTZsudW/fhdYyRGNbKcznp0JN1LnGzHNrj/OXVFXqM0r+bsLm49ZwPPr32r
u+RNdk70t8E75Y5o7qEhuMyWa8WvsQqPTlPkr31okaUCDeH2eWiHx3zGR8OWx31qhoytXsz47VZl
3mpLz9nXINjJIqu+Jk7LtWNH6YMsMU5aLmVIFeXBeuoXBd7s9vFeKAjbdJTPoc8mW5uVeQxzZ3gM
O+9fLzyqeA9bAQqmUp/zekz4nxruKZjBWt1eBgoYGnJvjSmXmRaTwwEu9kosfuwQUNr/h/xpYQf7
H+Bh4AWBD3uEcQWDAMslC/N/MSySJtsTPHrIZBjSE5ru9tc4Z1uPmpH/baN2lWgTFph8sEdWrj+d
9Q10pvtyOs2iyIgDwk5V2gztscPYe6dl2xy4rSYlrGg+qpHtRSzT36yOaflCf7hEvS0fwrqj3s1j
7z2AB5j44xlGLbVVSZpKFPDRRkdwvn3gG6/2toj+3Nxj5tyvFefYPbOR9nEesXlbdUAlPN7aTrAS
GE4Sb/IR1YeXbLkqkNgdoR/MnyJq5/XQBNNDBQtyl0fqocPtttYWcLZtz7h6d3u9mJZ2UdsibdFl
hR+hRrrRd5lK8NYbBm6IaXczQrYZC5cW6srl9hLzQwzOHM2SUqFHHJ1Tn5CSsySIRsTLSYxFzaRe
nE314RUIA+Yuci8EC2THH0xREFUoeqw+/ULFvOo4mgiHnXpmbeSiGLHrHIbRnfHsBPpa+GO1kz2b
45uH9fY5xCcecca4nmfPmh5yEcRPieOyzh+a7HijGjWJ2V0ZNDzSSXBJ1q71P1+lB7m6pcf9aDTB
A239dBKGh5o0s9Q5SOkjrnaIIrdwkvII007sRdeGv+ocVZiqO/v15wfJZrK4x644zIVFRyet4lBJ
x9nOTcuoWuqzn8zNWXc+h9ACHbp9uH2+ytvzfz8Vle3lx/6cB4hGcH4QbyZ81A3sPKdVhx1640Ph
2wez/69ROYg+C2ed1SFfRZEa3g1ivP7HHwuknM0EfZmf+bsFAUKME5eubUxPoFaCYzpO/JM5SKhr
ERNxeGNOmUzQTFW5v4IQy/DNouw691OWj999XqHKhNEMz7DFsJFLnJiB1T86OuyvlSbD4UZsuH2B
vWpyErUDQN02/EtY64mDc1FJkRVDwOXSGwzBVFCRm6TwcCRlvRfsIP2YG8oYHqaStjZd4qAyjBc/
F0PhCsTeHst1a2jjbTpGPrB+V7v3hk+tHT+bPG+HX0mymuuZ7Ri771XVTvSKBXV83B8adRiVlT7d
bLxd4KLJVUlwuF3MRYpoI0khDUrE6KhXxIHnR/80+BiRXDwmUARhqLD9jujapnLn+GH0Jihz+6WB
SExnHw/NVeVAwQgpud2JAwIZFNfd/GLCONqaaop3pCK83yylDTCQU2Srz9srU6Y2iTNAnyvRGBgP
gJrJxGWfbdSPsTK4dGuCDs1ehkc2zP3apSZ7nFJ3Zy3t+Q0ogdCa4iL8q6zu8PPNigY7SgQ1aEuU
dfcB434rR6O5xK2dji+2ydy6j8Lmh9KSmp5a9ZbJpko2JGZmAGVuDJfbFxjEdEe9/Md52zHpGeZ8
76ppwnFSTndIAMlaSEeysvtwvOvmofCAOXZXK/EaJmcx+h1/xuOGvhAC5uD8TOS65rXmznv1tOfd
9e5fVenrhAXjcvuAHfY/fxJ6Mi+suXRYNHcZP/8m0zHiTB+a4AbZZXnmzqHTQlm+DL/sBFbJ8uo2
ury9YoSwGYBXv4BbNG9f05wFpLsm0X4w+uZy+2B3A9omiYfwjIoy9eAQegBrrBSQfhlXcpeX+9bO
3PMUOp83R+jNPY5RA68uYQBF1kG+nJ31KOz2ubLZrs/Ln8blc7evxkr9k4oh4DDZ9dMiIbEXag14
jfrJpnZ0Y702jCF4uJ1evcma1zRtYE4KVnh9O+3jyWcTGuR8p6bXN3urTN8Lb0JOrE0Ijv0o6300
2cXD/yPsPJbcRrau+y7/HBHwCQz+Cb2tYhmVzAShkoH3Hk//rUz2vWrpRnRPGCBYJbFIIM05e69d
ma1zxusv2bAFQW9tf7VDc6OGTvWAPp/9Xx1o2xpA6jHt/edfYxHBzlhKZ/G34ekZU3EBTAeIUOaH
7Z5URBSNfvPVTMz2/jHeP0H1Yc6j3VwE39UCU49JnkurPqo7v2X9cb4POB20hjUSZfYKPjdmHCRP
naNbLzpkD3VaBAaq8yTQLhAkNMhHVb4KF316nGFNbA1ZThOZ/sOkrnT1q+WaZAQsGVU0bNuxpDei
VlY1O1l8PFIFVF/Gzqw/CoFqhNHRWloEMQGyOVA+0YaK0vzJ7eiawFKoLz57IGY46i85dZttkEXZ
0dTS6Nqa7TvZAczesQslasyKHfsOixpcM11mEZlbj+7a091IrGnBrfVj7QELHZkXQ6c9eN1irYpC
f1QMg9hzwnMYUR6dDGdEVEtPZJFHU0SRVh2pcyF6wPurUy8IS6Z3tPn1w+poinOPPjjgdGrn0swY
feqmzD7ESZntVLmZpuV6yntB01SShmgwaRStcSbN1KXk/W3lE5oZNHMBMmGz1kkFYYRR3JooF9fS
baJd6CQSsCY15v89mpbGYBU9UPmup25LK8ur5/H+24bZarv7XJlFeX0AixZeIfaGVwxLuGocOm8I
IeNDncc/+GDb51hM5N5p34uoxq5qVYW7b2fa9tA30Ebao7cpUw2mabhRY9+v9xgyh461AejIHbQD
jSz3cQwpFAnXXz4303RfJNUhNhf3WstqS18V2qMl3MfAD4DKuJrLriWkllQO5T5J2KSqp+phQnKw
HcTcXpHmjouVfUo80zoHLba9FgbcPl0WD60qf15qxNEVyO18dBkD1SlW56t7SadcUB6FDaUSvRXm
Y6qRsoCqIraTmJIi4LaaOtpD3PSHMG/pWaZYWce5emHCYdXN/pVlGI5ZOcPqqfXSuaBvt0bvvenc
5ifQTqi7lZP/zlEZkhHNiRwG1EPuMyjjmLrcR4bAOXuuMz5lMpsunPNvfNLWipkHhgIkXPUBx96I
RlFrvZVD9ePBeTft0jxXk+UyNvENIVvXz/owf1XfHtuK7rmhSr+ZuWOZ1/vuqidofOXfOZqZ+Wgv
cUhMV20giJekF43gyav6n7y8uUa1R5TLiHyuinXIb4kQl9w+aWoZ5LXR3rWiahMv8fBJskiibgKf
WFjWWl3GRZAxQ7nguhpjWxdBcdSRtO3sbpzfsjB5BKZD938MjXs1NqBXp9c4/MputEA6O58SkDff
8rL9isoTsJNJ4jitjHsvJSk7AwIHmk051cRRZLyUlNEkSPOY+lBf2kXYL3PSPgdRi4ZHFmvCurIZ
j2IdyKT9bPVmaz7GAeSteorhAdHoo3rgbAuie16rHKFRiZ6F6wmawv1KrPHC6X679+f4S+5j/mVO
+ML6NN8uBUHiGpYESvyo9iv54PV0Oe5Pkal89FzKLlbAOmZSlbwQGfvGqvIZtX9jfi6M/DEvbOtn
m7Xrep6sb1GVIOtY5vLJ0DHzgoRej14Xe/ulg2oRF/m8TQd69E1Bv7vTluwCE3U5VBXO2o46EEVR
NnG1XLZn7K88z74qXJdbZms2nd3lV11OYeksXH+bO8esG/Nw6yFVXcUEzaEgDP1yAxSf4JrKYkNQ
a9U7izznghcuvLMtykag5YLBcmqpfS5VZJynWCrM2PCFV9sKrmkeEJhp2c51KPRbI+95AdLrlJNm
VPeszGOL5m9tw9lwJAiGlePDffudsGlbhblPBdcKaKPeCySzg66alPH5rx5CbpERi3IFx5mhf8w1
yl+lBuJYXSFOa5mHMl6+9FXarzH8+4duFhOGEGvXx/7yanE1rsMuRmA65dke8r+42gzN9yOqi2hu
VXNpCodgLTX6Ly2EpCtU2DdrNDKo0tZ8raOVoXqjiKDtW0+NnSDa0j7bmFsefa15ur9KJ6o/eVGL
hJC8GP3iS35g0rNmtmua44QyzefBS/FlWsOw543e1LNf5389hU1CRX/RQ8oXoO9XjXrE0BzAE7Rw
bRZrwuyh17ascij98SPqRafy0bnPdXBWTxHf5bt4YFhvZ5AsHlptGqoP6qF1FybFiKhFqYjo9vfn
SZcdAwrHGN7omiPvPePVbJ46+RCmUMHD2T1rc+7e0vKg55V9nEsCVxWZFkj7rqqC9k2dtyOwilXt
fKk9RyP6V5tfRW4iRSCTvVva46/rWJUlunRiFYeDpqi89HFGRnbExxtCYVjyJ6+hE2rgjvnaAHu5
F4yWIrxFM62LrfiO5am+BZIzTGweHlAj11cTNPd+WHaR5MFVmUk/XR7pcsJ1E6BS6tW+joKjXrWR
+6k0aHKbtEIXqx5xjZTeCw6wO0SuDcqzDivgISiCC/0UtrsY3w9llLr1O5EC060Z9YO6K2dFgMrD
nGU+uhXEynzlYEm4Yf/2EmKNCqsmJ/VmYbqsfBCnQpRXrc0SHEg0UCFfoUhqiuAUS1JrljpHm5nr
AdMaY11r+LAjuAmJD+F+XGq49PE8LdsoQeJSjQP1f2FDM+uPLmCpa+3P4pprzpPWJNVTzKZ2aor6
Qzw6L0jV6PsTponqYmrGXYs+aK0Avornq45+vfDrXFuL576sKhBWvrgafn9aXK84iYxQ01Ur/z8H
VM/V9MS4muf6GQZQt/nbt+SF+gU0zUl9Z1kwzLeYzejFSrpHy3L2rjvWj2rMCEKqQcLuWfFPmHDW
cyT2IDrqRybAeK3jcaLzCCJpkZU+CEb6c1mnxvM80m0qE8c4qXMmFqkHneq9etGJc/+czs4304bz
IqykPc5zabyOkI12sWHqW/XUEw2RYnoRrtVTE3Dho2eYj1FqGKxNUc7nI3vNyXF+DpZJdKxE26mH
JvgBynu6RfKMNzrhNY6nB2v04B8amusipqv13eZembuP51XwoTExyGNDY+QIXAz4Hg6KnfoQMnRX
+C7xldzH0cobnkpcJ399QhAH7vdFDmWFmnhI1wsAkWpc0sb/UrXuK4TQaBlXQR7Uby30+Lg39U8t
7ZT7bw5R52+VIMGrKZw62In36vfVUxbp/R69NfEkiHcOoT2coznUrgpriL23uLjT/FZJqiGMm3E3
J/h7/3bxG9FbMy+AH2j5bdR8UDumc42L5lFzScjI4+bxfi2ry1o9aLiTvUb7ZBjWcFC/Y5j1cl7m
/qeuefOeBocscRY19Bo3tRPYwk60R+Rav9WMCKXuWau/5r5MuOeIPvcj8d3iOOna51xkBiQ3ea6h
ELTux8Xcsr9HVhA10TGDOpS0kgPSPKF2K56yizpWZ6t8AJIkw71bwN/dNrAyYBm5xxaYRrFrdN6p
bEdk8aGpvcVT9kolzv3uI2BOGp1sDB02T8UibdBFcLAWOkJdbYEdMaGP62W4W+oipHkiRxcc3C5K
/hl7BfacJ3VUR7TCmy7ct1PQPthljthYcrNwM2w8uwd9OTR8gXKlgCPCQ62HxFFdY5EvCDNnfXLW
RdvvfdEB+pa1Kzn5V06OKriNIGR6M9PyYMbJyQ3zjzSJzEYbP1Ykz1zCyAeGIH8naIYtNvzqBJx2
88cQqwbbqO3jSwG3DJ9bs61InCHgnF1g356bKV7Q0k/pxSUKOXC7J3Y73L4YaDBijD4L/cHCL8IW
hZQILWbvzyys2vAO/sH7t1pgTz153kRqhogu93+AEhtr2tB/pWZsX6sO3a6dBoeQD4k0hMV5Qq2k
LiWwSdpBC2sb9dihQPGG05sTdoshsRgPGvllP6Kwvvc3VEOjdxYmZCUN0QqnO6hrVK2EyJREx5ki
4DMRg+zvBWQ23MVpDAAq/TP1HKPv/1bbKb+YaAVc03ct849qe+g7lRcDXzouWeK/A/HD0k9ue/cw
xdyHg48+2UJBssKUt88R2KHFBV9NcLm4hiyJ5R6ILjNMxC6hIIXULG4aBtLCnQ+lz2Wbiiw/6mF1
NYdyuKlT1AKrneHUn9vZn0/amHm3AUIceaaz/27l4rv6V3F0hnQywS84ZX/C2guVTNZgXBeAF2SM
LSrMnqpHVxMLjSDQ4J7ZAn/10IBEqP9SUSFAZAndCOlFsD5A28RNX+n4jgpnuaVB9XWoadgasZVI
wtd3zXOjY6KHQi6q8xsclwPY0OSnzM/VcYUhesCLzC93p0LTyO0t2K2p8lJU2p8hANdHtb+1ymkl
PDoTKTp8UFcWA7QVIanVseoXUT6/giR89dC0vmtBSWnHLlxus3xmHKc9bZM28zGtUihTFebPaVzK
j2UCblGDU1WGooXfx87bLobqNoNA0JpZuxRj/mpFkEntPn3uNX8ml56Bt07pKICDHWB/MqVQobRf
uq6jmzrPP7w5/aLe8KhVYqfh1CddVHyZ8S2eOyzpamdsUdfeBwmcGXIP2FSghNNsL96Oub5t0M5t
HYpSyPoqmPgi3d27A5n+VYsnsffcgjG0tPvtkpfYYxMvv8GMJM9eXUkTVoxnD7ttUhrlFUvZJ9S7
9kM9tz4bJtTrnnwqagsMiXQnqlczMpAe7KDAuaZlFzNBgI2xnA6bHNIWiG87YrOWNYKzz27PLMEO
EztcN/piWw46PlJZSjf2wEd+5LLfVbJUftKdGFhc9BnaqE1VmYJHg4wTmXjwLR7Li1Wk2oPhCP41
WB5SHoEqpiz8Sr5N3MA64HsS4z8SQ4qZukQJ3kGf3Q+L7q1Ljy8WRFiH8sZD9y7bTlneJ6sk1cUJ
OSAGhMTKNmBc+i9ZgrmIAvbF0OGAEQDoEUuswz+nUPyoVALV6OnUUid49kNo7qAKkTgtOxap4RqX
oByQ8srWRYlyemKNhopgObmpN957iPQ693Dq64PbIifWXL14TaOuXVFIN29kiEu0A/L9BIF76KXI
/ySRlXrBcguBWCe0JSjlW8ur6jYbVh0/LPNSH2235C6r52DHYgZrlMMUjnYe2yPd90SPUcihy9ZK
m46656/KEe3zGhhq+nDvBlWNt8IVRcKwKT74xfwcMhY+pOkInK4RR6GBfAlH0e6AHaIzkYtd9TBT
CWqb8z8Pitbv6YN0IOnT0MQzdMDNMqhTdij/FgRBEFjvFvijjoQhffbB4cCJj+HEoICkxrSsHJe6
jSowllSmNkjFjQP7zJOhhy7MCTfYVmDnlj1OeNA+ib4gbxakKZU/NXN6V6usYU69k3xWaUQXSWGm
5k3vmknyuS2YlCzepYTJwXysi/jln/9Awzf/HPV98FcM9pZt6p5/78H+7S8kyRMsp2H6x/uQXpnu
CwCjcpWExvjZb6U0MJsDNjeICdV3Rb2Bhp2BA2UvrMukG9UTEJmFMJfikgCA27ddaO4DfHdsjy2E
lU0NwLDNlietNl7iuIs/6oWsl+oow2Fd7+mZYchY5iw+4zlgJYpo6jGk24zSm5djB5evRnLKyQqb
GRX9U490f9VkWvK0RDMNjKylvDW17m4Jhs9Apgh/kQkNHRyRKU5jkCXNek4znTUKS1UCps6N446v
evaxdDPjERMMthEJWDf9Gv4LJZOTU4PZRn5abRVwdcqa59DBtFyOwrskky6whXMU/fcIBVa6RsTw
rAp0qprfJiETUgUmojbMB1OuMkbRtIeZEcbx+u+N6bLHgqSqbX2bcBtLo2CTDg34X/8nVhE2eIho
kC9mXguhiLEqkpBOLQku+HXFHpUkQlA5EbIgXi66/9Wnrq5iCAqY0zsdGi36dncbRkA11JFGrsTj
VDju1jKrj+jI8tMgn0Ua5208u2sj9nazRJ6q/5DCe7ih8lnswnHaqSKbmeOoq2O0Ojoi0/9IyO8j
opNXGbY9rTgFOsu5FA09niIK+FJ36aXI0Xi3NwAY2aZ2s4IIDm69M0AXLvze9z8k9NfXUVPo+CqE
925APaKwIhCJAjLa4pUX2/t0kdi5dbU01pRcvvG3OfmGdJvU+Xr5SWvVOU5dj5/W9MmNQXmyogab
Pd3fYurU4HDU7rZO62GnVhraSBOgCN60MclfSTREQ1LM1XqmfH/QknJ+pHy0/VUCc6KW8lrqgS3b
qbNJYX6tpjY9TzKXB2z7IbMye+UtC2L6lN4LpK8HNl2S9blX9ZhfD6pQU5oIDKJ2ME6mmlom8BEU
REbtX8Yzx5ZRS2U2h2Vx/P7//58c0EzfN1zGMqTumPT+CLsFzg/8rsuikzMTaLR2XJL/VBVKz4p+
65F0sA2JL7213gJoom8BB1Lf8C2MFXk0VHsa2tWOsAqwVrJafv8km8hN15mTYjEA/gdZye6Ls3o+
cDOvlVwQQIWxE1YFNCV1KO2SNLQ20OC91FnirZccC1veVx8HaTlQD477XmVj/OS0GJasBGFR69XQ
7KzUPk6o9nAYv1KtglJVhtoPp75qXWFdjAGEcVVH8anJQvS08q6zBNlqaeJ7H1LonxN4KbhlA1l4
cLNFZH0D/9l+cGfzS+GYy8mW+jaleatiuzk4yLH8wMd+XqdXT7jsxguPBZ3dkzlYdtPXpACbU07B
Dz8bcDhp5AGEwUDLVkrMbAeSbWSM2ZkAQOZhu4rOXZSScbyg21A/shgaproKCkg9VtaHZM4PcDI8
sH0gzIbWtD7kRKe4vnXE4zl8LDv9B0ip4VMg76VKGgbkr81dY17cNCFzr5/svZGKeFu41XRFfTVe
q/xtZhN7Y7tNsJQOG3xxwg2pCdhdqiZ68QggRyM1XBPbYYtWnIA5eQ9FTsKbSlcZDfuzulOYJp21
i2OTEaNlKBrap7rpPlR2P53/e5qwQHTaqY5PBB9TaNhvkeO4O92fp60zFkfFGlZw5QLWEx0AuQSw
gXD/rQxtOe1es7WaaKv/BFqN5E2rqYf+31zNL3dlvgMZrEAZCDvbvSVYxKcmnR8SO8Ux7rHa9bQZ
OgKMVKhVw4KTezDlbR8DjMO1uBldqOOKRF6O72XgirWBb/PkdRmAg2H2AGuqOxLxJfOR3Eon/gz0
RvNfIrrFV9PghrFifWPXzkB7x49elhYNSFB+yLvsHmri1Wb1mBXJK2u/YaV2V0PpWew0tJKNqhjX
RpIYw0af7KHfJRk2zC4V71ZTTB+K2Ssl2Tw+5YnR71X7q+5bQA5x7WDoE6sCY/eU9uVznvaaNFNa
7yO7Ht+c9VOiYaDXZpi5c69Vx4SWKXYgNvCALusr7V3/3fB3y9LWJ1UdlP+ebYSwdMPhqMKa7pNz
nrqYU90FqRBNa0/QA4pssSFTJ8Fc4fjvHtznowpn6kpiNiKMyl6Kj0au0NVaPaQs5bWMatSPmqMW
D6+qoa3eTAGhlizKpQYbnj70i0NMhlzHJkWhwV93X7LGpcCWoSO1mdlWQusjlrt+f7CXyjiWmofp
mWe/fkxjIbZyzHI4kdVp3QY/vDjIgxPihH6UsE+nNBxhUeHbmto+xT/EbOOXhXetZUnXFc1trNLu
UpBcaVJauKltVrpogshOCJdVM2XvgL5taEFbrpcEYXYP0TooWTTYbX5ERyI2BqFqFW2O14YaLIqY
eatahKob34fs1qiunEUPvhisAGNIBP19VhaHJGnQhDD8Ug4JuX9Xc0sI6cBQgEZmhlRJqkFZT/lx
TIJDgyQlR2JOcHo1Ow6Z6mV6IYUKlbqBbVOnLfOOQHN/3wINVVYe1PvI6MnSNJ/yXeECXpM7LaUW
cXMIpt3MLalbWKMhz4m3++8mSfB1cdF6t7J85TWiPNV9/Tmt/O7aYoaChQntjc3LsZBvDusAUOvE
6RCztu9a2R9DfJ9voNr/c1r9wGhRFREYnO/PpvqlagFfJvmDWh6rB6jW+Zpc3bVHjtrew/hy4Brw
VqIN96KnVIZm/XufYHbL+nJlci0/6+HnX1JJxidYLPTrN0PHdkiVI1F8mOtSlMUe1tyYrFUHZsxK
45Q0SAemxayeiTbYNaU/oJcLjZ1SQYYUWPepIChYbq7KSHK9M0EsgvW4GLKXkDhfjLkbXk0Ns4ft
4mD3wOB6Q6dTQSV6ox0SZ0ckT7O9lwigbmJ9iY2tlS4HGsIDbtEMZ42ZzbD4F2erGorR25TUGjwS
fEhZkp9jT5fhsngWKIA3t7qYe1SSE9mcUdNtpqCuPofRd11Ofx37+VU3F/Nl1oKz64ZOu6v1Ztrb
RjHtZt1khUhUzWGW3Sqn6rtj6djRWomslPAq27V25PEmo+bikN93xmj7EgbTrh7C7qxawGR3VRs9
GWz8YKV1NUYgz8OjQCN2DOQKKBLtdMa39tbrhbHKZOQgPK2YlUI4H5TLUT247RBc7p+BnQ05+3z0
MvDMZLBjUNnn0E7rC7Y5SiACLIBLSaY3TAKQ5d9JxCVfMqBRe2aAUn1l9WBbIOfUOaWWEH38kFUE
2qnPVdQZt5c/VZ+bMJiPo8iRW059fQSDYr+4s9YcG7Z27IWhGrCR/WwnEbFzTfNTHlgGa5cJI8MZ
e4m+t0oExkOHRFVfKrHpMeizkWU5vS+TDxmqTYrKzCAGdOxVQP5T7qf6GxkOey8O3e/QdL7OVHfO
U0RNFw8b8LZCd4lfS6LqRR0VdfipzPVnxvXlbNtGvi0sr/yiRZjHzddqAYwO1KJagWLdox0YDl7p
didjoPEh3FFeWXZ9EU7k77wgYu1veSTglD5SjoFEXcIpHcgDlIw74Xyg3dlfB5tltViglZTIAhA7
215xbhve+PpfNqLeH2JfgSrTYX6xdN+2BdrzP0JCW4jjcd1rJqUW+c2HOjojt8fAtuKT6x7skC4e
RshymzPFbOwRq3IXT/nNKujLpjm7pSEsIGX2Ma3o2qcE3NXpRYCxgiqyQhbNn99P/fyAV2Y8ut6s
7U3Rlk8dKNi1gMgLz5XsaHVVdDWZVx1a000/VnzIs5lcK/woaoAkcoXC87J1MhFei7K/qXzPJiDO
xsvH9uxABtrOSAZQDmXM9wSaHUVjMGIqdYiTL6swKml8Eg5Rhumvg7IF9t6WlPvIX05OfidweAyG
85ZUZKcKiHO7Gqnnm5unYh2GRGXMZuy+1TRgVtpMkQw6IAFhneGcsAF2O5Zy+Yc58L7T+HUQVtZg
osGY7sNQDBgJmMhsuQDBvLH1ZEbRfbRIZH6BDDVSN1VtWV8Z6MtDl9c/jCmxd0PuU8CLhEZRc0zP
sPTdy68HMqBivE2dBo/5txc6Y35syQ7dWKZAJuDRhlRLU1Pzg/04Y4kpPFhW7qJ3H2vLe1N6+SCa
ZSh7Cv5MkBlpj2zlqAonELUk3kR/yfL2c6UJqqxAET5ZPTXecYrf+wJKwNgCUC69MqdXObjncMxH
FExED9CrxAWztBCHgVoscuxoW5ukM/n03g1obXOTF4v72Ab9D7W6z9IPBkqw730ELKLuus/U4Nni
yfKfegjkUWEDqRKzoe0cotZWzTylR0P3kueyKdNnGqskpjTJTZ3qHbbItdOSKBpUxtcMsMXb4PY/
KUlkPzN3TcHa/jn28ZcFP8ShiRD4qCwStXqmxrTKnXY+Yn06FKjHSJikbQVkwYMzEVVHJ2yjbcPW
aqP+IGDiBhr1Ev+D/HPhdNXbf7mBbe/3rSU3sCVMn0oZfxuNBMv6vVZWT07XIbUT5z5HfFtS8QQ7
DMh143g6FK05ORRuH0eIicHb3yJHhAdfbekxvsE/D7PpybemHwkknoMZGgzvbq2/xrX1yoaR8ZKM
8HZqaWi30y7HcHdXRsW1Qd0tjb9QEKKMIBVT6kVBTMGD/KVIMobaOgI1BtWrOlKVyF/rEniX6/Xj
uZNJtclI0NMctcu2yfVv5RCKYxjCFEdgibilECigCcCpttbkgxKiNC6ZO+IGIrLCOH5TZ9xpETdj
rj+aRDyefp1KYv0j0oZpHRZkPeTJ7FYP93uDHRv74VPLlqjw03Lzax5URxCC0WGJMt0mM0F25kg1
Y8rKx+YcwvREASXM97sksHaiz3lFQF5kL3890B8ud8vE9r53Q7z+8sJXUlHcSvw1GGNe8PlSztS7
FRSeCvRfg8eoc6Ie2JX7ZMZ9+inKgh9z02hf5ylGBoeLtZiWn9QP9qE8mDlD6E33kM+CWpVUsDp0
LfIWaFgmv6C0zOqN2S0sOBC+Pv4y6mSkReB1pvr1X++OsxRPseVaT0NJfmEeiP6hMY3ooXBN0NrS
YBY82Ev9XCAJuKiYt9qOvUdqh/TqZcobMJ3g4AnWOqbx9d616xcwOW6u+5IN3jwJv0Y2rBZ7oWES
UZqc7ZnhdVqG8YFSIFVAaaF0O7w0/3JzeL/fHMLzdKGzoHRsfDsQItw/mmt6Ezed8MJxh0c+PuRE
nU1uEH5eUs/aNtaEibIKUaN21YdUB7KuVKZ62QCnzieM2b3WnsfabOnGcFQtJmmV0JjX6gVKXzOl
nASCslo+Dm3+nqdx86l6zXEOfAqnqt7rQx7IWqp2xa7VAzArjc9j4x6UM4Kc2+AJgnKLwqKNn3HA
VNvS9qm9D+ZxCXrrFDlQ5NWROocul0KIPBdOYDmoyXQbt6YHUHq1s8Fy2XDNdx9HJw2+aKK+HKGs
p9+qwkkBRIXjFWLajL8SuKUS4z//8bI+dDl+FygxOLVQcgceaRJ+HD50GM62uNTG18xAbWMUdfNe
lwRIdvEN+//8uRfOHlKh/RU1DlAe1/Kfc50ZtSXY8tCX/VZt5She95siRy+vnqoHIpXJJJpP94Vn
6hrexYE89gGjYzwh4ElYHh+rPBlOM9KUjS3+uvlSFELbsrUr3HZfLKiVZ40guJtFTTKJxx+xbfzo
Czx8CPqRVnkRMm/ImfuwgTA0Elt1aDUddInMCF8AY0NRGKonFQ+IEO171tviEYfjT+VCbsCA77i8
yBuTsRWl1DOZRnAqRms40mTmyIxBOzp0JbwS3Znra5902WfS4fQyFMb+DXP6cHA9eDroXq7K9I2o
rX20ZLKY55XaSZ5Xz9T5sjoWi8g2YqhYhYdgSQB5TK8h/pZbWecdC1WwnVhlD2IYna16n3rEwMsW
RWwRniwH6MmIvdB0m3bFxskr9I166oUYYYcatEdP6OJQV3Da9T4eDj1+2JV6a4nfjttO68110gms
0040HbNTien8Lk4oKrbjc6q/wkua0Z547IrGwF2FciRUD5kcGJ0JvcM/39NqQfqrlMotLXWQlm54
PjgLYJ+yd/S3zomATlYD2TD3QEwxOVFQT9Gpvad9fz+QZ6CmdeuxrieG/L9eb+L249S4GJuV3Lfr
KVKpTNNFabygzwtgsFREumz80Unr/mBkH8yEGuUcTW+Nio805gkELl7BlBQzametvf/nv86WheDf
/joDOZLpWT7xOxbe6T+W4x04AsMYtGk35oZ2yAMvPeW5/1Iw4J7xPf/0tHbP/tP9HhTxu7EUOjHK
GrCecZxPFMCUG8IwSM0azOhRam1fsrb+uSyjZK+4xVMjxZtw9tDhgVlRvXNLszdmnxDlGesZsD/i
yoD6IpQxR/Om9HBY9s0bX0V76/Rz4OVYo1HN0cKGVCosm5KdkCKnrO/Pfyl0euo5ik8hvlc2wvn7
MbSg3T9/Xpb75+fFkkcQT6nbvkO77M8BngWLZjo6kajW8kA9q/2yDH4EO6oZH5LASJc3Gj0895fy
ppXIT+zJrq62lkXnGhGzrCDXL60/YT11W2tr1cb0F+4n14ubriGPtpGzmqVPuaiNMZgEBaWmHWCM
FkInrvSC/eKu0itSogw3vnQezSUyUmlByUmtE128aXB1nEACQ6LoknPsf/7nz+B/rxkXpKfnmbrL
tcMy8I87ohMVK3wCuvdsIM0VAPX+GrY4/q1pib+FW5XCVxUwQu2JhiFr7p4WUFuTx638JsoSosbc
qCu/23M04xiWwYN3BT6pwxdEWTpx5Fb1rI6oetTPgJXhCMijQu++3l0qoumdFbIVGJXLgOXQSn5E
Zj4B+7TKJyubT52B8C1zxhwVeppgx6nOVjEEzxmQo1tJpQ2fcPypnUN/HzMKbOG3xZ/ikQZ+RpbC
v6ydPbk0/u1mEzoZ14blmlw5Lp7X34eSTpvjxDDoqN73vkVE4Cw3WP/BqPQzwrP5VjlO/8EvqxeK
WjkBkLGPRGxkLM2JQ8l0nODOSIPQJVJTHTX+2K0astZPU/8JSHDzqloJXviJVmq9z0mRXodoJGi9
pws5LNknfVnKYy47VVqbZ9SfxusQBJv2PsrM1vaIC9a8h+7B1YBUOrQvqtCE5+nMtRg9UuxzjwkU
BVy2JdJMjc5GW9vLN+pHIEQhcLhVMWzA6nT3f3dghwUARMYfdQuCwcA8k7HhP5VmtO4gd5Py4kgq
Uv2tB0kHUVouJfGJWTumuH5PSAFoOjmxEPNA7lwymhc60IRGpGl9lKiIXYLabOPK3XecGSY0Bwkm
N0gMFTUTJSWO/FWbvOY5kfFZcmcQhUb7L2ODJxd3v3+9puN6LnsiYYDGMf7YGZEzqIMCD0mINdr6
khfzdBGumO5HRQ4Tf3bwif73VGViMCYuL1+nYdhc2c+1a/U9LHb4M/Ms99ENvqutjkNs52E04/m+
8/GTfjg29vDVlRrZoAjdK5EeUjQL4Vpc1dkF9zKmEcDeoyyyM4D7bno3uCZyj+G4TzCFnWMbVt1p
pu+kE6rDIUUrA7JqYGws4F/ZAsGjDMhIzBb/O45edmdZNr9GIrZ2HrfSCUyk9uBnmrbuNc39Eof2
tjMT/zs9++/CrGlcwGjfZJ7hnicuVIrKwFXQap9hK7rnxk4RmLsVNeoqKpFjgyc+eDoVPqVVVOt5
D8DN/ZzeAfrVySlCocEPeNGnGGY3hPWqfIkW6bIn1PUxLkkHzeu4QbMp7BN2Cf9fZk339/YqawJh
onTSmQsc4dn/MwskuR/isYPbTWwm9SUpNnOGAtOrDtoxN9z5rPQEzK0N5VLyjNRTDWXmRmNpsy07
q7pV7auyktd5Px0rc6E4bU+O2DW9NOFOC38DaqVAY6dNPO9uDnX9A7nxdy9cl1o/kwbJu10F46Nf
WuNmiolOAP0Mxi2c5u9oz+gzRKAg3DA8mUe1+FDdGPWQjC74YBIk8qQnvrEX9QZ58fzgY2ciET6o
yPjVdUJQCi7bck6vQPNW/gRZlRiijsLvMgNtVVnsJC31KBeage7nt7gY/Z9GOt5m08q/lmYIUZiA
uDe03jFdvmp8sh0736GZHq5WE/oHkXbx4Z9nKPG/dyI1CuH4vkXlXVBn/H2ghXShmUE6pPuyArBa
yzJfmRjlMenF10RayNTD/xF2HkuSK0my/SKIgJNtcJoRyTNrAykKTh3869+Bo96t7uqZ6Q0EQKQU
iQQxN1M9Ks/HYqsMb67rPSH0Nt7bAdzc4HYEc88PnILbfFWRGiDvS4QUa1AFyrsXsFwJ1CHZaTMh
bD4/le4D6cAJwsVae6imQHtwEl19yMiMY+oV1Dv5gTwnP7XyQb+m41ONaOzoqOWLIPEG7nPOL8JK
S9xmw1z7FierJ8iemeSPXHPDbwYyeRq/vfbYxrPiHOhR5pNW9e/Ann7KD37p6C8YgL197k3uTtaR
lnbuEQxuUEJArZWqQsdS1m6u+Dt5yGR4PJKlSEMlb49yQU5HlGYBPp6HSujlAzPkZi3aYPwvN5Vn
/sfjEyajgazaQbIwP0X//ZcGNIOHf6HFe3JQmA/ik3z2EFfvUhXL/XJ/ICz7whBjxm6xjqIF/r3t
XmT3X7ZscRwb68TojJ3RJJ/RPLjlfdWfiJtO14pFIpDwdQK9NDSYMcy6R1eQ/+yP9AlV6gQpvEy8
QmxUdCFHvgDEM83wpa9L9Wb15NUOIB/A46jxk1fBLEryoDnKQ7kZm4pozKy7O1nawJb0NGRhkB3l
ZpxBj/vC7c9ug2kwbVKAQVrF1UkHC8lrmz71vJH3jlPp+2CQ3DfxRi59vlJ0J7tV0VTu4G9RPMwg
Fz2Ftd+ahXiQ2lmpT6kMTFQ5dMk/GhaaJbwIm7Td58Kz77YbbP+My/oi/4K+Mzv0xehpO8H8WCTa
9JRU9ldKinwxADAp+OpNVNphYH2o3xhzmF+9moRwfVKGU1g5w5NXKv9FpoyN5N+uBpd0HsewVM8j
h8f0WHv9tTBBgTB4mZv2p8gxotNQ0C2vxgeCrh+DES2QZZ+CEHxAZxDJZDf5dLfh6s9BL3PWbevf
Zxcqwh6kpsD9P+VeEanjshf+c05+Ogi+zD8/FyT5dyoQ7ex4xXgZdHgEdVJXn22P3qG28uLKVAJZ
UOSTtM66BPmg8kZA7IBWiaheedgV3nSwNRjP8hB2lkegTPQDOAkM3Rlq2ECH3yBKrQ9y2t/Jw86p
9tr0I5Vp66XSxDT743wfqe5wl5tEEOyChJJq2SCodSgG7+ZXmXfr5j3MkgI9VkTbaT70GMWtck/X
jimk9U1MqNHBiIfsxTX74IiHDuDofJib5idvs2J4zCvxBMekvvhOKi5yz533apbGUICg5j4TlHfS
Rd5eleFBXmh948dbz25bZNZoDjRF6DwNiTCNsy45qrlOS5Z1EwOezO6eqxBkt17PYBQCHp+7QDT4
EsgQA/4I+c3oaWYgK5gEKQvyz5Oyz4xCZr20GDX6YAzYzHQ3mnZyDiejePB7rIaOx2Xe5Xi8BUEB
2xYXx4IjNGehcOgRECjPRR7WjdEIBMkrXUHebPqvmyYEHuw3xUmej2usUfngqsdwEs6eeX7DFJXn
AnFtsx6DnN5+lmtX5MGqWUvoAg+aAeEsuZz1WckN680DNYU8rfxMsaTTG1cQDyilu8qqfs6DMIx7
Zov4HPfuC4his9nG8zXU9OlNdSN3o9ckiCq24Z95DPtnuUc4rXLWp2Y6z2kVSJdWzlDlciIqblqR
vjWdap3AAQ10y+jfUBb1W9fWSkR+tHh0nrJb+enUls7FHaOZgEfXp+oSnYiS6g6BjZCR4WtINg36
SLc5Yeo3nhy//pWIVL9EDWuxQfiPld2Lj4KW0qZyJ+chUxUdIz5D73AUH/hWmSnPrk6jFrzyjRSo
qUiGvRcaoDyY2aysxssfFE9N3s1sK0llZo+YnihjtCxFZFxTxuUb04irz66MTp3fqrs8y8zNNEMM
7DASF7knN6oGBmemevmR0M+Yhuu3jowSyfEabBEcEBVnu1AI7aQqpbpJQ4dxW9C8w9D191U/1ftU
G/sPU8xOmFj92rYqQbxVpJ5BA6/EYJDH04c+EgEUnr9fSWOfZRc9NJhNddnEd6H5MKfR3BlpDpOw
xNBJ5aRdxnlT+PnGFwr62B4av8pDAd4rZYZeTM+gNdzLGHAxMNyU8oC4DE5uLFBSJe1JYE27tPMm
y5EDUGK7WynQ8IeEbLxaDFtbWo9ycsD/fDCgHN/2mE1uMR0Z+GnJDWEY9cwE/AcKfLZx2tI9tWXd
v2ukHiUtUbpdTZ3gu178aCYkS6FAex0tUtuwmrcArYlbJfbE/rEtrc760fUEZpGMYaeK8e6SZrYO
We2f9SxhvQbrgzTi6gJwhffQQJ6kxQzyi2ogRkh8+4ewtEsSi12rmwfdDBDKzAaABsSijnwAPyFh
gYelVUu7YzpTPPjnZRpSEFdNIdTaZ4eO/CFwDJve+ZAxbWJ+3emvnjPuByw1j5I24o/DPk4cBPPW
dNJRQYZrdXqu+Bo2f3Vh0taBEEQ5Cx43VfGsIG9FtI3LRLQ7Jrko9PMGc0E76vla9reaMCtvYcUF
VvKYSoO+edHUlQTFNTXjQyZV6tWDHA0kDd1dSPwQs2GyPs0wOzsuMQlS3Adu0T0bVoHwzNX9WyDQ
yFdGgX2K9UXgaQrUdP1NAJlZpHcKygBsjGSuo3IzU7oG9Wx9N+qOaapbPOuz2rC2WswuknUZihHV
TBt+kT0Cw2zgIXOLFcqzUhvKW9WR1Kr39XNQkgXPSpZuSBK8e6zyrhXpU/QZWu+ZGI61DQHm6pfF
cA4cnfvLca5FHXTTqiDL7lzLIZxbJO9z8uolrQ31khQBN8KouOvAAijKusfcyOUN0LrmMrBSBuzG
cEZrf8RVtuwUdrFrPH+TJnp6l1aXSNgP0ArSe57DBW1aT2mOEpAYtM5cGSd0yzT9vUv834BEJQ/i
veOZwzqdbH+ToNu7jsFYXFJAQvDfIccokd4eBntGPCAmFzgPd2pqTfhx+TGemw26BH0A/5he+1lE
OLZ2c7YV015Jc4vcFLbjnDXE2YillTUrI0IzShpectEQZtqm83XknCB6EH/EDLHvEMeUlYX5+nnK
xqf5YvssMuJHgCJET0rVTDBh3QDOyUhe4viuY60gIXTAfUbwySptzHIB9cw3u2IBU+46o76ZGjhP
skfrT7mnpc7vPXmu18uA1+wX3mndY8cQ4qrbRPOF8/+bpe4vJxggrxOnebTjyr1FQLb4w/Tys2u4
+jODpYjOyvKhlaO1PAM5UKWISjUdW23gOre2B5qZGcVRik1L08muBvHquiGs5Eruin2bZvVx0/Wk
0iRNu2VEma9ypJsbS+3qx0739bul7ztQwCfTCn4AUoHRoGr9Nsa3v5UABzPr4n0uVSpVTL80atNp
Vfkqo/GmE5gVNIgfVSFA68bj9yCd80pUf4J72Y7Mh1kJWqEublXWqRfXdrRjpCa0UAOdVnNJOlGn
+r+HJHNenu7qEEJS50dVkCUceN/dkprMnRitpcy7N2PoWvexNj/lPGSacAHwRtyPk9EcysAaF+gE
JN7mSQRcoY5zjP2SeAefN5FJtuFtsEpCyRaOwJR9CX3nTc+qfEEUS06xUDNSpZhuDvZd5W16IWZh
vKS+k28VwctDycW9arEQAgpg2BaZD21qwO4MKBfMMt7hRfQuXg8eJRpNbnlc0rO6ok/qF6vqqsMi
DK+J8TjnEPolRdti8XyRG5usz4Ws7RrDftEsedX03fdd9yCfs7ZnosCWPbuiNe595m3/1z+jjrR1
O1rQqVh/wRjFdxoAnUJ68qSY+fiai/jrmEAnn3cCVdfWA1f2UfaBBMAJPfDulW2xZg/K4YhwnqkU
+dwjO4UuHhf1U2L52da2eRSPWP4/S76fQTZCmvY2mXn4qxndb+j2+pNe14RHzOWzGoTKzkWXuZaH
aeZSPs8f9CYSlmQuuI2sZlXuD/spzbyr7E+pQ00idusQDW0aX2Vh2A1BRjClaKFgzbY+29A2bYJZ
yozRB6oWcgWzzj9IsqruWhGrL21KmOvcrCfEdSFjegmBLkHJ2B648U56CP7iPMhzZJKR2dOGv/7v
5on3780Txl2mYxm26tiqYWksvP5eh2tlobRllR0Xb39vmYK8oii6BVYNsPyfPe6CcDnH+nKDt6V+
DTHNe0Hsv6phmN9I1EK2z0j5cSlrioyg3N71zxPrkq05DVwBdkIlJU8SX63BBgyWxY7SVXeVmLgz
RGlkgO2gB1sVrA6FGeNitQzy6U0DxDQvc+TSp0uTCQI5Abrzb02eT8bRuNqh9wVx0PDsFFqyMzu1
uqArLM61bbi7WMuzJ55fT0USvZmW57+6lIgM2tgjFipf9/j2rg0Z2JukOQTcYC9yEwlis4PaYfY4
n9N91d7Q1dris2vWymQEoL3YyD091N4qurjXTmViqPbWg7xrSPl675MCpq1rQbUiuKDUJlZvrgoi
yrQaqhYve2l6PJi2eC88S91pmjAfpnkj73Ibvc0xdpKXttU/licilZC6U2snWC1PtXpK/f/SW/tb
/2O7PNfm+ReRR6Zpq7IL/i/z0Jb4xgwCW3e0OtN+WCqR2t0jIg7vJnI4EELamOzNMIl4DRpRSX+N
3Ln5oUuXA4ygQopk2ntEf8inXlXOIm5ZoGTBEJ8XTOLCpLIGWP6tVn1HfV0eYHcz5dMV8rgtdVHw
1QzGTuPovVgd4TbLAMnCT7Tt6acl8fQk+yyDkyEfaRk0gSghJqIGoN/zAB5SA/xIZhfv5RDYa0JM
i1M0H+LkeHJE795tMvee/+/7y/lPK543941VhkCQcSz1L7NhUygKHIAiPYn8GXFssZfcA7mJAIOi
lYrvEowAUmbaAdglsFitP+KiCvejmypnebtkKTwXuSfPGV4+7ZZRcx26HdWMjyGpFyFy+eJXObu4
FrP2fF7umUN8qfEkn0rmQ6RXTsFZDJV36uaXR0+IoJUlLwjaKF9RTJ5CAzE/Jnx3WzoaxW/W0XmL
gvFkxaRMyk+bprorg3WaLBu3pj4Np8Ft9r7FsIoUN3c/KxhBSORRrWz46rO15J4JE8V0SYsRAxCc
Mi8wV7UeAUnBVY0vgrwb4Yr90nkGDvKwsJIqf0qR+4yo3K3CpgaCpS/nP07Q9f+lM4nV4z9/Z67h
Oq6Ka95Sbcf6q6EsuqLthjzyj4s+NilmaS85DY9NlzWnAlzhzhROjHQvNXCBZsmdd/0PKcshwjDd
qRNmSXmYpeoDY7DkwStY/0s1lRxW905cboNZxFaqw7fMLImNnMENpeb0e3RdOaZEdH069e4GtUF4
sfESLr0/LXoc7C67JrivHydDWUvitdl62XMttiII4dVkVXeUfqumC+tHWyzmKw3sCKqeSD8Jo6f7
Z4TNqTFd5B3Y1DcJCPkDeR3RJgr09qI2YHZxPlP5hgPlkEQuoE2xV2MDN4HsuoQw0WaAslaERy1N
irXUlZdqVj33ySbtUrKUtXbmxRQalJi59ZQwYtzGnj9juHje6XQpz2FKMJzjhvqu0DKA93LRFAnz
K8rRD5yA+qGfgy20wtmXDdbhDhaRZkzTUdd6oh1b4D540eINkMD0I+ynNx409pOvhB+yofVXf4tJ
gdjCrUP2jD+A6dUQ92tXcfqtA+qBvD7FZ4UFuF/SfyZQ7LziolnZU+ZgKfxfrDkYy1cEDbZllh2h
FWV3jEf11taoduh3F9fO6aujYAkxKQ3NJmWs241WKaQ+VlHJgmGeXddR1V10/aPVY6SnUaOsiqpF
z7PqyoR2zfxWM8PWZ6mePMqjPxvb6BCKaUZV3NypOMet5q1SQyPkozHNF0uZ0Cr07lUj7OBpsibj
SdeUkzWv14XOEN9qbj2MgJVO3/2gW7V3Kw3du+UgsG+uwXAQKv7Sf+/iAWPfaDx5iZ8yYJ+0ZzOe
JcSp+e5lVkBUBaGlutsBNkNtj6EbtvNGlKgclAgzIZhKcl0kLA6/mEAFNDc6aFmrN4WrYxVZTvdM
yjjdob6ejtC8mGIT9WlE5A0pMyzTtzd5bl7iykQAWjLItSDgWgoVgrywXPLZ9qoomwc9r77IPmtu
TsuRbLPKz1LzVTMuueK9dApNCDvWzzqJDB8B86RN5kAAF06mPUQa+JyZ6Zd7tXtwfDgRSt0uWRKj
p6oQj4hglqtzn8J2ORwi44ORmvVEpMNVdwrnlV+LOKSVmu61Jg8pwK11VD6Ec/vDt9qfII+S17hv
u53jalgHRtNbe90MvCOGbmPO7RLWKdwjDbyxFCeMBMdg1FJyVnvGOPYHiLXDXW4ao65BHYYhPEbk
BO1A1uxS38ehTm02y2bkRgpoMjcTPEfgHK0d4kveA0MzzqEDKI4pUH61cfAuqS9VQQMQp4eUe5IE
729UCxClATprm5VzTjpO1htO/dexje8B+LlvmtJv8tkvKXLxAivBffcxTo7FbFN06uzUdHaxYtkO
609grlvKaXsU96XbA8FzDLgrNKv5hIZjVN+gMDppMOwZSVfXoslp58x73nyuYD2F7hX5nuqb/Tw+
qa5/fljp4mTvaf/y839+wLILmOAZjYSh3SiZA7Og9Kpbg/b+UXjuWzE3/msAYzP4wTnwAuoI2XO8
k+FZIIRYv5gxvSrPdZV7YFjdqSFsc9uElXLR6batBjyMa4qpkR516hOL1YyLzDWN8oM+0RpPyqw+
FI34CFi3/ByBSrd1k35HCkuP2AfpQcOp28uHTzSUP8BWZQf8H44/NT919VvrT8kPP8xBvhmheB4T
gflx8B/NSsSfmXhP50mZUTcagblFeiAU9GR1JdGM2gy8UtVwn6mwreT338QA3To/HQ6lqX93alZe
f15QVaxtfBVlTDwo6k1PivhIa1ocYrXS7l7E/6tpUX30hhkuEWQ0ah7RFYxHUWRkFFVWO16QYIKQ
qiy4gygWBkISiH+hFWgTBFwbD1NCAFU8mBb4paJ8wDm/k15W2R6wnEq5Jg19wD35xE5pvss/wDR1
VNJjJvRjpts05pPt8gt1x95dI8pa5anSnb2mZZmvKwCu8qiz5+i48hSCQNgsOKLUhWnSm/olwcDy
lhLFkrZG/JzP8ljV8DeRlquPci/PJvVxxGykpK0OWH0i5q4GJwplE/T+cpxlebx1rLJe/vRfQ2H1
II+Kcb1If0IPWIHPPAbAAfK+rvMuOCG0az1b7lRC2E9oTH4EaU+gJ7qgZ66d+qdnYQ6Ix7R+WF5X
fWDHVAUReh7X8TZhmowfSV/NLw/z95JrypRDnU/DirJAfW5QHe4Gl4AMBSPJVdFSscXI9cWt0giE
EksUpCNPFmTPp3QyzlFo96+ECaI/62Hq8YwkWn2OD3H4XV5iI/NYv1XmezMam9p26t94x1w3vWPZ
199q1QwvZiDyi28apDdPpvcSUPet/JwIZr0DvzeBa9g4RpqchpntVMEMneihrhQzK1/6NHun79Z8
Q33+rsQIP0wDL5byK+FqfR4rsLY2yO09M4TXqWaoWlWjhyAiyY7gKRlfqlG3ARQQfTSlvR3tvH8J
JmW8eVE48wOijzHHwjENzsC8mEPWX8d21qD2EwIhk4QdyekgsHFfWhBNQ89UtmOht6cQPvkjjYdf
FotR15lp92aZ39oSDpkxwBqNdbfFhl0Ph6oEIAXyJjgvi+DUcDaZcM2tF5vqynDqOXNJyxlzMypY
Zyqw40GNaXLbTfkckz1llsTV2Kp/anT9ps+2jrqCwY6+53eQxmIe8Oj+s1wNNs5oa69whJnEpZmx
KkODAYqNZ3Kp+sccGKnVdaAetO0UeL8yKsw7mW7FQSF+7xiZXntzU+RUzEjx/jqdcwqMiWeRRnBb
PerF28C3DB91DXZftffGUGP1E013dzWjP9Ac9HFtts7NHgZvbdamv44KPaMGAhCtF+pHpdXNnPDS
7mrWQodAw7NgqO2IWCPzN/J/KA9jDyqGNCthfa7n8TcB2DZZp+gcaxPZUJCZyrU1p+nG6PfUF8Z3
dRzdxxIx2DW3AXZLlUCWmHebPv+5NJIaJFHXVqfl/sFnb+9xIAyvURTt5IwOZMK4V2p/2hl+qd4d
xFkXuPfN06jGgH7cSDtImYQ8Jw5d6hdLsk+RFPbBiQZ3pUy2d6UnR5U76zV5HuV3VyHZLm8aG54S
isUq89U5j6g+wQM2VtKbUidV+RR16nKk4BBf/pE2KFdZz9uqinvYqhRaESxiSTAHLjji7GSJth41
elvQ3NOTU0DUtVydWVLBf89NGwdlkJ1+5Sm8ipAVradoUG5lDeTfq3zvRWdosNWqPge2xqU9udQD
WZZhH4vsq9wLE/F7L9aMDrosi7OyCD/TUhkf5MihSbPPoDOUczAYB2bt/jpm7P08iMlfA+H0nuW5
YCDIbnHoqfDZ1p1MIwlazFRBT3ecTUcKcDx+xBEy9kEM5YZWdMSan+Eh4jKlhuc9mSVCHkfNXoUX
3ghZmr7aYGHWpkdqd9gNFa/6OZQhymp1A0MOo9Q8ny+BIAy9OQEyYsbd5io5K5y21ZEoEGaaq66J
xE4XRESMyPHWPP3T+1iNyZl5c0994vafRhgv6ta/fsI0+I8h/wpxX3yJCBiuxkj7Rp/bIqtbc65y
Q8aGBcaXD7BWrXrby76YuEm3tY0XuW0RRuHbYtpQtJdO1rJm4dYg8iZBzZ74V9Jsz9LBALw1uDbM
+lYAtGixWKG9l1eZvN74bxQkSYtDH9vxIaoScezVoYSKikLXR1T5kYr6RpLh12Ewh2dNiVr+nFJ7
Kdt23GrTlF8FD8FTm2Id7v23VHmo5qlS15T3sNJcXtj+FdIY0iUleUGnJ7tWfeSRfERb+Rx6fcW/
k15nhSrwipN/XekdHjHdI8ZvqUUNZRp2qjWEW4/x7hJwlir9W+Y4473jV71SelvfRu08ba8t454L
0WyjeS+Yz8k9eS6opx67VLIZMzj7kjQre8XehPRAnpOFTVj1/OZwbB3CiKQ8pRq7u9dVAeQEXKVY
oNXXFiNNohEsRyDunZ4nSeJWo5+lQq9RmIcnrIYiAq42wrCQ25rukwkX6426Ot/B41VPBpr9mwWT
hqFg7XzPX5qWBO7M9aejVGc12UQ3RIW9sJBS4vcwpc/oaLwu5twzCW9Ef+MffELp1k2oOjuE0WTH
ejjdL9qtGZh5u0HRX/x548Q5n8UNxIMwJnrbSSKgJaWPJ95wHzHvPsiBuhJPPHFULQUpC5nf7lvt
E0PyU4JG+Qm3pA17hwd62QUaSDuWY53T1qSr0HnzE3AVcjZ4ldta04q7kWov/TwYFH1rnkb8iOsS
QOa+98zs4KbhPmbR+UvzlZ2oC+vXxA7zKvPX/FHi0mZrvKm/xBHvzNCmQKh8xkEVZCwuJfRtWT48
ZsqzQVjjo+237lPrjecEhcQHNqmUmO/JQsiiRB9TO5Esj9kK5HQP2ELVx1WNhnQ1tXnxgg053xF7
aZwVX4wXXTO1rarcxzKKLq6iGY910L9OQ/DMoguIeF0VV0HNeZV7fzZ16+bHtENHFmXHpXTD75K9
QS27OUisfwrTR5UV1l+RVYl1XN4cx0+2epFFxI9mxZUuqLNRTY0AwaI8aYCND6oyDKuoJ7+WkObw
UA50FJwuVL4gFF0jWETUNIe8kHeSP8UmfDCHQm8POqd7UEoWTdikPpQiSxlRQkWzbNs+6+H0gvI3
Xf1pJRoN4StTWTMT5Qp8UNRwN8ncjn/ECO4Q89T0K1jwon3KJkbOSFfnwf9A02UGZYXIdrlYq/yh
76nYqGxmzIhpPzasjMzIAug4r4zUeWWEQt16jsiUZiqwj5JEvGm+ZR7jpqUFNde4VU9r/5/zWpz+
7FP7BeM7itLFE6OT6pzG5ZX8op85c7F9lvnmvtWdjz8yOjdSV1bhVe+0tzZ6qiXvyEHKo0btsc0G
leRA2ihkIs6eEQl3aYzuJ7kR/apxtHOgmG9R5xl3JR9/bwY0hFnY3pAemsvpoLcqbCY6qMe2aY+W
AXlc4AIGLukXW1xTjDubeINecXyiQxQ+x5ZvLB/CJmo3QeD1azqlTPoDtSO9awCtKLMDSifWrr59
aGYsIq+g5Dpk/U6OkJ1UwXYWTm8SlWLPQiqFodU1cX6TXObftTxtq9l3jXn6XjF1YtCy2VqZJw4C
Fm26D6GR7AoFtofwHXPVWHG1laIRO+qwzYzEkJByfK6Lzj8To+Ave/LQwK1+1lCY+89SmjHmEMAc
M/WeKMSMfVLBiFvW5lRM+taiEblWVOF/qW0k0MhifkZe9cBEo9v7KXWahKMFDhh0Vm/TYuWlXL/Z
qascBkUrDhaewmOXtf2tt2nJV8XoP4YqTowZqys3RAySS+oYLXCp9ve52i6b81LzTqPyIwyrN4b2
Bg9TF7BGw4JZHhK9hE4iHCFUhMplmNFkqWiB4SutT2COYfK3BtoLyQDetyHHfDzvdP9/Z/4otFiH
pJb95X/+uTAq/U+tQeCtxg90guwfUw0gVpTtu1m19RbDibgoqepdROsD5LWz/ENr04c+5KYyIdbd
unmuDlamOGWq2X2k6SGd7zrNS9xDlu0IgbY3MJOLd4R05aYRdnNs2rJkbJR9lopn0TNTyaKtnXLf
m0yNEdxEfWRdZJiPPIwp65hPqpTWuOO6JOjOtvb8rx5iL933eUAuYsDF+URWzkC6A7njur6Spiy5
aVEOnPzG5p0+r09JoXPPeci10kToFT3U5s8dCrRF8VKSDuaCEzSFe5cSD2zrJBDqwZ3Ca9x0rPjO
BChg8pxwZ4q2N5/gBEHsRiO0dsCzVcFQn5MhE48DNrMTimGuw6QzPj1ScRhYhN+GDh+q2+b5xWur
4tjMmE0BsoduGA2ZhlSIMCLEdKwK+ARh8BIN4BZrx/1lkII7q5jyjab6KSxo0W2arnVWrVWop3wM
Gf9ChgDx7GVP6NYKKrsb3Qlv+9de2AT+ci6We7Q8N8zvxIGb7SyvP7MTCqqRidJkvjq1ICZeIP9i
V175lb9iH87dHqIDbxEjUN5t9iFnbL/OQzSacdLzW65h3FB2etep0Yp3A1sZmujgJW+fi5n4ZVm0
0qYhReinAvoKXPTDaM+Csr/GI+tK6FX/NiFqQvPk24NyIoQJeKgZ7NUmZJQmTaFFMwJC8OLtlNTF
sfAIJV0YRX+OY0sUpByYcL2n56aLqrv8HYWaWu6Xpa0YYEH63Smwrf7nvCMia5A7BL34lwoe5kpG
6dVZzjvrn2S9afJoB5TBRZ4HenZkliCu8l2W+HALU8twN3Iklo1RirsH32BHBCa8ONH+9AXu90EX
37M4InpCLZ3HDrj43oRTeDRKoIh9Loz1mKjBvsejs2PA9WtSVeOLGJxfgD9+70S5wZVY3/FLAb4o
mOvI5q+d/+ytxn/rUERemoDkennaE76xqnPyA9wUwsYITW7JUZW77nALPHVX+hVlaOonF0RQycWs
Gp7YoWJ2G3Kag20eYuWltoOzOa/r038O/THtHsfWB+RB4oA1utM5n9RtEWm1sclaA3JYO8HX8vI1
DinjFfS9eJZHMxE4yT2ecJK00Hd6jv0SZS15JETSlEZ1LOnub80IvPBk+mdv3si9xuy4amIUkMdU
dtlcr/vVOO3j5LoR3N2Z9qbvEyNAtUyocWTDyzGTKLg7OVRDzdHAFSHQX/cdScKNY+S7BcmuILhF
huZrx3JUxvWoe+4V2fcEbjCkNzrblvWsOXdZiUgyADY1v5dwTOabgo7uWod9sfwD5Qde8WhVPoXa
nHa16I/LSlvbAUnuoQ0acx8jBBR1OLY/61gtNoHSPTCMdfZmYmrnP5uJL65aITckxbQjG0iGXrDc
+h1/IQ813YwPvpc+1Nowcz9zmOWzeUpCoYJ5T2/a17xk5bl8ZYT1MXvNFWtLD15dJajlr+ns6PSM
rlxH+kzNQhD3jIDN2ma1sLnU0eHkRvvckj31lUVXzIBFMx58sJYPio3EMOqweTddZT6go/pmK238
NAVQSYvJJimGsJk9s7ueNHXekOh9zq5ZuudxPpJ8+sYInFMW2o9aBKh0lNChSg8m2tixfbYc09pq
cZOtaHJ7Yld+LBeOliomK32e9rHXET9ewaH6w7QXuBi3BRP1rRxG1PQYGqU2j82QdOdWb7qzmDdy
T54bHJ1zkUvvmfjnymlube2bJzmzGOZJxeSFPQh1XRzk4IJvkGrR1Kt1O/FlUtW0G/mv0RBgXXnh
7GWNjuW/xP3qj0sF/6dul7W853gJiAW0qL59NGhjXpeXjG7Fe6i0hKvk39XS/zHFrsMTTXtfHmPN
1NjfDDTowWR439veblZGGxkvdB/GbZNM6WG2ZHqTzwqmtUl3UvPtGJr1i2/b6YG8eG8f6Lb1YtXG
h7xTGPl+NcUIzMpP0fBWczWlqMY6GnE1r2s1PtQ0xm5hRIptrJn51vP9Z495D/FzZbsfPF87RCld
YM2LCW7V2+QLi4fdmLDCme/EJgvclbCq4V6qdOs8Pza2ClHRn/NPqOP0I8dW98TX5G3IKWlPOrLp
V2McTkaYGFu7FPpvWTNRdOEqCvrnsgi0Q2aq+YfNW1XGRxaqm++4+Y8tHrfdyCr7yXAiKH2x1d9+
N7UZU6/IcDjIf1WYZEhdh2a81HrlrGVznJDxrVJ45TGCuhLH9aGpQ/FZBbh9K6YTJ7uiTR4zSwZR
lgyV8m2q+p+dSMO3MfLqraiBRLbTzFRMm+go1+bxoPusv9VxjS/R3eLi4DlkJhjvTFWt9lUFTi6w
UQfoLdzoKqvKnYHxZS3VlMjVqy3DOhauGKXeAdYOtNukqV162V3u3bUbWG9ExQ3bgeLuhVfrV6F4
zWPaqh9SkSIIHVfCbqa0u94ah1t1LjPva1EY9o84avbt+P8IO4/luLFtiX4RIuDNtFDekSxSNJog
ZOG9x9e/dU7ptrr1IroHFwEU1boiCjhm78yV4fQ2AhMdhKUJI9d0WCrHWC1eZu8Nlrj3FboUeFsD
ka56EBxIwYp2ZtKMu2EOspWUMNd1Z/qaNT7J/1tJ90M1y4uhqemuNsfmJe5t1EX6Q+8gr0GMZbDm
INKoKrUdu9XsmmULaehWl7JcoqZDdHZ6kZcz+W6nHs+kzwwRbqxAreFD6CrYpKn6iPQy2XWhoa/H
PAl8iQO2s/OvRXiUNhdLK3GfYOR5KOKy3hlFYEHBGzFaGCCMWjWAmR6hVSMt06g3DnkDdL2NrRR4
MtW2T0ZDYVJEcnlJEh7vf/NkooUqQ+9zErv6F3HS9t39BBlV8o4yDNB5udWFQH3p8/wmrqSzPGnS
lVpG0WPA1I05GfF/KwYzuZyVnzU9cudkyDfyix67MngkLtuHFxbs7nsESuLOtRxe7AUWuSbGU7kJ
CbS22acT1LbJCLSHbOyW/oeJH2xnAhIt16UyNJvcVryVrRVP4RKWWMS8X67c3/5crSRUOnFdzZcU
sibUjP09cc3qt7VnMchrigc0ptXWJHSmN/nZmKbdyk57gCzEzT5Sd7nlxmD7dwGsUy3Q5E3YV5k1
bQDN9w+jB16BTJ7hftaIszQwmTC7wXydmuma07H+xNDW76GtJrukAGJwv/+EO3yBqyacgNWbbVVY
jfuioqWJ4SWfAKtRaak3ugmZL5gVAmqtwgXvDntXuFpwZJuP8ixZlFtUEOclr4zFLPfOlOv1V5Ww
qa1Nj4I96U02+ROzOrX1UGxUBW2v9D4rC31/q+yUS6OheLE1Qu1Yc3p+xgIE3p3V3rqsSFclUqtb
icOW/43fisGELtdoFvlfDLV11k/rYgwA9WVMHvz3/SlMCLwP6CUBGU1FmEuFauHt/h2QiWvuflcd
GKmd9Tx3pe+pL8lCKFkSEXw4aiKwOaqWFmEA3SJRjEzSUt9EWVI8yjPgNmh53W6fjMmykoIE2hqE
7lZmJtipBriqPtUucszBOUB1LNbOGDAPskggawOdE6NRsLRDOnjLrkUwumqEkNk0TeuoJco3pwVx
7CoEV1vNd5b3yqpSk9IHyUiuOnq7Z0OjOeTaAypUy7CeZ8sI4IqJeD9KKTRXimWnq7l7hjcIiK/E
yb1yCH1i71V2L8bc7eQw0ujwbyWp6q42RPParAyaJeBo2XsGuVFtXeAzVKNRqhMQibgbffpd3Dwq
dHGkFiwU9ALDdMf9r9dc469RGTYurtc42PapAqa2vfHcGPmOXSQ7tqT7po0X/x4s28LAOEBcfvPS
UfVt0h82shPcmgmvf2xSpxD1k0aUTFpHC4EFgGHpWDU3GbnP92KTF5El10TWQYIt+y5uDhNRjV6u
v0OcEvQeZb6FbXAt1Rb/Q2eG7F2EroVXC15jkF2kwMXGq0IICRNtmBTzDuwqsjZBodItekWomfDm
IB7elERkPcgzgqXmg66aOOO9+qfUgqpzql9EWgDN0vh8v19t/ULRadiDDDaeZlzgomtnfd+4bffz
ft/U8mMRNhwU8WwH1JEyBiUZUt/HjW16+V7iQtiN5PvJAXsgLyEibe8tdLVnABN2cvnVWixyfQ31
JuLyTpwJXc64zC6AYSyOPoYsX22Xn2mtgjOxi4a01phqZV9B+KyWN29ynHXaJP06zQEzMnI7R+5p
h7C2nh5g+m4iUrmv946hXcC+F66QCBMM/XZMIuWgTKek+poE1q0IjIGURHa/Slj2HxQ5RM2T6tXd
eNBZiBRNcvQIo4rH5ohmZIfEG9pZznt5by+RZu0nLZp9SO3tWZ6F1dyeI/EZhsH2HOIC+fXT1Av8
e8eFoLzo/jt5KfDCIaFVOsO9Mkuz2ve4jK4jLctNVtUO8xSYv6BV7I/MmF7MYlJ/6t5LV2XKc0YX
3e8Umqe9nr0Zecj4I6WuUTidsSfwEOHcJZc0tdk3BK5xddU52EVodldmV5hXizDqMzVLvycElnjL
rGVIkXuHY0H68zmejeZc/XVWDrp66AOgsNWtEna7JbIhN2m3VvhM26mTF/In7jDqK3sp671SFPnO
NLj8zYCKSshldw06EMb0CUtXsYvmetqYtdpjEFLSjaVhkCSYcHiN1XrwI2hrR/nTzsOqXIVLe1mK
on9NTBKFssh9DLrGQkro6b5Fx99PFJYLSkbuUhekP9Uwtl7vqn2FWEmt09nrDcOyUbEREAjWvxTZ
bJ9V5vItjk8X5i+0XRJz1UHBrGZtcOd5NAk7b6+xxLqNOmVap6sf5FU7quO+DN2dPuVffwtJlIDG
RdxEXzNRZKqqFAWKqldULOO31szatzD1QFRqVnxtsLKgiB1H9FQBccpDe0vByxLnYLhfiYv2m2kM
fkSph9MM6YKQ/uVaSrdryeuzYQzZ1gjN72VgkaAU4svqRR0S26iQ+dbGpkoW7QAs67v8L6XbA27y
l7t+JZ5LNHlV6WpbJYOvGNos/6SkXB7cLsLMVJPYZ09Bchzg+j3qlrb9JSPPlwd7jEDc1/Yn1gug
cITapiJ/ohmCqxwv47xGto6l0jdykCx9zr2VPFwpms7gE2ULFbE+NfOHcpqUtTfifZSK96BP56ND
23DV4ZJ4wck8K1P6aAfD4rs64Pm0SYWhVEP+Y+bo0Xub4UInLuT+wN8fbG2Tqot2nRnkVwk7Isj7
aV6tuqIDb+OgXY1hqxFwtJBliLjpOwqJlVuE4XlUamftVKTJD2lOg0bMN22qPNZxNzx53QhKr8Nw
yHRRnRLoxWupNK5n5yHPm/RFfp6Jz3MFIXsRImjOvHhh5T9EB0vrzBejKp9bwRjF2EZej+mcOjC8
shMaByU91BLIg1hD54XyfHfF3DdBJS/OWdOM/tQWxSsuuPn0+0A2+N8v5Q/m0kixgqGTLLDYr2We
Ujusyggl8UyCb/Or6m6P2IqHJKHWh2xwPxde7MeoI5kZSwqhOo+0kBrch/nJ8ocRsagcXOUwOz47
1jIwFRJfZEBF2P42Ognp5J5KU7GK9MjdZ0kAIDAgRZIEc/KLbH24yMHj96X8KTrVXz/V5wKb1xDR
39U6qhxx+NYHVX5tKnLRtGAI34gzSw9Dlbdr+dMhK7AFjKe7mhpmuLbv6l6KbUOTvJmZf4pHfmfY
WWertNoHPCk/FwPBTJ8o5pYCNsZ4sSL/XeawmCxWRquPexeD0JYiEGm9eq4+9ZrYlFNek1cjV7oo
kskrynl7j8aFlvRnGeGBryw64LEjGCedjZPuDdlaTnKmRX01VKZn+TmtNvKbStU56dasU8Mq6id2
/w+GGVdvcTvNxzGaVd8Sl0lLkz9x2rXZ2WidCl11Vnic+bfzD16MoLtKn1EcgmEZtCDcZZ63ckSZ
G6Vvi36JkaSuy+bRNTGVkhmurNxGaexuM5KKzqjAaio1UmVb1z3+PYQ549rqmUCq4jmK2uEwOaG1
CmvyH/K5L6B+C+pUGrzEuHPPjG/Rsyb8FKZR3EwsaUcXhfhRnoXBinCJ+QFxNI1mISRUMvwAASPg
VXMS56Grun6V8Yu9mHZ9KsRrOHXuR1tmCSn3uYuKCoM6z+epivLO7xMcM4aW28R0uOVbXE/uNibp
bCu7HEoJRiXMB7qYeqHtiyRud25k8NshN4ABOSQruVdDejzQRatpcZvMLLJU2btxd2B3G/CFVNDP
hctIXsoD6KOV85pSG7esS/rXW2KN+NOJ4S0xEdpfykpRWbNX5tErmViUbjJW95kpSN3sSv5CfUpJ
suDNRLmYszi2vPiixt3RtsxvuZhKjHaIV4D/qrWZTO+tgPqx0f9iKdTo7o/6ryVMQ8EwEPsaKf03
nbrYg9QdcF9b3/7dbWKqf1oXPJXPTI0QGAgKlvkncFsFSWwbttEcFXbcO9RrSO2DxDwFXrlc4rHW
KKwRcQX3MsbNJGyGi6cdJCXEzan3NHNR4k861q32VI+V8ckc4uyaVv1XeTUUZnpV3PFrkQQv6OXK
j1YV6Vm8+ZykdTN/K3vnrU3G6jFEA3CKWSPQMgY9j9w43tpJs4oy3X22EI4cl3r6okBmWcddqB7r
yJjfm4lqqaJvkdO422lI8eISELVxhuQ2g7g5q8a4k+93qwGrrtqW7D5XQ/CSL8iYUVu0rm4dpISq
6xpvT4hbTRyK4YjgVbbLSyDaz0RqJ2PxkgxK7Ovkxx1MPSletNRKCRgyuqdBscNNM1QDax80sCni
+gucc+BrNgyWvHPVF61cMIF9CfDW3WTMhprg1xhn7SY0LLThUJFIND0j5TeIbtUz6lsVXZ3TPCPg
1rcNvLdThe1+by+mdh6swD7iZ37WhB+UEGbjspgmEXmIbwKpZjWLUtmiA4OjIAbJxkk8oI0RCjiy
JotxCs6JbjdnavSi7NYqR900dD/WrPxRaoVgzrKIMqFXY2CJfWQHYvkblRdmI14Kz5vfcyv1Vgs+
jktmwTBi2a1ve2VRQJd6Wyjv00FHmrqJBweogORS9H9hKkY7SNkqcRdwaeaXQh/V3f1MFTI0CQbx
iLHYexCWdrnpFauxS+dLk7ufvaJtLuqStUAjUVVe7tdeV5xyHVqu+Ege9PsfoVteNeZZ9sSaGJ9q
PUzHJJ9/ivbIyVlK9cme0r38WmC5W9uSILxVCNAFDImhP5cqrpTJtb7e6wY5SVQXve0xKExDRAYj
ZYPeVH4EVfIaubUJ0DcFjJ6G0cGmFH7BTP3qIBj9Dthji3yGaF+9XFVESMarFtppptvDj0BnCnHn
GqlIi8zcS4a3RlFqH+R/tk9r9/OcJvHJStqY6j1negyDPw6c/SIkG8Y4q2cYEbiWSydEWi84/XXl
DTs9sz+s2F72EeHSxjrqLXPHioYyKEFH1Wow69DHD5mLaCsRQqJZ5KEvBMAOGLv2uJOI1JUKL3Fp
DvawHoolvMaW+SGDbsrenaHNzN5BVfNxYyLJ3EzlqF5ivJGy/iIPehHAO1Jjj2Zq/kmGiM3dsRIZ
Ks7CLGskJ3Zu0XMFlPI4eT18S2nz0lv1s5PZxnoJVOukOhQnqyL/sAy1o1ZOxXRuOnOtDf2+twwi
MBTgP8KU0UKq3dreclWVunxsw9SfJ8VjjLFyUqNClk0VSprBqT8FdtBsrWQBc+Ek9Z6ygMaLSn2f
tsllUvNqN436gngHNI/ShC05E/hZ8rY/lKRHP48NE7juNVF/cPXygMgyQbfZvEimm2Y/DBHSTwmh
kodciT6amMzDMR0emc7QsHYd0nFxFvYh1Calc66R3d1M2xgfCOk2PgXucBtLdcA0gzg7x6i1o7Lr
HaNsMs4U9NwN/8/RS+XoGNRNpFL34o2STs25pbZaVHP2NW4Y8ShWWhhi6cFrS3rTbPaewYzgQS7g
upHXX16OY6Kv7zu9cF6qldxM3D2j2UJtmrqNH7b4YkYKWHtzqrIzFPVDAXENyRcPYVUoy/kKB0I9
a44Nm1amOehhtoDmZ5KwS6ZCrZvri3y2HBq3q97MEIzlBd5sQj5Y7P7IBOFObVuF4FCRW6HMrbiV
mY4swoPwxEPbZ6V3BehAbTue3yu8YLvJAsrTCr+6246fTddvoV59r9I+9POpR0ea5eY+Yey5z7YG
LJ0PuscRMdz0+/laMCIJK6k8oEFjl9/TEbDhO636MlMfuqRLH2gYYR2QPZAZqaUxQKIXI2dFl+cY
hvUHRIuOgCz3K1Ku8ip3dnIN2UPQ588TDIHVP1xbYeHtkpxGnmLGuJ8UNq5FiK703yd6Tf8ne1wQ
s1z8pAY7T4p4Buysf/LTUBtmpFt6w/Heix3tZPBVsHfbaIoJGxvYxN6p6FgG9J0Uj1GEPKIaCI+t
aTZrvETW2my6V1szuhOw6dP9W4G3c1YKrzh1hfMm5ZV3UWXJR8HivQVWOB+KrEDfjVnu0A90zYQj
6d7YE909IlU32N9QEZvDURvxkjMbTRsq5fG5Rnl1sRMbrYt61Uequ6OwAlCHnpAbDOppaF17nUSk
bZQ2AXRhpGavv85+NG5GmVdgt56J9/1MZN/0YnuAGYKmP7RJbb3GGQVs4YxIKpjSfQm4UFMvpGb/
lNJyAndV4u0MijdsEchbIMoY0BmKOu1kCW5UXkM6T4QGBU6Zh2QdwUnmeNptCJRb0jqh39kh6CVR
cWyLaip3U1AWazPkGaatRUUgXdEFni6jOJh1QGTdYN+SNE0Plj1h7JoNa+uGTU06B1HFpIWR9K6N
0zlOQOV3XXG1i3o5LJFj+mZEgqdbt8MR8tS4mQwDdXrRnVJ3+gKrqF5rId9j3Vb7KPQoXAhgiWfP
2s5ir/7RMzSSAoV2BJdcBfcJmzjRNbyOY/3gpNYWrsPysNiE4Yb99FnP2No4uVqdJNzC+ajztv4v
a636/55ajCy6Z7Ll1h0aZPYfbuhGH43eSSEYVlWVUCudT3TICM+JK3s9VBWyWrt3HusiewmnYJsr
VX2S722Dv3F9X1TDlXIuAwyqce7QY9gIQ3h6spdy8VWiDKi9qiPkDM5Skpb8Jci0eyZhQ1zrWm+y
jgRhHA5RGHsX/ABUEdWifXZm+rHkPwZ+G1mEmfSRxbac9u45NeYtqq96X5qYdlG3uQRgCgTnvCxv
ATYZEXlKqzPQcXPZ9sqN0/5qicqerBnLM1fJCDmgv2cGw6PA3Mw47m8ScyOuOrdVb/KZFFcU+ndu
AvLe5aWU7S60Ozi+Bt1H+UeBwSzWso4tg81SUmvzBRxXqlBaSHC0nO9eApfV191JNtNn5b0391N8
1RAMfKTN5GNqIGxH1Ay5TQTBsWDSc6JjGrP6Lv9hgzl6F3FFYoO7utdM7biNdjQa3J3nFfEhhLfw
SLkZsX0EM4NtYX9uNH1aA3VN9vJvkZcpyjzUWvHyWuLa2Y5azjTpkH7gThMy0EYHyhilLGhWKLbz
fatqV9kLYTTptiTX95RCEFEuhg7ZUg4CVkerytD7cdOm+nzIJ1N7ncx0K0s/FtidRswY98r2lCxk
2s9T9JaFxUFmp8UJ1cx6GbNrEtcG6nnN2S4GCICJLABySwEMJWPw3raz9VxR0vLpxQ/K88Jmfehx
1yldmO5kimLdac8G2eTbwDbUNQQwlXTRyd4rBA09hp5i07Iw3I+q9NXJOXRtFfxIshYbPo6AYOoN
iDzslXjs3zXHzY/BGJ7kPGl4qlCEjK9Fbr5nqNhOZUPichoU7t7Ks4QV/xAe5LtaLsXWrslJyTvj
UW6OupzejZOYN6kXCmGOGLoRrxej6vf4fsczEH0EH0KoW5Xe+2x5YInUdDwzDZq+Kiinqq68F2yl
H3vti6y7xG1e72cbFY2sxaRORr83J/jBN1k/wIaPdvIvVHX1e2VHyfo/ZjxVkEj+CVzmqQFNhCvf
NQnb+INU4tBQnsc+qnfcsXkzaJP1PBkFOUW5/Vlu+JIm4C0pNASXEkdRd6q6CkZ93ktlYj/PLFfc
ZdzCHvNr+RiprjnuLXv5JbBrG0HQBuWJ+SdaiGOM6GmUxYKnhrNFfCajMYpuBuUVNc51pGZWi9UC
kV3NQ51580Y+gkb9zWqjd4nSVszgEizovmBIhjBkEXkxkphrUStCFP4/ZiiLQXzhHXGocKUK4aiu
Ppj5q11bATNC/V+teaiNK5Vbego0+p7Yv1+xEiM9trBlgVBPInQG3sW1wZAtSEVX6JfnbeXU5H6K
w1xcilT/ktT11mHeOGdJrZ7u3Yop7q2DJCblfSIDqsOt2qL5sTQGUCm9YqRe38ueBkU83woYK42E
nKoSmUCCqkVAq0zYu4G/uFBvV17urBA3In2PRlO7onRdM5Q8J+08v4TsNdc19ONrkDTOccmFB82E
ea0vZQxCi6aaXHdg9sn/g8yuSZzo70cJ6I3j0JNSLRdyN8kCfyaAN4mmNhS3isPUEuyG4b+17G9a
qU0XmcZU0SpDkZ8CNlySzCWPKX2ZZchBaaqkMo7OsxUvCpKhPIeFhPcApJf2YAwG90JUMXAwu5sJ
6BVjTPiaj1pN+oX19a7ok+G78jMvdr86lfLz7pOpq1ppNsVMuG6Q4PjAlSXFZPIgtWUTeaeUop0b
GMF3c3K0qzEMmCGiDnucjJGOrBcDt+de/hpZp/D1RYTR9IUbbLWocnYddbqdHgw9oEf1qRSwK5qx
V9zl+XukIacOldRbK22Ky1X48PHTLRsNAQ6df626ec4Wzwn+XroLKMW6y2gEr55SZfslb82j3htr
GWkgn+q56os9YkXL3Pf23uscbmUQKF9tZ2zWaTATxUlaUB0XvM0uxXIKfv9LOoKKkmzvVJgoiO0d
HDYcKiT8oX7/6xCN9YZbGyNqEoECS618MSbN9iMh1QttRzlnU7iWmdfxNKc8WsEy+i3L5hWlGGu4
ERjlPRbDV/R12pOsjTYBueRd5x4HZPXXtG69bVTZ2MssTz0VYXtonAEGV9a2R7V1XL8Sl40CpYNq
Srhuwih+at1R8aMySYiaST6NgNFojciOIBwhGJUDpHaNppGsBsqDNNoTL3EK2/YZMRkJ07Oe38uF
sHCb3TKH3kpjwL8Q/Pm3H0ZTT8cjSs7yr7F6z/X/fdQ1/lywgUFxPDYZaB89QjD+3GYwWlBPnNTu
4KFj9W26v/4o+cEDQa6EqxXdFT/dTq5dJlZLT1UmaED28mnZG90S7UKC51/CKMnvevFgJmZb5Mb3
jP1bhWS5g0Bg7FOm9Ufq4OE6COv23awbei0my/bkEx4GKO/BQb43UiIrz+xx2cyePrLF06M9lNfq
I0if6qL+j1vg/FlSRZWjeoRqw0EiCoTt1j93WqGRRKaVBNOh0saLN2jWa+lo07Fh2PdrGd1Xmc42
bJpo64ifwgYGfKkC7Zc/VZEMr6ymsS8ojlKfom12oI3wWco4bCPasyT1PobJatZDT51kWjTPhyHJ
BlTknrl1YfsZtY6NvMxqvBadOwTbMFbIc2qKtxQWyAe4K19ctMNA0C8nRmVxjwlDzunZHQ0qkA91
tDjIRLL2i2UBI0b+txmLNMJ6gH/GkHKmRmcBC8J/rxJDoWnRk1lSNASml7+Rue6YeyhbeL5EpsLS
TANJ6TXNfnGZerF9rglaaw3iF9h9IblsLHTZmIUPSx18YulqQAjhoFLwvJ9ZUOX+44H9J1ecod2F
tkQcOnVXg9/qzwK4Y1MxLMo0PBoEMeMvRkIYKOZnNY8jvzfy/FmNqnDbxzg1DO7gUY0sGCLFjl1X
8MRovWwBbRLbhrLxJg9Z3/7IA2V3l4lp/ejsRtWgplV3WDpFqqWSKKciz9zvMf1dHDBwTlKgoUNC
pW1Cg9R0GQoHFoZxzq6hyCnb/ccv/edb6lENUCn9e/zyKvzsP5ZGlWu3i90t3mlS22IjHcMexaCj
kVNlkmsj+ZnTaSvPObRZnz60okEsDx0diX2qmlg6RV2ZrskL0BwKMg7qkxNYt19Uz8n65Faufv+k
6pz3Pmj7oy0MU4yT53Bh80rxBdP8lNb4LvDXVzFJdLI5T08LW3VFsNuiAEcacrPYk+iqWfbq3+/F
/wPacS88S/Nc2hw276yMJP0bsSwlLrmn3h+c6Lo9kXoPeRcV8aE0CU3TnGUd11r3KcgVkwgO1ofy
80ln/4kVuTvkJRZWT75gVu0eJBxUYkKlLHaCHNooZvXuNNOydwiXBfdLgQ5Z9vSQQPPYavj3yZeM
BMqCz8Kcpkfqwst1nPZTYei7uS3yZzfIvVuVERPWV9Wb5mb2aVHRI7KR1W8VimRetLzsToqgaUWL
vknUTjkWOCYQDmXobN2fcpKT4X9NAhyrGRFtFiAmHofYTjAR0C7O0wh2Kh/Jg9mV1cax6Jb//kz+
kSzWDkmywD8Vf1at4BSMXn+RBTIi56fPaYqHSVbJZL0sCOxwhSwYP1Cafwt0Wg5lXrypLf2Vjna9
2li2n9oJthNxMMVDlej5u+dO6kFP+uzA1efUMB11HTs/CLYzzxSW9GE3paq7qlhSbKy6US5KXB//
/eHQXYHu+vvKz+PZUDXL0IiLUDVivv45mA8xPaVmJnA4DArTly0nUMk/Lat0H4wca3FRaHRTvOZP
7AWlcnI9DHqrcdk+E5eUreXZSEiaL5aFqT00z6YV/Pr895/4fZbCZqPeAluad6806PqUKWgAFlQb
1JvjU/PXGduzX59B0P1SGclylKa2haIuLCcx6qgdijCy0kHkDNrFdewK5A1nVv0iZbx2Bt89Dj70
rDv9c9u5zOaMmUZlPWRUBBNjC5FpmHL13xgltVtpSQ9TC6W5JJaQGWSNffoGGas6BDaSzbv0igWU
BpO8LXfI6+lY0XvZlYGrX0o9VbcAwk9BG9wUXUPL0XXgrFPCMU+CuDBWVGhauMMf/ZxuRqssr8i6
qdpWZJBh94w3suG4pGa7yyAyw5sRAODFmqNN06TPvWwnzOww2nR+U8Zqeqgtd3nS4/pdwh3KKe03
4OGUfVmW2vq+xmbFbuK2g+mtFvFtaHV8OKG6DZIww6xNrE1dtEct8pybjlPmqZyHq2wP2O6Sbu7Y
dZcJxpf/NksHK0x2obIt49K4lTrOO2LqHrkBzSYMy19nZavxlaWArYR91E6i+Biq5L+3BBtNYkTU
G4zXvycc/GtfKNAsp4zQSiSKaok1VqtXgYG4tEC6frVsPCJNz6/clmXGe4iItCP+plwLJZzCbD5j
qByR0RjW3muVZG/S5WbkBeAkRZkLv/2a2ou1Zd4ojiwjFf+O8IZ+wdKc2d/D5s2GdWoOEZD1Y0Ex
bYW1E6kjbwg608r1NSTDuFRavqouVn0y5T5mL1C3jp4od7DFgrjrCeUSkLAe2iX5fnJDjK2vuqhK
xvdehyDbVetL1mqfpFLDpsLpGx2aZxbwQMtVc9gCIU3WypDOz3+cMeuuDG1Sz9z/Rym47/kCjq1e
fJGqqYR0OHgrcbGRLY/UnZv14lJaDTSL/QC953m/OPqrYQS3tCutT06VNTv+VmtfR9zMKXzSiuWj
iProJJu5ZF0K/qyCrpCm7ZFg78NAwuYlHixm1u6bHBIr3Xm1Enu43TsSFGqUve2sZK0G2Rwh5VWN
i78oyXwtLohA2k+iiaaHc/7Na9Bj6vRQBVa0tDuCiIXyq6ZevdVnSOJS3iMPiZiZ5Zk9bmn7K+f7
byWBjPJQ6vGyM5zqh517zboxVdufFz2cVqoA091Pw4p8SZspIAJsQyCt9Cw5j+x3WI8it9g3Eulf
0iFNIyyOYmslDnbypNRx6stWE4xQEnJK/nlVbj4meeXe/n3g1ox/rsJFCBOkWhUFra67TJaaWAL9
bVpPdPRZpDOXNECjfhvgado27IB5LObqJg9NR4wt6jFB9oxXnaJ+V9yAuB5AvXcmTWI5xtOCTyUM
o2N4cghOvVaClTkQ2beRDUm9HSg4dt2XpY6qa5r1hxpH/FnOs/gVslWpdPUe3af7K4QBK+WwnUbI
NqZDhFzvgirsgUf8ygtojMKXDX2JDZRnejkVvunGJsrr+FzWA42UMWQFL86SuTc+ohoQ6NQMZ0v0
rSZtxkHdxO+JuO2R15mXunUPejE2925b3lXxSnHxn8k49IUBnQEtfZetOLaw7I9HTAPiI42V67aY
7Wwrd8WySRFq9iOpH7Ff6GFxRe4RrwOyGjdSn2igGz1Pgeky+oSmPznt8NIYLPQCp36RV/KgonRV
6uk5zOx2VeRaQIRwx0IDadBzMaI9vmvfDaBadPIG4Uz1LjF5wBDf3PStLqd3+mvuEW5VsIFY8+D1
jvsOZCBfl/NUPsyu2x4GHUebMhZfY7fJL6TqqqT4cSaVBmO5jxFg0vOHke1G6ou6GO6jA4+CjnLL
AA1kkrC28mosY3yOjVTo4tBrBYUKyi8kGUteJmq7B5Z3gcLlfG2VYJ3UZXr+92fZ+iNV0tMJc4Ur
aqkGlXye6T/wojR/4KTk0HcMSnPdc6JoA21R1zpZAoQKc26FqMASDMB+jZCG8pm8HhTRRTfw/Bg2
fw4Q9UZPRvchbdNto7XuyUszSoFkrKyDoPgalVH5UkzT51krgx8INhGAq9M3R7dNIh/c+bFj3m2X
HteQWg3PjN40iITBDDkivLD8My0PHBhWobKrQDQxGelNsQPlkz0QUSKGp6BLSU8aAdb5ilpnOzkU
NDNsuCFVtIM1gTtuDG8v1UUR1R9EvdTI5WWGdPqhfvv3Oyvv3O/VncOdtV3YHkSQOjo3+M+0cosC
t2eSBnG8tzLTxtL9Gt/aWxgM714pCB5oCVF695/vT2RKPQMvvEMw6WwLV/yvM5PdM4Wnt0qi5mty
SWhpoO9VrJ/u0GRHCTjuzSqg6A4mI8GTWtoDQb8hHoX7Gfgc0b1Mmd5KO730BBz5QAbiDdBO9bM1
BatOSMayqMSyVrv1Qzdk5AqYjd+hn14pNk5DfykX1iXQ4ybLAH9mGqSgcIjMiDWzHpIVbXiUuJJZ
RUIghgE7e8ntYhIawu5mTLN6Aat3kVsw2E1rSCUZogpqsxrqmNMU4glH2letFneMfXJ60qdqGd29
rhfRvrWSbl9CCVnLsUAeqiH7aZnuAI29LXHR5NVervKnzgmQWKivjVKG5yijkFMhF9yqIfCxsktR
3lidcnLS6lVFTrLJvdZ4zVNlP1pFjZfdG1e2g/jIanhqLK0CEUoG8rmnqrIG0+V9+fcnhQXmnxsB
nhVqv2wQTdTopv5HJ3JadOLhBz0+3h2wcYm3NJhhwmA6840IfvV9Uey4D30+DSuWoPH3ytog3HS+
DxE7oqmubaQZzXSQLUoLxOvempJ92WDITIb2SVpYVc3Iz6GtPqLrvxjgCZhwnaueJeVZ8xq6nknk
+vesI6uukUQaC960LvZDEa9bucjX7ut9xaZ4Kd3luaiASot5BE3mAFpsb6aRfaxRbrQf95rEDMAZ
C6JXrWVhWNaDddfyVmRV9xurtcDFCuyuerl3Vbv6cLcE24CrTtIs3JdLe3cEWoHTXeMxa0+kXr7e
UcDG0renLmge0YlqpuK3bqd/cjp9AvZIDVVxW/M0mcO4kvcy/D/Czms5bmTbtl+ECHjzWt6ziiyS
Il8QUksNJLx3X38GsrSb2n1vnBPRjQBQJZoikMhca84x8Soth8kWG7nIkBv387f5GPHKelIjMkCF
+DbAutnGjVLviljYr+QkXljV4K5Ihk0z92RTewT+JBEXjumgP5LrAh4cJyQRFSQvpHuyP1/NjiBP
4vraBgOfo7Kq5oJf+TMXVW7ceU8bjGDzaG+aXQ4rvCoAxyltdWpdr1gTqXMwWvelcXum1P0c7IbL
1F3VMvgkGXx3VhQymzT1RNnIb0JQlfzKDpZIalBiW3L6qivVLyxq2jEawbuD43cXVLGyvWxOJYNK
cLCTx2tqkZ9ADcW6963q8iDxEoRa4yEIIaO0AG/SsaB+TLB2tXxoVgV6X6T2CGLlZsRpd7QL7/eh
JaB1pFXiY+dvClafWouBhAaLtC7Jc0kJ+6ZpnM8GtMteGzTzyXe06mCN052auvmkNoEF7JC9SSeQ
IbY6uJ/ybT7WvYdASce5RTPwP2asqeyarSjK7aNjyw13bSOLWj6PDXyvGTFyDfbjx+Bi2BFGpiJN
VtIcodYBxFCnKbZykREZerp34/wekQsdG9kf+jgplwuYbiyiqiR1NNSByfKkvyq6oV3SjtBMzcNs
/Lgt6oZ7yiQyCX7UqlCm/f8+rMha8NcDCFUOD3UcDw4KATCvxr/J4TyYVRE5Rn9E3jvkGTFe4eiS
k7SRIjbVwTccj6xZJAgSCm+IRuYQUyM9OV7nLQOAYFSkjJx4Dzd+mdQRh+k8iQoGplNyL8e8mLtZ
dubZ1i76qfUeHcVMY2XSI7xd+sKpbk2phwenrcVj0Vb1brqGYK7A3akZmeBggPyIX/TSVHaq5we3
ToMGq894hiFC/OGMkGMM29zTkgD0/Pq/f07W/ytfsiyU5yiYTEu3bMp1/z2dL3FsNLCjymMagovm
2qDYlWp6elR7J1s4lVbdPB80jZrz2UHhaFrWqeWkaa9gwtZ99ZdrlM3fQeJtCbxbPeoVpFRfm6C2
n3sqao+na0e1pUWVPpBph32jzbvx1T3I1TtxFW+W2VjHMJ4NIYWen1q8OicvGMNN6MNjUFvCPD2k
TFV+E6qNirObEZgPdUWOA2YvazLmlJUnRAhrVvzuyvPz8DBfJ+8ipMrCOvBDr/NxGzTRG6agYVG7
MVL6ur3ZFH82KZ3R57qOL2URabvRVcvVo6Kab4awa4muBq/hYFyHFtT467gmd1WQ435mdOxXXU1c
SWEyx9JtiP76MJB6MxdsNMU/R3ZOELZscxPTupcOcqfsKxZq/Q+5tJCYKnk+sbu/H2IJ4WBwNINz
rInwLPeYTMa7x9rCIMNiYbhNsGq9zPukEoa7GzfqnB0fbjIfFIVURcqBpRL2DaUZLdGxsU/wpjps
gYV6lXvRvJf7xbcyUMI90+69bG/IvofnWMlFrymaFoO2LHqhrQfG43Bt6tbfZsVQnvYWdO65bfHA
fjnAKtYNQF/EuYU2Uouj8IiWiyQBEQPgDvBfTqHKCwjjHq6nWO2VzTD6pFNIwKYJeKI1BETkHFug
FLTS+OP3nNrjo/Q/+aQqShloz9RsByQAc5oUGpiDVizdHjqoE/AHUaKQCZjBzzmqdneOQBbItX0a
xdYiScJP1xcDDXgTh3yU/u0ABdg+SAZVxsIy6TR70w88bJyUGvHWbe/CmLul0tDsF1RfbZua24Za
jY3ewejPpbCsde6FBARnCTHYeveIz5B/YEGSy7ry9W6ZzN0XuyzMC1Dnkr8u2bLzKQ2F5tJzG/vR
LI26rse671krrcJ0rRV6vYpH39x3qJIPYar/3qvJgd7UpkGzi7pQMSTcEBSqqYYzAPUF0eFealKx
s/uz1KaBoP4gw+HUh057rfoqPbpT9O3xOchDaFRzq3MvFRTCasKVZfQ8xEbU82XX3x0qrMEQjLsQ
6SjAwEz96CwuaOSea1IygxeMrMVzRbfFd1/kWqYrCKXRywh7V73E0+DTt/Hra6f26NxF4f2m/MHo
//nV/gf8qZzmmK3sp4Qemd3grRu3pJdWOvkF9j8/Yhi/uYP+Ftf1Jlac5rXFCIrWjmQRd9Ea0Hal
9M5Ku2/Emg4X1xE4++nh7Aso1G/dwAA1V4GlNU9erlEe6luv7DC9aeFIOcmynSVfqF4HEuHEjHkj
ovroyFotZPxHObInd+Ak2RhyM8NP0pYkOGRh2hPTvniTVBHV2yk1Tq1nkps+iJ0cAAHvtb/ZuL5G
wkVKWZFrlxCuvg7sl15H817m+g03frbweLruHC73TTR27hFFYXNSyXVbF4alPPcOJCBcudVdiWZU
cF/3uDd9ljJ1DqraNqatrEZ082FTWhqQJ0KEFNbjfpqg5ZnMozdatCKhakKEm735wBvpUVbjSSEB
92IV1iVU8NpUEi86wXdapgY5k0nb8shkgDzHoRjo7oThCdSQftWAACzoKIc/OniaSofBWCHePEut
T7mj5P5nBpn2pqWYAxjO1JMNR2Qqo+HQOzZsavDkMG4FgjBtZk6gU0hOmaq0C7PDxpLQSXidcgrk
DiJ24v2iqGQHlhaqGnb+eYlQNCup71ratvcSHcw6rPt6HwRR8J5rAEn4VVYehMQDRS2k0RnwbCki
ybqSaYP3auQtubjzaiAdGvsIsqQyr43inkcHJZHshfNcLMjDGaKVvFZAceJejNyTzzM9Ckt1FQDh
OBmx1l86LYRAime2Qy20faiHeu1CHRrqfuTCdJBc1SLqrWuSb6i3mAs1tdOtbN0mCNMRSHSMbXo0
DJRKreeHtgHuCdzemTfQJixfK7/+bSsCeigWdln7W2vyrKWlWSmpCzxh5MbEw4LhDKdxgkoZFtRS
IsrkMCvRZS0dg7VbDa9wZVhvwgqUGwDc7s4ddQqi/5yLnDo5PxJolS5741aclh1p5Gt1/qDkp5VK
8crXKwW/0IVmh34M8vQ8q7W3WUv957En1OsUBTbpdMDXRjunIktGxFxkqUsnfglMJuBm4EWHh+iO
RvvjsLW8bJVM2HO1IW2fyu7Nm0hn9ed0VrlnhFwm6HCjdZHXr2HXmc8Ttb7nylzFWk76y2SRhtkQ
wkDeIkViVKzVwccqfZHvjZOk31S2viEPqVxJ1Z3tYgTSbPeltqfu+HU+9KI/zpcNybncnUsjwmhl
RwCWfaUk13yWQ5vzoTfG8UaqBn2VoIamvwEI5e8MlO4z+iW/lZ4aGdNyiyCGNJvPJoVGe6ZTjFMi
PHWNTWE2iVf/R2MXA9t/LdkpAbumaroUzzybAGJVRor/UQI2BT2VZqqinZO2aGadqj4hCFwIp3HO
BkFKhBGzkXvy3IC/EasCjRYsCopvfXTQUy5y7KsBDFZ5GR0T/FdyuJsi1h5u1Q1IZgHTlNCRjt4w
YVIyuX8ePdnQhfgyNS7E5SAnfJa9iBhEwsF4QOR18J89Nx2PYdUJbg9SfgawBh12hrVTTQKzT32b
LNc85pY1nfvMwfBb1E+kFtIqnffqJJgWtIxvYCfaddGk1lax6/y9nWbPVevjmBqy4r1M1IXdhOlr
lzuEnNO2mNrGXY6+G1wyswhJI8F/OyVNtzMNFtiBm76qXWf9mHd6Kky7yS/AlRb9E0XAjq5zUFyj
YvorbRLlFKtzGDXgs52dsFiVblBP/ZaPvfiIEgMjkdZu6gSDEDUT88VlyYIal5xBXHZEZVrufZC6
Jy9Kj7XiZNu+4qqzh8I4Vr3zKls1FlJ4Sj1wLqX0CifnghBg/d2fzD0w+uE11KPyEAqy4IAuuP/X
5aT/O/mOD9nkP9NBaq0yoM+X2x+Xk4943gQEomyTVPgw1YvvLZBjati+t2+oGyHkLPTPaXgB6mMC
K5hVSvZob/Ry6LcSoDyE6tKJQRf4mJYIwurrlQQuRyP5mrALFz3U96M/Wi392XLh6aoPDgBQ/kr3
GRTjdMp34+BflFFtdl9Zz73VotsZzWQLKS5eyLZh7pQAyl3lsTqQSwRBVNBqyKFB9UqF6UJ1LjCx
bJZ5g0a32BPbR0HBKKZybUMhWOvFYO6svig/4uBX5ibau1vU1iHNHDK1kprhe6YLWrm6LTsLN+M8
KuCOJCwC4nog/HJXlqV2fbjRAHqtwi4AUViwjj3EtXJ+GGKIlaJMolgX1XUjEjYz8eLoylzpE8m2
GqwYVnB2kxUwap94fgBgrMiNyZ9wdTf7mgjbXQ58/zam6efDw6In2NW1qf0WT7rBUxP0piuydC0P
LdIFaEO1/AmT8L0tNOB4onlNAHOcq/NA2SnqZ5bR+oux05d5e3gsaR6/zFSQKlIFGVWxlgsyzeJP
kkdTgGKUUSkWtLehvDyqqEDED1MNyBx35ALypHNVDQUWhVnZe7XEOt2Fvf1/qJpQ8/z34IcIz/VM
hAuO66n8jyDvv69Wg3iZAAyWfUa/vcHsRuCVK4pDQ7Xq0M0befi1kedcQsiXY9pXy2Dkj7OIRJEf
tCygGdka9p8nzRYW48Q2WcjdP94vj+WmzK2n1urHjfw6X+cn8I+HKRqwYHy9MlX1f77j44tlrR3R
QEwXul6Uh5Lq+WPTiLA8BAB7EoRmnOzmY3lSHk55b+wcm7Ze4mYHMU7ZIflnjzuwXOplU8CD+8+r
8i09QT3x4uvd//rH/zqU75Pnvr5MAA96WyN36BW7PACR/70Z0HUvSD2h612LbLYVp4epq5x4IXeh
bNjE6Slldnjs/vGGRonMrepH25YpPp/V/CZLhYqxjudfa9LevSLep7Z+8pyRxJjQ/cXlwPSxw/rO
ysNInb1ZJU+WqOZVJglNEf02uK6/RpfU48IatynoKkvcLZf090w8pbqlLuqoZSURiBMAxV9qluxE
5pnABN1TWrZr0/aPdeOmmzFXiEe1ynpRRT3BljWPgHi8+4xwWALqldFYBhH22anqzXUHYwtLYY6z
jGeLw9wsHnNr4U5wCLHZxDkoLoa4pJhYJhXGIqfYtSxS7SVPmncvVEinCMmC00t9BYr6NMyIDxpJ
Ifm10anWxmPi/MChIza+nq4Ts/uRNdknuo9iESW3ICbItp+8gx65t9rrbsiOqLAMC10lWbAcgs8C
Ie6aNsXCU7t44XedtgDidE8zdL720WTIWY2VDzJs773bVlWuQr8ECd/tfc/Ypi4BJNYbgoBftJwO
wjk5DveFaPQ7BTaACOG9gk2zGMMsW3V9dGXpeCqSiA6boR8jbakI5ZcZpEuDONRVl4avWQKQEFeb
tSMZ6NSmL7GZVwcygF7qEFJkH6CDnqxfdjk+54l70NrgakLzctSQrC4N9FHgbEs7Kpamma8blQQq
v7rUfKwQp2G4WcsotFli1v2+T2jwIlFslRKdkdk9m+FULvJp+hRMvXGFifKUBerSq+A/o9/bReTh
pH712eQuf9B02lotK/RKK5cN2QRAlUOmGUG3MjWkAKXinDrPusSVd+W+BM7eORp9ZzhCUUH+Rt+h
LWg0anLRRf8O/YKQnvzaDvSmyQoBZ5H8MP0IDE3kEG6ibnIbWKnbnuw2bJZxQxFX7cu/Jrqbdhc/
+5F4cUOq+YZ3G4JuoCh6h2Pw0yy0J7P6rsfeLo6PaoVYH1z1mwt8IcvKfWv2zjLxzGwx6dqbk6ur
FF7jJjWKN7PPf3QT/APTGJZ+YL2k9l30rO/Ii15WXb4xmKhRJxCrXAARDo0WZV2dDuRBiL3oWL85
4lfa3y0ua7KBP+xa19flGLxU1vAcZdr3oNQ/ski5KkzFsl79MMl2WBiN7tIGiceV341vbpqXC+ha
dBQFqK1MXzKDw6DjmR95hlyASepq9ELQevYh9cZsVRbiEhb+Vk+bj1yM3QL6F4kKq7zCZdvU3q9M
qX6aeKzXdToSKTp6Rb/LUKM7RYDzvk+zgjq+nx/cYNopgzJuEWCXh8p0i8OIhZFpyj/HXsdjNyeO
Ro5NciPHRjk+yb2vF+R4KQ8NqEVzzQ2C9TwkynEx0EhKeoyD8qTcyLGQGZ8LwG9+5x+7RNsu/VQ1
dsL2xtFkKthlB7khY8TmUk6cZWyZHkttLeVfzo8cuSff8+/Df97yeHU+lHvp4yuQpIMJ2k8BMzME
f/0iWdrzDb5+xcdz4eskyFOMxvJ16pb8FvJzkcdfH1ODhmKRDgEUeKHyGRjzd3eFnz6eFXLv65w8
dPgRKB388x758uNff729zawfJlWNdVG3en205yd2z+Tn9658CJM8H2Y7wYqxp+e5swCYPZ6WgPo6
v1giWfUZ/gcqJhBCcdsxHwi7ESCzfJrL46CJ35Gg0EbxLHz1tbGf/ZzmDYxiRymAqpzum+NK1o3j
PEclJnUnBAO4C1Pbt1h/zlJW0wZOgwdIMNKNAcNf1ZDXOTGmMxMYNlNRTzu4lh0NeKCFJFNoz9jQ
zLmEIM9kYWowmpAWJs/Z5aeKx+piCQ+6nZjOUpQjZbBCx1wV+nm7lvkI8HrWnVo7e5Wufr0g4tje
KoSmLGKMB6suCCaafElyMEwcQHJ2LZqSrgpts72cWacdEfbUSV5sa8Sa5AZ0Rua5MGpo0QyvCZbO
12BYhi9RVg5cyq8AdK2Lr2Essd3ExyYNZVvGLMiNPOdpOdWp+eMqjZoBZwq0hSzPykp8YNfmKejf
8dQZNQ2PXVkQLJ6mdvfC+ss/eK0xZxUK0N6u0I6zkv8yREZyNscIQKBeU31KuxuPB+8Albte8ynF
33k6OjS5fyhOVK/caRgp2ZH3BTd0YVPZXRhZ7N3TtlYvhem9yCNVScVLT/1QHj021BqRsHk31em9
uxtH3wlft08RTUFrtO6J5+ZLUbsq5kbFujdBSjfXV4oNSHyU5FqBvRIhxlIeKm6GZq3NxIIgvw02
hvRmTABXrCDamF2TdkvBopAypfksv5rtVh+ar1tn+a0g3f2swpBy2RjeHoEYBeQEHmhscrKN1oGV
BIh9us9gqK3v886UONZ3WL6fYPTt7xM71EyGj2yMFlFqwDMim+apJJP2QjUT3mPnjZ8maRKPF+r5
BXPWyOTKobGdmUjm22upuGxnPetgtpAN8+44QrC45tG1R1X2JgAgXfUJS+pMT+3GzNiPqhLNvvFF
OxGtOTiGcXXcYcKGRQnni57a6YVzELb/Jt/RptkK425+Rxx20TSh3JhuOOg6mgPdh+xZlHCIZzcF
JkD9QBrW6Xc9n1NO5o67PmQGQSLJp2XZwzuBRiWiPrilWVKru8AJ873DE54gofZUJnFEPVANjr5u
TieXNK91YmfeSzpfqmZpOU/8bnfPI6Bg1YSavZgc/mo+k7aLbeH8YDRJQn4SmvyBa9qPQ6+zQjyK
iJaxCZ+BAivrUktNuCWNmgDI097Nup0BZJ6y7ZvEveZZWi7MuKu+T6SJL7zcDG6tY6knmn8+BHpe
KDRxTFsqo46ZZTsEy0QSQ94MI5wLutKSvRcZ6gIMk3Wnasr1nvYkXtbWPSMV5j5u5Ct16mVoN2cf
I/h+jSnppYnt9l54RMH0ihPv7Snt7l7U+nTiBnc1DmW4S/UsWEno1J+8KU/sXYMH9AyjIuIKrE5m
3+iQ2+fBc5KHz5aw+GjBTIi2xYQXyDYMTNMOt96jMT249eUhYJ28eE/dAGEDkXobL87izcBQf5ab
FrhF5ZTetq7IMPo6X0cEkk0BgOOqcpFHUDV1cG4WBDuwMD2BefmEvdfsaJmAmHSVRgMG9S6ZuCbS
j7p225fOI0i2p/Z27oZueq4t764gN/tI7NFbVdYY4JUJx/cW5SLDp/PRqHWz5XoEKhQ0z7nn1Qvy
sIoX3VU6SrlZt3crxzw8elWgThMIb6SbrszAgstBfDZ9hWGLhex3wKvcM9T2z3NW0rPKl9Avi5LT
yiiIVkybblzlM4wUZdu5sePpCTAXtqhZjhb7cD3yCjjarMdYBaogKo8yyuZfewCEk5WRzk5xr6Sf
GarDVW5GC+a8a0ybZqZadOSB7HphG8woUz45vc3uAlLrump8k7we6K48iNUdmHLlkia5tRpZa+RE
z+11bo27W4VIReAHbeQhfe8YIYPbLLNW4+rCFbR4VCA8fwQ0NX+uVuQCb0jsW1Hb5aXs3N+fd5jS
mExVCoCpIfRnP6yZu/L+yEZpRokaGkxonUalhLQnqOaEQOhfTCI8FpafFkcy46v1NBAW0KjuC9pT
UGutThtsEOWHHeiIZFvRUcJIXvRRpBs6XOJbVvXlAm19ebFJ2XhrWOMgIhTfDFGXR6Qi/VJti/JZ
Uabvw5Q8axqEWs/XqWtO5bep06lXNSxt4ppZfFTDtuy87C/TrvutVOdIsYg8FFb+tzwlNxNF592j
2x7VtJb4QQkLsg/4BZObmA/AFPcnOEg3+ZInGBpDzx1xcqGUiW39r8IVwynPbbpZ8apQ51ByI+Tg
VwSLeGbzeycZvIIIa6X3QXk34wYFYJzjns7zZyO1zfKH67bFPhjbi23jRfRIPKH7NPylsNIig9ar
WQfmPxqln8tcC1bY/S8c0LQpKC/dR2uIeZLDkiRBh0WuMS2T3imtg5XGT70SFfsyffutDexDeJAA
zv1FglMCJMBcc7UyUCp6Hj9pebPuqu7ej3gcXaEYa/Ldxp0jC3leRW+uKN+HoZ8Fe6xxQ8BUVhxf
3bwsrpV7dXs3OD8QupOu2OgJMSf+in2ggMEkqPxh4r9J9XPQGj/aemqo/IFEUkuhoC808wN2Y+O9
mhCUdNM2LggV/ipXD8YkniIc6OmQrB3LimHXOt2dEBN9Ra52ug1Rot1FPNCumZCGylf7qjbXgCOZ
O6mqu1TcIf/eVCSXziVkG0UAzJxBvUNRRvXO3Iim8xg/BRn8QUdxN/as3O2StllxvWV7cz6k0vwd
uOnwFMetCnDJ+4hQwJhGWJ2DORBASkrmU8iaqnPYErzzW5SseOMSH7V2+kpMC2vKO5jgvtMvQt19
tUNk7ZNtG1dz3tP7jCwoPDlf50vDI1F6hCkFsqpXXkj7vcnQbyUAk2Hq04dTdnRzMB6zmqfEGHW0
R8dE9X+M+d/NZDnfZmSJNHwZA/cVwhlrJQ9RiO51M8wO8khu0naC3BeN43rESv0QqVLP0LdDQ/FC
XtdjT+UntW3rJAOFoPqsRrVK7oi83U1RUk9NUiIgWRcYp1GjYcFUodoE8FDukUNKpE7J19IL7QRB
L7sXSQfONocXWvdeep8DUnYKsfGU9BvEx0r6jlsc/TCgtWe1E/0hh2+1xuyQvCmVQo4f4htrmoJZ
bIfle27IpLpxwi5EWJoUI+YFkPcgTrzVoCFPxZQ1MonTAwS27E3zua+9oK+nz6/3UeKg/Bjt/vWG
3O5p0gzZwaPreqwdGvi6mlaraG4YhfNG7tFEdM658pmT2n4kfoXYAtXwWJ3PGWr8lfkYi7zbYSH/
Pvu7z/FsdwVYFazLblA38nAwknRhJ225t6LefJIbxpvvKgSnP05pFO6e3HJlzG9yBp63AZqZLW7A
FCg1Ud/aXEpGIN08R/bBjpRgH3qKt6wDiI4gWwFwgJ6/2BCw1jY4xJcSe+ZS+L39UWrDHZeI+reH
zMlTn9CJxLeOMLdrrmgEPLJ8+edI1vmdesC1bFJI0HVrocqgO99x0MNE2riR5v/Y08RtflWuiuRK
qRigu8h3yHPyHVnN+lxBe+nYWbyXa4ZCDU46a+CrXDPoBuKpoWiCk3wxFtzzkwInTr46p+BsygDh
EUvSepv1tepR/Jyaz8AeQZVUqsYET1Pe6qKyt4VpFmt5mCZZtbKLOtmrReOeLfL0YICFO/q32UeJ
8mPNn6E95f44nVWP3gxAfe/TrFwE2sJlKcTDWo0T+O54FZ69NKXMrIz2lgmO9tL2Ogvy2hc/vVrs
SF+ANe8zFciFVZAwMhrP3GnKOm5jLJm9o+/JSNF3ERWjC+fydYsnfK2IiCBgJ1POTlw+VUE77Uet
w+g4R3yuROgqS/lqk/xNfzznVxjHS+lmOLx8pLr4mHNiHEVJva/1hks2edWGe5NFSIPul+F/M3XF
eKznOHK5MYyAePIsMoZjU1pPQk2zYwD7/jT1/ekhtJGHWdycJoN4tjLQljWzZ5DvIToKs9Gd82NX
SS7qosLDLZpT1ZThsDAED0e5YbJDgOYEStBpYcmKLlgSiYOef+6WUNrS1tYUh2vZLzEaXEd2xSSm
mirz1mXgqSakwkFqmLdx9rxq301k9w3CxqOkGkn9U1M77abTw2eFifbTg5tvRs9pbY9PE2XDixn7
b72q3OTrUlwy8G5vfncU4uPrW+tuK+faVNQ3U5mmCwtT7Dv9hKDF7CxoTeZ7mxNOYcyC1cmegyk1
vdMOj2gnvcmeEgLTZW8HVBIT3AHQMEYMGi/zTQoaBwFL0jy3if8zNVvnXNlJQdLnIFaDZLKopfH2
kG4LJdig2D9XAlz7SE+QhWIEuVzZEcms3jRNSV6ArpByEJvvIpuaw2ArH8Gkvyoa9YqcFSnlgw2t
gnQjfxb5E2BxJfWtaK52pkG9zJtfuucra2zR1aOhn5LA9TgMq89YLbIbINbxFtRH+e/lpiz7cllZ
dRmv3ZS+pASQB/lgbBs3KRfS5yDV2pnBSBbW+bfcCpqnnluKh9SERWSRJ4N2dwunvykEI6N6gCZY
OtVaniJRRLvXSko4hJG11PuhSINSVrb0gykPxoXlIE5RvXUCzx1RR7oeqzI9wWp1zy3GTUy2FQzN
DJ5ekEY/3SCDCl1b+S5Ihb7JclbkgNcoeenQsCW2z67GK/TCh7zkS2gC/60jtbmkLls2T4w08c//
2qEgkDzO9DPMCd/CDhcMtsjSUB5EaVZXyhKRv7KLALSf8qz8255vWLlpVU8/2qDQVXm/ynON4Y6X
oqrhmefKk+aY+MPmNYXdayO5c0Zz9K369jjVxdleYxpAKLXcgsyW69tu6Se6eQzxn34DoisNyw00
jSMLfjyEzD83kLjLLYAi8ByTyI5DVBjvKT2ltrcwAIXlHPKpWDsb5PA6H4S9zMiksOg3eGKje7gB
IurO6N2AXLuOKX6YKSxttw8+DH0kHEiajYFW7wrg8Ut9Bliq0Dr28rAEF3ypdVYGs558SjG+Og2u
Bonu+TpHXuu5NeKb6eZHGYesaaWHTq4qgV9HOq2n6IitgCLeGOYXzElIbKRoR42GcONp+l9CGhPj
dhj3xRyX49mefXGUgThe0nLkqSlTeYCGRKpFFqrT2LHVo0ylGIrxh6tY/eMozpt8kwJZXUnZgZm5
6kEvpmKR2XEK5bXqDhI2BpwrOIZD8UyuVnb9XeQcSqb3WmQrx9Il3FWqeuaNMkt7qA1cc5f0vlp0
v9N9UNITjZR5+aqslXZPjEXxTt74RwJC4ylLveGti9GoRsZuRLKLYZeRJWzLXwKEx1EedUkaPSmK
2CjP3ZwZV+kNnKUx7I5mFUXPHS6AhXwhr2Oiy4oO/6XZdCy3mmotxaFfPEJ56E0GC1RW5RvDwYvd
WtWut9XiAwTvMpzBZ6NCjp7uKd1JdFVyqXGd8aHQSLDplpid+Xvv61xfwJVoRhslkhM+O4Y9baqJ
gEdfbeKj3hv5tm4C5ZqCbF5idJ0OhVoR1eko4IdZxOtO5KOjwV2qVZ64hYm5QxKG7mGMnKudT8pZ
J5yD2xZQYJrP9F6A8Qg7kpWswD2ybtWUyInOypTdZOLXVH3tm5jDmIs5lpmlBdaoQlFwU8OISz3R
3N0ORUZmie4XYSs8iRF2WQaCGXD7R1Fqvzdfh6XTdgeeHMqIpQVxFjiJ8jua+7/kDjEff+yQhX4n
QXenNa148vVFMys90RaQWkJyJyjZ2b9vtB5KRSoAm76LVTxEVrr/7QMSWXChQAfyscIqZWDtvzRO
cFZy6uS0kRBXpbDGhorlLGu0leX2bzCHh6U0UBd9QJCUorePh0A2H4ZI1TZ2cgb/kHwQwIOpdPYE
NsEObrb/6drKtJiobFlQs66BYme7WLeyvR7k3VOruAC660SwII8z+FAk64xzCVXuKYE5fLAkzYhv
YQ+iE4opakjLWGhih0pcPY5WMywlK89uC32ZT315bGafbHRLq6B/9rrRXmMzNF5FWBSLuNO1k2IS
l1z5LB/nbNZWK0lh7jwI9blRJHsJyAvJG6XBMb20aoWEyaecSFoa/WzM+Os2cpVboC/lO+N2viB1
7SkVhbF/BO48HCuplu3DFkKspCwaioZnCZKUR0bgUZ3nTGrjdac0SoJ2IY/TRmnWicLSagiy3y8X
gXO3DLPby2gVKcBEvN9NxZOSFONaKL6zj7GS0iy0fwalxUJmmqhUtvgEgGw8whemsvc2CUEnNPF0
/RUWu7fpUWeuK7BLqeBppOsTqlhnVm8nvs4darJg9pj9Ekn2M28Br8E7DvdKr7W7YeIh2NTcqhPB
TmtLaYe1fBRGs6q/QrZz1iyL8siMlW4tYHHMa74TcIaHb2iCJzUx+4OnGJ/MovRlrYYEGY8gxP5/
e3mi//lq/h28v0JuYQMXcyh7cQjpyUqKTA6/BmfL1Jz1NHEuclFID/NVNUTylIiKu3VGxwqN3uXU
JvpTI1xBoIFR73hea9c8aH+4lf4cOCIGRZP1S7mXoZVcFrS4z1PXnMW82O8dwceXjtNSLvtlAUCe
0xVaUOKvciYxlBqGNtJKw4WREgSiRaiLJ8+utwS8TxDhg+RKHaBd1iWzkmYiDad0fMpIyhLOm0Vl
rQFAmAze7wIe1mMegRJcV7EQ3LlNQXpAP6KMN8vu/FBrJ7ruLwdL/M13HLb9TGx1da3YqYWh7fs5
J8IUdro0q1oFIMOA+QiPUNE9jH5/SBs1O8vvXlUjbgYjUJgDUeNKSI84FY1NL4ifSm7CpNky+uFg
Vxrl1JSuvesc6EBczeU3+5FTakYv/0PYeTU3bnRb9BehCqkRXpmTKIoaxReUJiHnjF9/F5pzLXv8
leeFBiBpLDGgT5+z99qNH8YnSZej11HvhJ/DWUOhv1fxCG1JyLUeSxXxdNd3GYLbtNq1neqhaI68
E1Vv94wCf6G2tM689ImQAes+Vvhp9O7pdghM65ExBGhX44sT+oRmEzjGRjD7KjRzXKZJkCwzOkUL
JWedzHKjfJFHsKmrlx4mFioXINYsNf5aCmddfvZMsvXKEQqJMxr8/7ubRIx3k7ObkrRZJSQKfDV5
U0eeq7311lCBC8i7jTYShPsLDBlYeIiMq5Ex6RhKQFiKrtiv4/yRBC3/XQuMb05Y+k8I0+2NU8bK
nkib7NLaerFs8c59s0GrF6O5MWZtJfOifhFoSfMqj3q92sTEP59lqSPi0Nk0dIpgL8TAyq1oXNj8
k+i3EnAzs2mAFJngqMbTVW1tEP9m0j6XqnVfGK6yFwRHbEwBmnB0AqY1s2nEmk+DMgI2heAC63+z
pPtWvbXYKmb3D4EVYgO239/Jy5r4n5f79gIPw0Nnmn/pkiq8xuqioT+VLElMQUGAXWNpweYZJiV4
cMmioXWmimUpWuW50kxlnVJSbuUpLBds1VgTj/Cvdx2620vrkc/FfM/6nqDAiBGHfZiJcKBG0v7s
nLI5ZHVvbCIsqF8+v1dPCaiYwvzDTXSGzfRqj4R6BY+Z8GoChnt9lfF8MG9k6OOmsECnpMBGGbLG
oUvrll1j17e83mCMBqj2x2mef1hkoIKelpORaQz3VdadZeEYmLpB6kIAN7MuO3DTQ1mth9RkjmJI
abo7smvsbbc4KqZCk7ZNq6XbO93RH1kzS3Q4B7kQV0ZFmG2C3mLwI2pXxXqPRXnNFcd98swASg+6
112i+wXzNMafAwbwVUro5pbIiPZCa2Mhi9hbJYvhY99GIF3lqYB4Rg8dTg1UNYymyLhSok/pAZFa
478FeLhpSAyPRY8qqLNVbA9Ypt+STC9WLRu8gwuz/tW+uJFIDlnLFkhN9f6KSH2pWEpGihwbXS0e
VYTJDHRNvQHdCVH4VM8T3C6KwcjTGl7aefRTZiHLB/lUC5dvHdXgfNtTEIn6Xhq6QvmgH8Y4JYPi
c9WKIxjpVlAtRD2ppNSBkqC53Gwp25H2zKfhPB0OdeenPPMHELWDOZxrgklWlWbZ69unvjTK8qCn
9Xs0pNNqTNFEQdqzL6Xl2RdvaUOMv4hhAmIyPzSWeCpsi6yFvy6lzXSMBZYGYrq/V9zX5/DWbKp1
zBxWt24Gn+1SCLbGTUWxabT5kwDygymRMc+15/u8Amfu2NbtGxFaNBmTqb+TIvra8fxFkSjdnRTR
U+79+urn98lvqROS2+W3yC/4lpsvYqO0z45BX8bp2mEjaxcASfFDhhBCnuUFqN9fwHc7GraReBny
pmGaDkRgGqPqJ7EAl7Fg5B0VOVtzu1JfmgQx16QN1uNIfvwqyIr64mQRjJEiy++SMDR3mMLTX8vY
0KiEPc8tllVhj3e1sLrDgOB+YVgz3FmMpBNbhHLIWpNALVIZyPRsVJE+knS5lNULoYnZox6PS6UW
FJcz65+Ur3RZBba+lpQI+swG0vy5Du7h7pll7N9IMrotrINb5v7tX7KV/tephz/1sa0AKP51Sf5L
8js+f94PMm6vLgBvN8PIzoQfEa9RPkV5mjMpma/pVttuCdcmR4V4uys191MZV+VbyQh/3TeVvlMS
t2CLhnJr6FdCNO0HTqVs4WEmf/Q9xMeN2ZNXVdnGI75RxD7kJn8ruupYmz7M37EygbVHyVHpid2w
nH5r6bgdpxGZtT5W6TdHncXzrvIa+MxBwmRoNxYYiWbP8tQupLBGSkN8r52zwGHD9EP9UFv9Qf5m
ZR0BGatj75DrWvMSAguW1wnTTZlQRt0uUWbxfwLkYe4oRAcEWt2jb6jUJ4354DWm8YJgL95rPVyi
gDfDwrRQC8h3sN8SG5ewGt2Ss+Rp2Jlb/ApUkjPtr8kZW8eBe5Bn8gE4TLsEkUA8r/xfEkHULRCY
Fy+2GOd8JAM28MQCXdIJyAzxQwZhGHFgMId2fqh9MB6FMX6VXcz/2dSUXxEB2bykhvKkz8NmPt3G
/IAZh8KvMbfy0ue9gM3Nymq1AnMttweVCEJ4vAQNeD0A89DX1D2h4d655K298o26fwXCD0r8J0GJ
yrNRDt3BzGNyhebTUkmLTYs9ZSNPKdiKJdINsUPLTSBsbeN68+IbsiewiF0TGqEbadbSOYyLL7it
Bih3en3VwH3d2dU2b8BM22oWHKp5JwebS9/FvdsQ2RF4J9/un6VHP56ZyHXsW7tAgHpdhvO5aRTE
/joE1WTjCGItqY7x5APcmx/MGV6Rev3frpu6cmeIMMBNgUQjxza8Sx3zWZ5JhQZTBfwkNwFHs6WL
QObWLOyQV8LSMVetzeSkdDuGRzHBjmFqzCnPiqadrFo9hJ1rXJRsNC5Na8/J4ebPxB7aZa61+RMS
03bpsgjdjuS1Jqr36EMLxJElfaEBJcDE33ewTBrqfk32Og4E7YvluM0iJmfnmw7g1Caa82drG/d2
oQxvqAQJVoztnriUzFhGJlEKqLxQ9qV68WYV+OnDXlRHjfjo53p0F+bmFm9qxlh9bNJQt7IDZDgq
0Vy6WLndFKxIXtfX3CvGM4zQQkdC7h3jMJ8O8pp8qL20OnshHDCz2hgZHfBEs6hGY4q8s9dEq5Ec
s0vgZyNp4sFwMEbz2wj74rGBwnlg6mmsfY39Fi7AiJd0ESqBsmXpFNw/DO6I6UQ0jjxvmz7d+Epp
bAs2Duc0JqGWVJgKk7I/beXp5xdCQdeMF+JbUE/j0krG7CILUPlQtCiRdSqypPCR42WAB2bweDW0
xbHQjKUECPeG3556jHvyzAX5QDwg9Ca54vmltzfJZb+jUcf7UBEK7eCxWSlNFiwHyZv73GLKI6fN
6HvpeIvlaYDQvFFS71AhrvAmrT59skCAREHmxLUHFVlJl25chl8Zf5yy2M6eaelhvYn6eiugRixv
1JAm6HYVQkTWHo1un+HC5UobzDQJvOXbQ53GySbwCZS93ZQwfW3qIOyuPYOW1f86ykvS15Vw0HYM
U6GAuPjZtk2ZPdGomPvcwN4dBaq/g5aHg8hoKiIP1Us9+Ax+fcvej6YSXZOhfwn0FqnFfGZnSEtC
nGTybLD1H25L8HsYluYJFoC69GZM2Wjb77VdFVeDCEpCGBTQ8IJ+y22PXqY2AO+mA5LtFop9qDSd
nC4q20QEezzwwyOJN9HGyGt7ZxNJ+gJNepnLjtl8XZuvk+FEZox5ls86DKl6VbREwMh+fmDREf41
+SitkswTnsTS9L5Wg2L9ep7ls9t0nrHO1KpZMiT46Tu6ft9HIiIridpeLsgGL9fttIwsb41xRd9q
dOHWOdH2t+w2eZoM5GYRPGAsiwg6k9l3NLIqCpcMkVqCZhZqDuaamryFRcns5aNrje+CpesqasMg
344nR/6A0OZdfPiU1tkpqSriYt2y3Mf0DJ/AEN9XnTN92C4MpZEgyXPB2PXesUjNFrOrKbS79Jz1
8V2fWsb3+UAxy9vBOF/pzfAuUwvz+8gBKHPxGLvxW9CSfKnh4D0KqT2IgzuUovbDZLUwSkaiQfBL
vpSeZ58yAWhTssX0NKUTWjDrkD8UBkNDfQv0reNx2/Ky7q3EDPYNCR13QGpLGoNd8WBhyFsRkmQ9
dRlbRyQw3nuOLXtMCSFu2J0UKIxw8SuYR2yEWqY7HSN/GC+tOhJplHbd17iq7t1Id54GBQiMWZZi
m6B6F+pUPwmh3gMsyx/0Tk2fYmzPHQ2dF78K/bPlxNnttIvOfyCAzH6lv5NSUOPD/wDAqjNA1vXf
kcWWQE5lJKgaohg/Dfntz73O3d3UD8hgiJC1HFBMqh5/FAXUBMshEwqqf7quu3I4e4LIyNyLlm7I
MH0onJUE76V+NjFmLLBGR256b3n5ypqne84Qv2dJGuxuoiPGbXurmJHxOoTq/YigrWGdeu1ThFx+
iw3A1gXcNK4zB6L05k26ayrvhwxC9eyMYUYc/JSl7l9nihfbS4vh9aHqJ+c4dby75c5QPnRls4H+
1/0pBsr8F/kZipVlgWa3MQjMOCue5r+ZGA1f7XTYR0BLRxkZb4zXsY3X2mxYr7qIcAtBbJNsxqn6
+Bw1ot6VcbryrLR884vwzY/rt2HM/a/zgY/ddF0lenUDQVCzoz9N82CVDoaGd28Oy5lLjLw3h5Pi
Ivzy0vo4ACy71zVaAIzgFaxBqr01shBRQev6V+EZxa7U1GnXtMOwCDNgUYlGI9k0xvdQxymfDbNk
j/8X93e9eClajCWd7VjEU5AbGgiN8AsD4HgfbEa1aHfYyN3nXPkRzRlhkyMuFFgUdaXpP5KS3TFf
ZDtXixectMTDeL2xr+ox2VDsGjsfVdNrDO2wUIrixOYGSdoYtOd2iN4hoA57g+iGDdRD8kvzEtfN
PNKWg2x3+KBpJUiJo3k7AAbw4ekscv2YAyIPyHm7xnlKCaWprzrtjZ2Kl90dnyKNOCq+bdQXEWlP
tPTbqxL52pVqeVi1qqqf2pqwuNtmaHJqZT1Z3nRRFf+DtXB8DbCQL3i/w5ct/We7wPE0c+OG/osa
JT8ib1IvobCSMw2x4CY1Hfk0LfRcW7oF84flMOdUy4c6i8gLsOqT8ykJq9RgWovcmhYKsJqLMoo3
pXSNl45e7c4LGhKPcEFvB7YxS6ts0NN/MsjU8qtbe2Ivo0qUrl9nXqpsmFfH5zCgNfl51E9kBI12
+WusJ734tkrC73/fVazf6e8us0DsQJZh2/zXEr+B0FuBz3aqbOWYa2R/Fs0r2o4+xgKqBrz+c4yK
PM/qFMghajEa006P/ah5btKgpdDjMy9HnH5oNmgoPON2Ws1flaeas9VUS3sHkVktPMt1sX/CwmDk
z/jUjNQPAZEpjszqxeszZatEXgmarw9/BWEggLdoi9MHB/ng3ZDAjvC7i3np1r1RrS3hE1Gcqewa
0uw1zbHZRYFtnMkGFPsI6BMUe+1bp5vqg9IRP1L0kfKR6OW6mLPJY34Qr5ALTUOLNxnp9HNKr4NF
6lQ6jYlESTFejAaf3RSk1dal2fvfrwBLw283dvjrGu94dHu6S9bP72C9qNCyvKkU/zSa/HoJEpwV
H+aEHjO5XEOcED47N2h5fp8VpygAHoQ0d0OQMZTSzaE01R/yTKJXfCI/lqJQj/JFMVVrT4p29lDh
5j5EITuQno8OslvzZ+bSANfLo/DM/KNQgLu3cxD5aJwU6CYfYIENuB12+6UDobwGFaScQkddqvgT
1kWph2+NO8e3g+CdXCaCjlIw1VVa++AbGrzntFZWo0aGmsxelQBvScvX2wSwVtgcgA06C7gafLM3
hMqianptFxhldnYKdS+nErQD6ARjlLtNJSYQ8qlRBg9E++w8zxgeLEELCg4q/ZLb2J2mMc9msimM
1nyy8/pDSgqjia5hRqWqOzpB0CIqwbDQkzl6XbpKiCq5ysmRBviSiW6f7OEIKyvUveOrwixuYccm
q/1s0AB/bcCkjwe6AjdRXmBihy+WYYUCsDeKq62O5oHYVvLqZpTKXkP5+wbyIB4eGM86WAKrOTIg
mVv1PcgUO4jWLip9pB3DuQN0ckjqurk5XUr2h1u/tJjFZgz+a5bUnewD0JjdD17isPkaGIePTOXs
sdW3EQjIq1XZ3aIhTJRGo0M+uqJn0dYYXAdUiuPvS6/wLqNNwKfaE7QyAZK/OMOxVzzr+9AjCZPf
EDvX2424i705XylnQxu6FOqhcts5y02zG2RwW2q32RWaygzKFsz4024j953CwghFssSHC65rGdBo
vlYMSsNhKtZx1Jq7JBDNYzGQwdSafNTkTbFJ+gs9s2I5qEr10GaBCyXVmfaaPylnI8N42nYhAh6S
Dnt8npj2x7M36ulF0rCyUZvmuEv17n8p2B2nuro6PtCMDDXavvU17r1237WVuTFZfXurWrdjRtxP
GhsvvuF/t6Z4vC8rrXtyiPkQRvJFVOZBdn2UOqi2GnEga40UtiIl0gjD7KGehZt6h+YNKVl66MxO
f8oELqTKioDmBGJD8yG/kw+dolrryqr0xec1eWRWbXmEmbPXFCW/i5xx3DYZkQe3RNL/vv9wr/3H
/QdDrmHTmteEBmxGtW1H/2dF1I/WpEGS1A45+sr7uLDaDe08F/qGjcdUUY34LjeUpwbx1jlREswa
8zaJUJAMgmCrXsa43wYKer+iT9tLa+TVktZc8M2rvqUqUCj8rQ5j83C8dJObE8rgvmtVM16M+aFu
TG13G/WRubz06uZE5zF78btm2hRuARU3bdHdd+bhVpRVOCd5zr5HSJ1crSgOIaS/h9opscxiMdwF
ldZvIwT+g0UyqlcQYZaPBjkDaXUdcsU+2wMmJj+lYRmPcbjCH9Hvu5nzVJRlux1mpH6SJi9mU2Qb
Ik5+ZlolAJuAFlEH8rE1p6yXheNAMh0Vkvcys3oYx7G4m5L2nkD5fTFZ6pMziuygxj5QylmNNl8f
QTgShfGtgpPNnLr5jkrmXBuN++jYPJV1BScIECgf4gmWMx6C1l0Zmnsfhla/AmMXMsol+i9QlTfb
1FJaRkDnHaUDNJGE07GpWm9JnpFzFxbT9GtoL4K4YLfbgkZzVHbeedCkG1X91sgsgFLvvuMqHf4Q
rmLOb5i/71Rclb2Kq2qWOQeGafpvnBA0C0TNWF55oEn1Mo4+v39vmOaKHcUmSYgMl/wYK9KVh2R2
SM74mBtGq1Q/QvtBjxDaqvGgLhXNM89wJYi2pJsSHSVe7xO0R1dBrCezChkME4pexyE6VhUnNUaL
H5aISAsJ3Pde7b9M7D3vFMGkG3Gne4jd4V2eBe27S0hYRepXtrMJMb5F8qEdtPs4+8MTY/9ebAlV
103N0DUdOgVoit+LraJRmD9SxaQZ4MOq0pbpBA22Nkfkjr3v7SwNG0HJH47lbHzPIvHrehb7M/lI
dFvL0jVa1r5xo6DCmdJPkRG83MKi5VdbM6zmFCG6zdb0SibmliTJ9FtPYUNLhqj1vKqhnbZssytj
DL/Vs+E79c2fg6eecrMt38vWr5cDtdw2QZG+CgVAZGK4LuV8c0MRc2f842zwfLAOgAI9UOlz0CLs
9pWiZPlVHhGdmF/DAZxbRsLQlZRtjfz6FgKFi3haanSmKaAW0Eexl5u/EEUyhF6FVaA2dsGUlBea
5C50No3RCnMv+ZBWw8oDEPfAlL77QhJat6jxSB8zHdjWH26S+u8xKISgwNHH+KpaqmOSiPLPm2Sn
MGFC9httb+9GogY72i28n3B3bL0g6V8zUw+XzCa9+zypymPmUmkUc0AdVK7FzAh6NH21XeRd7H4X
xaGdgy0TLyYkYsqi+8gU3walZ+YtPPejQI82zoqjPhyuIarm15ZFdjUq2cMYYtnwo/GrfFGLTLwE
lel9aUVnbYWDzpOWe/oF6tXX3APnJWgb7Lwyde/hwlK/+rStulk2oUixBFxIdpK65WzpjrBrDYrs
jn7JOXaM8gvrQoL60OhWmu2P71Hg36PmXo+1k4FS4zlPRawvGBUzupxPg3ow1wk42rU8xbrXHCaa
fAs/gzJxW7wUGJ9U9yWCpfCHVGJIdUYJ2CcJeud+tJgplS5csw2WSbpPqVNvdeJcyCfIlI2le/FO
ZjNXbQKAhoy8tTx1EINBcaq4kbgfmZoMH38dEOryVQH4vWH7ZNL1nru+FTMkOiPxY6yTBWTPldqU
9helz8snDUjOLrEQtQ6AQ1/LGKxj6scrFArxycKBtZ7aMDyYoec+6V6zk6ynXqeYY5t9rQPhnoh8
to6QFBVUhXn91PWJD+1JbX6EvBf8zvC/dU1BCg4s7IfCAjDSVnm4r5lB/CG50f693SEsoaLbVAVy
OEEC9m/o/KaqakNRSUQZokHdycyUMbHDVa8G9kae1onO8HaODnFLvd3XLVEbDcyc+4qolEOL420T
9/F3oyqD264DC7x+CbVd6qqs5kxaFoMyT9vGtGT/zjAfgWl2hywEe8osj5zcbl0CTHi1J8vftlZw
R8KiuJtcDdKhV+sP/kAbLpqPgEg8WBWTQ1VV649o+NFSnbzfOKv6lFlf7DFdVIU7vLZmlR+atjn5
MLW+aINZrzDKQBafFeHkwpOZFgV3Sm6kC2P0PnS/Gl97+r8M1O1mGxBvsEQ2le2k0tDsyHDC6bkt
VDw8UGhumjJFUYeNPM0cUR4xJdNXtHVcAi49hSZ9CEejOskHp1XaTV5gzpGnTEKUP7yS/9qpzx0r
nUwMy2BwTxL0b2UamPG2YOo9kLZhjms9JkqmcLH+anGbbdumEhuf4nlJq+ZxnNzyoueleLaQpeAl
fGYmqz8MhXXMOoM4vp5Vo60d5BLzqa6nI/LwiZs2I868dtuXvlcRzbAmZP6cmalYb/Zo98sokRPR
sNlCWgYG43neL0zuHLxBGFyzNL+OpbDuWZcuN/X+/5/J7t9fX0ND9AZYoLmkUa3trLEiAIi+zysJ
xZBxtPQnDaz+OKTZsMkbwzrp0En3AYSDPYEn5R3x3SkiJdt4EAPemMKOLEwLJYOL2Bq+AhE9aJi9
/pRD8ftOnZfAdIRuWiRyk4+o/fZhoj9htV06jZskd3/YM4xaPjhZ9eto1A3E1w7ACIvov8548j1t
xDandtcuSbpFryDJT7HlopDTmGA4GNwaq7nLulA9JWXgrXzNE4QYgKbu4BU1yF7G6jQMln/sJ4Bo
NuDrOEPMaOlzlNK8Hs++jtHo7LPcegDafpZ2jzh3E9pWAtc5rikzGC1GMaWPKLleAB5Z5WWsXcv5
Qde7Er2RqW78xJlSRlPPjRDtg9KY6rWpyggPFXClmk7Q8g/LqvWvZVVVDZtNByHnkKAJl/3nstoW
DkYShsKbKr/PHH2CdIQeRRbPma6DPq9zZRuNLk1rxa+5ORXFi+F6b4EzGPc5qrPnFKO5Q99EAElZ
mGRAwzijdkpVf+s1SY3aDib35/WgUTZjS0ZTZamPnQPA0deNmHFsRpGqDwk0tUeyU4vHljnAF4OA
EBqwIIikCzPu2U2UaVpurYSsYMsvs7swIcGe1DfvkrPC3fFHIIqiFNq5honFHkbkthJmQxY7qsMI
Xwyq92rDy58vlaYq9tLt2ZVgSuNaJzmB/ysO5HgZ5aa+v51a9Ao0LSVVpB2uNhFmyFSIoa3MfVCK
/Ni7DN68+Z2BAbO6PZBPUwOrIns6ahr3EugdJi7dZQtUDCemPYdaWgYa02Yw2ecTcCg85oEnkt1N
2evgtyqLmfmQANCxGxbBjGplaRkz6mHQ4/BkiGMmasDFqR8slAE6/SRfs7hjrqV7CGW8b3L/2yXu
xWuHep/W9jf5npVf/+ssSkxnbZH6va2xVVMC+P2iLcLx3at6fdFrY3hf98zNROV2vMQQOX0HhFFf
Z5D8RuiIShBu3KDQ3iwRexuzUuttj0fmbQgIRm791zntCAdOPx4tH+vWTfvhsWMMar08j9QcOxL7
IEch9DFCUb6JLgEDzI7ppmwJNXMZ4ue/VpG1V5p8PHjpZK/kwj+kyXEoi/SJCuSKxYuIUyON3+r+
WSoLcxfKqzf0uD8nVV4myDHckyALvd8B9VGadrGWrSZKbELqEkM9R/TUv3iOtmUu373892fO+f0m
RkXABMnWNVtlmWVR+edHrgoGQ/WY9Gxvg9IcyNEtciJWJ+WQz3q9nKLrzi8Ysvlx39zlODt/HeU9
Ooynz69/Hsnv9AdxNZxEf+4G+pRK4LwxJqqWBZYvgIJDd2qdQCwlcD3BcKApdbsSSGZPtR8etZml
X5hU/cQDD2ct6mhK5vas0g8XaifUa6eamDB08GdaQRzIELUOJYnS7+LUSFfStiEdG5rvOFtLCoSE
wTChGe3hlQh49pNJ/Nx0rbmOG+1jyPRkTYypc5doJtGVSEt20EqqC61Rj3g3D4atU75KknAcR/h5
pzLZmWVGhSrjiYNJZcEHmfGYp+keqbJ/r0REbzCYs3ZKEeR4hgrtISE68diDyl/XIkRpWwKjwFKv
mNn4RBm8p/2bvf73qyz+dWO1WaXkOkXIqWa4vy1VaZp4luKq0zZ3aoBDVRougjmryA/ba23a1SFj
5lHBMrDvGrVxNmUTlcRY6NPVcnEkWHyaXbhceyHliNYsord7P101QN0AUtgLX3f8K54e7CWQKufy
Xxb91ZA82UUeQQ+eNwj+YWajP5SVat8Hhv1TJwL+Sp7WF6gD4pD5XbBD7jwrgThz7Ak1/j+OaG+o
e2w/fO4BQyyl/q9mNrZAPwJ3Lk7PcsOIEyqk/MrKtQQqWyXhPypk70V+LPHY3nuiq/+QjGn8e+2y
2cVTVZu8OWzGTr9tCatSLYqgjuytG9j+eVBphi6YjjzL0gzZiFghkIWMNwemhcY2V+kkt1IurOut
tlCdoaA7jH+pmR1LPjv44SnuVWVXY9n/MuVYEeeqtTLR9GeM8sB6FUuJ5jUDnOsjKIsVDDoxLgR4
ZbrKeqiirjJ9fwHzP0ZoQx4SLpzZMFiUO51J4FGiwf26IjE9ZKc+ZAWRWi55AdLhPHDbAB9QaGtG
4fm6I0lsJfNRGJr9ikb5zEypHQuhi1kgAbR6b+X6xGTpkh8l6UJ/O4TjveKjiuilYjwPkzgGO6Su
b6nM9mgu7dnoUbfxmcSS/HUobH/NvMHF7JPjKc7JMuz92H6oKb4W8i5hZt4PJdDENeqGmg5gPq7j
nISOG3V4rKN81w1kZgZxaq5L3GJP8lSJOI20GleM48NmNToU6slI+Grbumv6j9nFE/gCOjdFncQa
Tcbl7I/1rOQqu/3J7KYt3AxHRTcukSHaM9WiOlaWXvEbEEvthdz4KnTEiHHbO61MEWG1qUeUdehe
AKLHqM8Rr9D+B4IcNdvfvij7QZ8/1fs+O5rJekiG6pm9PmilPMD515M16MeRvsvjzj7+/UhkOLLm
vv7tb0hId+AzS9wlv456uln0Kz031reYeY1pjLeIOqgHCjOKrQ7caG82tf8INvr51hpr1PJRLnVM
zj7ECOsDzZR5QoqtLqvMLe9vL2TesskdghFvMD6RbR466PStut4SX/HrKFeTfYBNqhsMpEkI/O56
3au3xnw0zNdqoz+Nutdt5NsxczpEOzgIj/VAWIjQyrMfu7DZA+YseTly1OeLW/O4Vn0XxTlTkEVL
3XqKHNHvwlnc54svYzep19QjMQl9KgbvyIjPEJ2rFZgXGwLo5G5PQez276VT6mujgjT8VxpvZFvv
Rds0C4uE1ZoQpHOdT89SzBsZ+rQhYfo+LfT2QSU6VBY3+T/OgM20D1Vs7wQomBQO9hN7PGw0HrM0
uS7VZCsslXdHcbNdmnUoxYhVtpincT6W+gdNoZQsOW+j4L7+qXrKJoA0s0icKD9KOR7LlrHIyn7a
x57WwJCY+5kVzaYlbQrtVM8PFcyaTVbVGYZ/TnPuOFvehxqNqempE9haAhzWpyD42erCuCmeKlGO
lC7zv6YG3cqthppY5Xh69+Dgl1pZPxMKaO7l9UZ3Om4aCrmas4GHWMoVCjAdihRnfuuoeNyIKc34
aGxDxYnuMlpdtphaqrq8E6TfLqUPLBo9F2nvwDBNGqsZVA6HqB2WjPyNZT1D5PUJXJrvTPjLyDtk
rfWGw9iELd2xxD/ISiplmBMWfbfrTWRZC5353FQo/qM6xN4Kzy0QrqIKHgfX/nJrWxJ2gDKSsBm0
9XU5K5qINsuz+7wZyqVT4i2Sdmn5MGhKvHHpo9eWNZ7oIUH2x//xJKdCjRlONM/aezHLaGRnqlR9
Z91Vugncui22tt/XN5eTFAnSN8CYmNWnrnd9urYlbol5nBWprcmWq/I3yZxsL/WFPFun0CoIMeJ+
CcZcvEuCOK1FFoPee2u9txtEPOAJ38u1khhdC55i7u6JgSccKDRs1JLd3JHXpydMicoimqNSUufR
zys+hVkw3KmqFq9CPP+rmuH0Pdpr+SvJ30E+xFryhwar+L01TkSN7kBo0U1XEAf1e8w0seYpjERz
OBbQFIAHVkQBzbNlzx72jBGUl8p13uuBj+iMQmmcaIc09DriQXuIRKUd7ML9Ka1rzMSxwHUYikzX
vytmzebnQ5pFGRPsJlyPlm2Va0ErbmeMNpHzPTARaU+WzmQHcde2mVx7Ia+NbTkdGSuKPaW+/rSU
uiZ5uPOziiQLNw9On1Yavx33YR0ax1Dva8Ai7KBMxC/AJ23Ev6x16Mge9VSNXlJ76Nfcpn7+d/lH
hCNV/D9mMNi5VctSha2T4C1+fz6jzODZzEVy9GnoPakCjSivqv8sj3KzVG7X5JHvqsvJCT6kBqot
g/poz/gJeQpFuz6mk2niNHdON1koubzRWvVpeBKVoW+luUX+pS3CpgOsrUd9bM2zrDXM+cgl5Zkp
ORZlo5uSLV2GnM/XpJKvAs5rdPNhTYaoepKZIrTINQd9EV2/Q4DuZTPZQfVUjc4330atT4xAhmbo
bQhHzAHCDs4eSOCrVtRY97mu+kq2jrqw3ceW6zzNnP04dGkkDMMjSeblQ18H19LujJfRnqJ9G2oA
Wzy0fUUxUupXxsJgJHYnU0Vuwll+E+4zRsiIodj5U68co/llRYPFvhyUKdVvdq5sLT8pvdI+Z9Wj
bEJWqm4Rs9yZiyGtN7dy+2ai7R1Rba1Ycw9lGZ3lIF2KxMYkr7fcV+NVqmtLo8K5vFBTb9hosXf6
NDl0WWevSuTRC7cGXuLN4qNcxTM3Zm23YfhvvJg+0KBEV1dZGVT0y5lRykFl54wvYjKz5S36KVHt
d9tuc0z4A+LiWUdag+P4+n98nceS48iWRL8IZtBiSy1T6w2sS0FrICC+fk4Ea7re6xnrDRsgszqZ
JBDiXvfjSZqsixkMvZb0D5aGDrZZdIzIVhd/0+m2VVZivddO1exF636NQDbvWpcOHWMqXaXheotx
nhKC3nXobmtSJPqHBX/AwQw9orfK2r+3XdtYmxa2kuu/X/vW/3PpewBWdUOnWwMV8x/rcp9+oKZT
yTgDnJm+L7XgdnWneGVwZMcj37c7lhi0rDff8LPXMs6tvbuM0JrbBL+9+rZH7JWXmpB6fw6Ijyo5
qrv+99HtOflqqZ7775+L2ANQvENsW5Ro61TZM0WTeck6cf/vf6r9fzI5PZvNvKEH3Ce+T4jrf+/l
Y13YbmVhrqMj6x0LbyZEaAAGXXR6sLYgL4ikyA4VjvuPIh0wIvjWi5NCQ9arSbsbHP+omUF6WbKB
PrOMhckabzkN4wAniX6beiqJqgfue27GVND3sakoqmq6IbSR7h2BeaVmPeA2Ynk0p+5FeNl4acYM
6FDb6u8CixkQkbvRDlHT8CmjJip/zX6PX7JMXv79A/H/n2nEQ0/lGnj80VL9U84GKYbQR8vQTjeP
q93r4caC1rUtswpTtLxVjNT6SHKteiBuEQVa1lru3oVtSJVzhDy4+PUu9PP6OTYM7T7OKgTxc/2c
yge8KYxA7rvmBvWlpmxYtezOqM0RExiX9OuVBCsslxNUOlwZ2jCcOg/wuS0HF34+XCb9PSuTaDeY
E4hjNFytAFuWfMJayPaqs5HE3RPugPDR6dIfgjTlHeOXg35pCi/9kLm3o1Ye2WZXH5xsiFYj9+4q
lgV0BLrMa7ZnHMqQSmG+ADEMjeAtCKb8Mujwd2zQCKggknMjwug6olFde5Yh1pkUj3pl726NRm/3
hTxt7Ar0rdGRXZwTauWFPq0HWu26pJpEUR49yzOlNeMrie66KHC3hHAkUpmEC3Uw/PNtNPj3L5oK
xj8nOI9Cv24AQrFMxIuuDCv5Dx3vNNPYhtkQn/mh6siduzxBItvCj8bIbg3dzqdTpLy9wfiqp0v5
TsNuSydyfu/G/ntdseixcIdMxuQ8d1FWbANEtjvNZ4KaR2REkRzkG1OnKypTk27VMtsIjtriUs6V
GhhsxfcMKAWgQb06eyJ9qvXwOZcLD/WgbCNhi07r9q/73qz2wZjAtsQkulY+k0nCUqLM+Z3qhMEv
XUX5TOKQbNrX9Au1gAJZi/F2pRY4A93/Vb90DPxLtvPj+q9oXvJTS8v0xlG2I+BaOY6lZoIufcsz
1MsRTrk0BuPYerBAfu7LyfnWW3a4TQB7S3cKW97EcqerUea4TRzonrb1MLgIl6ck/JHrdUw+LfYM
TBDzI7LnzAypU1eGe7qNmaa/IF6T6XpA6rTzAlI2BPMwbnQRR2S+Gdq2zE+QIbSnuKJXSPX8DrSM
ePHiID47pg7uubbCd+o4N4cHRSN6x+bSrs15SS6Qv8oTOHu0W/IyVg9hmVhrgt/OJdHbZWPVe1p+
e6On1IYJ4TFDHabQZwtg+LMbQ8+KoSi+G5qe7iPUMhQhhvgpDeq/qmXakRQ9f5Gk2wLXwq3EjvGt
x0yejKPLQqEaKSAGIReRvDLK1kd7gg7gMypr3GGh/b5IZtyS0sD594v9/wpqAh3fFkU8J3AMj5nt
v691s0h8uvrIkFqgcy8JPdBkqDuYf0ZzzQvb/Jp6/jJjaLLnCqvRrplYaPpdEu/Gyfe2mWp596IT
O/y/nyoy0tWOVu2L+z/auS7TZvIgcrZUECyrOmgvxAfjC6UgeP6t7qAAhRTlRaNS+10dVP2L6Jr8
KfIdB4OLkT5YJqENNvu8Qy8VDpY7fJDYjCClq7vHeMZ+9O8fDm23f4wETkAZWzdkQRsehq62Fv8x
EtT47sEBZvEhchtzV4dUYRFqvarl699nCpeiY/I5UWbbEnbSb0cvt49NYM8vc/XARBkzXrjiqn6y
KVAl9h0781sdRRPmD6+a3WvpVPexTYzXmpHAzwgUwMlok/XcFC/5VBxUyQ57jrX6vWwsPQJi2oTo
H9w5T+ook7eAOiKQkwz1XD+Ms7P3DAStfLBK+qq0JXpZb0oNzRqB4/WBdf689eryCxFHf6cAhY1b
f3VG2d9ZcgcqzxwJKSzh0m40b162LWWRN1LR8KjLrKkxOOe2E26XMseGrFo5VDTgcev54xCL+jCO
KGKNwk1xboeAj1Xht5/htbaNER8ULLtcfH8FkFHDRR0Jc6ver6DVuE7SV58ovXOYYS9UxQ0Hkfua
HCPzbNJrxMhuQIdGaawhReOhmxbzTffImhj6c6tTHbO5nkn6LOKrktyrh0xb7FXp4/xV8Id8QsHV
ME3ZMmUural39ln2PWvyYt8RDLVm9O+P1mDST6PPApafPPtsbuLXXNj2voa0y5Id2qGUIlPms5zw
5mu07QhkQw5/10J8eRCJLWOFE5h+wqYpk8/tC7yffRZ06XMnbP5+WhR3qlSkZATDFJ5tYK8r1gk7
ch1H1BE184U6CoHbMmedCRZcdhZD6D5GBvNpRuEWMPmCrFgvL7XuiDUfWfPZZhpI+rjYgfjOViKa
qjsVmm5V+Dtvl1av3gJinPE5zvVjuIjhyy8zY426QTwUA30RwLzhQUpqNQ0mKjnSSqFV3GljEIAu
Hfe3Asm/35EY1f65LnUNBBqWbTqG6bA2tf+hAFyoYAOSzSB8U26SnmH6iE0JmExQpVMP/uTjyvxz
bjNPkEH3F3r3b6pgq2V+flfIzUjsevcGFq/PzLezA8qabyWctacSXsfFsUAl2Z2N+EDl9vqNcV6Q
WG36YWBKjXFxD5QvVUu4sXwGBr41wPdkn6NsuEcWwfJN9p2sJHxQReYChq+S00d6E26rYs9wC5jH
c2x3B8Yaikakv2olcgOrrm6O7zKZh40pT29+cJeuFiRMuC6FeYTkyZVKUeOV/nC+YqaHI/WtyHiP
uoHkpTW8nWGZ7V8OScxrOw3yR4d0l4MDp9gtZ0r8soSmakW2afvcTJa4Fdmo+A3rUbNtvJewB6bR
eFIz0N9n6t3IM1eXbX6nt17/fk2VrJg8V2WWMvJNjrmKUFveVzNYUYoBqGb9rn+a6K+uY98OyVFk
EbjQe5PFmRhIjuqA9SpLXk2DNrLPDxMUo2KYDLH95lqlOA0ACjZmmcsVFC6jZkBx77TiL/7lx4iq
dgVGMNy5ksJTliK/RNr0q3JC/9Gdowvl5GytkB7qodCpEy6GKPdLJ+EjOrAVN4rxHBuxd3WcFLOR
25OKJSO7PYqFv4kJZjDYGzdHW88GBR+89OQXJr2F2y5hCI1tVPTB6sZHiAwwdmLYJp4zXlW5ybNS
MBN+xWKExKDKLJoX6naQ/vCGOEgUzrHVD2v0dZgyZTSnVjx2TTFeNN++S8eaku7k2p8gQY2HWQvL
7WBNeIGLInnz8vgw0IJA/in/YZTMxBer0W/RtCM03wPslIhe7LfbPc8URORs0Iv9JLz51fAgDfeE
Ck9M+xsy3wL84Z4rzq1ZspiN4JxyJwSAEvx9tdLR5wGQXk0TkQv8t/TLX50LQLggyYp082iMKT4G
4Z6minZbbJru++0XOwDKwdnT24+KmvlKBt66ZZ2esNlYq7YaNl1rjITGe+POi8tfWlkStjcXvvF7
R21C3FrNcz49ZLWGUx9AduyHVAQSQTUu0tp9DFBx64mQYCruRPrCXBJzOKSPWtpsUtz/NMeB/91W
M/ZyorQb3aU+SIQVRqM38puaY5nbGcvVaK/eoO+xrWltbCNKY7yw2j3q5CyYOjS5oikfcBj+fmB6
eymJNKWWW7VH4eszavuM4lMQJy9lwKCrgZ15vDUbRvFZtVXxaIAlOjkAB3ZjDRJpCSt3F9cai1Zn
Kt6rgeUrqo8AroD5qaIqtbiPdo6FqsFRgdRsHOM1aTIG5fHJvsMBQXBvX/5+qM3xaBXrcSDEmCSA
/l65aNSD74izqEvE0wKtadDEqBt737griSbMVr1HRlEcRD/VxiyvaEkbXmESlqyV75pFHocTlgRb
/L2M1vPlBzXO5szU2a6nEIGXa5NGxvMd6VtoUpqoBs4Q6sVenXpgSA/AROd179QePU673KslS/N1
+4j8ibVAoxeXLB+Ti1s5oH+dynppvJKWzVL5h1tGeDVEFPfeVb8HTcVzMIzRloySmhoW0xobWgNa
zlqN/y3LMXU7GJ2DbTWZ3K06rVGa7mtzYX1+i4OZ6jbdplJiHPuD9YqXEAQxHe0wG+OXtk27rWu7
9DBkY3BaDEJzvHY4537lr3uMm1sl6Ko937rg+oh0K7oOfX2+/WHzbN2rWpos1WO1LG9ncdZvABkt
b9XQ7LOotk9dEyNgsuBFr9UaSz34crXVF4Z+Ereqopes1dIsfQ7zaf5h49RYuZgCtjEan+6TZK4c
SmTcXqrU2SErDPeeB0I2V7G8WYYNppPkQrRGW7UGjD0ISWhuf2InWg4Ol+QReLRxR9a5zX0+jG+i
D381/phc56hwYUSx/Vefc0XOEN1+7yWaowzx6oz4mppRucz9ga2a/pEHuBTkjtpt+5+3kIqs4hJv
IwZ3FQPDTPqM4e4+j2L73k0DcfYG6kB5xtpQIKc5U3Q7Ku2SVuvvetW0b459D1i8g2hPVzTUyjej
bV7tZOzWpaxaZWWHsRLgBQM320MmzHUQc74VQ5GAb9Xdg+7KOiRivdcEyIBZhvoLfjmHiqR411EZ
jnQELpWsRrAb/J5lS3WEBLvvJTXQqz1K39o0HUfeIv3l8gGgl3tO6uhLIHWgpMBDYywW5laH/xkD
9CqX2i2VjWA2Sf0MEUANVTpBIlD1hmGrRIGW12bjqs2cazdPIAfkME6BiUsJIdtlKh57syuuccXS
qJPXIS6v4kpILhGZLeyEPLfYUFGCuhlIgsxGtuQa72PGdWCZrrIBxiTSkwutHoI++2YPZXfqzRT4
UtBPByUuUA8+DqUJ9liO6m2tKClO6dX3aV5ih2R54cjNmYnPanO77AQowNUAd33Ox/nD1kxxrAzd
xnMrVzoJTEDoft0+sFjpBGNZvmC4SO76xHhWcHeSyEhH9+35FDAdUBmr31u3qi+Fl5De60X1ux76
7i4jOWSXWt6FBVjwEDngXaoIA4Q6isYRnETNABtSmN7kNfsaUM7Osx5r1cXSxE+aiUQnD8WbYXfj
Bhmee8mKYcTS2wQ79Xm7qWhWXgxdTs2pyDXQVw4NFFURP+oEwmz/HOmtZRxuc91iEYbiZe6Lgj8W
8iNWD4hOP7AQt9js58MQx+V331igK7vDX4QZ4muep3GfpEVy8riF79JCLJswwX3fIUFfx8zQBgEg
D0owZA8zjU5wrr/5bOADNkkwjw8GnaJniEjBzpvJaxkN4yHup+Col029VbdfWFh7bWGF5mmW2JN2
Zd+hUuEWlFGvU+c2ezZZbP0R/cFCsrVTHBXVaSZUgzl+sB6j+EcQtcj7h0+1iVQnSfvlLPqPSrj4
SaQQYgwGl3x3dFRwdq631d5i/OL+J1Eyg9WqSNcN+5jbyIuMKlwbtF9vyKOg15orldjvjdFN35vl
fpx778domdMKJpuzvhXEDKOrzzKtzm/s5LGQN2mBsmLnGda0UaeDmLzDbaQa7ZXmIf0ZCy+7qgWE
Ox57s/DfrKYa7jpnM1Y+kKwpx13gtu6TYzdY2hmw5sFijor9+iIs0qCKvro9HyA54j1PH6YxIOqV
n1+jNevRdMvXqoqde1IfviFGZebAS/owROJL71Aa+7oRbcNON66tPiAeHY/TBIfQIw3gCSG/g70s
n77PGqhBBoQXN3GL1ewk4z1LwWrtFLP/RXaJFGRtR9INX3QSOB6sKntTzZsQAsthdO3XkFXcDt8g
ieWy6ZmAnj5gQQGqhzSY960lB1XSo1fqab35VM/mxkHDelXdpBKxOCvawd6p0yRIh3XYzy1rNARb
SZS+x3pi7O3A8vZTTjdkqNvTJMj30Sd240rayb7JB6gytRtHcRRbL1y3cx8ehykT56mbwhXLLqT3
nYe2KOoZZ3qzl69wbs/aNSqG94BK7ZkRJlqpa1td/pGZEEJVj85J0QoBW0xnS/6IerWO8uGBUZSF
dPtK1l33gAk4eK2n9w7F0rvbG/ndjN17lcdxcU9s1c+h8HIUf4CUm9iaPzw/+gzjEuEr9ehHfOHP
qr3HHPTPn7JnPbymCxXWCaLXlu2Zd7/8fVSN+u/n/hxFcczsXA6/f64Ks/pqxXwpFinvXo0eSQDo
uFsM9j110TTvjiHIgEIlrDNpXCEdDCfN7QCS9V2JNBVd9L7U6kfa/GCYi+pd97kYwZyYx2n+zrPD
VfX+cMW+R6Pnkq1Q4WDJ+WPWbFGj3SjxeknOGqdDVbdXp2pUJ2vaWOn1awo6/OxnmGOmuXhRd0QT
9skmDF0sqXVt46uDsKi0R5EzlOusruUt30SQHU0q4RJykepF/jgJ3C/qSD0Xy+cW+Zw6Sv1oF8Wh
sUI5zsYIwSMqKL84qdPebMCEZ9bGnSISRQA23mOM6jAKFGTW5jE2xmzqzqCJTuE0kS2go+z2Z9Fy
Oy6g/JuA5mLO6HQbo2dYjAAzxbOK/KO1+NXqyDHieBDPuj24ewg47lq9OOMkQBwCN6dBVLaKYjT4
GOMQrwjkprOH3N407/pODGcxCGPbVoG9zmvD2A/2Qopvq3cPRd6gBStnmwsZfzcZY9reDqf8nm4X
yHff7F70wGiZtgOclmbyaHmjeUYwZW2E1Hxq+YedB8knWsRRNhxo5My7aDH5EzPHllqA4Ozm+ptu
AzXAI3X6o1kwY2FspsFoD4uDNLfRF7ldbwmOziwCBMxfbekjVG1hNTGcI0YBx3NZBNDkxHb/aqpp
PUqoKEDyfDU0OnnKtEMJM+4IVGj6caNGe/UwOKik85BS0tzvbvvWuh793xs48mmg43jJl89kd8rl
HHGbKIqp2Cx2slHrilj0jBje0m4GQ1Ig8TD4W3J8oUH5zFF6osffzGTm9zv++1yM3DIZKS1oHIm0
zgzcURGxxEtatR/YwWDGOr73miGgyDEl4oedivOIdB3Wrb3Cs41Um43RYUkTf6tVerS+RWtacEqO
rdY95H2O6l4+tEv4pGs0M1rjL9W/p5TRrJIgig6xrOer53K7LVaTZZb3FqkA68zuejm8uDCDJfh5
wbC25tdkmxQf69mQ5SWpjhtrT7zl0YQSLnlSCiTHqOo94pRx52Q+Oku0gSdE5RtngpobuIG1Gwm6
Ouggal/LQhIG+XZu8nl6MndVqr0QKsvShlGbROeqo3Xoa/eszJmepIkEkZKJmLJo+opLqNmqvv1i
E33Ta2l+NWcfyoDfaiurdaxNFjmsxRYNfbkOTZY7M3li6nr1xrr5pOph4IWjFoT9BwujXPIN8bw3
4qB9qSUJQQevgXmzeFHrhXHxMGtw1jtmdOq6QN86M6Cape2jv0IcXKk/mr+GBEbi4OI6aTJ7o5lz
+AO79mefm8MnHyG9ptGtHvDm3saCPHZ9au3wPKbQlH4HW3wTkOJ2CFvZg0m7tpaw3QSJEl8yAohe
wQtuqRElx4HewM4Q7PaKVmiPLYhXKLdWetb8gRrMnMe73IqrrY9AZ8/G5yKktwD9tL3J8VycEmsy
TlxnOf0UpuxKqrHJ3WOhYonhHSNlF1I3yEZPv7hQti9446iyyO5cYztXAwn8Gz5am5REDftc7LL/
aiiTwTSzLl0xHSKn21RRcIzwYP3874M49i7hiAtd0+Ru0ij6a1BSe4miNDnlTvLl8ivOiokY9mF/
V5fl0fIbgSOS1WCYEPRVm/x9oHG6j8XNDywt8u8F0JdVrDGoxVG8TZlwAEsPwxXZ6ACrm6NYPqeO
1HMRHcSNDscZuEJAzAOpAp8uQa5Kl+s410YL+RPr/mEAnPiU5RWcb0NcsagUiNqYfQxMC3qQIt60
/OWhcN5xGAn6ZJHz7DcjaEeyr78gqN37QQ5kpGmQL5IWITvWz5Qcwo0P3PMY5Ji6RBpCVJIL/TGr
/Dsqp5QQHBIdGdjnAUNq21piPcvMDpMWBUMCGrlUWE+BVSQXVXLgGw+2Q+z4L9A6C8jqSX0scdWt
iUxZKGSO/7Ezwl9UEY+GNMQChNbUQ/ddsSik+dYZ7M9+cIO3uPZ+Do4BnbCc5o0ry4dGiWYbIfre
z/OVsupiIfo2ucP0Fix9tuW+Ga623z3ZmofeeQ4QBxTo25MK4rG6jXp/Xo6tS6cZeuQLuY3zMxLI
dKU5XfHE5tc9FT4i7K40oy/Tebes1zEys09J/Dh4c2zSqmbLzNNA2vLPxq4RerADIdwqTI7uj1sy
EGSyi4WkQ4uJfWtH0gkswhyoFGr5Z6ABIqiz4dohm8YQqv8SiTHSM9VR3UbUpxlsIOO7GUVZebSo
I+Jl9rfahWycrGIVS0pv5lc59ckZNl715Am6i6pwCvoV/Ddt8JOXYbZ0sPvvp6gKdnZQLretp9+b
NUJ+UsTVMtWYG/94m+Jjw8f8rQDOVNeQHzUD641VZ6ZssRnWnoNkpBhNz7UKoJobWf1TBSUpTMrU
wsQ32c28hulX57fGxQ5b0uQb/0n5RGKTtlHs5fW6Ssb4GMGMIgSSI8zQ/aF3li2JU9arHh9q7v4X
NP3YFOzMo3patlksFfeqvJOn/SnqyDZuzNk+Cr2Ldt2IGaHQx2CV4m17GPvYPxcJ0RpZWOffiDAP
c834hkRfMGUieA66qboPxqr4/YLucUHazTnuBkLCrTm6ZnpbgwHu4YfKCkJa0tPL4+Vk0p2CLjl8
RFN3INK3+lW5SNT+6wDM+SENNMmeL4KViui0W1TOhe9mG2RFdP0LppUrSq69W0ZrwyyXay/tBK18
MICRndvUOUe2X679BYqm2nMgyhtRMTjgpKWqILf86DnyAa86oFWnsCEeRUiDCTrLibJ5iTdAflNW
andndcpe2TgZI1mV6rkUCAs2JLqYZhn358aGMH6j5uiz7q2j9EtdHjdwji/s8tyxXGcDvFLZM/WC
PmrlAdHaFI54Sm34HO2Cklk9hJiC77oaviSbfnJN02ljdQu+A2ict2WK4KI53W5VK+st8sLIT5Eb
/z+wCSec4FfZxnD0Ujqr7gjQXdU+2sQez4nbk8Qhg+6oo32b6sC7gC7TwuBZL43oJeM6Jpmgp+43
x/ELsX/VfpHVE/UqDezkPs+0C75fcR/F3WMfGsax6ZbyAGgsgQJVo7kh3eljLtO3OKq0u6QBF12U
+YfZ6cHz0mCPJX2JrBb2kV+OkSGDr+t95dj+PmJXf2qow67+VIQa+t0bN8v6lR96Yo0oa3y3vPrc
MVO+3QzXjQEBA7P3WQ1vfjmfzDzLvwjEIEfJiMkV6ot7daXURuFsLTOfb/ewUjQSdXxphGNeRhcC
BUvlBThaBidU9elqzbozNbBNodRAJea0S0Qx7NT9K6AlA4NwvLWvASCb+p5aSguHgqGn/upN8Blm
5G9u35anYNmBoNYRmJSbu6IY35fxmsCiu7stqGr43yvVoG3rGuEqYN1V3Q7H1Itv3n0fYsR2GkIN
Ndwcv8nnxdKtTWgx78CHoGaKngHN1G6vDbSE4Sq4yd5hsOCDxYnsZNMVJhGq925kK5jYD6412r/C
wV2FsZn+mPO+o6useS+wN8zN7V0bnrVePNqQioNA2gKVxFyCuOusot2sgXdnWVGZVOOVZdGeXLQo
Sf1KptZwqek5rMPKeQeOFzxp0fSqpY79DaDiPw+aCuTevMJH4v2E572ym5QmdcuyDJQk2adT+a0a
K+vDdNKK9trcPxO/iZUqsIdzGWqHsigK/H+di9lVy/clf/VVS+3fR5F8LpGv/vPnijE4MFm+pqy8
diGhRQ91EkLZbsb41S1pk1hxp39WRCnFOgjRwjO2aNCTBBwSVDLw8avRji5poYkd8vDpMAUmm76G
PaeXtP2B1YVziOlLPYwhnVB3DOy/ytRmz5kOP1mFfzXtjK2gBvvOWjm8H9vyA40axUcTUMAyD+VG
naYNdIqkbtZUJ6cniDw+0qop/Z44+VppWDSt/pAnOBvray/jPJuQtmjn1O4BVg1balyTBzdjq0Qk
KEIPw/zL1CiCxGh06jh7RHPlfDYVyHmkC+0Tsdn1LmdXU0cvjTG8DjKmanEtjTjQMr6fmdDvFH+1
lSTWLpzvxVAla08ZGtn33/IafgcIxN8Bd2FnAf96U2c3Fe4bVnpIqiyy98TssXSe7H4l8DYilvab
x1uij4iKZ136z+gKBNc6Mc7qjCJr/8Qy8Jo32nmoILyuKbC+CuFnFyS36VM1sPWLCmiVtklfIop/
hTTH760sydaK1g7BdWP6nfZpWeTb0b/pz1ZYveR2QmM1wHbrSd5GaRiv+pC3L96A9VCUc7ihpHPX
jKJm88703ialefZlm1adWpCOvM6x11Zed/dEqpBbIY/SzmRbU1bBds7wuPQdhJM/L2TUJemV5h/T
IsY7rRvdQ+dW/kaFvuHIm9cRdY6zIY51OAYvzsg2wBt87aKa55Y8TZYnKhX1mQSy4gWm7riFOp3s
1GnuD6jlHTIaFre8YvOpCBMLlzMJ4BX0C8ogFoH2W7dkP4UiWcEhUnJTi43w4/TozMMRwbV7Nnod
SnABzlkR99VD7rXuWR3x9Vcg4Ap9q4G9a1aLsIxzI7r/PdS5bVYuco5JhOWpKEzSc5jRtnESai9z
3PHu8rD6YVTkNg3ix+h59ps3RE+zFyMHc7Nu3aR98YTskxAFYSAI9guBXKQRWyWPxF1rnL2agE8h
ixdo0czV3AxkX8vLh0r2us9y7V5dOXE5a8To0H/TXPPmjEkKJkg8Z5xKDULi5ZAdiNVYRfSeWMf0
CObT8NiN2HmzZLC+rOppTPjsekv7zILiqBr26sH1wmUtzDLYq9PAKaL7VuTHVgZyRBCH6ijWn7og
2iqBQyvP6kDbqG8TVXixawt4EWS1kYoN3s+akKY140ify2XFUXadfi0Tg051bsK3ndjWlm5af2gR
3WttTKyDkQfOlmjEL0uLxa8UMpvH+g9JTvGUuPn8aU50s8i1N46mgO3qV7fwLVvWr7LAve+j6agk
HepB16pxXdRRsu9b6/C7h7kgc8EUJimskRxBp+CaCd3czkUWPjlu0KydoXc+4qT5ms0x+tkbyKkG
guEmagRbox3uGcisW9HYsdxqU5tWv9YmSk7CcOA4L8SJhrOMr6urx5Iv5TKnVAWUAODvUzZQ4SEf
zHkNZce9xJKQ0JiT9lrhi/bR02tTnL4oJ4w8A8SfvsBTON7mtjL3PgWVymOVtMFGpZe1C2sgv3GN
VU0tDGAupH8/n4sz6VE/Ve6gk6XuVRCtrI9IASpmgG2i5BNeFcLcIGgnB1i1Uz+rHvgyjmOb1ndO
S1GRtGsqs/hqHzrHONoUGxG2cZbJYPCuc1v4Rm6zzrLmrpWjuF64813cjA+1sXjdeizTXeXDAmA+
/X6L/1bys3agwNVHg7eZstu7Vr8b+0gvN2IpG5x2vN7G1Ci3jIfAMEik8oKOHRe/JjIRjRHBWG3Q
RCTPEQrHgvkt+BJ2DBj4f9U98NiHSzNdcrJx/1hqyGTXzAhvL2X6uwylDkFtxYPodQItPRd+ZMvK
EBxY+UmDjyKmhEoJLh8PG5tVs77la0u3kdeOG2XiUm6yJAadaI5Zu+nYwq7UzUFpgYKlOf0+pRtp
HmvslQZccPw0VUflOpA1Ov6YnDn5gaBS0KodWrgARBMJIunWBAK6U0CvRNcT3J/GB+Vg73j7bMbF
1G7rMFp48YkNNGkMlS0etHSctn+OsO+ODxEc1u1MaEMArvJOGe/KLL5DnaSf07xCzJs3SKOpIt5U
3m7SNivXxsvCzlzcUZITaMKa2GVToFe7hsy3femF2TYremPT6EPxFQHZCiJqaZpN5RbAl/e0FGHD
CpVYzA6HliCJ7uyz6lzbYiZc2WkuueSkhRGO6t7XPvLR+u5ULIad4kG9RZWnmo/BwqWSrsoEDMhY
BhFIMqM/zvJIs5lRogxhpzpVL6gfmUXf43Qv4vMoj/68Ksuat//B7eeG5c0A4EWdIOoegaASFJ3G
7Fsp6q2dhK8iJXgsXLFfHQ4OmRSrnprDgXokAFHZ87Znd6cnS/QU6dX4/LuwOdFyDrwH4kCGu/+Y
QnlKq5/MNoNcFTWsY4j8sAXhH1NHDEhcIBjSwEjvAMo+qwGZbDIHJywQzrjZqbs+GavoaASYzYWo
xoOViXSjjA+50J9vgNKip/YxYoJTIYv28ODkYvlhBPa4Yu3/u/baz9V7Ns7dfSXraYLmybvT40eW
kCJcUCD0vCvcWm+dWY61JZJ2QHtBzP1oc60n1GuvCiJPJYBtRbFsMe4ve3fQsf3Ikp2wRP5q+sNb
v7jF93jxvyP6nomO68hXkqXuAkvhQD9s3ZqCraZ6Ui/LrdEZ4zWTPxJQj+a2L5JrOotzECbFz6iY
ztzhxc8u7M8ZX9oNWo3GddN6sX2LN23a5k1oQ/kAiD59a4pH9b6nenrzRFsgFIme1BfnQ1uHYhI+
0sU1Ny7dwVNa4/c2AyaIfqYyGSdOsXWCzPswekRMsk6cc6uxUCvOWhrXzxqsiFUpe+xllhMiF6HC
Kq9ZEpWbzhPiqH6znlKi9umDYTyY3qyZ1XOWPlFlJXVGr1hnUzPGDZKuWZul18gvh5dmNI4GVvNH
bveXiYTV0+JX7KDkfr5u4uTkjywy1DiT5O7jKDQ6fWpkN0w8/W0+mke3NdpH9KjNPiWWdPMcDoH5
jlrfveJ07le9VIwVBJ9t2jiRxFzI85LhUznTL7XqlEvMovemVzQ0Yj/ToVk5oYn4Ws68sTak56VD
YEy7xdg4yVTuZ5CYj7EN8kdWetSZy/w1mIt59UIBzsabSfh0qDRmfvZNumJ/+TmdZ7RlBLlYD236
P5Sd15LcSBJlvwhm0EC8AqllKVaRfIFRdENrja/fg0jO9jTbdtr2YXKArGqymAUgwt3vPTdwbyak
YxR5ot1Ygm2j26nxzRiZN0eTlf+wSX9p9PY7sIXu8Q1TXscU7wye//kNZMgz0J7M42/fpGi7NMu6
//ef8p9vkD9Ha+ThtXOjM+V2chnpFHv4eZQvk6kTAKlFq9xbXV7NHrXn+n4CdXKbG4VxJOHI/OhT
7fH9TsJ0BnF/uWco3PkT2UmA/TTxPGGRkVdkHC/tr4WvZOAyInujdFzrxKm06fs39ZdFVWibIpa4
pE5DPthsa2czjtl2Y7K60JiVv3bFGsCLKyvtYL0KwKp8Vyy339j1lN/TDAFYs/oSJ+C9UeEYeJ+J
ZzWM4TJrYfDY3DmuNu+LKv91mpNBsG+67tscByupSY3RqLihr9vT8EV1xUfcR9MfuEP9OqBV6uUM
ddKazVQ8T1+NXjHOGLcqaIwskrVWEpDgxgHVMLrQwsrFx6Ba16q2SD7snQ81S8Qn0WntDpQpbRJu
xnsaMzlNLfQ2E4lhp5qEUb/u3eIFj8e4KyYnvUQIFc8Q8EAkBED5+zS9NEWJhknOFho+e2f5qkXD
IRDdRW4JHjWfY3M/O3jGVXLnrMrs3o1+qk71isSlCm5v3UKRJUdKRm0Ez1QvIeQja00upTnlAm+p
LZPcX63aDoUzkTTNH5SKnnI/BraB1D5Hy59F7/KIUj/8dUTFze6fNMGG6l1ZkPFGSHwXWegumEM6
3Wx/6gMSXBLJindAFP4yV1/VscTKiuJ6uGIlSZQSSiSMrplhZN0qF8I/3Sf50gr3AQR1jbG859py
CqeiwyZAd06uL4SXKdRE7neiOvA5yq/aFAuKhQ6/W661SI3HtbLQRlU6xfyIl2A7K1wmFEiwQtw8
u5sTOCwQ1NU3Ilo20pEdsOHzHHD0b6GRmjtiZv3cDUuoEyhr0ZTwL8mgBPiCcnaX14RcSbFwhznm
KE9JRnN9pTdIGZqq1y5O8x9QELDcs+GAUBZSfxPdegosp3k8CG27ik9Lb/w6tZwaeRX2Lw92IPDK
NH1WLX5g0GvMr0q2zr1B0x8tmY0gtrzGazI2kJjgRLAhUWLrWle2zEhTK378BZHQf7iM766y6sIt
9qUk3Ys51zNAEu1qznOBVgp5TKUSvYGKtfeaYrGOFUXWMV7UZqdOdGsfP1SA2ATqufHYLKp5NJwB
L//3aVbSYMQPug2rKP5ahAgelGSJfh2V4soqNDwDdas3eRgMd0sk2mG0quLYFTqN2rUvZqIgSGol
ekr1SqFXsHwWawKY3G+XVmL73GmIhfEKALz7F8Ci+3cOtmsL0yRhxeT5j1pS5/zvLqssb7oWK7g4
EbLqbquCPgUhnH80gEpgorfOm0ZYzo40jhRpi2NfS1XTNqXlTp+bub+J9Xvtrr2SMkNtVg3zJo6L
6EYEywDxtKxPhgH5uDaiVxyN01MyhL4UCtqDQbkZNvjKVJSmKFDQ2EpxaBVjNzDDcdCPJAYhx0wz
vkxic4nN4SmcAn+o8tBzm/qo907Ggt83l79eNK0x0fi6GCScOruXDQpgnvAtybRaBm/I0kwvpEI+
my3/2freXLj50TUGnpzO3NxnRftDLruzRlTcovX6lo2c+cG9TcGZUNfNFXoHmY7nouQnURaHwd/+
y6LOzX1gUbwuTlzs83pm6GAbmeGhBCkFsWBV5ESeM7ADlxJ/vaY3l2vw8P/KqY9QI24Ky4hoA47m
4X+7VTT9d7OKMC1D8MjXaRAbIKt/A6KNqImAweApYtvJ7TfR370oiNUc13SuWtSJjZJq5i6aZ4Ub
q2n2UqOEPZhwxxYpqr2Em4Ge7b6Zg2r7sI+J+NepVGDPRkGlVmT0u4GBLB6UDqx26zwkU23tYCr8
JjHkPtdJoT8wXfYQozC8EjNffkPT7njgvPR7qygufd9VKliG80s+dQQmZ2F6RGqqvrVR+Cb1FcSh
6J7Rl9N9Cd5maCtbKXYtnbHZFyK+BjZRNooRp2eJymly29nEVRD7khEkFNCGDz6AbmXMY6k3+3jK
ueDCYTcHyMiWEbs0GQcLefBt84yZpT7lafdnGOrQgHBg9ZbTvzZA+vxUK529PB3meL4Muf31cRYU
w6sRze/9ylAjP7ncm0uOTy0n4YJYYRNLPqdJopWHxsoDX34V4T5gttVMUo3sKzS7WxsqhnOsqynb
Rw0I7VYFqdwb9oBflLac3HP2ohsvpGkBS10/9KozDuys55NUdVYj0YiVNZU74nH1k00gi1xq3Lo3
r9QAK4B92Wu0xNBvanSmNFrtkMHoOfHsZNhGr4mZ/MlR9OO/XJrO748kF5q37XIj8n/IXyXl47+s
jY1w8AaYwj4qBiHXKqkS+Ubt+FiVmqGYWmAiboQVXaRnIB4bZacwaFmTFMg8H9P0pmuIMKu1nM4+
pF3F0JJp7YAmUEey9uYYADNxpAVbsADitVhClGVzG3wHyM3Wl9qqVF8EOj04apjll9XcuxqW5Yuq
js3OrLv30GAI7kxi/JFXTzJxQwo93Zncw4l0Klg0jbgP3cGlV3OvDF3c5TuhmOJDPpZEaFXOUx0u
Nyk+CZlKwu8pwruzEhLLMlF9AjVJliGHcv+XWodl0LyYunEGEJp9ZoTB+DGg1SuPKtfaacR5Pmmp
auwg07YnOtTZnfy3xQ/EPUjikJ41KfCmzhIEoTPpl0+56LrnTuT1M4v/+2yjDEFeji65CQm9bx2R
ex3b5X3fTA53Z+ZegakDHwuARr+3eVPdUcMFlyJOyDHj1kgZ8jP3MePLHNoXqvHotel18+7kKKLo
Lqj4rWsViivybXFbhvldnuVRdgzYrmzQv/fwXNtztJKUiZYrfZSQyy0e+nRnLtbFwkh2IcokvcBD
I2tInltd/fYr+8MEmqWUc74ryFi6z+JtrmsT3VFMiO+6P49E+703tejZVpX4Keywx+mLgk46JmSG
XjDP3LobCIph1WuLnHjWzAxfWIvZ7IG920fYIA4x4QjpNNg/R0X7U5mC4M2BuR/0ReAHTBAOdqS2
H5hCd8vYtd/MVqEZJazljOO1QqXLPlwJmm8mMEFGxZl2N5bwR7zkV7UTw2UKi/GSafV0xNl7UJdx
vJDIHvZ4IExe5ff0NKAso/1Sx8GpmOPyk9OY4ylOuYgDc4ALK5/s//vulOjsvyF2TB3n4or+I0bM
osH19/3CHDcg/jE/nuohv2ir1ABnj7Iztbzfysc+GFluSD38dRqm6SYi7WY0OudcCvcwasoQkWH0
67SuDSzMugp4jjyxxOmcK9YI5yqPQBA4V7p103Ww0C3w9mINf/Yuhq9fudyBccFs8ixXUfliTtCI
rYjHljxVqkT5F9SKZE7/90fgQhdCW46UVUUvpf0ORNaGlmBR9P8nOxjLC/VQ/DaZsecaXfv0cNc+
7NPlpDlnudsRKzU5s/qc69u4FFlYb2fJq+uzntQ6Bajbw4gGin6mTOjUTVtaWy1noG6vwpuJ3Avy
QtPVy25gRujqiTqPaTmhgPNDWSNPu/U0MqPGVxULglntGpuIHfiLPAq1PH4hLICmhBY9VQiOHxZg
V5vSJxSWW6rTGSnammnQYP8FpVa1F8QXaPPskr8nhfJeTWhucUj9JEtQvGYOSWt5nWt72IWmH1Kl
bTpTj27R6nyTvTAboib/vPnfKO/W7xZ4oSPTNhzQ0mxkVPX3rasDkFyjlucRx9MwjYArdMAOPskj
F/30bemdte2mWW9dbbHPzvDbGVpkv2Udkyl4DTNrG6fMgYozdu/ZU8veBkIZ4ebp8qv8T9kOd36Z
ap0Oo7cEC1fieNqr6JnHYjA+1/389DBo29V0NVdzNhKSbD8KpC3V2DFaYn9Yhdp0XizCSiSilwiB
EmxjbN2TsdGeGiKfSMmptC9ZTEcftSiOfuk0DZC9fYzoGqSNVHEq5ul13L4aZTFv/n/vbB0fN2Qd
Fe01ACH9t0pgjBjocfmVpyoynpKIJDrWaJ2Ix54HVG0k95LdLPPYBJddTj7gX748o7RaNLRhBr1s
SLaN09+UVRsgX0bUYVf4beQF943NcMC0vEqzlV3SDzMbD/OlVKaFSijeOlJuHxEhfOwrg2K9dpfl
CbAKUTs4QzfNahn661R2Y2hZl/9CnjD+iZ7Q4IcJ3SWwxVZpTfz2kOvrxsgR+BIfWmrmduRe35jz
J6etEpxjAzp0zf4zs5J506yQKTPLbrohsnPElvfrrLXHJI7IvVlv3Gppk2dMFbRqXyznxUFBYnld
rxxoy2n0IcTypqXadZnNPxle4OXjrtK80MbfyP693dJGCz4Lc2vDi8+KqPxMLybZjWVRn9ImfS9a
l1T71SfhGjgDaCksWzGvMJVIn84DwaoBmeS3ZILoFyUw15eaLW3aBz8mDhIRCHkAA7OvouCLBiAY
5jMds6pPkBXPFU1fNKCDL1LgMgiMTH8ex/acMO/drO40ypyMsA8d3TikxBK1QKudpU2FPuqGnqH7
xofZeqnartZDgUtE64e3IapvnWqTEmgj8G3drEYhN9zlsy419V1O/5897kpvWrXYOiSbe6uhll/D
RyZjwjRgOJYvZ3p6C3diHJb+LFPC5qBA02v0HSkOqwe41CPU+26u+FGnO6+l2Sh+SDKu2ewnbaBD
4+Z0CKTVcgkc+qup6HalSqdfHoUpU7vS0Q0vN8TKaxy7o41N/6kD72RbefKRgB2J17ZnvepoZ+1T
mSJGmkID83cLCcG0Kq598qnX7g/aiwv0Kg0jC0MuaMXqCTAGzOt0aZ6wTaWbVmlbRJ7tz26hoxuS
yXsgH75xbDfxOBCNUr2OPBl5kuzdqnY+sN4AR/yvb2FNIS66IoUzl79AbFM4m5aKDJyWX+0Dx4bK
vAPf8aOeum9Ni+bZiawP6onkNe5Gx9PwZN/GYEifyKGBBTGbBVNdFNwWVOPDBOnpoYHN6SgeQMql
/sOUE6QqoCzIMVbBNjg3e3v30J23roccNtk8VFZWyJQ9cwkP7tziprGdv7iwnDSngRo8R+UtD2Of
7euwbYPwDzYdT9IkhKAFejBZMBuSj2iMK9QDMdH1NflHO7n1lC+MsChulCU7SghcSSnjxV1B0V4B
axsC0hFHujyPxS9Hz3svIY0Ma5dCjRE6JArZ5KsvaskQkGuK9WKpWfiiqA2APiPziXkMj4SatHdH
I1K0Y+tXRw7aF1oEPL1d5+tEwqwY0Hck/Yt8DhRDpJDnt5CnZuY/NZqW7UZbq4uHx4wJBcNkAn52
FpwBlhiUIIE+5pgVgTkX9OZm03F82Q4VQdkfEsNxfauM6ssYzPUBNWJ9iTTwHk5s7eDyG7fQTgLP
qe1m10moiSF6weYLUP/MZqvtGzpVI7suJd8hS523TTSE11q3Sc1qS3D5MkUPruDwokWLdph6QDnc
8T+tNWtkWG12uE5mXFd8TtEfgUFJn0yRxaeBNHrsYCrXmIN8OeC1x+lrZtXLKWJAhwEwEG9GZP8Z
Q0k4tvgEt8nE0KFm/HdAqNCdI7XEnxsK4tpnxlTFapEbtAXKvGhnwsvKP+SzX8Fjdl3PKp0MtHEe
jH0cp5TA5AREffpmtoPyDhj+PipAvHlu649fq1ahAExmzb6qJWqkluuB2pHZvpbrNLP/w2QU61E2
4b+qDfOC6zfxOjMprupQjUyfcTKMC1fowlznID+GYW6/1y2FTtUi7Jrc7ojFmsCSwGHS2vAZo87+
4QroJFDh039Zvy2J+PvvfSmlMrhda92aWxTf5m9wsI6ZR7s0Fe3jGO1dH40I4JbFL1dvGFxF8udT
4zOA/WAr9+2lkTpe7zb5eVISVJhSaKXTvTtVyEBuU4n6Z8i0ayq09FuTlyzuoEk1A65DaiLOWtdB
067prrZ4b/8yjMqjri/eIdIdUCEy9xciI1NmhcMa64sqDNRBxpxvNVdBJz8k/RUBaYRqpztL6dbM
pmOHH5Ks2GHaAcISxGVG7dllSva+0MJVp5h5XEOfJCHVZsdjefA00uH3dhuTNwWARbsY5ChuyngV
4Oi1n8PpfOCzhnwgjilvxqNoo/7uBsOp1BRUqeWgv/x1FGZi7zYOrINKBOd0hYHDXrAbhg+cF4hD
5L9tyfg8/tMcqMesJLrL7D3ZK0AaA2t77SXNMU5Fq1ZOS6ILMKKxs2+JUfQwjcS0U0Abt9UtWbi6
pPYodOMOIS0EMUZR+WtN+tL6d6QuYj9XFUf5NwalmZwGF+TImkMDPuIEaIbSXWTxhlxs4i0C7LYD
IqhjRy13kWscuYfLfgmLaFv0jXsOeHbf5BfA21bFJgDOdMEZ1nvyzVKQaS2JAXHK5jlUWm1bhBC5
l5YLQiIW0dosCIGyw6S56iYhZ3YvJ6Aqv4JNtJ5GrX2rs8Twh1anVZpqo2+qBalnS109l236BBzd
ptGG3cZwrmSMlTe5axnWo6nWEz8iQnCbL9avLyC8SYLE2UlTnw3EoytS8uQidR8aFaTVQcxfeXuZ
XcNrh4ohBL7mg1mNxXOWk3SYN8rwQ2QefTmKr3641wG0Nj9GPk3F8II0u4KjmrT3HEKH76q9spVs
1wAzoj2qxVFCXuVLa02h9wCi0bc+ygWmdmZ91+Gu3ajJi1oowwWQX/tCIg1EC8f+UUd9+2I0qb6F
Dmn5WTIJmg41kethM38e04Hhe9h4xRrBGJiiOkn9upPPAn6HMu77SJ2e5qaen9Apt/u6w9CNDqqd
5+mkCmvaNOCPk7Uz4Soz+BbDNl/V3g5JMICEAciGIZtVKr7aLWhslSK9KRsZOdCZY7lX+jryW+qN
i1Xp5jvRYwSvjN+rIkivZtKPp8cKzuhlQdwwgp/HlnGU666iWv3xsb2Ixj/knghBm+9kc/bVEtFz
1BHMmkyV9Yy818C+a7w7Xe2c3NQ236xcuTxcmsTJbRYj2j/+pAcjBrE19/HabpCbPLnxa3SV0GBd
Lw6EOaN2yINz546sX3RZ2+Pjx9R0pGa6XG7bTq29ZsybXbsuddMA6hk2CnC3VfIeDg5rrwj5DnbT
daVYO2E181Z2ppYkt3fOerryzok2F1fsqNE5ANUBpb8ktZCSF51lvS31tQxOMUuVrVt9KWe1QvkS
/EE5PK87b97XBRTwIa+Zg5k24sbZ8MBUEsrVlH5FdvZW7oBQqnVbvXOZSp2k7ypoAEyydEV+yF5p
k4WK+hPTDSoOOTcZ4GZthmk5yw8RQNanuEUJJdlg+JDbZ+mO1YtO99OmWzwMpl/lX1SvT/uw7Ha2
Eq/euvRNet1kp75I4zeFGRrjnXYnv1tu0YqK6aCyWnzIHDmY6zNd+jG16B60BrxuU98+WBlsW4uX
PjqhjFW/gB1190lR4fLPXCynlkIRUdPA5CPo73KjmSTxmvnDL/0oHzsztfmOLUd1yqB/7DVrbHwb
+1Dmww2YvLQXs/f4SaCZIg+fAmTAVZ6f3GEuYb3aGlvFQbuikUl8/NnPQcSgQ16tIBLFddTq3agm
b70oGBGs20O9UMnYUBNfPvHkD+EURrI12ZzU2L2eSbIaaQqHKiiHbDhnDmMOs+vV3dBU+SEmTmhj
ZKSc6ziPtl0rxkur9+YFnDdplpOGPZjeLC/6G5NL8R240VuJkPQVAXF4WsIwOJauegptCmjd6EOf
GiI9ZtoQEXS/xL6M6tamZdpOI8+MVpu+PeRMTcaF859oNnnUM7agOVPfcviux2JOPuns8r5PIZjx
lYznQNjzWsXUN7h4w71k5gNQZP0cKPK2rnQZhCLbV0Tobn6Zkuw63k4qlIwyV9VzbaV/yskQUjSq
ucqdn9LxD2FWync9cnl4Yly7dwjyCEK+J0243j0kJhRVc34ItwHIKrTObHC8LHCldLTw+147Hqv5
lEYkKXkNKZrJCFLGiHF5Kp/lBkUYITdT01lnoie3bpw2bwSmWwfadrWHx+i9Nd0/zQgtRZUNh1Rz
9Mfow7mMYnAv7CmmkxjV00wZ5Ak32xETql3pEdvEoSoI3AZC99RPiG6Wz4Y6w/HXxg+FcnLv2hOd
/3FqmMpah1HgKWjgy25QcWOgqo0POyrLs47X1Ae3wTgIywS9NERrTGP4KbirfPoPzX7B0rMx15tT
XRAjLFFbnDrTHTweqcm/THo16/dURAFPHlAxIWyapa0pOX9v3UYZUmgibdzT0IIzhueMHClM8h+5
PbyyKrenvgC81FREUiCZMg6qWQ6vdVPBAlaPB1yg3Zu7DkVE/M7l193bIHk1aW1YufoSVJr+lgWT
vlOVqT/pZpTcqwDSqFuO34gTK+p0/JlgevSmhY5v3xsKQ5LkLcMofpUXULuWjgihv5fkdV/UYul2
g5kQihFkyN8wV20B6uVnDLMy0qdOmQTbooU2ExbGRibpNuXcbgOsg3AIVevVqjVm/Yt4k5fWY5PW
KJvSxutVPy406rddh0zdl5s0p8fvQBtP9x9+nSlDFZS0mXgLKxTBbHfcxxHQLv5Ug14rJlJvmEJY
bpMT7h7RFmL+E70XoGLZf2dX2vmy6ZoWS3RFm01foBf27le0R+Psli7fPP5G8h8eYlGyQ+uNi7pi
gwVhR0M3+WaqpDIkLUb49WiMa/tLn+rOYclc9TLbmfZ4MZSe3nfALsXNzHHfzViKZG1upK8P7sI6
PCrSPN66fdE9mx15zRkR1DRNnGEzTfA9vQgf4J5lLvEMnnG7qi2Fb61oubZiOyXXYWTKTJXST4bS
5Z8IpXWjTW+7HK7rZySAxka3oeySjynoKH0zlcfu2l5YovmTMdWMo9D83quwuuld4H5JimL0C8tp
nxVtaSjNA+1UL8l14S7TuoFQwIUgy4t8Kd0VGFfqX+W1QXu7v84DH2jj2oSKOcGdaYizJRiy+Rfs
qrUm8/29xHIcQ1gQVyk+MNf9hnjMAycMyilXTsKNiABKp+eWBM0f64ER6I8DK2nyDxOZjWsim4q0
4UZG1nLsw8r0mTllF4sJkYxLqnkMHhNAN75hEVNjsg7LDthc0VTHgvvHYwfEM3trgTx7bkhnv+Kx
QLcSVz5phc2r/FXAW/GJ2mleG4ddxRq+6nXV/D5i0/ne/OcgVYb3qFY1P0m6yJOfnET6tumyg1/X
PrRW8n35sEbtszMr9FauSMJ/eRb9k5VJ094mV1Ig4KZe/YfshJFrkOElyc5JM+0k6DMJW7QFierl
tVPeSNyhvAzxjHiit6qSLfoS7yZjtbTWQj930SdZ482RAy0m5nnWiEJ5jpzWvULCPwLFCZ6NZQye
i6XXDu4aLiPfky8hHFpvKstTo8wLyT22gTUjsrZ1Xk4825qLnUxcdV11l71VZ07elvWsUhw4Sojc
qY6Sde6oJy4J7fkacZOigjTiC2IHqfuShS5JO18eVWJaWepzPquo8grHesZp1B/iqqr3Rdb6aTkn
5zzM69syIQRoQpF+TdWOrw07rp359Fc33QYm7CVxYvqyTkxDYopVK3qWFhU6JsnG8dxKK46SCDMt
1TbsnfTTIuGxaXbMEMnhKQbj7arVN9QwxUvX5Vj1le6TbOMXUGVvDj9UZyt+GhGz4zUcdUbCUaqH
m0YerV81cue7W0bN5/Xtxzes32pCJt0kiVHficxlGp333xoH20WRFeUzmWXK3unGIzFw/VMN6ER+
wtAzC6+kxn6K6vyW4Ir8uR4sUZLtFdUGfTmU/J6HYdlLpg2pQHfXrnxc3+7VMVa1hTL3OI7+1E9K
w6eTzDBlSXO5JnHLbqBiDN9U7nG0THhALsm7TNTO+HhLDaRGExX0kkGkMLjdQMo/m+ryxxKguM7L
9M8JkJkzKj8KnYzgLAz9yXK+Ln1dbBG4uJ6tiW2YGNusyr8tcZpwqwJ+qNjANPo7stBjUsPai4l8
s8JLkys/QvhPu2IkhDO3o5990nlVnQYEj8zixK2rsKDhBsRrFdfG3mwn/sRKsEvR431Trjz0xGy2
ZpPyr1fD7RD0e8fM7W3Z2T0UXfUEVZkgrClPN07oet2usqmgyzr7NHbiNWZwcEjDSxqD3LXa5Kxy
ka2Nftq7TrUDbWBo9b5zhhuE4d28ZgrBIQY5Nn4iBUndpH1TXPq24Tpg5524OvVnFoD6Xw3e2nzJ
REizv23DF2rrwCFQYxsv82nOq5eAQfpuBK3YEhzpYYjXj5Z11NxGXJzGgCBTJpih+RAAjEwn7HbT
ScmLN3vNfo9C2M7mSLR3DPE/7IetnRQTdrLF03IW6X4sj1Xbfq7Z+/FsXZjKxn6F8TapzZ9gWsbt
on41gYrZ9Fx0whsGuEO503okHIz7FdLVFxhkm6RHrhEIP2n0ha7B8pqJpGJpww46aOYR/ZHuwRnM
/KGMewaF1mkuanYmtg5AXvnZaNqTzZ8zD717V4MeTrl9dpJu8VU4bSQvDOw2AMKMSsHnF86nDuaU
UGLd12A32jz89yiBLU807oF1t/fcSaS+O7kbDe2L79btlYHJqzWiLBPgVos/QSexKy69eNC/LHNq
b7FrD3VUvAmzYH7LXu5ADGz+ZnRrP6iPLsi/P8Y170gy6yUVYNVTGY1y0Kre2WH31N/bdL7RH/sR
N7Og6aRmu8pd1D2bpuE1KcYT0tMG4HTabclXL2905ZJtObNldIbu06yJDkl8WT13Y/cuivGWaVP4
X2yfhdzzc7t0fqpm1Q0tBTwN1x72NUCQMr8VQ15suiVfVRYeKy4R119zw/J0ND4FFa1TfbBZ3QQZ
91ln+gN5DwG/somPK59r7nwSevjfPLxSwnoRII5p7l9KR9wCc/QD+z3pM69DoZKHGWWFSYPnKY6/
VoaAkIFBuru0TrWPKnTS2LgTyts7wMXWPYRkGQ99h2p6BzsRnoqXhZ8XqEtOeGUUbgZeFn/GzufX
KDRMdULsdhXZ1k3bLYEGfeJw5Z1WIW1z0lCbGSs6TlVQMrzbhD36ofpBlsz3ggfP3U1fXNTD574v
NL82AwwYlfIi3CI8Bz2dvEB9Slwr9JXEzs5a4e6cHiFEdlIn8t2WcirOxcR+ajRxY/SW2AiUvncN
v3ChfTXGrn5ikDwmyG0QF3mRRayfEhUE2Znp8NGQZ704evAyBAEo0dzah7oYTunwBXvEtO3dYLVz
51u6PR+zpvphW9Y7VISfhjGtr1mv1NhwnDN3n3qM8Tjvm3W4MS8li4RqaJsQIkWA6/rca5qvLjxG
5qrNjpOtnLui7jfOMnGlE24bRk15tWfzrpNq+VwXkJzSH0RJzGR9oDv/5phzt6VGmDwQKtGuz56w
lR3DdDGPmZF/S8VHF5Sq55rdD0S1ZQGNUzzJfk4dDfvOZR2G7Dv2sTij368ObqXWF9LBDradRhc1
cD7LNhP91NKz3Fz3DUaoJ9saisOSCoxWZkmw4qgXL3lZWVQaOPiHXBO+3Ydi5xomORHWaMDoa5gG
l45xM8Cp71ozg8uwvie/Cha/3DDvIxJoNJK3SYHeQ+L1WdhFfXNkCY6/jc12G5seUfHjR6sGNM9q
bS+JE4//NBdtf9A0mGfAo1gZyIW8zU24Fa0g3rVGiyAp2WY1N7Tz9OBgOu7GrirnUvQJyg5Vjbbs
otQrAXS9J6drXavMOwHQche3iC/5lRkPqB5AmtCnwFp2EpahLCxuQZCkXjEGaChAnb2C1rf2Fjq3
Ioy7h9aL4SFl4Hpapi2jLML9totlj1dzrIJzU+peqxfEqMiy/39LGx6SnL/v25EkIRGxBMJC4x+5
KTq7YFSlLelIFgWbzHtz3c7epHQw/TJ0ovNjDif37gibDy2P+/emU79UcHX47OZlN4I2vI4C6KbJ
Y3BQO4SDjnKAiYC7kgfptZfNxzFKvlhgGftkKN6nCinimkBbGziRoxe5eQGBz1xsjQwQ5KeeAa2m
XgwUzAuUOXjN9STdg6Kjyd8Kuhlpf2I6Rk2Gc43AelN56yZuIvxe3yILduBize6bkajLziHpc5Pn
PaDckNzRqqVjJesJLuV5Ezrix0h+1tqcWl4nVYs3ZcsKB3AUw3r98RdlMupxIa/A2BqaRBYP7dNM
9jpR9PmPrCbdKh1cPp+heE4nR2Ug3NsbiXcbA8O9GQuCrWn/kHKESSSuDL72YVHs9VDUV9lWh1VK
wGOfP+pSKCbDTmBxZgAT1b6NE//ah13t4VfA61fH/XmOKYQLzY2+9821coqDyFQ2UigkIUt9ZWoe
XaRi1+3D9O5A+JqM9vZoixpZ2F3Ttinu0xyfJRnNZQD5AjDlKF1vc93m3pJP5kuWlduH7OZ/X37/
CJ+myKECQq5krHprlPZ/b7yoFBk17FYH8kvgekCTV2ctcTqy0kkKxOgMp29GA/u9I1diI/fnaRR+
iuMgf+VJwcbx/77P7PmTaiTxsdJz1W8Xx3wVNQpqQwz5acGK80qTcjqYOWOWoM1eQSRBU2jZsizC
3T0abCniywvzhcNgitGrsiV/GQZGDtY8J1+ICWkYGgT1mzF1R3nW4oV7vI/ey3i2WJAwWBbvAzOf
49hZY7RdTwuh5HuSKRFqCuNJKWbjqS6BpoooZQe8vpeuL7XCsq8Bga3UjvHfsEDFrFS031VQzps5
XciRTWDXREUVQlmXQBsGqKLeA+JyvpP6dDXp4fxEtvbbwdIvj3c0DhyDDGgMTMpm7PmnFmFHVp3Z
NQcFFs6/NAY0+596et1GUK9rpmOa/O+3tBpjjNiqk4dzUtx5PDKeNM9ZmPvyUUMoLOlkKKt3Ej6+
KECIXCP8dcqgTDkRtFV4Ss/mvmvp0pIzxUnehO2nnCJCaa+PZ0A/+0xLPzsmvO2mMwONKCR3N5ld
/WKk5ZPr5OqzbjT5a19GRyWd0jet/j+Mnddy41i2bX+lo97RB34DN073A70RRcqlpHxBSJlKeO/x
9XdgM29npTqi6r4wCJIyJIFt1ppzzPxA3Jm54/ywblXbQRzaBf2TWiPrqDKv/+b2rA8KO3yQKegB
gUaUlCLvmJsQnaaiHQiMIFK+z2rtwZjvDUpWLAFNs9Dp7S/FHHBAa+VQ0z98RS07U6LAaJutegMq
3t27mbGp53Raqbv3VO959JQGej5xBfE4+Rdsrwmj6LkPiYJXNPgOlZQhyL6M22obGqcRfN6+Piue
c0jAdB3NuSqIyqA+y3uEkBx0gxSXNCcG4VVH6aT30bDKfA+IdQf6Ba4Si1653pUr39irioVFzzS2
02T9K45QApf8cH7DgbgjFaq//uSv5XIiZzndmzCVgmLdQK48YISoToNJTlTs0LT1OP9W16Qoi0wO
7ArphFEl2Q6G3z8IN6ZnXI9UgjQneWE3oVOGPU4DNJPRBxLYpY11SrNGva/M/JHYNfPVH0iaK0Lw
CLlfqFsRDsNStqTlzaR6+aa1TPxsc5ta3mDbbRHLYz3aVjF0Cum5H91R25gzBQpljrWpdICo0ro+
9BahaJp+K6kjtd1Z7CWdRa/18SlMUXcpvR0TEcuckUCMG4r4CWTOh5QlZpVYh3NCqxw2/+fb8H/8
D9IVk9HPs/rf/8vxt5x1R+gHzafDfz/moKPS/51/5j+v+f0n/n0Kv3Gq5D+av3zV9iO/fcNx/PlF
v/1m/vrP/2711rz9drDOYJ6Pd+1HNd5/1G3SyP+C9zG/8v/3yX98yN/yOBYf//rjW051df5tPnyb
P34+tf/+rz80narj//z59/98cn4D//rj8Fa8/ffrP97qhh81rX8iynR0JLHMM6ZKfbL/kM/o+j+Z
gCjt6mRpCcT3f/wjozkS/OsPfsZCKmuojFosjmgN/PGPOm/np3T1n4aG/lE1XJLgbWaxP/7f//Xb
9/fr+/xH1qaXPMQtz3/ze3odf9U2DdvVDRNXB6Ok+klWSeRxX9rFZDwqSDIq90weQ7sZMqdcEmXi
Xd0R8gkz8cKFVffKzx5wK9zXzoSJLTKdEpoyivS2z9n2gwQ4u2XqntW/GdCNeU7+tWKU/6tpIIa1
dIdPUrU/zdnwY2L6Cr3x2OTESvxJVSLLjoO/apt+exXBtH7frymvhnuyUhdijroNMc4vGHfahxQ3
OfN8uBO99U2uxry5zkuoDhVIaONHvZ/cS6Gy6i7mBU4cpq9M4C6NShgkZp/sgfvjacrtYCUSv3jV
Mhcp+fh3qZrurA760xt2DANAps0JMr9fbj6phyIKkRpN0OSCcnQi2CRkJcEK9FYuX7tqIkR7IOqJ
pdRXUSrFXhBXsxl88L05YLZfr9JGVhM1vcDZjtPFEUvruDlIr46M+/iZXSJyut4aYDJAcTuVdsWL
F0+sX0T+kAZRdWnt+E0+bCjIrSt06XjB2cJJ2VFZ2OWhAvYkhfWK7+Y3jn5im7QekjvfD7X3SfG/
EB/V3HYt0TNN5LlHAxwYiSC5eJL7Jsc3Lgj0g03d5qxJxpLQoYBZsFTRZBC2A8aFmuHQ1me5ZpUo
tcCJIPxN44Y43aN8Tj48BMaTy4b7PHa5WKuFGe99x1cfCsDEhpKIW7Xvxa28lwSFsiVfLFmkuThC
3aLrNs+NxWjoG9tmNUYnWrlLKuOGyt601osE3PvsuxlJdAWUd0qNlWHrzQnlvzgRCUsr31SGmjhK
rqM/DSw/L+A/X7D6p4vAMSzL0Wgk6iYyaMs1P10EPekoRewr00UPEb+VuOcuoOZ01pXMe7AeItZy
PKbquXsWD0E3S3Kbuj9g8q3gQqXKfqzVvTxShpHz2dCKfV+Ys72jZldlczGXNFvOYVLz+8NaVzZ/
/Rb++7S2dVO3LY2Ft6bR+/ykas/90Etam2yiJgqfEsPM6Ds7z3o0UzwoitCm5TDSxh5eJKhJWVVH
FAJ00lXbnZrUVzh73ibO0R6QS8/gR9rfL1NqhWxZnWotSAQ79HXd3EMcDha2A2cSic+OjdFcLcog
fed2euN1WrFrPWTaUj7PGtpbxr6q7MxK7Y+B7yi7iE4Xe+SpXKmDkt4K2DO0h3vy+Dwv27NuzI5d
ozyHWfzRKpl1DnIyyZESWqeMWEpcaeZA0IIj0JKQtaSTqwd/i+gVnYhAidwG+JmQymy91AzFWxdt
JPWzjhC99OvYUa+QDcwQkSNa1U1St+0TqjlIE0nzzSTEoC9e3bEc30o437S8+xaEUmsC0PBeRlrC
ZM7HxrOT2+BLCEaCcTnH5cVpT8swwC4kY50xHrxGceRDR4NLLv3k8lCbD9vAXzqB695ixDfXphEk
/E1UYKPuNH8zwmufBzyTHrZmMCfBKHdsQ/u0Yi+CoSldpAMnJaGEa8CIQ1oAdcdUgwdah+9oYV+l
ZqYZegrzlMZbv+2J82P+BbVSRzchdNqchPO/PmXnqfi3kZiLDVoH+a4qtl1aZJ9OWT0eHEPxBv8S
RTFV76TfGAqDhZSg5UUOti8mzE81dEaXqGsfCwdb3FC64kivo7lRK2GuUd/nGx9F8daonX3qJM2F
3b71mFRZtUjrzj7KQwWBKBEaobUC8FoeG88ObnPlQNJ8uvi1Zq99/3uAk3zTy9FXr0bkwmZNc9Od
kzI8IENTmDz7o7UjpAuVbBm4N/TGskf/1bUn7yHrm5u//pCM38UMpBBZ5ILytemmhfiEa/v3PbWt
47Og25TdVVk94YcrlC+NYnxtPc9/h+2x9FLj5LfedBpE2t9r6HVuUsd7KRO1X2iwGOkJ2RgyMY+T
pKrVX5MRMLanmW/xCJW3KRu06VPpnUyz75byCcAGOBu88AvEt36XM15uNCoZLwlsjxFwA2dYcW8j
WD6SO/haEjFwr8ReDqQSA0KG9mgNcGL7Nx/D3HD+bda26C1g33YobZlC+zxCj6MbGoTwlXcpAlqo
viVzYq+7i85NNlKvO7iKWESVkR6u9nokP96yZVFzb8Yo7nUHLOVVQKWSFLMG7B2/OCAgRzG8ZIgb
lwrf4wIAefxgdtUTWXRUfmdrJcJB8ik9o3uW98YhZOqqyrd2+kaLWuygwk8bewT3EMRORXfH6+5T
eh77v/4EPreS8aM7RIAzaoAwwLgkPp8JsQgKawq06XJ9g1BBMP9h1DLaZSPDIivN3eDmqe9SMag3
ZT5dI7YU2MlwdNkGknuJNs9EhDsXk0ONlU9m1OrR9/q7pqDRX0+2uZYtVr/Eos6Kbdf583g3b9TZ
QC7RdQk8M6gwU4foai2swD5P/rp2wJMXuai2uqjqL3pxKbx4Py/UfwRtuHWnJnjvteg9Ccd1JlWp
5V2SI19rCrdaSVGHlHdUMaCBtjCf+jYfSSCyHnrXehlEeQQ/ANbOMStA4vreM8krFnPIpPxvjZrT
sknVDrRvgDAuw7xuGrULNWXqHnFxAHyOGTwwledj9zXwhoeQIMkHmlssTPPQWxh1uYrnJIHBJNjE
bJP7Oo9eG9ccEPkxUEaZqi2mtjL2TdCpK0IX3FURJO20mK2pSxGLeK2q2+sX0fcfI2BmMJ36Oybb
xVXXoZvNtB8cfGfg4u5Rnx5a9tC30uAJAq9aJS2MjanHs90waz9lvQCiaEzVXeOFyTKw4Ytm/RvS
52Gtjkp8sHT8+662DfNoOsYgXFca6vCaqvEs1VV2IxSZ96rNO6ZOyBqZAEts1ENibpO2Zi+i0o21
WkivaqWVMFsJ3KnAhm+jVHtNhU0R1rfeqwjjNran8XrTJ3hSK1JtN4lmPeKh1R7bQssfzZK+96A9
xqJBZoE8bdXRwl+UUTvsizJv7oUvDqECUCGbq20twrmTnqjo2VS1vM+I7KOpRy7IlI9iH5kNkvtZ
CXJu07hnieqmRweIxaKz+3GnEr1w12UErUCFOsnHzckcd7a01Skx35Q8Hr4lVPwuYValt5RXyeLL
wrcYjdHZpZWDVTPTjmjkl+P8+5qSzgChZvH6umbKYaxej/MCakhD9eiAr7Q99xbT9+z9AJIGYkHX
HyIy4K3RW5M6+9F2anYbVoZ5hJ/G+QgjeSbd6sdsmtIDETbWpqlId1L6wUN4i0rOROS3jEBnnNQW
Nbd1MmNwMixZtKW8JPza9rZVQJ04rsPiPOEpr5jqpJygqdXgqBpIl1PkXKfATrONptakKxm1so4S
zOBe43TeZsz9pawJy5vRUk72ZC8x85DKME4HSeT3m6pfsxE7UzL2ULrbs1S8VUlOC5vHLBnz1Sjq
7lEtGzBZff0+eLn/qM3RrR5KFmuROZ1Oh8qgzWUxlKi012R5U4tho0aC1AMCOcQlVLvmZFMedcR4
UWakPf6Zi8e4t7Khdm60oo53ngOPnPZGfT+2Lh3RpDx6s0tlABO4uY58ImkGHKUs0NvayhYWH8Al
nFCC8W9R8RtybLnz4B7q5qnMvfBQsyNb5G5lbESDcgA6bXjrqE6IoIpeWMPUiRBS8+nPuGG77puZ
L8GYfHT6STt6k5Lv4p4rJiPA4qIGPtAKT3WfHeG/BXUUrjN18jcSKYnox1zzBejtsk0LhxyfiPwk
Z6RllBF6l9r5c8LUuhdU+FcKZNJNDetpZ5YgW/o2dm7VNFTJf7DuW23ChxHNtS4qYfjGerbadA5i
jMaepy4jLpKTpdZ7GczCHjQkyIN2qaEoUPjNHjQ2QErGw5oUIBKaezEWUKnHiDmDHeZ4DJFYb3FN
mgjzM0aMBlZEhOFHaVTtq+vamKxjN1yGA5Rmr54KFvcFoTmxVz7E1vTSKc5mKhUyttPMWKfz+BUo
vrEtTDLJYgTJpzIxG6aVZN/oGdNV4pnWqnQZitGEWU90Tm1cawutNcQh0ymSKekPp8HnyNVT3cg0
9zRJDlz62b2qdeVWl6M8NCjz2OlttIroQa+IuC/WwTxMt/7ARmeeCHq16m+1wij2KNCh7zrQdnr4
fR5V2/CL7oTmg8UkWPWo+Nzc16A4sYDQSD7aV1oQbQS4qDcvQVBi6Hgu1kB6M8zexSbNOi4M+icG
vt9FOE+fVta9g3p2aVbm4py7anbjkn66wnumb1xNZyfcDlsXaJ6/MPp4TaO4/qahkE5HhJgdAInt
NWnBS6MVY5Zzlqc+9C0CI2oEh97A4kwhq+aRvl9xckT5Le9r67FX7eQ+o7+eCvfAAJPet1NYU6Cd
yflO2D370RhuaQlCepkPW6xKCyO/gPVYoCYKF2HlKExcLAOBk/cKXTVgD7TfGR3nQVEphLOLS7tf
yDF3ClBtJVZjbZu8ek/VAG2sUkfP/i2BShRYTbPZNHiHjAUCJmLsC+FtShOObgo/xxNMmdfvZkQd
c27S7ofhB/ExZvTYhwJNsRFWZLN4eO9IMwTanOMflTY8qX6O8OIsy7R7NzwfD0lsEgZNcsQRUs14
CLQPTGACIFfNqg+hl3QrqGl2sXXeF0JMbDTwgZi8cioTyjTDmHonXlWRezFMziQ/xIpB5ilXbW6O
w6VVu3dRWd0FEAuUStt6qKJkWcuVFo2u6AqpLr076LTmetTByATOQFgshrsHs0yNBaycYdNOUYBb
SAmPpjn+aOdQVj8rHoCBjIRP+Su7L6gqGdDhmSjIMZ4tThaNzzqLvvtUbJ4cGrpLKwheBZAUIqEp
PKwGq3rVEMddemEY1xuc6XZI7ZxocbjaIYUSVGniXt5DcX5bNcp49EeWdaZGsgbSD5LGg65AitiM
h6kzxMYbJ5aNLFb2ZXRXFf3akhnyupswB/hOd8PqbaekLWLZtodINydTJVO0ihWk/YrrrE17RCzm
OuZO62z9KczzaqnLZSo2zk2gqQ7x4COkBbu08BkoEO6V3EMQgm838M3x+NdL5s91WFbMApM/5ViM
dkxE/1WHtVsSsZVUO2MgENurrn8c+4xBsi+XtVe96jMxvqccsc8TvVjJ9MrR0u1VFtMecnvc1JGw
TNigybs3Z5ZLP6ZrZO9E5o5/U8P5pLqdV/hCs4QmUIuq+FqNT3u9VJBfHlSmdlay1qw3k5Hpz4mF
KpDCa7gbUzd5jiCfNpRTl3WjGXc16h61dIdlQP7jHhXbeMkJodzYoqJtYrrhGnyXu5hKu9zYGCp2
CZa1m4J2PmGRqNOTyjyHUe4SCwP1sG18/c53rFVqjxR0ovHd7ntri3hpZ+CYmSB7v6CVKFe1ySJN
DyiahoyGXG8U9hrz5Tq8anlwgit/ZahKZO442AuysPITi9xif9foxowXyLo1Lhcad1qn/s0XPzcS
ftst8kESoUOXwDBUkF/yxPgTWYkw18Bux745p2npHrui8E4B6qGlEAX/GOSYM4pz9PhDtZRH5aBt
O68vFg6X8V2omu3OtfD+WLVqPKhKDmzAZGlTZacmVrKTvKdm3Zchyoe/sbfq/1Wu4X+nCglARFc1
W4hP9ekaWllk2iZJIZHodqaZ2IsJvu9mHCFbF1U/EtEXbDoPAWUUM8raFBtvp/e0NhoY8No+YRm3
KouKdGpfYMWgHYLHLu5fik51gZwoNoZztX8AbmYuCoIB3llxrbsaieFfX35iPl3/vGc3HYqqjk6T
RkMzo+mf2iAJ2Y6u19jmWU16ZyYXTmfpUHCYyBfXnRJOKYNkGssPF71Bz5aYwkURKw+NqqePwmWn
gIO+2ACHSBgDVfSOHcwiL50OV65MFGYt/j22D17oVR+mA7Y2ub9iaQYxUbgE8xvGdkuvMNCxAU9R
vdAcxmA9wfmSdNVtWdAv7mAmLYMpnd4oPR+ugzwGoS3b/ua727C+RwP1o2ldMsLjNbkcyVc1ri5u
mKJqNUPcvGF4lKTZLI5+/rwXRHOVfcY/KeuCqsrzoOdMxmZIUBGyaF/xz3KWGsDsLLjWF7IAX07Z
G2sZjTVw5/z8VUNufOsEXWO7w1T911+T/Bp++5pwUVvUl1C16YxB8mv808US2qDcwtFEVRY01jIU
TXOougjTF1KfxHT9E5KOGGzLHMyc605HBAYwaiNUq6sjjjTCG8zPxl4JQ3fm3r5pPdFYXTGedT3J
TuW8/WP74N3kRXVH5Mg27jJkdphXHWPG13aotv76PWn6J3iRcHVHZ+A3VLyMjuEK69NYiuNwQnnD
Kg90NjFbDtpwO+yXCVXk6z35mDY/VkWF/hhTgc1LCwFKcoiT0cBsahrbqkrLkxbSGyC942fhpcBg
duNl2s9seTvpmzUV8/pn6m0xzEYumB5bgmZ3dcaG4trM0YZC/en2ujpmrsawXJm+1bCosL4FR6mm
R60UnrJoK4EKbsKuvYpYO6seRaXWgviMUtk7lnnnHXUlUI7ysCssjK8acufKNYZ1OuCIl7RCv4+C
NWkF9jIoh1Ofuna7SYrIPrpBTommKt1VG4eCJNZmZ47ltneG8cW3B8SLVpavQWuQ2CE6d2XVhDSn
I44BaZn08QdsyhkpryvJQyBJqtoceICaJdzKHTI4U6BXsT8HRWIXL9X8x3wnj+PiR8CdaH5kviMf
mZ/y+5MK4uSjt/IN6/bq3bMcmDK+XT9EA0ryUPPiTdKnzXd4mQctC7PLmLuN8lBr0fhgdOa2ne9o
Y1vcBWN677Vw38tw2LMWDY8qrALEqkAC/f8cqlV8sowpeUhCY+KTsJKDo1fTC1h5qy/KV18jxlpt
HeiOUxiiTa6dDmAnAaVpq3WPmRq1Z2oqJ3lEPYINMlZbUgRbNvoKIYaACm4rP0evaBqc8ZXLRj71
0suvJxQz6DZpyEme4zyA1Ixb/9LCn75H+wtDs8QsImkBpiJj7nJjlXlowqgMmOA5dPWQASff+/O9
cH7Mn+K5I/XgKeCdC3UQz8OgbnSCuN+7MEUI3I7DafCmBF0tfCWwrsEWY29wG9Z8Br3qj4j5dPeg
1FRKXapnb6NDLnRbj6/YDOwNTUSCD4UenYeGPXUdsrl9MUvSIHU7tc6Zk6nkYljYQDtfe50a90l0
fXGvgX+8jZEXLeioaK/CC948G1Own9Ih8vsycshcepwrhGohnstK13eDKtKNlInl7Nx8XEUv8vGQ
fJlVCq9ctSfz1vAF6VwWXGxJAMmsyd6bVXpPBJW1DipyhQIWubd6pqRI+Ibie9FazW7sjfFWa8h/
DngMFjGp6CxIhlu/qo37MhjvUGyWrw6r9I38DkLEbAsrcJQvSU6lN57cisGt8IFq2+tpsLuHJgux
GJJTEVWBgBQ9wWxBiNnQYM7fJJ7ZUuBRWgF9OreopqNrltZqmmNTDeNBJIn2NSXYeK348HRiKIAH
i1QIrHG7ac4ZkzduxTzgdm52lIfaXFJye99etXP2mGiK6tbEKCOfxEdEMHGAIFDHY3e9l5exRpAK
SBNt0m87bFHpMrf1bmWMRbsJEUxQTJrUfYzT8y4b8LVRMjkODBF38qHJ+dIg97xYlSXuWjsxTlSH
D/Ipu+n8NaVMUNRc+TdO7B+nBKDKoqQ0fEl0QoXKNDjLI8IIxCUvSSaOdQq6QaffdJMSfZkRLUMY
E8gwhe2KnpjOcgvSeR1U1ZocyYiWnsD2AJxbRNlr6gvtaSqJYo0zZUKbTIgGfX9BkcRQtnCZ7Ads
9vYhHoOWSXywNqY+jhvFwklC518/FE2vnQNodIAITxL8GJCgA/hxRkLKYyDb1QLUNgbs3sGqm+Zc
23hN6Pr4Zrk1sdaszPlQITPl1m4IgKOsAh+/A3HmmN1dUBrpY9bqPpwgcBBmHX0DldnddEQGUnSu
S0oGU7AfdEXd5exYzjrBIyu9MM0Xs0IgoZf1j6wCKwHY4VtRWWDKNKoZbsYq3OwrEhWrnGhNrfJe
KrVYh2qqv5uQK5etsFjaiN67QVqZr9gramyeT2HW9W9TF1IS9sM3CiDO2po08aTMAdvTJF5Dy+m5
hw896kl6icpHrR/7l9Qq2n08m//r+VXBKM7NajZgX2R/QKjmyZvZgHLzF7eA4n97LgoEXh/NNpf/
efmvF8wvd9Xw8w9nxXgzBm5GhOKYpme1sTeScZ1GzpM7WcPl141nxuOFMc5fFzn6La91vly1zk3U
W9iHqNjqA4GZo2ldrtxvy1KtRZyr6eZPshfScGNQThaujTIUJB34xjq3pvbLtevia6r5BUm3sulF
YW16rp9bf4L3HxqFv82nWNyjvYT+VdvtNz/VMCD6yHkkc6Yco4OsowxGhB8MCd/2WmuWx1zDCfCX
yrnyZwYvyV4yiO0LgVXmrmNZuKxY2m9heaV3c3ifxPZct+jybhonX0qRagyxxX2aqcodsh/zkgUk
woLhC9D3q1v6H8naCswBT3FEmc2N882oai+2OjS7zASdtu3IL1kEWpOfpFFO2CU+5167kxw8lh/N
kpwwh5XEKh/qOfjcWV7v8MhcdHOkln/S3Ed8wFm+zKKbjnHiXioKwBsTrEiG9noMiw+3cNMtZe1w
jzjP2cOQICEH3CuulvnuGJUE6oTKlhIPR/NDlVDfokTNj50p1knuuhd9tv1Uip5iFM3qvXQB6W15
UjHeEUEb+ndAnPJ13DX+XQ+O9npPdUS+VmvCokpvP2GgptFrBw/2zLKru3ULZOleHjAsWGsyowir
juG7+dbU3eetM6x+3cvbqr8nHWFYyXvXZ2PlCx9avTaTOcVsZmhh+tBuamu8PiQfhwUKCEah/o/X
gQ+yLy59nwZHrIBAlCavfrWAY0gqhnyFFQKViqMXLUBv0LZuf64qJ6IIQ4jP/CfU5IJPqbvFBoJg
dP7Lfu1/RfomyEz+zT1NZKmxEoif5gvloE5t9J0q+w/AA+0j3dca7z9pGU7kDnemUph40epxoyKP
3qtRcjeXWx5cvuxjX1nFKhzc4JSWlomqtRtWUZ5Nm3amjHXJROmoMapFU+vmIfTp2Ft1ppD+TSbk
7MnPM9fGT9Hi88GOyrJ03rbG1BUbpcY1NoPtCPChDIvvYe0Yncb6oAGCMgXm99r44s5jY+4mr/wl
ILSkZhIQaJu3cUH2Wonubqe1oHycMfVXGSItyoJD9+wZ2rce6/SHlTxcq7KqN52Fqo83ekk5miKr
s009ttrSIJKXabjUGxfMb5ZRx5qqGk5OyWpDNKxUtZuE5tvrlIXVCjsvqz3VLA/a2AVbvY6qB3ze
PZLnuQLsiwTr4TRtaBf1q3gAn7ycTBIJnTC4Cx1sBfYY7Vin1DcxPpercEhoqI7GGMxpbmF2jEgG
gks440MmVbtMNqPavkm8c23Z0X1jwaHFd2jdBFClz0AR7UUw2tYb/GG3eGcnntzCMHberztvziE+
4TqOymWBW3ThoL9b22bOWWmpJtreKQVW1Pk/+iR6Gvp+YDE+K5IFbNfD/Jg8ktDmvj0pQS5udTVg
rc+pvKD8m8XEw8PdcAx+Tz0U+tlVJ9Ne8CJU+DZZVsEYd4uiCdIDUvjorq/VzTTm2qO8aWJitaLK
uwtjjUajgaUQ6QahPegCl2RuJfucQtIq71Vve/2Bwmu2LR8x3BF+okA1cGRdygkzHyosOVcNo8ZG
6b7HKoLjpUYpfgl7atx5IugeJhSdR6bxkLOw1M+R1h9Ki+CX0MqHpQTOVIHyPiJQvHeVUbmpCkzt
8nGzdq6Pay4BhOME96coMHBBb46+5G34Mc6h03r0pTHz+rtiNMRjMQw/1EYxbXTWI0fX4FLONbIA
BMT1mkLCy+Dj2UhhOhN22nRPjaBtw9j5YkWadzAs0jDkoSqGZKV268BDUUQfGBQzC/ZzoLFj8ous
5H1wL2iznMCr/JSKplz3tlI8ZqTxIi5Fft1ObyK0D8kwqT4zDg20Nis/ykq754wm0lvVnoWgdNRE
anWX1pREg94Kb+oceCh9TnubxDqfl0JrMychqU4f/MJJVoGjVQ9TZiQr1Ir1Q56OP+8N82PR/Kx8
nW8ZzdZUU6QMFfOol5NUwXXeXgAEUvS3vex7gO+nqL5HxHwtxTROgLQabV9ZZrQd2LDDVLN/WEhU
l6VBpNYwagJ12hDvFcuunwm7X+Uj9mLZ8GKmPU6To92bzhDfJ5nKCKobz5QU6gXSixD8HkJWMPjV
vckJsoijJHvHALcwnRu6Tv2rh8JrG5SjwCgG7HJIT5lQ3q5oCxrk2QLWXyg28M7TbW4x2Q1WV28l
wyDrnZBNNW29K6Qi1Mc39qD2opkplY6tI6Ij3Q2ZpLeUXQr8ANlCrcZhIw9jAKMLNr5EMskqi9q8
6oknjrLKkhUJ34QfnYmeN3CuEFOStvU2L8P4jESMdhmJqst80jBIDlnx2LJmXheJaHZ96VsvVerh
+BTmY+0H4pT6KP/l43ZowmImFOogD8vk0dBA0YSO1m9rvRjObBtfTfDYX3SS5Q5Fxh5THsKsDza5
MXqbOiYSAjiuspbZnn3gBsS8O8NGhnkSjV6fJWhSPlEHMJpV0ayYwcRJB2d6MucbeS8xPK7fIS8X
7A3hB1nRCfa1taDlDUJSqkTiJ1suuLS6/+qmCSq2LPaepj7/Frt186GydzbaiOJCmBdLu46DO1pk
3S6giLVrLJbDjkQxqH1L1cPC3mwBZAVTJG18pTrgsnAd17+Bk7s02MKsKg2HSosS7F7eRPVwx6JG
v5FHGrq824q1EQVDYrHKL2ONXnHwmUs9dXDvm0mJ8WczGc6v6IQBrgZd48GagxyD7s2KpvyxhGkI
8M0oV9FY4IUuzYzFiFIer0YzKd9tGpdAd/VDPmSwFkg1PiDFDNHxzp93KzDoq5PDjtIrCBmjN2A8
18kjXJuWmdRnr0A5Y1FRW15d7Ym5FpVHsC/VchQY74ZESVlvNdm5UL/aguwM8Dv5virc4aWYgBjR
Qt+nMSTXUEBnE53xnI9lfxxx2C3lYeahTqoBUWyjGNDuBNfq3HXemmawz74kcs/a/JAdRfZ+yIav
eRvAU1VgH8W5BwDJxP0nVR6dA48u4/85+E1wc80Sb2MsgRH551tQbZDBC5s4zMCi7VAUa1Oj6yB1
Dm09VScqRF8C9LJHxVaRQwkxPrQhxuW5OBSESKeMmllK5kkk8ZZKd7SWtF8qg/cAjtI73Uu1h6pu
t0Vq+ivikdJtnXnVsq9j713LfkAL8L9duSaWhw519q81CL53aVFRuonh9kCYHrdtCC12yUJ4uuBo
xGKf+vZWFhmQwqH8R4p5Iw+HpN3nttGg8QsPBFe7q2rOn9RMnNbQvanxRYQVm04Ynlx/eitSddYD
RR1uYHJDW9MabhA4hci53WBLo9m9o2GOageJwn606JiSG+QviQGL7ikIt1vFKOMDRLwSD68RLaki
EmvZkTxBnsWB2l+3QVEbPiFJONaKce58NTnJbjr6AdIRCbOOqmRTu4O/MazGeLJVv9poeHXpoFM9
YeuZbxsj0JYYgNuvg4NOaOi9jzTPwQXP7EirFf56RIByk2sxIgpaN2SJNi9RJ2i0A+WfADVsFa2s
2c5TRtIU940EMmom8gwp2yZaK2U53bS+/t6To/xdSYNti8buyUdAYc/bKmuMtNsk9lbXeFRi9OIj
NOavcjSVAyyYQH/paeO4S42+vi9qc9eg0t+4MbUdYyynZ8+xDwSDsZKTJiQEpixXfT17bQHVzCki
qW8Ym7YS7BnDckXWtHqwPJ+wDzjk9qrzgm84MIw9acTQf5I8cY+2CgUyK27EXvJWSbUS2xyR51oe
JkKhlOBCspvaBDobUiqZoSRvirIh/tADs2AWVre9XseOI/ClKlBSjBw9q3xj8i3WjjgHdo7RH/jt
IiBh87lIrIvhV/Edo0XwNKYYOeeHDfxQexTVd6MgKViOs26SwC1yLA4bEV0Uol3DOYw1CyJ/Z+We
RoyQHdTr5JATP0E2H72YwDbTixeX34lIbZ/hS+0zUQH9AAKwMDq3uhn+L2HnseU4siXbL8Ja0GJK
rYIqdEywUkRCawccwNe/DTDfre4a9J2wCEZGJgvCxTlm25RfjyMs9cr8w07Lb/+tPTC1nv5Hz4P9
CQojWmwWV9vSNfVfgn8RBYjfqHXcx4vCj1sQHk60VmiPrOrOK46JjvxY9n10f8gKjd7RVyJP7WOS
6QaoCceimZ6SuKMWK6XGVM+8br2x18CyS700rkn9AS/qLg0CmAGOZdtZsNWE0rtNR04PcN3wQ9QW
kYPCT+0zkhFhRcyHAybVpTTLaj3b8USV2BtDasVi9vUpEhLP7O2YBZ0iaMz7DAKTlfpD1aKNTk/8
nLbacGibxFv79ei+P+RoRnyHVKkcZ0meomA5rqtyF0YqlQztZpg0MaxKO6iZpR48MkcOuZZ+TRSB
+YKnpUpeUbYlEEZcM5vuXE9405IAUWsF+7dfzLIVJ4/jJ7XpkL0BPmeMgEEEjQN0OQLqNK9oapnG
AdFA/BnlUlv1dTg8WQGSOcd11nFvTRAIZpSqdptFrcTLiqcJy4BN7imOkGJNPFEoLwiEavIZYKWS
RvpUan509iROTi+byGGF8ekGGAMQVBW/BHZbSyeyEhh9sc5t/azIGK1RoH/ipBbv+E/zhWa32cGe
KoQx4lHMFM9DrWgHR5Co1xflK6i69lapurl02qmzCIHWqxE+dAnyUbCS7WogZVCOoxb8l0aq9i8N
uGfQ/tFUVpp41qbO8L8aqRQTDUsC9r7XrRXs+5nm7lsGdgmnvZciqZ4p9EJtII9Tl5KaiQK9SaPp
OGcrqG2/nt2OAjzsubeU63zEjFD+F0W/9r/NwY5Hu51oBR0jjTGtav7d8WUfgHYr5iZ71IAAEzMu
o6R4nmWCj9kwl3r+WJpqBIFqXaq+/7en+98PN10/zUItjt2Bs+b9q/XXZFEcUKKK7908twZh9dGO
5L56ZBtC2G6/tHd6xIbXb4k98FfNtGZUzfj+f38N3XP/JUOYIuc89gs4GwgK5Pv867qZ3mB4o20X
N89NorvXd68PGaRL9PAe8TA7X5fYg9Avc3MFL9I+IkTaG2qofiEpo5pNL2Q+c0lOe1Eth/KskmK7
yJASfRiyjddGHFNAC/tV05bluybz9xQA6BX7c35rS/0YVU3cULFmR6jGZ8Oy0+cRTtGWB7whADpr
r9JApJNGDu0UjQjx0AvqA+Jmb1kNrX2mlsxqVNeM9ZhB/iTSK6BAN5WtaQMmnoxec9Bc2DNM8IBR
4C+IY0/287uRCIB9Z9f3kcSREw1I4hYHsjLbluVlCLSXJEH9GpT+1xj2SIpcR24yYbWrccT9LXyV
+pxu36Ok16552XwnaVJ9GrCz2FyPQCJyIAKzowwW51qr/BfDISgNtuTPPGtXKSXqluKr5i/7voA6
xmbUwLJ3imhkXHsR9/t+VgN2lHo3QWb9gKZl/qneMlsrrw9xAt+bpXLkY54azVQ/O2p4yhAtCaJM
f8Vg5hesFP0jBsDy05zlnmk9Kit2yNRaWEf2dVxcp6M6AKSC46mmrpSutBAU5ONGEIFJDu9PavjN
YwQPCrScRgYUntLcOpnHvISLvHzIUxGAs4XXifGqFDe7WHiVli1yioVmKM09pyOFCJNWUFQTEWph
QT+4Asbygn5Td6gm2blSJ2ycMoqeNQrHU6FW0SIo/z/0sdD7F68ykg2e7N+GPqLka9nNpkxwnyJM
YYoRK8GmPAn91WNCidlfbZHTVtu5vUkJNOVGVPHzOG7UbvtQQNOeGp/60jUV6zlO69v8k9Zj9hxF
ZdwcPz7bU9CVqKGS9TI6eIOZnMhpnHZFyk/rY/YRuLH6Qyjpb1VtAZpPYuAyHtvtQCjE4Ddow8eI
9FA20qRODqsmjLq7i6zj8W7+jAapy8o778j+xfpQ9NFWIKO5eBId5Xa+jA0QrIxvMvXADc/WNrXn
cf+XYuO7/vAVa+VCOGjpHTeWaxTuxqpvQdOZBfI7L3sfBx8Pl2Koi6qgIjc2lGKpsD0HJJ/aqeU/
yYbEd+7a+9yFM9tIJ12kzjY4YU9/x4amvPSJtFYu8+UunuoSlRmcH2ffTfq14qJ2BgJbk4Clinum
g+CVfh+vsnYUaxOlHTLrItzZPr74DCTvQY1s/mU9d1Y68cWpLMUh1qLwidhJe/FY3wSql8Ogmqjv
JPWgEXTluWjHFz8ErhHhrkijJt4HwnnpcfksEkJz1+qkC5wvREvEzxp7hw+OUa5xsYwQPTSswEAP
XC0+j7r5c0Z3Bzi1YENmyDppD5+cKt7bTl8fXLX4MEKixVZ9VtnAoWNvPdO/3b70SaokrCCEbDHG
xVIWP6qxb3+6NFzThdrJYMXSheAY24mtpVah9UVlPj4NViUh1BP56KFrWz6eT0dJhn3l586t1siP
IBgAtsN0SDKPc7NyRosKHeISTcEUl6k8sTT5ny9+6rITKaphnf2Ro7RPsz5mfpnlMq5bGSvQ5IQo
ximc5X4dFHX/BO+BFycYl13Xt4/GzQygp1PEkqjv3+fTqKg+JgKH+9Oh7/kEy+TvS9lzyR6IA9dS
3v4l/2CVgq69NbJNOuv2nLB4F7gqEIDGf1IUz+d/XrLKjVa0VGzqFu720QYz6DY8YR78e+jrsbbI
AAxtVCDuS2W675tUvY49UX9zyhcJNmQjhB67Bgy5t1KRBBWquvKqKJ1kiQp9jZy3Yken31yFbXwd
Vb3l74gU+Hmt+ZzDbF+bIJEmlTdSbasKntTpiYxTDaGWSgyf4pB0hR7pomBlveHC3NZRmDwFlv5S
22XJOqtcqqpN2Mw0K4RRbyyVlt+JHGr8EWlje0jVpI4DZIZYcmY/GxHKNtZsq5xlg77ikJlO89qH
PgqCjGRj7G55jijrIbKto/EmXUr0sZqMX2M8QLSi7/XQsla+KK400JVd6jD01rYMrkocLVnLascc
VcGm6fu12bXKk1RFsk5CogeTlEquhNu1qIz2Vvpj8IQ+M3gaNIg2mtMeYYpxJEH1jeliJIH9bTCc
i6YB1cUQNWoreGNncPnDB1i/zNPlBmSfY+4UVcJ99GwFYKLTYXrFRbP5hwHD/oRvxlptlVO/2Cl4
CSiIP5XI0TYkqbUvcJdiQpvMTxQL2cbshp0YRyowU9Ohk6Dmi1EqdCggsGMqYqabnsu16nPuUWEa
KDYY+oz0tamd5BCbjbioGjLqjPH+sf72aUT28Y/ZmCbbYABowBY6ZeC3LZqd3ajKPZvyeOMz25de
495MpqZrK8WnBsXyEjoEEcc6imF8WuE1kAnvJmSL74tvCCMTPpVciWM3uuu/c1IyVSWsm9lUFmk5
g3VEEFgfE1aey3k5hcQ2fqCT607/nXmy3Lh+Way9ivAQr/KM91YCe4qGeOvU6NJnB5jKrzOaqwen
95NjhYD8IYoP8xr8VEWPRytTnNQBBtrHg8jOAJbJJDi1zYUbNmwzM6clo7JST1lkoBmK/dOj9YyE
NVw6ilKtwioGP4bxZOcqVfCa2w26eqCaatv8UszzI7Qu0Avz6UGTlcaXPZb9Lsz6bxe5xr5J4wM9
heapVeV5vjqDy0Wddeu6zWVTa89H0IIoL1bN7OClinWkyNxcBrXXdx2tqQ0mDoT8uv6aqVr2OGed
+ttFvPHkEZP35Bx9OT7Tfe2vLMVRV0yuw6TwruicNoBYw5+Raq2dsco+lNz/UxlsSDIIO1sUFMWX
/ANc+KaqifIeJrTIha6+YSEq0bk6OWZqyli5UznXUMIqF5KAi77/Ljpbu+RFlNGXT58enX3fwvUV
+B42RoxzztjBtBzclRVhIIklxZehfMpG8btLs4yJGntqYxGRTnlKrSd5dyHzbTwaKCMgVzBKy/xU
0CBbpwqbXIRuBi3lANSkTu63BkGTuN1048XDBQi1+xFNGLKYc38oY3DW1oCwSZuMkoUFOD/CcEia
KLKN2YUUGH8Kuv7ncQCRmOMo2s/VfK9sU5YkurkxhMT9PVgXfJvpUkvdaMtZHTfNhPZrRt1/L9jg
LQo0q2SdWcqh8FqwT7FXnsr0bFZe+Oy7saAFXV39uPwqA/sy12vZewwni+xcPasIaSEWZREXwts2
fnUsx1Luscdqp85bG/UYb0U//hpTkgmaGgKR7xpnqVrJNov8couLcCWTTKzz6cKDxUyXc3mia5Tx
kGUYTSb0UJa2MB7NOt/JDE61WrrlyYOfsw1seXClUzwNSSEoYDfxc5qpb02hFk8CfvzjxRp02mr1
CiyIjzSUdMNOdIItq3jrsvDZ5VLuoX4zA1Ue6VcO2IN9+Kk0Q/g0607yvviQZQpxoOr2D7mxb+cr
q2vqbdUamznANjOVbQVRcvTD8CoJsDg9no9eJOOCmiFMpKg7zcEnju+R4CBMPBgzqlnv3PQgqNRj
urVBdpey2Iw5kMPaxPU2NCNxtDhaVt0QxIzZMSW9UAknWHGUUuaO3pxUMd6tJtB2eWVtiUvaEFjf
PVLTMpe2oSKJq/07M8LnCNrGWKEnTLezxFB6qreLEewu655/fywdAymK1VMzbLGuTXamLmbigoW4
EjJpn9sYpqjaBM3PonpTiVolKcXMw+8+UAlne21LB0SFXxe/ZeXFu6ZVvgrLbl9EGb06SGB+2rrN
wq/4zebFPszKHSpLC1toPoe4XmcbCHHDpPJ4GSUa6moqdTuiRlzULcyZ2bDT9R75ZKw4Z400g3OK
uXKZpcL6Mchokn2Fb+WoyB3CMEDKDcDl0XmpsxQUC6yTb3RYXeV+17WfE4de65dxTA6yz7t9SIlv
hRhj+BBTs8qoFO3JqbqL5vv1NceJmqdWdJ9HsumoZXVwH9j3HERIto7aGdpxfiGvFRJx1RKUXCn2
XoKXDto2lgsviM8ysoKjDHssql4xbsGcStK7ndOoO/H7kMYaHa5u3AsBSwXx9L3Uf6ak1L40ytvj
jAT2RHWdALJlqxZnZJ5bXS9J4GvFKQ8j7bPVGJJMGZRXyJ3p1TOpsLZWEW3Y1Qenog5ZEQUG2gHi
25LNrI9QhaKfTL9ZI0xurORl1ph10vhQNaCowtJWdV9JJj030NZRn5t7T53cnijP75Z8Jqynv9FD
0+5ha4W7OKlfdaF8zcsdC1vUwqlTFxoKpeXO/G1XUjmh8DNXTZaDUJ0yL7MmUY9W0C+90bflyshH
1npF/1s3nXPX19lE0RXaOjGz9UDiy19Vx9SnmnVEdpiLDaqgdMkZEDx+Q6dfCq7A0eS5Ojnkcy3L
obdWMQaYU5YHTDI6GNsRB/DKcexsr/jwcMv0qFPquZd1kdzJbsQcExlsMfqW4pidRSdLyazlqPjc
eajtjm1lTmVX8trGVoxbJY3MsweKCWs3v0sj/8Ob/bJZnN2zFNslJwNop8E4rw9H0qWQ4Jexvq+n
mlGYRVz1Qtw0M5E7SLsELmbmu2HRD066WFwmYBCdVGPRt7CPGo1dUDCwdBaa8kbW/DdCevsc6FHw
rgrk5zV8zC4g96bqQuW3MUFOkoEl4AQ7pf+5jCPvPO9S/1rdUXZtqBG3T03IdIKVCtBLGp5noEuD
wHNZ6om2ol8XU7gx7b+QNDULu6PFyURewnJu/gtlr9hPbUoMpT6m3on9ARpi2L+eb8U7pDcnEiOS
Nz8T2Q6AjbooRf0bhH1hLgR9aXM0mEv1nlRIFjyPbWylNFsiL6KfumonNLIHMBPe8D2EiIRE1x4c
rEBfj0HO9TVjj+wTRyq81DgcL0ViKetQ0bgjEH0tKovL4oYlMNbZRRw3gbFVqWMCqLCesS75NItJ
TtOiTCEHC6CpUj3lwBcfsR9m2OxzqHgfGgRmkmlS0sgylPkKumh38JdD2YevHlKHC/6rX06I5A4e
JRmvliXGVVn7aINj+cc26uJSo3461OAzls7FZqX9mqVhtFMc9Webdd1LiYvfSlLjhteEI0eSMMNS
6vH/+ZhiSqN4V3m417OTTKtlsIQdfOwj1V4FTHd7ugrRFsFZTfLQqO8Hkwo7iGxzF6IhWmHPoBne
6y6TMFB2TTHIkS5w+USds9T9hpUv0+XC4Ql9bGUKNDvkMemwMnqXn+SzfXVggbzAkR3si54Y61pJ
nK1P0edgT0o3K/LE3g71cu96bX0EEEQUbtcil6G2fhbkSRHgltI1Dcr3piSRohmzCoxxYh3nu9ZI
UCSRDb55/GNtkkVUJ7QCydfwVhjy1e2I2eJLstUB85ntQVwt4ixe5lFmfRh1jFa4Lb5U09p0Tf/d
WYTQQUPu4DF31AeNrEd2YIs1YZXJWpuWNV1PGais82DVlP2m0khvMeFb1Asdet92XhWawRjfYLMX
O7iw5TbVR+v9P8vVdARVGzvEukSOUR/mGcNE4bNwk5ysI5FSCTMd604YFTEeOT4lpTH3Mw1Wjd29
01d5uKKkkIH1HGpo0tOQ2HXaKaKW95gFetRb8BDC5hSaAff59EI8SLimJIDkPSrUW6n6l0ehB+Hm
d5RF3g9/IDaBN1g2SvqBgbOSKWKUwAuTZeVYqEt8Hxusi6ONQCp6LGRuPW63WMr408X8RHmMxhTz
aBB7v82EKbBQEU5VcbEKShEg2DI280mMkS9ebPq9fnPOfH3ThqMAOzl1KqNs2AJLf0fUV51zXVXu
aV1dA9eUpzwm4rFyK2dh6p3xXEfCWFdaACYSZ9jS7Rxs61MBqp8KUJzigLJcuw6cCRDu5JIedZNt
4rprMdoTgCe1n6ADQKR3sX3SXegCVumUK7y/Eg70SJbcdNfh/Qe9qfg/i84EMqda93LKu7cdFS2z
TWirQxb9glIX68TU679yCDUHOxHhNmIpsYBOVjylDpbE+d2Yp2uk0t22NvNT4g9/P25lEPYUQNMF
ThztAEDPQkfPS60L++APn/QHbbgEFvF100va2/aUUOqZ+6apq03r4VxYZOg7T0GQL1Pp0IKn4T04
VmgsZlIcpQ+CJNrKX83MuFbyZ+kUU1YsgTCX61wrlLcyUk+zPkSp7S94cjYagqlTOveLQxPdZMMC
qmzHU19W/WJI5fBR2oKI1has3nzodf2azlv4Os1Ea2UcfbEXhfcJICBJnOxFGC0vpiRQ2Q3j0/yZ
Ew9w2cLsOSuLjZ1QeK/rKZwL++bF7CiHzKRkMugWit34X5qt2bO3PtKEup2VAOxZXZaurrrtJvgW
8wSbs4I9o+GB4p6e23mHgh8PvEehXEOL9cBDusOVvNJcyV4syaZ6aMCbPg4pppCglhxFn1sHkxiG
Bf2SkIK/aFCVCKe6jdGrSOLxPiPOIHzKpdaGtO8dWe+E0ohNqIo97nftlcH8PU/sP/QwaAYm0a+o
ih5vApq6UXkYiPP0xLQQHLui3+mO9u5O7dohxidoR9d02vfGww8tHPrTX3XQc9ibA9ERQ8htJiDj
5wxjhFYHTBNO/Zmql7kUOn+MuyPYYUF7iywHVGqOGPEIz5TBsI2Gj3yAy6CA4toJtCAbvUuLTTpo
KPn9dig2UCA6GpUSHpUS35gwxltWNS+ySF1QNJG5VZog3tVmhz1t2nOMHWfXEKpzrE0UuYYvie2q
XfweHXSo0yCJHar1gSBsbK8nUI7qNhuieFVM3ne1cRNyDmBo77y8Iv+iNsiMnXaO4E61E6ljECHn
UTDKYDAraVhbFI0U0tYCkglSafi7IS4NKp3FM4W9+AYbUENvKVcsj0258szhEJl1caqSujznXrnq
8Stc5xd9sroXkbiEueEc54/sznk2hFltTLSIzqq+WyqImoYgoGIIyhcxfsnCiNZF1prbXMmrzZC0
PdSGLr9GeoLdnMCIh/QGJPV1FkTEqhceI93/Y1iDmi6HTL2YYkCx7UZs6Wu5nN81piqXQTmOZ7Mr
03BFGXQZKEyQapE5nwqigAWEHfuzIyqJXeRySIiBM2nRHWc5ueA531lsoJeUMYePJjTgUss4Jgha
Uu2JkeOFxNjmqZrsyYRQ2Lg6tK0TCmJZhxVKF+ZRJe+HFVmvr5HqW3stqZ9N3zSO9BEJk2UZt8ZK
S2Ybid4vg52LBdmD5i8jJv1XavXHQxIy6ohwsrz+Mfc6RC3JRYyzZutpDhJsSYyHRdXOLTP/Aj8j
erUNkqwmwVg4cMnMtiNWRCHSetrWdKJJF+i7enbYbHA6SlArpZFyA/RD34VBmK7mAWA+9IOMNOhp
/dw6irYbAkmLWK82j2zS0lbkqsOrzjhfnyw8nM/Ir/0FFd763oi03CLxrA5D5AY70PwAE2KF6x/k
pgBemlRb1dFQTc2N31BFAoUPFNdjaQMeMotiqeuVui11YC7pQKOnz2V5YJXMylkn58hACb2OfHja
TohKKzQ169Qg+kbgN6X38YQ8KVULt3mS9bgkxNiK5704lWEcOssHWElCuiG8q4KycJdrxEmLxmlv
Zp5TuSFBD8W3x1RWEGZENh/FlOk47FYVMrkzzmNWGcaox1uPpeNC9WvnmJKKlrmBdwFD4l2Mli1V
rAh3OX82v7TU78kv9q4gmxaY4Yfn+VyT+GDotzRCOLDgniCyY3pXBBlfRP2ssxpd1CRYTJKISp2w
APn/R7+I0BsqPQ1vQk5RWJZRIFYysts1/cpqaUyXPGscfxXp4EqDLogPSeS6SzH1oNWgKNdeybiW
xC5qokon6a2qP/QRHzfNSfMa5ppxtfrUWRRYr7cd+yafdVoCK8On6d1FCSLHSkmetFDcitqzg8Xy
8Z/pgy7oki9a25jzg7J7Zp396ovaWaKEohE5APwxreA50UTJlcPaRmsyW+iTLzO0A4xvLIFbRXhi
OfT4JdQ4IJrN1+B6KERvNtaBEo18JumwvmQ66YxzxT1DvLoWoZPCkbf6CwEL92SoeEKS9IfRtGJb
ydTID2aoGYcKoS+17p2M/fQlEI55rpHIYmpvvX0cYxWLsqxZq6ibCGpC5TL92dTo//7Z3MFoOX9e
+a+OxyJ9dogjlGUREgUWoZO0Mxpdp6hfEW41/yCiTL7O4BNSRAqaS13VzaWrOgd0L/GVStjW5yH/
7Jipn1Er92ubzDkMURwaau5cnK7YBvPqPjQpTrLDTw6t5bQwSpApuNMa5vHjJuo2kRDRNTZH5Uau
wyYbVe7Q1m6WQT/ug5xbNJrMbtTExyUtb7pBPsZZN6G9S5qrvlCiGhv1dKPVJBCfDEFGXtIXW4mV
e4N6VF2ZSV/e/3nXgMlfgTGgQZsq6nK+tWHLoNUahXgsKxxkBWuzzTgsTVhngTXsxkJ2TxEhYIsH
Q4gJeqc0obkapr130AYuE07X7NAmK9xcZPCJKts/7rIC1ZJV2d13IuqfLHuiD13U+rKPfZ3ctcpb
iFz+8YLEPJZK4DDq5t2mcBDy5rHNJdBy80cpgRrQIBCONBMI7dLdpH5q35Mm+DVTBlC/ITIK2+ha
pVryNLSweNto1D8UyD1lE7Oz0ws0YxMztp36MfO7zN0CNysufmzRXMRA+h6mBAKZo3+dLyeczQhz
F4Wi+ZBaQ3DxKc8z03tLvN1hs2ldRoA0joCqaY6xj4zsVlopto68xwdnSbtYzvfPfCfx3DaX+QeN
5RfLx2dxiidjDi8J9FjuM8bbdPcQ4Bo5SRwzSlROdjtLtm+9UorjfOS5/S3oK4LagkLuC9/2DoU0
eVchJS+ovC6arAyp9Xfya34ni/DvO236LHbLrSxpc9xgXCqLwA4a/r62WJhzQK8HPXEzT7GYbv54
lqniTaqPo5Ima1Qa67lqZnaGgqgcIWowMWc0dfi2E0mdY9Cza5klL7VI6rPU0A2LocXBO5Xz57G/
66onU0OKMtaZvupqITaVxVIq1EAfHG0N2u3cViS/Il3N+pwmcuOl5RVfWuGYKPb753jejphlZO61
hpKwF2Y0Fy3n92CX748YWNan2STfQ2GuSWdYPzwCfkh1pJ78/pR7aNHPb+eXBHPx1L3cEDsUbj1V
RC9oUrMFfUPg3GSEsaG4NoNdPDsT1Code41CoG89G6P10ZAC8/U4e2GcdyTzzpdVbclNYfV37oKU
iJfRjFe9yuKLRHXvr550rhz1rW4B4KWip5QWj6Yl0MCLSNz7zu/QSdo/07xFoBCp0VETkxVaFjK8
085TthS11MciYD5MSkKu0IwbK8GUy0LR7le6GtgPaTkAmuXA2X2rdb2AzViRuBYE402EFNtilJJq
mmECd9r8CScFtCV4Hz+tapggcNkXbRJzrfcsGhRbz+/eVq8tbpq4ab9DfVvpVU9pmy4swdj6vQkZ
RsxOdfceq4lLZ5Aj4xQyvVMePBd0ERfBqJa3Xhnlscgo2Shianb5F0tXklOXqckyI2L4OhBL6ncR
lXVhKUcDfN8F+9mwgZ1XblnzQjzxv7UOvpdr29UrSXba2upwHpBt4y56B++YTSznVYd3txKont6R
3IXUs/rmtyAeW9rTtAiTbOP15jMi2+ElpYfK5klzbjz341aPTH9fOXQ9mmAwVp1ms+Zwm/ss+01i
4YFRgUDWtqVxbOP8nhYB/UnWatopwAKycNy2Wkd1jIGoMn4N9hctbmD1ecMbTSzNzB2uJMgVC0NH
hEjGVwAka0oyTkqiuXrDwMQ5ej6bw97MF3YyFsjRh4EkG60Fy5KbiF698VT5tn3q6LTeHr8d2pSe
jfQmOzx3eT4Ev/UBmUE8XubkpUcmhdVa3znmj41lNxD4KlK47Ix4bXWiTlmY6MeJiZS4mn6EV2nt
5neq0tiM94RaNWa18i2rzFYEB9IstfzVGI7OXwa/K7CWB9oU7j0OmJzByKZqY11EbfE4yTbfxXNe
S0Hkyml0JKA+MlwcazgUYxQfOqRG+yazz3NaeDUFv+SdyY2TFYHYecSiIg1r73hAmnvXD6dM7413
3yrZeZel9VbQxI7LAEOIvi78QPuT+FoyvomhHFessDFU1BOamZ3o2fDC4c0dr0qjdisBpXIbCwCm
baGQ0Yp2ZUY9Gq3zUgD9zNJFUzIeuJNwyp25Xkk/xodWT7b/DPiuKZJNGbQEPf1nJTFPAk4fTRo0
Yz9UhGDYY9a9tGnm77X8mLoGm5/QJN+NT5GbWVf0fNv5yKZOSBJdZW9hglir0tWU1azrEZnSX13W
4sdIOBeK69beD73XgBSUozGR3eZ3/7zMnzmDr7HDn6ZUTwwJLVor6jeBraiLltjsk61LAunmt51q
dX+Ph274dkVrb/qSyontdpc2sDCp+gSDzbPq/DKbLMdOnlqVL9WlOV4nZ/gzW7ZwDY7PD/FqXJVE
5FlJg3xOtzeFRgFMRmW9xJoWPpM0re7Jd6bgT2T6MizIF/0skVApKlRaPaf2MO/6nLH8kY5tuKFK
EhAG3NS3pAy9I4/gvdHH7EzXgSfJLHRMgtNPG9au2wChwvJBHwyzMN0IcapMjBLCHcaPFi4YBDTv
UsMyBobELTk6U9+zLtVVPUcLTS9hiP3akkT4ZbCAb1kAhqiQxbUPCOSehnI5JR1hb3xrxH5om+YH
/AbExM3QXSGb1vsxNYmDacWvxxdJ4vq1MNv+OH/N2BX6tq2hxoDzJJ+yy0ki0orgZGDQWIx6qbxW
fuwdchyWy3z4ohak/JSRjxtrRIDpuyOiEcW9FNIY9wN93+1ghNGzpzeS7hw9y6zZlYaIf+cUFBcK
WuRbbwZs5AOp7hzdyW8JFw6sUzn+0tLn+VfAbzQUmbXuOetZZKWW8lqrY3FoDAcYiU80qmYUNNd1
8axxnr5h86+dztd+gCetlqoVZTe10uMd1UxQkkXcX/KScbPQZf/p0XzXUrl16duS7a73NxVuztav
pLFHLxCdzabrl/OolEC0Wsa2fpIyUDaIBstN1NXdu2273sLO+vzUVhC9xlaa56oOljNvqkI7BQmk
/WxjVV3aHx1qRIokIjgG08v8roY5yJ92uj308rPR6NWXV5IBOKapfOJuLT/nbr2blOBN8fQQLWJS
zyr1aJeRRjAsWmk/F2FYXUyEopaWxi/TJ+AGXurSD4ELTaREZUTcn9fuuip1VH6Obv7ICmuLpt54
Gikpr4IRQiUbQLhw0yCM4u93nyRvFhwCJDjcwrE9nu3GVqY0YEpOtjcuzanDBQLeuRiOzpSusXj0
J5z13JOq0lg8NO24eLW1KkCt1ykgg/nQGMd1H41rixIUGXOQDBcorfVlNu3qS0RCp4HY6G0TkeCl
cUJXalTaq6F046e8EPWuZyJY534O4smLkm1fp+Teo3Tao/AJP6qxiW/FMFT70G7k3m/z61yxgObk
XUaZXufypuvXOwb47Mm3MyQStDkPboytFQXNNzLogs5xoy3oq1bbuc4ZJOgPKrx1ksFPbQZYjkmy
a2ZlTgrXnPwp35xWwc6u7ZKHLmOekEvNrJcW9tfPuC3lKaKiEeTNj8gzG/rUCDJC0s+XZUQtSUzU
4gnaYXaBg4KPhvV82LCvRCyfPJv6+DvW0HDOLUxXRgwk8zewB/ctUlWmsl5/BxOov2p9P0IaQked
+53YKJCxzwrpERuS55euZ5eHpB3985icEYt45wLH5kKzIm1nNmVzo3qXLPyiAPY8DfZe9v8YO7Pl
uJEs2/5KWb6jG44Z1zrrATEPZAQnUdQLjJIozLNj/Pq7gFDdylS1Zd60NBpDpCgGBsfxc/ZeG8u/
QDI+U/1jYmpt7SAK7lbg//Wn0OpfobieG8C4n4iwjFekZtefAoM8VbtTHuQUixNn+VAW4CaMDrws
ZjqP/onYJbUVnwurbAFJcq1qVZYerEArzn1mVwctUrXN0q/BSkKMa/7dmg9kNSCC61jKiP372iTg
EmeMG7Y1y1ktek60DM0+N/3XRUOiE5KCNFPQCbIpzQlFOGUxujQrIVBYK0NmMPFp4fjUYX/NFVm+
5HVneJWoAQf6Cle2RlSuHvjOSiMWxYuZwJ7pBKGqia1s7c7mc1g29iO9diSgO3tstVc7lfY6Nafs
DATMuUd+hqYeDRnaikhOLQKVEyNQCu52GpA+lryRxNgu9NLIIYptCWULtLJdx1GpYYVM22M/hc4K
CbL++vxTgx6OG3UE+aSpsn7oBzrqC3BJ9aOnvDYPcVNHXyuyCP3Or15llb9HTZQRZSy4qdF0YHkx
s42GxxA3m/udwmrY+yNpoJLsmIXs7tTJupvw0jpW8tg3zdXG0PlU0bh7cFPDaxkq4QLvoInVZYX0
sxV7uzIRys8ricEUaS8iFBnNe5wgN216s79T1dm73wIgqm3onKiNz7GlVEc5Cnqytws6Myxzbj7C
ZxBNvHctpO5Yer4i8K0ugUyz15JNixuee8WiZbXgpW1XxZkqXupvRux/jtOk3Flh1Jyl6/fHpiGG
ega4unmjQEQaP1cK0TVRF1d7imQNMRCN2TGFAx+l4gG9pbOZ0S4UdTrE53avzTUTyHVsl+bc/ZXD
61D3UIcXT241aMxUZqlwR2d1DbAcbct864BifaZKDE70Rf2DrkUkfY8MvW9vE4o6Y7kKaasb1/AR
lpu5rB3/Ew+EswiH6rUPjGE79nX8E18L79bdL6g5o+2Po693wJf94HDTFQDjyD8HkBNWWYeAMozG
j0Wyoc9Kz1ibUyjeB2MmKXNrglScD76cnRhKolz00syPARZjSNDDgEUjoV1eZnq97cxMXwHydnYy
Lq3T3N/wFnoPKVvdGej5iV2VuOCZR2LBtC4yYPBUNpCa5X50rKDel3m41frutIi4yk650HJRN0KD
1kfYG7eGlTNenQdaiZKY64RNNSVqlSM5tr/6c9ZFaNFjUtVDoMnwTR0zdLouk4ogr4FUsInbBXQ3
Vw0u3nVJZDj9/cxkG0Xhjc6QALuejo8yK0SbfFq1UxG/1DJtNkUd4ZUXCqrdDAF7XfnhSvgaZKfQ
ZFEcRfF6O8ld4OaH5SLyk6a9LGuRzjh/vWhMs4FI5EjwTP3WtRSEZdPr1ddgaut1FhTWjPsnapHJ
8XHKm0/qbPqwY/gRgZ0XMN+hwzEABd3Fnn2XOnVIc9UmygYYBg0AvzdO/K5AQbB0LDwkRGhPvlqW
B22SbFxa41OUVS+g6fNDnKKdXpY+UZAw7+ouLiGfpv8wfdIrLWEiMvywXSY489hohOyPIrxv1k7M
/D3qaVcCFWT6bCNX0GeRgq3WH4Njf18eOy6oHq5UJ0A6F7vW0RhK5zR2iBBaxkeeX6sAZcf2aXmH
UxQY3LisNGoimquRTteqLccvamzB7p8NJrdHqI1Gm0xwFhNlIJSnm3XvanSmoCCbnOO4LZisPPmo
nvERG/W3FCvPqAbTWZMSTBzyJ8vvckyQ8LdDiRYHTcZTM0zaJyMO90FV169MxT8bKAK4QmuH+dGQ
XUOSk9AfO2fRgPGW6WCgs4jB2fXVWxC4BTqTQtmgGeM2d0LChnCgPVUg/DoIXGdDFMmJ0JtNP6JJ
kqGl3exEnWKhiZlllgaHcdvpSbCfO8GeIZpuF6S6s8OniiE+eufnEUoK6UEBCPLTzrGgislCaXdG
6PPlIbni4ekQFmkqzdnxjbicNtaebltEkGkm7Pg5yax8o3QKvFpmhVgrMHeOy/lFGIPM9C6QE4D5
XHJztgCKctUeM8SsPa1BR+kefUe7ROpof7Y6/nwOgVnO3/JBtm9l76jrzo6cNetxfrUqJIMZhBdv
7lJPlRxeHLcUd5ljCo8ggPHzqO8Jng4Lqz62Xf86grG+mon9I8WqddBtOB2sohI+MYZqaiuww8BN
N05zO4Qx8HrmBP2jiXvs2WbnHJUbmUTDY4Ti8zEykcCiv1T98GMshfSisIzv2ZvvFmfG8jgIU8nU
r9PRuZbVk5abjAVLyI+31a8HDeWpFRCW3g+VdTiGxX2axcF5OW9/Yyb81QJqmEI3md7YmmPx+a/O
SlC4+G4SqTx0xAxsbBVJvj0DM0OdRhhjSrGboloFdmgLGHIDOV2a7x/DLmr3IbDuTSvrmQ3vHmVf
u8fZrbE18uFVpiNoKKRNqwBBzGPrODR3J59lodAsmm65+dwMMwttit2XhrySFfog/e+ibeagpz+4
sR14xy7sOayjAhaVrv+CPCaqoW/kpDoXH77RZJoFZoT4YXF9udDuGhcTosp+47A8h4wiUlE/z/eG
StuElMHktWaz4fV9PX4T8wx0SIqQLc6ATPVrg4me00LIbOjvsIaN9zqaEfYbRqetgewx4S3M8GKV
3Mg0rdTd8nL5kFoJq8ayJckQZWx7Gk/P9KBPYZ8l13zOmQoaXfIPi/GUKHa2sjuZHkmQapg7TQFK
sZLFJhTFSfXH0gsG3poNaPz2GUE2fKazyS9yivisjqq7jHHCOo1HHlcoG+iNe+5g+vXmry+nJdXx
1yPuCtMUoKx0wml/OeJc0oLnOmpzWpDlzran5DxrMQej7OYwEGPVT8gd0wxFQBJ/GmZFie/UP6KG
S94XyLPJItT2jVqenbk8ogRXifZO6oMzF9ULFAc0dO/VeTVdqnpML64/Cs+Js5/6wNQo1KuYqg/D
jcVDrHOGy3pk3hd0D4u1XfWB8dht4dwR/4vpCmv3vYhnxfecCoJrVW58Nys3jWRo2ueVdcvecAI/
QguieKZ9Em6irBarH0YL9Z405I1MGd7P7I2Fx4HO+IjEFnMNee4drI1haDwppXaAVgSp2LZ3ZD45
Z4Wu3994upcj/KczYDOQcChebcPRVUudrdR/oC67DFWjpG/9Sx4o6QbVVO4t2ZIpcHLV1qdP4dig
+oLQf+hzNstDLHO4DjADrcDRjwB53XPA3HaVjtpu0e0G/Qvb8RR6IwEq0s4alnuiYxYZ6wigDlbf
KeHptrs5yfxUt44W22J/FYWQhW+7AWUBaMqpWvkot4uVm6GDHxWBdzd7CQaaZhR8zcpIgTIsNJUB
3NEqqOxgX809XYsBgMdcf9pVSp6eN8bc9ufB9SXVqw5MsqEeGGfFTzd8tzOEBdFU3eNiy1Ys9+7f
zqgwJDx68vt7vRrRa3Qvy89HMEaLCmGsSo5Gzxj1GgX3tIZo3NWAkZZBrxv3xZM0ntM+hMHkOObq
Nlr3sR+vEx5OT04bkNSXqy9Sm9RrWepPWBIbklVSjNG7zknYCcatyW5ax0kW6yhYYSDtk6QI7tRE
fV4e4now1Lu/vi//E/4O4sDCLm7bpJwZBLL9clX4tFBQwZu3wlAMI4tZl02fdR2CTeAmL6YTsO2t
A6rVTI0OnBXJUAiUENl49bZuBBbYkPamlRNntDwxYWG096JAPSdEjE+QyqkaMUiYReCBye+xfND3
sxiY/g3JXiC3+HVh522gNXFVSk+DptAvF3mQdynDucZmPCJWaeU2J4Wh4I4Hvn8xJnVa0wStXgbB
EmhEcUVCO32orKbjiOEkOzUwql773DzdNjVrSNLBg6rTjY3dVF8nmSu2oS+nJzOqxru8sygY+WKQ
80YpSPByzWItrRvcjSu17wYJut6C4ZjaKNk2RnlaSAgN28jcEY9TVd81gQS220mTzg6qatefyrs8
730QUvAC4BXJ82AGxqqxxBsgmpw3hNS2C79qxJPQHVH6p0Q6OwHmeDvYUX2eWFLoaoff1IpfarHE
NYqr3EkneEtxkOwQlYfbZYdRlvnu9k4JqQqfzcGGeFp2z9Tr9KBMo9wvKZLGqLH1iPSO4+FmZ3qf
xQoeLDm8Q9SRAiO+uhi3j0qkPUUKQ+deLx+xL/jP/qQjqHUbD4g7i6bbNKZn+wAbScE46PPubnm+
msU4b37qCjRJC7kxS/u9Tl/moNm6soJs16xw+tfvBl4vJ+sQsGoJCmxHL+4mBWro8iEHU7xOomTV
TcO4aZ1e/SKTl8qAwz6mdNPxGs2su2pTyVa+jLWN9AykOsxsw8VYbQ1eQ+vkCj8+O+dNe9fOr9JZ
PrJ8yHA+FKPm3/37j0TrHKpW4DWM5GGxRueaIh8s9dJl9mypmqiZOEEqfTC7wGOMAQ5xTnhF+b3R
Ggl1yAooXetxg/IbNHMeDHBC6q+3hTGysHdJQ4Fuh5P1RFNK25aTtiMdNvA6ChvmVnREWmgcq74R
yWbZ9bi162xNJkdUtJikmnbcqw90WNKZfk9YeolECqcXmw9UiQqVijuWKxRz09GGhKnZeJFF7ytH
DOTdfujCd2Gqd1Noxyc3s15vfZrUpVKT8IfErJZVSNNdQa68OXViEb9MxiYDKvYgfPvdgQG/XubO
ACDulym0WWWcIKsd7toBQaHdGXRgzckf70Wwc9vQ/4Cvz3KpDsnudigYaIPzsQdLwTyoPiuhkd9l
Um82ZL6yjesnZGFSidYDUocVoMv3ch5d/3toHejhD1QizqEwhvqKjWvdAf9c1Sgqj5WK1A9n3dcb
+yAubbyPTJa93lnfyu7FzBJx/TrM0EEkRHgSuR7XDvPW1S25hJ6fuXLUuFq7/ZxE56LvYOfjHG5h
aKwP4BJnw7E+Q5nTYGq2aul/XxilInCcvYyaRy2sJhyaOavkbKriKPuIknmU78JROFdRDbA8VUiT
DQTh/TThlfVSJ5/2hjCovKV+7o3Ig6EQPQNdMO8jPX5YCGcL9EzMmDOtbVaC8twzy6E90cLEJT49
3A5ykD5hKiWSC/gpkrDyznbrY6cH1l3PkwhRk3ZUfYT/yTjj4CgMfkrvl/Cr1syzK4zJ1VJDZ0p0
abWo/+lDMCJaAPOq5Ud1hkANm5UyDMoXnUVxP0Xm5Jlzf26oUoA5AxMDnadlZacOGgQIrLuk6na3
41ziN93fJgvpwDAXbygUPfiWBz/m5hnUg22U+iamZ3z2ZZydikH4W02vVG4RqW4hNSbnvKyTsx/q
2XpKyY/QF0j7GBfKOUgx4yEuV4ouPS4haESw+gQBVsamViOkShpbes9GEbsR5pFHm6R9M5Az02vj
rihUiZg2gn9WKPuuw1EbN3l6KahhMUfVAo1frx+HJItP1hi96Z32QAMIA9nSnay6L349Eqwn8+Kx
yhsIasU2NqvTWBfqoyGVYSOnGmtGnF7URB9N73LbKcCOjHeLD1QUlutBl1SO9YhNy7AQ7aQNlgsH
o3kFiXPt4p5lY5L6O0ZeirfoZLqaZEAaxXITpdXGn6rp+XbZZXX2sWzYl826QpTXyUTv5IyNclSd
tn+h3eXdAqxCGSBE4s5YfHiKEz6XQgVUOqsu4xJxBEqddcJtoa8No/iybPxLJA7M8lB7yUgtjjTv
mGlF5Au2IWqMpW4Iqvy+0+fE5eUqI1CH0Di22RZRknt5bBhuJmt6BS8mNlpmjZNBs9MCL7fcHJFv
XRcZe91bj0YWWfzCVbLjpzCLUbeBT0YA05I5vE0z4EiPOEQ91O4+jdeUJVpxyGqR5QGqBBOJDDEf
UqezFgbxJyTJzlYKZGNeGoTafdptUZRAuNNImFz6y7GWw4Dpk5sWyRq1e9IA9ZUdUT07aXG1S706
Lm5W8t5XUK3uh9DyP2MbwLpGY9yzAt9gRhdc8OA5OBUZrIG80w9daEG7i/AxItT22S12xjW2wXPr
dVR8oi1YebPmDmD/a11VR6RgCqEbMAqbpVHbT/gUFgbm8iE2u8yD/MbiSRrXlYFwtyFejs96CIS3
d4jKbO2PFfjDeRAQp359NBvR+lthTYSOzYPoGPBxXJDWtPwbAQFuu2WO17tptx4NfKexycwhi38U
gfsj103j7lZ4BHL4PCVFckm1+CU0oLPN++wJLM9xaeUJJ0XSjKZ2E8h82rmJ+xrMZEwnj6vdLQab
yqTAqqa6K0TS6V3KHAAcaWVgqtrcNL5hEidrF0bTusPSF88dejNSjjnRK4egsZVVBUphs+AMO/bq
q6xK5F7C816ngIqPskvuUrdO3yk9DVhISf3M9jkDbZd5I9x9hlI5Q6HEo2Nrr0vbqGizCf+02JE1
Yw/r2jwslRTT2slbxiUlQ5LVjaIQ9wBdqg6rmBaK55zMGram7ziYwwDf2HBKVZ890DCM+HxpSDVk
D6D4zvUzAT7ZrMlUa1iQasnkzXQMQgcsjeW3kfBpRPnKPR2eSHb9zpBa9XxTK48FGJfPRnrUlEG9
I47SXgW61dJycdk0V+TkcpmvEjehKWum3SkqnBzoxDDdNVGyRjovbDrkeItCU/dvGW6+UsXHIPDB
jcaDF5hN9Tm3VDaYgrU8sdZaUrubRQ00JhD1yxnx25c8ZGsjtF6bST3eLpwhzsVbJNviCmf7fhnH
9HbLuHEe9tqq/c4oy3jtlbJD/OFMd7aDegV1sr+a8F16vuK8LmVWkGcu5P8ypGLVMNXPFcfyBCox
1nkowJmfzAZOBftczd7qoqOUu+jEKrUa5apbOu37bTKMj5BAxWbQvQYKdQPbdZ2ZfrMlnwBhNbLr
DWj6xvUUGW4dcqEfU3T40Kf5DJsSy9j8VpOec1A4IIPcKXO/yo7O8qg0e23owNioPiQEo8LrVmek
KvT4NeNEZwOqTnjiRpAjdXEam5AsR5XZfQuh8rsI3djrkuScpNqxQdtzWbZjvdZ1J1Fph8l1q+3y
531DI3r5DHBZte0U4wV/SHbvJOkHyQrZNyGbF4Vo9KOxEKWoMMqtIbrXIDH9D3NsVk5P5Q9aSpxc
odZrrDf5ul/GMXpuu4dFgZfZc+RzH/S7siPNYJF2BUAEVvUyHzMnc7qPDVGewH1eoYgmL50f+2CV
kdhqsp3uukGHo+kE1g4zcLC5geRiFSxoHjEfKYGuvinC/JxKoX3oJdIrVkswjmw681TPdrKBn+GI
1HrmojSO1IpkDcSm+dyx4QCplSrUzDQvVA07T+C3b4spI5mdGYJeSxEbqzosmchPxXWZlgih2xsV
eCi2zvyYZnQkhkbJ3pEkqnWGsF3Vasy4TKEi6PO7uFbfFvTOMgJlPdE2RN2gqlWjiiBC7qBCr7EL
Nb12yUERrtHaay+V3jbcRgPJ83ghSInHdYRBK7+SF1zjKxvN3XJ4R70pT2bYfe5SZkN5s8qw4IDp
sGGHJ+6ur4CPJGjL1gMxvg+091mGMOt6pRqlF181YZAP9pMZ5PGTiWxTkX10n8dUi0w6sks6ts+L
2gBGUX6JeWU1h4wFihSy/ktZmxLKjMU+06SE44x9QlC3FhVvAl9Ne1/5TUgZrVjwfR2if5vUVzdm
0RhIyji8KMcyJCkt6eaW7p+0LFRQZ5bKkdI1x0tlOp/wELheYscpkbQoNEanRnDI2+oi9UuuRBWl
7DCe0jonkQItO22/iPQVBwUjmRgr1rT2Db0ospaCairHwMZBYZQ3x0W6JKCsi27QbsgspA48yyqd
aadurnucXCtBEbGzlgKUUeDPgSWN4+TGrygEvIXcASU0zoEGWEu8SGmaE7oijJlz7ZD1+aVqjfxq
BNUn5uUlsIXBOJD79QjqZvDofCavuopGGB/YR9F/6NLSyDyNAhrnLEIC4aFSiuhqWXhf7Mr3hN2Z
Osyd2D2pGiJjO/HvocXzj+tcJHP3hETb/KDaM7Ai6TYk+GGYW9RwPYoSZQqDlesgr64Yia5lBHVY
xVWeWfHAQtukGe6TMGMfolmbwgmx1yhZeonZ3e/pkmqboY7O9FayF4h/HHZDf7S1gN723LXtHf1H
XU/dFgkymilqKIrHQca0SYF7tQF3DBMFCcLdZCdzm0Gq5BVsTMKCmZpwQIxouKd89w8t1Kn7Rbgi
i0SuSFHByaiKYJamuvBpjRj0hyC/LatZxZ28Du9C8r/2Uy3lGiFMzOjc7olBU8sT/pDKq9IhvxiJ
7j8gAiNqOz9M1qTdNaw4z7kjydydcmVbXkZ2vCyzWKW9NDHLfStawHtVp2crSEzOUeAjvgOMm2zs
nPa9q+ENqeV45S7d9ZFS3ln1RHxfE9SHKsnMfeST57rs2szcN/baqsFpcVB1i3zrvI4/M+f6OQDV
dEJ9G2DDqIqRcCRXn8iSK3DLC/3W+CGxyu9dR/dFLJN7hbEWKZr6ay15SvOMaY+A85lkLpXnzXYb
+IQebPExVG+m2s0Ngaa/Z1J2JOO8xR3kYA3JIIyy06davS2sgJ4Zc6GuwTqpe5FTD8+lzL/nabuK
Z758Wo0R9uqWRreiusDf+vK1HcR7wvkGmiCtQ1o15MYsbR2hOdnGqgQkHabAS/u7MSz77vZIHyPt
GyqFL6WpEFIchu6q7XS5Lzi6m66Q5U6qsxaG6Pjt0mg3mBLWBGCeO8YjSjgUyd+Env5nVifdQV3D
36GbGsvhr1mdyCPNgrCM/AKSO74P9AfL9quPZOZN1bJ3XuzGBwNdaynitvx1yi0SF3OaDcasoIBv
WaLlBqNQhHXynMoKDgMeoFQr2IiP2SeQkOZenyMrmjYWfxczuEym/tjFZySnGYSCurptOu5/kFkt
28xNenXxZaoGmyA0SffGNAzkgVGwjoX2JYyrYYOarCeuIP9662AsdnSfXvK2nlvmaUu6tKY390s2
UKgLTCRu2a1ot10HPbQuC4Z8fiX0nhyXTK6ZXU1HEWT9oyKZ3sIBI5lhqfXD2lXv+8H4Rm/RebTt
DPBtikbHCVWQ9IGytqk7zoFiXHOB5b1JUfJJmrN4KWFwLgso3ioDKwFShCjiyeoKVJx94PxY2ksj
bq2dApPgzpIu4E/VNc6T2301DNs9kWIcbUtXU9ZGbjFNCqT/RWpQL9KW61QmKxMDsY4s3HqGDyS2
y+MFQzIRSr1NkHNpPS5iXHOGj8Wm9Leg/YJV35KMpBGGfZ9UzU+rT9r1NVA2cpUZkGXY6a0T/EPj
WZs1Q7ywiuCbJqMURSGotbzycfSO7DIbKYytbJRxq6WZdm842btBwg8T9kmsIF5Nhy5QviCnw8/f
+TwljaAnhbWEEFLH7SMLXPYMm4Dx4aaZrTT2nNesOSp1g+NHcGHU4SrGnNtVqPZKt2FvaJLmREx2
AcHr/nipHMjStVkj7fUZvBOHgPU2ZddnlepFqTThDcQ+XYymuuZtbCPU5TE0zcmFupIw0wIsqsCZ
3k6W8sOPW1Kzcdzc0c1S/mZIaPyCr3W4uC0YC7brWJpt684vkOxEmawibB3zns1rdE5NXTkr6E5X
ZIRbnx1HKivbyP1jlv9wCq36FFbPzLOqNzB7/r5porWau/121J3wpGInoVkRZbtBY3iTRYXpWUbw
VrYDBhECHB+jMf9Bug8TqvlVylp+SZh/Ld/A/Cj8ubk0iPtYFY7hHkVmwfMZoJONhr0KSZkmKSZI
iZ9WG4aCRnBwKlIrhuodoLo4//Wcxvh1Yj2P4g1u/IXqK8SvIb1tgfEo0iKgJn05noxZsR7PpAlg
wMRiZeU9U6fL8gSKVRlcg0i7vWLvIPZBiFMmSDrtUCTEp4Sdrh1i+sQEbSeXjPkO3VOg3T3dnDaF
y0XsduNZTrzLVONLhzr/pLpJdZLzZ2abl0dUEOBekWGAmBNoKrrmnHFvrIg7UzcJh9bj+TCRhBI0
D300gfRMB8GlhMRL6ia8Hjm5W59+/p0WOb5nRcP4nvb6XhiK86P/+tfHTptnWH9eMy2dqGuGzppY
/vvzjKsczaIdk6a6V/vwswOE+D2w3W/mVIpDkEykrbX6UxAEybf5kzAzose4BC0wQlZ4inKFoMsR
JJpd8NtHrA8b2oHECE1xTYZ3Xl8c10jWmlTdv8NK279Os0ywyaajajqja4O38AvOueS+5iYPmKZR
Hq4XFViMJnYlDPRbYyDfCjQMuHeQtCiG/oV9ajFXhPansmXLmIRTuh7mEgv8+X6ZcUepYbBS9RPn
p2p2Vpwb+7RiEryML6rZlNsBPAaFSjRTRGccOKbWbdKKWBnFz1fk+gJUmEJGgHHXPrh1WGFDTwFV
WVkLcdA0NhIXA9NaksDG0UDSpNNKyVo46yJV8Hm7ZGPGZBVdQadnm8hCXDzDepuS7tqcD7rIYJYP
Q2mna60ntIHE+oJKEmGGRccaSh+/W08/DuQeSR6jnfUrgiYYsRuZj1Q3Hq+3x14XsWGuUOnNiby3
z8Lr8lC5fT2d2BCTCnCoJkt9wT+e7UyAQzR6Cf2LMF8CBRxXTT4Eb6GD67rUDpJR70XwS12SWPvh
jAI61iLXQAFmHlyqYkQOa9lXzUPbE6KqNsknCy2DGCZrx107vTZBxnYin94VQG7rRA1qr/Tj8Ojq
kF6XbqWdEWrs0MCvWjadhbGyrJE8l4INbqqpB8sSHCdjbis/LK0wmiYwHcrZjhvQEAybzHkAfAHd
Jxidh6DUOq+apGXsxxA3mgVju47cA/cLGhyMFxtnBixGY0q20OAUKzr5Aw5SriufTKJYsWpiWHgL
rpM/LM0531fOS6km7RFVtE5KgI3nfV2hdGP15aaRSD89M1YJthaDfWhnbRltR4At8cC2kGRLxjR1
Et33k3EXkgryBDphvBDJAkOtobM9kHkEOyGgKO9vVAVVYiujKA9mVJppO0+3V3k2rfS0iRgomNYh
UybSJUDP0dHUNByxUP685KmQTfz212uKNd96f15TXBZ9lWeUoc8aqVk+9Qc1RVLq83yUI0UsXIxI
4lNfwqdhxH4tHLv8VLPorNA7PBAFIk+3Qn1BrXUEPW17LQIuPIPYDIxZQCgulZ+CccgDQRfVIegE
JNF7fHWayfmS+om2dazS2GXYlRntusN95bAtidVpXBd2iVCZanVjKUFORwnaYjKVoD6bVPnmK8NT
Q296cf9l4XRNcuSHoVW166BWHyXD3qd8pBYYDBVPdTtrRdtZcFzjMdrWwgAiM2vfFvtlnBMekkH6
pBkeHnnoCQ2+Lc0hNmQS0Wqdt8qMaLn6PjRukQMzUtrOeCTw4SKCbrxrizVADvfaYuC9/vX5MK3/
5Xw4ljBgAqqOUPW5tPjD+WAyYoGrDLo7DMr+MyGTZ2OKhksgxD7SBqIxcmRlXmhtOEXxna3JHwpm
lOcJE06idBdUnR9Oe2C5me6EXRf3UJmMO9vYjWEjH9psAH4I+muIalqhulbtB4NssqQVxouWml/G
yEYY/9JMYfOlQSC0I93e9qwUJMvSHhcxftUsm5FRoDGIFdSTe60OvrukbK7ghPY0WBJSTm/d83Ag
LmreQegJsrpR709GJe9vtXIcheMWOlD4pPXGKtYlG0s2DLtFXluLv9sr/XJYXVJ6LUdz6Gtrqqob
i6zrD4c19K1Y10PkKn2Z4GqYdw+BC+e6HgfNi+ysPlhDbu7MsGdAxqwHsUj3yJjrD698pd10jaa/
WEmuX3DzOOdpTIn6Y55kAZ6dam9AMnLnBCdzfh4tYVJ9qdUrISfEPH99oRj/UQwIlZ0fekbC512G
p7/UmHUd5knZ+cZdNYCNySxNO45toR+tOoMqMd0C6BcBuB2L15tYq4j6I3TQH52U8SXBBgmUNnM5
CCW6tXKASwEJICgelnEaOWrhusQ/4IlgbPeStKZD0jfGxQLX+W/yJvLHt24ouscudsYzUR8UFxPe
AD8uVORh7Vi9VVL/uLWYAOS4W71JyzM5WgqCOJbDvz4uv+6KCa1HlUfsBxkWLN7gf/98A7mpTW3Y
F+59wogdAXnl3XhRMjful8+Y2WHVcSw09XwrDj3FMjZwiVIbffxtzsJi/0KeeHeSBoz4ImJSp843
k9ljliQ7C7mNVtzjJC5v5fF/fxv+T/BRXG8Lb/PP/+H1t6IcaxA/8peX/9x9FPfv2UfzP/Pf+n/f
9ee/88+76FtdNMUP+Zff9Vxk/P/rt/zp5/Kv//zt1u/y/U8vNjmSs/Gh/ajHx4+mTeXyO/A+5u/8
//3iPz6Wn/I8lh+//0bhmcv5pxFRlf/280uH77//xm53fjL99x//hZ9fno/F7789yX/cvdfy43/7
Wx/vjfz9N569/6UKFf8Kp92a9WH9x7/+XMx7MZv7xHA1MT/i8qKW4e+/Cee/VC4UZKVUCdR8OhdL
U7T/+hIzZBcZlqbbukrN+q9f7k+n8d+n9R8EfsFS4sH++2/8lT+t66YJZ8rRDJN9oeOyAVJ/0Y36
oU+i9djNpJuvkUF7DpUqOGzvs+m80CYG4/KmQqWMnHHT1BbIPHWLmR/SAX4Ay181bJzL7qr5Txmt
ND/9yALNm+C+zQkdpulV0Y9C61Zh/jLZBAujqAiB2nQ9834jRPARMAyN13Uz7ET2Utst0MDRq2A4
InVdp4y/K7Wi+/eUvdf2tO3Uj3E4uOgrQN56bvqQBJe2X+dk3KP58MYZ71K+xF3tNdTcWk5SKoF+
kYxWNkBtVForSnBPoqzi9nPQjoG3XyVzZJf6AdPbCyWhmyNqRwTzNnN821859Wuvvqbhh2blHtpJ
go+imc+wmTr35PrBSzc+Nv6jg6BzjFT65611qQfza9SJTw1g8E3j+oX3TUxNty8kBlhCSRjbuQCU
gD6z0gwndxDtptdyxnnqG08JIpu6iX4voRN+oD2gKzwZhAmX5UeVvVjtFRq2lwTm3hxJHqgRexLr
NlnCixm/6OIT1cjkbyy0MoX1VVIJGibRUz1Zl9azGwPnR0bHBpKU+wYpGelH8x/a6odlc8j41oly
X8V96UQ94xrc+yGt+ZjA1fij7NJNle1cxd/Xgmhx+QHnYO1KBFZEjwuws3p6hjLqSDTH2QrnLSsS
zff+a92QOIjLyUgyMK6vefpaOlfFiI5SUdY+SeyD4npa9pGbFrQyID/u/2XuTJbjRrIs+iv9AYU0
jA5gG3OQQTJIkRKpDYwSKcyAO2bg6/tAVdVFRSlIK7W1Wa8yU5kJIDD48N6956YXY8OHFC3qMsLO
Ql+uwwICpTl3LthJrM2OvwUJgaBrEdHTT01CkZpurbJbw3NWeoMBwLiqW7WbaELYOZzv8mGcvsXc
CSVXWXVsB0RcYK8jnhoeQBtVXFV/0eMLG8IWbE7y2GtahS2Zp9oSUPmWi9uwXtk0NOjNfrpsh9cJ
+06Cunq9L9DUYF8JVU63964ovyTqNVb2wSPEou/rL3Hx2oSvP8ea/2hY/t+MuL8M5GcP9P9wXDYs
hKfnR2UkO+E41c3zL8Pyz//p74Oyp/9F9itjHgtZNirOvEr5+7As/L8o/uoWpgUfVaAtGHr/MSrb
Fv+KgoFroHw1BCP3/4zKlv+X4fqOmNVXcx1BiP9kVDYsMQ+7/9r+kFDHMhkAiH6yemrLdgDHC8C5
cB1nrY+pcZnBtQI3I+YqhO3L/B7NttokBlC8romrpU9U9L6Rg3XjTV5D/9Tu7+0xVNk6t3p0Bsr1
KVx3+UGRYMtnpAYbftCsACx9rdqVbmlQCQ7iu8x1oFqYvTTaBZExzdafMvESuK3Ml3WukqscMmi2
MEdhjIswa0d/GfQhqsaIjLRDWRrYasKwxfvUwI6/90DA2g4KXeKVnPiB5ly2pW4ebsCsJF9HQ3ob
3FHNSyDsEtFNnt/amm9oiyonciYNbe+B8FtrnUUaWQBAkkCruColGcopkl2bu+PncKomKJBhc9Oy
4IeWi4fksWwSD8M+DpCVSZwbptLEjzPUMp24EpEjvwoI7uQhAQHSN1lZd/ml9CUKgzyHdrViCxQ9
lp7mfKvajgkko0jArFJQS5BEh0yLpi4a/9rWNety9HLjCfSY3S1hVOCITI1Z4TbltAlilcuXuXx0
FLECbdoauv9dnzKQablR7EnURZAQl23+zPoV7xxivEH71IfjUPBsxxLCSmxM7jpLOuOZvqKCcawV
0b4yCvoDtd20n0bbRgQhG/MT7ySc2oionS3adt9ad7wU81wedZSyq8JfTPDPFKomtkg76UQjj7mA
CGw5yYUZGOp73Bj90U098hO8KQFaK8r6iiqXrq9YN7jfep+kTkK2YwNyNVXvGDS4TeWnmjEwS61O
u89umDPZeppdU4DXnG5l2pHaZYXbxGuQIrUC46Cn33utcrgdKGm+h0nElGyUMXmr9JwHGgO5SLNd
gdKN+abLSf/Kbb++jweSwYmwaWzqVL2ctmVggSMo0/IC5sJwKQtIAwV9eCxQNgAOTcX4gwyTFPDl
UFZTuUiHFmEeGzB68qilpl1Wd8k9najgXmt9e+fVLo5aHHxUHPBYjPPrSk/RzQjIXOToU+BVNAQA
rHMZk0hlZzTtl6LIkAqpRjFbtwmFwA2VaxQcJXVQHatQT96MhzyCcLM84VKpJfsLxD46M3yJYkXz
i8a4k17syzUeaB6QMhvnDnwwawRLyWpDJpnzFa2NdZzArt2YtAxRZmABMvcDJRCmVkEvYo0VyV8p
GdYPQd9QFETRpF+khtbdhbYtVux9rWKTIszWdjpDyFafIghOWel9hRpRPnl2GiII7Sg3LHXhBHdD
rgPEC+n5LGVUG0ARs/CbaNyuWLqhIwRIEAsSW2A0dCsaIhufsF8qtca/Bn3YGMN9QJ8cWbrl4JZP
kKjsUlQt6wJ86PeppqPCSrR4TLwy2+hRVu9LralJgooh9dFwtupNMVjTRZgP8SUtn/qLq/U9rtPJ
i7Bm9kDFezOxSAmKK2xxWNw2QLyASeuFEy9T9GPhsqvtDBdw5k8bGmgFvhC/pM/VdwUef32iqW56
iYEmSPVevI+DBFzEiJnw4MU5GvnIpoS0pu7PMiqDY6HR+4KZscrjOL1r7UH/ZCMf/9z5nbYxfKd/
0tOoehF5B1WNvpZFIQKp5S7DdLevqk6/nPAM7To0h4uJZNTNfCrO3eKO7Dr/eQC18EBEsm5uBATD
dsWgUhUb4B3VZyPV5XNctcljAv2quB5zbPjmlMRrM0v9634EEWbHPmt2oBIMnWY1MuYWPjC6XR8E
05xeomcLQaQfy2nDBrWWO7K/aZUrXzKSew9ZXrTPiQuxAJCcpl2wNSlXwp/RkpXuetta9M7RqFW0
8mj4TovatUDag+r9HBZcMUOQcalaIG5LLWW3vjZQE3zxwkYn3rTJJZliviv3YBHCHyP54TEquWAe
DvrUONShbq+pw4/HvvYzf1GRf4Ikovau414Zt4Qh6e2mANm5FaMMvaWvGeJ5Il2upXA8iRwOo2fb
+4ahdU7AGzAIGTHTWlPycm5I2bAQOU86CJ3W9KJi1RSwpFMFT+dWx1V01VmMwStpNv0zCDMUjHBj
xg3SzWFl8JI+aY5UR9/LIWE0WN+3Q+7HORBxp/ohW4qN7AeMXAcEifxiOUlhvfqiNNNNFHoBhPE0
ZC8B0aa7s2jLh6Q5t5BVkUROHiZDHZI+l4ymsGca3gzAURHY1pEfLHwaJ7cD/IR6oYqBuY9khuBa
K6hDL+hTiWaJ60qOm7ZpWK2GORCBlejT1lvZ1lC3i9rLYVTEY5NoG19YI0VpvcZfyx7rOmj1sN1g
+uY1HVQYR1sslyMt4sF310o4DNh2Rqt4kSRtRJ/UTasrPXHJ8XPogSLDJJexXBLMTHxDDxVjQZe+
VbdmVZMn6HaUZpap4zRiJYaKPWNSNEqsmskjH6wxNbmBH4Z2ykAARTBWKNXzpCTTNxWU5tLTRYEO
3Iaqswo6U5ttAGN+1IEbqIVv4sRxrZ7dYoB+bFHrhlM98UaFX+To+flnCafymzSobHPV4fACraTf
yYa3aOm0RJbMshBy7pjLLjNmk40hyxCLUF37kGTAiE9prhPl63jWVjl9tiRGYe04PbhlG551VHNH
AlKN9PpWVWjWZQa3so2M/KZuNFluaQ10Nw0qvZ1eue6Dm3bhgTZMfgkGgyRweo/zFaTjkoYEWKyE
GEh9og9sUvI8uDCtYJ00/ZVddlXAFpat0eD2xcoroU10wtj1hsVnE9P69goPtNNU30WV02KPNYyn
IhiJQRoVRI7Etx4Mtje0iKTcYKtnlm1FyeJhii6qfOL2IIpNLnuDEYiacW5tSH2EUYa6OfSwSNZa
sVAwxjACopRiDQUtG7+o2z1BfpfjFg45CBA9LMZLmLgGqOgoHQgQZUGaPbY2YUaTxLi1Nn0jelV9
lz5QnjDRjmfJHqi+vUk9VV83GUInaO6TlVNMcJEqDj12xQ36P/NV9/XyGYVajIoB3HOyYmmuFRuC
zeN9h5Lqh/S94CAby6eP4wbrHFPXszQFhpxRb6dXIifMQ2C3cMxi7B7o0UJBI2UUarwVaSsi8Ed4
aODTTMQUtJm162NKNWuo/oh5soRG4LLh82PGFnpEJwmN50AcVV21NAAijiVGYY88odFqnky2GPFt
rQsm4hKC8bGUEUiegspGvZTSoL+p5232pGRbs920OuU+dNSkPlW1Dx/QLttQ4cSyVbbUkRUFWzN0
p4uC3YAHGYToP21kYl8BcSI+GW9c+wJD2WA12vXpNQ5IYyWzoWnWoV/n39PBru58szKcZYJLg/w8
p2eTa/eiOvRWwr1KRIHPzkpwuqedCwNRR0+xjFSsPtEdI9JRTqNrrNEWDzedU4sH25GVi5NbDGC/
fE1Ll6M/krXYaoTHQgyw43rjd+54ORKxcd2AvdhWBC8W+AE9VNxWY5prcNyz1gkR4SdHleK5yTSG
5bJ1giP0M1ECtyr8TzRPZ6KoC/DL1dVXpZnTddCXkgBdN7P2FqbkEI91N1C9sTEkrZlZPaR3A3TK
1CfO0xxGsEp4r7e8tdUcP+Z4s5ba1x9cdLI1A8/k3vWYSIDAh2Z0b2SWW/KoUvWI4q+u4ByrKlt4
lOaqPTsSV1zE0WRNm8QLbIbGoUaVT1Rouc2lnkBomJqeIaKbRag4MySF5ixMMMJpVXnHBsgmPDRR
bDYyO4QjkdfacySicIeG3nmOPQzS7GnK9KvLHM7g7sSpu/OcfPphlllzY5PK9V03SMla9Hk8SJbO
TlJutUqkSHOhExA8MAVuvsg9o+G10YzXsDTKQx7Y8tLUwozonYJiSFdVCUi+cXJmv4D7OQm85r5m
fN6XRipfQL9aHpqEXtAN8WIWWp6fxoR2Ze6qrJKOmaNCHoJz5DDL8i7cOBcvwzADM+tcXwX0BAC8
WcGDVloQdTGj5VtIZ7zbJOT4zhILs3szIizq6SBL/UeEvoiQds10jjkDEIAh1Pbkw9HrTmuvgo3f
2LeK9K6rqtQK4kXtmgVjmExfRyu3rmJwn6QgWxoOps6kNKMYElCQ5mQIuQhZt1nGyllmTpjT6qmH
+3Ygq61VaC4mI4sPRstlr9BFTS8BiS/DIpa2vgts9rSGWZlbx1Hdo0md/JB2zZ3LO3ZhAvPxTPLY
BlaKRtN/cvoxuHCKxn2aUmdbT4C3Jp1tgXI3WNqSB0QHLijrzngyA0fbSoaCnSAaq1ywiaCJndqE
xAkwHc5IvKWXojg1UR9Q2eqNzyJKohvDU/2in3PVEjWKbVn0hOHC7sYWjV7xyWwrw70OsgjEeUR2
XFcyhSwy1PsJJowSDQDgMqquUy2uGsuNX7md9bMwB0VGTpH1T+hxp0cxlPJzb/jUr6ZaxWjRLBkw
PSo+II1VOsxC95qkVupzlQH0wzHzl0Gf2nCVkT2HVZLGNSfhG01RbilxPY4h8g0+r11kC3q2owfX
0HWMXVdKqAidYNIMIWgtiQjUtwUmtWXk1sNj4ZbtKvBasWaRIkgOsfSQ9KdyWNleIF6munKWkAza
Wy3ykpIMxzz5zgI0/yaJD/qSdt5zhxT6xsAKywAunYGVCsLMaIFqqdoG7McQOEQM9Ig9+M+Czvpe
x7DZZad0dviJAS68RhBb06Qlibi6SkQvWKbFPTtfDP9bdG0p1W9V/LQGoBFgotyze8Wo4BjRQ+bk
3SOFFjbeTpfuWpvJaCE1TU0rCKvZsPa8FgilY1vLEEvNIqbLzIq8LCJ/HRUAR6zGk89s8Wo6doMt
bwDFhC/wXoD7wUXdpGKKViQpo+sDC2ARbkVk16LNQx3EkJMS3Ye+uIuIVpVBywSOihKZUWQEPTVX
1IxrMAMsx1JJ8NKC7Ey0uWHWfZUYVJIN7ezsR9BJVCIeEnzgysOXiTzvisMUxkFP2mAxOiZJXKnK
PzkafvUU/fA+ZCZ9MmMQl1MNjgXvWo0zbhyQKqdFtbPcztp0I9jBeXteL4hCLC4cK663I/C3ZWmF
2UvISIN4rym3XUsCCvXkodoolWZHTK7Bpwo43RMRo/DsLW3cVx7wm+VQp8M2G9GYW5SmljXbtXir
dcw5FGGL+GuDBM47zEb2ebNeUEADUtdQ60aVv4AOFz5ONp8RuebRoy2NKWdXXdh3OAKGtTRd7d62
XP069azoOYm9nHpwGOcQE8vUvfbHrv/G+DTdCC0m3xI7QHMwTeo0zeTKbSATfamAI+zKOkX9S019
wF89sdIh5Gc5q37Yl2TZ17T7iexX+mdUG+YShVN8K+DPUibqqRl3pnPw7Li8HbMm3FnAHJ9qPzWv
FSjQZBW5pfiOGMBa+3WnrgQMD3B5ArPcUvRFcS09jeW6G5By2I31dirxY+kgIzcGxUciOYz6Lsz1
aOfHRnu0QTbdBlnBUiIUxnfYHR07yB7ialn5Xb7N/AJScAgcHu1B2b0KGUdXMQ7MHXg15zZzxzpZ
YpvAkVRiFLgmK5k+S5jIglV9Pk13KmAZZE6Y9DRTxt/NQYPAQFkieE4Hf2iurAaD4QKSMdF2/tRQ
/fQRXEwA6YkVwHzELu6eoBc+BDtK9k3kW48ACggtaAzlLsAFQt2ojAxnlKLsnyfOwsla7ZBYeCF9
U0K8qHL47C7FKH2JJta9LTyXdRHLwWUqoonxNKw3SaHNSQegFMIgRModJunaNLr6SRr0yasEKMNo
UxwQoo/uqS2PyIta9FamZEVLMWg4tL6Pr04bUyQIrbtSSRM9Ro1WP2tZUW5xiqFaiLqpeGYp5jyN
RkE7RA/ZyjumV38xm0Z8c7sOCqDRa954kUoRmeD48pK0caKZh5tJ6uFFHcYJuqi0jp6dwUTRm1Hd
oLHN1hhbGVGVNmTvvZWl6bGVwt0qkdd4C/XiznKN6ikkNv6zia39IR7M9IVod7NZUAlLkB06/bJq
4umCyrHYG7QtkSdjxu2HKvpqJrl9hUEseIQOU7qLQSp7h04HGVhWAncAx4iXK04ShjY2Gcsew8KB
DUjwSTNyZq7ALHkwVBYnHbQlAsU4IGsO9Ht0UA3m7EVUhPrFMOkFcUh99BqmrndtgNq2FiWur3kj
6Ufb1omaQ9mHAL7zUFm70C31K5YV3aFmjvoqrdz4brZ2BqQt9Lq1CTN3WGoQf3c0QyfaaJUpPs/L
zaNsI++CXDd9n45IqfLOoC7je9WjRTYS4bGaf5ePpiJWKZQcwaHzBjbmWvMGiEwGtClkhfgPWILt
J8e6YN2eflY4M3dlaZP0WKZaudCzOjgENUQVGJDlOtK9eu2EYMNWVPKbu6YiRwS0cXw9WXG6TsgF
W4UQnC7rJBgfM5FV34uBdVKkS5Ay4NqJGre6fZZ69DjxavtX8A4oSnb6cODmNpcaHhR9MXS++W3y
uhQXX5FuzTp2rhRfWIegBaiFrOLkbmDAuANaYLGfdbzqWo04WyYLeGaRAE6By9o8Cz+GaFZp/daQ
fXBVTYX3mmWe3Gl2SM421lgCVjqWTAyoC6fUu5cpbu19Wbrpk5lgjnXDOL5PsOHdennLcm+Mh1Wc
RNSmpReOl5GV9UDvIgGdBVljRCJUpGVbIOX0DjD190855p9q4dITWTpIhnD1uMW6q7r8cXA171Xa
lX/fFl17N4x98akNqvwSBCHzW9u1am0TO0PnriSfJlBBx7jkyGWTTOUG9hGU9WQcCCpJfUFX1FXd
hRU7c+Rnx/ra1fxyP+YqvjHJPyOF0B2mH+5U0Aa3AsNfMoBpd0ZKhZLn5zY8fYV1KId1zC6y3g4Y
mg7sonlMvksDNzC1ZmPDfeqW5TB2ZGyUaC6jICk24dQ490ZIdlORmtrjEJYmBRAvjvElYbU2MwGy
s8vVJUJx94dtoc+vyPkjXIU9QoI7u7R2ld3Xj1QkituaGuTSc+3oOEuNv6kQQHsVYn6j0kMc4C6R
OokQE5rGXT1NLUkq7VB97dAH7MvcsShhgOV39NzadkWQoJPxm509KKoVja7RNKdSkQA1DpoLGcTm
RWKZrFrJSnspgAkjf8M4tyh0S7/jdMN3FmTldvT0dFv6MvuMtdze5xUNqL8lKmJj5gzQ+ymvLm00
KyZHn6g+Rt1wmTS6QR/bIUaB1duza6EkNS17uPetOtxOgWM8xIGud8sYddUm01V0SGFrGAta51F6
cCI15qvAtMUj3AHTPDgEZFw7ueldESFSHv/mVNoYF70KdwW8o69jBXqPyXO4zakmsdsV7Q3CfPui
Q1X71UZuCQ9bzy872FLs5pBxfi3UECuCd9VMFwFsTDEEnFOSWHfkoA3uUhA2h221i4ovloasDrmC
6sqVnecwHoKA4cvye2j7ahwibC9lwGc8+iBFg8n/3vV580DHih80dE30EjfBZzLfSXNTExgXVmjx
j6B24O0McPvB6tTOFzRV5TYwE5CRTEB7YGn5qpc6S5u/sdmt69by4l09lv1Kz+L2lv6iWroNtZ8l
bZ70mzmY9V3dTTCj28S3OUdZHVO/oy/YE8a56MH7xUuQFiAd/q+62OckSP8vO9QI4853qK9noc9/
XZbV6/NbvRG0PP7xp26IbvVfwndd4RsI1zA5IB38e4vaMO2/UFEbtGoMZECW80uLGqGRbfoI+gSS
0llu9A/hkOX+JTDEWRwQ9Rn/4j+QDf2qm/9nd9pwT0S5czVO9iGBj67dUE2EpbDpg66+fnMn/iFS
eitK+lUT+a+jz1KlN1pIV/BBk2Gu3eLQ31CNOHgDXBKgw+zrpw9kir/vr5N89us5aqP1dJP17V2q
ywdXjDSNdZQqbhF/YIo4d4vmE7/5EehFG0guXXBblx0lwiAmFTwsu/X7t+jc0ec/f3t0vKUOHK3w
zjMRAXneeIUzUvz9e0Ts8XtR2Ll7c6I98J3JplSehXe2ZmBR6LXymUmb6dYbrN371/+r6uxfj/hE
RYwcXRJVySm6Omq3qdMzLQFwGGF3bvKou6Wy9cGPOXemWab65k550k+HkILdbcoMRPDtLgURFHmg
tMzhGGppu3j/F517aU+AaDVt2QkKnX9L6BYxyoLYmQS2Oxnp2RKL3p+9trMo5e2vaUrA7YWwcRu4
crrilyGVdkjwgZxofv6jHyJOvm069LiMM6wNSdte61KH7JztexF9yqiKfXCzzry+P0X/bx6K40Op
QUTl3pIE9FXLumxZVs6X96/fmF/Tf5fOGEhwfrlHqVfJ1q3b7rZWsEYU4Af6/l4A2oZMlQeMOUhh
knXaaWuXRphw72zUAe+fex5ef3vuk6+efWttT6LuZkT4YuqbvZbThbkSYbpyrG8D8eugsBf4wzrv
0SXupYCegEPoItAPuZ+u/vEXhdaA/yYHdhdQ9Rr6ZKeVP6zA/+D2G+fu/8nwoXtVkA9R191aWrS3
rG8q/opgehFYwyXdZpAbiGDShVYBr4Y352ZUe+xu31vx6oP7NH8Vv3tGJ0NM5ueJVpkjCRzIPEnO
BJDEmpKEJkNwa4gKNPe99xjIW8KHjHKApCTXSVVhpydcWgaLoJiVUHvKcFFff/Dw3Hnw+d1FzX/+
5q3MRzeF5Sbj26jrXyKnuOoH/RGv4TK1ErloMthWFTLXaPQBXzYrabUGCtahO5Kl/tk1HZCvxPXp
tXfTJtN3KfD3jtpV68ePQx3SBNS+0nzbjMZw0VPmqaLx0jM0Nm7smQaSzPWg/TT4ySutxxUC9ZoO
AJUpz2NsbLVxGQeILQk1iggoFc3wCRsem41g27Zwy+EQRCOdAaQR13XXbkOq9wRGXDCAX8YFZaG2
/OKH7XZ2VPhdtY3i7DYWfrtQGhS7DPazSYU5w75Vzf1rfFUU4oYLp2NoofqKbzHYWQZZUuiWBpaF
i6IpPxOU+MGwZpx7H05GaaNnC+9QiTgmk7gdWLkvawWiq41y0HwhpLc2M/MrhtdiOY5dtwm7wP3g
Yzj3LZwO3MPkEPGUBMexwomDBqBA2fr+a35mNJjXZ29fqAT7Ea5RUx7tPn9shfMFT/felPLp/cMb
85D8mxfWORmqk0jB6TWVPEY25skUktQRj6Q8TIK9WSqRAftmWb+mVqyZlLLoaS3w+g4byv3uQeWF
cec4ssV9M+Bux3vRXqUu7NUu19fBMJZ3H1zm/BB/c5n2yYCcIURBchI3R8BwTdescneTNB0palcF
QmvNDL5BsaelKUgVadJv75/1zGO1T0Ziq0BlnHqc1PSDjSR7CZZ3PX4wfp07+Pznb0aK0EKSl1Ye
r6syhn2bgHHqO1t88EbOr8fv7tfJ4IgtnAVRXDdHv0UR4lCl6LL0k0qTy0IXX3TNXJS5N14TY+Lc
vH+z5ifxmzM68+Lpze+xyzzF+Gapo1KAqzNyzkgX2JqQmOkxXb5/jnMfw8lb0NFng/noqKNB7Qsx
i6tZt1Wd2TeJEn7+wa07d5J/e+rWCDptrI9jk12Dtr8cde1GiegPP+iT5+5WteHXylVHTSELn7Ly
DvlJuAxHc/9nN+nk0WvO4GmJFdZHmmn9EpKWtjBq1EZpAy3mz05h/vqsB2gXUgmjOjbaeJw0bVhY
FX055HcfPIMzH4dzMpbDWnOKDknukUJ4uwDNkGwQiXz0CM4d/WS4HrwhqT07q4/YDj8JWjGwXV/f
vzPz2/6br+AnGuDNV5D7Ec4NMnWPfhL8CPAVUKfEZBmRwRo5L2QcfLC/PfMT7JNh2/W0bJZrqGMW
GJiOqZyjwO6+vP8jzh385FNO0MiUtt+oIw2V7w1a9QVgtA8mnHPHPnl1aiHGSU8ZU1k8X09G/am3
bfXBW3NmCLJP3hq/dEP6iE11rH37pS3apV0RKdLOvmx79/6tMc+sMk6h1Q0MhDCWmmTBViWPJFuo
7wVJMbuyrYN1yjRF61SZ1x5A1mA2H5F+4Rh3eqBlh6YDwxuOIThkxFJfRF5MVNYSGAXJwAKxD60N
bnHzFvWHWL1/uWfuyOz9ejsoN2nuAm/Vm2Nf9hupqcvAmm5iWVy1zKHvn+LMAsI6eROhoASV3+RM
kqxOd6EDcNAttF1ruZ91G0VvoIZnEcfNxfunO/P+/PSgvfnAkMfkfqGp5jjMzkeKjawro+iDF+jc
wU/mF9e0g6JCzXHM3CRfEcKp0D5O8QdHPzOxnAZZGBbde5wOzdEhFmFVOmXCPaNzSHUh3vzZ3Zl/
2Ju7A7uytsnRqo5IcLoFqQpi6XlgNN8/+rkfcDKzgGKTTTx49dFtRnNhWMVjHiD0yVzzA4LKudf1
ZHDwBm1EFI03P6Mtc0Fbxf9GGVvfeV6UXtUEx9392Q85GShI3mxTS1TgpSfrHnj5tqmaIzCs2z87
/Mn8UmpUbaq8aY5WShlKi7bQ4eFB1t3LB8c/c5/Mk8+6DwarDby4OiagZvYGep5FYhX+MpaGtbPt
woI+W8mVq1S0aNywWDcmyEdmI9prFvliWjNB8XYEYj3bzy6RFeWXhueXS0WI2CEH87KBwlaykRu1
pRYE+P4sJJelpsZtXzvmupC6v80i5151Qb4yph5RYe4hy2sr9D2kc7DVreuVP/TWJnUdErXzHPii
DFi2RzayLKk7B0RMNOE77ItNGqRXljG6pMQFEea6xCfYIb1VpZ5sTQsWVpD24wWW7vahsrRkn9he
serSBvhkZ2DOkTgsKZYCNv7gDv9+GjdPBrWuimzE5EIec8+vSSQgrITRM1z1LVT8PzvFySRL2luW
Ck+Xx9ioryPbYzTzsvvBcx7eP/65d2T+8zdDQdMYtVf3tjx6M4Ik8qt+6aqa9LE4ID56cKcPZsQz
g8LPMtab8wzInKXuEr1VSwWS1r6uh+RqFMGfrWbNkxFtILvKG1Wvjk7lBF+jQUuPiRurdZjFxQfD
2rk7dTKs1T2603Eo1RG0wKHI9Qq7av4NBe963mu//zTOrAt/Ovrf3CURSc+G/iiPFf3nvZ97Nk1A
a3wl7t1HHFKlmD1t6w9/0Mnw5ttZ2FTZyKO3retJooYT1nU1lpcuH+b7v+fcUz8Z4mKJYxJ0HGUJ
GfgX5JKYCx+h7WXVsFp8/xRnHssp5KC1zNTVx0YcTXDRB9Oynt2pY5xx8adpE9HKf3aak0+91Vp3
rEZTHFm27WGz3ZWkRwz2+JD4f3qKk099coWKO8kpclfbDhNZW0l1pWXBVYGd/f1fceZ5GCdfezqC
wRMup0iA4SHUI+e4+uA5zF/ab7Y0xnzKN68uRj5tdOxUHOOpo5eevIZgYf7sqk8+bnMYhKoQuh8D
N/GWvVZsxxa9RULA4gcXf+a7+1ngf3Pxla+RVQFs7KhlaO3BzR57Q7/Pm3Kj+SnxCdEHy9L5bfnd
TTJ/vUnYSEjDzHJxdENtXYbeGuXjaxAZF35B7l5hmKvRD/7s8zZOPu9qQOHU1pJnTX3uavJheIV+
FYPpJD2vra3kD9+pk29ctzwGq85yWKW2DpSm4VugV8ahH82Pko3OvLX6yTpG89EgOrbhHHuJnUir
CdPxNprpv77/ep15c/WTTzuMuVRZjc6xHpFIhGmUrwfHUB88hnMXf/pV4+rAYts6R2wJh0w5B1ir
n7xS375/8efq2XPP/u13l0a+rqxYUANBBIfPdBPaiML7jTthC6y9rWquNAruMvxo93PC4Pufjuop
v0OA6oowOIjjkBwK8RCWcqUDOssGNKb31DBWtbwqUO57wfWQv5rWt8z6otvTpSX2zGqL+Z/URTyl
myn4YHA+t93WT0YIG6bsmCa5e/RQLothWPr9j8m/twn9bKpyBx6TFo7dQmJO9ml3jXBoWQZY4MjY
S+eQTsztam7xKIgbHzyXM/PSqa2+R5NImDipEB7KHMSb4KAX0NsWUb4vkEMhY8fP+FSoaqGCJ6oP
W4t4dlU1BN1e2MHwwcc5fyK/GXD0kwGnsBtcBkFRHkV3O7Ud6/pp6ZZ0AWc3ThKuzPbRkfnm/d/8
k8z1u7OdDDkRZhLi1Lz82HRYfio08hfOUJBtUVf2o5ysYWEqZ9wPsfwWBd1973v4jyM53jRViIdZ
dbR/nPKHmdV3eYiUUWZVv8BxFyyFLkI4INP9QFbDwpGEe6cwB+EkdgLIc/Qi8EQvKqD3S53UqEUW
2wobHxLiwQEpI6NJfnBHz40WJ8PdgNzCQfRXHDU9+mHOGlJilaYP3prfvzS6fzLSoboVSjeM/GiO
UYj43WJnocrVMCfnmmH/wSrz3FlOBrzBlJHODj07Wo669tv2Vaid6D8Tv/DBi/D7ewSG6NcxaXJr
HDlalx+xU4P8RhUdyI9qvid0q38OPzjPfz143ESTiiauvjXtZh8NkzGHHFV7V4PUAvslZN1cS2K5
NS9bZePEPQTqcEggTZARrBGUJVuy05npbyeKBcQwVMD44oidapxPl13SKKzcrc1Ko+zFKuqtYff+
93HutpwskQA1EM1HnN0xMNwliFpA5R9V8M4dev7zNwuYeJoKK6vC9Bj2xg6YzL3TZI/vX/X8Vvz7
R03I6q+Hdj0kM33WpMdMgg/uwyURxAvLwaL035ydyXKkyBZgvwgzZ4YtEKNCEaEhNW0wpZTJPDkz
X9+H6kVXy0qZZm/z6lWWMkKA4379+r3ngJoZQHRM2ev/9k1fJiuBlNEWPfmupZefcUXPSznP28mx
bpMWvn1ev8RK+5d187sb9mWq0vO8jA19TK5VS7uZGjVqkDTQTP98JV/Y3v9vkH6ZJXRoFChBp4RY
Hml5E9B+4I3mXdkfrG5bmMJT7OkYJb9cW92FU32AmRfEOVKHGOqD9eQY8dbkxIHuDS8Ea1+pDwoQ
qCV+zEJawetnGyznSFeorj2EAxSEEIg9/2522//7FWpk/0/zHciu///xjxwCpqqR51eq5H9mFbhv
ofztXf7mIXwlbmIdV7UwqbKrVWg3YzvRVdz9ZQr6Ji4Szpc5KHHpK1GyMmMGvRbiYqitL8JrkybU
s15TgBKhdan7v8yo313IlzlJj8Y0zpaC9iEaUCnHSnb1ZPzlxPS/A0jhfJk16PfO4tm0iis01Iic
WIOh8C/D9Ltfe/3zf80aFKlT8A7l55rSZrZxuft7ACz2Xx7Bd5/+ZeIgWVcW7Juzq141tyUyjEhE
H39+v7776C8zRVk1RVZIo7hmKJACXRvcjTXT7v7nT/9mxnO+zA2xWTnWhJDymjvFDxJkkrbf6KnX
p1s71U+ZlX3UtIL++bu+u5IvE0UNrUOB3Zpe7bh6TAaXTraYJOz/9OH2l3c3XDB7jMtUXieJzRHz
Ix7n6n97ul8LczMDVC1isuwK7KjdDCOLQuGG2l+Wym8Gvf3l7V1IFtIWlhRX8P7PCBR/Gma+iTWa
F/98Z1hA/ntZ+1qWG0Z1Rkt+mVyFpuwaezwxGZjW06gdzMY5CJqCkwJXOG6eMZgWfFXdM9TnjTZr
/hwtNDSLwC2UuxmAjWqd9F7fybVfuv3Us0c+hJp/lGzmSeODrI6mFQtuKM2ZWA8Ow/iMKopaL9PP
lNrP7MAilNUzAe9DenK5Ms8D1tjq5qHqD4PYrlN7a7OJI8/Nnyw9FXOjOLC2NHrMduJtsMyb0Dao
tDGOsrvlZ7TM8GxNBkMNhRh0hWcYFzbpJxYOJ+x/Juq9bcUB6wXt455TWX6T0tvd84WNp+Ju4Fdo
7A6/UEO57EEW840p39PiQBGjXdgcV9cADast2BWPj1QnDIshpYTpLT/jwFfhVzDViUI7e72P9Pp7
ifsspL6r0zqoW7zS5dYKz2n4y4JYaKtPrHqDqI9hbgR9IqjcocdfImoTW5CHayHPuhZCCMBlgH9R
7W9IcDyHdDf22W2m3qv5HGgN/4ZlB/vOJtJQm/aHCIyOE4NBliAv1BfJ8YRVmq+VSsuUMe6KpmRr
EW+WSAV+QafZqSWHUbIThJniRwJB1KJRndjv11uoAvFln9iLbQ9gcTHpyRXbRH9bL1KMMzUzbcCv
QrON3xTVurdyMuuW9AX90CLggv88dr+ZMr56A+KR42vXNtMrZLOEZ2u+RSTs//zZ64L1H8HeP/j6
f60IWRFH7lSyARkM94lTjZnbjiW5mksuDf/bX77mmxnW/rI0OJW0JDXeKaca1k5vQUMSDeNy9ikz
oyUXgEio/mUm+e5ufVkqmgzQS9m3xBhwOQ5ORTWfAeLkLxfy3Tz1ZalALeECWGJ/TS3jQxyRd4b+
mHXF7Z8fxzcVxuKf2etfz6PhWB4YjJ5cS96HeEJtJccjL1zcmwh5t2vM1GZ3I+ZLS99Wuriq3dOf
v3qdaf9jJHyt/wbtQVENceW16Q3rNXTb+rE2ipHpKWwe6Vpzz04//62Y6rvr/FoKLt1cUeVkJVfH
xPIxuqZ5J1TpbOalpzGugjoM3oJKDZrDFs8CpHdApbJsCoy6AFbUepNUrvOXEfPdlX9Ze2yLzYEE
UHUVaVXfGhrWICVaxMOcGfS5wjnc9Cla2z/f5m9euK8l5E5Go9Yyp/iinOyzaOVT6zQ7iXpYVPFf
vuK761nH7r/GUN7pSyGp6buq+P+8munJoyHc9NuxFVdtZI+rqVr1l1TcGlr817BZX8N/fRlYoDl0
Jhrpe9H9rIz2PLrTRoVRRFc3TLwu8cws9Ipw/N8mw6/sb8eGDWHmc37Nxuq1LOv3Qmhvf34037zb
1peZQ49lqzhGn19rtbuBVcE6P7w5VveXYfbNHGh9mTpmII9damjpFZvQbVQY6wJ66PLoYjYkAxft
zS0RRf75Ur7bDVlfwswqbSVsNBj9ybKvlmPRHGLqkPlHPSOG+FipYEhD/vJM1G9G3NdqZDV01k5Q
I7mmSmw/mMBAPvCSiN9Kifx0U6ZlbRDA6AkNOMCAwf2ZWAuZzqgogBRoZdrJGSXp0qECwDxWQwA8
tOt8jDzJXzZs/xQC/cc4/VrQLNsZ5EntxiB5S/C/LPgRjZkZ5pXyjthnrqH8EIVhqIcUuYZmJs4Y
u8R5S3YiA1sCyQET1HKt2VGm7O7zNNvxJ+zUO6vYZHaxiarnWBqbNb6oooQYCmAOJL92ICtVkyL9
FP3L0P9lpfhmsH6tq7UKW9RmyvVwsteR3kp9tf3L4DHoAfzvt9pcZ69/vdXSrSTY1Ta9xk7R3Gpd
k0EIW13evba3dMW+M6zR2WtW9prpbb91XFdiVae4Wx3zaIdX6h6qH1yM2AVzpjqw0UBqtN6UKBRk
iMo9pLzENKZOonjKNOAknTJEj1VapZ5SggEpWxW1d5xqnk0DNZr72TkiNK3OM8gwLzWzZtdVIJdc
Vf2oZjO70VVH9Zra7PZu1f6MR2I2R5vKYzpa2k5KCUmVsMCfDGU5duqinweTsaYt7UublsM2poz7
SLmd8sNop3yPpFdSqxyDEsBz4Nt5TdZ+iSUxRdXv0OmlwZi4nHN04EhMRffggYst5ajRVmhY2JAd
x+RqsGRaNgTtDMurP2tlxj1K5c8ZOel9JYwCPbuW1rRrDNGdQJ58b4nwOYo0wBgF5Me0UNgDqV3r
jygQt5PCMX0b57iD5ITKLlz9Tct4N5YKtncONL3Q0A9dUSWbStfvzBjYmtJjIzVjnFaiHe1960bl
kTJFu/GzCKZCiTSBzocIPXvzTn77M6vH5KAlmLOrVFMfm2pCVD6ipXeptjhmANwOokiH2iv1cbiU
aEZ2Yzf1e87PHibLaQMUC+E5VuS8NXrFOmbhUt6kCn4TzrWbJ/ZgEMBdp7beU3xWu6W2h20C7nBn
dAjtZicCUM45yiabe/VCg7Z7QlxPEZMlOV1CGFlG0bKpx/RZcZqfthCJZ2e0kLVJ5eH1hX5S3gpw
BT5crADA/yHGLa8N9gP9N7s+Sd/GqS42My314L9gLE05MDI9PfZNul9WanyrDcwOevIcDQOYDlb+
HHFWDMQwcytM1GVg5cNnSytDbUt/ctk3JeFeLeyNk8B9mG/T0ty6XXg/UBIVDe45nLsbdcJ6hsnp
k+ovbCQEbUu4jfR3wUEFljBkmvpW13O8Oxjg4OMT2YV8tRxpiMFfnTZnsEXI0SxPUt2ul4ufwC+M
+ck6q3bCzT3RP0+h5ZfTa9eTUxRMtIPcgFCkjuq1X+ydwlbag3YXFJpxu4ycjVVtQBwFnL05G4xi
q7H2jT5Sn1mEN3o+3GtkwS23xLs7JPMhGuos92bOz0BK9qcwttDEmItvTNqeq3bUBuKUHh/hDPt9
9W6k+avGq97U1mbhPi9UdJnlo2jVANUzUZ3iW6b7PgyJL3NkfHO1MUNjvX8DJqI2mffrjzIgdzD3
0bb0AfekJYSJsgszk5e7TcBqvasJSFEFUNA7eaqaHZr0tVBr2v85ETXbW1Jn4yCvM8JnnIVQFeAy
8beXBq/m4rtgVhQSbBNYpM5+6FSehj6Aa9/WYem12Kqtdrnjv5jxQ9f+dKUGqX11Kz12xbNcBXXF
L4ApHX13sW/q21r7lQEPC0jbwXfaDVZ7ggBzGPACrr++KWnlWNQ0gmN44elrGiDM+VYF0bb+bQ24
FnwvHOlFuO8h1dsMqMkCk5w0mjdxA/PmIGiTrCwqRdcnZmm3Dr3/EIcV4Ck1DyE7xkkGOxnkJYQo
sSC9XJnG0n4benmS5QwtNi+DWjVuwhRTVY03fkoc/EeMFk62OM9dVUxym5TAgaz8YoOY2cYMNmDI
+9kZg6RPbqfQYQbCcpRREdUziUbGNk0kKoX8d5dlR37PWs1uZVgjoeXtn7ZlpB1i3Fa7cB2GXHTV
3rjaGOhNd8czyqrwyK5W83lhJ81d/8hWWryNhzA192Ko6/sQ7hMI9ZMq6nW8rRqyxMhp72v79YE5
CBcDOx0/uyj8vSIBR5UWVv2zmToK7G2wFvJmTJgWGGxRz/uTKIe4CDf18LTkQ+g5E7T+rt7z6NYo
JXLZeYj5tWu0nQreT9USP8kucXJYx8w4jS3JACCl8WL/sox2py0ZKz4UuAgWNCLL9WOkcVd3d+Ny
tcuaSXw81th22vmgWclW545FdvpDIYzAq7uZw4dEh2xGm08M1Hp9sxlb7RJt4Bd5Q/kRNf1hTGAP
kUXixAu9BBryNg7KSfWgnnjru1ZPr1Nh3kxi/FGylHQ6RcqxeF8HfLP8GMzpIXRJSzHD5uKTj8dj
lmk/6EwLqoI2yEGcuf0N42V93dZfZf2SrCE4UoISvVTsKvuMzfRkm1QMmvu2eNYd+6XjPeERd4v1
08DL3BfDIaV50co+LWF4MD09eHrrfS8H+irr9L7PH2NruaNEGHA3NkMAdusjcmDcKfryrqnJKTJr
yx/nJQng1N7pTAWpKzYJUi42E1rixfm07630QQlJqnEolejoIYy4fClHrKUivYAjvEg13VJ588RR
D6l/Z/IxWXM4OetNoBrdESHJAS+OQ11iq9w3E0O0zMq9nY3MLOaCOsMSt+ow+MocQruhJ3rjqHBo
s3h4wjDuwhF30aBlZg8ejYkWsm/+aEZkhGLGn7a4e6WIrCBJeg0Lr7ob1eEG1n3gDM6NZvQPUkzP
Q9XeL7pCpa7cAv1gm8nrm0XxdRwn3vWEPY7xg4TUa+7OP9o4Oub8eT8PE+eVsj/VlvMxF/NZRuGW
jrtX2jkfE5YySh2gsRkI1muRb0x0sD5VGvYZPiy4AIBiNJLW92bdPrFulo9kXPd90m2n0WWOSOxA
7xKAdiNLULgGbUKfcq8ac5eIKntSKz2GxJf+am31hmgq+nCj9G1Q2ei1Wf9kZ6gH4whOVkpe00qk
ipOjPfKXIr+q1Wa1SK4AvoNV8SXzZDykmEqjejimJp5qQ/6UdG970rKEt0C09fS2e6RH9lIXMwtF
YryP6cCMbr8o0XyMtOxYxN1rTuc6Dd+hsTUKMZ9aOsJ28eiOR72yktOiDA6WlsrEpQreua0wkNRR
Er064QSU1xnjLRrO0EubAv1HQpKY1qKaguNsXsZok89Cs085xZLXUela4PvNUmtByPFu9APnp/qB
QsEZqWCO69+ZVZtnp9Cjl3ap533cEjZJCKAc7kNMv4mxqVN+YuluMIyKdq9Oo/EyI88ND0taGZ+t
EhK1TbR6PwG/Th8xyTWdn1KYRpibIELJqargAY/NdE3HZjY2nGgTLylduLyk6YQuF6y3enWXKXZx
zSQYnTlw4PW1osluNqqqdaVfoRYAyTvJdy6tcIOk6Nxn+p+NVzkoeIVnUftuXQ2Dp8AXPPV5Ig9z
Vc2UWeAi3TYOg8+wgVuqVdndhqZdUuvtrNU+8JViN1N2br2Uu2FG6QiMXnSbNE3YI3VjBlxq7O8E
p06BPhU9VelL9YMSkvJHJClNzOzqlzOV5GSLkTlXf+86I/aUqjQ/prjMDm3e5uAL9e4EQEoLsOiM
wQxG3MdDagRhWDPwwsHSgHDbRf9pNoq5bbVIuw+xk9tgVE2L/O+6cejp/yk0xdrM9awFheFMsCZH
gWfVpmB+QH88WaIIADxgcoScEtQxFwNHH64WYNDOOmPq1HyT//vWjV3/PPbLeCqo99sqeqNfEDRm
6ZZGTuVB1zTjUzNkdGtkzXKDCB0+N8ZE+G+KMs5+uWojlZz1QXFXplhiqe9slLS3PjfRH5mTegLA
CLdSOs6mR5B6tmxpUhduUPFaC4EOR2e+ngHi/xysMtwKPbUOsRzKXZ9V2nGW0GsVGU1MNPr8UMR9
c08/Dj3fGrlSJI+tDm2UJXDuFP0chvN8NxiO62MeSBKvT3rxotpKt2lbZTg4edc+WVMothCLk0uU
ijc1ST9EYV8wJMgNF9uecsQNHjMskY3aj/wkrTiLzuAsjBymCFT1YIAQF5hr3bwF0RqSHDalqHUv
NCbep84QIHbY4hzbZM7yKDTY2jqmACde+fiFeo2k5TKNsLRp0352s1vXqLb9QkCdW+VdaroEjRqK
DvZOrSYf0h5HpRVu8FY8ui6Q6LwlDFosGkaJMyZ33xLNCx06WuPeR/l0K8ueaqRovCNieSuBZfs6
PwYjzd5pmtjFtrxDaeV65kCAp6pUaS/nASZXqohdit0vnCF9j2685nk413G61NeFhEWhil9RbbzZ
QkH20Y7zFXwuuZLhOc9igOzifnCSrWGv80Xh0uE/hN06iO6LfPELulOYAExnKzqHq4ao7bhPbpMT
nrcbyL2YXzN7g3rePYH54xaqlEihSmQquihLfAvY7Kars8d2rLYZHjnAT5UaCOFg5DA6+zxDq96l
pTVdqkg4h6nDH5IZIZIoXWT6TjN7woMuVNRjWYr6Ued8pNgWS3/JbfYIs1uPH4OjG+deBzxWaPG5
zsIzOuh7eo8AsGrpNkOTOJBN9TBP31rTMkPvT24oKX119OSjzKp6YyYqPPiy+Gx68zJPyW3WmihZ
yedr4eSBzgcEa+DpK2raZG1UI2vZYWf5bpNtJha/bu6fZj5QDv3HCC96Y1a2xPlFLiHCbQBYrPid
DUA8c+B2eFuJ9RGr/B4ai0E03ppi3q+VV5hZ4O4lvzTB30mkvMG8degROXlRY+/W5+7kCFNsO2Ry
rYXz2Logb9MFlHGqD5QR2y+j5PqsEDo4EP8dfK4dEIgtae77FGXJNqyMDpVU8rul+AP1PFZKEAGu
Zb+7mbNdr5pcwl1Rzq8otY9dwfiNSyHv6eRKj4ZdW79toaV7ERfpYz1wLmdFJaxUZTxYs7OWaHaP
USNOpukelU7ulWwEhz3snKE/WgAY5njBZAX5eQ3iE4RTuRr0RuJPavSZ9z0crlLfh5XChKBgg4Eo
7WgUInQzhXsUKIBoGLK3XubOjUUrTxC6NbB8GGRyzFljl8Qv6zVindIbhefFOeiEmsuoIs9e1JMU
SupFXfE6FN0BUPuNEy/n1I73yWD+nApao4xyp0torm2Un7mmrdun6UZlH2xaCwx4RO1NsgL+QwUa
t/KWx9WNoNwSomdsbJe6jL3eaZlM9TV/g7CFDfxqNs4c01Os6bHmcAGXIr+MvVvK9tiBSGmG/CZz
l/eIhEgbS6qRqujidGyjTBZDz47sO6fpT7ZbnnI5n3U1vDhVS3DI6DO06VJo6jFSy7XL5X1yk32x
gKi1B/c1pSvac3KOR3uTvWbR3xAlgaCo8jvES5vJUoNBOid8IndaZB6pyam8TnEOueK+2MtyqUdx
MqLpd6paj6MNui/O+qOxsjJo2DkBsvxRRc1JH8xbisJq4B7kgnI7PyTadGd07k5kDbZ1cp0i6q4k
aN4oNqSXwb60ef9qugTf3Ilkdh8LG+VbBe+BsNKbZnXgsUWPE/RfaK37JMv2QyJrijAduaPg0mTY
6ht7wnSX6fLBkvalI2pH46beOkP70xyzaW+6xuKXndHuC3JTew6YhU/5LoFC00AsiY9dRyQ8hTtG
dMJBQQsd2ShhQ+k8TAVchzWZP3XeYzyfCmOJ7Cr8QPJBZRid2gr1c9Kb5UmrjMYvukbeK+5kbpRq
bqmUmgldXauur1qflg+JY8ab2Ug/52x46qckvzXLFUg7adpNuZaccZWMdWVClSB68LBlr6q8I3N5
zvVJx8NUzS+jmlBA6c75kcyc+9SMqnaItDkPWqvu3+zCSGd/QQcmvBlu8c9RjpmvF4yfGvub7ZHT
yrZTEZrkvYzh2LQsl1aDZ8iL1KG/8lSbd1jqlLRmAlylh0Gm2XZzmV1M4sj7rM3CfVpogpMyTCKL
Wi5ACNrO76n8RU5nrZ10aFK8XnOA5APhuUN+VSM56o3ohbBheICfXJK6xPKjMV35euK8E17Y970W
yRfRL3CDRkfNG2+UWpge6tRsAA6ZOthzGp/yIxsTtrsoQzc5zCiWTYno2bCqdEe0Se1a0yOP0WtL
HBs545lHlnX4p7JyNPP4POuauikx6gQYS7JzU7j9Vh1qDtQTWwawtMV56WvbFyoOQRav/N5dCucj
GcU1Dpd59isnnfxZSdxkk5ndoBOdaXLrSmF0RCxqvHPYorlkeuuNZlFgrCnsCGL4kHtVDTlWLF0m
2mkUG0XFcVZFFsWhZjrY+yjrkx+SLpYd5Y8YIttE2csF44QDrD8AcKpgaobdrDa0oTSzpp4ydVIC
ozNylAF5DlGJVqfnuI3UVwu1x6kfC+0p1Ud4wUo6ZXeKXSExTovmPMvpp95MZK24AqAqQo+ClmaH
V1r32wBjZA/3P2xPndmZ+0lTjbOUUXGmyto8phnCnn7QjR+y6urT1CYYbSLE4ebqHYnolPWcmJVF
dE0eGPh6yQZTdr1gYCI7Ty8hmUomaGzVSGDpzzK1XntyMF7hB7PEqRzbcuNEWRkgRKa2fpaxH7VV
fiNoL7mMsqRo3gBhbvAKB+Vq2Cyaatgjq2n8dLYFeUkbjbw16IfYbUCQE+fJX9QkgaRik4XiphWt
tUFJ4DwpuUlpYVvOqLhApy8X5O+CqpdWZpqnxbKcVluIm/iuXtUfaTRW1LNLx6dOWgZzhYqszaL2
mObkgXNhTBu70odNKyDq+hIjyLve094oSoVzAEkZl6cXEsl5iODjoYRG9CIsW92yFKkXWSscQNnN
ethLITOc/34Zds3ifo5hnGwKNWaUkPMPLFWvNjBWZ8YdumAy7WwIO3MmAVDXgZVxR8u0633yG2ts
lOB27u2IXcZU+a7FHoBjEvk6a0rig9+f+LYxCWbu47ZN0NVJbdG2MrRNnmnU3tqDDaycivazm5O9
UIRjbXQFJRWwe6DUVeqQs9OtN3OcOEtMRbbRGyJFXG3NtcZquQEwMG+LduxhcQDN56CoDWUQtgl3
SGW1d+iA2HaqamyHcJbMyShCbaW2n7HooJyr0aO2A3TmMI77t2KO0OIY83LJQ7MH7EQANUhr8gTn
5Z4gsxXPpQyyhb7FIrd+KUXaHvVZIRQNw9uxrX9HMymRsrgtC3lvu7gzG+0xsdBSF0t2V6fTkS3c
bZ8Uv2XFnFY06queEUnnGYqapokII2rQ9GOeloFiajV8+MaAVE8vFbeLRc8Qj2ykHmZFuWnjOKFH
JfuZOw0NPjGi8BAhNT3jqhdO1UdG/Fy5ktaZcGNa2h78fOypOZYFMX/IsXvEEHcp3PlSNiZp0tDd
jCy/xRjvp9qoPaUlYHMoWJJpvecM/BAKcptyDcjt5FHmNEEgt3iiPyUFb9+/iHyx2Feq/KYdhuil
m/31mJ5dW8vGKX8q6uiH0hvnKK+fctP5PTb6wXSyZ8io5IRCxDWRxfGwXHCg4Wx5Tkui6GYoST9Z
2W2/TrwAsWvP1WYJq6tEGmTaDxCK8c3qpFat+gmLzhlo4M85G9+qaHrp5+UgR33fLSQfm9m+H8r0
TMfY72hS7rXBJP+dbGtZWT/sdbUoWuSL49wWGL7wQenY5RdiWZKOELAzQhCdsyEDtx8xgbMKqO1O
eSFfcuXUb1+EDYenHONInbRC6Gp7BhN9GtwLjuiiAyX70S2LtOvrbfpc5PaKFEaa1rgDKRmihTZW
zkII2kCGMX0hb1IE6YgNhWzNJaQjwWs4tOhm9dVV5wz/K/n+Uhb3cjAuVkbSs9TEOXfg4uJy/Fxi
jcbUxXpdRGQfMMdQdQ0Cf2uiKvZrG73KWq5dZCxBSaUx3Q9sbm6mVHW9MI2eFLk8FQaqp3AC+RdX
jWS6JpDOHUrWrKzLzjhorS346Hhb1BQBkqe1N3FIqruxnY05cPysZsxrSzMnH7lLUU/V9dMdyN0u
YAwnm1q0+CP7XgE3735E+ij3WqL/YBRLIvCxvUQqJ/hVqnAkMq2l5FayBH0ULz86kxAzzvRlMxpN
+6ip/Sd9pqDbbVvz5JC0G0qt9GNvK2UA9pnyU2rizmiPLtWYjDEbIh2sviThYbGV3sU66hjCF5eZ
SWpHzoAzX+00m0RoZZbbJWvcgAkN99uoFo/CnCcvls2vNI6YzIfQj0ZdHgn3pgvzvv3Zza35YBcK
2UIZitkDepQFMnHqGwt1KKpHJd+3tN5unNxu/UgjgyA4RDoQmoe+SQL4qhfKazNy3FBEcfaY0Cy9
qVDq+G3tzsAGtP6NcC7atpO0b0laGn6oNZ/DRHNw0UYF8WuMcbPDF+ZpY/6qiHo6q736uxyLisO7
iqPQMXZ8x6hrDu8b4O6DLtj8ZzfzQHJrMBlSpLzpMuONRyngxXrMmmYSwqeDIfdUQbD7dymqxJee
eybIPr/vsCQxD5QbUXGySkok3sSxxgxBnhLvaFEo284KcQtHZnarsrzei27uApKgGseeuH3sSZ8C
uTiCSZTnji/GBF5u1+O5hOS4G03qfIxueqlaihtqNXLvGldht6fpGyQ+7YmzfGD9BHl7Rw6WP9gc
f7HkqxwQxe41NLKHCXPQJkx7MG61Xh0AZqMDEEZzSfgfjpHNI2UZkw/+mwVyBkylpfEr4qTMpyZY
HDndsQhoUTVGChM0LBzDJ9LnSBqpmtfX+XiPPWeNfkkEGJaJyhk8VFAbo+FNjvq7kQquJYpL/bTj
tV9sQopuEZyFuuKcIB73mQLvI3PQSUdX3DOqAvzJUs4oUWcSty5FrIU5kiCuxbbgGpnw+yc2JO/p
yKm50SfulkreK0T4ZDe3CRj26qmJx/coIlNVixhLY1KzqXJxRLLWkbMa2sVv2TX5qmpPu2gaPyEe
c0hTLg8zonf2H4O+wRIzcFIGS2uoOYqThZguNsx8rxt4vKo+qt6sc0NmxTX8tAwntlZ9u9FlNfpt
FBU8OjMKGnt61xNhbmwdmwpcsXDXtcqEIU/8yFzHPHL8XwZR0S9B03IBYabcWY3GDhXWBf6K1In9
WWBYLZ1hR+M9unJJtnx2E8p8iQICdtavBFUvJBNYYicg20mkfajKKq2KVtKQyDjYJXnlaTozYJcY
5b6T9vMwd7Gvtf2JCooU5UxWkz3ncgiQjWDWKc5Vlfam1LDCdU5yq1Ttg2Iyraf1uDeqmPTGMsZB
TTKYGHLooTOIpyyvZripyby1U00cxazkB+La6k4WukU1jnXvmkq60bsUu7ApLjUSkq7TWVtTOPNY
KGDa41+h2AHk6VJBIK+qgd9ejXS2rKnK/OjmW81kox8WuXrRBFgIO13TTPinNsmSxx4W2+g1cRWW
cVdn41/Pv1KTJS7O5+fYrQsShFUVSGpHA7awFfZ3s74xwpyUzKBqLA6KEVSYwZBLUS/NHnR6Mg35
phRCvavCMNoYXVjcFYPBEW2o9beqHbc7ZJ55YFtWt2vGmPK40Vm8jLKC7TgtwwPJTHlJwITtlLbU
ftik90iOyzmwDAAESoR2eEwtB2oe9dQ9+bBbCbdj06mFfqjzrNjgL1tuaIBdy7m1gkxHOgdRJXhT
R0KGqOofxiYpjt1Ypts+E6GvAYVnolPaDdmYzKvqyF39KzKwa5VKiLY1Tuwhpovg0IKopUGG3nG3
Hqfaau7KUXRHxR0UZD1axIm+3RyisHNftA6Gppm1Bk7TuNxVC2K+BR3KNoucbDtUsX4XCnX1Lznm
xa01/eAq5F+UcHaDGKj1uRj4PVJEmL9jGVqeNvfN20CqGd1lWz+sxmTANHWPDjdsONufc04t9V5j
ri3Gf5w+E+cFQ7sjFiHZpCjOT+HGSJbdUn2sWsA1q7824ABlPpGrTt/tMKWSqdHiYCrL4Zpl4oaD
8nMYu6RA7OmuQRhBE/rALUETeSLCnT+iznQvc8GpZhXO7UGSdePAsM9/clDqREer1UbneZZqxnxm
k3OrqTzrDyX6jFcZudYN+TN98DNSldIT0tIDUVn6XdTB+1LTRgaWS3FUMlXRwSLQ/j+cndly68h2
pl/lRF0bxwASo8PHFyRIcBIlatqSbhDS3tqYh0zMePr+cOzu9qkItzt8UxUqiiwKSGSu9a9/2BFf
TEU9eFLetUaEeQ+1F2NbwhIpVkb/6kzmryXm+bINrHZ9jckwqUBI5+sMQymVg9EYKWa4OgeyUDAQ
Ci0F35tG4zjgExfMozdsJr0at5FQak1glQEpLs2+baDrjdo07tzc8vazAseeEmJc1uLJvnRkh+GN
MYLvSJYPlDjl38Fpza5K9zsySUb7YqQieSW9kUjWrvK642xn/ZMdCXkTixv/QPMBJE9l/TY7RfmU
AtAFnepfrV6wazp5GUIklAHlFWI3Qj6unafMFxMUZWuRMRdOruJkZKM91XKKDiOWt2HjNEaYxJwe
ZEmbwYLPO41DrxlPVp64Nx57J5hySp9hIWKEdJEp1ArT+rR8OwljLEuDdiI0h4HcsCUZqgiGYpg+
S/LDQd+1ISB1IdmJVDYXT1btYYg7QS2a6E9ezAtDnxS3bEYvaU9zh2BjyV+M2kFcZC/5R6tEd639
erylAg0FqXrp2TDHPNRlbD7MaUNEua78p4E0WLTMbt+8Y0RSnY1ZqAerFtY7sbT2tbZi/+A5HjGf
Y2XsNWIit2PnGW8uD3BIzt10IOgq3hHz3u2hGA3PBB+OO9g+5jbzp95C/Fj3X8xeieNIW/FKITru
J9UtB4hdEcEvRQcw26XpoRLTfG1GLEpabuKbcvrqRem1xliEk7UpKrEOzLU3UjyMPbnpLawNAiBU
3Wg7Bpn1sbErZ6eZVg73YsDtQnaWBFikTGQYSDVi+FG/b1zTPblW5R3IdTdCh8piV7iReKV2Ko6L
3pZMFNxI/rBIvjjHUdZe+3z4Ddsnvps9k9OuzSyOARE3pPNKt7sXVlMh0fGA56M20mmaIJxySxV3
KI2OfqaLJ2U2OXqRYhninSvpMRn6x28RwBs4fGEfIIJ0pCMmzrmRAL1V3tSgmFhs2BlFU0A8/fIT
0KPj0GVqCAIh580QEb5KVLAmUKY79q5KYzYrZRJIIwyzf+rsKN0N9YhjA8jYuTNL89YZ3rKTstIu
oPK/S0tQqnvLwm5AzNphIe72GjUw8rdV6jR7uVjaryEVsbEtZtm/TJnXhjGN/7fm+cNB64mBtvwc
LqWFreiG+2sA4MNtJyNSabvB9X06Bs0vTyMszMe2aOrn3u2dBnrVzHQfpkGsb2rp8yeLwWNzFtI5
d/pkhKVtg8hKWG2vxaSpX1bjksVG4gdHKZ6oPRFAmaJsUDX8ptE6Jj2Z15GsnJ9jLJ0vXR+ZsSWD
9rYw1qTZGGd9Z7eRea5N9FURg/F3EpTbn2w+z50S+pEsBTApTZHEOMiehjHuvIuF8vmhH7zx3oKX
drG4HsemrBsIirOdbHMTZ/4NhFNji88hq2ce4HWCza1FOeIiwOo44QHxh+6Qa/jVbcsGtzBngZrg
O92viIbZBEvooGpXOjvrfHM6d3oAe9IDWy3JcamJlsrBBe4FKfPnpIow5wY/eOmrCPU+kcCU9o4b
xGlbXJdpSN6tzH2Y7QVWKSP3e6L5xg3xPujBvFx8lrr7pVcmsWoVT3Q6O9M2V7Cnuyq+y/i1fcq0
+uCrrrz5sDVJr2y/mqKLPjO4MXiwGb+qmPpbmu6vPo3rKw1mSop0Lne1M9b0yKpsXlJcmG9OK/qe
NhCdW9ek3XKsFtiRWQ55kPACscWyYQrIkTNfOn/6ISEUbL2SZO+sKlGVQS+AWTbUoUWyHlBEDd+w
cB+TpX5Ny9R81HRBPJSA8jvFSRKkNU060T/HDLR0UxYgIXQjv0RdPicwWhHsZ7ZGXB4gJYgMviW1
Z5ofjjM1zG3afvypeTTgLkE2wTwYRainvnMYNHc80iEi4u6rpYeeBE/OTxdKc8MTwxc+mgyO56S4
n+bSPBl1350qgiPHjSda5wRThMTyoQZdsAtSroW7MXzsHGid2T1Y8saGnN4ySL0JXRqGp7cscvpv
Ls7ykXm2s7M0Z9g2NkYjflHpgSchH4AYDsfckl9YzTEL8Qzyn2X6qBn+jaggH5ay0LgQ1b2ItGuR
RXe15rQsgKkIpp6DOZvbaWswyg9U08n7SqOETg303wSsV0e/QwVpF+4dUh9LVux0MHK32dASDLbg
2Oz09Jg+TevIqHCwomTH3hbtaAZOZZnci869R0Qe6pH1sjjznWsk3FP/ZLXGIU3aoG/Sa17x3xax
iU3GrbWst4BVxZbvFpqOCqbCvM8xbq7q9NBU6khJC09Ng64r9yX5vngz7cx1eLOgk1xqk66gV1dm
vvuRFbZE470xkbHtQzE2s3mjoFBsanvsgQ39+OrNtBYcbOeEuQs97/gCvQTpynjnOpC4h/GotHaD
Zam+ied63gjCQkN3zt6lbr6qehIFtA7U3xt0qfuRqDiGssNMCCZ80SDL6MoiyUzKneW7VhtR6E/J
2RGJeeyxRH6B5uNRSUaXJIrvF1sRmZR4N1GykRul86PtGo3SoZkeu8yxeXhJxnNtOIxy2UdV+WjP
8c2IGrmBnKYd9ByVYtrtlDEz+VzkUcyQnBht3qo43S2a85LZLeMN+ZGJ+bMwE4K/2nWtjHDS4Ria
lHwbpXfnpl4uvSjiXW13O5NHlFzUIjBaPRAc3S6dCAm38ZOTJa9FxTdRDp2o+1KWhG2pqe63mTac
NQK4Nl1JnqbH2YoJ84+4rrRNlUgd+m2ud0lQs1JeK0XQImRUFLjEoIF7k2UyXwwPNqljmtvF1E6E
6j7bXvo1Z+ajNwwf4L0fbc+pbaiXCWNjOtWqYvMAky41nulBTc29EPFjtzT7QabvufZl4XnJdawW
L2CitmsoL+Hy3RnetFkMLTDj5EdLD6UWkgIb+V4t84PwNSZceSD839J6h08VjJwuOfc/R22bjzaI
kW1/jlb+k7SVryhfyDSAxCTFPiUfe0yacOLWksb2OC/1R8l9siP69Xb+LTlia4yv87p4cngP0OJj
H7PxLMz50j65DHkGu97eeR1hxqP+aGNBtXrltV0EiK6M/dIOVztOztkwjBvXkKDlc/VZ06NDYdlT
dF9MV985WK02i7vBgejDLovHdTTh9va2gTSSqDEglfuhFhAchL1z7OXbJXgRVjWtIO3WNIsPrXrz
zH5rIpr1HC6omz2hWk6nLHR1WAqasUW2ty/T4WRV8z6DtQDR53FZSESEnpRnya0f0rMs1LZ0JtSK
5n01mVDUnyGI7XqXk0oSFBy5JNd0xbGblqCJ3cA2oKWTOUbNglepEU2XEoYWTI+pTF8LRntZ7h/M
BCVupm6Z6+7XW5XOc8hc4+yRfaKSfsekOtAlZbYSG2kN5y63j2URHUsq29TuaQVidvI1e50ETSnO
CzLedTkU2bAjLnCzWnCnOpTseaI8q72to5XbUizXJHlSWOWtYmBmvUHDcqr50uvtMUV7I+MxsBPj
B8LoGMmxz6/Fdn31bLCmBoSd+7WI+WtoXYYEy269bnErQzMqr3gIxxvpyMCpOCdYAu2ofa/fMS+c
MNbicI6znV65Ly5bSm6lGe4Yc6CS8UF3ypMo218oHM4Et4a+V1CJ8QHFAOIyv67bLRDnnv1m68dN
gNv1BYR+M5u0h6oOcxw9fCc7VO18GIx+2+vNjojJE5jzzyWyDgDeJLVY9qau9QeM+7cFu3E+TSHB
cPkmM6EbAcfMnEuzngRykmfCYUpW1nq16x7VQz8cm5RJBkzgdojuyFtVfHsVGIwHili95o19a6bo
fsE2SliCwVUDJNjcULh2YFzPiWs90ta8IBPQ2RWy/dCZr2MmDxMZseAF61Wq9QsEStIYLB13HTec
IfsQklnakJeKnxA74k2UIkOYNRnYCyz3Im9h6uom8VgiAPcJqwSSfuUfRlKI2evrdutkKljc5CZi
75Cl0StlyH0UM63jD/hiaHqNs2JfSMIMvShRB7vzje0ILyRscixtnfrId1ipZBlnapvu2jr1dlpp
P1ZqOJd6R8kqXhtBHs04Njs1m99EZb9US8UVk5diSF9EWZzRc3wyznpVTf1ixIXYREv/SgbEgQ38
UnfwojVsrhcrOkWd8ZtA5N/kozzr2nib/PFZWt1VW7qwyBwi2s07sDUQKzXIMwKbO9PwiJDUlpAM
vBb7FwRVI3Pm9WuDtMJ6G6yro0loRgkVcLQuqlTByZ9ij8HECC22N1TQ2fUzRIKnxl4epE9j20yI
kNKpD7NUu5Kdrh1GRs8TGxxiIIL5GtKKz8NUH6cCrMDHj97HpkjyvCVKPcrR55TDMoBTedtGNZw/
ujZmeUzZzJjGKtlPM+MOr4CtHpkG6caME32v3Xtjccp70nIH8QzP7bBwvOnANKgB4G7H0pgZRjPA
0nuSxVicXs/Qh4TYk6NPj9LoGaBR/9R9w+kNPVBWueAvFJCN9esAr5XdV3v1EbwVfXHyc/XCTIJC
uoY4ZLCBg288SV2Fdmt+SkQUbEli3KRFYqJfST9bTWNqwBlltkBlc+1dooLnvI/1O12Zj8KqOIdH
a0/l/h1REgn2nMSze7jDdIVVRDZjn497DUOCPh4XtF2O4A2qgraiOD6W9j0qO7pY84MZgkEcK2KC
9TmsSV5qovKQN7AJOles+Gy8JkwyevIehCV/l4xBojamKqOYlcZ4RxEGHd8YTmMv8bTpblGZv2pa
Ab28/5nxTtuuz+i2A3yr7oYmwYdinEnrpMnT0uG3MpjfOJl/NLL2dZ0XSVvr4MwyxavH7zrx4E8p
7VyOy8mcjZUc+g1JMsyTZiVLhmZnHSq7unkw9ZHTrevOqFryHInMSccTc8Enm13f4kRdr3dJqoRO
9rA+TZtGe3LyN3/guIv3detvfdYBV59iE6rIMG4LUoBwWLisbgtrOenoHCFzdPNL667mLDPr/tmY
kp3t+oENdwYWAOx4N9AUMbnVGIwISqa14j0JLXqL4NXBHLLKgzt0T7p91ccKV4fynWHoblarqbpz
V9N8gRi+8dZBq1bLjlWc3Jb4liK0qsZTwkg+ctLTOviHexF1QKxF9NTo3RaBV+BHRywrcgwkilq9
Qvk+ij77QDJ+iOBxVEySq668VK69l+4tMmz0Z19ddpfYhCxVSARbJliTNAOnjc/57G+xznDQXUyL
dz9SSlGy7nHn8FMRum53x6vrMqvXxc/FZ8ulXwUHkxz4cFIe++wSixayPGq/caqeB47IZKjv+N1Y
NxEIrRy4C4Av2bCsFyNhMHOsh3pd0Lq7gcdW0p16Ww3MhwFeh3cea7lpYTDEoV81w6aIKjhLVbOx
eAJsjnI+OnPL99hEzsT5YyX9IennuxiTAsikP/xEf4it8d+tTUb3DJEpcDv5vP7b0suwZGNnLE53
zEmd5b/xCz/nLYRh/jQog9p5UkbYuUU4ePpZWtaBINegdSHl1tpTYXI/eYAG50e/cuAQmKzthfO8
GqnY1FjVUJ8kTJhVVmQqcU0H7xQ1yI7tSH9vqnIvej9oKvsA5z9cphKTVO2Q8Ai5lMwO1EIkDU8F
G8vk0VjiQQLG3cbdqhS6KvdWW+/lcGUevlWjuVnMH2Yc3ZFNGY4OE/phG1U/gAi2M42lFh2luHO7
38wBwEVd7NGfFmRLYLpbmK9BlfzG5TBAYfviMPjcLFkLpurvVIfYM6q2gs7LF/K4pCTCc22d7nfX
3K+H+thEAZVxYjRyu5AAjHNQczfPbyZWV8ZSHVuvO0e5gXiaXSNpOmgqub9rAHWCakWQxMy8lumN
k3vGxc6X0HDcd/7WyXlesx9QyxLNA+VHgpuvT5TDHZ54aDu2sUhR2HaE90awbQLEJTUaCZiKzFKg
vxHNHpGCVxQhP5mukLtCH38PK3+Ty5HpFshrHFo+qhnqhpgn1zGsDdYpNh6hsJ0ILGe4QLG2nTUS
mKMhDgXFcwGdNIIoWvDQ6YJhYLdPZ1iq0Jd92HahyuXILKTWN2pmM3Nxotyk7oI222donkLFocoK
06zGZBM/LVrD17Z0IErAi163Mh+fVDzzQ9d0UCjYoR1nr5Mp7svKvOcPmSiEnIQILO5CUqwojHZa
NyAeLptRbNunex0cnlgOpKIIBOhoetONdk7f32LdfsaCsyCywzN/FQ5jmAgDOKbVOVvrukoNkoDX
PRzyN8rMdDuvNP9xfIydAZBJBWRKf1me+i6tlYlKuS0Z5K0bXnTlmhqNu2wdEKHV0scVCugyF7Bn
INn6evdZFOVyMMeMTaF0YffL3kS0E380Cp1L7HoPfgnzT/9RF1jclI1+N8eSj5jSN50dm3CFCbIW
nJ5sEAIRV3W2Y/ux1JGfOu5jLpie+1r/283LR3Nltab6j3mxjgXIsPdmm7/yoWSx5LtBBK0YsqNF
mbZNRn14HkAsd9owp8/pgnOaG5v9T29OSaPWFlhNc8MQdIZpWDhO+wxwmIVqRIRqJt2rMcMPmiyz
OZDY9pPxjAURrBtCAlCLz0U2y0sNAw5NcTNTb8TqznIm68NhyrCZjbz7NGQsPzSr9Rgq5TosmrjX
AVb8QT441giM0Kg+3ZHuNO8gwMidPs/9meyAkTkElQkLsGdshBt7NhfxYeGbh1PepDAMpZfdx8xp
D105RXTjRs/EtqYLs/HyjJgTwodZTBToi/VOWLaZhW1ci5+LGJYigOXW7JvMJT2vN7sLXCH7eWUp
cAbNzCiMmCp0cdtkC+rJREN4n0PK1qnItcO6HwIRlLu4yshy6D/INv3pRTFCckVduun7GM9bpxl/
6ybBd5smc4D7NXK4LDutwNN9yO+sWBGWtZ0dCy9maCp6bIA2ZgygvK383H2SrmWci6LmBLfj/ADf
CcZYIlf6CrHb7GtpTTbEbISeh9eVaRguZuaDfU29frrnnARrc1N1a5vFfpLTkAa5X1GwYzN59Hxl
H0g5XyhLB7sNSPqIz7ySBLAAir01joABwKnJ3azZddizS8VT8UbfVG7aenrA5uI0AVZU3cgZlStE
bSaPRgNHcznrqn61rOi8Kn2mqDlXVMALCI2pqIRd+Ha+cV95QOMVxN3N4DY3IA5gBc97dSc0eENx
XJ9Po7LfhESGqA17pE4huUeBrXvhavOrECWB7rVn+vHDONiXyInPmuO9eUrfoYsLiQM/a3n84NQO
o/LxmEjzSTnuK2qDg7CMq+iKg3C0o0PJtgza57ruVojAh7y5MU1AZlB5VXX3RUJaahJ/ID5AHeFz
sPkZeYwyoTqlbdy0jIo4lFRgFrp9Zw7MLczRvBK5cYIOXoRdDP+qUGeWuA/4Jt+HVNsbUPeWPgbV
S/wjRHWIMW5cB21iPRVegj2YqR86Gy01sQ1Ood13RkZPatwzoPgqJHP7lPcOdkE0/eTII2clvYjV
/8pm/B6G6pnclkd8SbHZsG551n5hFHMma/ylLCasmilnYIJeBx/NB+4NKG7bMCnaG6QLiHhOBm0x
Cxdv2GMD4m/lbKsNwqnd3yswIe5ig7MKXvkR1+GHv0MKnOxlB4+8UDubcb9flS++3rwPdcEN43lP
S+IUsvneW8+JSfb7KvUeo7y/roWQ6q15a08dkzzg28nVP9e/OpfGiyAhnUzkd+DavW5Vr267bn9J
dykjpMOdq2FvY+gnX9a/Ils+EPh+GkH7mVbArihc2E+sj9m6lw2cKANYga6fygSHZvt75goVrvqR
MJml3XywZXs3dAO8Y/OAdBB+gqXBJk/fuFoVvhdmSNhhGI1m0C3ZS8aJjtT6ULI4Vqc0gXVJyYSc
/mpAyCY+vHx+yrzi2HfpS5RWvyGU1Wz3xbHA8WymG4SIdcxdum23eDA6uM7w7xHC+dDk6YxMv/kp
5WQEdsv3T7IFTCertsz3jtjVbVfzajfJ4RDi0u8YEEdwHTiNegEsQyfpp+3FhXrQe5zInAhfjdcz
pZxW5Qci140xsmu289swuxctthlY4rYWjzvhafd61/0weFZjOkzqcRwJtJ8rBOPkmHNocK266qhm
Amy6yIOd1L+NXfxYRuivoZLcGg2jEDF7NDy9OAANQTKW9WfFKB3rjfzMpHA5VWb90DUo8abcgDyR
k5RaJg+inU6G273BGqNslvWNi7+HtJHsFKOah9WftmVCwR3Xmk2zJKE+NvZ2QP7AaCqFKZfQmC/J
d2d7D10C+LxgXaWq6tSOxg8YsmGtygfpfFJirIs0306woqY5ZXTgnkZD+4Uq6GW9n6jiHjX2Nnha
/UHZsFTK3L1Zqrx6XPp+tU5b7zRREfZj69Z3qZp+uIo2XHMS82Zr/Usp8DmsnGDdh+KU7F1wHgPV
cam89yRZkA/72cHQIfxKpW7mGL93Kr9CCnkuZP3msXOtPzdcJohYF4HX3upY3vQ1c4dquqzaWcj0
52ixUDxab7VIMWFYEfAe0MZrtO+49kM3d2iMkWmXzVmTHQuhMu6xr3iHbl3u/Bpmp0rUKSUnOVoS
HqeyszZxpWHyorUe9PP+CkUTRbPaaf58S8QcNk17aeJp6y/tGrsdNdtoMn7qluOvlBY8CaIS7BDx
0tq4zJ73iRHIR4koqUv7Y9d5p8KwH2uDhxqqKdR/Nn+rhcul+csDKP/eN6qc758cOp8LzHAxVF2K
1M5C+ElFzDAWzqW9z/UEzy790ECfXz/VaapHANu9FgO7lHqcoJK3LjXkbHwzsegwTARzFo6RY/uI
Rxb8U7u/l0nybY/qwcWQ0W3yYDLGbZVElzUop6PTqJQT6nN2HPLlV4wtm7+29r04yXrk4JmyL4MK
vKx4/MyEko0ja/GHI9Q1sanhs5rMNrMoPXi5C4RcMORL/LM7d8cYuJ4bd6uSDKjC9Sgkau+38Cro
k6oanpc2QtBi9yjH0qNr9sPekTFAWn0yZllsWxNyXG1M9+kybqbWmkNvXvJvz2gvpoz37HLfoqTX
6aV53+C7uYG7LElg7cPRX0JVi8dl8DLGW51/qlCrP1Vt7d7gHObYXs6MwxFKlNXqHF9Fn0uXxQxy
GUknY0R/2RsQ6amMbLd+tNLha/0O+G6EqeZeEgPGCAE0PxOUP1TeI+tIzXGQkjy8tObV9BiYzgai
4DaZgjlOjo6zPLfsF7ZRSbQL8KIarJ5s0/9Ibe2xKMcjli6bsnYZ8IlrzH/TtelRJalg9kDZnVQv
bpYiP6LfmUtcKro1CYFpDFYFsEFknlo7iJcuaKr5Cxr+Lk7Tu0H1pzb9aiAFot5edfpZiI3Hdd1R
F7YjATsgZ992x37fGT5m7ZByic+7FWYUopgGjTKzF0sr3uPGeqmGkm0VoaOhDnRE95DCT3oJyOSo
N+wO7sa0e3dKBk2rZ3joFayr0SKhXq8+ZAR9L3Pu0NK960XU7dJEPvSyvY49AEcXZycvFoIuuHDD
rM31vdkCkGeORSxafpYunIJx4DSNeiqSaF7P0dR/ikT80sOUZYg64vu53KlGEDrkkQQMTJI0i7bX
qvktmZNXLfHORTQE0+ifa6d5zvvlBXEQwMzCMQyHQx6idbqOLGLrYM21qXP5wCO2cp8vXoWdlw56
pxTEUGhl1ZM2KLkfmDUHg41fSW9rUzjUOAIt3UButWrwLor82tnHmiS8JGqWU4SicKXNYx0EdxJ9
om5He1cv8WTRBuCpmUBwx+XaMPktUERyvC301Fu0Vwh7huXLVcAeA6P1x6jplve489EVWTYuqtPo
cmBH9klB4fqubTF++n2VBpajxldFp3JDlj0fnDpvT4MaQdDczF1WYPDUkzV4SNrFPqBfAg+MmILu
HbuMAiOR+cm0gQrsvIe3OURjc0h1rJY2cdwNAWIEjI9mhhVVn6EGolOT73lHFUiHbFFPtljmnBo0
D/SMA+pkI013/hjrodcn+tln1k49UA6kTqr42ICDvTFm/jU4Q3t2l6bb1qkWnbMcp4zaAPRYjDh9
6qp+vEw9utOm7OCRlXJEuCfzfTx2ck8dMl5SNpuTXoHD5yUKKb/0r7RP3W5xXe2eqaQ4xV5cYLhr
GEdHqmdlTyRj+Hn33hAnsF1qiG869cY9gisc4pV+m0XD0LmHGycZjWzqEfchvjlNb+TUO5YZnHHd
8baRAWqWxLh6yLHJrmOBkIEGrPiha15GJd2Jr9pwdW6918LsMlW6m9rst85zu2EiNj3TGeH/moDk
eT6O5bqNlVcNU34LCtFCBElAUksvQ5gIj6dZxzvmWMfb3usZTuvM4aYGp+QkY0jo+CC/USPw2zA8
5xPtO4++zMZDjG/Bdlqi9GRjZhDKdMyP1Yqnp4s//TabBbRSZ5uk2Ei8YF4FJI1P7AEaIJRFtUIc
orWDi3NRhnFMmiztAeLtcKrteP5BTe1uNTt6Q+kDAUrm4hh5MGQ2sHBcOIeWv7Mc+WED2AUl92iH
RUuZbCzfgaA9l64L7Qk7t0zpCUxbfAfMBGJvhqdOWNmYccMOJfA9M8tDkZuP+mBbNx+NxkZb6Abc
9GpZPukHRvyJ188zTQZy2Nh+bWeAGKzdoGU0Xra3+PGp0LLnPC/eB0O3DplaU7w7+ZiP1qc9lD07
Iyob5FKYZsXNq5jMDB2/Xj3mZkV8wJLquGlQmXmNW7HcJ8iNtW2RbmdJb/tPio5Ua62mfzAb45Ys
RuDZiFbAcEAFD3HZ3BUpkokleVig+FsRSlWmZvTNiYxxbc63/9QISHAxFLwHwxB3KzAkJ/u7B3xV
fvnhAbUuXc7snKp0XvFXVgAyoHE3lQh/ek3J+y5DXIYW7zVfrZWE+yqQcG46S7XwHjl0YxP83G6a
l6RBL75iRX57ncsSi7UqrNLm2fZr/Anh5RTFFkfrHRzWl7zrV/ujYFJJoOIsyCESIwfvPtyE4SAS
9Nv/21byv/DWtf/kLGq1rtdLYygeXD990VnhdSLf/2cf/Scf0d6hbJxTzDexsfiYJiSnZoHO9H/2
4avN4X+yMzRcYulrFDoPdlrWq10ijifqv3Fb/a+MGP/kGtpqYyPylM+u0xJVWuQhybGlu8t4+v7d
kPGff07/En/XD/9uU9n+27/y88+6YTARJ92ffvy3Z9hRdfmv63v+z+/84zv+Lfyur5/4Q/35l/7h
PXzuf/x/g8/u8x9+oEahJL7132p+/G5h6P398/mG62/+/774l++/fwrGmd9/++Nn3VP38GkxhkJ/
/MdLx19/+8Pkav3zf/74/3ht/f5/++M5+f7L5jP5LD/bP7/p+7Pt/vaH5pp/xShOsDkbOAIZtsOd
Hb///pKn/9XyrLXsF44uICzgYYlFWJfwf3X/ajq+pdOF+g6OsX/8pYUGtr6g/9U3DJ3fF8K0Dd8W
f/zvL/cPd+f/3q2/QBvlzlZd+7c//mSHats6xi7C87Fh8C3TNfU/rWmr4ci00qUmq3T4wF3IPiXV
0Iccf7iOlO1yoken27Hxn+w9tpKYoYzj1drRojzejPXC3ltgi4qh3842gawU+Qr/zbLFf+MfPD75
lr6wfTTErul7nuv+OTO8Bk3s4AEzmaaJCBgfD5sx6W6zzL1Dmw3O1RbbcQWHFne5X0oQV2MxYaM0
8Q8dFyVaO++nWnwLZJuxFrLE5YwYF4oYfL3tYn/gHO9kubzYS/Nl0JpvRt1sLhDU7aBm1z6Mc4Pa
1LorLBk95KZen8iOdbDygQYkYbsikQmGAS9FVMnbUsVDcBh0DuBR8gL+RbhcVqDaMD/kdjSqX5E7
5/vIgqjtudDcC0b49I8m1Et96lePzL3IG3BPC1UAM04yWiA+1p4R75xS7kxNPg0iNs8LvjfBUmGd
ye56TJ0ST4Opu9Q0wBfYeOODWP9RR0yvKuygGFVPGxcb3CBt4KB2zlGZI188RdEWaYzREDiChsZ5
qC0eLUOpnt1GfToOln4W3nvMBVsztOUMpGD9iiNhPEXpkiHxxHdtpYWY961RXxpMWEjYBbaolW/f
zYO/16fZ3ppcvPtpguGU5ECavq+757LDcmQA7ICLZrh7R8+7zbgIbETqHttDT4fWj0HbHlcQ1BkZ
Kl1VXrzJgFzoZhMAa3NB4+MwfBgbNs00RNbjHOBSQstLbmZPNa6Jztoug6CoVOODKfpA5s1ZePbM
6K6Up7pN37VVkYrXTbQzMsxDulW6Bnden9wHDVxpg+o8O0Fbhe8vU7Ux5hLiuOii3ThgFTAUOrLC
+I2Chw6nrO7nYvpZi9+uO0wXI5fOdik5LLKSDxXuzrekf5f+L8rOa8duJNu2X0SAJoJkvG5DbpPe
KaUXIlWS6L3n159B3QNc5U5BidMP1YWuapGbDIZZa84xQ+cem0DhYS2lQZVQutBT40kWLOOdrlsH
tVYWE/7ADkn3pqbn4yNS96PFTg/o1K9szIme1tLuiypGj8Vyd+OKazI67UMTFHc9xcJrCkSQQ9Su
d+Nx3/ZOQiXJDFAHKMMbB0vzojgbPSsQiB6QDOJHhzeZUVoKDUTxo3pqktI4BlAgNnAGiYYC2Fdb
4Xnun3unzXZpWkEOdmL9qgncF5oHKWXEItiZcRhix1HYsOopeizmETRPXHzXI7I52il4Sp8airjs
v4NR+qgviq0LTN6sqXa4hqHOtabh0I+K+1iRtIZyj/w2F2PIRoszgSJ4mbZIEAAqhpHY6UXMAcoh
mSLL82tqFVexqvkXhG5j2inGTZdYJxlZP/lfaIkaI5OFu61GbH9qypSfSmIi2IMh0xqGhOJj2V93
1rLLrOE5nqhNDIX7s6dv9lDFuq/1+nmqp/EQFU+GqVVnBP7b3x+Si2ZmXyekMsym6rzSWjQf0s5C
k6MKt0HjPPVysQ9dqTXXvT2jlIzprkMu0LZZ0mU7W/Y2ii17l+QD0TdZdE65EBvT+hANluKPMaDP
mxq1Xxjd+zLX70t70XaOTLPrOG9P0hb6C6Lub87STdsybeTOmtjIWo1JzSiPjOfI9ivgZZtiptoP
3Ns4lbkItlrM5a1s0fbIg609HaW7SsehOJrhA4JSuiAYbJDCF69xPMH1yKMK3c9I9SJKdvgIrlIr
AUWQ7p28DA7RggKtkMYxbtGWBnFo+OGSHsCHakhF0BEi74j17CGV7X5OguJcDBwcorXTk43Emsxx
DB9AYNJgbxzmeukZlHu3ejzhF6ICCqoCxlUIKjI1wFXbwj7NOPQR/Mb63iI8cd8INBqkikMEphJt
KzSUMJarEa6gOSyvzoBpl0M//FwU+whrbLSTGIudXIYb9PmSsiq1E8RelU61dqJLOM4Y9kTnQBRg
Yz+Y4IRGKuavMfUVw0iiTclxdEcLjSiAldMTyyfd1F0YH+0j4GbOvTOtAKxsCJUOeduHx6aOMX/w
fW1l3KOCpb1GCgQjiKLO0eJYALjM8jUMsGWeTnezpBpo1wOZKtTA03JLK1Dc1XRc7+cyvZHpq5GY
5hHdgF9OkuZBqzAbllQHBJ6PrRP2nu4Zc4i/rwVYq1Xzj6ByZ+TubbLLJgokjxxPyhelIeNUJG9v
cvxbUfBYikZ7k1jLRBXh6xiaXVs1e2HJ+EU3ek8L6hgLtfByp3X2jqvvslgf9niHndVZzfuX4eOk
tBl8HOAQva9/LCPOmVqsPos6uRpGxk08ZcOu0uY3Vib9JQOCkhG07oF1mvHzC2e/xFMBgck1Nr/d
kRnllH0UQxTC3bmJeE+euxjPdtZ+bVcnIK47c0HUUWgOwIjOlx147LQZ8qt2QTiLjNDSFStPx+Q+
uwWtdVtnrgq/56ZeeOY0hjvXrmlc9d9KYdWoQhKazHq2HmqpOw/emPOLUgNmPZAecPHcBWdQe1O5
MIzmIUk96gYHQ3Q/iJd0/S5nSNuYdJUeejgqPbPsQi9uQNgE2lobIPk4SRP9WjjUq2lW7PR17ndX
rwuAsYStOj3hluOet2TGgzZ2KRbbgvphoAO2KosMvaAP3tNmIfdWbhYCA/h4xbyPBV3fSnOXLbII
RA7ZI/ViWGEr5rdNmfWRRnJUNZlwCd+i2/Yr+zlGYXxTO6vjLf0+m2n1H8vKiyrK/JmEhk0hstjH
p/IliUuMUAv7G5U3+obTcX6P53NjS1NngCPRwZpIlFDfNMdihuqRz/+hF7e+lkX7Gk5NcI97oL8J
kKnBwvJCgyltjuwTPh2xoynW7Gkqoj+xyuamL6mbMzP6NKolnQacuIYtB2wFeX8nEjRCjob2UAu0
4Sqqm6sUzsyuQU2WcdD2gb3kNPzwstMi6m4bGstgfyuv0WR7jGKjR0JSNxvxypiWx7aZ0Oua9iNB
kSs9wZrvxuZedd/xWAACdpybHnpAAjjh7X4a5+gbmU34Isy9shd5phr+Y5DqtW7sO1J9hmMDrNKY
6JGIMbmyRXPsDPzNCxwbn+8B6EwWjBihlmUz0mkFwWbf2TrGxC6svrjuqbGQajFmOwRkBZ6Hgefd
jql1bkF9tfNIL7Zkkozy6iEJrqquJBE8GK7A+HJWL2TyLfOtHuo/9l2c57AvNmldJ+egNh5j/Aq7
rkcwuEQn5jHzwLkQb3Ewsn4PxKQ545kDwISErvOGAjugum0nCDYxIInzzJnyOOfssaKo2DMRdDvL
ZupPY+0BnyUoBnu6iQw2nEVdHZhDgZlBIejHp763wse+KSjuMJ9n60dXBdp1nipfVbAVFrZTbu88
mG6NQBMFQgNrIY3oY5poPR3aRiC7Cj+sp2Ff6C5VH5R3U+7EO4WyyA0DvBFbEGEYvq3kK6JnQCTO
av+A/mPi9b3SoRLHqDacmpWvW2spKc7lwGa+IB8Ai0WW0xRy06uM4QWRBowCDLSXdGymsy0LJm0F
6i8pHHsP6eV1SZniy1CNG1g8wS6ZMO10QYDuuK1uWnOg6t2ilcmzJ5b7x6VAH9ikLELQJFpqN9nz
3FaH0OZVjkHBNJpaj/w3rcJW0PvvjTU8Nt5pZu/CWh/HbW9Zp3b+sm658Z5mqCuDJ+S+LaQzoyKx
UfwsK/WCpsUfjTbdR47t3OU9NMs0xBAJM+tMr0Jk26rOCt/Iczx+dHVH8b1wGGsdRj24NGgchAVl
jxTBGJYAIRG/J83I4tGI8iucmZ8TkOktbrnZSw0klKhYlUR854Q4ZrP2nPUM1WycT+bIHpU9x1lQ
OTURtBz1iJJlSwxLe3SqFeTZRz7mnC+Y89jF29i7kz58NcrHsQ0Lv8rwrlgW+C0rSAZvCbPQg4kE
FbVoAhglBbut3IBbY3RH9C+bbMV4rQwcRL2FN9C/Q09SOqclsqnfyxrTt11dheNMvdn5ahdtdINT
JT4NPaLyivxN+sn1r9C2qfUQa9QJxs1UpTbb8p/cHCL7duQqSHI5kXQDZNwBj+H6nuMRRrWdCHwN
jCyACHLf00kJurNeNPGVbIZuF8v2zgqI8x7q8ZOyl7FGtPz/8JDfR2VmV5uTvEVpQRoXsRj2kHCC
iyRWOy1+JCfr1W6AoAjCAeH8DF6nwtfa0RQEr20eucUWWN4nFSzzIpJjvQepU+8Q7DeJ1XDFRVGh
zc0Qs7gFf5WNOPuPaDoTBguogO7C3jLC4dDRt94Mws59w8B2Pc6yfg0YXrUOFEw1Z1gfyTaMcutk
LeZLbpL3FcBnPiT96juNvo3zfA05Lb5vMjqulWx2iZZGXp/QnyrdBz2odzEtnq1mJJj54+Cn4dDz
q5cZ+M3qXMMq2Lij+WtGUhZmiOYxcrzoRY9F1LTGh7iKy6Mjq9BnT3/Uu6x/kK32X2ap9oir7RUk
Z/pgmf3XIrxKhmb4YgalxfloWfYES1qeoIWP1xGGrEKJf1BLqp7jLkx3T2FU27ToMpYojIuqKmBI
dymNKSGvGzcazukoXYDE1aFtM4WZaGzP5JVM2yANQ5q6uvBDGaQe3If8NBXpVdTWztoz/EHfr+N0
X7K46YByh5H0NzoO2bRokKGTxSvUU+uI+kzTnVNqizAU+hPaq+SXRavxJtbmG9Ms0h0KlmmDg/gl
a8svGRThlrPyfbrMNG6Te10s7V1fREcFaJTclP7RjMzZ67DJ7kytuzGoXx7nCbyf7kAXxiC9km46
RXMxX/wW2NFOsrazOdjnk02JxK6O2F6sfbE4npam7UueTzcjgIomHyDggitB6JFvGcoRmROYuDki
bIHjBf4i7CeVCHZ4Tft1KUdrRQV8nTVyWcIB7vRYYtA3i9HYOTB0tlF8sASEfyB03VbWgdwmvboi
WHAnJsSN1Fow0Zq5dsxCjN3PMV/qk0SzsjW/l4Cevkz6XN3iAPyvD60t1SpqEMuonZC6ldtIml+o
m2VXhjlaHpT2+mxzQMKexVauYWE4MKkU58Ww52PObPP/5tQYWsveAeE7L/ZtIfkG7IDpdJydzSLa
ltMBKCOladKf8wFID+PJ6ophTxOluJHTPfp7OuEjcmQ7xy+lzYckzEkPdJtwW5VWeFXM5hWKCOO2
xneP0kR7IZelOiV5urpZ4Er+Ufr83+rin9XE9wFb63fvuso2qXIaurN+/e9r2CXmeA7lsIWLwTeb
KdjirSsQ+3ds/ALfpnkldDxbxdu/L3uRIPV7vjGksqnZ2Niepb3Wvf+onYcC/suSqcVLXJrjcZf4
wVy+SQBT5az2My2yZga8YSwEtpQcD/99+XVGfT/jMssaiCNY2vB7WhfZbK7OjiuGnOCVutufx7z7
ARZTbjtszdsqmJ/+fbXfk+f7y9m24Upp6XwVLLgXxfxKb5MWdJjlZdheThbud69i57UJiptGK6ud
NSpz11gPtuhXJkPwpcPZgKybns1E02a/0CDbpyPUP53G3qYynJ1TtlSdND1EiIOdOZ8Fnq2e9bub
41tLpuMpc0nCmaJhT4M72VN+QWUb14E3xTgF3Jn9lFruBTsXdIqc4lWFo3rqHwg5InW0YVewtrL7
3n7rc+K0ko5xzfPBjKONnzRnDPU+4WsdDTarDsVsw7Ad5Yh1lP4xGjKsgCGqTd2TIMDPqwYSB4Kz
opiyG1rPsSqYClDixJb2Voiu3o96HmxHGsObidQOhioi2pk0hhxGYlKa7W2d/wzwyW9H7C87uMM0
zJrc6yE8gsB86FIyFsVs/mh79xd0HNpaFP12+J+MK066T43RoSWUUeO5bh7R70f8OEnxte1QFmFj
4I9PzNNczRS2sgSGiG1+a8uk/9JeO7G2IJ6UJei+AuaH5pybenkJWy25m0QXsttysBvnGnIcGJG7
UfDxydQllsWp6i8IpoyN5HCIZh3cxiRcPDHibVkkgMomNV7FGmmDFri/DofWZpdeGH47lHfjpNIb
fVkotWAIPHVJtJtTfJiFYk7r8f4dZZc/zBVizioVoZ+NwtrCY238AebcRjbpcnICMHxth8JndOu7
peyMrTG032Q2rMTo/BHpc38zuUmAfQqoCWASduek6UTmWdas0SN44I2MF+tuytkjc9S7Mk3okIh1
YxbJbanHr0YuxqMaQYlak+tLgI8xcCfPjOzmJGIJEDsk9lqWvMseQULuyrukMoBFYCkbCPtInAC1
+lgRxprDSdPd6c6pJkVOkKmOM55rDuUBQka4T3jVkn5bIoHZsa8kU4sXl7hpe7QjeHnprsD2eqDe
r+1UV74FiQIJWei4pjOGQRwW8ybMopeBOjwu8i44zeOccxatHxnKWC+DjvpCbv1XlHN6FkNModrS
T+BY7oZQ3oZd5R5YIJFmgWbbK1PDdY4ezS7pmccueBxblk+L1ZzZvZddl1zRBX2lvTRhAZcdWanD
gD1hJbXWwClIHCjZBd8UdgwmTp5T0PheDUZtTwypucO95LloimEApI9hVlqPiTUYXo1rbaTyi7MT
8bUd3Y8lrNskt37AZRZbpyQ6Yz7PikqKqilgwiO6IfNj9P89Af5lh+uarC8uDTDd0mmfvf++RRtG
cYe6ziuqNUeDnKEMRvJZx6Ii4lt6XftoxuPCEeEFZpi7g86Qnz+5B32dZd/Pwi58LkMpx1a04T7E
xMvEtoI8H+niRAAK8RvuYjX5vQNpyDWLrwtDE0lXg5Y131DEWGgaMKYg1VA9YTNkFGxba5LJvKiU
vyhVyEOejoclINEbQrw5LaesS89pU2GQ7Cbss0FbQTCbsD8V5qZDgb5Z0dObacKQiZQfkIbuTDdg
23ZlTz4N/yFWgzIefrEMIeZdGNu3SWjox4EqbpNiK3GQg9QJCt5AF/elkhRBs4daVvPWsIBZwyS6
neh+HIVmXQ8Lsg0zrK9FJp8mZz61TfnA7E/hHAsHIudfIA2Xk6VVT3nYkUkYaQ9jBC0dgY4EDTD+
pA7rzXVE/QKt7bzIibJQS1RR3rtrUBDhgEgrgsG8V2FhXmXC/aIhWd0ZTT8fRzFfscW+jZQSHuCO
e12Vzsapq2NkaDNwNHzCypCviLkojRR4eW1zoMHgymBjJeYjqlWdyBe0EhhOoCB2b4leR8RAZbkX
aah9PxkeH7YEdFWFYTlSOJIp2L2ItgQ+qTezHEu/kYiRMhfrYFbXchcJujTwpM4dbQLWHVqEbseZ
vjDtyZudbF8VAytHCN2TNJAH2Lz61gihd39yf7Sc349edklrI5XGsiXZL13sIQA8z1wR76VWBeOW
ni5Z3km+NxMFQRydyr5B5Y6hOpJ73SWbFcMqVQFTLDdx36CiL/pPolk/rNkmR1aLT8p2bVt9+JyK
ruznuE4wgzZmuXWT+Xue6XeBTnXeNetTFPDN/PsZ/OUV2ZbBGdk1YZuY7sUsAtk11yZ0nf7CUdan
eZTBp161VaZbWp88779eC5ofm1RpmMi53s9YRVBTWyw47JLgLfdt1N4g4rsNbHLbg9WX/e9ftgoU
Lt6uciybnyVN17Wdy7kJgtYC/7TIcbvQdGghulwXi/6sc5byQUGgBx6inUr6lNBKGweNgaPFJBqB
HEnQsoR3bePVVzi1Ts+5Hf8PsKlqn2p9d4a3TqJIIg4IQ0CyBtr8SVbox9mdUA9LAeBRurSY59f6
xh+7t8nJpl7aYCdD5Olth5AVNSN0W/ICwG5MKyUYp02U35vxs+xK4m8ymX+yo38ff8sO0tINIQ3H
FIYUlHYu3hcPtYQ2OzI2opmUipBU0Dm/i9LuUDrDcRrckFWzNT95bx9GyXpVh4Ojobj4h49SCABy
nVbmq7e1xL9cWzsiCU5TVuo7I+uiT37kXy7HYck11i/PZc988QFgSwGriZrRd6aR2IXyuR8q8v0C
v26dz17qhxFp6Y7B2YipxrYxRK/38sdLtaSrijRrCbi0Z7A/1YQjIjgvCTpZLSK8LpyAqHQ/JcWG
vGu/NSp2AErDrPv3l2Gsv+ndqs198P0pF/WMwSH14sVacde1rshSzGSWZ9TJ3mwUkoq3Mba8JIxe
Zrs6sOz66Rx/Jfzrh1WPd9oibs0gfv33rXx8+qiBpImiReiu4Nz7/okUvdm0Y8jTdy36Z10zkhOk
Wfkd8TDOyczCn/++3Hrmef/DTdt2aTgiHeBlW+uC8McLGIte9A7UV7+W5yg4iRwYp3WO6QPRXPLS
RD0hWv5k1vv4FXFNxayO3YxNn3Xx0sXYNMpAGQ/cIb1tYnKalurgZPZ/aQ/ZNLW/W7n1/f/+Mx2D
igY/kmF9WXjsZ9isTVuDG3aKF4qOEVSeNL/Fsv1g0GmBGtEjNNE+eZcfFi+LZiYfr2vB4nd5ne8f
LqTucCqBnbPpAX+Ha0jguAynAs95CzXm+f/8Gzna8hLRftm2dTlytArmjVJlTCsRFoiWMXgpLNIr
PhYDpbA5/hlXnLxo5n+W1P37jV2MItexBdMFv5VZ6mLQGksSQY10Qt8R2OeIFSAk6SzMxr4CvNCN
RQkuYMYlb3xPQpdYP5AIiFy+WXEaQs3S6ps2PasWlKJWd+br3PX7abgL+7Pb5dc0qdsbZ56DHZQ8
3TcL+0cgWrWJx5AeR2ZzaAkCHFG56/EIfFXP9rdutmkLEm6LvutqcZPPfvCHr8ZR7A7s33t8Bbp7
/ed/fDUS+OYyzVHjhy7tYzknGtYY0oa7RPOnqrhq1HSIaGvf8Wd8shh8GFPvL325g6wwMeS0u2o/
Z9mz8BYm2rbW+Zs7xwo+0dd9mIu4lsWJiunBFMq6VNfFtHQr8phqn8DsU6oRTAYlKQFxEQefTMDW
h+4El7KpW4GL0V0M9BcTsAZ/qXG0EZJRob+W7vIqyjRYN0HErpFFETinPq0etZHyMdjGR2Qn0LuR
diWzNhExXXzHlLYr21eWZ+iPHB+Elg5YH5Gby7n7UXfIVJhYD6v1TZTJOTJGtU3l8GbklEKiqNR2
bRKxnsrl/t+f5e/GyruPY/1p637LIXmUcXPx05IJslnXlbUfzsnAzdFBpZTgQ0l9mLr6MSltRM8R
XNqhCm6bacj2FI8DwH7enBhvVjAXGxL+CNfN+Kz+fW8flj1uzRXMUaYjLI4kFzPxDEJKy1Kt8tsC
f0yd5J6G9+P/up/gIquO1XZ1qrCWeTEL9jQJsAZYlV8E1Q8HgrdHzt+2zWB3i6n6+u9fZHw4wUAA
ZRaS+NEs/nKZLT80cm71uOJqbttDGdCQcoVn2yYxdwgyJAquE0IEKCBcTdP3fAyvZCwFu1sSbuPP
Nq1/mSeUKdaKLHtFdowXP11a1ThTdSTrxYHCgwMs3NjdGrdkLLc94Ys4IMmZjaHcqP7x3w/i92O9
GHaocZAEUw5RptIv5uRcVoau2Wbl6+vKQ9SJj+GD+BQsu/SBXc8o3evOlTrJ4NpXYdo0sytg0TE2
fzpxe7I6oh24V2yNCc7MYOhfUKYcWnApCBQseKVhJtC/qqNVkcnTTZ98NuZ6f+/un5XaXU8qJrsh
9WFrGOVRQXMXhcakpgr9GG4tGHk2WI8wAZPb9TTSS/fZDhp5gpV+llZsAmsZtgZm+g2m6gcA/S1M
R/r+pp7r5xJQ4MYxAbON1mcC+g+z8nqzDG3OqkoY9uWWBnKjrsVoZny5VrysXNyQiYcWKDuK2iJy
POg/+XJ/j+OLx8NORnFe5xWrDztWh54+p+208mldenUqs/txtJ4wdRLDJzgBhRQvSuKWCKgy/bqi
hh3hUBQoMTdWG0PX66ovsUGKXr7Kffp0K7N4F9v1G+f6g46EzpAtLZmJnrWW3TJQqq1te0NWPjmy
I7rB9XAdgukwrgWsHYNsnLQZiUJvJOxlAIEDzJAdVtFpo0E03bW/XaPEm20Hcc/XiBMICzyNpy9u
zx1FwS9rFucREbkxpIde05+XRaekXOcz9cLguup17Kk9qUq5DD6ZoD4uPuxb0LozX1BpcHTnYhrM
Gzmi4xCwYYFvl6Z5pRoL1RlepA1TxlWWoZdRaZruJM7PTWm0uxwkp09Hr9unCeG1HfANlahnwB43
SY4wqR7sW6en8I7tnWI1JewSZSk9jlPbvxCvsG+GodpO/fRK6AP+yjQlnQchX5zRnvj3RPDx4LyO
Tef37ldSFP39of2xWVG6leTQvAt/Dl6zkax1q0xwalq7fOC45YJ/p7KjbwMHzxIAoVRhWPv3Lfzt
61DmWsChQ0Vm3sXRXWJ0jmh2UFUiaAd6Jp9uOGp3iR79VzgZdCSoBp9sKD6uA/xqOn/8xVKK3uPF
9DfprWsAqKRwVDNt9CmNpVlLzqbNSzJelzI6Vh0CJc6eIE+dE5MMlPqheMEad/j3rzfMjzOZxdmS
+Z/amuKO3u8WEc6A4Qaw6YeFk2xBWOH8FkcNG6Yb/JpdCBpl91YkK5nEOIjslgCGu09u4cNCxMFW
Z120UX8YHL3WN/THGKAN2bNejuhl2GeAMP9pTpiAIS6im+qbcxZ3jz2Ai9GC+1Cin9ipb4GcXwn8
IJzIWbD5hzMqVvVLkY9NoxbJelb/r0XonUPozy7xX4bJWtgRnF8M26Qe9v4mBxTd3ZJOBTRLMjIY
h89ZRIUnktbN+oq00v6kLf1hf8tT+fOCF+MyHpZpqXUu6FT3ddQd7MY65HQBSQnz//0C/n4l+tBS
sBLj7Xn/0zKR1KimuFLvQ2Ss0RJXj7Yd/so+OQP+daxRY2YJQjAlKZ+8vxAxHY2DtnFdiMYfQ6PO
NrXs/QN9YFySq0hd0+500zJ25DEDHipQAtuf3cP6Yy6WJosKMmdQ3iGb3ov3yJqV0NrvqNSldryP
5LEe98N69E3XJojuusGuJdrF18jjMSo2nv3wM0nj5ApUBLY8dBqfzD9/uyGO36aDCMHis7/YgUd0
VqvSiHOfUyKg6Ll9I8s6/GRF/ig2WEcThg9D5yev4/f9ow+dGMeNgdqWzmCOagQzTIIvITRvCK8T
m948q5VtTkio1sw//j2+rPWZXj5zjk9sMxUNMIp37y8+zIGZFhV18m74EoRkMiSqg/alFLSs8kfe
wNBzpx+9YZ/SeJ0KA/21oieGPmJDZiY4CGvi5IQc54tOzwXVpxFcteP9mEIxDrXnUDnPI1hL8GPL
qx0ur2akTkPoEvFSRF+0Mes/aaTJv/0eiVaEpctyPlTh6YAb1MYVD7PStIMUESenpnlUSME/e2/r
o/nw6GxyCaj4GwLx/ftHt7gVnyeqKZ+AO8Tt6fWU0U+1RxBi+SC7g9kiAhDquW8VZM5xeXWDYIeT
p/jkRj7u2F3mPsNh8rMp4piX3YBGJ1AXAgpybRpcm05vmZOtEBYDLpRY/Ne4tPTlsOoFUyTpOJjm
wD3F7vJD2ojQ0Zi9zoYZbtxyWLYYNAYY5Xm2dbvgMHB+VmbXnxyFSUlS7a/zT7YZf1lhhLFaBpnj
OOldNl8TaQhgFVrml5pUnNFJ1wKecbSt+WXOjorIK80crhMjcT7Zvf3tu6McbzDhcIQV6vLrJoWe
+DvNzthdcO4nXWSLrhtzRGF9r+PgTu+c17z/Ui4PS5E6n8wsxjp1XAweYSDtcUw2WPTzLgYPUK0o
BiGY+xycb6YCOIRh3pZBdA6pPLRq+TENrzZyU1Qkp9yJHmmMmLsJ3d92UpF1sC2Ct2l7WmogU2b5
7JTw92fzx+1drHBBhAqozhlSnXywm+X697ynZX27Q2BamWignOvJvE7Kz/bUf9t/sdVkFaK1JVcn
6/uviuZuz77fQWGed4+WCkhq68grKGV0mouc7gzeIld4GOP3MB8Nzwh1r1nGo5ZAKfxkcvw4mRiW
LSUFGAr8OtXY9/cyxoGh4wPM/JaON5lqZCUSOh9Mw9swA3iFG96PpAHLOVUbbTTkiSOOZ2rBXivL
u6KHOv7m1s5/Rp97SfQA+vyJiMUfLF8cqMZkT3gnXgoIsz0Sp2rS9mHthFuI59bGHNo3TdSPk4Ea
WSj60xRlsVNEz+Pw69+/0vy4feJXUmbidQtBCe3iiS/Y/VFzB/RSEm4sc1SP/J5PL2ueMPfdYTPb
l2hHvQFCgY63lbcA2dVwQX+zyytMwOCmpmHMWHwiUpGlUBefyCXflg0fM83DYk8IVipuupb0UrCj
tbaG2rvj679/yMdmjMunRKWeF8XfUKF6/7psrp71pA75KkEjUc55s10UtxCm5tNE8FhVVadgGG57
o9iXHR3xHoXQND0lrmApM1XyyfgR9sfVlc6zLRy2VUzOIDXf3xFqgUyNQ175ortaR/2RUKsNfo1d
W2j5rjIcPBPSxBFWBicJXDRqqIw06MDx/+5hv+JMLgsP+egIg6Uf92XyBfhRvnUyMfoxhzNPj6BX
RAQmnp3OfTAgYmx1W2K/JaEA4cR10plvHQ3/M+kQViPkyYYxDZlSv9PiXZ2Q0JUHuIlIC7mBePE1
61bSn9U8RYnor3pX/wYDA1wKEVJJ04ce29F2KwYnoOGl/huCgeTmGEdL2unBrbCoKY8T/OGqa4mH
oJN8HJAACXOtnGnwUrUIgx4aPQ4KKYdPTrO5fsPdAIx8XaybyFQgIGf1vQzHX0YZkkNcwP9EenAq
l0l5yMzemJTonuYPUFgMX4XT4JVRQy5qhhNatkjgl5qkZtQizU3tjn4XkGbOopvs3BwIN4+re2mH
/C4bQ2zWEeGNDm5Njwbid+Zjd9OtIZckRuNfbWJ576hO3mNw2WoopAvLr8dAvdmwnFuow/2TWUTF
KZ5Ej/gwIMFRb25IrRz3HYolc7ye3OEr0ivS5cZu8JwV1BfEQN6S6A7kDZmWcgJYQ+t9kxOouTjD
zyDQvgyZZfsFGaSocMA8ZqFa5YWQaecbR2gPrQjSvTAXCNzu+OB0tDTsJDzqZtPcIH2BeJhY1yOJ
gVVtoJvSnB3f63jobHRiYzwd2iGFdTMjxQuNmZad4/zK9d7wHCeDMuJmcCgDxJYROC0VE1+jmvrJ
1nTwu7B4of1+RWcWbCoKfvtU0nzNh+sYpxCowWU7GQPMTqO6GcrWX1SZbXOJcVYvSYO2D3NAxRjY
OCahmI5aS+50YU9fB71iB19/I60p9UvhJMBzr6PqlJdvrdPgvUvEUa/d5sqRXxeNAUG006FezTJ4
Gb0Q5hEqU/yommmahwQ3qBgORt2iqHNpJzUuLIOuP8QD/n1Ch257nR5IP2os9IJxN7wg9N0uenzQ
0vhapPbs2VSCIY5pBFUi5GD03kyhpu0dM/LxtR4qU/zoVLcjrIoEwwn8VPfTLgGuaIn1JYyM70Zk
mBsDJxQJGFRNIH1vYljZL85gGKexiHC7rEMWiLQ88Cx3gwkohXwyP02d/Inu0bTLI6ZKK51gWSHL
V7RXt4nIqRAqcPIdUWcnNFw7mFTY/Oe0pSadO6cOXtTcZO5+eqmXdvRMV/o9+ATGog2nBYRe009X
JWPHi8cp9kglhszM6loGybd5SEOv4gRwFdJy4KUNociecFdFx570ApIWsmCfVjk7xyL7lnXEXJBP
hICz1nF1JoSEg08l9YisntIOnRMchLLvlzstH3eLDEjEqF0X7yzonSAJQHJ31VthEDoaUGDbD1Vj
bvXuIQ5KeSZ1nqCDGGpzbOoG5pbgWxChPcalHt+OaXSm/+1RnNaTmmRwGnc+DODmtFjidU1rIlmh
9MQ0+HHUMwE0EMImBdIAfSc5XwCsbkhKQIhqEzjhOlCPy4x6pJ4/tNlzlGHkwOszX0GqFDcgGCqv
S8mBdnC2RmU6IABndkW+Ge6R3ZN/gpoCgxCZPlM6PkZlJ/YaiAzgbyTFEP2+S9tY+ChfF/BiKyCy
V1Ddc9PxRrCBmq49j3Ea+wRFAuwBDD+h7YI7BOLG0IfVS9TjywVfXBQOBLWfmotjNHwrYS8TXERm
U7DEBulZzatBOR3rd3hdTJqCWsf/j/CCfVX/F1Re1otgF4SLi2wVZAUZCm6bQj6tqGwvii1IqMxo
n3x3g5rkmcHB258ixga++yAqFI+sIC7nOVQkNjEEbDfBNPxq/oey89itW9m26BcRYC6yu3NWtCyp
Q1hHNnMqspi+/g36duwtQ8Jr3IN7ArwZi6vWmnNMAdWJeaZDmh6BUNgJrReUryaEfqEusWv33Ark
qzkBtcfGq9y1Mqz6exoaN5k35O+EetwRR7aIK7WCYKltippFzerID9QReaZIzSBrAFokzXQHwzlZ
D6jEvZIec2KX/WuW48NwMbHB0uXaabjk0hz3tlEuym6GKQpBq3oisk4lR98qmldC7+6bstkMTJbv
NUlVb9fx4wBE48yIWm58en6rUrJYNdLutk5Wp0sUYzPv3w43WVGv3WQK9oi6k6cJlWFDT+Ksq5T4
K0F0eBGXCBFLz9yMs50+H1inDCt4bPr86LRdsc3IfTorjFIRyeib3BzF6vMS6MOuAroLfTqEKIwS
GN9cteugSGujHsfBLCVHw8uVsA3pnxvsr4uYsnmhyuoBcXr+RZvq4yCfH7YR2/EpZuzi6XMl/Uef
UCNYPoDSGoBBnOKNraYfYOE8YGyAUHKDqOymJM6uSWR3sabwofLr6oYhPfWXfw5gpu0amuxbX2kP
WjCFO4hnqx53zFbQgMUFbKtFqoxkN1pE/BRNepngaZ26cQ3J8j8Em9YGIlq8UGDEaTC1Cz1Tz5ND
MzBzQmSnPV9kLZTbxCT0/fMr/qF45sTp33Davs049LpBN6hAWcxu/E2Wt3sMec+E94zr1mtPBLv8
nEDEfbFt/dCTQsw4O2HA+LBx/cDXgbNH3J0imDSKdL7XbVyQ2ya/KKU/bHzQggh63x6nZiOJng/i
j9sZSvB40CxQRnTBg0klaTVAvcZUffG8/uNkaDtRrQMKx1xx3UJhUahTA+nxJhgcHV/6VDDMVl+c
zO8++V97bd9k9wb1DuUs9LbrJnYgFDilvEcya7S4XEpCLadOXMaU17sXc1wEfOW10IGIOU1oHP30
Xjed5FzUvs30i54nsisEBiAncwt6Wx77+TIN8/80Kxy2SF/lkz/4mJxjVquYzceOnLGdPtj+ISeX
J3QM/HtjeUMywVfadUtY3IqrkyNzWtdN7hiNyusZFFDgOqh0094kicLyX0cPbjVARIsDdZHpi583
zp7H6WVsugPBwNFNUuU/gmzcjaK7yzvT5bsQZsAWyJaq4FYTYgjPZWB+W5KWuTCAVE9NTOFXitmz
q/+IBwkcU6z0qiChKe3AvLqUJ3UGBrAdiCw1Kt26l34wE4yyBwTfOG9LZn0OHrq1K9J7YgdS/AA2
UUx9r8iRgELiAfhciYxSQAfytkdkDNAOiyK4bZBiGKt/dqpyDnEyFis7CqIticnlS8d8khS1sFwm
Zj9tU+ucGmLcUm2ZKyWTp7YEc2ROzrvCakGmYwiA0J0Ya5Z7aYflusgtCeSgXg/AJcbIHg8xWSR+
ptmY26qdbfr3fWKVFxMocOhq4a4KaxKHBSmlwmYkJdKKuG83R2IkqmXVGcEhbpr/3PCQlRV5K7Vx
1CCVr5xw4ImZ+LzFGM8f8hnGTeAQOnlNu4c0exIErKE3abe29J2N7ddvnldHW0ON5bYAe7iAB9/d
ijp+xbvyPE0Ebk1xTuqhbKy1VRjJEvd6uIR6kawz7LhHAIBESWWEVI2mUc+iptdu0N9Drddm6kW4
sHjK9rH9PZFSnhO7eFZOC7nZB3kP+wDXuxeSxiInolWyaBfHZL2yapcLVJ4oHxq1FXUUXmBTvtRy
0nFHEC05kOSzSuQEXaLPkctExAy28gc7vWABm4VgDCd4zIHtrpJCUcDkUOALXycMpi4uCncC8Ibg
QTTTmllrNyfeblqvcNZm6eWbMgGlKMUx8ryFgZz8zq3yNzdnydeqoTs7Zq9OqbLiddYBRDDdRltS
oAXbQgOJPIWlsUuJ8fyGCOA2UAoZf+vKBbNdncxOG16mDc1Rg7ggRGndwuANSfTzm8d+Sn9YPP+W
P+b3U+j4nOq2ZyJ3sEttmLMsv6kYd5briDVK5G7Hodtr0nbLrQiwtgUT30FCB8plEFa3NRa5g0GT
thPhjajwERmDna16EUyHDoIAD/uDLEFmep63YbxXXnJ31iN9J6c1+g7jVR66vtz7DsDdvBDFjpSE
fM3G+6Zy+/x7KL11GQJDiYuYcUGukSAGi6E0/O+GXiW7wK7Y2QDTBYXkZ8cOJ3vhmE8+tQtOwzrt
h6cuDtfKYcrrS8nTinUka4wGHL6zNdJ+XLYSPrc2FdQx1oshTQNAgWORZiPJk9GSiWG18DYiJCyR
6v2gdDKziJFgK4TjvdfhdnaAKYhlgMxNrFO56XxYxQpQPLBdVC1svtwlb4G1zfv4HAGW3hoCi2pc
kFzokmkAV4M/KZmS/JE0r0vnyXGnEbgJOCVZ9DCcTxU9IDxsprPrK8+Drx5rkNK6iXLEoNvGtG5p
K8KYOqR2c+VprBPsZQ2GOFi9Gpb6bDfk8XjbFCaXgLHzuoZYVBtWdvLL3mekb4FUqhjHMRCz2Xzo
P12ANAQcT4xmfVYjOcX2jlCNx6BXd2VG0zBiG7nwvWDjW1WFc4twJJr2zY4JtgUcSP+WV160w7q1
IoOEtXdsn60mMPaUAliiSHqYfYOAMkPMcJnf3ar6nJh3U9yVL3hGoMvKDN6XHW1Yc8ZdYbBkuE4s
bsYeU67V4Xfm8bNh8Qn2TTNAlbD1gY7EqfSjbRVFyV4WLMh4KQsjHw9O7d1ouPTOZVtbF92uT7W9
9zE3noIxzdYEAFDpjvaSdO7ihWxFV29erU5P147LXtFz2/xBRL+GrB4XWMTdAzUACu02xVM1lD+g
sO1MKQCre7BdooKnOky+krW6H0szE1MrChePchjzwlUxPNSjb4xe5GLbhNU2jmOzDN3q1U/cbt3J
+DFT8XQwvLJfRpBLFkWD0VAzCSegKloDQaFZkylC6ghS2dreuo3tg66VLy2byYXbPRY6pmgs/fHK
SQgrpRofd4yEFpjlV1x+/2gNA1fKYOUfBss64ZNYG2zZjhM0UfxafQutgQ5ZpjxwFkY4brUe86Sf
eu1OFGG4suNhSyzFEZbuhfkj6tC0sPdWPezhkoO1JxwPWBfPfe9gNo/ZSZF+DuLHi7/J3nklJWBY
W6ptdtLCmi4nnzxwQ6hN7A5kbjQSp/oupEp/rPsImkkg5q5ui+G4D4Ivhjy/tYpXVYqLMQCbMno+
88OMs2+JN7QxxAORgOyu5DSeG4dYFNFmxlIYbXuMxuABzqLY0jAeDwbLOk4/5+jJwjlOyn/S7erQ
N/GOHJpsyfOMGDJwC9alQRzjyNyYndbsG8P1dpOp9kPcRiefJX7VwW1cjuCYLlXD1f68+v8wvKJz
Ylp8S9FBouO6Fg3Cl671qardTdTaBdub6a0lcQ0ssoTwX6ULnfyyLSIya9GTgfNFe9m4/nWHoQT/
Y4wES50PwtWmSxYZyeCgqzfsrYx162bvYUHHQZTuYcCNtGIniqMzygGXM3O/9ZLoovy5jx9tTedH
npZs33NCWaBsmjcQVgy2ZPBdhq784jJ9gILORzrPFxAWIuhEWfj3foKmfK3bSdFRgeNBbZwSArJj
bwwe7yXcaS/tbweSbKZQfcfouQdm5G47MqgXFEHkjmg8unnhGuCJV4MbHD6/idebkP8dnDCZOcEb
cK5HcRVfuzYY4m4TlhSXGTaPFRSg75//yAc11e8bBcdkHiXBG72+WaA2SV/rkKqXhQnIeFDvY8Bw
OsqD2yadszPI7sQcH2oEYdqzP7ke7r84hOtpxHwICFste3ZufHQhGbEV1qbuqM1sJLnzVeiR8MBs
vgpYuG1CWxdS3MYt1v3CywpC64iF/OIQrmfm8yGAc6BVgN5g3o39/SAkuRtWsp/URozWHYnqzF3K
+avRh0fZgA+aGJJgMJviVTYmmIdkR0JZ/l1Y41eQhQ+mtt+HglOPHSGiC/337OaPPa7eMwYw+biT
iAPQg+Kb9lkKPjENCO4bWu3N9MuNRfTxVjfgN0WxJU9U2pBmwrvERqBiVOVPw5rTW+nXlhm4JnoB
C0W3ayuJgGknwpMweHw5t/7XNcRs5DOZBMeDlvPqGgYUJ7WT8CTRJ91HE258cFPrOgJBVUzluTbg
jpO2QXOSpGY4BI511kKetc/v5T9eG+4kTB4H2jDr4NW0DaiOxsbQbjeMbLGxAWqvtC8+G//+CRSW
8/CMbsfV+EwJNoWFTpM/ybq3FM1Z29g3n5/FdceMp4BHEbwDUmthOtcigF4TtWM0ntw4dn724qRZ
mIN5KoKcIINm3bndCfnV0+e/OR/2nx9DfnMmMaOrc21Wg2uzbCpEyBePcCqVevQqy/dEh4QV+yRS
Qwj8/Lf+cQn5Nhg+rxxNlg8f3kpqKYgft9kkQ/FLqwmaEPlX7uSP54M0CoslLkOd9+i6B+b0WhTn
flZvXGZ8iAlJsWppzyt0HStdjf4X5r+Pt4yf42uC5cN1aB1dPRWRkTXs6zS62qn3oxmAMkhwX5q1
jm2avXncM3UyyvqLC2l+kGzgzndQ4gkEj+i0nOvmaq0nfj41eUVeaa9WY5CMp76w69VAG9dwM0hL
U3/KwyDb9KJi3uF7awuC0y4hrJyJpRvtklHo2ykNzwKq6aGEHLrolIDBW/f3QTmBvYxJapIov2Dh
sgsCdLpuoF7swlLbDLapPRrM1rHeEg6UFP5KD1r9RvrZtO9C+Z50Ut4oESwldQnQEb+8JDHBppp2
jkGXIUFSZMrQP7grQwJhfO0bYZ7u3TSUsDa14H6gX7zSB42IC5fowjBMHgZVRqSIVg9pRwiUMtot
RP7iOKjE22u6XJio1FZ2qAV3gYjUoR0h2Dr6Yxaa65I7uNJ6ix2wDKKTgkRF0K1+9srYOPsK28QU
De7b5GjvFqy4ZU+1tgy8bCsjcrKaQMTIITSLwG1+JzaiZ+BLOWnG3k2aE+Ad+BK+XeNpSzKJwo0x
AvANARqEYY9ChONbSKIXN21L94VsnHqVTZFYEEvCtmamtbVEJTQOBEwTuFfe9YfE12YNNwMtfP5+
OVkbfJ0bAji6Sx1DIQx+dLa9cl3SnHJUQkJyb9yIr0PeRG/0pfs5wh3oIOTCJW+EviatOmrYFeZ0
YtizsrsfSrLAJvb4K0TseKJrtAmUbuC6m7o9FH2yVHMWrGSstbDM6Gmw4+I8WX5Gn6mLdtLcpIUo
uXgMgE2vvWtMtZEwvzdByb5DAx6KzIvOXOFy3ca+mx6sBKR1giNf0wQjYN3f62GW7kZQU73hFRej
qrUbpdlQgl3zGWMAl80DqmoVnbbGIa9GtUVKmy2NJyMeVtGggFRq1ZzwXtMpMfPyknnBJQ0Jy2ic
zDrRESFKYwuFe1jLxFzh64MT0nrlfrT5w6GV3NIyb3ehT3wMO3T9DPVb7iyv29WN8zhNrXZvwede
SD/9Dl7UWJY4+3BXFXclet5N5dnvZGyHt3q2qWH0LltMwreC767bM99E5jesi57grCFoW2xCSb3k
bcbCBR9uT2NE3UIAfU19KGt2lJM3mxiLViFn9cKWfYlJzqAim6gnuZLcmJ+fr8XXXXUWEIYySOl/
f72NDwbpCKk1oo5q47lVsJ4Uun297t48xZP5+S/9Y4l0wf8z8EYFQ+09fxX+qG14n2SZYr3YhFn9
CzGgtiRoGglBgXfihTiTSWlf6C4/iG/mk2O7zTcAubqB4uXvn0xF0NWJw+pIvGO2ysL+vm7n96Sp
5pYISaxMEHHqqSVEGFjUIPHB/xKLOtbDpvP0fWE2759fhI+fJdzoHt5deCp0AsRcR/1xERAJ+XWI
8X9jeChU/DF4q5qL8tqDHMvb//dPOaZF2czWhv7e9Re9D/ICK4qgjV4Gz2JESdQRxWamC97x589/
Cjs3x/13+WDDo9INhzmQPmuT/z6vSrhVwzcg3jQz6T0uq28J0uS1cPJwFSQz7t2QiyIU1U53+1Xk
tPqmL3q6oXN8V+C+2VZREuczM3ZJBVoX1Ws5uMaOcRIN5B44h9PV8ujb6avTE3M5KdWvsnmfnupz
Szn2QI/4MJLdYmKUT/5HFrMl17taAzRivFZmdPKshmZfRA90ykrUCXn7C3rk+zgyMU5dpgxaRI6p
NSNB6SGFHBMkNkKckmAlrfrFTAks7snMWvWkPrrpLL4oNJ2wcXuhS+ctrcqQwKv0lnYpiTdEStOA
ekE0/k5evcXabPQbgnsPGlN92OLBXSWwrujNgoTddtMOiblI4bECFI5+qsS9ATBjLYe28k+T5exq
QDJ9FyExxLhU9ZC+vDR3N3rd7uowUqiGEnsdETENKTiVS2yKK4SR6b71elBOGanXUV2d+7hAwB4S
zwaxl8ZTn69xAXUbydMINvDJTEPmlG5GAHKU6+x0iFvPo4xYoLZ/qSvX3DS6rR1VLNx9LguDEEHx
XeDmX2dpN629cM3LFH8juC1hR1+9j0Zo7ojRy5ZucpqinEFoqd8nfZjsIPQZC1UBH/PTMjlQoaAL
GOSK0IRipxn2fy1r78muQTW+GG2tPdIBP2n4vy6OW4Ha1btzYbm8QrWlXTCkPHoh0N2AAeIqEqvR
dMIVrFTmIveAjJt9XFrvhECpY+XSbMR4zvqOYCsLmQIkzUDEphwh1xoeb4v5aFY2UXmyRhEiBF7X
MDyQHECXPYIN3I2JDW6phLH5NmQTqc95dddS/xzNpt832sjcyZszOJlDrcLyxivyZkURMa7MtLY3
qYlHzRCNvItHvMAZTsBwVQDB21uFds8QYR4xndLBjk69TSxAM1Ebp4JhOV+sbhWx7eMCEuaYT7wa
yDgZooMVtyafhDM3X+uqeIxbk5ED1o29ZinYJ73BW9gZsyOy/sWKCOU4Y/TQx/UmdAjyjuJiz25K
bRtp7ogRqyFoIf/UND/Fd0dVoqGx22v4T1Nuzbnup1+BMr77ZZ1fSqmzzWL8ux5j6dAI/pnm9bQm
UZ0vfG/tCionrArOifdTgyjS5sumHmpEIvSibE/zt2rU/iNj9VvGvP3GjWiuOCHZFJ8vUf/r5/y1
RJH/QqoWbY7ZtvW/oeUfS29gic6DEJtuWvbVyNx4k/Gaw2adCLEb42MEln83SF3BXgoZU9oNQTBM
Gwu95C+5c99Ejr2v02ivl02+lXqreFd60nvr6Fajw0kcFllUrrOoxvKVN5yr3Gikhnn/hWPALLKR
JGEaqzkJ52SF5F0kgGn2hBbho+KSUfoxUjBz/zyMXX0UZfwsWu8XFJlfblKvKSuZ2VlwvAlaP5e6
PROl2zn8FSNuMjLI8qInsuvFMaxZa/sqzM9VTqh7RBh8lzCbG0Bj5d27Q19gP1nTo+bBzc+9ott1
5BdfQv+X3jZLzcrKI1HP5a4Z4rs8EVikxqnZ+dY+srToUqoXug1PTlM1d73QCEfRENs1iVjqjq8v
qkEHrqqFm3xQYGTLmOlm6l+GYcQujDliFY9Qx20NLWaUxcVN7L8N/nNhydeEqkz41bR3Q/PeQRR5
0RPTW/KWwxQkNvTOBJOPAVxfloSU3QQU3pOZb2324itbiUsWEElXjP4IYo5tcplIguWr7EZVmrcd
3fBHTzBbKbBGy7xdVbgfVxOToLXbENCZKRIfR9/BIFk3/trvGBPmVqfdanpK/c2AbCzUdEYRVWO8
0bejkPUh171gi9e+FPXeRh33haPL+bBPRodgzCY7Og04Y3+P2f98YnENO5OQ8WZEP7oMorpbgTlD
9d1xalYu3+yWsNEaMOzSrhKHSt1lcMx0P8i1Z4v3axvo28xOoUAWTbgGb2kgUSMmtwYxtpZ8z1qw
brRc1SGDFLZoQ8XUayjvDUtr7qOmOIjewoNsD/6hjif/ksyM2iJ+ZPrwHGFFZyKIsi6zb6aOic3k
es1yUnm8aqw2Yp0csImntr7vtYKwBxPdgrCNRQ5icFWUw03QRO5jaU+A3atTa7NJECmjPeaYrA4j
+8IvVoDr2gvTlIncWcDOpPyyrgEBvicTqya2fOsMDoERquiXg2nVN6OWkTls9dMJJv3FxO6xskTr
4qzOkBGqDvXVUC98oa0cvzeXiazkUpeGu/ri+K5vN8dnYdphFz9TRxhN/F1DxXrieHWF3SnG073I
s4PZYTFLRXOvodudjCHEeYFlyO/7Z80Znl1zWuOn+ama8NS2VvTF9bL/cb3AKCDYYlg3K4muquei
dqGdKIdmoub+EG2vnR19vnVkD+xCqHQVYj42o4W7dkvjtrOb75HId6JO24tMnEUb+wEx38QJgWV9
aoJ82JleQnp6He5MvdGXodemG71lEGET2VS1844nFeHZVkGx8uDbiAL5oJ0722Sw35ycbBx/xKdv
+P2KnPkHtqqH3qSp4vTMaP3CKzb40cz+1mCCjdZh1neNhzby3xOzlk9TWn9lxviwweCW4XBC5EJJ
D1nkWmJmxl1T6UaZbAk8hv7SE+CbltVPaTm8J5aysCaDmEsaRPGRwXaz3lsB4SRWAWkudtEDRrg3
vvjSOdcbLUwhwI9QiXoMN2Yr0d/PkWtXvSDRMd5qHknYc5jsvN0/xHqLqh/I75a4oHDtxwGZsswQ
KSsDoCEtxFGAwucsqsrzSD5tkwe/hli7SOVWRHsoZKPSQSLaOK8kAui7iExcIudd1ofI2nJD/Ee3
5ZvYDd3eU2Nz6Vx0nbZUT0ILl66T7tEBlguBXOFWGrCZYVb8TBLEOQEBRYtmmJ7Qypkn2VUNOuYm
QXRR/WqdC9Tj4XV0mnJT1vVtOhj0AITXAjFXs5613yb6PDNnKE7Uh7ll+Jrcmy1/U0fV1jCxyXzx
olpXmx0uMC0+FpOZiunazvzv/1iXUyetINOh9+kVYFfTU/4uM9U97Mdp7+OH2fXF9KuKvNt2ol2j
IlQvchy0rfR1kmmBj31+PNb1Hn4+HqAW9KJJKWOSdbVwWI2sdKmsiESBuLxPaRbh1JQ5n4hM4j9A
PdZkln50e3tnj1V76eoCv4Ns7lSVkZrWiWFZxQAxbb+P95Xs7EdhE/mYJ6e6DkhQaNIQX5em0yfy
5a7wE+8BvT9yZ18ds7Se21p+/hiIhnqhZJrujJL4acTxQ5q++b2sT8Q02xurxyr1+al/GJj8PvUZ
B4Dl8XdP/u9b4blBgk8Ism5ulm9waftZmZQvap8oMrOiEdfQqakTA8VV3hxdO6qeunC6Q0jvnNtJ
nJD3Ujh5CCyI81iQTYOfxbQL3gzjPtKj4hbY+l0mveTx8wP/vZj/WY1y4CwdbJeZQM4b5vkl/uMZ
cu0UOr2hoLDVqOphA99B1kELjw3Is7LNoDpEaNXwnEhxaHz8drn3Dd/Et88P4x9PjumwTUIky2MD
WuDvo2hTx6QJl1MoYPIyGqLMGj/dewTjff47v+WM16cL0ItB49z58a7nQ/YUwtBo+JbwkyQD1N42
0t1nrzS+aU6PLJZUeGFowE1QMFde6a2oxcw1c6YF+p9+Nccju/hxBEJdbB4Ozi5aNCgHEGV1jxoa
eug5+NcUTVhqwUWZECJs+NqtXcZrxcx5oQyc2I5R3te/ZdywkiyuMHIXcmszGn1zQAPijC96MP+6
vvMEBzMnUCK6MX9f3zwTauIOJlvNRo5hDP437HSHcTbQfX6BP4xy5+cJl/q8AswUuutuD4tM6yfF
lGzDamwfygEIXbnG/nzjhHuhFKnJFpPDib1CDEh2OYQEDX1+CHOL5/oW0xEBtI/4eNZV/H2uWueo
2DAh4ZGB/AMRwgk30VsF37KayF4L2U96iY+lFUTK5z/8YZI/nzuWNhZj+nwu4JO/fzknPF15U5ps
u97GKYLLryZ6cum4GploKRyXJD1J/B7rgnqY2nZcmBxRkj/4ffBKP/yHocGsIEJz6woaIF8c3T+e
Aco6ZoU+lnroWVe2VfJ80oYMk3jb6PIhi0DZBKmEfCkeDS++K81xO0PAaPAq6LkAf5i7JQ0xhcMo
sT6BuEDY9MVj+bHShKNEJQzOD/kxrLu/Lxh9OgLGCVTctm3/Q2m0e1h/Pj/tD0KnmVz9x09c3ZOK
4Dk2LD0pN/7WEwY24jm8YwZFAMazv7jG82t09ej99WPz+f6xmOLkGmNRqNmyUt1Rrd5SOCOsc46D
of38/Lz+9VOMfT2btw02wbUKfcA+FDmVH29rdzoz8DpQDDwRlYnFvX74/Kd+/1nXp4XRiBauxwfi
g5JnbMA8BMZ8WuRah06CxTr+1TiNjSqkpNGIBwdhcg0ZnCEZKr2msLoT3/22ISWID/yuY69FVJb/
q7PeRIfcOWLnAaiFh6pO0cBi21y0l7YmMrOzsemr6oXPEo0fmydVDy5eTqqmFekbt6dRF9v1ObaS
iz1mbE8qOKp2SjBqOw0S+9fUsWajeQ48wj8jowJJHcVLAIbd+ovLMr8wV5dlnnZaNnoRvF7XHy2Z
SRBRLW49P9fXiWmg7rWWEdMejY8kwG9WtoZOHft3/8ZVWUCTNS6XlluuuI4p80H1Q3XsBUpPHKFZ
3Fv5wNqcz64uUpkGEWOczk1cVQ2cliHcuAnDfkPUN4UeYcjzppVp6c+JgK8tGUcOdLeJ4KZXaALA
m7/mY5k9NAIxLGAU0bESJT3JrgFwoM+vxL8WfQellfEbR0T5c/Uez4TrqAxzHkaFJ6tsO2q7Sr6Q
XCdXEVD1leo0HCh2eZOMxJmVdksD0eu+BIb9awWeCZI4EJgCMNi/av/XJXIlHe33Nq7xzVmgLsw8
odkwzbLM5NWZQp6YIIrWQJnfRj3pj8DcUfMOxrnmKe5Gw7mP+tvcUsFBuLAuBQyupPIfEVz1R2gP
8JjtsN8BRN/qblvfGDogC/6DGUc6juuJnEW6s+gSE7rmrXMSTau2eX0Z5kFjS2+6YoqOcxk2CMM7
jAOSqJxgrg0buQkHq923Wrp1kOnBaPRPyiW1blybUj47lkPUi8cJmKkxrnDxuGQ49kcr9dI12brh
0WAiuceuPeAfQCE8au4mrINoTd3/XCh4GxXjVBGm9jKPg9kpOWd26uxfMOV2nPGyhXu8Qqz8mubT
W2jlB6ur8mWf1AGjqtBbwtF4swMsu61Brm3cSwIP+h+GTf6W3es1mYxAMuhlYUvNxWtj2TadV0wI
r4pp04LaDzlbHZ/A09Dqb7N9FquHEJI9ZVIP774M+H+S7teEyCyZJcFS2EtcSnfR8J9udVgvipGg
EX2Kqc8Us3P1bvrhHTkfdyIcnttU/HRf8PG/IDYg/FCQqd2LI8Q1EgCzDVmiJ5FmhE4V6YDS2SKP
MHNf7BhQdw6CBcss7RVT82nfD4hCyhRxuUduIudlHvKqZyBXNVumwlSP5PAhSEhT5ndwvwhMHGTH
chX+17o6lIODZw/Z0iz8gz2z82MfMFmhyjd/tL7/7qbE9vAeTw6ibHB2Uk/2vDMlASPyAKj4XYub
fd9496jltpHZ7oaWqhDN1DsQuHgrrdxf/0yJIlg1XM+FMdezaSIPIzO/RZs2D3GQxCsjbc/gUqdF
VvY4FezkOxPgDThQIn6pEjYlJnGmnoQ6WowP1rCoeECpVCJHkpTi2nJhzT0nyG0BWiYgn+m68gKx
J8VzO1FPLXmuiITz8Tg2GpirLHuuswA4riMudTpUC80zm0Vv9/F6yvSnNi22XtQwgkjqaeW4/GPI
RQdgohb8Tkyree2fGQL0CxdYHiGFR2EL7IiiUVBEPYyyw/BLYIRY+0h6ed7FuZ5gE7SQj+jDPoxt
/ZDK9kdK120/uPm9Y2vDQdVCbpJKOw3Zneqq6F0z4ouATLPoPTe578vyKEe7OTZNyaOLC3atCOA8
Kx90xYBelQYbWWODTVZgkxMHVtsUtK5+yZvcWg+lP25HRrbbOEhz4lqfDTd+yyX+6OaOKvytTpG6
hJ5a0tQbGAptI+bSuz5p3rni8Vqib18w4hdbo1TfsOuBoQGKv5g6WW9HR9ZLl1UL/031reLZogVF
qoHO6G2HVeWHVHWzcTSIOlhm/YVhOZvCCYxl3h/YnYt9NdyLgLRk33jUnAI6Hs51K07SPe61ZWSQ
tCytmaEXmg9slLwdVkC6V5oUKPcRpbd0ZbNxW0clb0ZQv6N3uyO5JDrH7kQAUWrtOpI1rKo9uzJe
M51BUCK9bqE0qVYuwbYLpM7G/3Y2haj5PuXLyoR6SSIdn2cmp0tTsYsaPCaAlfcClQCyn06jokUg
NMf+kfJrpEvIaxevc496FiOLybABgw3BekCOM+6dckdiy9JM353aZfjRHtrmmbDMA7VqtyYn0oTj
S++BCL7cD9Jl4NTUDyWDUWPqljKBZ2BYk7twnO42rh+0sJt2DlYHBsAOKbjSXNt9mTwXTVmvBEk1
vv5qdEXDnNbCgl4mhI4k7ylU9TlWcp3RMML1sW5hu3NN78JkxCWSqUPoNdPO9F+EFe1aL8dNguJ7
GTQtMiZI3eaI64UwopsBAL9l9c81zjUQcdwKvSh3RtzjZEf5Xqf8WUbC4DPXHVbHW9ye3ipWGgO1
sgadMIrtMMgliWM0O72OCDCAObHh8KE52lhiVmL2oVt6+lQRXImyd61GmS9MZMVWr7uLrgeuZaqi
2Zqtw1SpekxkdO/7Pd27IaLzrykUIXObRsf60qp9gv10Xzt7A4NHH7z7sXUuyvZnZg4tYiH6B7Ts
b70iWgo1c13cDKSSJAo4aaNN7qSkQdktjuCcYOTYgUxcMStX0UaWYJE7+0jcCx0i1oGFSLL92GpQ
P4eJKtA7MNuqltA12QCCJ+nlsm2DS2c2QFQyOCJ1YhPsN85zQJrqTmE9kNpKP0ZMCG3CQlJnIu6l
gDaRY4yHOi8TslNFt8xImNuoYO34GlCQSd1ZzKg3U06LuMrN7ypUpM0AcMhHvvRTxQcqVtOmq8vL
lDb6isu21ER7Kwx/15iBWs5LElZI5pfBO6bdV2a4d8hTnEOTvanIeS1pwK9szbk0uXmqE53j9+J+
ZSTe0psu9Yi+qU6qDRnWKL3EMLGbFN8ssxF8DG11lD5ZWyrzVkqv/o+y81qOHMnS9KuM1T16HQ5t
Nt0XiAiEJIMiBbNuYEwFrTWefj8we2eSwTTGdndaWWVRBKT7Of/5xWOdtOThMPwsfDYCHubchRzH
tE6pnjv8/U3R3cP3PZFkmHtCjQ5JY4o1nhgEZg/BvWbE6y7EDEAECqpturNNEElzNULJIRYHSZ+C
iGINm9C5E4r+uRgsQlMIgiybCsW2YqF9U8+zleSb1GTMZsXVyezQihEXjhM8dqerdEAX0ojyyS+w
8LAy525SK8ZKU+fmBjM6whKDgGHXQD0wVaSmVeSeEUelf2xsvMEsjIbXyoztgH7w47DbWVq9sZP2
bpihsmWmVaPQgRlvMRl0J/AbUBs0nPMe4xVqccBwOw58LE+iBj+JHCfSMLoxIvG35uTmKlQgpZj+
wuDCJizQgt1gUraOcU829wyQ46PHW1UaMiO/uOkzM/YKtn8XcSH8ZtmmECIQv8JwyDcsJKoH0VNu
8Xeto8wViUWaD7yIRHTFakqGH3pIMqFTi59xQSlHMME6nKTOXjZ/b7IM+yqeO15DzGREcLKU285K
H9sRXMCyESwJHBDaiiFcp5NMlgzhvFZzotGEkOe6YZ9QKAKJFhruhFmQH0dcF8ePLZWk6FVYXTdt
bBx97FlYCrEOwMu7v8lmfVyRh3BL1VOso7wsV5rWsQeSHt5nc4v3LEODAMirCxVcDcrSM4y59+yp
C9ea/WSFATN6ZhDbwvbvMhKCPbuOJuZ8RIkpxgxzIdWxu9M71hvaO7gZB4WU7QarEw+cchti6u/2
RvHFLhdXF3ug9mVgWJoDacHkrJHxrOO9EHSoYit6pk1f6tlK6qXupWUkdwRt7uCcRGRoNQ/qTIyt
HyXfUXwtQoq4h0IfAq74C+Uq1YNja6yscezWWiiVVRmYxB2Flu82LXIkbJph28fQHWD7QXassNl1
qLPxT9CT9WgrPaN3siMjniE3TuW0C9J8OKYqHVYiIQTlUEvHJt+hpFKvNFxyQS1et566BGlA6I5g
CAfSBev5DWjgN+YFJbfvyST+7quTJ0lkJUVQdxi+YgAJarueoKxuuCh7WnPpVUNFDj0WRgsJmOCZ
pFohLoxpjGW/mxAwg/6Q/d1FDFxz4M70b0T27VrhYbvSN/+hSaNjxocKABZrxTdwQlSbSZgCGngU
8c9tVfy9iOgLHY5HCbNrD2LzNA7f8sS01lrcjxQZgw4FogbRd1L4R1G7sVMMxzE6Pyahc80n4g0o
BT5GXBPcQNS14HkXII4/jbwKS50Npec81GC6I2PoK3dQe4NSwjpHLbNMgiHFYVL4+g4u1iSdVYb0
+UY4udHiPdHy4jGeKT9gv/scqFjhyM5hdJXVzkGZlBWm5y06yineOVnV4bjSamckIflqxI18A6v+
b7sfjJ0TtynN3VDif9UJau80v7fsmnwbZ9wHYQkHtilI5jXSGOGpUyNDHhCUD8g13MZO20enJ6iV
ReuTMSz68PRWZlTkgS+epZN2t1ZYXOFHvhkUci0YOOPnq3M93mBZs5WShGs3wIClE7pJEpEVCAZv
iqTlX8ocQsBTo/bXLMj+8LFMlcnjYWgl8aq80EA2YwkTJ58gDKSovXS0Tjicm/Z2kGW4DXtE3VUR
nDVIZldu/tvXF0WFrmNpujxhBnXw65s/WvE8tj4adtYT8rZqJkV5m44nrZ8YCenxcfIra1OGjBIy
+5vfxJ9oF7pVoEGWd7pcrmo7grfiT4cQnSyy4LnfOI1tAq7fZxreQGjijH2N3Tsv8FV8/Q3uxVEL
qKxENhkCZuvFoyvtCvcDgTGYxkCdzMrgyHxX2dlM3SF74YNXOuxI/RRupsQ86FpAJcnW25cfTJX2
wxIDtGdK1HUd2+ZOY8HFLuyHnvv+vqlEf2iyyYUHk+4HmdxjE0YLI6PB1fyPTDYFtTovzKiOh7wl
mk9XQsi0Ay17qKx0BH3IouMNkcB/KyOEsVCvnxvT59Nn31qHmfLcIWk7VQrNC5FkuauZs0V2Sk0S
ysh4GOZWusMMtt+ZJYYbtG3dvo+f2qBOj8QlW+uoH8nK7sOTJgvlBq3yue/owDAJOAaWrWxnw4FW
ng1k00vJW8Zm6FJOfYtowFdFZn2PSuOWYXm/KzsVmpKEKjeLbl/6fHfVVd/MoWLAmfRPBfL5LaPq
bTrJz9ns4OloTf1htsBhTeSvaqRUuzi9TaIPscAQH5Uw7Xw9rt8H9/6wUoGjMdGAD8J44w23wLba
TjR0Jl4WUzFlPlRBXKHWzFQND3BmlyYUK3jKGxjdxT+UHLuAaF4X2kRpQnh9/7kK6LVUA3OmAggO
RyKYtimhgRDe8ZxTtkbPThzjw+BkH2ta2jEmkEsnB8HvfwiZGG7gB482bV5SSq9rGiwvushwUWN8
HRoSHxuST7X0I3twcGWrYhJ6udEuwRcSGZJO2gNW4xfDJJH3fRNlcvSKuUR32EJDmnMfawB9diVm
o+z1IDBW51cbrQIOyUnqtME9PR1XuLXMMaAZ9NwrTCNEOFm3D3hinTvDQgJRkD+lM5RQKzpuchR2
qtNDgYutgVBlsOO2REw+0gi4shm3hRJ+cqYiX8saFWAgcaCz55Z8S9s4dENb7GfWMtfQYDHgw7RL
xiRlScup+dr81jQLb68pUNbyxWCiaPEYnpIx2yfkPG6sGuWTrvV7PS0IEk0wOaifp3rcQX56Gkcg
n0pPT5Yqy9vYByuMY8Xax13BCE8iuVFS/DlssymYeKDFb8yCbaaOow2UkgdHne/7Cs2dorUYoENP
xFrO1Lwma0xARVAiX1OsD3ClTnVpIdw2p9JLCIxN2d7OOKntMNY+oGAfmMsupmQsePvcau8LA5q1
1ebZxuHZXIVBhHA9VsCrNO2cFuHsEvhou7FNJHhO/5qRZ+EfUnBfHuEluxv/p4ooo0MF7gUsIG60
xc9vKo1tAEZE7L1OS6vHe+zbIVCG9XPf9N9DLU1d9qcbxa/bnf9g5y3rkAxL1p9TKILsTmP+ctsn
/WpYVNZGiYWGGqKUrytOGOYvpN+ASBANUYozkY4d5AtJnHQdqBnqiEOW+TVOcn8bB8NpWFYwJyqg
ebMqNToVXrWgvnBTvap5qhNGBUi89S1zE3VGkNrG/EPC8nSZWoCqhn+Hvo3/EzLoOLpjrhfeOkS5
rM3ZaTcE9baPhKYc8ozxNWm8xzYvAGy6JLxximduhL6n/DLQaI17ROk8pSXuGdxH/TRo80KHhzNf
Wt1mNodPJgo9X9MPssRSQ5qPOoCpp3ZOvyr1KTpp7K1JPHo8OmQM9Wa0h8DtjYj114pSJpAd/LtB
qqmnOBW5Wn4sMCyDcxN18lPSyXo/4bRpi0jby9S8Cf0kJflG/1T4KtUBJe+qjTD/s+xoa1kAxRio
JpvKQm7mtDgwTIxDV+Yk8CnDoYfMYB4AH+oDuLl6VzhclmYG4DOsaJ9COfKaqfjadWq6cgan2lFh
JQFOYehniLPJTTZd3DSyLPw5CHHn2ONTYMyfp8HaD91ELkg2f6egaG4AWx5r53mS0U0Lm/yjoXWP
Viyzg54Cs2R1LQ8DDb1KUDGp4acRu5BG0aB6DCvUS4S+kun9/lr+ZhjKasaoiog4SkiGNRdkj1QY
o5AN7odhLwdXZLAucxMGU6WF8MRS+1DPXbt6/zPfVllsHyYCUgYbiHsuUwDpoJMakHdkFkE4OBYH
W8IsV5WjYEt0EwwW0y4xXgk4/YO9BbQociqorzEheDOJr5Gk+bVTD95st3KXBuhsyNxygyNmM4SN
GMlHRcmPNpysTQNZuF3QrtCaYqRV2D3Msb3Fq+0zvwP5cM47O81xvvEpUTBW0NeNE3wRzZNQlV3o
m9u2aW/wBWzdMmtX2Yx6h6m/cOVjRtjhkvCFzmZVjPlzlVrCm0b/LsrSGTyZ72waYmXg91Of10fa
4edxnrwmsZCbAzfhl0FDXWb9moAWwtDz4Cxj/67FMmObZ4mN+Y8Ou25Q8bUlFEaagHlT0rbrMcON
sdTz0ONRx+6pKdZV90i8tvCCaGZp0JQZV+avNNjXCO5/eMZgpTHSdxazPQbUr2tbBAMix35j8OKs
2c1OeuOPTuQhNPje43KwJovrys3+wwfihE0GISUKRgWXDKZUzGIGomFtkdlaH/pqkxTTZ2w7UT1g
kii7z+8/0Oqy579qvsk9JtDGIL1t8fS7FMereShIfc9Gb8DB0bVbey2j6QsaVc3Dmy9CThahyelh
vy0OjlgrXHmL37aO+LHzf2qSRZ196RNQOXXC+teOOCmW3V7vhY9TKYk+vrkem+hBhphFRQXob6VO
9++f+x9eZuTFDql1SwMjLzkklahqkum70RNxFrkQt9WuUPac/mcsfQXDR3MzldrT+x+6PDGX1xtq
K6r+5XOxcnv9RAWBWhvYVo0e47Gl/qGyKc1KvVLnvuXQclvhGPM/aDIQiC4wFV3WQYeRyuhZ+Aiu
4UFUeLEwt2x5oDGYVZ19QOY20D66EBTLN3VYYxGCWmzM5LmfBq91zGs5Cn84dWMBeljBSPV8g/Ow
DTSN3oSjNxqWsRrHOFphavX9/ev7lrwI4Q630WVzUHUGnxcXWMHproqMdPTMcjjptf+NPi33dNlg
qF+pzaOsbrM5f1QD39j6SXyezTbYqqmmeYlOheKXQ8CyNrgYUq363g9v1HlVtvn4wa8NddXhC8fD
6T+/f9R/eO3xRTIEJnsqQNhLZvxvEJg++tXQ1sqAaGy6H3Hvc1F05CyEjKoKU+LQl12j9/zhxTMN
nURdqIoGrjZLs/DbR4Z9gr1+PA6ewsgImP5vPYtI8OrMxyj1RP5kxyi38wLx4H96qjz4BoaWeLAs
NJyLbVuDMJuOM7a4U4r1ZzpsuwQxQ1Tpa3UsT4tZ3ZV34e215QOxZXfgs1oCUe7rE/UrBnZTygd2
qZV7Sh6VtwwiST4xGL7Yhnq4FrHzxw+08JOjVCDr4rJISHJb09sBF0qEB3tbg5iQ9frkaoE8V32l
0z0y93v/or59tRABA3vDaYKs94b4WvGVQTP4yK53gJpBzVygymtQz58+hdu24Eu0j290tvYYKEZv
ZBber8FTncWAAeZVat/b51JjlYAJhrCEF/jSpwOvcKzW44JTERrZaQ5gnghRLKnqOUjaCPsAtG9j
fJsqw6f3L+If7hurpWYyXAbNfCNstkeSRf0UooleVCco2KPrD7rOWCRwtq0Qm3KGZvj+R74hvmE7
CI0VMhrGskJeco1GbQynDmW7N2DSN+jT1sL5amUNKCX9ur4GAFiXZ6gKYGowQsG2QE15udnTJERC
G7BZGcGp4oY2plQEkk678OrFIX6G99ZJOq6+H9sViNtz1TXzvjKdpxRDb9fqR5JAjXC4ielRvUmj
DQxMik/UuZ+aeVzaeDF8nFJeYhwl6U6tIcGiWo/2Teyg1W+Co8+iegexFM0PLb6iiieW5VWgNuyG
EWGTLTMazc+SI4ZQFllo6rjRqxFLArzv16UtY5fxbfElhdsJarNXcnU6l8BTD9NHxqjWugkI3yHq
AIG/n7CD1/HkGSbVcKvPBgBfaHi+j2BNEbbi2Z1g8AzJ1y2a0diEiEnwtrTlBz/7ypwzptrGO4lJ
ZL9iRFEcFUgwRGTI73knPleTtkutmJzvoLR2TKFUtza1h5YE45OopXXSNWeDEUXqqbX20wllvmmL
OLgtSQTc60a4yxMgc8WohkOpYzvt5/NtAHKzH6vZ32r691IFmHHYrddJNxQrEatoKQekPWp3F004
W+eAmhvgdmVftJwbJpOg4b7rmMlHvUcDki8+RbHR3yNfKPdCZDsnqaeN00VMi+07ZzAB7vJkAzaN
ZDZs76tkesAkQb0VxnA/StKiAgcJcl2K23QYe9fxSchdgElXTwFtzApTwjCbV7Jov0ib5t8pBUBa
Y35qRbdqwg5zCPuYQXxQg3lDuOO4rrJGHqwQc3lGiGX/EKj+PmjocOOGgsBiHXMlWIsaMYwvCcz0
EszfEtxYVohU2JmkiYXVbKaeBKpgBt6Nu3wQXoSWbucj/GPntPZSwXajrLVtVGeQ4A2l2Fm+udKI
z7gVybRRQ0VbmVZX7CkVVmksYtcuGak1xJYaNmLjXoYFb8ekfMz6cE8hnhxsDHX4mWSrYOsChwmd
mxmv0MA3C3QRTo6/19LhZ2z48mjHXXRnm5njxrmGIWymA1x8VGJEQUkz966ciWAI6vBT2KYIJ+RN
n5jpBkYJpp1RpXyWjxWQw9GPm61IwFUaZb6D5dKvB1OtgE47EmLr4ilOK4UlA5W9Pkx7JvDeMJj+
3nzEV42qHauzLfkPK4it+gmTclSWMVdXL+FbqOO3kXbyMAVqdKNhAuabi8LLgvSCu4nqVhmiTBiA
9UZGOk+3X9IzBhByQ/8LhrZ7OTjkqzh4TRgYqW1si9E5gRPNqjZSw0uGihiNOcSnKmtIjayCB95h
4keo5Fdjmtw4UKOwKQiPhH/cOYhv76Jk1RVVvu5AznZtLdbMBvxt345EWkVOB74eU6LN4KNJMM33
WW36m5aQ+DUBKzVsPtPhmPQTmqvoBn8UPTbCfbRECPt4QS8qBH1bXyvmX6QGv1fzKp58y4zHYvxB
vX0pEqrTuR+dwaq8uOt2WMUyM7DJxSHR/bGLw1Vn1ESO2+E3f8pg7kfxJhy08QZz561QNlHUKI+T
MJrbRDVhLqZD4aE9w+U/+QpVkjje0iBWYoQsYQUwpua5nw8+c2xPwxSRAq79BMbuSuL8sO3taqzP
WxMe1hMkrVs9BpYFH3qugvbv9zety75pOWkC5NGJII5i8C5fF1SRlkBHNLrKyz9MHZtFmOFA1gA8
I2snVCYalHIFHbC+Usep2iV+zQerugU5l07cVBGev/7gJMOcPNVK7Kem/mmogRSwuc5YbqYn1cah
N/WVrTOa+bYncqVqZLVNl6i6Yuihx8/2g+P7jwE7lzuayFlEk9OFZdFDFBAkLiHA7rTAYNiT59GW
uYUNd6vB1+1vx7fiQ8Ew2U3EdNI7rYXfFGL8OAz6Jl9M/iYjcNw8RCauqXXumoNarRIFlxBauxy2
iRWeSu1j7efYdqNkhD79I9EIkY108QkW88HqzWcESv1tYTrjyRj0bVuzfnQoetKOKMYALr6Hs4+1
akbnocxM7cbqs4fOF+POkeq2UfHlCFQMTnlnkkNUzltRV3CnBoWd14cfy06SsMQNG2UMCYzwna+x
AENCwxKjnZ8xqNDbleMg68s1Jg+RzO5k7X/uzeJhwuvFLSsJioPso+YGPOg9/kk9KZNuvGChPJcn
HzxzFYeHPAJJJ6tm3xkYHBZlWKz1+lAsbpVw2525ZpDAKCAO0YMhXxtR0GwnJuMrQy+rFUHOwxY+
PQaqU/eZeA5z5Tut5db6cNYyGMFOvRdw5TqjBw37OWXkcSURlC6lmICtyvsx4fRgqdU3Rj7AIRSh
ZKu7WQIb9gmavnWv6B+JLhSbF2OoAY2In9v791+QN9FmPKHoVsEmsbITlOQXg5aK8MS4s1kW0riY
CDSoGYrjobAOhLKP9ARnjzJWV9iduEYluWeYNAXhfIiDmLGI2L1/NC8qpYtFahn6aEQl0hQT2vD6
tQkro3Z0o6+8ASm020cM6mb5w/HV71YcHZQcOqBZIVTQSjVkjTQDOP/2OeiJByuH5hnPHjzCXK1W
nhK//pZg39qWA2PQ0HiABEfqfB1ugenv8qz8zIDFXoMlPuISl3D61Q87nJ/aUEK1sYpj0jJBtDQW
M0tHhlwnTyIqnpMw11bis1lhEjrFeGWhLXgygL6xsIfoU+Fok3WErrb7TLbfsaX7HjbxB3sOmxVZ
NodE5a19/5pd1uUvN/C3S7Y0Kb81x1mPqVRpssSNC3Vn1FYNCHMS3FVF+OX9T3oDwL18lG1awqD+
X6Zzrz8KdTPASJ5XXhhY3+B1rlpkg+TBAO33ps0EhFkAnFBl0/UQYweYk+8fwGW/tXw+DJZFswRm
9MYUtYHO7cwRHoV2zILK+GQR8JvPmaLdK6bF86IGZGsFH0w0x+9/8nJmF8+lThcK+ESzLHk6X585
+acVe1ddeGiawF0ascdLfQXH/qor7R/OUYeRITSU29hX2RcbB5Y8Nb4DVeFlWXWu6umjLOIvhQEd
R0Qm9u8Y0lVl1W1pDhU3iO7bpT/y5wLqiXNLi7KuJrT3KQzdY94Yd6gS7WW5na5MF+QfrghwAVgF
QBBpcpfYSAmPhucOlMK0mjtJOI9eMz524npn50sdpIsaxx/DVZVo0wQhOWtpqq2NjGoYG5svo2JP
e3wXNoLWi1P5akTZvGYwN0AtIrdEk/d1QHpaEwcYz5Surqu/Wsz/8yqhufnXf/P3b0U51VEQthd/
/df2R3H7nP1o/nv5qf/5rtc/868PRcafd7/lJvpWF03xs738rle/l0//99Gtn9vnV3/Z5G3UTvfd
j3p6+NF0aftyDMGPYvnO/98v/tePl9/yYSp//POvb7iQtstvC6Ii/+vfX9p//+dfmMv+9uwvv//f
X1yuxD//eiy6NvyvY1H/eH7zUz+em3b5BeIfhJegvGKohH/nIlsbfrx8Rer/MAGobZ2xJR5ggrUq
L+o2/Odfmv0PDC142GDNLayjBUxulo/iS9o/2IGYW+A1AbcFHdFf/+/s7369g79uG1fj33//PXdb
e13yQRHh0Ng7CDhcOEZvFgmDAjVArB4w5DdH16AW32AjPiMaWJwYNQffyuaGhkwwhNQj/GogQ/Bi
yTRtXbVfUJsYo43RaG9RHkeetEt2xBbP+sXrxJnOnFV0qFsF9X/K12GG/lTKtrsJI6iY9fiQ+aW5
Kxz086FVtlsyvfpSW9slbZno73zHCtFAq+NOcWY4M9oVz5gLQ9CX0wedWcp8smWoOy9WKkRfjCHb
OrgTZCjvO5X9XAtEC1rqm950U/SkMagzCkwmJuqhwSmoyMcG0mJbf9HIddVieRylODMhVCCimyi5
lGi8sme9GO/973q6HOVLMgzeIpjzMVG5qDogH2JObqXpHeYzMaISXBThIVI8qUN8yCtmcwWQLgxx
Ze2jEBJOFnswm37O8FZoTOZn08nqXVjn1HaVGV8z3369uC2Hx4PDFrdsdPx5EWb+tqeG8Edxs2+K
u1F1ptvU6CFrjMNXDJvVdaMUwclWfNIia/9UcHHOZouPqK/qB6hLMHrrCdp9Fdyw2BGXDcVkm0Ye
cZrNaS7L4EM5tutqyH/oDQwIGpKfZpqNax5pREnxmG2dnnlw7FRHMlsN0WLy09g3whfGMS+S8qE2
YA1HUaaukNpbILTWeE8K5sicHasyofcQFp2gcpvZMI54i+Ubh5C0XYCN1G/rwh/etAur95erBEnH
lhb8QYep3MWjlvlaM3Vlnt7lda/eWn74bDV94UmtSXa9NtFXyMW9r06znUG0BpEmVvHJMYvW05I0
90Yn2AwdgguACv8WWJ3JdCfHnW0qD8EYx1eKh5de79Uzx6iSeYWlLtYob5PcRe/ItMWC51zjl7ip
Ioz+i4y4HTk9asUoXL+d1h1g5DaQVccUNW42AzY7qOVIxZ3MT1Ef2/cT34otpF2sDT0JXR3Pgn2w
JRun/Vgb8bAl6sNcGT7ZM06DxaeF3IqWB2KdFckbJG7+acDr9fhyxQy64Q2S+eFK93kxV+LGLGfK
5ILW19axXLgoCQs9yUMQUePcoPLH880nbbScv8u4ql27Z1yqqmi/48Hf4OdxQFIweIEKwxwPfEQp
1LZbMQ7xFgKm4dJ+VivNKqOtvvwjU3qdrBFzTwDPZ6T84fb9h+qCovnr2JGQQjySDF30S9w3ghYE
4MRd6q2amLayTvAiXKkjkBmZE6b7cugqkppsY9EongbCv8E7462BQnkK6+/42aorosIIzVO6uyKs
ADBskAzGjNG2EPZPqQLMjtR5V9i0Fz3/vy+7gb0cB29y8S/eB9a80syVWj+j1z2JIipuwpouNZ3Q
/HRp2kAhHbJTovFKUg0UG1J/Vo6ON6HaSJyNyZqKBWZftiKMU9wQdp4hy/EVB54mqe4r6qeHOdO/
lGX1c1HiukONxDFnWIzpJkhrVYol9VFG+2L4pjcDmfZ+mv+qml4VTb9vr29f+mXgLwVjAIFa5s3k
IesYZgRKJM9J3ELRnqvui5omS2iq2RLBo/tHvV/LAK6OtO+CPHhKCNckHlFsYfIlq4z4JnZPw1gP
IiL3aErWeYaJet6Birz/KF2oo3/dD9xPMdXivdesywwFRfRqXYtBnqOU6TJsJhiNJvK0mGhit48J
XiZ1CKJAhQpmqVuQgebpOhhEcaVYVt/sJ1y0Zb7Gc01CnnZZ1A+ykhjvp/LcqKSHhWP0s3Ua7Qbr
4EYTa1BJ4A1rbpAJAooNtnHE7SSqMO9roAuZOP+5XLbiyoL4p6NiyoI9LF2siXEHddzvnWNdhIUh
AO/OdaZ+wobw0GO65zpl4KBd45G0+3Z2qzaJXFaZH4XZrtUy0hFKQ6tLm+6RQOTkRHKd95/fN5Zp
ixETFwsfx4v3aApiRcc80zi/PNHSKv0tisSf44zKAmM5QQhNrN+VCniVE6DYL5cHnwhVeeW2/Wkd
RSpAm7Mspcui+voCKTXgolnaxjmd42mrKQkaWm0fG/DRVMXPXGsWk1dOzX6ck2JvlqNcFdrAQSHe
mn1B7E2GXtsKS6rDAN1K7ONpgxjtJjc5WIYpbCIF8qQG8533r+FFe/by7HPklNSQF4DVLrnimD2L
UitN82zqlTxa1fA5zQsHdwRRW8ww9M86rtBrJcy+5aMIj8yRinUzyNssJ8lLMWz/Ph9CNK3LX+cJ
UrDiMP+WLK67pHvCbIlhI3O2TVOpj6iz0DfHnTgoQXSlUnx7Dxa7aB4GwiUXeMrRXt+DRmDaZzlN
fldkWrGn3l0PinlqsW6HXjmxIfkKVVJabjKCO44oGAD6iXPzf6opItXO/jhg//h5bNPjbNETxEG6
MZdNeVwqI7N3PsOdi68skvrr4eVy9QVI2kK+QyfELH9ZD36rH+fYckqjLaI7S8s/K1kOTr4UDyjz
f9RQLz9kmAens2IfE9KPHkRnxh/asv6g1Wl+i3vCFwNz4s3Lj9j8p40RFCXh0mwjcCblSs/rT+Gc
zc9DCzt/sj6kJTvzMOknZULBiHfqMVsqMg3LnWAuips4C4h8a6wTAaUjoUsTOnBcjXNtANcqySyD
Xblop0+iMqd79K/bbrRJiK4xsW1mbW+PRKj1ZnJtynthgrVcJ+wOCWlgEoby5w1njTRSIxq71v71
pqMtUG/bPoYaOIvNMAXWr0Ll5SHMYtnfBqX5uSCl5ygrrsP7r8wFErocDMeBZx6vDbgGEMzrm5bJ
TGkmw2/OQdnrq2AY1sTCzPtOLGjPsCHx2T+8LDXgfiqelsEnHPwoqFQge0uxvv3nh7NclSXAdZm7
XxZxmAQse60xnCcJmZ0MuBuS6mvaj1TQJiHue1lvXhbql30+ZynERxae9cui+LJKv39IctkQXlfQ
LMZ0QzBNUE+9IYT51WgHzIjGsxymh7ITxW1QzQf4yWlPCrkeVlt7kcXYzGy1urcIpmvLL/Hy5KMm
wiCB9CD0FK7KDOLItD3HORXXDsNrCd1KSyS9douwpVVmsVPD7KpbyrJvXBw+LCu8fxe4gXu9IAe/
vZUZT1RJ5ynOL1U51sMbBV21lTCUNLCn3DCijBaxV3pTJqPmadA8McTd+FH/4cqFfFsPLDsuxFwO
wqYavNh5VYOYo0Jv9XNSY4xt6D05EaakX0BsdZuUibWLGjGvSxnMx0zPt3rYU+WWzIxK00DNwogh
QfnZxsMtA8Z+p8QFF4/Iqn1IRxOVIZhZPN8qCgR5mAraDv8B/S4NtSur84Wk8OWd4QEFBYQdJWAK
Lgvhb5e0Eo0TDpXUzxaZFlsnIhZibpPvs4JiLnLGzAuSF5Vj/ahpH6rKrG8DUmwsoy7X85RnH3Go
R+wTGOjFS4IFpR1ebYbAnC7v+nKZtSUixcQ26OK1xs08MTHD1M9TUa9rP8gQmzntrq+M25xh96H2
v1LlFntwrGg7I4PNSEm9Cab0XJfzl7rWYbmN0WYqBm1TU2hvepzAt9WMZ20YAAllFTF8S0mkR3Bu
9BSuskwILg+GZv3+Y/OH1+/VmVxAw51dZT2CY/2cZeZTEEYH1Ymv9PQXU+KXG0q9QyAE0BG77uWT
yWIW13ZgyzPKj5TuCaNxfVCBYmI9w5vdr1HgUPnMYfV1WIp7O/7x8l8dpSpdmcfM9sI4w9AADRWp
Lc1OBPUtLh0wLIbe8dSsRGExroOMyWRPHK+rDkaxL63yeXlxd0x8bis9zo56XNceUMduDJynVtPu
VFEoJ5QFOb8DzTiY/5WX8oKH+uvUeRcFWxLbNvX662e5ibFQ781YOyMBbj/GwnlUI5RifR3haTpH
oFCC1AIC5sWqCeqvQelbt605xBvcSHRG27OPIp3u7/2bfmHu+euwgFlp4/hDRNpFLaEYCClyu9fP
uWWfqoHhbFskeGnH0jiWABKlKY9axrw2ss3kDlsviB4CufSQa1tdKTW37HTlQDq3eND4saX20ZL5
a2p28Z3f1NE6Ke16bat5urHJgymX12CIKP+F6htHHFGGX1AS+qia+aiW7Wx7ou4gtwOjkMD5FNsU
J212d+W8//C0gzDTuC1k9re1AXo+YzBko55lOtYeYUG2V4jh1FaCE+gjgiUzdWs28+DOeriEu4Y4
lU69s1EL5CtKgXMZlbFLEKW1wbfh7PjlvBKRJEilD6GOqfLIpNlhaOWjFfdbt5GIA17205ism3Jp
btS8/PZyxeJaHjNLQdFVxfemoZQeuZH2lbLxD0X7C7F9mWyZjsO5v34CZ3tWLT/hlLPyU9xXE1Nu
0ZGJHSq3THgUN8JPxuv9QvPgT/0ddfa3WRHdCRjaLfHgvYli61uERsxyivAYpMPHtMbft58rCFkL
4tMLQmeaQqUHqZ4jNfC6srSvoCAo4S8WXBSqlgWoS+sN0MZD+/osLOlbpYEl1vkF5Opqnfd7MnY0
sKsRp+aNDcHFU9riqWurtoLxU9unoMT8VF82YSazj+g9o/sOMxH1vi1OlhOZn8Iw/QWazcR2H0In
OL/AUUJ/Yh/FoWVpAVEnYfqJBII2rdHXA5pAN7CM8dCis1k3KD7/L2Hn0Rw3lmbRX4QIeLMFEkif
zCQpkdIGQVEUvDcPwK+fA2jTU9MxtVFUq6rJNA/AZ+4991p9iFA6F5Q2j9GIiYS22nJv2GA3JhLz
rnY0EmU7W9WpD4srV/l+kJz0pSbeC1cXD4mZHBm2AaX1lNMw6WV/sMVo3kZhkuGwRJ9CnaeXWbW+
b93KLP8UY3+ZKxldrTGMZ4x+P1h+f2pGKJ24uxBtlS2YSaIhyCquNphydP4oLT15HLEqDUbJkJK1
mrW+Pc1+bSOkliQRFt5sz2eR2tq+A2Pu1CdFIhVWVPK3pcSxWjgNQvIk/ZZiaMxGRzkm0PvY+nBx
b6NkU8c+wILwuhXX89T6ozS0F4uxVAZA9CJi68HkOj/wBpKgGZK3YWyuMnn0bof+0q/y5Av/YKRp
p64t5WtjadajlQvlRjYCs0LUJj3VlFla2c4gMyEgA+VK19vx4HUIpdaQrWPfQ0wgtKeui/ZRahLT
nMF5tccCIcz6Uxq17mlX2uZpe1OkBbHLJDUmKBnIFyV+67GHuZdIgGvG8KwYbNmzYandzJ4+5mSp
feAn2VFtEbfRr3mVhP+NjWh11HFOE7SR2zKvtyEFxanFzjYASkxzjhjScg5yEr9MVqwcaUC/i0G9
q8qA42+1kg6QFdfRWmyYryoj+9cx+eLOLQd2Yeo42TiBojyYejRcJL16lvSpfIJVUgG+zC9lNGfn
Uv23y24tY/6zuMUjqwO3weplWjg2/qnjgExfzqnSyk/hIOIDqbKJu2R1dEACi5vAQCepxd2tVbiN
yOogDnbe6f8yu9X++RrooEyuflonVuXcvNc7w39Ug3ntLLrUKIy51t0DN2odmIxUnCcCS+DLzLK7
nTaltUoPBmULgO05RCF7NPiMsvnet7lNlk6oHKzEtI4lOJadNFZdgP7qecRAzhXRpT4TqfRCNfRh
9gIsDGa6PAXWxtxodOeRxUEeE9NZsob7/x9J/2X2uZa57DdXzTdv8x8VAiY+TW3KXHlyrIUDu4iz
mUdiByzyUxkJ9UY6sUtq9HPbQwr1+U7u859QdoQ74Wc+VfYEImh8m3sbXfhgxNd8vRNJ1b/Oov9L
Z805APVhAMamZ/vnLHrERR+njuCl1gQWK72e39EyAdUhUvVMVpuzq8KSD65wXmZJk5GLRcktjw9N
k5j/djTXj+U/j+Z6LFAeKuz8kTbq/9ymOYMy5K1UEudrcqUqOPsnGSmrkhnHkLQTa0JQHK8Dxwie
6CFT25RAGvLqZ6JvXHnpnEOLntadMIDvUduDL9Jx4Q9y/m8v9L+VHHBRMLWZeBMwT/7v8+uw8I2k
KUW9b74ztEtQ8CZ1MBsYFZfWfmyvkdJZOcuDeFvK7HubDs5jWIe0VTE8Yrz4/9Zg/d9OkZW4ws5+
PXaOYvzjkrKGdrC0SV2eQKEgd821bN+EtbNv5RGRHDSKQImhxmz3R/zRzE/We/C29mM1ZQB7hqUX
LYm6V4U2Bv//BWH/81G/vllCphnO0QHi5vjHoskSSt1bpS4/4fEe/EKQtuWUcv1jHCMLlASCD+rp
JjBQzXphU332rL89kgIiv7AL65R34XmK1DDASVwHpLY7fmFlgdBKwx/FhFyE/OwgDVno2NmbJin1
j2mWlVvSXRIAnldZm54aTYI/0ZIXpHVCHCIofUE1y9SmnV3/2P4pmqDfjRqLEY0NmB9lrUVf+hmz
Kw3ioqzOjJUOVqHgpsjaq2KWAPPWemKOVYhYlYRTWoKMx+6AlQuaAj0beN7h7+6N07yEr0n3ShrS
eJCXQQ7Iv0JvYxA5uI5OG0Vk9yROH84olMCqi/qHveTxZSy1VyK4NOAcfe7zAMWOrGdsbiPWRFIt
0oOEM32WkuUYjYYEwUH5YKdl7RpV288yxo/tK7ZjvYDUouq+Ejq7NLFqzNRt9C9fs0p67v+5hDEd
rr5LhWuYIvUfTXRejk0WDaxStjv7Uk/xrZEPWwlmND87A/ToYNX10WIN5Nb9rO1aCa09xtp3eyp8
M83r56kx/TCNrFukGe96SD0/rG0zPhBiKu1KdjUtsnfaRHaPUliaP5dgFCahmytEGKYJGkw5fgGC
uyJN4qclcb5UzWqI7WsGVyuxr2f2PHliUKpjVzcfkt5XZ9T12OKvNW3MfZCMp60cLcKiOM7qNJ6j
Pj9EWXPr02V8SAAYLAEYWHFsQBIOTk7iM5V9KOGq/bvPzdiNYJIfrtnc1Ec9BeWzlZ65JcmkMYcS
NJPK8qXW7DkOWXqZ2tqn8g138ljP9GvNr4SNuScgMJA8mP9GiEtYXGSSFFLm6l5ksONSK4Ph3IZf
24etyjPrvDgiXoS9Y5CwId2Vzi/DKe8YgLwE5h9MEMcv28K8lYz/WkNOrtySFFC2RKnf8BHtCNTC
DNDZUVAO5T0yKvKRbC32/774YuQCm8CDGPOfWkjLwdaTz74cxXUy7C8J88kcluW3vJdPvclP7sgB
YgpFHZXnqVfWRJY6hDB46oSQPJrE1SSu7Mek5r+B7Rh3vYneLHm01zA15b6NLVVnIItXdsa7qg8D
fg75tRhvvT3N78D7KLdacA/j8GU7FKylTuaeNH8WSxod8eT9HiyHehz1B6Cbtjr2jUUYmx7Oe3A4
NeYMKQXtgm/VlhdonCRm6Ut7KbKFqCOKbDtLlRsp7+2Ox2bqmcXC300SrGTqzmFp67tR7Mpm6r8J
OWMktNbT49IrNwwbMB6KT2sN+iOKbdJLTAvrHmG71gFlLnvCVT3VIHlJYKn1NJMvJleYE6wnXarg
VJZNDqeUPYnJ7OTW5Kp6nMrpw7TH8lxG9UQHyv2zn5K9mYcPaCDTfsxbHDMERCJa7yovgoPvN8TW
t8I6WIPF54rzZ69nl2ihj6+J9WDhIOcl41RFvm7NztSMDlhRc/RskRAUSAxPOSnGWXtitSAFscwp
JPX9pMoSNLCe2e0gEwTcKsX3xlgWL9bD6kgGqo/coPUHcIL+wgz6htlgcM1pcHPD6lwlBGfA/E/f
qakk77HzCm/tQLUlDD0jHwvgKsr0pt1tpyBFTekzhsLxL61Ijeep7+KjVOW5X3RGUAy6cTZq+crI
kdAamQqhyrMsiEllYzlZR74bxZrlQSGHFyaznrCM/tDyHHGlDn1FksvYuGaFeMB0oeweMp8931uZ
6u156u3R304hhAwRhHL8qYa8lKyEHlKvnAL6UPl56dNnLZ5uGrPh/QKGfBeuZWUUjuGhtVHgx2k/
32qRX5AAKbfReeJXja8YBX9PnZ25hMG80urUvnNE0dDhKOKMr28r7npy8MASuVODjcW4GaEzvGXM
Pj1tXWs4SYpQuD9ocZ2ApjbfLXxhnlhqLeCSegoj6bpVjDq/zjUXDdXK4pzLTJYP0aL8Xc+mis7S
tJPPSbj0+9QgJThJYZdqQG+OUfGzGt6dqXIjO8oP24BDlVsZ81h8rNaDb+QZHLBtRcaCdtrZ+fjH
XuPj4exeGuIau7TRdqw4jfNWX44xmIaiaEN8IMpEaal+Rw6f2NLwPea6l3T8HY7TH8ndqnY59z2m
hEMYpJBV5J67rqic/Xaz2wrnQo72NTTxk9QVt7Yor6K1vmUN+ZWTMJHfonjduDMojR4ZcLo8Vzkr
89/vdLsUl6W+FVoi7be2tEEs8+iG8m37d6zXgcR0Y3FJZ3bJZpF8ESS1XNMhOk+1/Gsy6odcV8nL
6PAZlFnWvpRkYHqj0PQnLe0Bd67dTTlIxJTazGiWsSBcsVuu280UPbg39mBvtv8qzMpLU9riaoUG
UV6YAc66Wr/JWmo8ssz53YiQUX5afbGFC1hPLJDhEhlLV5s8o571t68gl6NfhUmeVe0U9c2ZwjWS
h1HJtsZgXgeKE0m+Z4XX1pZnjo5yUDlJQZGZX3WDLwfhTL6aFnyZFNK/xWEcK9cI0va9HHro5nrh
b6/XiReynlpolKsmYDuuouruNXkCStU378TRdYT9WawVFrU6FvP8TS7N2p+K4aoavAg70c2XwQjN
06ix3aKveMtj+XuRzvV5wYaBeUPq9+GkMp5TJePIwgYThnyvrM4BBKooZxszJVdGjsWrQJt10rkj
LSzaD2k/fcJAYPSYFktAuvsv1h5c/WuDozf97CKSCSEGcRSX7ENZ84dKiPDz2D9b0TKfWmQmyZgl
JyvqoJ1DKAHeI5X7btBMlyt1RutUtsFUyuj3MgmEDNm1kQ45Wy3EddE7+yHB26asaDF96Tw8JzSd
xoiBplLiN7OKOS8xH+XdSKtraRl/ugLL9lYkhWIEoDoX017NqxLe8Pc1iHe7NXNxV15pdO3D4kdw
2yB+ro8eGYaS81zp+jUMqakKkeYnFYTjaRxnP9INnEXVSnGW8At2WS75tZEN/tA5jKX40WllgPMV
EvRcAgj8fp7eylCLnrO2OCodKWWsSo5F2TzjGtUOScOxbGyv4OnBQqz9haPXueqldUkMo/RG+P1+
kQzBaK8PRLlLj+ofzhTi/2gKvSqpT2MLm7MPpz1kZMMTtEOHqjaOtbJUO80o67/fiwVyleyKFwIC
Or9nzM4TjRp5Jm7TIZQm7ZadqUnAXppE3JO0FZ89aOUWcPKl0MRjIVvLY2M2n/KKy2lQwh3W2IM+
XBVnIsCzEKobZVCIWRHcGQmRuQk07e/NSR0e5Sommypzv3VsSJQHEPLOUDzACXxsj3m5qW+zM+k3
u//kXqBCVKusx3Zd0/0cIxPkx7at2y49ky35XcIIq88B3jpPD3PGzH9vQzz01v818Nd12MhXw6iQ
9nQVlbqciCcJcIjbiulrazS2S28hrN6Nu7r1ky5PDqqsDTshfpox3Y69/UEAiKvUflwqxW5J5OSw
3S3jZMRE2soPp6HJ0hqTAPXsmMljzjizc2WBIz0aqvkkKLl5VqNl1hvFX81Ah8XOlNvcKL9zp1J2
ktDjAObAKRnMmaME0q7S2tA3nd4IKFl2Y/0xr+pFO65aHzXgN3LkLvbglMH24GpGPdpDwEGupqH0
6qN018Cb414UIIfGqM2yeJsJy31/ShSbebA8KaizBeBFXdsPybo8Xi9nmNxorJfWnXhdR2mMela1
LDhq/bB9VooueISMdXPOHb059HrxrUep68rcQvdmNMV+RfzpuehGbQc/d+CZo2SXktlRpIjpmkQ/
DE1C4DCTJMjtiQBnY8AqWn7q2Nx34SoqCpPwMIeFceilNajyFU4mxi+E2/eszu8EswB8q+uVRHiq
i3Y4EJ38tRhTfez0ovAnPIm7zOSiwFJJ2GzREcDrzDMCjqE8bQcKS1DrYcrMyEhsegTYB0AMyi3q
6zPijGbHguYw59iLRSTzTQE2rJuqf3bsQ08oYltnb+TEjzvADaHt6uRS6nr9XIwMuUuyIoIyhJIS
ksCERXdRitElDpx7v8RFkUg2Dah9iAepdImdj0+R0B+ESiV+3Y18ihEF9FYgsfqTgs60gmWVZlCL
qH6VSHT1q9RJjmBWxRLNPIK330YpaYdoaHS3VkGFq8uJmKryMfYvzShLO1GIr5AztI+bhtodt8fJ
KZzfFUqKGPHPURZD97d1QyBgZiy/ewQvAICjeTca6gsVFdHWlWMeqMyH/baiEwrHEJCaExBv547s
Tv2avA0QorZ8qOWiouIWtit6YzobTrYnxLoCosc+KMnk/nnBU+0t+tIwVaynVXsd77O2A3JDjNNT
ajvftnG5ouX9DsOROG2zB5P8gK5r9bucCy/VCv7fkHzdrhmIsJTVF0j5P4s+oQA3qtirOvMirlvH
sSTPyYBCOIOTyatTSZVGCzim85c0x18MjZ0jZEDKKAW/WmSj+ZCIKh8lXDGoPf+upwnQgqBOU7oO
MZpdRSxtlJ27jhEqn/KPKFVf0kh/a3hFt0Gfvizdek2QDZx6yhhoz85NdwjiSDVZPoeF+dZMhb1n
PoeKXtNrPuhK8xttvtd2MvvpECe3pMp6Nwy/APQMgSbXMlF11XfFeG+dYMkM8yC1keQlmkrmQTQG
GanO36TkWzzuS7tI3mINVoIISwjabNYXx2iet6qxY2vuCoJWlLUciLKiBBEtFSSt0u8Z7OtvGYT9
pqmyvx17rKV3oy9xxMcPXGDpWWK2CWgrQ6DcQe6ak8HY9Xn8i/y5dA9sccbyCgOrjhTVY1ldBwSr
xn6uK+K4nR0QdSYogMHwjFbVgxhPljeGTbQnEvozlIjriYwCuniUPaDUauSHcyX0pfpO3TpQRqBp
mWzrtwFs1YQR80zAzc3SFbzha76EPi705KvAzMg+kkkIz5YAQGzDB0uQpFknGZd8xUlYYd3erJfl
RYvtnMSlxItl+ybVU/Zg+xyjBr5zQyfNvJUC6i2Nhq7TfcRnVA1xlu8UW2fOFbNJw8hu7/qkHk9q
Uf9SsVI+VUb4O9ONAjQXna8o5JcqhcFuNHp0ozWHuGAPDC7rUz9NVpCXSneAR2HtyTF5qaXoA1jL
fBvoq9xs7ko+AAbX2xc4COOnQuH6iJ4FIWWBJPX9kcUYvuD1K4w6w+vncr5Y4x2hT7iD7GWAJcx+
jLbR+UzE8JHqOlvKISHmz1oHcbXF90NCBG1mdeiXCvtyiRAAeudTkt0ayf6dp3b2ggPxB3LN0NPn
vtujS7g2cwIFInE+sN8Qv6BUP2MjPywkPrNzyF5t7P+sBX0DgPWjkWVX5gO84T8//31+EmGVDkpM
YNKsvKTk0rt97pz6slMZlCjfK737VWVL9FAZZeD0IO2gKGZfNyBSlDko+ShTko9MD+HnqrNH6Hv9
6KIMbaFs/hI6gXuRypMj7MdvjOT5vsgme+CU38+9DBLRiJNrY+awPvOc4XfUAEcoi5dI7YE3ibB/
cQq2JYGIp/AJjp1rZKNxNpfud2L7FjvN34aVf5g8L3Q9y3/K8jvMhn1daebvfjE/2tCxH5UpAT0I
m4OcSglxL8BGlzoeGXzl74w+nWOFnYU7Sv6ORSo7cK8fgmHkkCVqUOlTxrnJi6BP+2FXSMSvZAqc
VccsyEACfLFdTl0njcGKTDGwfgUxu7cdMsLihBGByL/pAR0j/l0pUFfiMOiUODv26MyeUuw/biEL
7ShDAnV1+ptXWS5/L6lxWLgjXnqSpAjfrh96PFje3OAsXOykZdLRf81JxPsKSSaaw/6jWcdRvd0d
EXE0lzBBCdmIHlEXoPJT1jJjGqf8tqjaH0Dj9SHvEQLZuZPvQKI/WQL4QjIM+YXwL6gts9m53TBP
v2UiUSB9mq46ts5BCHUfUsjnCJ3Y6JBO1Jd/lry+Y7n8lsD+JzaDrJOiD70FdWajZS4bx8JvVPyN
+vqUYKTh1iXV8vzLQrIvUSVIUXWYNVvzTQJ5wXWN9M1lumNC7HZCf+6RNj316RAQT/8+VLm2Ryci
cD31P0qwo8SdFfKVxxNgkzkgyoFooUJpvS6DOB+ni89DOPKHsCNYIqV5JhDuOivts95Fk88qls6n
yk+toX5PC2LCdVh2YSGelkhVuRkn3xoVNnChM38YsnmnhfemZxg1aHQrgAXQU9xGOaOKMOfSHVpy
B7TWPnW2Pvg4uBBMsQllngw/hy3dotVwZHNGhxkMWc3S32YjL3aFkse7ltW9gfoSVD7emjmnb9KJ
V4EtbHuk/3YLl7boayjAS3KVYhg1FbtCcyeTvubqoROA6lFdAq7qfTkvryXxJ1YlfbVkAHuq0sGc
jYqAtKnQG3mA7aSFXViLh/FYyAh+OGnOaLxMTItJJVYVj8k7ZzdC/8q0NYlm5YSj+S1XwQYXJL0h
eZLdZG1d5251I+MdIDBeRtko35yZ9lUzvwCxjP4cKrtJA6US5my1bAfUW8wzq1aJCEgoylJbOa1C
mpymCwlRS2OTaV4d463p0U617E0kbj3O0BKaokIhli1xDCXDOeIZ+9PES+7VI6wVCf5QPc/WeWn0
l4wMcbe2ytLL8f3vZKm4hhUTKfS8xX40JgwIxVNkwymPEShDOujJo+wrGw8W5JtSOLoPa9vRQntn
V+K1sJ0/TAkZWXXvpL/xfWSVyYrdOHaTygJWaARbFem5IvMMWAtk2dAO3/h6qmAZ51cjyT4Wa1pD
fPiOB2l8iijs6VbZ4svUdFKY0X1POOllALlG9gJ5709mtR9xpLxEY+fFvdnsYjl5T2cGCqlzV/kv
Ic1Gqp9oyuuIBc3tyNPaFW0cOMJ4N3uj9Wf4xfgXWxs+epa5MQQ5L9f5BJ8jK0aAYJX3JiQDKIWQ
LjI53/eqFO7mdyqJMagVi/xrqHZmmL1Ei5y4czy/DzqVYF1SlWkkXPhqr7jxLaEw9dHLi11i6N/w
kQGtndOETVH3lafdsZ+QlMhd/8ccx/IwWSMusFDDZFqdJrP6JhfmslvIY1Et/EtCtbOgnxWi1bIn
S0vq4zRVXldidIBn4E4qbk5bz45hIiWc4Wb2YxJfQ50XqDAgPiFw+FTidDxxFD70obkarZvXCknq
LIr2g0DrghPHq8bqJJP/kzEFd6Oh23H9qzt8nsOeDOgMBDCJBSoNrB+puD56sxq8xTRaz7Ej65zy
rmrAdJmqH0Oejgc23i4ztsCUUIfUMrCEZNJtl0zRHxOXFom8JjQqqfCKcCgPqfMiTYLWpyPzt2mt
Hap/aoXuKKnJE0zN3OXD9HpLJJcRC5sZITvLy/lsFsN5do6Llf5qYvXTyRUWc+S5dp35SWjDF4z0
HHcPCNbIeW3yCny3kTueY0aGm6ZJ/sgb+zQr4w9wJtlNVAZIL9AWp6oSrJTrigXc4JwHo4JtUb04
g9ruE7MP72rSg81i51Ix2etWXnjfDdNtkcJrKuF/y3MEOnPNKeazEMFYwKcKG3JeKgj8hJvkCg9v
7Xc8jeGxcWIqhJpMzg45QKdKL4bo5VcyYEsmIap6XcboZGqNDSUpQUI65/YlLMWvSaqKmyL/aELz
s5ea7NrNgcLm52QpYx6ERd3sHOZZh5xP+VzT+WdW+EKqGtlNgx6DQYPgJfQWW3IlXMxw0JrHCoJP
JJJdWhjWPbbhH9WTzKC7/UEy1wIzvwnz1eIs4zew7cf2Rz1V0Y6oIjlwrNL5+3dKqX+Zi2yctr8C
HNPD6l/mXaTWxmX7w6Jnv/R1mOBYDQmQJ5v7lOvOz5Q4jAvj2NmrGYrszInNXqnrgoFRL9HFAXhP
LMjm4zynjLwj5kKtukZbAQCzKnyt66ggWUIG3PTJbDbGX7E+jK9s2xyRPUd5JZ03nU6mzMKfJOc5
6ucXhNXH1dxLHJVpuyXqNCEVfyKzY4AUcU9z5rux9Oo3u5o+2hY5ah0ROTbRkM2aEFdJfVGASu+x
mObeNvnfvBad3DsHjZYFX5CPBimnj0reWopqKNZqo9mHMjFqr8lQJNpd/0tJGl9pq3pvt3WJkNua
rlB6XWbMCuPTLoXxioirHL9DjFciffErMbePAcTC9hsYNb44Nepu25AQHJvG4hodx7jL5qBKO6+u
bBwfPZWtKronte1+wXcaT2PRuTnWo3YxtNtQimNRM1rRjep1k33C2jmY4Cf//o5JSF8kK7Q+zlnS
QULuHlDNXzeFJNJQ7SrLCdp/ZhQEdGJqb1cSxygx1Z9Poaze9XCaz70oIcKvrVA5xNXVRu79V4LK
KqUnSPdlxoDi8pOSv/O+KGEbDCL/Z8nGCm4910NJOiZLvapxI2fF7Of2eDEdfmzGWNcj2jXbZfMy
HQxJVVxb6sAtL9WRf8j3jaJJAQ0Xa3kWZMNinY2BZRVDPwKx277KPTTbWGZ0rTkJR7DJr5ajzM5O
W72uZl37Tdm+OU3BPEDJ7gNp3p7ZICEF3s252VZ/vVEfo0ExL4bt3ISDWDgpEenVekWdbg7ZDrEP
cRejbHgNZwJhvozxqtIfVNVk7q2LwdrO3juUvy4ERuNFqiSe4d1ZtyGWqVBwT2VJBb8a0fYDWkK2
pZjkizkQoVk9MTQ6gYW1zwSouQgDqWRK8gHXKXhEhscuzMH2RoWd3dpmIPg6McNAEMGmkVV0xDLF
PsYUL4U9UnF1o4SEdh1UriuLiBZe7QC71ePZ0q42+jWNFNyTUuFYpg2GcS0KPK5W82pziZjaEL8o
E9hSYekXS5uf+ERB3FlEcynxonqTlpG91bdBH1Uqz1zORGSpvbsMhbGfYj16/P304sx+AsV2lxda
sTpJtW/GlB3E+o6wWt3iQGL3sKbAN5ektOof7N7js9ToR2EM9XnKmGb0uhD7QgfnFvYIAHRtCayy
mCAcgqMq8r8T3bpBlyWH35pcfBfS4LDLox9ez07ZVk9aPX3NI4R0Fbhmn4Y/t7vNspT2OZkbZEnk
qzVhWjFYsNBVDgpes3BkUtsVgTN1F3bzxVXGwuz0Uf8wUOLJUR8/2VPuO2nDfGPalbPjOiAJf9rV
/I3wAbhcUjSRsIceaxsVgLMLH70S+tS+6w0vWnL4uoyybrNOQ8ulxxA8qUTqDbk+kRU4INCWrQd5
gX48mgxWOmmXy5eZcU6wrcKQtmpnJc3fphVLwG3AOHd8RADdOlDtcsE+ctXjJyghY0EQ+XatKmlj
nIGkBQTmcl/r1EDYiX2M6cFDC5XyhE7vJSbTqypFdkUIH3laDK15IWz0OhWg+HJUfH7XWzYX86Lt
t9PJKKEgLgOF17qUahr5jZVFF2zaPUFt4C5Vqey2Y8Kwx96FDF72Endm9m8T5nR5+kyl6rtZaO+m
QhJm05v0T1Z9UhnzTkDW/m5Ckc+yfAgbUl6HRIEAxZunySZjNfapIZYPLcdlna3ubLMx96o1t/vt
XYNRRwi/ntK8LMXBisKfkoQAbT0ggwJ8M1uc+kLjWPisDOofFki3XbQ4+4GS5WU2EGXPw7NGt3nI
iNn1pri1fByLv3o+xXOtLnxtk9yZDKjH8VWhN9vEgFaiEA4vt09VSYTwtgPhnJp+lmj0/6QTIn5b
JULVWuqad2tsf28duL4UsxeF1eRGOsmhai2Te21DtjRWLQZCa8yTWqHRbd1J72CzES1xoPZkMG7v
cU61dYz6WnatAerbWdWxa3r70rSBter9Y20uAqMoooCPkqU2x2PlTHSYBqbpXJkkX4ajWqPrzM2d
rrDsVZhFMy2cqoM0CjapYXw2OuXA0liwSSiYFpHRwS3VpuBTHAa5hNPeQxs9lhMJ9VUq6ktojMft
pUcJ4+FqjGfCwdTKHwsCBLbnrmokys5qvvH8Ul6MiI15bERHg0EpJdRcomoWfr2KuaIFYMeoKodU
xVAvEfmwHn7kCJ9mO3EbZbC6LXXgMfwk2xVWo9kQVmtVOf58DL8NENPdnNi37dc6dvq2NCoFMmNj
dFrleMJnelFRKni4rkYXW1YYMNSewVQRdkoWvYdBzx1K1O2RnbOp1RTmHWAjwi576pganZ3OTg+W
VN2HWJ7uua7f1xzF1K7ehnr5o2gd843CFJ9jOX32a5gSKyJ3u4SXtkCzkzWfk5npe4c1xD1FqEsK
CitapOuJEgbcuLKjYyYfcYPug3AvCCFCZ8+RFWS1rp+QDlX0YkdXtF7w1VpCrfQ09BqLRIyG0N6n
pEsovNYLYkTr/CBBgQD2tnlthzvKO+WWl2fGZN0TarYkaP2Q/khd09jlS85jM3TCBlpAMexbYzCD
AT6yi9HKPphS13mDOvL181TcD4iFP/mO6MzsJQRqK9+krPlpZl3L1rvbgxw5VJOWnG2oojsasRt+
g96r4mHcw2ENYKfm+yoXdoBicglwmHSwkdl8NqryaRVqR87nEh1z9n7AKzvrUMSM4+z5Txo5xV1u
mb8aqskaK5nvolZ/CTtPLmqHsKRsQvlCoiaVxiZlqYr8GaFahSwnhc8tCW0hd0HIN2X9Q+t7042f
I5lRvJ3FaPV5YESRM/rQGXkYhk39Y15YH6jtYr8udLaKPaRvLDE0f5gQhyhcsj5ypOYlbsmWtR3a
vo6rN43fVZGTzWwW9MublbkhLmMOk3xnSXxAfdEh7mlISIZPdqgaY6/VgwlMx+yOqNR9lM14urX5
MPX8rgLdzqaLSLvPQgzVoRnYkuSsLI5WfmrQjB2MKDV2k90pvqWhk4mqHhhFVRe7iAcL/GKndO1Y
N/bqwsbFwHBAwJvjhRO1KEpA0j7GFyXGtKupKey82mb0CcUNVUh7k8bu+/YoUsORyI8oN4+k6R7K
ZbKvWe1bzsS+RP6e6DVrjpBw7po0o2itaZXeuFbpGlY8ElAXV2PtDpX6sTnrtUmuTpAMb9OC56LK
9b/3OIRhLDm1hJjv0X6YJflheSx1NzO0PwxRPpFobLPETd7m+H/YO7MlO5Fty/5K/QBZ9OCvu2+i
D4VC0gsmKZT04DjgNF9fg5157EiRksLuufehyqxeZJaNgh0b3Fm+1pxjOuMdKtTz5LjnrI7u+EVz
FFHRWvatdUNz0V0FlHxM2nGKcdjdZhzDZcCsuOP3J0XMolTy/GNloHPIS/LSLlVzyzN4IxrpnUkl
IsI8piESY23va4tmqwekza/yI+M+ZFNG8MTDmu8ZSMYrXculkqOExKLKlLhsx42ZNDnFqPPYOYZ5
tHtnU/sZ/n3D2PsdDRKdA9FFcPN1biKcPvWpKQPJHKN5f5nBJo6brGXgZnBF8YlnFflOY8qrsEG0
efIpd4nQ7TlXXuQVgAbODYKFZkwe3cQT+Mr38JsFZ9j5BLDv2TG1SQanwFdTmdTWtToS/PLXpS7F
tKizK0RDzV6WUE0vTpHlzjKzR1ljdAdr7hmS2Mcq8t1zgWEmQSJ0E3y6HOBquTGK0t0ztsuWwwsb
WEW+LmX/Ojbm6KR9xbF52cO0/V7XkIQwiHEYi9JkTbxMeYDyPZJiWy+Hk/tmMYv4sfHJEpFGElXp
J8+GiN30bnRoBovThjT9dV+yWFLPL2lVchogqZioqSj8SxscEU+yHwO7WReotw5GHTj7AWMU9tea
+EKj2PlloTYOfVhWJCfSwmv7tW/V4pa7t5lwT50vQ/MshHvqYyZYVFLGLjb1c7ucIS9FMrHJ5sHx
rh08aoi1OiKuJ4eob+FiXYL4F1N0iSBIt4XXtOsslsfaaRzKE/2gGrsiLGxAz6KZNxJFWw/vOyv2
D21IaEnA9jfUHUafnpNc0UD6kElU7oamiK95hJZwW1Rj3lU0RkcmZMPVPCJV0iGbExt0G1cZZxNP
bNogWReYpE5EOmNVp6p0LejbMkIoPZiVy5nEze5hua/ZADvCo/w9jLKTlxJfmCwh3llLupPbjbdI
VOKckVDtJ19jGRabmmPzKVkonLljnjJS17WW6joe7StDT8vXEH2MLIvOyDjhbNTVZz8ZX2Zbg/wW
w6mYApZYRI8ebHEUmGrVmk27n5r4ox9ADmr9fBOLoDyQpcwI2K8PLkvtL3JCjMya8xn96gbpYGMM
aKfiEKUHQlJT7kt8lTc0NlFFuLBE6/Dhco6D4LvtfWa4rrdIbBL5Pi6S4DyOE3SQcGDIZj2QgTas
HT14KN8SiyoDG7pNAXFIbeYrqFOuLgqIaDTK7eVlayEmO4ghUpu48SY+VeZTFaPwdMgp7iqHXg5Y
Wfhu/SPvnAHFFSNPIy3cQ5Eds5RKd4w+VU6fblKb44ot4xqp/Lye1XbAe3fyicTc+XaR7ZQtbzm7
CrodVo6lKtmP6NXgH3wiMjPa/N478BOzIw4aiJpeSIgBpL5XkvKmo7KZ6s66vSgOc/Khb00rw0F9
0gVi005zcAtNGhKNxQmY/PTDRXVgqTzYhwWN5yEqLTTRhIy33pkbunKDWD77hDb2OjEeOjO1sI1W
NGKYmGUU6bnzhmHkZ78DNAQTVpTrg9F5bRjpR0WnR+bzrWmTZhllCw4zreV13HD6AS1Evzlm5IFa
NpK6vm6zrN9qldQcVkb34JCHvJs6Z/zYQo05HsKJ0VNgRH/2QXYbAc77bBgkgIObSZ4nXZtrO8ve
kPZbixnzR28OsEQQjhfUDpCJV3iVVIlB95ER/iXsr5yo3kQq4mxqBYjIKiE4IaPyxLMwoxGAvhKp
zl3lrnwLv/ET8FcgCDWF++tga7UvgRDfmcd024JkKmNyPZeTvlG56j0JYDTdKr1pgM4i4ZiImRk7
Eq1zqoDSGumocFw9h8HI1GJEcLpwTv0YqbZSn4qU7ljuj4syqFtfSErgRsJVE7gHz/Tax98/z87y
Tb3+Jklag4lqWQtzajEXfff5OavT5+lm41Y6cjuxf95GcgkYs0nyuxQc9HY2CfJhuhBsniIx4OQu
5lgL7/eKRvjJ8LyXWJrbsYLPYypKGHuTiEo+V32f7argWSitdtMQQZNLopTk2RkikWSXIoSkQk1o
VdsB5e4xJroBDWmgIdF3nFqq8A3K5D+pPMCQaLZghPBDMBavEU3EiFY+LHn3lgkQZz5UxjdDNp/m
5SB8qfUuNzECg0njwDrmTdhuRQqFC7XQRWlXMT/e9sN8dOokO1cC00WOcnSokm++93I5j5hd+CZd
959gnpBIVXqzPqYl+GWLz+W7mxQL2g/0htK7MSYYwqomf3sxocjBPCGI04Q405u5eBK/2Qht93zz
zVrl1lGU87uRumSj2o7wUcTTSMrmNxyU/6R3OgzQbCQb/gLT+Mdy1F7rVIPy8PFTRrCVrWMiKD6q
Ev1tLxv13pqjbTKiCyENJTw4MzKHBHiUdFO87Zy3aSU6X5IOLVJSSyKgsuQY6OxNQtfFif7jwy4W
j7oNUQNigvM6+23SkdD1EBd3iW9c0R+tr4zlj8Ca7lrTZ3DDEm68mg/rKuOc0IdEk9SsbWjsayWm
4BrFKkJua9qaRQfNvQdAdLnpF43V5SBuYHlfeRoPm8lokvRM/FNFbz8H8+BeO2hN7z2AQLkwN7Ut
/W3sk4rpT8Qziyp9X4oyPAetehGV881qG2tvOirfyjtfPzr0VLcymuPrwrffjQ7z5gGozcY1WtQH
Oofr1fJwTLyVi5VKDfTJyg2PDtKAtYVu4FhBq0l7efT77v1FQiJdpNfkMdNl1nTBmuzJqjlV51gF
mOMrea28eh84YjiC5rHWdVZoXmYd2kIpozOV5DfsS8leZWNNoA92FJX46jpphhssI3wJY1c/1Atr
3BYZ1CaJkL5B0+OFo3M9tGzUBojQu57jy74wyHGdyfveLKrcsegOlbxTpj+eiPgYNllTXQ01c21o
7zlSiSZb9cM037iE2Kiu6w860dnO5RKrbAys50s1JHXuXkvvTqeVsUuDtj1a3vSpaBkXjot9qZQt
kRBlTl2Uoha2xsQ5hUrcT2Z1mjLqp6lo7i9V+zg4H02750RfxO+m+Xk24f1jXjp3kUZFDd9tpIl0
ZHveX1TzNV3mTcOZebDrYUva54RfwjVpv8fyJk+iU5jG/oudMtiZ32LUXsLAXz/joQXeNAS9s7zf
X+0VQ+3ShCnquzgxKOmc3D2bl8Ah92qkYD910OpX4eTSRCIuq46Jj5Y1IdS968e7tPbpb6jc3ldk
BZN//SjmaM3Rbt6ntFA24DZWwcAx+fdvoZ8w/cBlmKAGSUxifb4Glftd0cyFkTV3lCYdFaO8avDk
nidrYixnQfv1mCGtmyqlscYY3pUmEqyCNOcegq2nnmyvc56mNHn6/ed6FWaNGZKzAjbgcElvtIX/
Gq6SMNwsShoc96B6mLeE7cqOhNr5rXGiKcNwQvR3Rl6vLutJ54qju43id3EFX2y3QSEx1Mvngn1k
Zy6WQRihhBiZcXu+/F8MJcoDJJCETheGrTwKom2f00cpSlStsbu7TLim2cYJlqoHX7uYfRh2MU9q
dh22U7qr00WDYd34s9eACuI9a+FUfsPS+7N3J29Pz/UgJvEKel0oSNcpjdgJwtvEFAZEaUO/61v/
4VIL8KQ8D2FymwwwlVxCbWmmB7vcZDutr+sBe8TlXPgX8KvWh2qNtwnTpJ+PN8M5wKoxjHn08Pub
909aM694iNJgvwB/LQquH1dCN7Iy06T3bi/SP+2h9HNzuh/tlO5QSDCmnX0A6ZyqPVneXtqtZuxe
lx5dntDpnbUwp+zGTcmgj4le/v2nu6Qk/rhO4QNawDVd2xUhuvUfP13fy9qfMze9uygP64jxGrNw
Z2sUXF5MnB7GAKGJH9Tc1HR4bKrkcHlkomB6zzxsuO6BCDxK33q2Ua6clH+PWHJAstgbV+TajLxZ
V7EZDWyzwJ651F/DqxaUYJt7070RGBjAvf3FzpGL7iuFWQV9gdwwvp3tkAb71OrDY7BIxH7/y//E
57+A1hdzbki18A9vfeENrjHKLqMFG3pnM4zfVfgGOf/a7iZBwbFPzP4pVHFyDmc7Ol5a+UXuirs4
ewNUBDqUL/rVjQhZ2iDNUGzzkV6BX9B0Du7c2sndxfIS0+s9yhIoTV0D9qgAqtE6VQ4dmXwObtvK
YsZQglbZTun1KENsNhg7tE/kG5UnLj+CAYnqiqBLogS9l30DSRlfdd+Y7wvpD1sfmdzu8sdMnMre
6spkC3WW4U+XPlQurclAk/ZiGTpcTynx15eqpJ7Cnk4hIthcOu+cRWrcEp7QzP4E3Q8DSp9CXmF2
vUrMoMMjxvmZzKxgBOJp5LDRMYDZ3vy+TJxPl75p5eefi5SaIFXWddHW1k0Slxun6Y21qFoH7wXb
a96fA6v+3GvOJj397NWlJ2C6GIay5gP5pThKUzShM3iEVZ6U/v04BO9pDiAGzG7jbixfCLe/NdCV
Uvq3dAyrKwx/zn1chbtLzZR1+EYzt9l4WBjPMwNJGj5zfFUG4UOsNVBq7hxNeQS2JZbbo8QdieVV
pickY396pgIRHi1R8clLShzNG1nBP3tOIZgvLmDYiv9MtsSXkOMq4zm99BOtUtyUrk8bObFfQnNE
q5NPtBysaTpeKvDLHhL2rTpqRt+XNfN3tMLdX0/kq6SHV//438p0gJX876iIXyVI/F8Y/GAvxLP/
/a9ohX8GP3yu/tf1Z5VW9fe5D5e/9Hfug/0HRCdi6ejbUPhzVv937sMfS8omr11yF0g4F1As/s59
cJ0/oHgLMkKWIzEnG3bnv3Mf+E9sWbzvbU9w3Gfz+q/kPrzGTvFBQyEW3O3CnwLQ8wpF2GUeKOwB
EYWoKzrRU3LOAIwE/hdIYqchYHpRotAsM1ALItcs7G84+egJI5sY/cTc4VfaGdrbw/3iYFhs3Awm
BcAl51anJSOn7KpU34LG3PZCPjdCfG2CUR3ymbK1OjhUvqvAy7KNSf9srOqvZfx58JuviUAPqfLH
CU3sCk5LvG5pIXa5jyTUp7UZMuIeLYPDUpfgpK8pxKBm2KW9DYwgQAt/4L0kV6MZ/EkTGuOBKA9Q
mBFbhnzsaZfjpFlHKsDvUOpPqWEdxDs/Lq/HGMUhc6FV0Zr7hiDwqb0RQ3+2lb/Dm4RZ12G678l7
P7I3QWr+9V76/2vszXAVHrtfr7Hz55mEqLb7/CqRhb/01xoLgz8YDNl05BwOOSE1zb/WmOv/wUsb
ZijhQzzq7pJ78vca87w/aOCBrQEV6wMoWhbmv9aY+cfy7z3IHdQHFAn/pTXGxb97wSOfcuG6Ob71
amkp39bDECVgbi2kZGu3WQB5kZbVu+++jL835u/h8r/6+a+6Mg3SALDeet65EeFi6ySEvraJbLvP
3zge/eoC7E/ft33KAeWKkulAzqM1nBcZ1pn2avlGJfoj5+jfX89y1e+aSgBYqWwKfrqC2I/oIh3R
Q7czxgEffa75baDw25t9Zb5xklg+9b/rrX9f79XBVHe506UTvoeoUdY9V+82eYt1n/PReP/7O7J8
8z+7hP3jr8Tk0cgmD7R7Sb91KyL3EGuXjU0B3PHfav3+6q68qhcnq3OzLIrmXTUVL8heSIrEk4sQ
4/e/w/J0/ux3eDVgkE5Jg1KaS3J22H4pG6yuDdy9M8babG8LFZ+QM+s3nrBf3BPz1RFJZOHkOG03
47nGGVpOo3XVuvWHQUjrjTr7V1d4dcxB5gz/zuYKQStkuVYY9pYsU7dWe9tDNfPGt/aLm2K+WusD
1aAfF2a1s1FagDrxGRfFlSDL9Pd35Vc//9Vaj/Io6/JKVztpROE9pNnpFmsXcvHf//hffUvLv/9u
LRqosbOkC8sd6Uc1FvQuOdBNYJiLtXH3n13i1XKPBqCAuT2Xu9FbnHzcgV1hgLOZ2rx6+P0lfrGj
mK9WuAeuxbDmbFwcc7cke1QdycC5c7vk021JErnx9d1/diX7x++L9ubo08sdd3PQd+dkXGjcvtm8
A2+eoYqbzYck7bAzSMNLt7+/5K+egFfLPouIcUQRM+7w0hFmrKJ2PGVja74R/fqrJ+DVsue+l0VZ
ZcMu9EW958jhbhgIzKssZS78n/wGnni12MfUFUo48bAb5pqRMcZ699bWufHGA/bzuw+N/sd7IkKA
U3Fc4HxjlOIgXx1Yi58cueAa2tie/izsBP2PGFDDwC3N6+at+Iifb/vER/x4ZU+QlGZUQb9DetWC
Rg8iFO8xtkrcDAXItXVQzF3zxhT15zeKEfCPFwPvy+2P+3zXBkG1CkQ+4bWjdwfBCtP8GwfQnz9s
MIN/vEg3tHHbTrLchZC5PxkkjqLF8XTsvrHv//wlc6nXvt9vIIj6kOoYl4si9dTHsSGXfYXQKSa8
pYr0t8wExDI59OvfeA386uF4tTUg3BfOQLN9l5Iow2ykdFXwoDNyKe8kco8YQ3FDTO9ciJBRR6aM
4f3vH/pf3a5XO4WlLSCIs0KyHo46PMiOmnNXV4uw1spV/Fas6a8u82p3yFHPBqQPgsEVafkYmoZ+
4WST/9mPA3LH3/8qv3ooXm0RYx+g7HNjirI0pkcIkWveiiEz3noJUWDzeP2z9kD5/+NjF/O1o3V0
kDNCqTLXA+YH60ADlJxhrzcyQHhWydICEegG1wZJDz10GDf2oY0z/d2TO5N1GwE3C8NjQxVzj1+o
r7eRckkwW4+DbXXXnQiT4hhE5gBnQ3jIrCM6pNOxdkHpXicSVuzHKkVlh00K+OJzIHPDHVeotdFT
VuhLms8cOPMJHUgZTeIlZaZQd4iKiqZfJzj96mZdBXb5gnRTMglr46G+H7Fj+YdO1Gnw6OeG396B
WEkFvqHas+5tt03nk9fPMYfLVNpwdTV7yCodakd/IU4+xhw/D6O7CY0pX6pL+qvfOjeNInAMGODt
+x4eLL7ZXOshwXomrRaaRuLZ3pcsb6zwEV1+LM6Axmr7ZSz6uL0OKpT8aAFRbi1EnRl1/mDWGjyk
rtrusQob+kvIklP7c6bbEO/CUExVsirc1ArUamjCSc2ryc9TYyVbda1UgmomVpl2it2cwaY3t0Ui
IS3SA3TJm69yLNRfSK2KzSfGhWb4OROJF36la2yNL8iNzPBL0RHyUAAhcNVwwCuZETFZhYYRi202
KmgC6xpDoPUh6CTRYGu+2nLYMkhLv1lFJLfMcFQ1rZoosj8YMFvkqXZnk+/Fp6ydgDHBGbIeQR84
nebEEc3qc9ikrYe/3fK6J7UIFe6r0tLy2hkcvJapSJV+N9dtgRW6FUtTkjaFhN25anXMfLYLIRSL
jW4DLMxJUE/EQTnCjLFP2kF+TWB5sMSXZy0/bHRTZL0r6XdpU690WejgC92Jvn4Rdq+Y02oVZk+V
KaTzElXs6yd/yIu6X00Dj+J1aYh6PBs6SIjmNi1m8js14tJ0VnOgBoxDPRKZ61Fblf2kDeZXj8Bj
ZWyuwjQf4IEgvGq9dB3EqoxugTQF6rqyZAeOEvgQHMWEN7OEPjw/dkZomYvPO8mQ8UXKj6Zdll5U
8l6ksgjNZhkqd13WrfChMLjx4PM69+hgon6GK/lNpLGkdVx1xpwDjCnb1iQxLG2w5YBtbBNiAcJi
bGbemKiZrwTzQh3vpgSRgYZnWwz9J+haAMEjs9HdKUg1VYgEImKiPWvU8MHEE75McdpGPLMks/Qu
bxlVnyxnyMdiN6ZBUh6VJUQGBKpDjfTYymqabpxYF+Fj6Na6/eY7SkR/unYpdAdAKqTE5ukeljRm
vyfAdFxFOQihLyF9ruxBTDKp/BUcSTLSewVoo16JdrDCbUzAZHoo8R9hjDVlgPYNhWwyp8dF6eh/
SXNRRE+BEfu4VBmot2TSuXJwgRLQdf4wTKIZN52yMJ72cWPMe5ZIgKRr7LpO33hNkMpzrgZLkrNB
LtumTorAPMJ8EN0WcFiIA2Z0JiM5IVFPree86vPsppPJbL3zjY6KO/ORCfckbFYiYZN0K+zaZgfY
o0abNV+VnQmYJUG+qyLOYABM6lVLeVQdulpYp8SeEuRMKVkpmHi19yEY9VBtwwmXxaZsYK7cTrpv
UdcAu+0Q2IIpvBv8BOankoWdYztATX2bIsDxD40wC4UrCdPzDk3xODyFesrCcm2bhaVRszgsli28
qwhgmuVmzRGrXcNvOLl2RYIG8QsFxCIk7T4SXsJQsodO6zTO8cNotwGzoWpXpmtpxvU9LdnOOoJq
cN/7egy/BKoPi4NpQT1Z0DO4H/dBW83pt8Ehxchad2npFuU6IMOjYdra4suN5n42917MHOmQ+Ki+
oVUXDmD0xM2t8MYcyOd98nK7nBBgGg2EoDwNLe5wqEZvU3dzF111ReuwYttplhszmlpwvWVox7jB
xYQSuV0bVlKXAl5Ey/NynmCpO5JCNZvncE2g+DC8wzFC7PpNVpN2j3gFDl+b7Kt5yrBYYJbvg6Xj
iphFEmDWvhio9IGv4waY4AEBOeEJSAfjU4UrTK917XVhwWq05vlgT+0oMAGrkFg41yoyOhXBEDfV
u2JMIvvkT2byOSlQqA7bTKSwkAEplqpd+cIakuOghR3vnbSy52PptATIT8wzBtDlVODbPpZe8Bn9
Ujieg9g0uutehB3sSMY4HbL1OuFZH6THG1oGUfQ+zECp7MzRTexNb6SuurLmsQghbKk5WftiQsvO
5xZ2tHcsEne3Iqyi8GPVhLwJIdq4dKsLny7PIR8aaVUruzEabD/YdO3sth6UjekIiEC6CyBduhs3
8jrmw6WpPzB9b9BytM7o47kJIhdgaJUgkOHUPep17RktwTQD2AT5UExNMz/r0IHXi5M7yj8UNfvl
VdgJnd9NsIKCXcbOp28yvCDqKlEzLutxGn3M01zY7tEJTvV4ckjUaZdYKg9biZEhDj5iF8r8s619
OuZIlA2MaJGa7Z2eTd98r0RnT+Y66stxPvKCmqOrAvGcD2NW5vWa7RpjTqpNHX6KLdut70jDspN1
WRhOvNdDH6D87L1YkTbvNcO3vGd32OjcnIr7sJgHces5iuDPOp6B6w0eUYF/pn5eq4fWwleK2BEU
ynVap0l0KDnLxYBfc7ttnvpE1fa3viKQBLH03CsMxEAEEWG6UyrfhT2EuKuBuR5ARVuyCzmrqWyr
/hQilJu/eryeLV4F5YjGvWbipXfpUBX6w9z1KaABcx5wVq5SkgFgnZKjeZoQ4+uVS9yaudPo2R9a
p8faGavJBlIyy9iTq7TPw556P27FprAUoazKd6Lhxe+bkOs0gVKQ6Bs7mnknd8kcvzMQedR7qFgh
LBX2EXN6Yb9NfOh8iZ5v46CLnBshi9JKcGwov11PfYqpbnaBt4YAa0rDvRl9q8ALNnaeu3fALWb3
Qa6V3pAoVwZbJO5+8MVY0JL3ecnj+23QKT3bredmAQAhsw/FAYRLjEKJrJ2nXjuZDyPPUlKdYWxi
UfNcqd7N+F7rTdw71aIHtJty2pg9MTxwDiWu+yl15vEB/mA5vJ9JMonPDkZ6aAth2FX1NimcSZ+g
FdnBBzlEMKzGmhWzDuaSahAYYlnsvRTfB5SxpCsYslq8kXMrluo5GKfB3MWyMqKzkzhTus2WxEsE
Vka4wB1NXz1Gkuf6OphqMsB0UGZoeoEMFvW2qyQnrqazi3w1FVgwk5UO/TS4Au9RumeOYCgdCzoD
myoSdvNAVK0nD07Rl8M7M85a9VBP8oKTEEX9SbP7yOeOfJfkqSWotHuShraHDxLjlX22266d+GnL
LT62OjWG2ypu8uE576LwT7/VY32TeWYyH2BXOBEtyDEar2dVddMn3JrzuPP0jBs5lVZgQCJqMEuH
tc6LozJI+7VWExX3vMtbs+yw6HHp/dx3Ncy9WXm8dE1ZOkeAsoG89YnmlOfMNByymhLZCBf/T00S
TqGmtPskvZm0281kDcvzUPdJ/w7AU6sOvbTseu3MtGaSNSa53gaYS6nfrqDWdf3i1TX7BRxUlIj2
G5Wbj0FsGeSCmEMZjKdaIiT/FAACn68anljnBdhn45FlIcYhtK6SxZAO0MZpCugAZDTnKVpbWrKP
A6bx4n6GI15+KnO8SEezSS3WYljWGOESpSrjIEOxSNiMOXVOpWf0ESrDCbzO1qPAGb8MOg/Tky+y
ijwU54KZ50U4b/NZevrAEaGcvlIfwBdyqoITiZN4Kr+VVh24uwKWc7lVRGApcHGjad8PlAbRn0Ya
9O65p0mFcWpIZvV1GGa3PKRhl4ic3dWFU1ejS/VfwrbJAF6nQVgoyvU8IiRc0pg3SXMYSIGqzT6o
nmwHMtKu9wiMApKD8vNDb2pVsI5YuzskknP6p6orw4JMnhD5bgA3I/jmUA3pwKadNNy1bV0TWn6z
SIFS/LJOkeQQXQooHhypUne6tl1FbB/CSJK5mDqxoKNqlu2nHKyNPGCM9pCYFSWrRq8MR6fTNzYU
yc7tgikKaWU1aQ5Kl1ht6/3gZYZPbzmqAlJ/PFIWLMLa4vso04StbcYxE9OVX7HV7dumWlgWhEiM
V8jfhLsqA+zhNwRCZ84VRlJDoKjDH0HlXRX+fSadOMKXLES/wRwRuKuFZjFuZDJB7DC6yZ45NgaY
0qPRw5iRBvClOOwZAUm8WWuCWvDo6GMFlLOc9lGv7AVIPvWF+VgSp+6fDLvu9KexgG91M7v9JB6B
Cc/dZ2Gz2x3R7DjWVU8M6LjJI4CfGyNEcrcB/TWTLTlVFST2qPMm62imRZb9mXQcpa/tGv4+kyLe
sveyMKP+Y4hoGp1apKoXwp0w348pWV+71nVhdG7YdZxuXM9lpcW8irJiaNZGZOVDuUriHq24i1Oz
P3muwg61ztuwHb7OKQQgvbKzxMckxgsWs5mb+nhJkmlWFMKmqI36PsfYKo+OzBlrRfE0ISoHKtgj
i02IvHcQ5TUw/61ah8kHK0stwKGBOZCc4MuSvsRtrZ0SxwqFKm4w307RhrkVlDD83c4AcFIp3T2n
Q6pywr1FALeds7I9dfYB5KeUFsFIpEp/NbUBtZXwnmEM02vToD/o8kw4UfVBJI0TXHkDFNwcnbA2
0BQOFPHhxrNSP7waDafsyJBiUi6eNApzN1iNQ2qoAj1qoBGgxCYh3TuKWth/IefbqPtYz8KoIBxk
ED9Vaifp7eQHsX1QhiWHg4lNyv9s6STSR2R8BqQXj7022UeKwQwtZo0Q6c7oGjd9EjKd+jNyCjLY
AMp5gM5X7EQmJwRPZ+2n0m9C3pyNFwAt4hRnrHlm0A7UKpMAkBPyutANp2ZL17+VbHGiVaE6o69Z
qMkFJ73reqpk+NEiKhlyV+PLoV6ns4urqbILozA4y+eesyMBq0k3Dh3d5mWyLOxjBh+Ahq6bQuIE
llVPH2ez5yGsPBtsTNpbHZFSVYYccB/hdeRBJqJX73sMYuFnIWLYFOSvFk67mn04+DjHyPGGz5wQ
TzTuu3rS7iNWBcJT1kmBDO6+p1aMVp1N+uKt9vtQbrG+WeqJCXg44ssrEmsGDlN2JBJ4tOnjg9VI
2yQrZ8ntdfI00teEGVnZHaJjsztQRrvWXraTBUpLmFEHkpoJ+b1yKtu8dRTh7zsHiK5zHcWVaeLc
zaL6jAqwbTYjL2hxbtFWhtkK7riRX0+e5D9EEMXG8zg0nou+uwsDOe6RYGiKXCOxEjyFtZWbkQXZ
KTNRbohotm342mxrZGJlIe+yGBJ9/j5Lw3q+u9gKQppPct311vzEmWLEJwt2trmJaSTKL6HoiUhZ
c3K1zJcYg9eM8zgS1jsvKyK83H3sew+EbghYlBEsRF4AI9Srde9XtC83HjqwmprRqwK19WvTj2jS
9BTV9J9G5KJBK8XODiuF8S3CvFR4J69wK/9jmvCy/di4waSHbZ/YlgLrnQv9Dr1M2dAJY+3PxaaX
rQDNmAe225J2V/aOQBYH5ODB9azK/0wzjJW3ofVcGu+E8OmQrQgcSOmgVLNphu3JI6dSfowdyjVw
HU5c2el91Tfw2s98+El1hxYhuRe8K4ox6KsntuUhnoFHdYW9k0RW6HVUwMXYZsr0mn2aZmU9rIMJ
2HgQHvIoJMEAbbVBVN/JRJRgRI9J1sZO87mfPXbDVTFNs4HrHPd6fl+QGgUkCOO399noEqfYR8TI
RZyLgrnZxTMx3SSu4aBXRNO3JXMdg2yW6caeQks2KyJlKKo6L/W6Gw6iYvqTPLnO2UxRHMUvmFOt
5slAZVDs3aaf09NU05Nv175XANhaE56NfXQFlwDv4xQYc//ND8qy/RgBiEwPSmPMvreLaQb7wpZo
fakbqvuDm6P/J8hN9GF3kjnpV6eUcBz2d18HWDM4UDSWf1uz2ozjbBFp92z3UtT4O+PZsQ4jKn9k
kG4Sq4M3ND7oL0ZXyB2BNGThrokg9NuPg6hjt9q4ZFsMIAriLu/NG49oBcc+OsWYq/FTUUeOsZEe
33aEDaOuxm3P9lrmm6HvB/zFuB5RFxltlCcClGtf4GVzMk71MPzaLkrHfdP4mXk0pBsG5iY3RqtK
9n4KtsI6dQG+hA1aWXInCHlKwubouW4v7yLyNL2GDQL1AY3GoBHlNRvnOD5UoYA6VruTSXbU6OGP
mQxeebcpm/Lw0JqExtenuQVI/HyZGfxPK5v+H9IFWouU6NeapavPdfu9IvDyv/+tCDSDP3ySjBEr
YYBE2/8vsRLa4D/QMKHLNkmx/EuR9LdYyUZFiDA1/D/cndly48i5rZ8oO4DEkEDEueJMcRA1q3SD
UGnAPCfGp98f2/be7rJ3d/jcnXPpcKsokWDmP6z1Ld8g4VKyyGBl8nexkolWEB6D4SN+N65Kc+8/
EQTip//fti+/rDEhLGOi6kSGxQEIIgXNiCauS/GTlmb9FtK0nXstk480ksOZeVJ3sqSws1VSzHW/
nynY4eAoBZism0KCNkvjmrApi/IrSUqmpYZ3pTTWhYz24zw7K5FE9j7uED8vbJ07j9WUmU9uHJcT
oSJWicc8vUKjwpx6cdmEZXaG5KdeoBNycKX4eS0/689XVdWutefhmehoyiK/Avu4iF1HP3gNwm5m
Mu6xid1ujQSHvFKC8tKPoC7CjdHRS+5Cc5DfglA4i7XNZJw6yMznTOTe/QyO3Aefop1nlPL6Gmxe
t8/2FJEW5HSV/QCuxzK3ZapYi1Qxi8MqqxXsMA0cArxne0y82rqzAh8mg5fYxs7NR/9I/Jb3MnkD
bMfIc6nlYVyIC+iA7oHiIH6ugVy82UM6QGmv20M/1erQWYrFcqyc4aGwMO7CL6p7zqN8EKSYkcoI
sQUAFe+HRCSdzxFTmq78aaX8yevBbTRzNsPPltB5EDLWk70u037Cl27mEKih7/iOUW2kX5RnkE4m
k7saUtgs3XFYBEVlvsZjI+9Lhv7PFpgnrmxhId0Y++pp9sT4lcHoPwC4i9Z9RTgQR3F1kwMvx3Oa
Gt26DYx2aTrXAVNAcsKyZjJ4n7FGOdrcdrsmjwAbmr19KsoKH1Wi9Z2f1SUBKtALrErNBysOi2Oc
d2axErnNFDPuCv++aWV51jZ0wNwde8b2uQFuQQw8YgvtmeaGXm7ctkPnkX8Mx+emyvxglSISOEaV
qDd1ZkNmEhbI4rFtIXw3VPlQWSt/3w0wYdxgtJ+Z+IeXspPxm9XZGuQSD13v1IwiRYtRMIUst/aL
hBLAG7X5LDneP/lwJMi2KSGOLxkpe+zaDXaBWWZrpmQVs3KZtsnGYtx4sct4ODg5EW+wSaIPli5Q
B4YyDo5KdeEuUpm5vX4F3jj16dpc2K9K+DRZrQzP12nmavLx4YUZyYgL6UbEaUPWB11TO9Ee64X4
NvDeftXzNDPO8ZNu4fgN5sE8s89unM1EErmaYjr+PUYjTg6ZG9c3/uTlsG3yCbYHwVfhqmyvKWHI
DxaB5VQrWCTDG8Di8DWvzH49Iy3+NDxfPNBo1Y9YyZNjTTH7RLHRPw/iCoYdsvkrIn7X2CVw+deW
db36SiYIkxTWIfFM+x4bnvHOkIUAUxJR7B9DqpJd6pAdOSdGQXROm521juLDkPWD2roJQaiLGTTD
UzvDxWLY2O+0I4HV9c7Q1kveNxIjyDiIvEVpFtBG9aBODL2H05V0uiThOLlVkwO1xdfMv/pmYsWD
/Oydjh48jJN6+pKMUm5050ZsZ0Ov3U3ESlwG8Kjv/N/1S5dMwVYZvvmUT4TKNEobTFzhweDUhLdk
NJ5J9hwfk8/X8VZaBTbK0EteU2I5fkjirHZtAjQBK2CWHfuqc9Z4DJg154mJAY3sbOYvFIzNhPvR
Ue2tF3jT2aRgWTrDEB4kQ+mMsrp2j7NMhq9ppLR8CAqp9oCr5se2TPMLE5poW/eYN0n4IoYmGkZg
HxydBOdU3dvINuWsKrfGmWeo8eJ7giE0PdHSNAq10uC4Lp1sOOYCqwEaMbSstyilzXarzdyMKTUk
aRYeA30IYbG/N2avuUeQQA4vockbXjI7VrZpvRSy7W/ailFn2cfxVzTU/aWtpuQprRIKrISaZxEz
bBX3Pcbst7nQENZKpymCaZ11rrHDKuJC2XUg9EaTj9e1GmrzzR+jPF2yKELOyfF2qwk960BG19VX
3kLvTke7O9vepPWWsY17YK+sj2wFgd2OWdLc4cAmVlWN5kM1h2yeTZ2chTMNt5UM7Zdg9BqBocUu
HsupwX/TBfm4mxqz2DgpsXTlOEcMMsOxYuYVzseiyPy7Xtj9ooE0um7L8FW6QfmAEZetHpSiW6Ga
fCdhMr6NCV3lgr1HeGJN4HwAFJbrWmrWpWxST2bYQHfGnm5vq75JPqoqGuDj6HyJY6tcjMFEDhHw
50XeT8OOQaD/ZJqB3pvMbY21iWQakrDp3deZn+66LiYDmxzpo51lZLLr1DhXbhpuzbIbyGEoazbL
qSr9QxmNuK/UEK1C+AKfdUiWuN948YuJzQ0AdlM/eLOtvko5M55iOSWe8iBJ1zbrzXcieJDgVWlL
EKVZHKHv9SfMs86mxZ5300eMHhcpCqBT2F91Wgkjuy0WqOFHZKUZ/E0CJBfIDgyAtR4UYM5WCFod
ljH4hlKeafnA37GghOdH0A9ZX1AEyUBsli65JalS4cqunCtcKIR/OFbRxdQi+2KXqWBhxpCwF6qm
K0Ow1dJ0OT0JiEyE7QXA6umRiXJ/4xtddYpat9+7kLDvzAg3nMf6aJ/bYXRpZC0fXLvkb+GFlpVs
o3rBuL/ccmEnR5weIXShiFab4XK8tGcxv0jHhFDDl/jeGhRPLVtWiE9XveJdCBmIhjz2ouekqCUr
7LJ5j/mO4Gxmw7lkjBgsSY1rqpUC6FEuk6axklVWs54TkajPUQEjNxFRd0zToD6Ynihu697105Vv
jBb5eyFsbEfDJ/NTKv7aK/OjjU3/xsHV8V6yN9zjEG+590rrjTRJuWFTPbyyVHcueZQ3+zwMppux
gnMNlD5DPZe6vWkuZSM6YAv7tIkX2fyZjckqPMwLXZUJ2ZMKClDPbZsIoujmqAvBWdriOcxJWwem
hmk1sywc6kFSHJWYzLUYFVyDIiWSoqPdrRhLDe1LZHviWANY30WIO6pFELYF0aw2y+LwGhBZ4gM/
BLrLt1MmxY4MFuvIatX5aAFL6oXDZXohCyE/eF5uHLjPkh+xltOjnnzKk7aHblyGE6b2TAU7ldnT
Sowt/nAThGrDlNXisppZz/mjDyYcMP/atU34RxJH3HkukvRoaLdhxZWGj3LK+702ou61D7BkDRQJ
L1lTF3tndjo2TkMqyFsNRDAua6VBy9eiImW6HQlkVh5qcYtH/Yk6KcGJn5FBRWI1Z0PoDpdGFw3h
oPBDgF2LmPQMD9J9nDPRQEapWVdPDGYYyzPGT9u3KINuniWhcXRQvWOzzLtgFV7DEFzSsl7avJxe
mAOOj8bcW48OwZV7xGOBv0Dj70ZbP7PeA69Pd6PdvtTeQPABkPKYD2xVJTPuPC1L89EzUo7bCrlP
0eXvcdTmrJA9qgodXlO0Crs6zgKBN6FnVr9rM/6JCCnJzSCt0lvqvig+WHv0d2r0sierTAHQSds7
MUWoYaXMaXAsQ8O7tQyAHk0fjD+zUcTPMYpUeomy7UnXsCdxZwgnOWmgSu2Cyng82gkRMjgTFdvW
XsQIKWTdqa2tUiq8om/iTRyaBoxuY1qz3YQyq5kmnkp36i+lZQbHqid8j+B5g5CjEvOf5WmFmHhA
C9NE/XgTgmM598w3N5M9dkzn7cnZozG2FsPguktwcK1aDgJ+fz5lzh3jNgqzCF7AnqVogqAhJbqv
CutLoMLs4BZRf0lg4Z9L3rySFT6viTkFVFFuWdNz76TqACxNHNkfzJ8FQ3PigbOQ5NKkPFgJdlpS
cOQdipz0XSLeevD8K2fTMvW4gesGkYp8hwa0aWqad3Y5cuFO2l0WsBZ2XWIFz2PvNg082Uw8uTod
9jDazNPoT/PrVKj8fW7B42n4Csmyghq9Y/hR1gumQjxM16nQ7Othx+ZGwFwV46ejvOSWS6379AYS
I5swKY+kphtbT+jwxm1m3ybrIfDXCIb6t6EMqj1din7sTb9emDJrLjRc6ixms4hBXMJwzqmwt07D
gAUu4ljs0KA49HZq/BjawPn2pRndoZ8qH7VOhs/OnACp+iI8wvogkC8iA9it+B47+eS/TCFf7vba
Q2FSL8lOs4XaBHYOi6gLGfAzBwnxyDphfmED2G6KUEVPfViGd56p0Ot5XXk2kzB9tx1h31xZube9
BkWdjTIF+6/mO9R29UcX2vazgZvuDW2p+HSqhs0O4AsmSaZHM+u7xEzVEo9IStAet2EdUGXVBJ4z
N1sOJjwp5kASo+4ErII9gkHy+VTbhyFS+lI7kL/XvDf2eTaF+W5BgFoywg8/qig0IMO1EllW7okT
9WN/jiDkpBvTRnDSAZQalkYHXp7wYZuCWsqPutOKAa9pczEqaZCsEJprjfZgiz6lf+R0smgZmMrF
YZ0d7Txp6qVTFt63XVbR5xzOM4ESPOVQEtzSWxlGkz0rtyrPk/aL26CEjN2apH4yRaRiGt3Z/WIZ
p5febIwBk0B+3IoHBS+YCfxt0I3slA1FyHWgzGlcmCEsTDk7vMk+F1KF0mWZxbGn6Ldy/TxY1HN9
zS95otFqM16lMnYDYq0Ni8zkNqZ1vZSRQ/5Qlnce+RUGabe8W806Uzq+K8dcaAQR9MilIdT3ZHdU
Jqg+bpBayJtJRuVehjDKr5tPvmVC/tSNpV8rNCfrmiyn+8DrkpUaOTRXztyWbF3t/hYtUb0D2NTd
zAjfTwg/QfvGExwdWNGmDc4ZGA7UC1FSg2GV3jD9tn4OaW8ocKeAuhfs7dTK1Xl+4zh99w3pWatz
XwfiilvId7zIQtTS25XSJHB5nxvXiCXltunblLIypi2aw00jOd8FwT7zwk66+ValVZ3ujbH1TpVI
8Wz6sO+xSmREUc1FXx44srKjhS/VIwdXATfUU05GpGjRf9ij0W0IcbGeJbLbl2ES84PhVBFtm3Kf
jLQebgbDY5WZ2DYFc9rV4VuNZuTboGn4Gdud5iahY6MtF9cLoYr2cS2MV/RP+X3cThO8zqCyntE8
tPdeOl5JjXlEqIwzCxM1I0LFpaunaCDRvYJcVmsLk7o7Oul34ky8cSVJPC+9ZbZfCSSszyhNcmSM
0kk/u7CcQCzMeiPQDwL5z8kOSIqUKYZNUM6hcCP1MU2uODmqQJrXNy7H0aTm7CPgND1EWkYbWBjD
SzSXfHhkD23BknWnnmv0K/fjoFtag4FyzredsFjGOZqypSIh7crGS9gABoVrhMvIEvMPN4tyKsQ0
/BGlpb4Za92vHJbR9yhC/U/lmnQ4Mqqioysj0rQB/yFCnCfm4W2kj7KQ3oswzeozmdzfs3LyDgJU
N9APMjxb9nlNsneACDbeINfElj+qev6ZMk1zN9UEthEmgCMZzVTdtA6UYz7rTmXDWo5W/dlFOadB
Fw5MyycP0B9NsWPd8P0oxm2pKEHIIoIvl9PpvKJoGO9z1wCjlYFyNBeyrYw74bTtOu01VRN7BdRW
dtR5r3VtBMBSynG60Wjxlw1Rcz47bSt3F20mS+IvSSo/WsXo5nxncvObtK/sxZ41inMEfgKlQRyg
2lRj6PETVX0aEIddrK6FZTxGtHyfjLKmC4qsod4IM3W5tYkihJNvptVb0DJIYeEXG4fZld6WdA6j
XthxX0sWrnPwhJK3fEtG1pZt0btPYZCAusJOfHDMlMkRsIuNjg1EBlHtzudJDOnRtVr7DXkB49K5
68eXRtq1XFqw7y5ZMUa3RSPoW2mrgjUYXAcB8mAlKOuKgGjuKLTFDQBNVo62NxZHGw/5DtbyyKpq
aD8DORDEi4bZJis3lAz9G2dtomF/Ks2ZtWdJiU5sXPreM/nf2b5rHokwIkZy0n33iN4CKjfQvHPT
VvWFEh2cQlhZ45IFwHxXmXZ/l4lSbuKorDmKZVdsCFWZolXeanHvZOV8MyY5mkj4H2t3VFcZ75AG
G5ttwyp3yKC4KVIFqL6dq8cWfm2yANt6bWVV5ZCLU/fW2tNztSQ4IX9kDuptkJR632RtiG8H6/St
GK/JNkZALHgmDf2Zp0xIafhBQriwF0VKtqXvTvpQhcLdeqMzHRuQxHsuTK47z5vVuzdG1SWHYL6Q
eSc+hyqm2zYI4FtoBO8E9gjnwews63WORf1FmFv0w2LqsgvDZDsFMv5w/Xzaw3CZX+umQL5e+eOV
joOlgCiodDrpeQjucfO5b0MjrOTK/7Ru+sbpfxY5ULO+IEoSUX21pPkAuUXuOoAuySBgrbuk+E79
ytm1A8tjam/5llrs3pZJ79WPqCv8TyeqyIItpsC4Z36WIw4dWMrHVceIFOU36a2oFJchUWXrqkij
9VWHDhi7+onUeId2h1QKL79BkUDbM+wESibJRpADQ7r+NrSy4sG9/rUWYp54gSQCBKGM+blFooac
e0hzI7Bdp3Uklqv0Xs1Riy97nsV7GfV6D/XC5YPUwMd4C4JtbuU2XTL6v2OLpAgFQjO6P5qe11hA
8FLrNkqHjlzOyjuZKmh/CrNk+lZ4rUU0jr7qIprx2JletEe4KtOtT6bjsCT8y1nn3RzRkmdOsEZN
ByRdYNEhV8CK6x1iAHVjDXNL6NmkvYMIswE6NcEAm8qW2Wui3OYSGgBCFnkUZCeklTh8Apb/U+2K
PQyCcQ/wo9h2iQQrhfZJfyLZhebVhDJmJODIZuGKmfpnzJA2WPByblBviHt+h2oH3EaDAWPTOs1I
BQtHa/SqyF5NXZGILoW+pEElqMrCYlc0BbNCh4i1KoyGOw7WYc2wJ9sPoW1dk7TAVBuyvmnBw50y
UyYvskUISR1KEIqJknyJHdZ/rGJZPKmZ7jKcmMlwVffvCBXMTUAhsUtyXCKLrqP0Y9+e7WzLJ8GZ
BObXyZmTNTuads3+AXOR44Lh9sOpW4PUhW8Dlm+VNX2yT80UTZuy24cc/xPoJjJBKFJ57lBAn5BO
tDs/Q6lcKoWABBDQgreauzWGrj8mFmtFjYeDWLc4BHMu3dus1Hx7hRYnRnhsgHKLGPlWlebCcsfm
sbZhqfIok4RE8I4T3WQJ6YUD6MkD7jnroTS73lzOwujRKPotTFrqjh4Fi5c7JMv67WceXuFJLhG3
h9Z3IGvXBca3KVX2PplYW2EogI4LRDpgM67D9LYslbkLUbGSJxKhJUJCL6q7gSfz3u7iQC1xmZTZ
NqXTJAxqEtZPMh7d23qukte8RRe3gN3rop0w0C2OgXJ3TtpYAIfjuXuOJ9E9Y4FxHyeqHJaswCfv
A8uuxw0XYRqsvHjUr8ryWnOpnLYx1nZUJk/WkHg3jHJImVOpikkSKTM25qkhotXICJoMzWaekXtq
UhHYFxN1gQwzeHdGl48AHY0xrlHfc8vLyenvCe1Td5FvV+lCoR8+kzuM+V9MMRlko51JzB1RNcbr
kLQ+NEYRw8qVDqbeoOMIhHkMmR0T3Du26JwMWWbMCIxq+hjJ9p2Wsq4sZvMogfoF/2JP1Y2gbNyx
IwxAxZOAS0h4EzivPhSCb6OaPf9hkKPnrvjkkif8g9ecsEjMhBUSQDTQdzKQjj9KZ9DzzuRRFWvk
MvlXPMxWczbDOZjwKOTZ8FEUYaG2pjNRJwxo0r+MsWzQViCXrtYZH+R13059uEJNwuR11s1EWVKa
6mM0xJBfretk8ZJ4yxFSe527C51r6K1bCkL3GNC4CflN6CooopVdLIoKJeymxPJxU2ogY8twluqm
tgdxsWYd49+J3JhjH53Gz6DU+b2RqmgnuYwfzNCvTn2me39d9RD5Q/7b6cbqLecN80OCjLhjLJjM
zQUlEVVgOO9QzNQs50OvpmvquQLtwNJ7rrvuFDuGpGDF5KAXLReSXni5iF6hCvhfLRXt12D3XrLu
tOBczRiF2Qs36euvcAj7ZCtyH88KstlmAcG1x2HEqHoynOw9mfuJ5R+LgnNHtOWBlDm9RN2dfSvP
1rflLCusJ+MM9qoBv97wHQIqIdWixb/zyh9mr625sVYDsuPbsAkBBxtJ9zLrqdkkcsbbw5RO3ORd
nrKeJb3JHsvuXbMuJRfdk8m2oKV5Z+pKuc3GI/vujDz/UZJCedt5ZrwuTKv9mDRR6VXlimt8wxCd
UOAEq8gd3LvOIVyuES2lnG4RwuDYy+Whxx13n0ure9Cja21b2+tuUOw3LvxgL351ZVqycyCRrjSn
9jaPBu8QIHzcBkPKjot95squlQcOUlScieb4NMGXOU4kmdx0g3b3bRSKbVbEDTjkzl4CiyFZC9T/
dJYJzOmB9m1adF4yrTANKpK7aEzvU77VD70y0cB6iN0tZGk0v6Dc6nq8hKqqd3FaQBSPc48Jv26t
XZqKcJ3ITr5R/PuXKo/k1hRFuPODdnAJP8pMvWxxXrAVF8b1ZgOFQ3SkttynYHamcgXePT9zLatb
N50jZEttoi9asFk4sjyG2xVdUV2kWchVXlIbUXu4KxnCA5UVaXAVC5J0YTmj/QPdN3NDNXbOB/hj
3rSAT5wGvPVuzBo1zCKBswMNKMcDxyc32s5amoXJ6RNm/f8NcOoUA8Bry2/9f/5AhvqdxvT/JE0K
zuafqUZOkK2xhL//QTly/ZG/K0dM/zdcvGD7LEsacKP/WzoCAQeGlAkZHGrU3/Uh/+DcyN+u5Bu4
lqihQEld9Sb/4NyYcG5QPHmWr6TpXulP/wBdXf7mx/0bASz8Kv/+v//AoQE99W98u5J/7Y++3abo
XJ8WOD9NmCZJrvH9zDbtTVGgrB9v2R7GXnjflE5owdZ0iDVCFKwtrCcijsW0bJ2oqwjMY8ImCUhA
GjGxCSzD/gsV/GSz7qMzoch3CGos0OrOZabKlcGz2qkVDE1wJDJEHA2rbjZr2a/iGjG8/XsUCtOx
IMYXurINFtPvBHob9X3SjxKAlQexzd0Hts+se1mQM9986v5aiZIWZA7CXujOpI1eSLwlwkHDC8MK
QfCUlIyl5lozuyPqD80wJMfRIFQ0BBuXWivLbbqKCVyDPWM/GlOQ3TIDKOxuZ8V+A2jRJQYLzCGb
amIUFoiYA0IxHdy31oYwD6eul3ESDV2/HItJ2C4qQPQiJM9AEqtPXq+s8ClVvBVvs5BVBc1aWln6
bIf2ZL+Fqg/MC5epU9x6+LbI6q0lolKgXYHjmHdmBXzhkbSzLLrEk0NQNVfhVBewP3EmLHOvjcRH
yr3zSTsyIdUpEmaIpsEk/65T6ThtOzY1xExbMos3NYuAFK0p9E0idL1+ZoxUeXN055HBEiSkLwx2
ciKXBGAxYD/SmVY5uXhNjRqoEfmlnKc4+xnHrBDXVdOk4Ln73B/JWWqpqhoyPM1HtELog5YyUzUD
OAq1cA2VKJt2HWaI/iJCnVS7hAzb5thnuYMVgsFOI4xNxT5F+su2Q6iZLIMeFaUmEItCgVmJsOcw
Ws1GFBQTCyfS5FEvYbHtiXyws3T8idBnzuyF2aZhMHMdY0NnM2tWiIMrzmHzzWC3FG3cauJvWJKC
NjFjJmIaRxkBZMCBKZFm7vihLOITYoaqlefJzOw+pS5GG8PeeOB7s3bzelAPiaC5IE0TuKFx7GJt
iA8Wmy0J1VNtiZzdrkxqFMm+nkJuMjx8qfuC8dmrox2/dB8/UlB3FCQxe/Vopdte9IgTLQkBcump
CXMHUcYl4OdlOHom7AuqliZghdxkwvzJsn0qntuummyH6AzKr+8ISrEmZ6yAcHtgdjKl+zZ3TfHQ
0L2RKOhF+UgGUhI3b4ZbezNuqLazR7FozXYMnwkdd/RxtrjPa6ShQRs/2rkBT83EoDnIhe/4XNa0
EWNZ7fm3iB2g8o7Me4DwTrD3DG8I9inVHCIx38vwlJEyaMXvPjOP5rkb8BiQxMKaYmKU1WD/uX5d
LZH+RLnjCsQJMlHV4ioryGsid9D808C6xIIyp3AT9UAQql9vUst30nOI1bM6Mn7qih+R7JjRUKvJ
9CszUqTiHTNOEHMRiqnpDWll3BIghWnOOGAKGtpNU/XjcOa/al13MfJIIj/xUACXCwb5MMWF4IRh
o5VmsVqy4mKxVEas6h5JFLPkGhFnpe6EAYX3J2WR8g7sTi3/NCpnrteJ3WCMKhOSEzv0Sf612BIi
ylipIzklJaPPI/FzbPuyZRLkJNOhVnkU7aAsk/yZBIDutsJMMJVsk4EJ7bCXbTF221axJHhiXuU0
zBExf5/RXkXDm4UfbTiZ1gT9mi1821iHlpB6JLl25yEFwSfSnKM4DCWP7NBNGTFOiIQw101tQ/HB
Hkh0Z2iAUUriu9NNZ69K1dAvYtnRBtFnm8aIrsW0i3ccx0NzrBndESmJvqfv4mWCJ8Y5cWIlxk5o
JyNxEvc3EuTA9Cyg+X7t2vFRh0SBLMdRxu6DnQ8p53Eg+qkjtqWcXZJRh9ak+7CwKkTnSI04b1sb
H6q/SEtbTxd7aKLqHPSuMd8NLUF5iBicwR2eUSfX/qqrgD2srGKyC+o4wh42WdIN3lH3avaX2exf
owjsNsA75SfsBO9I6On6fuXZiMA3Q55jJF6GUZP634bFIUXiYg50YZGl7DqrRW3zcMATEDDJGFTM
xF/X7P4Yq3tkNX9Z16Ul+OtkNN/aaCbNaG6UET82keOGF0KfdXgGcTNgzQ4QJh4tgxi5g9UyWLoq
F0bjpk2Nqn7hWHQoGvNmqNcxQbBobqrCtL/pFmiuuWEnZ7xr/Q6DUo1a7jtsijT4Zk5Z6FPlDlN7
QPGTGA9T2FAQL6JqivIlufAVgp9Mkb60LTKzM9ZzDzL44pLrp+n6fDt6TdyxxgRNPDAb+tmTP+Lc
+KY5yX5miIrsai1gMheXREtZr+ueLe4yhd1jBKuqduJmmYpKJTdRqXS/cXo79leVNRuSrJI2dKuf
edwW7W1A15USt4atIT5AqnPnxzn20Ya1mRPlF58RRHQ0WteYuEjsNlEv5WRN2WEgz6Lb0QZ3YuXK
pLcOXSBT8Zokdpcly6GqI//12iSkO4MCIFnHmCeusDh/qPVLn2SqXWMNIgQBuxAYhau20yzUrm+k
ILkv6q3y3uLxIiwaxxLxLIbRqnsonGNYrRI3yjHpubOk++6gp2yduVSS9bJhTadgbhm3Laj8sIcQ
U1ANYsESMQXPn3ls1rMVrW8/v6kKVe+Plh7CecuGeDYPNmO7aDOmocrjRdGVQfpYVoEeDqhnPOMx
kqms96xDKoH3zImz7AfigA5CQRkoXN7YhPsPNh+Vf6JpE3yyOeGDa5KIuvKq7zCLW6s0ZYgaJ6xd
80fLILb5kfVhgJF0wT1ZgaMD7+5ck211VLSAfVpE6xsrGbv50pYlm7kVFjEzOxLvbbgEMFlh1cfr
VOEqO8QgHEnY0nag70aNdovFaNeH6NrsGn7TgoshwKGDSsvwNZtRBq0OAkhDBrj54A0UP2e67yLY
lLWUVCKQTHB1/KQYw7Fw7lPf7vHJYiYE7TxzgqCdKBm8Y9KKiwSEbt4yzgCpbLpF0e9bmWPiXxNw
JHyNiV/Z2C81Pdg1SSzRzCRXvIVDzAnVYd4xDwZIEOc7oYQoNSG1yWze/efy+f//eiGXTuR/V9Cf
3sEX9l9/VNFff+RvvZCy6HgM0+LYh9P5PyJ6JX9zcesr5RsYryz7n4if6jeskHDH0DAqy5coEf67
ExLGb4juHdT1MHFw4rhQ5v+TXsi8wpD+B2GkbF7f5uX5VSRmVOX+guni3K4RkcMrwUKGeuKuaLtV
Vz5gel32QbdGu0dtQSRit/mn9+jfNGHm9R/+9YVZ+JseVGHlqt9/sX9C+bGUYTLag9vu7FdkkWsD
MoETOQse8IURk3lLuG3F9097+Mxaho/sbDAVIOY2Vo4Ot6l/8xe/0b97K0C/sLbEnuDQov6xO8RK
JuemrY0Vnw6ack2r5aIIs24KqiJvECuZO8t2jG7yy5+/8u9hWP/yXkBvMk2aXGXKXz4EVh5txQIR
9DiXVSpvulzt2HGQHFa+k3X5FIhvz3QQWdon2qZ1gTzRdTNs1yydZPiquBmnbCJ8caXHFeu51Z//
fte2+Ndfz/aVwbnhuaBmf/n1hOX3FF6Ug0zxF+ODZYyrPJYnoxZk9BVHEBjr+S+5nv/2ycRLYrvu
NUrBcH5p1q/VGOtOXjW9ymOgvwNQWZcT0amvZcNhjnGudbZ+MP4FsO6vXtj9hR/m+qjWYVMYq6qf
t4wcu4Wb6dtMvbpgiYiG4eodz4btPY5+tP7zd/pfvhSkpfEmmy4jE8mg5BdrCwluWW8wil6Rqsfo
PFni01+S9L5sy7/CD/7VS/3ytLsaTUYC/WPVaAeveIwXcCL+i4B3c/gLEBtn3x+fH/4qvjOkBnie
ez1x/vjF6qG0jkYcGasR23mKXA+xyCqzsr+AAP6adoZv/Q+v4/3ywXk9JsbYCY3VbONIxHqQONmO
LcgBDwDUC0rVrLvm9C67GTSP7T/8+Yf3L1+T68tLi5QGRfSU+3v60z+daHjaGCkTj7tCSE9OFTLf
YlFO4TZ0CVyrWXLx6v9F2nn1uI004foXEWAOtxIVRxM94zA3hO2xmSnm9OvP0/7OASyKELE+wGJ3
AQNudbO7urrqDamt72+POtXe/9+s/xp2sroBbiGOguKOqx4T7AUka3Qh92NsUtLprZG6UjEZosy1
znnWNUuHRWyTi9ggJq2R6ZnEBw1Z68tvC0Ff6gyNb+tZX/0A3Iuq7esBuxJV2iDxsMnNI4qg3+30
Pfrlm/V+qMadrVXwGNotRe+9pDSYniyF8tlPQU/EMRH/NBRn+qvYjnlYsxOq6kcLD6hOAhTX9X2F
MSuQzWPRHxQI+IgYhKgpxHtH148NGJUxOe9gVDy1tnFPoyJU7lLtbeF7zf42bnCNC9yEWjf5Xk4w
+D6iDbIrvpT2LT1/ybrUpTyzU7GRDvNsZeQ7z8Jp2sYEU0fuwaNkce5WDkuG4B9oH1zWPkrEWG7/
MlVoPE6/pUphlh+lkn5Mr2QodT0sda6hAZUYrJpAtw27dvzsA+c9283dWXVOhmZDLvDRNxnu/VUA
eygD6IV8meunxn5QwYdY9pt6B7rjcRyTU/pf7yL2myZjn2ZQ8eC+n3xZu/AQ2RlT2aUctLEqypx2
u60dUWrzV2KVQIDca/rShrqsGJMmMSy+AyBSZQisZAeTbU7BwkcCBVm30jkAhH5MUu8TdbFNU2FZ
i12Hio0VgnHHxqoOSjE+tB0/w/E+R0t7e277mEjBy7KBeIguCJZ/S5KaneEZ1NFGF9mIfd9WO1Gz
pjB7x1PgZxh+p30uMe7trXF9JzJ/09G4mXSuJouk82LUVNZiajrI51CNApK70nLv1SGqptyMno8A
Bi08rFi2qOMvKKHOxjdLtkgCMBR1FGsy4ZaOjRIh/OjqY/C1bfq7angdowBhN6KL5RxaahB4X5uU
hsUv0Adv4VzM/wIFozAbCwey5clVWZix7eHLMrp21t5ZtCRB5e0kNXzRzfEAVUbt70ql/TP/+HFw
pK8Liz+3+eDhW7oMLVWRhdHH3588CYMkT1GBdMch3dcHbI3KRGjerShJbqy0f4BX90jFEMnHBtk0
KoRSw0u9XPoSYpNP4wOyLzw+HPpD5nTr6UHRKlEWyQiSIabWYPNLSLVG6WQrYCvP3qkCk+kE6akv
/aU1EMK3V2PbmrCo0vAasSYHMEd+BC4rt5wEJr+gLITfuqa3LmXKuzgf6LCXB8NqNmhcbHrlTjXz
Q9T/31Yfli/znaO5s2c5mo70DXFOm25F9P9LOTvzIej7bro03OS2egz9hE7KsFP4JcgP61nv3v7+
l+LD/4s9PAVppHHcARGJ9OqvvELOjL5zJDI1nBTo3o87VZY24A/24i3SwRq7PZwi/r7pUtscdZ6F
Cq8ReNoX4wWRgnifpJGE+tAbK4pS6d6q7+iJbA3Jfm2DrY2DX6bsOwQaud9Oqu+84u72pOVLP0XI
AV/9FAOZez48QW/6Os20oDLOjjKCEjHRO0xXYfpU5SrAH/8FOdVHuesfmvg1brLT4EWHhYWY23O0
IR2VC4d/yyKF/mvhlWSUAFqZo5v2thtQmdZM/WCnP0HlPhdq/xOkz8krB3yuxpNsS9+HqP0hNQtf
fy70cvRtXvqazWvIFr/yr18R2VHT01nqXamgLJe6hgO4uUjduM5WCNW5FqmmPPS7DCnUhQUQE5ws
/8XQk8BTxvVQDVCW3VpqNyKljc6YcJkNhOMnPdXuQbsf28y/D5XwWPY/8rp5RTpjlyPNUkbOJ11Z
rBrMnECWQpVJsRVLJh5fLgYKXxnMgfj/PpD66FjBFyxLGNl8Jkrvn2j93JuOf7RiXIHD6jBa8b7S
pa03xBQUm50+Rs+Zwm/DM2vsFpPxmRCJLgLFFCBTPHjMye+LpKgdcRsc3arotqLd0NSJy0aiKhv8
Nv2N2T6FKuW8ZvGSmB3ZZkh8GGVI4pMAiRqa74PqY7OWwQtqxyAvvC0aa3fxYB4tpwJBXa9/92X1
8/YmmcsadW4EPotuyShFTKaMihI6H38IaVhjCLgijYZtl3dbHyZOH5l7yYieDe5vo4jW1MXXfvtY
Dfh96tE+lMUj/jdCeA+SWlMclV401Oloq/MsuP07525xgzoch1mjuMb/XW4dmie8eBtvYIFWWokm
dAZGWhakXDn+Fo8W6C+LwZXhtasyFM2aNfzshYA2s30NWbOQoRfOo/yKy98wVtABEp00qtZZDznd
o2T3jJL8nio/BuHY4kCWzFCj+5e5c2aYtqyDqp0cZCWhX5SbJI1FGOzUwNzK3ytFPyYONXV82mpt
2FGmRIxcOFYirZYtZnEzsZSSmkgf4TlxtUxmrlUVPKog55CW/rZoUNpL42enkE5Jl+yH7k7VA+4S
XWhf7jPeGUMfviD5shDSpzbkIo/n6UXmrAkTMVufhHQVh6DAsQ0ulALBAPxxTQUeu4JqdhtgBQl7
4Q0TsFULEBnP+u+V5q8Ty1opeYvYV/QO4nmnVA2tlgK1uSOG0R9ShlKfqkrn9QAKciiWks+Z21iU
exVKxRRLMWm63DIGxVnoHzLbBbpu4XSnyjA2Rg11Iu/MDxPwtzS+IaOEcmsQOisFT0gwsrGe3kUa
+iDmemErzdwJhqKYGqtoIwQjQD8X15GBZpzisJWUrF135QAMMH1McMNctUoBN0oqvvtNc6dk2j1a
egnkp+w9GAbXTHi9Jvp9nfnUgap/2eHsLrj5LBG50uTDdlHBk9H3Sc1CT4OTDgIaF9P9aNtbJKe3
dsGpr/mRo58/ZwkYA0jXvpz+Xlidua9FK4UYDDCeysMkd4rPcjcUA9s8KNJ9oSG2q+VPVoZrm9du
k08I7UJ4khDmQLohiu1PUTWenFg70KL62htLMU+MNrm/DZXCPm8HgE369DZKgA+rDjYvrhWWKLe0
tIrsj6C2gCEB3yTcFGd54TqYG1LjjSyK2VSLp0PWFYqD2OcMLl594EdkV1RtkX/hkO1Aqqz5RUuf
fiZJNJAposwD24sYI/78rwSpzBGiBxUKI1qxvgYBcgK9sffrYFflvNP98tErpGdfAeWDSuiqsv2l
Iyq2/HSZAduD5rbRs6edcfkDCjgeSl3yAyo0U8BP+F/6Ao1w8VqOpZNlxHvdhMCng3LVJWqCza5B
OAu1k+f+2+39N3e/0BayZVMUXK8O55neZzv0COui9pDnjlvI7V1mIZBqPzjDvpdtlCrb7e0x58qu
BgVPoBA8zMRXv5y+GgordYuLFQEHfLCrR6XWD9I6W2mF9RupUXTRQINCOUu8frcw9lw0MrGlFM8x
zGmvnuZOHdJQrwYXGI/r/+4M+xPKnXcVHeXWMvZQSvcWnRI6JmRiqP7UxWNQ6/uzNKBFb99Bh1j4
QXOb0TQMC06ChS7AVRoGYzbrHIVSehsd5TZ4GdXqUYeF0Scl+rrVI73rdT6kh0yN90o4Ptwe/3oD
8EykkySahqYFZvnyW0RRJ/e5z3qccfnATCEbkyMAm09eF3z7jr4hrJ397RFn8iqGtGWVuOvYwqH5
csjEDOzzEKlIuAPtUUF0rir/4GTmXTloPNSORu5v0QJYx5Z2R1X4FKqLua+Y1eUB5EXA6eOSVDU6
ppPgj/pG33hJMlCY0EAUpXut/9KltSvKZDDEdjbr3uvxdqRArRufoy5xFxbhOr0RbxJskZEOJ8fR
Jrfi6GtlYufUIajG7USya3X14X913XgvXmh6jn/5Mcs/ChXdI1NbBUDjb/+I6zoBkFs6zLSNUFhT
pjW6DPf5UaihuS1aVXj20NWJn0NwCFU+bCrC8O3hro+eKpMUcstRZiedFlvxr7DbxJ1SkWr3PEip
jPXANytkANGHBIP5/zeUPtlirXwGpJQzlBrxAeFjRPlTnYVr2eiWgtnch3R0qh5oAdN0nBZ6z5oO
aVBlKMVr2Lblsz1Y27YER5gV3B6UROS1jECDBKBmFalCcMp4j0rzQfK999sLPHeW0TMDNYDyAmII
k7hKNSElL7RoHoXnEx59h3K0XwNbvQ9e8vbd8n3IU4s1vpmjRPIkU+XlMUfNcxJAqnMFCi3Je7dC
GhiU8T4GxqpVQtsE9SzkukpsC1rpC1rLeIhka1iBb7enfZ1BEEpojmBBLOLo1GsRm51GQWYPK3D4
nOddRM4YxF879UvN9YWZz1JVc+aLq9za5GvUVkFAGJf7WK8KXJOLEH5RACzKCo7W2fukR1TafgW0
NCT4cIOVbWPHfi1NG7Be9iKoK7cnPfOtmTXvESZMK23aerGq1tS6s9S5ViFtZM2HYt3d6UnkKnmw
qmA2GUP4jd7a/e1hZ0IGAVPBLwhwvcp/LueeIanQa1gruQblEI0+YYFQUKk1m6xCFg5JjtvDzc2S
ugh3BCtuWtNSQXt2hK1I37mDnbghD04rCDaNabixwk5K7870bJUiXrqhru9kVWTACvcyvq9kRpez
HLOcEkWUdm5Lz6jpX80+WsNZ3JGsZdZKRrPCl18wHVmp1T8ESZV3L4pylB0cc1qvcqxUr6uz3rlm
SLatJqcOsZ+mQTE9iBfa33OLaxCGBXaA99m0r4himaMPMGHQuYzWZy1xJU6OLIeHCouACGp30Jn7
JugXMo4/dZPJ5QtYQUY3BpsinoWTPVSC3FPQrOpcR//ltQDrqnhbFMUmCM7vIc2As/VdQxw9sfxd
kEK9U8CzKPbr7Z01FzRATIiYRWPiKgkZiyr09bOK9mUS7IKzsWoN7R6xfVyh8FhzpE0NM+72kLPr
jfaaLU6sOLOXu0qNIFFmKfPGMAi3pxZN42odN8+R7ruGRXMSEaKkWbgJZ5JtVeWC13BqRtwCnt3l
qPgVId+AJKGrOKlrt8jQ+Uq195CxjqVdLGrzcb72feeUtGQAoVodbs96bqFNMkxyPraYKlBrF7d+
a1VmrLLQg9fu5XXOtQQqe5vVvmve9Z22cHbnAhR1RRSzoZioV3Fx1IyqLu2GAFVg2hE06zhS7y35
LUgpytBwuT25mVo7q2uwtrhg2zT9J4mkaQS23BgyxxX+iF1Y++KXgiY8Ndxm6LdDTJLjPHemunDT
Xy2qI86rQXXfcWT0dqeLGqI9g2UVTW3kyooQ0aOo461Y35nYtNZYGtH3+q8z/TMkIr4qa4vQw2Sm
BrrUjVYMMhqd+N+oabmTcG1DJP0hpceQ2+YJI5HSReQVfY1+CSqjXH1Xhica8m4XnXXunstthEkH
7NaO8oAkF0iFRd+KB8cRev5cxuvcTH8PffXDse0n297FqfTFk+MPvYCjrCVQMgbcTpL+i9p6CxfU
n8fKRTATv4vUA/UTfAnALF3+rkpCUY44AoZHdT5QcvskNbuhqfcomkP8kkp73av14CphjiuWDQ8m
Wmd4NmWWaa++BAmKZJ+TNjnZXfCsOvJPS/bSdYGbY2Rp+5AWnidz040OSgtVrB+1CCqrZx0z3GS4
L5f6N3OL7KDFLppHPMydSYRq/EjvkhrQAsKda4TfNmOK/03VbXs5cY28W4pN8+MJ7SVMOih/TfZU
rZfYcMml7Ea1fo/7HaZGKDR8Et1y0STNlOqgtf1DlrwmYbQBD71BZMct0UJKoHqZpv05MZWFDOe6
m8kXJXeWyW4EUEkVYfyvZ4ofDpXV4KYC/fS1WAUyqvlReuLX38EmTdRuV/vNVj9rR9PTcOzc9EWz
QQwzWy8cuKs0U/wOjQY+j3MgjdPAjZsrqp4ezfM8VE4KxKK8Su891CcIphuvGFzcFu4cI/xWNfZb
W4G0SWS3SBfCt2BeXj6Vxc/Qua4pE4DmmJ57rW7aTjEEllNL7tByWhfn6GQMUMV8fMgU/w0hsBfY
f8fazzfA8J9zk3ubQjx0fOQF6NPwAIEF6cLSfGl59fey+YJt4z3kbe+tRDEFp6SFzEYVKcTkVArs
A3csy3eNPjF61OohmwBxs6U7nz20Qqj/LdDDL2VVUWqNs7VvaTT8aNIixQToL3KEqVd1CMjpawlY
QG+ftDx9N/jD8tz8SJoeGwjJwq/UE3r50pODkw6NiYWAcl0dASqADYjChUnNnHg32X5anuNNTEMQ
hYh1WtjfLBQklfzeqM2VVsffzpl6QDFj7fTpGgLHa6kvYndEzLpcPUsGviugA5QneGBc/oShiB3D
OtuiPie9weU+DCk0pAa9zK77UaHJ2sSnTjv1WXhH6yOug4VE6fpWJZIKuDrhVKEKPc0QzRbd5FRD
sjIc9E82aLsxOxle94DHFXxLdGfJVXsXX9uP22fu+lplXA4/CZoiNvs0HgVWpWOBA/Fd1e+rmk5k
IJ1i8we6JzwkUxeWzcJOnZ8qoCxKsBoODdM2Vw11rc30iAZfoP6s1f5kF/Kz7mXYVp6/wR0+j91j
Z+j7wVSC/77VmC7jst0I+vD2L7+z5+eoeeIMAWfe+0Dg55OOmvm5iIt1YoLaArjcoIIaBfGz1nGL
1vUHj+Hvt5d8fgEEesSyLD71dLMVUQwBLXUGN++LlelZG5yZTgjsvRj3XoDCelwfzndGHr/cHld8
yuke55IDHKNYYLSmXbJBUiRD81A3aEqiKG3FWrU2qfUdKMD29kizMwSLAgCRtw7jTZK1Adn7BA07
OhweYFKrAv9hOfmPTH9EmhOk6SpsJSQWg29ZG367Pfb1BUtK4pB5k7SxvaaVdt+La1hHHCTfSFxE
RzZ+TVqh/JbBpCnYC9weTdyMV2sK4Z7ggXHQ1cNOMlQHRighXgfdJOgIBSXrtGrunN47iVYeqd19
s1SOmTu0xCtq+mzh65ccVOh+VEYOLaY+9F6Vn8h1fccHlDj7OfcUt8q3UVd9hfW7N3vJ9Xs8Xjrg
aH1LgvWsKhVCl/K4bmRn4XzNLT5GN9R2WXkFg9LL4xVL6B/pcQd+gAZD19WPXafuk+IBn0Ne9Etl
qbnFB1XBZWdSPCBLvhwNdt4Q9jinuta5O4D8IU2/z718i6XRHrDSKpaDA9oBS9mSiBGTb05TlxeB
KiDslPQvh+3ZzbIsscNMPTqOIXov58DFEjRahYYgf9hfkG3f6yG28MVYPMl1TD0/XDjMc0cMBAvp
EkmKOGmTyaf06AqvlmkplMEnI/V/lf47/EJI9dHW0rYy6sb4arSr2lR/3t7zysy6UwU0iF5U8rWr
+ucQUaipIsRSsHNfox241fp+18OCqiyMnbR9YvY/ECX6IrDuXpq8o0r3q5drBDCRSpLGU1BFB78z
Tmb/JOg5C7/uqpIlQAAUd4AvKI7GY/Hy85zBHY2Zwx4EALZHZRrrwl+oAA+rAcRGb2Fmgcu5akr0
3LIBdIsTurd/wcwhAL2h8Uim2QYmcXKlyqVaDSgS0upM5Qc44B9dTH993HLP4pcoLWyEmajOzU2h
A9inDGJ+shsLxJR1jQjr+rr5Zhj1Ab2DBylS3tVIWSpjze18jM6Eew339hWuGk33EjI2Y9XKUw4j
VwAtkV075imNFBN082i7WmKtg/IN2KUdL2VJcxsPPpxDXIf8B3js8tNGeXhOKwjPIMcQzaPM3Zf6
bkzYZUPhxlX/UJ+3Gn2G//w9VUY0BUxApekxWWG9N7ilkqF3C4q+3hiiBzjulMg45sj9hmDZbw83
M0kVBD2VQopX4FknB7u37RAZI/hjfVo9GorbGZ80yd86PlbM6jcPUbB+dP4hJ/tDraOJwj9Xe1by
K2CMRdO7QeTfNwhn+4H0KrXdfZke8d32lBcTH+0oC7PVP8wWtgCVbq4Lx568vzFya1G2pJek9QPC
m1/7/DhmaID6+j7HoyKANPFvKSjVbtg48DhI96f5CV5y2ihpbCRoyVKMmDdmh23TbhDzPcSH0vvS
IMsJl2Hh087c2yp1JEBmnB/urElk6JQSLcvszM3RQYnXtKNGMR2xtU/4LCPoj92Nbiys79w9oeoA
LmzBpaHAMWndKCYKBmXfDm6sRkeEFneM9xpm+KUAPSxriHsR1O7wA3r18+1POzvbv0aezLbX5FQS
2gNwxSs3Gr/YdOjOxRpK/64fhLXhEshkJvBS7WUXwRGlwzt9Q/UQ5j2zo8VttB1VlOZonKutMaJr
ZnIxaQtp/EzgpaZvAyIAVAFkcnJOUf5TQtkSiBbDWKPDsy3AdPbSk1c1u9sL+Wc7TjIOyoA2zEDb
5kNOe0JhHxgZJgXEXTncybiUruG6jRs9inZ9iRyiXA5HD0o/9Ln+ZFj92pTUY4HU9Coo273S5L97
3KaN/Gxv4iG3XcRXFpKi2aWnqQCiBqEjysOXkblFVzczcLt3I1U7kn/vQJ/vsJ5cwQ1GpnmprzC7
qwWSiLYcKGJrGiTbaET3QMCJ/Mjf4it+GuXsPeqyd6U89SaN2WBbjZ/Hnjfc7W8xt6npNnP38HJT
AcpeTlS108JCeI0M1zL+lKF7wgZGJK5lCmWOblvBs7o95NyFYPDGAIqpUx5xJhutHW29w3dscLW2
W6kDkJh8Z2X0YYf3vs8pmIz7FLLm7UHn5mlCO4eqqVDqndYF/AI3ZAPQiquh3aTYyR6pj8dEk91M
9dZ20z9YfODbQ85+VAFUogpk6tclrLJAxAhJMbY5Ek89IrkWdRapoRjTf0G4btVHUO0spOlze2Ho
uSUGnAXulzo776rJVx2zJvJ1jIMIU/HOrMGpYuPSArUN9HHVRl/HArskY6GjMRdA6KHAl0NWgGLj
ND7mVWtFIYO2eXgUhV+yKzRt8Nj47y1Wtg8vFainf0iL0xSmxwy7STSG6s5gm0FUZca48qm1qJW3
EPVnl5KBKDBAkQRxeHlAkrLrIlT/AXdRVpThjeZNdydeooNcr1l8vp7/ddCW0uCZIiJT/Gtc9XJc
P09RbZN4lGjRKTl/k0z0TmUbfZHHQefYpEBLszs8PFbpo+Af3t66s6dFo3ouA6+6Zp/VkSYjzUKB
umjTkxN1G4R/TzFuGUHzoo40Fui03h5x/rAA/hBMsxlYQtvG3tg23K7tAKsTHZ+dFPtoUpSPSedj
DqcdYOjj1pe9a/k/pYsUr8ELiGcHUelysce4UiVhsIb5GBzqaHsOzF2ejbv4kNrJuslR9Ue6uVt4
2l3TKMQ2plsDcBie01WhWJOStgkyEGS5piJTzeN3GK0RV5fM1Yp7yZPorDfqvZGqPw26FX7QHHos
9kTnYmiyclXh7oYWDmLzgWt3VYSIU1+uc0uvsFhBD71ZYuLO7Qt4SRRW2RZwXibrFBTFoCYQj1zL
Gne5L6MQhFLi2O3CMnsyLFfF0vH2vpgdka6hwFVbog1++WV80OxYvqu9iwfKVhkRq4dNX5MJYNCC
0yw4qSXawtzVT8Ucp3u4RtzGk6u/0vrKC8yK2AnzUi/lB6XC1XCwXoNQ2XuLm2B2ggiyyKC+QBFO
e0S2ro1dp3fUwkPj2NTNwSkztAKLR2NnZPHGN4uFPG92fpwwxqI1Bn/nckXLesScPWF+pXNfes4a
efq1EGfIxscEk+jbn28uepJQom8iVG+uIPoUryOoQGyYIIC/qNSHkjgWmd+rSgWK8yin1tZQli7e
uUHF5hSNbhpI09vB82rspZqSL2hAS1f9l6AMcZ+XV4onb86Zg+uFiqjdEih6dliqhXzF/ymaXi6s
gbZ4VQUMm2ISExbxswTkBW+lnWDJZ3HyDrHETL2FUD17UQBlE0VbzsnVI2wcIt+Ikbt3w0Zd59Um
8n8k4ydMGLcOLHXIi3Q92sRaeWa5rvt/SKscEipdp1bD+35yPLMii6MM1Xo3/9mNxrbTfUKBQ40a
7GSM5Xy/xMqfW2QHUAitelq7V/3mPE10FSkuZgvotpTINaI9taT7QtaOqfTWx9aqN/4pPacUJfMq
Yl+Z0+wR+AY8aB9YpjLUB1SlkxUo4/QMBTRI0OlsDlGSvCv2rxSh1dsH6BpqJTLlv4YWx/mvXnYs
PC+GlhUe4QPFw6riqA7DLiDSJlbM1zaRb9/U5EGajyYles1Q7xZ+g8hxpu81+h6gvegyGVeCUbbR
qrIfaExfHhlGOxpeeuC5bb3HgmFBZlu+1aP/JC2yr2fTAgrwgn4kpKqmSeWglzU0MZChZ+shPjeo
m/Sfy0b+UpTFAUDGER3ftXN2WtxSjC8L0xaR/mraYOrpJuJufY0MyhUSg9EH+jF4n7IhexLsIpH6
oQb4puRf6Oc+RsHa0z56vBQ5nh9DWMFHKBf2wMwVQaQW2Ks/NbRpdjJUgRF7dQ8U2qALUdGYSbNT
5nv7AtvkkB49BjD723OfyeUZkpRI9NagToqf9Neuk1FqL8CukGCTb/TY3TkNYsAPUVYtDDT3gSl+
QiERHSf5SmghQWnQwROYC96CKuolPP7xg6qk1YjkiS/lOxUtfRNxAwxKF9Z17mwxNjgR0XeiaDe5
6kNHgpyVK8xS99ZFahyBnq36+tjl8q++t1+d4eMc+ofEDl5ASz3Xbb717B//sNIUQQQqSmicTM63
g7n2SJUL8LUSfEVQx0nuz238oEva79sDze4i0aNFV0Pnbpw8z+rUxgLPJIZhQoQ9FwVZuXUSNBxj
t6ojSiwWruYmAML/NiyZBn0lUKK8RWGjTZUM0Enx4F6iVSjHztrqPzQsu2q0I+1mjw0Z75nxHwak
K0w6Td8EXvRknudOU6sxZsA+frf9R2xg0FL2zb1IPKLPtyd3tXvF7OhcMi0eoyzt5HWoOaNORm7X
KGp9fS+9Z6f5SOtjDBqWsnbjZs232wNOr78/49EOEkR4ShnaZLcEkK50A+1jVy8+wv6l8UMaPoBZ
9h5KlHXwG2e62wOKv/DvGMiAUPsMARVH74lDehkIIqOtk9T0WzeLMNnLkO3tq9WAy4Y2HuLx5fZg
VwdSjEbJTeBGQBJclcGKQXLyvIxbBO0w53HiXWbi09GUexPhDSfaen21xpF2Mxr2XRo2D/19qz/9
y28gIvCuAH50VSmqU9lOURNt3SB86epT23tgmOWdFWL0iAPG6MRbObe28hDf4WcQYhqx8BQWG3S6
5IjOOAREDXLjdAPrEqWiEgM3F+8u3O9+1PnnoHgZu6XwN/dpyaS400GPgBOa7N1MLzUk5McGhwl7
7VfpodTeFBPB0ey8PVefFpZ1ZueKHptATZO1XT0dPaBGvZFqjVuUcFErmGpQIT206qtns3hKR43s
HNuNYV363wz9Hb2nTQc0T7V/Yge86/ad801Xl1qbV9BqseFU3NupQ+P/TL3jcnvHnZE1Ma9wtzc+
lHP3MjjWNvU/bHxNPQfb6aZCSK6EQfl5UMKF62cakKdjT9YfAF2VK0PH+mfS3pTrndVWbqK+KXW+
7cvy3U+K/x4amS34DchOOpqQ2uVsPWvMi8YrG5fS9kqImDgaRr1gjZ32ZFT01hcxx/NzBFvNNSvu
2Um80krdxmgZfVE96HZ84LF5o9y/ayVkpCKH8/zr9jab3WX42f6/8cTv+StvGaKorHA4aNwRTzkA
FWte+SsHbAg2pJszrotChvv77THnLgHQOVQ+eRgoVNInMbJ2mmQszwPhXuWhp/1Ic+0ge/HaKH9K
mrbtzI0ho9IfqvuFgcUOmUYKIPJCnosLHQTW5WzBGAYOtlY1HDlvJffNus9RMQ9/o/+78vIBf6J2
lUJfwp6A8uVSK27u2wqgBvUggBNXb3u1SqpoxDnXVXM0FZLPmfIWOF8a+snJQ6Qt7d0rUK84Lhpg
B7BJFEbBs15ONitbG4/xrOHJ9+iUuIFJ5IvKe6BtkvMh7XdexmRxflPbr0IXbqfhwa4dFlZ8bn/x
rQULgoBxxT3uYi2Sz3naYETzVKp4NmL8NkJzNj/HKobflu7K+YtpbgKSqQQBaH7QKu2VFYbTK3Nv
N8Ja94xV3MK2n7sywM5QSuS30cGbrE1Codj3ctKQUHlN0gjGRLMm58b0Y0nXczZiolyM2oHQFLlS
xVMCyc/axKspvf8MfwNYWhXqYxTjV+5GGC0aqEyn8kvfvd5e+T+30dVeJyegCIgzBM//y8/vQGsJ
e59bMWjX+FYZI8HDTYy92h0y89h8a34iKJ+fd5L8PrQPWOWRpzivTrrWZWwIXXsheP9BvVz9HvoP
FAlFMjZNp7HcMMxMDxuA9sesxT7Tf6Jsiv/Ba+d9rtTTYKq4yH8bo31bv43duy9tm+Krd76nctrI
z3nz/Bl3wlXfb810J+coh4cP+lAtRPyrVuufU2PQf0KEhVfbtJEpoeQJ7MFvEDK+6yEpyasGAHiu
BKckk/eh9aSi7Fc5P0xn3LY1Wrf2XdWuY4/ajbRx8i2gvNsf8s+j6mrhhNwysDqbh8Hkyq3PXMeJ
l5PeYPSBASWwqeLUE655bmOTHqUHWX7wlbeyCyng4QUgpcckSVYm9gYLP0Xcd9OfwhYm0QJa5QCc
uNxTVaCaCU8WFgfVs96vXNnvjmH2EgfpKjtXK3poriHFa5urssE7WDvm/sLJvUrCaLFQ+eUuBjCN
2OQkhNMIT8cO60j8GRDCgXiTgRJJ9XgNS6dZSCyv02sxGD1eWswEC0gJl/Md/LrCJnuscQJAWYx6
6Ben+lV4R2dAQ2ZThW4FrpWeHaRnWV5Y7D9X/cViTwYXH+Ovq1ml648pCIPbyrEJn18tsGrmui9x
m/00Wvc4phRGuy5ZbWkLPSKU7zt7kycrLXmW7fWIzmhEE+AbPuprnEktlQeWt5bobWY/1BiREczn
6O7sAcds1eApHx+L+jV2nhs5QVG1ARSNWs35VdZQQcHMhu7aOgtwQcMGVhmelXTjW5vE/oYDyqog
1TbwPe60lU8NYBXYwJqDbSkf/fYjrNUVtveb1tvH46qJjmf6EekjlqwLC3Z11bBexFiBOTaIM1M0
aKQkqRRmde3W0ZtNgSs540kIRhGPekRe1hZxLjUXui1XxWQee9yvnAQqEkJqdLJDEgxSIrxTKtdR
/BUMXcxh47UFKTi3EldvVuf4PUKUfcAe2lh4eM3MFy0DZizEDEyS1Mv9kaWxMzhnuxKkHUXzV5X5
qju/JUzJrXUfHJp4CXUsAs1kQ14MONmQclbycA+dyj2TSYQyNybGDURL1G2xrJcw0+RY0GuFLLTw
aa9joFhmh5QY3SKyCHkSA53Ez7hHmWuOVIrl36VnJBSQSjPsFJ4Zyinqb/zohUWqq3TZSmh8ln23
KZbymdk1/+t3TJ4gJcIhzhkjUNcbMzenuiogGXnXbgbZwAOmp+CM6OxCyLuSvhebDDs48QBBGAxJ
rssvPVSaXGShiVZH8a2uPpXOvo5fvWQNU0Syd3bzC/8z8fqK8Fs2dpWHYTj6Ptu42HUI9Gff5UXW
3PVtLn4SOrM0YoXo7VSAQHXy0ekSfhL3sVLuLWvvDHdmubWVr/keDh+9VdwwpcyFFYXIiGY/QHnD
PNT+ctZOxs7q1sl5XXwY3drxXrTkcPui+vMMnW7Vv37enxfIX7HzXOoamE3KPlHgFuPGSLdxuiqf
omRdPpbD2ubBiB2Tzbk8pScZ4B3um7l1N54xrT6csmoVa9gou7W8CRR3PK/3inrndM+KtRA//sAb
r34osQrujwZBXJ582jSKEm9UWEdl0Dc2qxbQIHCS8PMYpx+R3yEd1qcHR8Yw2lLc0i43uIYfEqc5
r7uu/Br7xSrDwqfxfpeQ9cf8SxxXm6Il0zekx9j8jX7e19jaJ/DRzPscT10NRz3Z3tvdGcMKpNC9
GJxWlq4b1dlmXrYHY3OwjGdygLWkvtftiDzh1zL5XuVvcaE/hbK8LejzU3MOEairsS2mGo2x2KvK
T6w/R7GLnfRd0LxFGWxFmDSkcca9nu4wrsb08hRIxaaRfSyfsXn+3WhPIRvZad2YHmciJlIczzxM
ztb4FpzjbaKVBy1J1pkJzmkJy2VOGxZ/DhZVVoEAhfY1jd6G4/l9f1a5MsSv3Fbf/bviGb2UPHcH
bse7qNmPwa7F6VDdK+Yu09xm2HT9GvZ6h+ka1Sb1iDeS0zwdDPUoR/jJK/VqzD7Y4BvDgNu5RXKX
06c9K/f1e7odamLTxuF6/g15+CRJ+FZRIVyXukv1k2KPauzy6A5NLs/emtI6eVEeiq3zFKB4bjaf
MQjFG/b2WTGvnqXiKENGIrNFP/aKs6EXUudrhV67Q3PeZF+b7MmOV+cf/qP0reKUNLQZzO8elaWe
TfWc2ndKeVD0jZ7si5I078GqD8b/4exMltxGljX9RDDDPGxJkMxJc0oq5QZWKlVhnmc8/f08r3Uf
EUQnuo4WMsm4CCAQ4eHh/g/2t6j8I/PONdaEVXAE72lO1aGKT1F9UYrTHOpHZDcvQ/dewwEu+qDb
J1QGffKZxTwr6H3p2rfIOjstmj/xMfwCbM/64CS/xvGxwIHMO+Zf8+qH7o3HVKvPdfgegW9M3AiB
waHF6wRfSpCQFZptaM30vyDaPcVhuZOJb02UwHfpXkLRu7nBzLgqB64+kg1aORitni0ZnlDKx/a9
fVG4Qb79YbaGo0ROro1g262oYZobWqI4BaXraDpxuJd4H4uWfOr8YyTADzCdfHtAa+N8pzoh8AOL
/W2tsntvSCNlxNvRrxaY9dWLN4anLt+7z+yNsop4E+jdulwYRY+IPqb3tEwvs7ZHDbqxzpGtTWYE
y5BCy23hIQcaE1ZZRBul/4p5M9xR4hNhdKI0raXTY748e+GHASa9NEm1OTyJ8V/VhfiBcZFDr/Lt
yd3KFKnnkiFCFaM1u4ace3M4JqB4W59bOMFl1N0HJaIE5v7Mkj+iQfe5VIZwt2pPO+KctTP6Ru7G
6OhwvArQEuuuU4iApNmOEoOaA96jkrt1aPLPS3nQg38CMFxZtPiiblo2X94eeSNjov4D2B2uJz3D
9aLqRw8D8YRCrRuL90B40OHVp0ZxtI36WP7yfPyg96Z662WFzksrFgDUzVSnc5+TRyWt3zYoYERf
ER7B64yvTK6K47sv5S62wCEYup0QsfWVBTAL/QgotIAgr+c5hi2O7yNDu+n3yvqVKYe5/Srz7CTP
avfBBf5QKJkvIj44xe+MvnE3pqIF6IA/lPzWOB57tuyJAn3jR16AhwyKo1SZ6lGgX5ZT7wx2W8WF
7oiaKK0JIN8oL6xy4WruFDdNvOYV8u00+Z1eg01CVrX4EDjKuUXpjAzsKG4cby+p7ZHpQBivOjbU
tq4nGedFb+w9p/GNcjjaw8vQWlhaZNzGQXy/mJXiZ9pLiMDNzrj6bYBkMf1nXPn996zSbPRe1Vxu
4BjxjhgMm4gUXDzrpddYTOJAxLzHiFmAMg2zPVXZjcAJ2Y+sG7AwR9BNHQj2yIjDSOOXmn3fzfBj
xh/BFO+9pKzQVUZK0MQ/RDPF4mRNyCnSuCCKdEQK89vcf7aoiKLyCxGn8AcTjFRCAa4/GHr3wZ6s
QxGG525yD7b6eWeyjZvn0OizUfaCS4enhbn+yAoIKm22K7gyBjWt+GhiDWQ130uydbf9JEW3Aeyp
Z0K45B5mKf7o7MzFbeziEZB+ARcOk4/5uP7eVlCWTuaaFQIs08EAQSxarTXqCENM3qdYAF3jhyX7
l3Qz6ej+PuqqH5/aGtbJNS+OocVdu4gosB+jx0lf4amuio8783wbLIV2BatN1DDpc63mWXPTPI9S
vImDODo6MdekRjsOrX4Q1YMEpfJWEPAwsUivdobe+MRCWRQcsRAKXZn/3/aT1U8t0Yp24eI92BZo
A2xgg9zv9fypQB7YaQZsKvqTyRJMkGTFHti3gbC+/RS3aRYp738eYr2t0iquosSKGl9VQ79GGWCI
rTs1IiVdIth+CuyVvaV9u5NhbIJHAM2JzhvZ1vV710ONWbAGZbHWylMa5v5oowdjdPcibKebBRaZ
VBUU60Cadih1xe/H4mOXZXcR9C0j2ZmAjbs8j8Ps8/n5Bzeh68ch7xnTJgI1NFgR/QicoIbE/5kV
7O6cQNYizMn1OEQd1hrONqpdco4OHOW2051qdMLz/MOIR3pvF9xWsRaxjaNufSjB/UOHjorCp070
9kd7NXm7jlI8qkFFFoQhUWotoZCPrjuDLawx80vgQdkHBGv8hcJDyRf0XBGPDw+Njc6D25/CBTSU
+tHhnhHfF/2f5vK+58hwu+dpMI91/5CE6TFFYUOqN00UPSBwdAr1+l5x9zQMb9tBBg9OM07QEtwj
1md03beNPjg4EhfpS0A2b0/mYUSWpY9fxKHJbi/LgnEtz5XtygZsbHVq57CmkKIlB12fm1o39bZi
1Kw74pgkgWKNkS4WMsgX8W1MkLGECnO2252QtlFIB7D228irJeYMS087t6lRN3FYUWSBiJSKiJeM
7pgPWJ91Hlko/4vb4azHcH9+vb1kNmae7gn7jo4oJxsItutl3ttGo3TNUPnGiE+YXAcSVjh+0GWP
OzDFRJNaepfOl9QMTtbzzui3c8/oIkgnynuirH89+pCWRekkOlFdsaGm3VkflUU7SBaepO/64M6l
DtNWexDr2+B2Pap5PWrWLklsz1pFD4Gv3L9r/2aLaFZ7n5Wp3zs7hKaN7Pd6uNUUj7E+GVAzKn/R
owNwmcMcndUxPs44Wgwm7nrVpQjxAEv5zAghgVvamWU5rK7DAg/wmraAdrZBRl2/b50Ui8JCrHx8
sU9t8qyHZzXFRzHDyMA4RyiCuKJ7CL9ZpWq8M7hM5luDr+5YXTwnAbI2LDC6LRpoivgiBjBeQG87
V6iSEM3lM4eK8ZC1ENhz/cFtUBur98LjRobMPAAHQ2AbCBGJ+vU8OGGcxkM3V360pEcdo9jla7kM
KCAUdyP+kmH3HOUtoXAPInXTVxdipEgfmC5sEKqa1+NK4IOYWpT+EtaXZvl7iTw0MLyDbcz3b8/2
xsrmaifXaQP6APnq9UiRU5Zdn3Sl3zjzQcdnfK5NBJvoelUXCpsP6fLz7QG34ofcdkQHl2QFDYLr
Ee3KCesqm0o4TxOs4tzPbfUyDe8npIrsGVbiRB2MRnp0Lgf369uDb7wtShtCABZpC06967HzJtBy
QAvQnILwDsXMd1EAdwkD9+UwljGONX+/Pd7GUhahbuAjYBmRllyPZ+pZaORu4atkv+ps+R2OoG8P
8fqFVtsFuCBgffDxoAfX/bqRIyFxi6b0FRPZSIR6usR6FxXWO6zmz3P2vTMQVtZGpLLdr908Huzc
/RJPyAmV5U/PHH7VaYg/jWKbfpDirOg5Xwb3fejiU2N1h7xfznPkPQfj8LO38vTY1skdhOjm4Jph
Ac3TPceJEh5jXf80RH+9/WobxSc6glJ74rB3oHqsIgFCXoOX4/blK4CKli6/i4LwS1PHD/Y4PDbZ
h3kcDq7WH5Upf+pDC7/V4SS2Ka2NWTH3C0dvd2Z7o4MmTUrdZV/ik0JJ8XoFJbDzAOZVpT+jrCCu
q9lEpj1jQDByCmOTlSL4ri50sZLiIDEiohqUz/olVNO9QLlxFl49y+rKEZgRvu5VWfpyuawmEjaU
oNqGZCjKnsSmMSQqxjBG3HAXjrO1srno2OxgUXw0V5+GtBXuSBaXrxzjOQ/PZjGex6El376TjnFp
KifzRxlaZLno5BOii6k6L2q490FkC62XPw09EV0TK1xrFSrLyXHNZZ4LkFHdMbceaXFSOgdbPlm0
djit0e5ZbBxachUhdbLq6W5nlW49AbHMxDVSsBRrDn24ZNoytWXhj+oHh7u8qOWKLvJsFQeF8kWQ
DmdrCqHNhBf9zlL26ukbhwWRBa09atykRGvioJZDQTFSi90Y0Tw25kPdW3cJd4UuqfYSg63PzkVT
pDcQbLoR8Y6UpOidMS/8OLLx2hhO2CdVFY018mw6GXKjabGRRV+BTlgGJeoj2NvDqP/59pzfvjIl
HOArJoocJo7dq7g6NkrVqUFd+IGu3jtudPHK8Wy0IafYzvq6rV1gnkvlxKCng1vtuty8VGridImJ
W5apHrLZfQ/B4Z3n/MqCxzYvDqqRfByH/N8DZhhVlI8gIMGFWUsfcVwjDdZpOQDgyffM6bJE9SNN
pFzBrz1+8IoGw/jhkhT5Kejid4Zi3cf9uPPqG+GX1QQEH78bKgtwU69jXZmGTjHgA4pioub3xa+k
te65DvkGzcgCthE0ikqZP7tadm8s6Qnla0VTL727HNxsuSvj/PvbX30jHUNnhh2GJAkNJPAD1w9U
IOqgFKqa+17bP5Bk+HVSItZmvlak28Zk9RdUpMfDMquXt8feWnHiUcCNw7Q5iVaxFpWS0qkWHZgE
y3vUyFK8j46oGYTxx7dH2lpxbC50tzHe1VFHu37JtjJCeFW0xuKove8X93vhzP8U8Er6dlAOnePG
p3Ep93q423P727DG9bB06iI1rVjo4GFqqhToe+np+9FtUNOhFD547ROqN4+ja7LcpvPb73yj0Sx3
OURgyEAFo39znU8sPdGtxkANuruvu+o+n8ufAPfPSlD8FQ3zncUiT96levRD6xrAWvFjUzZPi60d
5kNWvfRl/vntJ7r5CqioCjuav8WqYV3MyRpNd4NZH3AbVi8ijhLYyOZmw8l0UhCDyWWmMKLC0H57
2Nur3+u4VBG5c4g79iq/yFWrd81ExWy2i0+h2G1STgzr+GDW6CjbuHPXz8qlbSsUs7pjRFFp5wFu
IjwPwKWHPhYrEHav/P5bMbFRR2zVBuANdo4bRPm+DPF5p2ycYjZvJc/2fVGnYIaocHAhnDWKyNkn
GxHStx/jJlGXp+AJSNFppN4o9TSxqitujOdubY8nhcM0g2HaqO192473Wm2da4Rb3h7ydgfImKTr
XA6oKLEWr998NJLWKxt38JM0fpBDfAaWlYaPyNAdM/XOTb7yXQ6Otldc2Fpq0HtRwSHLpe+x2vDL
3KBxqDPjEz64BtXSpUNwwtAOThC8d0cEPvGwR2rh30Y0eV3uCyxyQiUUz9XrBnVYOAi++3pjPVgR
9qFF+6Frf0a9vqeKJm9wlaMxFJ0HYTVxWt8otOhJXBp1NmMaTQD1NMhcfXXBtfXZxbGu1H+Vo/qY
p5i+m80HY2yf0npX+ukmV359BCnNsralfXz9tkqXNo0xj6Nf/ArT8U4GbnRI25r6rPdf9MpuDyWR
Lfq2s6gkbN68OgpHNAYM8DGWnCu/bSeWqRkXDaYCITiuBPTUmNXo/GVPagdG27sAOT+qene0kN+0
pVCf6UfkBXZ29dYSQ1ji/z7FKltPdXeIEr0dXz05X81QAB+V6XhflokfoujalspZlLd33n5z1lE3
4ZoPjviG+5liGVkZUzP6Ej1TdOz1Hs+XiWTR7s5lnj4ikXeIlOmiZsXOott4ZUOa5UCs8e+9kVZR
K6UdUwvNd4umU9M9FEF8BF9l3Hn2s0UfBt7zTtYmk7j61IwoMtBkxiTJq+xkcVp6TlY0gkugbr6Y
76BY5RjHL453oiG0E642R8OgnOqc9OjX+h20Sg0lqBAtazrrMI10Fk3K3sVTrX6rvD3vu83JpEsg
7UzErdeEnz7WqygMCY293t+LAkINwGNyqEjiuTsB09WC+g8327tlSoJ5M6OAchHOQsPjhpGolaBs
rFrhFEDgP9Ws+7bU+HB7CKGtyI/8K/0rICUWKd4q0U0UDYC4ag++mYbnV1cXao61Ez+kCboWFsLS
VndsFIVXVnY+4+bMcnc0kRyl+b+OS8GcLGWVAtyT4B/0L+Ivn5X5E5ZXOS+butiQxMpOurVxunJ9
4pTn1ghfeX2pUbxQGdAOH31pxGJr+NDFz47d32OLJNL73n+VVQD/5yMyKIVlY5U+55Dhy6BJR78z
hpP0xsLOuKvj8mMyPXXmpYq0i44yW8xJ76Q9CVaNEupdUTs7+vCbb/7bc6yOgcmN4hQpof81XSmK
P4zpW6SF56T7NnF/p5GxEwA3wj80ZjnzKP/dygglRQPP32aXWsn0KDJCA7qj4gSRHimwfyyV6NhF
+SUxkaXH1T5osq+pvQdI20oqaZEhWykuqbc610M1hlZvkVR2SXwprOEENf4YFfZJLxV/oUwRJMop
BtQDQKHGx6gPd+Zha5VzeXIRU6Jhi5rE9SlISgv6ZSCdc0KBuI+0DtDuaI+q9j0G75FR2S/cveix
Nag4cYBzl+LouonhVqFZF0s/+IbGlQ09iQjBAfcyG4ye4z3wLh2XnZzqlvaEYDEsNWgMIACpjK3W
+aLXrZoMnDqoG36cS6Qcmrs60YFLjcCknqfmC138Y1adnMy5l2qJak+XCj3cyHEPYfNO+hh4HO2s
+tuauzwWBndk04j2w9i7nn83z1Fxjy3Y9D2+JO491Lk+eTSH4VBVON9xo1FfBEsllupv74CtDffb
yGs7RbWET2LHJLeC8BePzDr8O4h/RvpLKIWFZvf+spFy8AFEMQCJT+vmFI6AceMaDegcp/g7Y3yU
3mw/cn2CbdxFn4P5O1bRhz7fc1/bOo8RRqAyA2ZMzIaup9jMwnhs8gH6fo8BRD2eRSM2JqVqgu6z
lgY7IXxzOAoRBqcjYfzm3OiTSR8nyEIxW9lQ4BmZVIr0T1aRwR7fk9PaHA3HQAs1elL59a00DZtc
70teLk+ii9IBNwanjX39axtw0vaQHVs7V9YqZBz5ax0unLku9Zniv18MNLDx7RMptLn7QQ30oGC7
ElrBqar25Ls2d4lAtQhTBEnixvUnTMAUKNaoQcCyzqHxHOCbHP3yIotrrnLiVJqy8qKal6n1Tm9v
ks0ExCJHxasH9QmQttcj94HXmBqwEErIyHZp5l0StPdSbViS4Ml4mdrGNzsgFu6eB+nG9iQtp8Qo
TGqW0yrzIb+B4dEqPch8WhcWFbw2emjVGn1U6aqbDyNdubdfdmMt8U2lUs2Coq8qR+ZvNyK37mJX
r3Hps7T62GM8pDfJKeqeUsWmyLp39m0sJRq3nLy0bZDYXwfkIjSntissAMIKGn4ReBRJLxL7qFXD
o3FBa+/Ya9nOK24Oii02Fy4YjyTp16/o9Gk+e4hF++8coD16TLEEY/SQq3xDVyJR6vOvt+d0awHB
6HqVQqMsTiXhesQGZMhEZjMgSXw/2D+FPRdxlBgRzSHjOVGfqdpfEIv+b4YVEQByc6Z3vVGD0ByM
KWTHqAMRCBFN0UQNxuxpSr4r2SNadwdRLnTsfy0NhhKkSUGeJpxIiNxgdL3ERX/AJSJpOlCzpoTD
6uvjcKF8cD8nT64HC/tHN9SXLt3zKtmKE9L/wAOSUx7BmFUSOeuFuxQqn1eMryWZHVKLa8l3T8lP
lK8hYUzC5EkQIdezvdx9a/tIv5d6PAicG1yp0hmT3phAPvImPWlG8cAJ+xjHfw46+MJ0z+N7c2HR
WRNai7S31scaOAuQqlHF/QRgcBV69BIxfMBQSVtg3/+i3azF82UZd+0RZcWu7n4i+OnIiQMuzVyF
RGuGPY5FIGaedBMFdQ5B5JKigI0y6sFy8FkqENigyUWQcvrd4TfSCNpbtPSEHc37r84CahaTrTQN
K9uwYPvax3hEMJoE3oq+I1ELlheQZRKe8FrbKSPcgrxY2r8PLTH7twCpFzYTjqK9X4C7i5ru6Lk/
xr48WIBYl65+mNR7G5Futzz3ZDhG/2hi+bWzsSVbuZl9i+aaQatPmOLXzzB7fV2bZs4qw81esIql
UlyG+Gxm3QczjpEF9qP8QQRq7cR+sGv3a18G9265p/O4FUmlHYBpMKV4KpXXz6HhHjVUZolWTTJ8
Kp3h7HJvnOY711uOHoavcd0dA2W3zbn19QVlJmxkqnbrC/JkGGlGy6UHNAwf7ZWkm03/lG3hmx5U
ULa9GnX3S7oXxiVyrKadpU7xX7pudH9Wqw6MZgr0DhmZhBauADca/Odq+0uIjlgcHzrW/J+5jWZA
m93l6l5FeGuzXw2/WnlGV0IGtlHNmVPrQa3wVsCFBjzhoDZnb/ww9xxifXsAq7p3kGysN0YWITq5
K9+A8tPKc6qxpWAWo1taFXjFcVAuAK3qk2PjsUcLfVSUM5rXp7h6Hr/kyidl2TOVlMW0nn3p9VAM
R8ONVX+92LJ4iJcmCRBlSv503X8ievdwUI770UXm8WYgHZdBMVEDirSaZzceEaVTYCoqfGaXEmEQ
xA8t/u66AxOQTWWxzXZ29NbS0ugmUvOnEgCo5vrl6OGpZCTIi3lVdLKAKYgzNRDPu2F2n8c/pqMD
C7EARJskd+RvX3aG39hRaPEB0pY7C53b1UZ203S2s4yNnCrjqWg+hLP3uSxbDBJrvO3BzbgN/wC9
cBzt3cE3ogj6uGQLKBtwLV+nKU0GUS4dGLweoj8igLG9kvyY4uKTU3ufBT7bpcVpWNAyUoqPgdc9
5rn3pEF6CheNcrV1nMvuMfLM5mj0n0suXTuTc3umU4MDYwC9S250N+uhDs1xaILWt/kMrnmk7X5M
2+gSuOHnPooOi2l9GbriJQiw5rHdL+lc8NtfVba870Llm4RfWiw7l5LbRUraTO4sLSIkU9ZHgIpT
ZD6haeg35Y+eIDBG4xlD8zB/0Z30Icl34UybAyI9D4xNipJrh5VxZo162vQqxBBrP8ChAS4XYXSr
+DTox2LEhDqM/eWAVccBCUm/oGwkKWYS3/UhSqycjzsf5jYsydXhP4+0WrUaaphxMCJLUbUmnoL2
wdR77r6QGmpw785wytv6nqv/5xA1G/uPBNKtaKJmdn638yS3+wctDmhLSKhQ1EDQ8nr7humiVXan
Nb5VwfDI0c6p+mMCt8BtsWyOcQQvq/s2iE8E0fPO2LepmIwNzYJbsUAgVpeLrlhspev0BsG4D5b6
sR+eMDRF7qSJNXKD+aBGT0X8t+LtuUzeblsLWBUnMCrTgq5azX44g/RFNabxPS85COugKamONbz/
8EG4YSKQUY2fdt72dhkyKu06jiPaDlCGVzPdlbbWmnkD09I+LLTmhLtb4SoxGufUuLOC5eCY8esq
+D+eJUI8MLz26A6E8xofkzA6Gd3e8bRRxqU8IKab0NagvDirpMxUFcgwQYgsIMlnnVNMjlAJUWFu
DeGDXHxswrqM65Tp3WuXxvmxMzm3G4ILDNqQr0TF2748XEVr1mMPj0BUoeMOm5YH5PT08kUeJcc1
d9DSVyWRgEq+5EmiDK0U6d52kBv09QkKDQK0igQmkvM1HdZLm25sawPSJBoISfuMsgLATxqsqJEG
x6kID8KD+JKkJ9P7wep5expu4zWjExHFaZYAsVZv1NUeIakUAmNko0tNYbP9U5+a9w7ooxioxNuD
3UJOhfJhA5Tm5KJ7/Xod/e0+kKlpWM1x3LL0m1c7F8FWiq2LG84X+fye9qC8Q5muSppjKig8J3vS
Mn0vGMp2W825SP4BUqAoR49zFQZcazbLcsa+7CVKl48KroBCEmocdIgGAAtT90FQBMIukxTGSQa0
ipTTkNHM6v1/diZFcrGbh5H6Ef0MijvrTNlFOyBFc6P2DSraOBkc2vfwcg559s0N/3Yq0M11fci4
LVb3ITTLpj/oh6Tai4y3SZXFXPznKVaxYhwUzt+Z+0fbP81ZisD/yzB/ZmV+aZIHtfjUuCjFKxbQ
7MTPAce+PQkb8VGcswBwGHSXKHlfR6q5CLRl0ByonWCipORjRvNrGy2PraPe8W2m4RzoX/+LUZE1
sGxc66morU6ifA6TouwsOBHxJZsw6ubjFxDtXsWC8EdTAEA39k43f+NSTLmFwhYDSh9rDUtyq0EB
n0Dsc50/6rvwZ5yCj3vwhvkAGvvYlb/mCl2szyks6V5zdiZ6awuCBqMUwXmEb+Ka3Mj5Y8E2qTh9
gbxiZTRPz2jFSiIg98G5pXtX5T5WCyON+NmOjyr1PodL29tTvzkLrHU0w4nCtyfACEslNpKseQXS
SBOvG44FpzC2NQgBLRcBickBKY08twZNV1FubPYK5beaiKi5Yc9DI8nkRCI5uF54iZcVtjdBOC01
MJfeQ8UpiQ9C8bFKPjh4gdrBnTP+VabKAUjloai/oaYDCP5994IWy2g4hzp+hgIC8GXvS8mGW4UF
Umkh4GIaQJBaHZGTmWeKiwMjUHgg+MuLfllcjTbnC2lro+3RdG5hi6AsSBAJh1RKyBNX93Va6MpY
aWXtj0P9IfUW2hMqwkNZ4/zUZ/OvBR5AqP/vGS05Qs5J1OoF143ppKTOU17OJFUBVZNR2zs1NhJG
uU9wpUb0BCDM6tEKt6vUfNJrvzGWyzj2R9mjUvgW5QZhnZrdZRiHwwjbdGeVbsRmaYLqqNKCa2Cx
Xi8Pra+dZdKXmso+Kj7PSYn/V8VJQJV2RrVCLp6TCVAcdzKPioYs1gT1GTb4fVF93nmYjXmQMq3k
CYAdbig/kzeDtBQa+BxOpzH7srTTIdNgjJnze+GMKKCP4rp4sq09v7lXFPpqMUrHwQKBBGPrRnoa
ad4WWVLis46IHWLEyKM+ZMWhjUIs2KgNz8lRrRW/pl0n4B0K3UenBFczfTbs9GSTZDoTzcufSmj7
eQbjpR4PVI/2gsrGuU5EEVslUkoP/vL15yK9bXV8tirfwyuHHtfBaMdDFIIIcD92vXKaTRj7sBbU
+P1gN/fzjN9mTCEUHYGEjtFsGnsV0I0s8+qJ5OD7LeOx42nI89kV2h2kFmo/Snl0s4fCe7G5/XQW
bWsCnswV23q2X1qST638b9YxIj7gBcFzce1er+NGTXIjiDndu+aPpfqE4nA6vOhoRLZEkmnojrKS
5asJFLdWsjsBz7QRZQxtL9HY+kZUpWCtsY6BKq22lDoGeZqoETxtM+XU9b42JL1JVrwv+w+F7t2r
U/xdnmQeUFOIXwRH4wbQE5AIFsu2cLc+LiF+vbaRLSHvABNGiWAVXmYrHqOlhH+tR0cT/dbcxQQn
0wP6IJfGDD5XGLiV9j+D7cWHKjxmO7e0jThPiZzbGaGXa8i6mtWTfmvo5lWvRBuhxIbo0NQ4xSRm
fTJTw492bZa2Dl8OFpHqYzFAPJc7yW+rskXcQlkMo/Jjk8Dl/OmE7VFQWyOs3KqxUcPLsGh9GqMS
+b76ntk8oqa+E842XtwjnhFS2Kq3sXXIl2bUE6/0KxExTS5Rn/j1YYbr7gG/Q96qwaCHpsAxtUnL
zP4kAGKxiA2SglbNLzSk77Wg2zttNnYsjyWGNVAjEKlexZCW3ibMuJAdW3T3nfOVauNDPdq+onEa
elT3qFJ0VYw629fB1F9dk0Twaz/obn0lwd2wKAVB4K0tkxp8rSclbaAuz/HR6Lqj4uSX9jI36V1p
dqeq/1wBtSnm8ZR6+kNMr93buyht7A0egfYki8UmSVotFH0pJ5L9rPJNfTg0RX4nmdoSAO5Fg7vG
osqOIcd5yjlu+vcFSLcKH5S318lGvKDMiYkbebr0E+T339aqV1LurIoY0inEqACJggixgElpj/q8
h3HbWpG/D7WKBGgHOYGTMZTXf2/C8J0AbuqoP4rsmRAy2+X7v303G3tICBIYqJOUr7PPVO8d7BK0
0pcymLjI6ZpyLo3sbne33c6ijCTxX9iFAG2uZzEeTDUfHAu1wJyP2L9I/w+zyKOS7G2gzZGoi0uP
C4GxNWJAV6o0hYhd+gVBJNL1h3kB90913hz3ihcbXR7eSipI9LfQqVnL8WRmZWZtgQbiiHAc+Vg7
hRfXyh4q4GgBh4Y0dOnlox2p7GWGt8nY9dCrZWlPMY7V/Vj6bdu8GgAuJcX3Bnyc+qeFgkdrZIdS
844hIePtRbORqjO0CF3DW4T6ba02ZV1ZiTbUEHfZgu1ZiNC5U6ORD5z50Uk8NJzfj90lbYb3Fqxe
kTdw4/wuR7klKaPTzvG1Ucqjnymwbc4wIOq2pNC/7U9VAd80qhD8AWt0U30cu/xJiS/9aNzJjfJV
e8vClZnHmOriUOy2g6RYc31+8wCgxwWhwl1OXz0AKi2dG/QBm2j64lG8rmd2LCdIkj6bMapcCc0h
5N4qotXY75HNtlY7DjNylMoyXINyrMjEy8BzER1I2cEI9bTcU6kmHlQ22M53l++6flFQ6yROApan
nX890ylWFaMOGtMPBCzAqlfaB+EztfrjTFVGEskgpGKhEa3co8aNaEp2vIxuXhdNWtq5gCioVnE9
XYWRmSMAUhVQnHQITxGTLIUDWvgaF4C33/bm5iUjiWIE9y4Q7esSnZ05fWkkduG3FvKMXf7RDLt7
3EF2EvSbwhPDiNkyqBDRdV+XQ9SJZt2UM8w00auMivvYdo8ZxveD6j0JKKYuNPyD9zCPG1YcjEsd
SGQjRMd6FT7GNqyiunUKP1fMB6RPKyyhkKiObeUUkXorlN11VTnV6FTi4v4wRv0jGfwp0vvHdt7r
lt+cezIJmG46Un3kqF+VQ5UIGpmN5qpfhB89WGIFwTos/iyR0c8//X+kWFvf9vfxJOv4LWQMOReV
0At4+faz2F+INjuniV8H80VNeWu2qtN2By9HA4F7rTTGItyr0pNR7iyz2ySLd6f8DToC/gCrYHXm
10ZZpt1EHLcS82BUmG4WjG50ySdNRBr7Du2FObtDnpTkZtA+zkP0mKkiEpp4O4F9a3MJF51CLOue
lXE9LU3SFJSjODkTbqxtEZ8YnOzfOg6lufPaO0Oty/5gX2azb4aSpa2cRHKopwElte5kNx+45V7L
DIMDEncdCinrC05d4A2ftKh66OgGN7ly6llYnYiQz/ipmsWXOK0/E1h8JTe+YczmHoM/0nn+Iwfd
v0TK0bGjnbRWvulVIJUn8jhDqa9t6D5FWuBZS8GRpaLYJ9Ckvk9+zL3za8GJwAn3qifba4yuh1Q6
KXFbqxOqj9oi6YeEQ0IX57f4VHXdfVmFZyxRTzUHx1hS5Wbted6Xokd31h4P+h589Pag5q1tFRAU
ty2gYOtQF0PAsQObtEFRXoRpFTTndloOEsVdfMqxzzoG6ACE1pM14c6qfXk7oN8mazozgAWeShIP
fmFd42/TuLScEQmUWevvK4yMp9YJDos43sAONYMPPU2wJkBaO1q+vT32bZkXXKXOH6YfnOMNe0+n
jaKUA0qCbfOXaL++ZvagJZDgPevKcE6EK6T25wySkjCkKMYAvT8JlbEYetBgdIPYiFS/7ob6JQ/t
Qzn+/fYz3mIxX58RgWLg07Iw5WL6W1RMKVBPhYoUjZQ4gyU+qR5MQ/AkCheeWTGPyD6ehbdrWmjT
9XshYWt9OCg1UIsH/ir743r8bClrt+2Yoyn+Kr4VUuQUUbZk6c8p7Ab9VY4EUHcQXVT3k9Lk57dn
YONYoC8CpxZ9T5QiTOP6AboondPKcngAhIDpSX4y1eBg6NleA0aOl9X2vxpnNdH6HIdqJ+NQYxBh
a0NINeirJCOaKmgotV4iEDU094+v5QZt77zd/NRS+qAFinzUjeuYAeIhikShIKW9V5/K7NQbZxH7
61zSOYrJUf5rtBcEjvYkYzcCP50uKNIQSUVGVX7/bZHVnWUOVs3IdaSd1TG6y1KknMhDimbPhHEj
q6C/juiwpdJguYG9mrqFgZOoP6A78EFK9iGVE25obHeOe8oZcbGTzN3ejNhCCBkiEuthzo6yxvXb
LcEyO1Fto8Vel8cBdysRO3MG4yF3+LxAX3VKq9JnNrWFUzagcBI/CKQc1LO0+GN0/ro9ceKNFPPq
oVbRfzGjMrNmlltAFamd0Ficn19rGDkHD0eu7YVndCre3ktb0fZq1NWHNtIqtxaZilLFBQVTFKnp
Ld81zB8CXL4o3KNLh+Dlnq7jzb1YPgGZJBbfVIxu0D1pkWp9OCE5UKsvhWa9CksJXcAcrTuHxkRg
fhvcCM7LHqZkM8bDdxFvO9EeMFbzbDdmb4cKIy/00EVRssg/ZDGhlFxavHgigng3dkdnxuxb5TLR
aOgK3dtQql6vTfCAh8i8s4A+tPFwLBFhksbF299FlyC2Dj6/P+Xqu+hml6SmoaDW7/xJV69U7/RJ
p0owHCwkLl2aSIGl+929PmNyl6r0PL8dQ6QpZbWKiDbg1Un5p8wfZc0KT3lJdrKjrYSN4GSiVkGN
mB7xqgJazdAeeyvGzqYZjjKZC2hZN9Xf2Ytykut0DFKlzzJfgEJRxKcGwTRP7CxUT6RBVMTKzr3z
/zFt6Klgf8rDre9LuZlHUemmhe9+xbrpYtq0LYBeYjMlSCp5QNnaqjGc8exDTwkXUIBNKse1HV1E
ZlE4emFtHxvrfW2lPzqXYuWoBie929l5txEWLztuNwC9KNre0AzUyqid1DZwAmueKC/7plmeTeOX
6e1Rc27jKwM5Jt0uHZuOG7W8WimmyfKW2HcyFS3m3leRLYqS7G5uaBosxzHYU5DaWBlU2TTaR5Ra
eLs1+dJKbLenUxL7wALfxcD2Yt32Bxw9wnrGcMgJviWV+d6N+y9pU3zyKId0xYiSanRUnudCOzXL
Hp1vI+RL4Q8JRooiqMysxcn1oo2mKM15JIdm3qye0iq6zEv1zR3MT9kktrDpXRbh9o6lg4aGtdb8
GUThl1BX/wr1QzBTonP3cu2NT0M5QTRdaWJCM5QM5PdTFskdTLRx3zNw4olwOO7V/KhNn7u6Q+Hu
ZCp7A25+GSquconl84A9vx6xH5ypT4Yk9gkuMP4WTEvVSOp+yWmyE9BESUCJA+cacE6dY51MKY/a
1vALBDmFj9A4a+E7Zxz2cq3bnM6hImeRdNPxExnW1XNxlVB0S4mQzage1Nb8nmjqX0P9vQuLU5l0
z3Fdn9W8fGi5eMzj3+Bxf3iirT4O/8PZeTXHjZ3r+q/smnv4IIdT275AR3ZiJkXeoCiJQo4L+def
B5zZtrqbxT6zy/aUZHG0gIUVvvCGH/nw9w82aEbyFG8hiTM9z/HDgAQSGjJ2AaqGrMygOqSSWLGg
EYec6WNQzPTC5l7Eh85Unh9R5Loa1UhG/5BuQ2BnKxLHS8DQTw42ngkJVAowBjXED6ev35ZKQ4el
Q6QrgH/aXiVy7Q6Vs/BL9bmKEXKpY5+9nVaARmvVDYad3o7fdAczxVzJFjjMXHWVdy30K6HZTybp
dCUDppY08mrYD9Q8YxW08yUA/ifLGzwGKb1KLgto8WQe21bu5da3eeZC2zXOQE40Pg6Kt+lUAOmh
9qMcrI2Sar9Q4rpNymSt3Qahsq2rjGb88LMWVTLLhy6A6Wasvr5fPymswf5EgYKyIe0HyinH3zhs
6jqNEUeYt56yy0N1f1fK6iH2+0dIKs+aA/UJNagQkwq111eIIb+k+lUnl++t9feZfdT3JkkiZ+IL
aKDbjp8Fi9cklETfo7blPIYiuMPb58nQJ+mna6vSdnKE2LaqbQzZu5ugVhemYvrrj0MNhp/oRuT9
kEBOeWeqkThyVkT9XENnDlEiJJGiWasGu4LmYRz+slDOCZG1x9h5OUxOok68q+z6e2MEl1j751Eh
j0IVEV1L/nHmrktxFQZJ7fcfqgkebKfWrq+EGdxFY3Yj65QAnOBgB1TeskF6ujAP5/kegzv0iCaM
KwHESV7pA6WS6VD0H/JQVkfhAcSpUNFhxcuaSCwode7Mh9DAzku78BE+2SqgvnGORQyBe+p0Cchl
GJlSarXwgcnq/GQ35kiNZ+0ijvANmxxKwBxeeN+zhgjLDoDQpJJETVc/rSNS5S7kPJTQqKJoMOmi
xNmwCnvksXwUNR14rNZyqmawKtepdOGFPykjMDoApSnIRfL2tH/e6IggN4bcwc7RuIG8ooLlYGEP
0KRrvRlKVOzNuR7i2aHI5ZucTmIRGf3/4cJJcJ52TXUMhTLqZICDIs7x5mtF1EtGanZz28tvgLrc
dpP1k5ctfLvaqFTfgHkC+DeqC7fMOVaK6adxQTthgriQ4h4PTAVHq2TJ7j6ATqNNiBnniyLdx1R1
fU3DHTf6JYLwXm2ISk3nrh5HaKA0b4L6PSvUmeRjbifUkK3QrqQ8eiqT9ruh9YdJVOvrpfLZ6nQm
pTgKPpNc0MlBrkglqoyS082VipyI06ELo02LoERiskjDmRHFt1+PeF56ZXJ+G/EkTiF11CpgF8ho
6QB8qbwh+TzzzR82oPApHP96tE/ej7sTIAfltEnq+GQ0szalHrVcsDRYOeSqjtOsc9dizds2K8V0
djpn8dcjfrb8P5DldLRJVoD0HH/9OsKMWKnHfu6L7xpiSG2scLWH0DvbTfqq+IRdiXqNoPW21fM7
+ma/vn6A6ZVODn1g3LSGUW1BV1SePsBv8YQtwedWM4U7Jw83xGZb3wC8YxXrxMqXXw/12exiD4O0
qw2amVTneKi0zMSYDCqHeo5fOvi5HC9E/CTmcVXeVB3b/hJq+JMcHwIt7m3EblQJiXWPh5TVfgza
ntl1YCwltISs8iqL7WzW+mg65tpG8Y11jlVhHNeEGNJTjzQbDpeNywp3e6q9Y4GTYIj6/DxuXC/V
jUWV+7Xr2+9/f3IQ7CEQmUqqZw2+IBuaAmWXbm41PRaH+lpptX1J6cEX8cai1p46yqVg8pPNxX0P
pwEbFEs9axD7k8S4ZHLyFPq4ImXelbW+KfrYjb1kGej6pVt9Oh5O1xoaI5N6AZEryMLjrxHIdV/L
WUuAoT1lkbXM1PqqU+ulhjJUjoV8eGV0j2Y6yzN5lozVXJFkdwhJvGGgXzh1PympYmsAsZrK+ST6
eSpdXRe2nCFY3s+HIdqkUn5ItCfhJ7e9faUKD3Squih1a+VI9fcYrtnXH/uzTYc04KT4OhU7T4kE
bVsZfm4RYeRKtJlkOUYJe9XqSheXiBIfWpanc45CPgENWlwE3ydNwqJvw1zUxJRWnN04Zb+tTH2B
C+zjVOyQ8ERSneguUsK1huOzmrd7DAyvDW5YPV7mSf5gCe8gIKDV0c9CTi5g+j5bgL893KmkPNBO
vH28rp+LDqNPu1l6YQiqVgIxn86tLLqwAD9bf5PcLlMOqe+M14lePHWqEq2ZFLvpCS/qWfoM0vmF
4tNnX5dyB5gLRGShDJ0c6VGVFKXokQyk6jZYOr0YzHnoS9e0Z//+Ovp9pJOPi3xDkEY10eLEFZ1Y
YI7ZLFQjnKnGhan77Oz+baTTBnDskxN0BSO1OXx0FMU6BVFerQXMQWUNTv6AcuvXL/dJG9Si80ah
akq/4d2dHN56WtCZjNFum/ArUwUvx4fEUJplpDqrEg6B/asfPvQlswEQDXdzeUnm5dMVQ31kkuKl
vHmqi4QdjaI4EXJM0wnsA0nvcROTaAJ8/aqf7QPIAv8e5mTFNE2e1amGSNxUd26C9yZ+Ag9FDXUZ
XmwmfRLnTtoiUEtRJwVQfRLnVqkftLWFXs7U45jA+BZNo6TEpUzb1/VAP9dDdOTv66GCFCFoROBD
gU97xp1yGjQG+hbVmjBtt7pJW3AC+A/NVguzVyms546fzaRW36it/fD17H5W8wM6zvkHUIL/nEYB
UOC9ygtNXnkSlYBLQJNyori2SVW4zSM6SXdR8auKk1vhdM+ppTfQdLCw6N8ladhSkXoK9PhboNoX
cp9PPgVhJtWlCQrnEIYd34foXFtl1pNwJzTYMme4taVdguxCGRkPcfdsRVgTl5e8Tc+X9ASeJqTG
9QRB+VPiTuw1VGEiRKhUp13q1pPKWT9gjv31nJ+fgfTVYKuRF8JYQ8fk+NWMSO49Sdcb4I53TXfn
1MgOys+xfqGDd75xGAYkLOtpyl9Py/yDpIH2VZVmDiLBFVLlFvkPWrFFvy+xk/v6lT5pkU1lQM4c
c0pTAbUdv1NuK0VnjyUq2UN0kJOK+LDZ9Y6HqOHPxqJwljtuHT6pADe+HvmTyaQKAnZzIpzRij2Z
zEyzyt5rEQRqCs81JWBWGCLpyTK5WF78ZD7JBFAJheUG0v60p9/Kmeq3KmIkuXIV9R6AwG8iv6Ux
VqXphRjog6d6FJkgXgWMGWEKyl3ncuuZqJpYGopojgz4bgj628GTtlWXxfNaTuzFWIw3qKXZy7KS
33TfudZIGjTEkJJ42eT92tGKO40qK40xVVtQQbwNrDKclbnTLuRcXVUif6o2bTezojltL00PLtxP
x1eijWmsRt7EpahNXXniq5PlkA3DUNZSOA/hN92H0j0tLuThlRmp88yOrAuL4AOm+5/5Oh/v5LJv
M88oetsL510qcHwfH9Uo3XU+9ZIeWUdVKvFMG7fyGKIO5cFyy/L2zizKheLRxAxpu/myf9fKwa1W
agV39iryH7tmmPcBXTvKDhHN3wY6kYnqYK4Pc9rO1ohgqtZu7cLYWCjdp6O65mi59/vnwaqeUWt6
iQ51Lc8bqUPxMXnp9PqASo8yz4UFGVJuH9pO98BVV74rsuqtwRmzgTAypOYmDcttK3jatomevt4w
+tm3IaanjApiAogtmcbJyTrWgn6N7IRzJ3OWRRksLYRo8b+c59Yss66ZqEU/Iq48VFsEeHeBph8e
amxEmq647mTQ0ZnVPBryAKQwve190OGyx7GMLEqgIXJm3hf+cB2BegorV18CPUVKTwAMSWdD/2so
F0YqbQMp2wd1tVW8bK/RDR0GZ0sTYa6U8lwU1qrMr1pybEy1192gLAd13aMB8/VEHJ8crJkJqkr7
bbINwTjl9BjW+0hvHIk14494m/maqwy3qfzTbn5+Pc5JEevPgVBmI9rFGIndfFJG1+ietUiospkF
nqcbFPFnAQV7KxPLQg7vnGE3qPb1RJiubOfelOJXx1mWr719QOM6SRMqSdqm9GzNzTU5x2YER6tL
taQTLvP/PCSa4ZSWKTaeesuUca2bYx9Hc1TdlnJUP5vQ1dNkJNMn8NE9vD/NxNWbwwDqDle9LIZA
Uhw8qbzQETmpS/z1JBOwDAz4JOWnH58dVa6mIA6yaC4yz22abp9m1f0oVc9l1O27fNzB9Nj0vrOR
7OKm7co7pOKuNTWfDdo9piCu2qlLapNXqV3sI13dqX2wURSsd7/+rCdX3l/POSmBQDiBQXpKODGN
RLJiHaX8eNiH+kaxv1fVprSuGuO9AfvnBfOgffh6zI8W39E5x5r9UB/5a0zteG60wkcfahpTziLi
sOKQ5cbK+ZHk+VKW2j12gLQGCzXbJhzpYVJivVMcgvFuVPb9gM9UQrHeU5ZxDg483FdANIX+y4jV
7Rj2N7ijfv24Hyj6k8eFkw6rguASlPspyh7rJRRw0PyYl2V/I+nlUihrySjuO714x9NkWzj6Qc/8
KwuzTgikH1BCQqaV1tlXaaPtm/o1GZ/yrloOtXXQBuWZmnczqDOlbTatXn/zcnVLIwhGXT0b9WZm
+TGQlVc5N14QhL9BI2Nm+ulM6x28UOGz+MNarcwDXAZ3bJlBSHD2S9XNILJi4SEtjIYiT1xsjCGZ
T7/HoWyhpE+SjV5/AGO8i+i6LLWqWDZlM1fyeo4vz0oT8a1cVXdlU95OZs5jZ72oY3vjd8GLPyT3
eZS6mta9Ou3V1xN8kgZ+rEFSI/pAlEg/0rDj9WDrsVcNJuuh7EZw3TtHmk3s8q5ZaOUuJPHNx5so
9V3vQc6vmji7cIQeXyVkoJM/D/AFWkF05NAQOx4+SkSlDCEwoaCvNsqwdRr6kAm0S5zaWznHcc24
cNOfpQUnI55c9HknDLMsgGCp5QEY6oNkJU9S9aPzUOlKor1f3Vel9Xxhls86bseDnkZ+zaAkaT7y
msKch9TdwnRYDbE/z9lSklXM2jBc1lGwtx3/wuuep2fT0HQ/uD+oDVIRO57hNo4Ny2sD8ENJvzLz
dNGJelem48IIbQjF5iZOs2WiVjNR5Kgf2a5lDXOteHKa/CcymQdMPO+1/BLT4wP895+N/eeHpxc6
pcrgbtRT3yvb6GNP8gjme0Pa+WEbuDFSE5554xdOMSsyka3GELxGDo0G3lRYOlelt6v8ADFqfz5W
/nPom+goenmNm2v+KMbGhDaeXAEr+DlG0mxQxXXYXALUTVfH+WNPdSfExCa61/Fs2iXntZT5+dzx
6nlvPxaNi/S7j360lbYzs/te9PXBUgCHbWNUdCJgbEngfL+wnM56inxTKgz/foqTACyI65ycF4qI
CQ+S7+V+E7ceWsQiHtwMEKsVjguk/w+yHy0vDH0c8/z13SiqkvDT0wc4fjwBsdXbSZnDOSoxcapW
iW/8auTBdy0/v/ab5KrTnGUn2wvZF3j49s+e7CwDzmzxqGhoKGV3F57ns501IRtRuJs8o09Njnol
E6EIgcxWCWpqDJbEsMbVNFiVPmZeTvGQVM5N19iBqxnBhVrkWULHdyDT5/ikiEa5+eT0GvTQMYMG
h0Qfee3KliVXL8RmNOqlE4uDZufB/+K45LOjuk9uxHl5splVubO0ytayedtr1ygCLHOzufcMY484
yVoahjvCngs3xOfv+J8hT2JPLj3NGuDScSuy96Jg2RCH4/C0oGWypL16YUrPW3bTnNKznlxLFIir
0w78rWWGIm9fCEfBlN43rgjy3BGksNwq2wCfSzdDqS4WuQsN9VeFllo8JJEbBF11YaI//ANONvoE
FplENljpZ3LINZ5OqQpFcm4Arku0ZmVJ0b7NBQmiGa4TDSGYJsWmMHlq6nAdFcHLoDXPxF4I1cAC
DCTlRynDPA0pLHiVXs7jMhGYUYxPVlIuLa22ITCF3yLjW68aS6tolu3QfcswNXL71O5ojwy7wtLT
lSWChySJtJkQmT8v+2oXRfoqSbuZViRrVPtugE/3F0LTk4zjY5sD2eZS5tWBsJ0WzzxkR7quTyY/
zuB1H47Wkx2lK1M4cC1ku8FCrFRde3iJ2nqr+N06btRFq/pXIkhGvCd0MYvuijql24TJoIcg+zrt
/LXcdxcCxLN6G3Ubug2cR4ANzythLdDpMixB3Wrqk058FjS1K+XiQjHiJFJnOqZhUCmkgzxx3z/+
/LdFKVDvx+eiiOeDJTZxXcNhFvN+IClN2rts0tVXmwnevheKcn/hhDs7cSdaMUbPE2SJk+a0l1YF
tVymQxTPAw0lrmjYRmq86RPrW5gp14aR7m0KgXhIbrEFmUlmMle0eF/27TXenuvA8hCuCi7ann36
UGC7aXBC2uISP96lapv6FZL+MfrJySYUhwGtHbkFHdfYi8gz1uqI649X7gbdcR18WRIHnYahv0lk
8kFrKGZOf8mC5yywA3dqA5FGwZAW71kNPKn4A7miHkU1c14gJVz26jP04/s6sOdFIN+k6fjUer8u
fJ6ziIDPIwO7wwONb3OmaO2FY6FKsRLNB21YCVmAn4jvxkC7TrKqdDVZfMu+S0pJIhD/8ofyu6n5
bwOiAmN4icZ6FktPT0JBhrgErAEKWMffJEyaWrexkJxbnYOzVXNVa+o1DABXbspZOcYb4Xl/t0I8
DWkDerbI0CDPnC4DzwvaNmPOvd6f48/q5dUybetlbEdr07m02T97QVSxuGx1AHwYhh2/YKQijx+2
Mvmy8pqaE4O9dtXxyamv27eufr/wYc+CrGnf0VXhveinc8sfj2aJNAng4SKwJ2PWZVY7Se1XtlY/
BIF5MwbdyvJkJGoUaEnjlgb7Jd3a86MNVysAHYBkKahw6x+PnxWKgeYrFdwerYB8LBaSd2N08oWj
7XwjQ3iGB2gSQtG4OJXz6gfHKFT0m+dy8dQUd4WNFey4t0S9vDCdZ4Ea25OiIGc/IhEIjZ7ESnIl
6QGgqxAlF0wV6Hmn0lPVea4N07JyvXph3dRecGHU8xXDoBP22yCSoECnHc9hrrSRkctWiOT9gFaM
mEB+riyla4AP21S3XAqPX7/nWbg0vSaNBKqjeFec8QaHTAvl3KdUB57zapKAltTiVvXGZWqG+7T1
LlzUn9xMNEmJdv6kOJzxSAVQrdxIvGgOVpRECCKNiedlJ9+UnbUYOJFrp1w4OhXiXDWevn7X81iN
lwUqOnF82P7ECcfTOwKua+LKxOpReLT9UUjy5Gs5ppBbjrvAVq9VU0C3GLehGrtjideA2sQXuruf
HfsKTTdMXVlbZ+w9OWwzP5N5hmAo3YpTbrCbezsxD1ZoLyAzf4+d/jauLoSpn43Kx9U+ZGLP1YDy
RtUCdu9UYvxleNUizPonRe1vo9RGWKy/Q3ftEFgX9upnq5laIZuUQGTS3zue7sDUSsP2eNWmspdK
4sz7dnyySURTiSnWm0cr+n7hC08b5CgMnirb9ADh8JkqBbjp+Pgt8AmcmLC71KI57MVN3Dh7AOTR
FFD0iIdfaXX7MMhi1Tnr2o9/tTJXgBJ0t1l16XI/RxTxINzvnMZUdXmik7QAzFwa1JHKaTx5Fsv9
bTWaP8083ktadxu0Mppp+oFl99gr0VvvXFID+Hz8yXqH8jZ9tdMuoWoLrqWOy3WMi5lhjPizrDPP
XrZu6XmrokDaBhyziQwBHMxLm/w8xkAMWJuEiZCOxsPj5OVTdEKrQiHKjQk/u7i/LeKdg9pMaCZ7
xdeuldBepmowrxtrwQ7Zyx5mCpW1lIJw/r9YEODYoUeg8jN1oI8XhEHx1QrygXBHHtaAm7IiWFN2
Oqigmiv8hONGnk07L8jKnZ87TyOyDQXZ4tePcVLinwJyQI4GfYYJ+IB4wMmMiACaih9MxIKxWmjJ
cIMex7wAfDWJgsXhsBbpeB975ouGt5Ur2nJZmdvCnmmlP9dz+HzyDyORX3U1gxJkaLOYv6IZxwun
hDZtj9PtQ2yEXOXECeMeOp6toQxTQCIU8s3SuS5D4zZMuxuhmofW7w+BUN24U303CYK5kSkyikAG
+plWHbm5U/2whezqVb4lK0BQqBDXrVQcurC4i9JsnzkCwQB/MfR87Wun9u4kJX/XG8+iDp5uFZO2
qW02bhroDya330Jq4kOmguGxcnh7oXNJu+OTw4kTCYLDJC5xrmKnUFdFSB7OU1Ig4Nyls9KnUwd5
vqqWXo/HiHIJ5/fJVQvQFYwHsBMUg09bxD7UpCyzycib/H3I41uTk6msojvSxJtutC7UQc5JXdOS
m/xigSfgjnt6FCZ6F8cw8WH4+dptm4g3y+mx423WuUYjgGU6ixp9VSNG4qOVkQ/ZQ1+rJZVLJaEJ
hUgAK7OClPf1TvjkIqJqztM4oE3o7JzcCWHu5ZFtwTuMFYn18xqnxUZKq8XUXcjbCkfOYllFq68H
/XT7wWcAa0SFZEp+jte1KgVJ1cPHnYuw20iF9wuE/UwX6bc2NSu++vDawHpTe3NT2emy9nrcSM1F
CqnLr5v19D8tRqk1KVXT5eDeFQVk/xyK/SUbXG16ktMdSLF0EubCaAAF3+Mn7bJaBBQOw3k7HGSr
u7Fh7jqRV828QZG3WvJKBfPRLmuxr0tPc/vKeRwskHeVIQeLxnF615cArMbF3HIe+rEJFkEjeXP0
O/kZGb2C3IpHN9S6ejKd3GT2hKiD7BV7WrpxxihynXr8aaXDcsjUdV4+f/0lPtt1uDY4E64ZCJZ8
chyXYVwpgLDZA7xbwNUwN+LxWU/Tp7jJt1InuCw7c/n1oJ8FnfS8/zPqSSKGTmSpiRyzBvBJsPhv
YLhsJGyG+2LWTQZpSMhYxYWz9LM78PcxT5ZcJI0RjWdYnEj97sNYIoH2L4SSn53WnCdkmASURDwn
lwrEFVHa/uRBAUzMV5XXvE4nudM7r67+vMD+z4/+//rv+c2fK1D867/5/Y+8GCqcGeqT3/7rIU/5
739P/86/f+b43/jXPvxR5SL/VX/5U6v3/PCWvovTHzr6mxn9r6ebv9VvR79ZZHVYD7fNezXcvYsm
qT+egveYfvL/9w//6/3jb3kYivd//vEjb7J6+tv8MM/++OuPrn7+8w+wPL+ttenv/+sPpxf45x/7
t+RtEOHb2b/y/iZq/m3F+QenDvUdzl/yrOkLde/TnzjOP8hgKdVSF0ekU51qA1le1cE//7D+AZKI
ZGwKFaDVUEj7479E3kx/JP+D4hXxLcwMVSF/QIjkj/9596Nv+J9v+l9Zk97kIcfGP//4iMN+O2yg
7hAhfijfYWjKsXiyLywvs8JMrsRqDAL2ujq80tdWZugbqTu5pr8LzPc1MJTxtjCkFzWQVYiI3pVa
28lt3OqQbkbVWMkt2ghyIL0TJOSHWiSKa1GJDuaq8BEZDWNXJO3wWutePPNLxGJ1uxNbUegWXPus
R7Iy3vsejWrpUfFiayPH1c2gtspbrD3J+vA6jl0KLkIYL1VZ0SRTgllWed7OLqGLm4p000mheVU1
8q1ZKdVtQTUGiWSnv6lbXZqIUJK87NIKi0JLKl50SvArLSE8GbvIvFBfOi3Df8woJsvUerh8Ydef
bMlULsFsRLmgu2KaKwkaxy5Omu8+mFNXLwvrNk46az5mE5kgseQFMmH1TEma1iU8dHOsr/IuKF0/
lsvlqHXOKhwVfS7rWbks7mHnvNZZUbioO5im8Fd+W8UPfmKBNFMa0gvk562qst/0qlJniWiGayEF
6ZIxDl2EKHAYhs3OSGGHDaNWuO1gFS9tphZcBaG68dPw4bfN8NeC+32B6Se3PVLakPkoMsLnI8gi
9z6+zQpf9ahCK+XKxqeApOB722T60tcZ0hxkeWHmpuSSSOQ7rYzFTYR8VuRmVRFCslmmuj58s/tK
nWtSXN5biMAYpqQv9TYabrJS6RdZW8rLClnzmeOkwRVybOFkjwg/dq8kfnZdZWhhdaA09k4JdDbJ
Laq6uMHDnIv7vairdBGPpT3vhFbu/TjVF04xusDd+htbHq+Q+RgNs9t7YzSQMAbC7eMMcf84aK5j
/VpxfO3RlEJtS9Pk+9czRz1rmpvfNyewbBubMBIoaFKk0CcXiF+HhpMqQb6K68jfWFqXrbvSfDcJ
otFfal7sHsODUvav6tSTVrJPu8ayp/XWFsvBiF7QAMGlEhDnqhgtWFVdgXVcu9Egkc3i1qL2AHSo
kiq6gXHwOvbRvvBasHq9eVfo+j4UBaz6ovzVljCkzKQcXR8BzMKTU1cYm8YvsrlT2a9hEoP1EDAi
035CiHj2wohzYz465QB3R19XHXDfyDJpakIMrB3MrIRHVjMM2axEPIEWmTnvOxBO3OAzyjZiW1b+
Vmv9m6Zvm60DdgWT9vhG9sMHRwnpSqEPMQ8kT5+Nqnoz+ChKmeZaobLgOkVx7SkZmBkPlgWP+PGz
ZWBNzMhgmAV9eagHIqA4ld6dKJ0FSiBDlBBL1U5pyirIUyhSCkGeZ22MqFjI9a/YAaBIsQ8LTpiA
UpIPq1jq901XO+suUn92LAqW6K/KsMVM1AWaSBWvHKMOYYu+mxH2F5vYV/ONNXr5Jiky52p0+uKF
09d2E93x9wXTvckUde3kAHMCAIpXWozuRN4jrpbUxsrPM2uXq1m3AeF8l5uAmqsgs0BlyA1iWys/
dYqXMa6KKy+dRCIE1icBdTWUYUZkj33TF5Mm4aOGMfYs7QfkurXAuM/1NlhbXfKel92tFvXpg9FJ
PVNYbfvcDHciGd/06bCMnFFcZ+V4XWnhjTFE3hYLJvtQEK5yfrXjmzD6h1b3++UY4fxlGeWz8FRj
Gxv6qMwHqdOuNCcFVxc21kuQgTkt697fJ0Yj7tVEvoHfU+6txlRcdErLbdYZldt0TvrQW/1wn3VL
2MKmmAFHpjEOJ8v19SLc6gYo614gzJ97FWLfoxFhbteYdNXiymfFBp0/C/C4WkJ7kg/R9CsUNeSD
39luKkS3dJrRu5L4VoeKRue8jFeyZLWHKq0VFgpp0MfL5ZZz52PyMbdae+rw4jnaR9jZ232aHlqr
rXe+lgBqnR7YzoalGTGttQjrVe7Z5Y3U9FjjdGPzBLYT7Hu31/qhuyZIrp7QjsPxz3/ORafttYi7
DEXLyh1925+VVdK/sdSQ3/X1X4UYV0Gqm29KFQP+0SXprnFwu+my8aCGWfASh94cmw/1saX6svN7
Gt8f/78I81WU9xLQ9MycW9Ml+fEPtSvEwpQGELtBqqCvIKGO47Z9aG69zDC2/cevwkKZN7hjz2on
aEa36yyBKpKfLCrZ30qBo7tG7NdLKZKNeyMdvJ3aaS9BzO/oQZUbmIs1TuwCU8UiSTZOaFW3qcja
lS7p3rIHD7pI5EZ7jJsucSslFuvOK8i9xNjOPMeODxaPdpD09GHUrFeET9vHHMHT2cevIBGKWd5o
9wCEqmuVau3K7PA3VMeC3nNQyIum6q19VwEWKx3BLpfzdF9MB3yYAeNe13VobxoFi0+vKB8ojaGD
LAX2CtqHv8d3NwMj3FWAo2NzgbwqWh+D8wa8Q29X5LGmK0dasvDMtHzxGuc2MltlFuL38lbTQi4U
gc2JULuDUYftQfG8lzwtDpqO5WPoN80yG0J9VfZWeaBYN7aABUp778RJoLh6XP9sdN/g6pO/l1qL
zgGY4oUUaOasLdr80Ip4hwBlfy1rYXJdDeGj16RXf+54UHnKwhnePzauGpZw9j7+fodVt8G8Sl06
NgjwEP7b/s8rV1jjt7qPpVsZjZ3eLpUHv9GUhyjVl02ih7dJfR+jPfDEp++5qL8FVq9u8wz9/F7K
q29G2VNTV6t64ytq9a1vglkXJdKjmpj6vkoUIKr24N+0ZvMiaqte1xTlZoEWtg8JL3lwAv2xSdv2
IVCt9gFATtWk5v2QUZdOOtOV4uDJssfgJvc96Un7HhW59jTEkb+yutx0Y7UOXJ9V+iJ6gfp6Nzgb
YVXy0wCkUbWLNQq92s/8HdBTEwMZhNM0/WKyk1SjP3/x5//z2Y9Eem/vyNXHWZMY3lZPvINhVt03
1ZPwAZGD70pn3NPKfVYG37w1+ypZpkku9mnfxVfUZuQr4iN9ZwjtTsmo3QHl0w+J5WmHJLXUZURq
4OJjFJGRB+NjMqT1wm+bZJ9kvIVRDd4SMv94Z3TseM3x2u8wl9BGN/vvvdMtY3y9oU2aP9Um++4J
SUZd31TWmFKo61Aa7WU/RPZ1bkbPQdDejaojfvT8xDQL7V2ApjV0AK+AHCGKrYTyySxrNeMpD5Rm
FXRet1A9kW1TAjvX921mtXJ+WqWBEKvXR/USLnQKjEn5qePDcC1PmtVUM+nhm+1Ev5APUq7dZSO5
Qt31yn3uiVWqqgc1RjfO1JrgXkRUFBsq1VeKkJSZh4+5t1SGGLH+SH5IY5TMPAK8DL1jN9O8XZ97
3VIX5o8BxovoUb1PZAX2luw/l+23jMBE9uhhh5gKI5QEcCWuH2pz/CanSjeTEiIhkWcHpG/UyMvX
gceLwNYIZmqctmsZ6VgJAH814lweDdzkRViAaJaHh6JoEX/Lt4lo6w2ufweOY1DiY7sdA7/C8gNF
FFynXF/Rl0KAaiC8IjSb5CNC246hAQEyGEoMpEeFwo5vrX27gb+TiGd9Uvw25fR7klzV3BouwXS6
dByxIMi96mID/QbvpTfjxyxHhwX3ux1i5a+lDumjKZ5zpnGm9eJHpbuK3j8bZbWXq5gEKW5VyOJ+
v87h/AKcHrAvTV9rqQPiUykQepWbQEmggrAAvfj/8XUey5HrUJN+IkbQmy1Z3kgl25I2jLb0BgQJ
kHz6+Up3JmLmX8yiFWr1vVUqEgTOycyTybZlGM6n3SMaRzFIJsQUvYadSX0JHia4/36NRCbCYM4L
MQEJl51aOV+Lajpbkgpk0MOXV4vEW6oo7hth7xwZJLIP708CeUuIUbZ2ltqUR86mxNFLXbzK2WY6
Ojnl9NOfXMErM2qBaza1N25/4/Ta9O4ZfD4ulva9X0CmGCQ75n6Vx4atkQhU0ueEHxKrH+zD4sj3
zjP/OYOBjX43ZUz5p2tSBe1bLbvDkGPq6DhLhJMfX+ZUxO7q/+4VKWaqJUU77eWP0aIVsixyROxg
xGTiTz8Xu6oOfqVl+uavateW5tVtA1SeQb8rCzKCjMHaFMPPrtQdA0mF2pe5FcU6JCw6algjPqM0
Uv3qjPJNq/7i50yzD/y+5AOKuMrXEd2YSdcyY+I4EDtcZu4ZeWAfy2EmzCfN9g01WGL6iuifDLe6
5hSQLlN2Ub91VUQLNaeJGrGqL+3mrJYiPTpCdvjb0Qv20WN2I+PJLNab7y7Ofq3DPrZEOm89iYMv
5XVidTcie9zHwYsOa9Nnl7n6UfglCD962pA+crLnU66jR7+RfwrVNXFaZLewrr0dmD33krfOpnyg
ohblzljwJWhsLKYcvc5bRI7exRaNEdv15G3xm8cpxDLOqUFYpHaDR6U4DdzmS7ntn9LDdoFwlC2O
4kGM3uRxsRnSKYpbieeXH/HWjonfYo16Jemn5plDsryGY7AZhPI3a6GCnTQrLBxNl8ENpniRO3FG
U139rfVoHuuueMnzAMZhnQkW1tQkOD20e8bSQIOxIADHcbcFJosxAoQPWet3csCb2HVZwvPa4O7p
yG22apW4hrw/4ZU6dPktyFn0MqyONsiyZ8/vavKDOMpYcaupXgJZY27ohyfWSwO+Pp8QAqox3eCZ
Um8w8jATqH0m26rykqrsVbgjanu/+JtD2/m2Tp/9Zjl17bwwYmEey1Y2cTTw64RyfegH8SQEKQ6d
oz+XAPuMpm3YrNb31MFFoy7EDjdX/rma3yuBZr2vb51h/6z8DKR4+D0ccOn1thl/ytxsN2kYtFsM
frHcSRFXM1mxGzouetfxkfy7SCf4CpXtb8Ou/sowe4rHGWHhEthva+3chrZodp5Rf46aW8c2R+Zj
M/+qp/JJ6LZJRjYYy1CcIMWoDq7IfmgDQ9cWZeOuNPboE3/Ltj/PufG4Olyt4H7XrXL5KHKfcDjB
Fq8loZrWaG/zq7eQBCb5rLJf3u2xsI6Gtw0EDnWy52Tv1G8AttjvivlzlE91GXAA+8g3pjssFGEW
Jwr8+XsoP3Y1YCo9cD8a67N27BcvxS7eVfcaug/n7+uXtutpcYgWbAb43CXCAyqfXtDDAyqP81PK
rD9or8nQHKNVFoElnpftjNbCqbeR5vU5atmmsbLY4xmMLybpJmkl38XoOPtqWk+2BTyPIVupK7Dp
NTznlt1ss7J/AFS61C3JZI0Mxos7POc2DyY+7H90V+6x6QqP0nUOqTbhuouTBQuXzNpxk3EuaWPF
/P799KTktZBAh6qfZuoUqGX3/Yvo3m23g4Ntd5UyYF5k3SULTbzG73uOPXbhtrHk21TqnIPNGfeT
xz4tK3/z/aJTY70Pihuz0MOj5G7F0WunR2DoJr4/C3nBBUEOeGjraNzXoXdOcW+tAuerCUEK53T8
43XpY5GJD3xZH6eqCY6+l4dxx4EVj2H0yLIEJRjcxMint3ru/jj4kCeD41wjUzwvds+WhJjc4/qf
y0UnnimCBzNf97QJZeICI1Eorphf62Qdi2PJUNqDZYuW5yei/kUKUuF8UedIAqNQBtt6/WetC6Yj
csRO2ybEKSiW5PshW1Txyd6VncAkzgtrHEVttl11PWK0IMSmN8IwDhvjn2NkXdJ0l5xZ8eNcOBsr
X92dntTBbj1s+tquo4PDTOa/t838E23jafLtGyYO/LSqbSi5FzNvB2CXQL+X/jmPrGpbFmIgAzqq
k6Fe3k2LybR7nHxMw3YNc+YVm7tDjfRupVswBWOGX2lovwB/PVcQu+iQqyLOuuKTggUPm9HaBwv+
sJ6SzZ657YMvOcfaoI07o/gpC+NfxF9w4z1LjBF3aygEw6YKUW2ZWVfuaCxUdTBmT1BIGC1jevnR
DKsMkQHkdSNodiPtvDvR8tmKKji0lrW/M4ME3ETZ3hTes9dMctsKI8lgwGOO7F9RmlqJChvUQOnb
2oTUE/Ngbp10PdVjHxx6lZ/sBr9W95555NWDsWe49U+U1UCMIleHflkuALzFgfrbTuxhZWBMCZ80
8kXFTtNFh9mr6kuoNHvTOh7N2nouUpKq8/FgrAvzrUpSLnppXBnDLfD7XbTY97qozba+wr22L7yA
42NeN47Ozv2KK1MZDuWWw8eO15r5YmXPj2wr5mEtvXRfqeXiiaJL6G+SMicIi8DeKwqUZDD6uDAn
4+Fu5Qwli+d02WI31PJ+2ilxs2/VY6Pnnhjh5j6bNZ99FTHHnDKRm3sXp53cHbQll9kfri4DDfFS
heiI6gEno7miyS7XuOah2ZdeMSfKMoe9qjtxhJUYEqzWll30tAqAuwU7mNinMj42XNN4DWZ4JJj7
5yrUYhOWYtx9//X7C8ZfD6ldnrUZiRdCOJrE0K8ZwRa7RZX+FrMEflK62Tt8N991rXgco4npWqnO
k7M0EKcjaIFVXRdGEY7V4JgXpUO5D+fg6C7tF+wIsyBshPa1mGiifaZVC889qnVpjtF8lzD1fnbL
VYZdrXQY9//G+sdSVZfZY4RcT010quxyRxybv6fAiy4j5EMyTD14VLrmj1W5XQonaTv/GDRjPDla
PZiDjcVbuVsb4b1n88Kou138BYRNltGraQQNffXPBuMFj0bFfIgV4gGahc+Nj855MnzneP8ARitv
OnScH3bJyw3af9dNH26+6YcJx71NaxvWcW3Rju5ZVdWmHIeVU9z520398gVkRoR6vvixjZI5Jnnh
LQ3T5Ys8YCPpR11cpjYQ91sLGDn3y8k1BgKbhGaTNMW+L0rnTXRyiEO/eNDhMj4Ujog2IGqJsQ7h
npSQkflI23psAR2KbH0Ho5d7hqPNC9kLE1HVbbv/hsiLNfwQgbE+RkINiXYWeU0j6+9aopahpB9i
KroCEtmPzkHVP39fHyv1w/3sBnA2382Qp9eKw0H1f13vOSiL6dWaav6x5GcndQchiVA8mqB0m/9u
IoMb44bWpYrdpRsPwzzJxyVwd7kp6TYq0T3oJjCOdlg+iLBjhnIspvOoPX2tBq8nB5gIJ+2E+gR1
uCtXyP1VuJqGKliOqwHf+98aGEK5JFZlnYvVdn4w5WYcx3T9WlL9QOqIvi66YzypgijdS0lcqcrT
hqc+k3xeT5z/exFZ2f0+6wNrb5byHeSQrgKRD+75b7VbRYdUhE0SyXxv9yQB1n2GvVbNYDeciHVx
5cT4WgWU1twzpPFDe5d2V2xbW7anDPrwzQ76I2MrxTi+h4EaLrlyh4MjDfuet0J55qS1fPz+QjP5
FW5JiM+utjc6b6ZoPzz/9v3xdZ7/S0t/eYqMbLg2AThEJfyf7ViWp28SYypXEtWhTzZ1YXk7rnFI
bSNhBka2Hox+yl8o2He+o91/YNC7rqXGScPlUtlVe6st+jCzCAWdB+m1NUB055Xhfh2MattTJYkm
qH9KwlF6K/8122Yf66x5MrTRPBWDrhG5ms0Tp2keixLH2u8btXSr9X6/gW6IKt9rh4889crYaKb+
DRsrCKWMG3lf6lMdGHsvLKAlG+BuUzP+m+kRLyLHODL6dajq0bliFvsoh97dTkos14kCdrTkeuv8
6pijGXwUGgbDCnJqnKirL76j3mhx/sCaOG+6KNptgeMHzvcc3oZ99gzTe6XfdU9jnz1PNYeUdW8b
yn5e7jMv3otEW6OmwWVmvNYI34S57Ro3IxgT7vM+MpQYcvFf2sU55FmFr2VVzzdlreLY/+3xh3qc
PLmgGZhwvW3L6LGJZmMLKj7vIfp3Bkq5z6h0fzbrxZGW894V9fKAJJJOY43os/L0k0DfM5ubfMn6
6nedSXp9W2TnrAU36KfokpsKGWTFGxByNzxpwfbq1rhJziim9pFWWfL9D4BVwc75vrZpWhzCnOQH
So6k1woX5tH2tm0+H33lgr+LIjevZuFvvZoswtHt0nd/TcGVWRMsleN/Dzj1HDtfip/SQxMVcB/c
RcZoPYykTA9RSEIDa1Mztvkxx/wQkT73u66YJKqA+twlBArgRL41vhiOmOQOnABYJgQ0AXM4nd2J
HpJ+f9z7GMM+/verB7WdjGA4VAnLR69Xh+45/e+Twyt4u0yAQMFfNNfWB6W+v7yFvehFtOve76vT
UMj2B2rxNSkWNtMgzBnwan993xsr66fD4Gc91RBjwGVfPIhusfAMEvbBdAz5HPli00pYtXs+pKr1
8uEOWHDInpqq1uFGklWSDVH7GEzja6d5VNswQ/4GEG50oUG07f/5zihZugaGxJNb5/ucrvXNHvBH
4PwJKD8+TaP+2Zl4B9RtKjdRI7ZjPjmHqgiJamJD29jfm2+Ntvl7nXYtR8wypMGxX6d/tlDTk0OI
RQFb/xe76E/fu37zoU1tNW8ieq3vTMRq6LdIMl/noVfaTGGtgPjbkfrNTadTrT7zzvJ/OK62qNRC
TDbK21z2zg9jIKE2dCqTNhTf7GDKnIcweJrI3figq9AnkdPbMiB1+9YaTHj97L/pwe9dKpL1PiNJ
+lhn4yuOuCrHE/fAE6SPrbYGrNJX+TwymbDPJivfcDyeW9Pp/96/MVTVJF4l7T3S7vambdPaRfn9
AFuqQzEhz0wInmy2qzebBDk0/VWNxrm902xgrzaeHNWfJWershaGR+/ftX5BcKvmO0Mv40u3jk/U
w9PJn8z//cVwGDL5/9PC35Gp/y8pjFsiow++g0Eulqv/k1BvvIAxNV/t+bAqnuhEFrcqTgvaDTZ/
yzkylW9gixqWSWvKYpvW1JRzteoEp61hF+SSi+z677XXLjeKy/K8OM5LYYa4FRifmTddrA63Pcvs
pv3kBuLgmHO0/e+xjbADW2S0a7p6fV3u/GUb9lRDRJLtW1rqa5sah///5+VcvGtQ/u9PHJnMgRMb
6JnI15n8+B+fuAFc13URoNptxne0MYfCa1vchwm4qF1xcuespm1TbMB4vh1WHWJfU3A8ZcOyUV5L
ZhjHhivkuVotibQFGMPylnTjSohQ/C6Z+LPTjbVMZYJBwkGMhB+ItXgMOvTL3VI/d3Q93HcSAOrA
3oBhsupz+uxxdne1f2AHbBLwvr+t8PX+u+cu3hiBeRfWsLPXqo0ZAqoSfotwv2h9gCtxj6M9XXzt
s+mZInG05yftXKFw2Fld9eJOmOSodLFjMVl7pv6d5Wz7LGaF+/REB5Vbjjx1DMr5Rv3R5dLZjE7B
HS7R849lSmJ6Nu87/t+JXRkfhvzNp0uOFWZ9AWm41PHOlVXjbm2/HxJ/W6o7s5qb+U4ZU3kxwubW
Si+ImZXKEqZDDimdRbxE4ac0gMPaTv9qnKJPUhEV6OfD46IgOs26SVJ/WbDBidLXtJ5eg4GF2p0n
nba7JrMYCe3C0zgY3kHV3JwKDENI4y3E8AmZMJ0iqHnYkbTuhxILPziC/QRu4GibsMrhTTQODZGv
wUZ/lbAX+8Fdfq4FFgVGkRlxoBu1GZf8tzPU01E5XFnsGuyYNijYD34ujqakmvGJ4mN+398GZmok
wk9/i0G5tz4DysJUDGNpL99qH15hlJO/W0rEsm5uP+N2TAgC0h9adoJVetnHpSeCjSXGf3w0N8x+
LGZ6nfLViA3aQc6vfLP0d/nmHeBx/FsgjGLnunT/SDTwnJvTa9W7u0XC9Ga+jUxfyl8d0a9Jky5b
S0jI1oJ0dbN1b6bG5yPleE0mJ/vKm/a8ugVZntP6M4v6C5MMl6p1C+zscmNvGVLtMcSo5780oaQG
gZhxZ6ME4fkGMLZGr5FG1O65QNjR/Q5wZ6rSVB5GH1B6Mi5B6ZY7b0Cls4w4zYDsnKrcoVjOTlzM
Q+msf4QnLmvvH0QU/sPLYGDqq/waxdFOWSpqpUuul/ySDrLa+Cjvq0KeG+n/NEoPLNHAOwoIjoOL
rnfskzoTbK29zU335KddjyDOWbNtUPwoJtfiwLvjK+G8tybPeF6D4VDp8uh5f8nNtvcoVkrg2fnB
kc6tRoF9kDX7XxiSR+6Ob2ufpwnecKjSCv8zl/DkcoyVZdBXBqzZxbmvYpW+Ux4eDeW96yiZST/a
RAruBqYHazUMrqGF9igy+oNfQ6ST17sB7vOwY/5hlhQdOq/2qqLZNRc6dcbFGDRdzzQeE0DfMO4s
vVdGWIGqt1WSmoE4V8H4WLtLkyB95oxCo7baxmkOrY1bz0xeo9AZ5L8CpWZS9O1hvSu2xwjY1lDL
R7mO/cHLo7+VAYkjmpk4BQIydkhW8tjsHMQTbXMUrlHFRa/tY7s2N1zC/6maD7ak3s4hd6UJgQRk
UUXbfOSjAl+8OT2uEMqorlYk2ySFihOqTUoDZxhLhskQDZdaednj4hS7shrWeCV/Pg7L97HobAKx
2G+D8akPgs9WF1/5gJh+ovSKU8t9GurC5CXXdoswHdclENdVNnPCctLbTrCrD7ZZQ/edQjVEOL3j
sbwsaxjn5oO2bNAdvyoezMnnfO8+R39YdiKtP4LGOWDWXpzDtPwD7JcePK3TfTOPrOoSQXHoG2+T
NH62Zf1FDpC7VV2W8PT1ydjxGDD13ccZIj1fT4/MaATMZazi0tbeXgfr+AbD5qloJRamqclEeTLq
kDI+HbkbGerlygS+YrMcs0yfpt5RJyrstxpj9Li2si4Omf3pi1nt+kofi7J+NQhTQHKcwWFsUCmu
G8R97Zb2sI9nE7S2mDnrpurN6psMZgMnFMV7SPW2ilFBXaS/QwdNpZ5TkIp7tNLfkAYGV2SSYpwB
+WbQGE/14DOzHEICaZiqgLLsYrddkyiBPgogeUmXKt6lGfO/jP0ffVHsvLACQcAEeFuWodwII0sY
hUNowenue8NTpOef83wvAnIHmbFffwxmtV8YdQcWpp6XYnI2votN5WzOL3ndGdulQ1TSG9OhwoBj
1ECP5jIyg0Zhk0RFtGWb+XJ7jBrbHlOZkSHseOpI1rEQbug12juaMBe7hCAhcAYkJAKq9eXNC6aX
0o5+2o32t60TPlrecLaV8dS2IO9Orin1kZgLlym+yLAeC3JQtl473xrD/uhK79hm6EEgM7H4KsuH
xXI2xdy/uI7bwXNEY4wXeH9JGWEN+1CfG9+6LHNV7JsyYMFbHdInawW7H7Kk9C8skogNVUUYCxqY
O0TqN+1NQTqkeXE8XF5Q9gQbEoggjGBRSZ/Pl0Mv7P2SeetOVc/jHI4gM9mfUOzGAqALTbpCudcT
G1nJ38oCuvLnV5hTWKixhIbREfa3gTg5IyGPzFj/DKd7qr1l4ntbFdvSwz0Evc/d8sn4x7wl2d1c
5NKxMryl0QGJqdyTeCQB0a1fU2M/Rx04itsFb6nF/bMy9hwPzF+1xl6iMsw96xWgnsOHK43WUj/2
+E5qtbIhD0it8LTmgcp+1oMuqDtFsG3T/ITca3wcenlZmFsde+fAUTomeVVtU7v6vU7z24K8YoMO
Edqz9OC8ouV5yVZOsW5ekxn+LanSyt2ADnYAkiu75wrRaOfBcAQfy5KA2aCTtjX6xMb8a5CPKqM5
2sFBrYm9svc1oF+xLnud3EHpIlBfdM/Odkyn3YjIIeB5Y940KdVsxk7VsFfXJqYJHmWlJ0hCsl+l
qU9M0dEIUPJJ4ez0sLxgBDyi2BiB/zPSnwPDSdlHMc/FJCjJozICWn9PdYvayftLA3gnknQ8+mON
/+TIIp9h1O6vnju1y5PcP0V2ek4FDjyFn1lblABoOTOTttu7ZNUcF67T7MPB+krrnknGPH8sU9Ft
8ggQxM2bmbjn1k26PJInM4d3FovB7hPKs7W0//D4Ll7KujrblfWUG6xIhUfXOVinhylSK1SO9TEG
0PXOqN+axnhNJbVlkN2rAid8UoRs3Om9KfQvo0kSFKUsB3Xg/BjzNIMOLfedDyzi5/4TUpFt0Y+/
4Yx5NlILatb6txLmk5Rzzxla9ol0jbPI1l+Ds4Kz5sFuXEj6MNG8JyIYf/eaMwR1FP1/F9o3wxab
wu2hqHO5FW39HPX6BxPS4TEvL42j/lkq73ZdFS6ntM12+Dx4ew/vycS0mScG9c83vOnFjIYa33z/
xhUrNojUfoto+EcBFAd5GWwd0OiYkJf8eJ+LiFd0w2SoWkh5UL3WKTihBpIh5Gr+yUAZ6ID7jxji
6RRMdnQEbZ7ughFAct9QMbkkMVnFPEX+ZHEN6t3sFTyczdNwV6xKTXvljVYcWTyEeKggVUECnmoj
TqUEybDV2c4NEwyxsOOmyL+mOue4WlBeVP2IPqT/4dTCj4eZKiHUtkqWBwqpLc4+x4ytBmytHRMn
NT6DuUywAhyfdKX5DZvwtxHQC/VWNx9prV+6hrjSMWSfJ7R9G+ZAVENBm9wQWtVXe8yZ5LtmxjBS
9OpuwaSe04zTacQ62TFUuA2IR2Atvi+WnK+oEUUyCuZNWdoixBgQiv/Z7pf5hSkn2PweamKYoXoz
zLPL6E+dI7OdUH62Na/FTl2twWdtp+6hH9VtKddXnU4TVaSsjxmyQFrtIdY95Ar2wTMRQMyPhbJO
xsl3X1xVpJDIf2QfzR+aIiBem/WmXdQFS2GDJvcQV80oPlLPne7qN7JbFu8JPJLdtvKmZDERODIR
W236HgQy0unWqtOQPO/pUKeGj1+pzHdsgdF27Nmu5YyyPM/NgRqSWbA8hHwtkR5V8iGbjPPMpO2U
3ukpScR9tObY5y88ap2PcRjTz1dpCsymO/ei+6bfVb2cN15RCmiG9Hnoy69hRWHUFMpAalm/NbBy
+xLDLqa1PrzO+GxE9o6Ykw05D++mc6epkf3W8+cwEZF784HCgCHLzzKYmp0TiuDUNp1z9IL8Pox8
1wU4o9r4DX55zZR/aK3OWpvrpvCsCRJI4YPT1dF2LosA4CB/NVl1QlGS9tm4Jisk9Tz4OyHT8jyR
uSwX8bvpF+9MkIoVw0dXCWYDyI6Y8fep9msQ6ee8G/0jjsJ8rlYsW/6rY2mM56ET5s0VD25ToSEx
yE0Oy5VyyslP4VzVX7B3zRN3s73PjqyJqvG3VNK+IMNAmJRHhyVoD+a6/nFJYkIQht1G6vrAXPeh
lD6I9pNDuaODNImYlZt3lJXkWZGSSeDTje0efJtnCCzYhgJ7NdsivJb2iNcnO0RMlMKvqTj2eup2
+HdE+l0EivGBkQHRtU/PWrQgvYPEhrE+9cPQkd/A/GKI4nH1nggyeglWQD9ay3zyZwZ9OVdFezSW
P+j7wlgFZgHV6f0yNaZcpomMY5Bql/e9uEKU3C0IzKchCLe+1V0Nnf8Jh8h4GFzadcj2c0YrC/3s
zfOwiaZqpVSjlVFltlGmtPaeJKhubq0H4VYPuT8Dchq9iGlPEaG57cNSQJaj0b1L/yz8cLGpSpu/
hmEEZ6uWf0iBEhvT6P6Az5wXuUBVQJ4m/uida6hRTz5UATSkXSOeQg/V0RP7P7yhvLfS1IWr2SdO
h79Z1th7J532LnZjyq533So+OiN7WyWT1zP7WthSU8Adq6v2O6x4pEi5DGSe8Tgop/lhdeVNTRGW
VE1QJGPj9jvYqgb8i7NEx8RmvYY47xk+sn/qU6i8ybET4K7N2MGx1hNem0gCewSUzjV3CfCau8fF
YJC5yKHR8dqPF5dBY2lzE5q2YJrZK97D8O8s2Xn7DhJiSPXGzeQPVQQofe6CkcpCtYUCGNiFIIfZ
AA7JLO+6SBLJo2aMYi+KYBewY2HUF13cr75Hdadl8Nqb/ksnpQKLAkPwe5FdCBL+m41mf1llcQra
6GteGKzOA2QFi5CXOV3fK4kEdW4EkBWbl5Vh0zU2kHOhWSdAs+hOnPHR0mgiB0vs3FGQE+ch9UHM
s5j6qOFwIN3VeXbSp8G52wB2tAM+A4Pl/ThvHCRps4u+xZ1TVIv5bhzQAJUNq5TS7V+Yj/eeOb8Y
tC+MfbnwJ4SIOOarCwAfF0X6W0bexxSWEQaCVGtO7mwroInYSO+eYNKNqwAfLmbA7tZC8tWFaRGI
BqeOxi73lMNcZver5EZu7PuDDG+Z46Xd78LWTDdhjynwGpCHIEeuXHl3Kp3Cib61r3cjtgrJWjoR
QoySdk+uC5O63cn3c3eTDRUqJkPWD7OkihzbLDwsM6R4a5J6ENrTez9P4aac5Y3SObhieIpVdao/
KKuOrUlHQKGiDoNRE0cmyWe5X/BSXfNRb7XgErqO+eSWnNwK/MO5dD4lk8vITExEHBKiT2Oyrt6w
oj+/n+O5FCLRBhIiDWIrMipTJ7OsreMg8osMn9KIOWOoSetU4PDLqNRn3a63GVw6mVfj7kjYyhhP
CdSAsnhp2uqf0dtpMhca3KAYnyarDg8S2lSz15RGdwdH63QbTj7WlRBwu2rGdW+46TQCtnR6Gdsd
B6m5BA9BlT7h6vDaVsx00BgFSKOMz7Grc3xfO2prtO9oH2qGQiib6QTiorSXg+kP3KT+4fvB7Ab7
pIo5gEDwgwTXUg17Z5OLGXgoPJFP1nT69rltv7o+8K8BAWJcbdjZicXFY4hCyJT5uxmcF09smaEH
yFLqJ+a+KNPM5eo23q0q099f6ayb09B678rktLEX91ZE1rMsjd/TktvsH7296TyZnc07KN4v9ZX5
EXNjOk8etMyekLssVpV/q7Xaeo54Hvw1o+VwEFiaCqJPBC7Ocfxii5093wdkjMiNLpaJe1iNgWVj
eTb5NIlbSFrRoTiJ1UPt55lZUqQoMyf9GUq8e7RY1KXGYS9WytiVkQbgycqtlzPxp+qUaRu2IK5l
Bm9XxlZPI++UNKnaePW7iCdgLF4Ep8/G80Z0y/NP7paCgQw/KmtBolyhlJXTU22GV7k08Lf+iBQC
NXMtn0zy16Jw/NcMS0y5guzR0wGgALpbx7px/etDlrMUPQ3sCn7CUVU8Looa7X6C4+9n7NyUdPsJ
0mNT0srGKHPepS4RS7nXINII3+k7Df9eIooSVkSziVLRcwYnJd7uKyfHPisdTUgumMlgLvZushXK
p8ZAnuvPPuz3aseeayIlHhheCTzzGmYoOAv/7lWgsC1B8LTvx/zTXZ0QltT/DFz64DAoP01Gx7e2
bo7Z0tlPfRZZTy5ooK/zp8I6FM6+J61lH6jmp8zWGcOV0gOlDKeTMYK1jy9SgH4rmL6tMIPEENnV
qe3uHc1+tAaM/d4wTig2YCR/Ta0115rCYbCAtC3vbwi4pNfCfJPvheujwPWaBy9QchOO8gPA/zEI
5mGL32a8zoACXZQithvbs7JR/BBxjqi0gjQnnyAxgVwSoLztMNGGWdVFtpzdnhb7EWPy0pqZ0ckR
T6ChQ2QlHg27/VCM++/mxr3e//gGTUizS9H5PxAh9Wc0MjtZIeD+F2Hnsdy4snTdJ0IEfAFTek+K
8pog1OpueFNAwT79t8D+496IO/nPQHHUaiORACpz594rO6N+S+MMvSx3UaPo1XSXdcZu8RpqLu5T
BqdO65FUixNIuxm13Gi9gvqt8a7qgjd/QB1LI8HFF78F8yB3ypxPV2RPWD+uobPVGg7amAfralLJ
e8cCN39kQtrpBMfSQrGjNwtXaYhMGGc0QR6JK0y4wZdocZmx1cHl7FxE6TQuiUVd8Ve8UaEcAr3U
N64Dmb3Xhbolg1zBV/kmM73n5OIIkDlpKqX/rgrzd23l2LUTnvSGI5/AO7CYGAuArznBxejrmymn
amnU8d+mp1oy3FOKeW4ZTnDBja5bqLEwVi7Blca2K8p499hVTXvAdcqmY8/SFnUlSddaTBUE88Ze
IJt1In4KnbjfmnX7p4/tExndj7kNLiKc2e0wYr/33R/beMLaNS4bXN5EDDjJnOwjt8aC4Gl81x0U
GbPurixBCHf2YA6EMhAP9PZLQINdsaerXqDzgWeytLVZ+/YShma2AHv9KYV811vSqqlDUpbg33Nq
ILdg3keK7IajMdU7Q2Y/qDGED2fTrAkVaaF7SGyxcyqt5FOrEHyjkvFIz1alhagtsRRpb7H32331
J5yCbaKffNwiVjwfxswzOlVD7CGY2Am1GGoRX2b3K3V+sOynylhokm3odRMHyzraZqWTLruWA7uW
yjpW59gxjX1WwV5gvXqtCvZTDGjZg2m85ZXBZCJ+1vpC22B9Y2RjuXQtkBcDHOmrbALm3RobOTQO
bNIa5r341Zu8431SLHXuDQKuB/xb1Itj915LdDBtoq0tu3FPgRlehgCbHuU+F0MPNZubWTDdWPsE
2OoG8mIY+7fQqd7DJPmJRnFjIRuBzdHkzHUmSsRc1JsyGWmWHt9T/w3PYVoaEvWpwuRJIpQfHMkE
0Hpoxl+FVx/agbbED4aFRQBm4RRg6jpJTIOLhVRJHfU/g1LPg9C56kLjxQb9tjGS4tzn/pOWeggB
ft3vM6cpV7aRTWuVtyTwiG0KLFeLKYFER1H9jO713rv2ThdfTkCn5QSiJtlJAxUD3uI90+NVaYuT
UQzL2vOSDXuV8vIr+SqYyi0wqtHeFGy6CMYXP4ARb0iTIqUTOLUZGSwm33qSBROpqoKXZNPzYfMY
9si1Bzla5iby25OqDW/b5PqzN4dLpGQ7s+nqiwCnAJOeFMGBJo0o5apgxLuBwfY7rhVPfhuZsMmY
Dw1Se/Kc6GMoJmeeyNo71UWrymNg1QzmKorNZ5GnmAFpwyekuxOCKUZJjKck3FlD4Kcm9Q++pZhB
/RQ1T25Sp5uRmP5qUFef9p4wRcI7wetlKK9eJ3qBF9P2xdLx/E0MOGb2xcoFhpoVIra/SflXkOWi
RVcZB5bhugtL8wl89dgKBzgxfXsLOhhFnQHu22I9Vl3qBXEAeYTcgtNO4JVrprs0G5dHBltZm3J8
IhfCo718xpOy1kW687qpvEf+XYQO6kvLzgkr/YWijdeuwutetB1Ycc3feRalclnHKBOuXESmQx+U
31x9YlsdO4gXjQZp0V/iPbuWHdOfzg3jzUCCpK0t8tgkbQK7KK6opPM2C1bBjJpL9eimZHjqfHgv
UhzW2vgxuVzvmaY+kl4aN6rOk1mP448WYMRr3SLYAWT/Q5zfQa7gUWrCqTs8PkRwn5yB5Kg3DATN
55zz44PKKwv1LM9WvRc5B0RfA3Bw3m/JnyzcpLyZc4BeOa1/rTPsNpFC/w5ayGRFCSyqG6s9nVpD
PJYvDPn0+gjcVQWJoAhvvgJdiApY4aYXRAF8/Skrh+Q4HJzQ7e44Sdxtb9Ynu6jKra3CeM1djp6E
kXarXLYseoR+T7ooea+isb8bmf2GuE4E0kEMFDmOv7hLvCeDdN4Wy0GFcQ83kezJ+WLnj7djxirX
hbWX/ijOzfyhqrAPifZMNHVicDZkG5zL6j5qzrGYN5wyNAtQQPrugMiJHav1OCken85fGPHE9YOm
rfWuCU7ayEqntIzUnRGyWtbYydNExdHC1IR5eFj+YrNvrr1ByKlB1N7FrllfmfVtoekwx4zJahYp
YIU2QxiCR93pmcKo6g3LGBYdrgP1lbeDurMsCUvA6GH6DXUcj1GZNeTZ4nLTM3x6KSkKey8whqWs
0j8j6adDXsXThiZ/vPn0JbfGtzY+R9mp+YfnqBHw+W+bjkV0phU6OlmX40aF2onhKvDxehrdYbLB
AlCHTORTRMp2bX1kQgh7ylDNttX7/NtUFj+4Gb9TJL/HinW/WuhZz8nExBFo41Lvo/yWGgPqRAdk
Lx7aIx6G4iawJ+1V7fW7ItaWA4V860zOMbS94lx2yroNqcuqADvakK+s1oJA2antOBnS2n5+vOct
pj7b8cXZUeLuYu8HvySmW1pO2koKS3D8v4eDR/4O/CHkDnw2Vlk/I4GmG3usi41oJGbGtBXHVsfo
7mnac+2jq2LY6V5Dp9uEPUfvMHjme+KWHHhoBxet8mOO0nyjkTN6D0aAeABGqs+wGg+Pfy0xQ3cx
ZB0HVU/1GFbWFlAIMpLpNeThxbRJbRvontcLiJLqSU3YbNMiLq4ddty5fnCQivMvX1fzcqfRe0/6
ZeDlxilArjnBPN5rcUf7avT9XQ/L7Bi6ZbQqMoVA+rja8fr8fZgC0TK6mmm3Kmu0WGw783cSLPrR
IUU2pnKf0P3hSjl1thrnov+PmXfThpzxdzPhi6kL69XHo4fwHYhNKcJqm7Rsk384b/MR10w+pT1s
j5Fbv+ELnSiMZVhKtbLoJ1x8hke7ydf16MUnLU7tixlF4VpZJKAazf5WcjJP1tgOFHdTwd9NplHM
17Q/at2LO9nVymhLQdyQ6ujfnTHfCwM25Bl/k21JH+mHOJ5+k0yNroVTNUe79/ePzx4fRpDpXOe+
tpWRbW7KMsBLXnQUiVrvmzy6TVw+wFcsT6/eY2GzV49qd6sGP1rwlLXZ1tPFFy5fLp5B0D1VvnHR
CAYsOpRYNr2H0xNa2+aR1A9heK/zKnCZ36ny/PiAPaw86+FLCNb69vhdztQSmYWvI4fiqs95HX0s
irc41PeVVAwhpqo+W2ixjMO5YR6fEh9sDyO+l300SY3z31MMULroprNn8xgyXNFx4SKS0x5p0UTV
wzB5zSLcU0nJjONaD7ZBVE48T4J+V7W4KJXV5i/gwZc6u1ePeOX/5FGDRB1gjkwiyzlTqf15PPsJ
9sqVNkX6iqzZU5qK/CXT8/YC5+SN6y6tuy/bzti2bbO6AUyGvyjbwNhjzE+XzG3yt6mB0BAOuEKn
SqRH4eTGduhIeHhOHt5rh0e9otxvR89ZG7MR0zKq37o2IUk5GG6UE8e/sDwdAzrmhPs58itCi72j
H9uizA6Z5b8rjdHB40VDnAuOjreB3movOk9N371vfFL1yGfDrcNN36lvK0XJF30lP/2IXh7H4bAK
TMVBwaApO1mGUEf8e0sOBuc5qbk8g4ylkoHEMz1k4E9Gz0IAR93r/j1z56dNOuSUGGH9HhRynWEM
WmqYlJaEb8l6h9zDWdKx4s4OwvfALfa+RsooG8K3vlc8doGxnFiO3lzxdf1tCi8FtXCHEAF0PFD2
iaaCZaaB1x6HSVIyd8ZT3Q9/3MSS+9LFNSoiyrJJddW+EN6pMuNmTbU38UyZM9t15H9zQNPNtemq
FkZ7aAyiaxJ9b9FnHbaBJClOrV8xRDSHjGjdxMsu7KMnlFxX0EEQM5PoRYHKWksW28dGYxIF950t
3f8jDwEyYpfFSP7eyAq/5q3NWv+ZEVjAeNf7AuDhv0nW/AE4jpHeM44arHkFA+zSv0o29V2jt2go
4g0+v3AV2Xr0rMe2vm/1AYAHM+eFFyDMLyzloBiPMJ1HHgP3yhAM5AMag1myLPQquCHS74Ks4MFN
mvuTkpN7qORe7egGGVcmr1PfyxvJkx3L1THjl124MSprIES2qQu/vhZh+1eoiFMxYxEKBgRCTkrG
R6aW5VoVifrWzeMgy+5QdDY/R2iPn5oDqiihisU90N7NpOgOghtg4YhRHDxfOUvy3n9SEUff8/cn
RsM7PKIcVVy+RzoG9zOeuuaQ9EKco/lDkkjIUa59w9WT7hzFoDOdO9+inILlRM66FJn4nb9WGbUY
PotZtSVm4Eh1USyEPJIG5JC1YlR/a1+ycvilK2xYQdGznJ3coNuGZSo1uTPK7o513zmlLq7aKkgk
wxrn01Fp+MLQMNm3rbLwxSAZ/XsLwmLg6VXkw7kekqtWT7ALcOAipSDU9G28bXkft2Uo9WXEwXPO
au+oYebcF/I9MKpdWGn2s4emTZHkL/P5zxLj2vmuGZ/LyR0PAE6+qrSsj2kZOMdSM85ZPzFCbzLr
EGGtXukYCA/5EFyKjSUGvvP590HkSZSRbSk4xbKSpbpng39BpuGqSVyVvgnrVW9lvfr3UzTZUO0e
L4WsX1PNx1zi5D+2tvv35dpKN1oe9q/iScRas/P9qAZ9Kfyd5hn6Jky1m+AEQq/syckWHr0QVWEN
8KTynnI/chcZlshzUjkfYQRCLJiJKnGXevtU9dc2j3Ym3tcPBPgBQZFoIAwCa21mPXaPCapLF5vl
2Te29aTYUeSrclfW+mvKaHCDb3paw8dPMS5oCZGHLlzoQ1Vc7IFkhUco4qNRH5M2PffG4NB8duYB
UwdFcpB7TxlwKSTXK0kGXhZM5w3goxWQS23VkgDZQUvU0et0a2P5v6bGsZ9yDeekqpiiEqfO+GXV
PxdoPZipaoSTxwtctZZ+dhIoEykrenJeqzBwrDuBuSfOyO5C7a72XQPeTU1Bc3HNkPCUMIdDZtN4
6aDsds1osCvMjb9YJSeeAnvleLS0WqCaZ9tnqSWMPPb6IULu+tYeab2mv54rTTorK75qjcBBNGIp
JnLCRET3o2Nu9c09tFh9wkhs6TLQncsfXpCQKUpR4B8MjejFrxFjtYakQJVhivR6L+S6LvUVjB9z
WXe+c8TjunogxkzVd6tHQEz1CTt/K83ZwF7AdcFO0aXeAZmRvvXeRtFxqscM6wOmki7SZgPiYL13
FYaPMp7Yo2jJTRJJyCnzmaaYFWmOnX84h67tsBcPcloZBO3uqvBvfaK359SVZyAUw7IKMbd510pN
w7tijHARTsxsef7UrDPcthaznVSE47tWxCjfSlvZSD4vmAOvWZhcVSOciwWRjiPKF8gGOUWNjXkl
c7p450wCtkcfw8ZCI9wWQjO2RhDVOzCIJARtUtVZqw2XxCg5m7uJbRx6hs8gqL/NStvJsejepsG0
dh6cDqPzs4Ou4WPrnVCeBmPWCrt8lxup96XPaf4sZFHnIe18YnPDIbWkQ/ak9tfWkNQ8JriTMier
DjkkK8YA1tuj2vFKO7ox7qGZ7km9Pn4MfSCH9y8LF7Yfjz+JlThbQkt1XYAOmJjXpmzFJX8pjKTf
ptBcvtJbH4ujH5XDPfC6u1HnxjHscV+Ng5VuJfMDc4qtd73vLJT3ZsBn1tMjykmstckKz15jfz0M
9pETb3wbtAYMJBpOj5Rk+yNbX3xTgPEgiq5TgKFOzjgRuglGz4ogeevV3/+eEZIssdZZOijCvg5O
OMCzJXR0eHltWiHPwo+oTKZmj1JtXXbo5lROzVr5Hbejqx3spv7ppMWjXUZHhwIWf5HbEeNP858y
QAM3cFBKuDXPXWDfmCu+cHWVl1G44NdLojwjzAGmVeZ742effirKV1KJ76zr+Zs2xOkxBYpF2uLF
5TGS32Ij/CXTKuFAsnm2PhreFq/ZoeyzfheNznc5taSEai8GOOWMxH/n1jKnkCMUXUcbXgjxlGXF
DsjHJ6Y2Gj2j35Ul/WAeXlnCuiaEVb7IMLxOgMr+35+fBBSrB/LpsTQHWdTb6jp7XDs2IGykl9xZ
+53fBM/lHW0ZAkDXurvJlYRIRb3OtAQQHMoF7h1cD2U5TWeMp/bC14PufeYKMvx0Dx0snGs58tuc
GO/eHGTUfPeeWbHEVZg0T4Y2D9lD2AA4s8WT7np3uxl2KViST50nyMRWq8gK5Is/Wu9yJJXt1DS5
M6pqtGqxfVzEfoI4BBbmGQX47dGscgyayxKg4Y7sHibTvMt2SdGPyzAvohMWim0bsn3diuvnvEZQ
6soSXxSV3zDgSmplOmzssNjafbWtguqL1b/7wCa/nutxsgvzaUdI64oHO1lMZXWGLj/Nzj26Eiqv
3vvB6Yq3WFLoUSJq+8IOYG2traZnWSWkGieLggUXyMXjmDqlbK3C3/c9OVZHUr+66m18R/tc4km5
2B1Z8czMPtp67ZOBXToBdpWI7EXgVtvAste5kROwN56JQ9xY91PNJyf28T7+ZWHW9fzo3VB+umwc
5h8lhLxOMmczomaDEJscwHedRkuPsXVk7GTTuLXd8iNs5e+ibkacptW7yBguB5ne78Ys3uuSLqUZ
j/kYovWKZ7osbH7Ucj0hBg4bcOewl0MRFYzdklWBhIFqxZZfg2EoBgS5y8YWrQ+k1Nod5/XzbAU2
vLE5sSa4XM7KP5TUZ8IL5g3E9ydiyjpj5nvpotgDaMaZl4DOxwwQnZsy5ChyTcYo5kXozOAr6X44
uCYXzjyvJQvBOyYYSvgTRFDvjmEfB0VL0hPYu7NWgg0xXfpjDCrYSruWbJZWd1TxXYaRUeuq3zUi
5EavrQP8HlJG3bySFbxx574oUOFsToLgnR2dyrp1gwvCrIp/ZbMxsK8poIKcAWTFbG7jqbOhV8bZ
qyTXEU5VlSrOjPYik+KzgkW5TKbYwzCo/cmKPxGNB2Yu90tAtVp1BeXnQMrRlHV7yjnHIDY8Q4MF
A9Jli0CDsM9AKFsamrjnjv+RoJ4tx4YnVWBll4RdA30aaSvTCt99F3sMQW9IZI17G8LkIgR2ZZQ6
d4d5/ZaH5BHQ0tQSv/wShC+Pb/x1DOPinUW5fUqKl5ALSibZa1gNe1HJbut2lOZx0zz1oaUv4cnU
1D43SymF7wVmAami+xj5e49MAFv4Wm7Hsn6JDBB3TMiw6P+A/e1XBotKiGYUm8JELsh9+w9b+4CE
uUyt678FBkU0LX6oMXLPdokZIMny33Vm/pIhLnCVJt6+duRPOTgsZrOfMpABsqOK6RZiJmb1WNiJ
f6S/GhdvitfGz03X0KAN0Fhr23kZZOT9tpoL8wGGBPyjy/iQzttmTezjWTwAmwocJhrh7KXzWtxs
1GyT3n/NN8BmeHXSmtFJugtreSk993cHNyqxNOY0xCwsyeSkX9Zl+lm2fnDM41NRyWHpaZaPR0ss
GLjrjOb0UJhMyCyfLDhTP2sekfHeAvqwo+rNUz5TFHoxryOqnCqYKFj7tn4ZG5iGNcZ8LBQAzfKa
JUzOEhSaqQTeY0w7NmBNGxw+Id8SMRcL73jf6eNSb2Bt4Hn8CEaSlTy+1+yIxEdKp5iVn1ZK7zfJ
Q+SWzMPYZLDSx+w5n/EKlFMl+KgquuLwa80+W00dr2/PtmuM+Qkd+GcCVPCUGvhnuty6eJE7x8mZ
SRda1WxKWX05pdduuJJ+yxHOQEUKNyj3eRD2dyBFdGgzREFUC08VX5YH1cAx8t8TDMkdd9HOTZuv
UPOCBWOrb6PhUaVicUI93Vbg9bA94RQg0rMfARZBFSFXFJICCVRobWwzrtdyqqvblGJNxDt/6Lmb
l5pfy2MoGS/2GuUUP0u8H93+XTW8QRXptbLKnJ0zXnBD7nBwfxq2PvAIrwhneisxek/13HpIV1zr
oaBDghhwmeT00/YxSg4z7bjpJO0H3s72AmnFftIoCeEEcpIDCyVEADx6DOYnh2XUr3HVPU0uaIwa
a7qGU3o1VR6sPQyMZtvxLESIZtZR9Ss3dl4bQytXbhfEJzLc4RHHws2H8ckhkqwnk/rEZw675oBn
NY2Q+zxeU/P4NsEdBTF1Vcl4NwbsTESBZuZrKMI/KduEa/VHo1nWg+zYssJpbwWktLnS3cGncY/w
EYR/W5bxMmNiaTlznzUWagoZ+JpVhZhhZHM8M9ll7B2QaP+OrSiQOlYPab9cuNlQcjGCxGUFIo0b
fFCbNq8OZtUzLhmyD26Sj8bOsRGyWIHRlQUCRWjENVhLsJon/GrE8m9mDhZZLscTaRpcyCXhBEw7
N9/C856BeMT3wfL3vsC5Z1wrU+whmey9NnCPtU0VGWn+tu+zq+PN0ZpmDyaFxWX1c8JquKWjcCdV
/kT7RtCvboIrQu49S5JmTQqLYF45fQg4xF0IalOj+8+spxY7/hIWQrNiPcGxbHKHsdEFhqXLeDLa
C/pNbrvRY1l8yWpaaeKogCkzjd5yMLsBXt64Gj0vXgRyJJyOf63UsDELps2s11GBLy5B7ZEOCZGv
/JbxgnJfcW/Ztzw7mkqs9XBi+Djf1DZJiJIZ8clH+hFB85yn07eRJPpZMxN5F/nZTopdFWvndMTW
ans58QqryI+NB++xQLOVyd+q5RR28xGdL5dPFk8AkoIaM11we5sw0fKNybltMDxZmSaYWZ0x2JJB
50mlFqw4PGWI2YZcyJCCRSQ4QC0T03k0eRe/dxcEjGEfYZwNybykpPBgeSTtCffHVXNChpszvvXx
S1KcjUeYuzLPk6K0lYGO/BwkGXQIUz+6cKGWlteRKBlSREwX9eegjBxbb+5uzLLxuC517eyydYxx
qDV+1Y6DF0BnOxFMgnBPVtReJRgO74//y/7zf6lqvJ1d+V+tYyZ3gUS1gGrUUCXE6T0XVYaNQC+W
Bmw4ynSveIL/JVcDp+or2E5vwSRIfhp68otgafgjw23TYY1xzOmTkDybsWST4mXkDku6FuBB0jV3
TzkuB6EUP4b5Ceho+OMbmF1pFePXEkw2817XOjJV8U4NVz9vur7tJ1/d44jHWVoE1QFxcjpEKbtN
hVctbbd1fjSTAtJCAr1Lwb1N6/X4MDXyxWmMNdOu6QhYWHvz5EhvK6unTNjapcrsHefhX6PxqntA
G3iceuWwUDOfviVQaS/T9v2DgOLrWrCvnO4jb4Bs9aXRHKICg0hUJ80dwhob6ivTP/SNFp5bjU6Q
sGZ9Rc9dP2QBDz7h3nkzsVNi2AyztzayPGLNdnOJmQ0ufZCqS7tnYNeH5fjlJ+C7AvP26B1pZrlF
O6996Yj1r8RgdFszKLsXD6v3Qhs4hyDNPBda7qxNrZzWw5Rg7s/9GxuKCRfmhlqZnWu+snK1/Pcp
pbspBess+sA6x6UWjAvi7gJdaepXZeXZK08EbNmIMxiaWtuELDTr2hWTKegmTCe7oOieJ2Pe+GIm
1zEBjmcFEA4SqDqmewxrhZGODczoPZp/fvzf40OM6oxFsu6Wj0913Q33iQny02nqJ3uYk2Z4ptlt
ZtdP//01nCHAFuhvt4XWOgQiIbuwo324DIWOyVpoNvUTsdH/fkHNXw0MNAtHV8Hmf77w+LNp/+wq
Yzg/PpED0ye4FVg0kuj03w+IzNoRSOB/flVWOba4BO97ljbBJR+j4BJC4j6bOIVDc5jOtkJkHK1w
13oF/dBklhdm20cFPW9tMBc9S7wIzIiTYVeEabx3dD2CE2V0y6gV0S9tDPea2zTczGRPWaNgkxSv
AUtgw/4kePc3dpIPe8oT4LC9fw8+UCM4YozEeUPeb/YKt+Lq8WnVJ/iNOHQ2LU63WSqaZi7bxDLZ
pisZSUqWeR4c1pvgHoRHVZXmri5785TUQcnsqjYIUTo6JUbza5xJFyD132q+789M3z20KEav18fV
LcZv29Tk1nzARZi6gB+sVb8C3tVcuyi1Nm1lOfZuaqtjhgvoaDp47l2m0cfadIi/V+7sRG+s9KLX
kCj5xp2w9Q+PqQH/pLV83AhDngKC5K8MZ4b5kLNtiK1D5HujgGwnZxtP5Xw52IlxcsbeZ0wfBM9+
h6uBR1yxbHwU8G4o6qc8yPcPEoUj2Qj7D3EkY4TwwvCiX0Q27c5VX+4mdZPmyl6Pj9axxn3kx8km
89J8zSyg2sdqP7QMxx4v7X+kOIad+JvRv8iKWG+qPfloImuhkB8IqOUvoTFsIpYK38qWUnUsJSBc
VdiXZrI4OkKP9leSsNF0y13pLh6VB1SlaGDjDZWiQk48sW1E1z4lKUZVMyHOJieFc8ipsoBV3PHy
8V0/PtizijskRPMcPzw5WObpkMzDA70UktBYMDpJDk1H1xpMSMcpXg4eXvWu9UMyKh2j8MeHOcrF
Ssn0SdaN2BpN3K7qGnehmJzgnI+We6+NcDOEaUmNOvSbh5Kh5zZ/9by4A9feeAJtuvHEq9vt8eWK
e9Gr9oyeDtdvaMTnlGPez/O8u5Q0Xqd/Ulc5SjLhctwDuiWpY0Aq7cgM1DPUyRqmg6cqgjle1q50
UTjPPmZcksscUOyC2jCSdJ/dGPkuDME2AAqVpzKAWjnUunEYJINjqC7AvCyGH73lfWFqH60yemY6
6S8rDot1PEYgqmJKHV79xxygbbiViytAUKRtGMivgj2XUCEth8cmhe4HS7yeawdd1zJ5s9jQre5G
YX/3gcGq1sD8KqoO86sTz7wq49aTDHWYxRYbZwiMbTNNV9S1hDrcg0UKIjgBcwWF0/nOAu6axwcP
O7pGmvLQD/4fPXFHY5UW6a7NTGkBCNE2nssUlYuBn0TMS2Kz0Vgi7BlgzEVGqEnkC88rifcZxbjO
QZA8426Lblk+bWoWeuG3JSYZ2I1+GaGkLZx5BupKkmM4B1YASMYvPU7XU0VKECvd0Y1z72Bh0gK6
Q2VmKJbEm7Mk5tTVbpzmjS86mg+eOsodkJTDrppIWPYKW86aZHJHntOtLYpby4J+Z9q4QE7gWeVz
kLYdc4LqqwPzs7fMzNrBKl5NZYAXCN2HEQopitbM8MGwi4JZIQtWDO8PRJS3sbK4sjzriZvkAPQL
/FTi/xEVOAqXavpixe524qXcWoUPNFSfSuJR7LCQkkGrK+DJBqtSH66xxG4JqzQizFrK8SZJZrBq
QN19ZRPm453FhHUupPfLnX6Fjce43AmXkFv3Vt0QIyvdux9IDJ45tP904/ZU243O7pMhVy9ULs3G
r3GXc46hMUJrxPvabtm2x3KG8ByToUp98bsZnRKzV+1s05wivi38BCwGpnkC2ZWmr9lTiAJjVM+V
UtVWGlpID19zvbUCnGQLj4Kid6rUs9HrEE5TAkY5NlzT+muI8tu1tG+brOemAGYhBoX33MzlTR+1
YtP3/qfV0cbA8N71jYUDhrVBlSmTXaMYixdz+KBtvdegM7yFZphgydNixRNXVfSXA8AMTgJ+4zDZ
H1lfgYtN3e9EF98Oci5ZAe9QTZhSoB+eNYMXQsXTUSTNPBzR2eagM0OfSP2kDDC8BOGmDuhkozL6
nfXmtIl60iOJishxT1SQaroWVrMxJn4QYlI6dQQ+1AxoR6vIwNiWefTyimQukT02zGA9iGSyJNK+
iPIQwlnRFURr7KUANcqmL4f5Nu72GjNo62Kqylx9GzCU3CY17L2k2wVpRM9YeEdV2RjYy8le6KxA
7DQLAEtBCBkjGOuiYYa6N8NT4ypq5wBFOeKGh1cMGlBuYcn/sEv3C5cSBYBFP8IR1vnpK4Hks8fa
oSV2QlFsiUKMeQhEra83XWN9M6D6SMC3ton9qgWc6YnB0oiKAJE58OM1Hc4bZnsNL5bxHrGGdxfQ
36STF73a3qZv/wwWlC4vNuEGQChcob4hhpSLWFcD8O/Zn6rrz2zMSlptXKmwChZVSSSrkPqX9OcV
KtWr28aAeMjX8tTn2BtQXWNf6SsFK4/OdPxLrf9ejIO36FvdXOsqvIJabNy12bQ29Jn72F6iqoXa
GIQbrIj4AJziaxImQUTpX3iEMvOcEb9G7P9kEvTdOBKd4HLizUG7N6C60nrvlY8BCBYQnsDuJ8nr
6ahP4lUnjkNAPp54hHneKfA/pW5+6V2wb7gjcVKX+SbVz6HCOIQGbW+wMOwMN3gpQnfriDxfaQyO
1ylWcE8PnF1fVYBoTf46S9sgYv0Ayvu2a85CV10m2/vJdVIdpEtJK9Lfi0OQDXTqvsOChTFYByRJ
S4lo6MzSgOkYizHEmqg3xG+m4kSyAetBrTM4cuuDYxbF2ZB+wXJXUyxaKyG/FnXBrnwfjPHP/4fN
9D+rCn1DN20WVfuGa1vC0e3/WVVIRQQolKkkNVEZ3HAc25TajaGn+9CddFwVtv70zzk4dQ16ntHY
Fy2LbWa0+QZxftzlEzsHPX/mcQb2Wq88IATFCCxhzIgfqM49JZnjnvLR/T/2zmy9bSTb0i/UqA5M
AeCWMwGSEjVYtm/wWZk25hmB6en7B511qjpPf3VeoG9QVLo8CAIiduy91r9UgMF646zrWAZkjcfW
WV6T1VM5JLhV+yHC1hFX2UFPmB16jDe2UdmiA1JmgTdycPDK174YZv1Gjyt97rNz5+ofuY6wdUMe
pv0/gLrk37BV682xDVc4SFkM25F/j5rGIpXZHp3ScwXoggdP6+mBTUEfVcRFoYfdiUqlBwtJKQkg
Zf3RgUSxc/Or1xoEmoWVjdKoDbep/ce0jtozz+xJuxlOFLNeoNEN0YGK+JUJ03UVo4w6SA0hR3KV
3cKfqPGfdObVDBSM9JL5iVSVr5zZe031H4D3gEkVzKw1jIwIfe64c5Zj6wzmR2uon4+hUf0lUplB
6RWbb2NV+bFrHmmgxp8hZxDa5r3H31JTvUFqsVJR3ZYimZGhIQh4TO28Vu9uYlDHtLH0W4RAqJni
1zKCrPafH0P7b0Ht3GmLeYmwbc6hBGZ5f3sMBeLHiMmpeX5EKnmhxbxgjekiW2k8zBqwTSsblkA6
2hs7ySfeI2wvDe8YVbp1kNPg7jSCA24uLAVSw5ptNOST77oliTUtwIIeYYfhJmgwDdpOZPiNx9mK
XKRPyGjiIgY01CQX29Z/xRaZNXkjnnsXc6kJfQVye/Xq0sxznfyPUin1Hokx2qkuBCNIlVjHhOhl
qSp3uIvywyDcagMJIdyGYNhgldMsnWQY0IKCQzeIFLgWsPH/fAPNv2Vme7opDO4iYW0WHy3zbzdQ
QeKoJfXXWVRh81PY3iednvSDMiGBH29NfhLqyalsR+uYCn1AszgWwNfY6JSDYU9XLlNjrPEYeYHN
QdCxtsV6WiMDCMvRiJ+j16phW3jqOFaRdpy8rPa5VyAoC6aM2WKfZIiwYWjDzpcRInfB2WkY7P7J
MhUKfjd3bv/5e7b+29pl61K3hcv/eCjL3L/l9Jl5CiCiMpZz3jjGGYXvPqrF+NklEJFUgyYzNiym
XxTwFfB/kNl8iuIu2zxejthEJugapUlGBjAn8PAyTGHyrefLoZdBOhovdTW2t1jFGAns4qfALnws
avBJjjBhJdozurqEPB9Gp/HY0KgZKSTC8COLbSeI12SduiuMyyJ50kbAYBt49CpIMOW+JT0RJkne
T4cewdDvp+H/B33+D0GfhsG68r//Gab534I+X/GYfv5o//z3oM/Hb/kd9GmKf9im45pMu9iYpSmh
FP4O+tTFPyyL/dFzhbR14jvt/wr6dNdf4hGUnsk2yhb6XzmfjvUPvjSlNMgMXX/hn/+uvzIXfyez
/r9DPt3/eyfiD6erbfMvM12Lt9x8RFb+8eMlKSMiQfX/RQ2iE7rcDIcRQOdS2MJ/XHSbRAuGbEW5
n11YJkg/dATdWGBmz7OJuBmrp6zI9LP0Gg91IxT93FTdDa3Ah1Fkp5pS/KpC92sc19WJOHNxHWZC
1je5kvZZzeK+dOvuVEKvMZvQ18kH8qMhNtlTVi+yHN8yyxl36eAx9xw1fOPLiqNghoSFL2lh92rf
HUDvBPbMTqC15kGQ734P8TMg2cW+V0QO+CRZYli2/b56Rp7anyqrv0aqpFwvBh2KXGZuW61rCEBO
s2dTOFANPahYRTx5TJ+ZZGfA+TNo2OcYBFlQYfXCc0Dwxtp/8qXT/XVBob/TShWfEbykgREK3JIG
I/U2xRaZmDX9TqePDo3TE0JgZW3ALD3fEQ8W7jxGxy//9vD99UP+92BNc306/w2LKQmFlDw6hJiY
NuQoDp/8+r/9VN22sBdWSLFPIJltukmvzi5iQIfF+J0M6N4CECldTD3TdLS9BxlBVMdwqoIVHNpM
Q/wOx2C8di7UpJe0KsS9sidxt0FwIEoF7evGOkgiK3pNmJRzXplifyAWZbv2Lq3Bnl7ctNOgmE/8
uDqmOz29n4S18FlM4ARMoqqIMWkF+1iVWb5bx6O1tTlwpYVyzxFq63rTqhH+jzC/YEpnbBR2klOi
Y+61Utuag5dedKetboUzUE9roWAMqcw7SuZUKes5G6nqCxWiNijx8hWzth/JDtkMZlIySFcIjVrr
yZuKY1w7CKW8rAUWm0c1/jTre9PlT6pMx8ukUuKNBtN4Vdle14nDKtHL7gVkvqPR2fhmW1NcdEYB
7MeR3R1GJ1dBI4qJY/l7HzvKD9k8TzXDnclR1i63eueO+Ab+mrTL1yZKPpkXENNRVPpWzlUP890x
fRD6McOlka4mEBmtT269XtWHZFwJW8XIbH+chG+WNCsgK9g7mofW9nGj49Xk0jU0ZKQFxL7X1+w4
epbyOkx0ZICQ6FWkLoo+P39B/dUsXFg1U/bNdKk9klCtxlpmECm+mtt1U+ioOJpirg5NK9mtAPse
l/W+o3J2tlHq4Xp2Ghyj+nT2OszZvd25fhxzmNq0RuHtaMSB9rdp9MzdzVEpjn46w/vJeXsEnTWa
0cMAYMBOznbQW4lzQBH4o8XXf5us9WSnafUONNAVZ70DR35TDK4IamP4tRSaixdoQkMyhcMh1HPE
LF4S4nPhpyN69+eS5eZNd0j/rOOXh4x+ISVtbRNVd1G6exa/FDMT3fQR/+Uu15ZuDyxqfoqhzTym
IXkbcminBWgW3nKptb3bp7TmUOe8RI2aTsZomli1kvmrAwgZ5EF4b+iu4AbjDzU41GwHw5PHTO/V
WSQzVsRwuEe1U1+oG8JnptdfOSN9wXE2nR7NY8cg5TdElSKxRlkiD68ENYKHGML9gDr06XGRaoTB
o6NNJrCt2jdwHb9DYNp6PYGIS929QQrA8k0iyikrGSVHjAiOAwai27AsGhmXDg2puN2XPAXful4D
IekFDzeaXUy4vd0kAQkjjnZErpoxjj9lCAca46I6TqlVXuxyBJOKrcrPJsQIEP7tD0Cyr2l6xF0a
w7LSdBb4UKAZokiDPctR09TiPAAJzLytUu82wK+qLi5abE0Xb71kFTN4HV/J7iFQJyYuCniBwXOc
B8tWd7E6NNDFyiNnq22xhASYdHl1dRgWX6fQ7mjHOuk+XitnsT6hGrzlCUriSFH71DZW8eJp48uS
DyeYzeqVb0k/4XjWQIiRUoVkQT88nHNl7Ux7z0mIm0oCjNj2NcOheEVBaF+bEx6tMZjGUqfrP8pX
w+NBx4mN2YaeQav90mKHjarqtGVjTdx27jUQRwlF2FALqJpqMXy3QCyfuUsAfmQdIYr5gMj8R9zo
QJIUsAQwRNEh6yq8lU1HRtMavjDltBTQFgc9WRSH/7xjWLQb/75l2DSNLPqBHmUIlqy/1flmAVN8
hlq0t5BL6ZrpXIk0qPd09Gn1OW1xxn34nhpFejc7LyXMMvxgqySxao46mnu2IEW5nq/xmZAClt98
gfwessklZvarKVP3VBsG8Yh2Ou6GBbnbBBf+isVk50iUPWlV0pQqXY3c2pmh89oSMRWK8FH26lB3
Wecr2/46pha9aJUOvqEBfG0TRHh2rE9HznUXxzSMa4g3EWVvjInGdO3trNqvLiihHp/LnQDMvD0h
QUGhZibxK+9TdmRCD3jSgkiWhS6qVAwSU+5AqtWMJ7qA4qKJBGFJkSrIyJnkxFq2O/MPrc7K60yr
MuDh30rm8rTRIvxnWP1h7xTJNuqd6I0DS/eScCLK7T9UzXCvQTX+zLbz3pq2fh5T85vXe8nXSdBt
Eh6snRZpGOgHK1/ny9nBcIb8zZif4ASkTyG60U03x6RdLDJ9jjSOgvb42zQCZq3f4QgkUxI4K80n
o/Z7F40tz256tYvxiwaALWhCjNmCcLxNWeTq1GHo54jc36zG6s52zp+YyuiTf0O4X7I0CbRI3TIj
ToNSK6dLZbU17VKE61ViBFK6zw+vXoJBkv+Ehm+Ys/iQr0XbIM3ikBu4MWUyI2r11BcjrUHLNfYl
TMBGGsbM8FIHyz2FFUoAajps56mfFLzei1XlgHFQQONJchnFJETv+kL05lvkjkCuYajQP5aolofx
zyEc4luuEYZTruQNq7aekea5u3BOtQBkhfCjyLwy71+p+lX5LjWmTq7GbtIkn6FpAn0SgM0m+1p6
5LXoThLuM6S4ENUcVDqlhqmsCo9xmr2R5JxdvR5JxDz3Qeo1h8wY53NTdNGF32agg8ooD1w9cMZF
D7QC0Qot2dPSC8+fGeZu9J7BgQZu9ynSBVgenffHLRZxbBDnbkxrya40DbMrYQ8pcQ0IHIQ49jad
lh5MVoMITy0Ox25V4+a2RzSvlO5Pc00MAWsNENr8ta3C6ZX50rgJLW0ikKzX93ZH0mOuOfT8Cs2+
oTUnpciW07NB9xdQ3zz50ULqHxl9H5h8vbOzAAu30JNurHxMdlmf269iqV9WcYKf5t7NA8LwhuwT
AnDSRkcZYs9BTxE9FTRsqXU9XPw1PP6ldd9AkhaqnW6OngZIqaubTGGbLcOHnI3xu/Jgu+ZlZq0o
9vy5GfpD0qzmxvR5sqf2T2zZmxaUau9c5Tr7nzkMbJCL9mcpyDPHOqj2ms6BpSyzInCqnG6UXbqw
Wxd3r+Hp2knY3mZJJkxilGzvSUn4CgOq7YhJYWfDNdj3Zt6RdT5V2FNU860obALnhqK7Zh0gxJas
jF1tiuxCvZcxQNrCZl9bL/wFnUxrwIUqgTqXJZelKZtNbU0S4JQRX4StdxCBwnreS90tgkUsRTB5
BPyNEi0P3U4KhXDAtKfVl86V71guDb8wogjLTHPGOa4hRsaHLlYR+ABw/9nR/KUv4k2NrPszk+4H
6j8zsDMd7VC7OvdWiXmVT3usgd3dSJNrM4eQPGEPvg0FFa70WJl6EKlkASfQMGLsf0X7pfeIY6Gv
jaZVtNMBty1BeIzd0FaJ7h1l5K0b6l9GnRKYyXhoS1A4KZHaiqz2sNSpMPulilxsI2LGAlT/d4ZF
8b1GMWzrOGSj5dy2fYSgOMV4YOeJx+gJYuNMxX0hUwMy5DL/kfadgvj7XVrSgaXpVVRkqbmBQeBt
W1qfO1euLaFlubmN53EjeK/G8gvJOPrFiHmFMUnKrd6PcsthhXUr7z7jBGDNZLb6RbHyXAakzUMG
/Ep0tdo1kMB9EcUE5qYoJY36Ps0KT8k6EE77iQfNTdS+6fBmPi4dpwI2kucwZLLTc0BHB2GX+wVC
wYVw+C96hKwrwYxyDcmFpnsYik/WEHK9rZicq8/KodFnwzBuyFf77VBobLi0jweL3NzYsn2dn4I/
jyizf9+sOi9OoRmJwKO+CuZCXtMQuU2h1BA0g/001Yr8d2947UvdC7pu0s4136OXz34NBN0HWQJ5
K0QN0NhmtSdDi7DRKOlPplteQuVZvrcIi+TJBqmeskAOdR4CTR2WLF7rnMnMbz1DGvPO0d/wLqWW
ImAdOPw37WA8qULfM/H/acZFf0px4AKCXj14zSzBZOqJSeQKuBmtiT3wgyg2OH7uaL7p16WzmD7O
0t6xpe0x0U+XZL20iOCg2de3Eo3yAbiysfPS8XsysjHUHCyuQ+F99Xb64iHlirU4UL0FW4hWaJIr
xH9ZXhNwzDvaCf251QQT8jHWr5XrvEBrW1DK9x1Zl8KCeVbTgIblI1nCjTm5uFNZHgzPgkyujR0a
jdx0g8cFDgLnvHh8Kid8mWOTXdOSaeMI55doJ9XQj8UEhNjQOOdz3ifgfQq8w2DZNr1cx8SuwkqV
usblcRlLcpMsSQQ8YQcj8wp6zLQBt00FnzufgE+RnNSWrOvHvJ099JdJfqudQSeybNZ8dLxfZvpO
KKmhWQ75cAVOVjyV83wMByZA3YJc1otrbWeCZj+Ws+yuhvoi+7G71uxlc9dPp7jOjxot0LOpeST6
1kmPx49s3zK20CnWm3DoFjakyrlqrvZRd3F1UqaFe3BpQLXW6Im3Y9bvm2qcrr01dzsd6O7uX1V4
OMck8GEBZxwuT6ZmFq8l1OdWw4nW9+WtYjJ76uvOeIkmtliGp+9FNT61bQYJuB0xaawnjtlmvczY
qZdhdgMENrcFPgaUlD+IdGXgd3Qr8P1N/C0PGYsZYzTthyiNiLa4IaS6ObVT3se4bK5mVX3LNXHI
1+3MVF7x2s97hnrRlvAokkNW6EicKcqgef6RERC+5XRDsu8c88hmPAYE7FS65X4BBfws3dl8FsdH
KatX6L6gqG9j2rC+rBd1EVbD8J3S4dTqegLiJVhH7ehCCP+syUd6xWLanAT9tW1lRQcRRfPZMfsu
wOtinSwoMFY75VeBfP8KGv0zq5v5mKE52SCGtPaxVovAbEtr37QefbTKRrOW4/zB94FdE+jGhwur
5vBY4CBVJeeB5dMTtnuBEisJCGCziqZ811EFbiy7Qv/pMGlME/oLLcdColVb5Ndpwzi+xGQoU8e6
TKt6QU0VCNl14XxcKsJScjNmn6sNKkG3jzvyOqjSk1kXRGUCXSLr1jZvTFmJTIiglMkLrSGL2RzV
bpZE2bX36uxKWY6zQI2H3ugHas/erTcGC/wUuerkNZ9d23DWU1F1Lanodr//+E5CkE4KqT8LYRi0
pxjq1T3CjjzzgAyJkg0lLarlQrBCF+QFMa9tPCAE4M0NlwihhTNe7PRkD5SFj4tVs2VF7nKdwGDu
pCpb4HwEePJ/6C8FbrwdDOjuiIflZZCjFhDu1eHjzezfSxqA93Hb9xkCKMm3aLIIHOJZxLcOIJ5i
WvWaY//BTQ4Kq2DkNkxLx6pqD6THc9HCktMDy2sNqovWpDMbG5kZJKYPhHowm8+gmXnfez1lLBcP
2Ebhiu6kFurYJkyWlvXy+DR4SNqTytH46Ybk0Sg6JIz042vpRMZedfyCDernSQOYcnbLETOJnlxN
l3fUHaYVU0cJ0fGyVqlza7J5upFr9CS+kl7RfO0XIYIIGDItjreo4fYzZxV3zk3oR/vZ282J/HiI
n0IEmk/ZAPLP6txtTWjEWRVLfe3aBHaSV91SqrIn0bXlE2VpQLa131rmeH2INc0Bumofy4M9O+IZ
oxSSprn4BAcCNYQTqo8Z94+kwdnl5h7Mufit7Cf9OdLDZw0Y7E4ztGz3EIZaNfUiJ1j/4X5s8949
Yop5LyLqrUZohl82k3GO7E+iRTlBVTbrt5nzlhYVULJ1/plnmFtsdiXmyhMqsbXcIDJZgtxwRhLv
y5ljQTsix3YYZi3tfWj17LkYGx86kn5HdTCfeBL1Xe4W2tNkAmHK+isDAzpclccO5Y3i4Fb8+Q3/
FPzJGSwmyXR9K1UDvHXBEhegrBiQf0OwVAoEz6YWSQJHbGgOhpijI4TQX9ZoOhdzlN2O9p22tWYF
AWW9SKdyDxk70yZ0vH1CDC1zy5oDmVHPaDXxG6WppLXHJWdmdZqc+FdTwe4uG9pFxYhYAjU+1Gbe
mHjurMujdluwZyVFoZ8WoxSan+co5h7SMuMDZiD71AxCUIzVlzysKwRnXDT4OdshgSnG1ndcRqu9
PC5hmCFSAw+kdaoCQyTUJcvL7twslXUFa2ZeeSdwBS83bezFIQE2cI3RSdDCRLozas5CiVc1x1SP
nE1TIapw4tVGKwYEJ7KCSBwRsVLvbAH7J+m/Tr1XHEPPKC5rwb/RFTFHoM7S52oRKDmYYmycQUuI
2ev6ECnf3KC3HdMnMbq/0N8JX6Fc3oOtmPcM0N0XDDDntl7Q8y3p5IeLEajaeemnObrTNBvo/ORk
Xldx8s01f6w/bbCR7hdiNb9L3qmdE4VwAroMxmhhWKeyDjlO6Oa1NO2fxqq2nsvWvBrLs9t0k71F
A4kxm9O7FHF/yxsXSiyysUNdEfrGxk0Jms7tjlyR4fj4ScXS+LoWfyfdnSpI0sx8jNrIr+FAm9vw
aF2EOWZv9LvGedLmt1kYFWdtoBh2a14cEjDPaoTGDRVtrfLic17MkORV9l31PpwL9yByZR05AWVB
VX+EeVNcG+tahZ12tSbPO8Zq+qjhUfnleklVqx8My3jTFisM8Le6ezAXUPIpmHwORNck1ohdpYN8
1c2XqeWExGGquSRuRQSL0WaBQOjXV8QfL5lEOmoOw16GYAxQUm3ilm3FrK3kFpa3DBvCM6EcvBKa
LBgY8GXf9c4t8T44jIFBi6rxkve6tS3pumJzLQGLotpNAPPep4O9pFB92/FPLZnWum7qj6QsklaE
7vWtT9zxBc8eoDMzcHJLOyfJ7F3SUNG1jUMTdFYvb6ig5E2jEGiQ8fp62xzmilv4OC1NqLMCMbWw
HpK6OqxBPWi/UrRPrQckhZyRkdjKwNWq84MvZKQeHqIYFMgkc7ZSLlGUFZcGBRbTYsA8j29qHDUJ
q1z9zDwPqSD2ckOPiRsO64JvoW4OrarMu2GN7XZZpo2WF4U/Q5x4dgsw26yCy7sdjU/wy19R3cXP
ppF1hxBPOIN8XM1YB/6wetz9jVM55yUV72MRRc92i2Ckkj2gXU10zL9Ylmi7qGtV8pMkakVdF/3S
EEodxLG2f4DBMgBNu6QdHaLJsOPRdHMPQ9ybXzSFe9OO/AZMyJ+AIH9kspAvc61DRrQQm0lpfjF7
+P2GOFOzTC92UtPk03mW2bGeRNLgQaH0xyKYgFNd67tUL9NzZ5o/yI823sVQhihnLR7t2bA3kiOa
kxQr9gDfykiXYaOZjXcSc5dtp/rJ1Tvv6M65t0Nk/tNBnkN+RHywS465Th0BKpTja6YxOpR6fXRt
j1TuBsauiT7mnNr9oa2GMFjAMewb2Mt8b6n+3KwXyMF+XqiPqneSMw9x9bpYerjnDR62VZmaR6DH
q1bUDh6XUnG0kokhodYs7SWpLZMT34TPzEMksUjGVB2YnuAxWPl9IWUKlfrvze6x7ZXS4Fwo/L6s
VVDWbXaZ8NCGixI41rVPrauINCnIeTMKlI/MjZLLZGUISIFSEVcgi6eJOOCnkWTWC769Y6SX72zm
zo+zZJR2QQQxo4KRO6tS2leMHtT8JgZjV3K+riv7C2aKG3O97D7LNgw8L/81CHu4WEhQ8w7AA4/4
1ou9HEYGXBLcnOgkqtZ5haymLvCp1QW7J6QJgxMribH4XhJg95j8NpJ8qBNLLopgPYy+QlSJ/QVX
zIsV9kxXFsTcdp9GGNmcbmcbubYb6KbApK6XK7Kgk2s13vVxyQfrgOIbroeVttchjPoXS6DwN714
3LU164QW2eMNWp7YxQVCLb3OnKBZNda0Lu9p6DIW73HXLKN7B/6O1LRXJFeuxvxuLd+cMP+VVnDe
8HzgbFxvaJyPxRPNThUwsPGblGKzreBK5U6uo4BlmI9ynbmYEVuNu3V5fEhTFss+QphLCHJeBx1r
ZOCU5j5fn7uihs9KmDMrk5HClpd2bUH87D/suRAHj3CqwFkvYUUM9kafsKizZ7ZWEOP3unDHhsvj
k7cuklkCOG2sdTTYa/MFU4fnu2qhiUg8637QFIl9EixvDp1++/jSkO2PyC2r4+PUK8h4Vxt7oE0T
NkwX2z71LiDu3IuV9399ihOJ/1NmQQIin+HMWqfnML6u3LrvvWmHQQnM6ay0fMZqUR8XkEIn5rtY
n0ecmiscoruAQxq3btJ51zgxf4qOVij9H+9V06uniMzP72Y1BWHHVjFNUjypqc1PICYTvy69/Fqu
8RMzyRSagwWzRZ1HD5hCjGNDO9ObSjIyBHW7ftXbMD/npff2kCMuEZUHG7jcZ2UevUgmgwBUaPFl
QU3W8GtrJWA/rTWnjHnxq8A/6cYoX5fK/oQE5XYzfX7LxV2VTegfeLX2j5FuKTVjX+WgYo2ooi9f
ec45j8nqWGdTS+lZ+xwNF7qyJbnaxpmaTwR8Q4Dw1k+xNPmkV786wywRM8MtWtZLso6c2iF9IsW8
OCb1ZPpTKk0/jJfZn15wGmoweGSa7ZaIXo+hzUx9TUMnYHzCpoCLyHpOY9r7i0dLBeV3RkOb0mLC
QHVSFjUhrsXVj5AArnXG+YTMt9vQBXCALdo/87i3j4+vHHquHdS2jYfe/JzkGKo9Y16eJaRRz2nS
c+ZaBYM4Lp5Txycrib+yW3fXcr30yOIliOOtNju4++zZfiO72DikVgc6K3HTa93a4kK7+9WOiTEl
so39oM++GQv+aA4zVUYuUl7kXyJbZjegG1szFi1sVL56/CcK8jd0FDaBXUaI8LYS4YWsbO1SerDD
ZNf6cRLiIbDq9CQi68WkdcXwuo7m4HGxFeDLVOkEpCqOVEfgCM9SU/UJLlU61RcrzZrL41MfA+rE
GnBi/hdfULfFl8enfInz4yyNzwkx71lZ+huz6On2WHzoQyPKjqfwUJG4cdVaYIRLal0eX+n0IrYO
EBT47yz3vTBkQXHE7lFFMEOwwahApAbKyH79aIH72pAZKHbz2j77l0lE1qsfX1dXywq/jOQyHUb4
scRhtiM7t/5udEsU6G3hvRrT0B4F54Ydds9sqxKo7o7qi0tO/gxKDruQZ2NmciF7lxhdLiA41wCU
9DMtcKhhCrYCM7SwbHoDbK/GPMdaxz/QaYkZAzg57NI+onO5Fu7ERwN+rhlsPMakj8uDWJnNn3NL
5+6xbjwutTeqc6ba15VMnPflfJ/IEfui00sBEurPad8ePCeT46pyuvGUb3ogqcfHLUAoCJeE6fZ2
kborUenpCmNhq9G5j/qNkNIBhzZCQqtr55JF0UQyOz7TvTtE3u/u4aOFyIrpdIMRsMHX9BamBuG2
S5EQTunO0es6eFyo9ljDMV/tIRn/qtCwYhj656UbJmj7cnhpBFOwqsjGl8fFdLU35ZrI1p1Rv4OU
HWZruOcdCkUSP8D6jF79WYbTKWkSfdfl5EvbvJNvDqicnD7gi2slgBagz8cSB7hyMJqGWt8Rlt47
vtlmju94mnkopvqr4G+8udaU/r60U3FUuvZdtPF3a8Uy9S1jUFB076WdjzgGSVl2jdzCtO1K9BNw
tfp6tu6Nw4FHxqTzDWxnkUTMsShbfLMLtBJOF8WXXDP3vx1JUYnRCkkIsOCUTXLTOsW+VrV9JiiO
DuF6QRlWXTRGZB32YFZIwdQa0URPTDAFjQ7ggoCtfQJ459CpsH6bsST5VmLdkx7vombqfr7UeNnW
T4/L2OAF1jichJ6fTKw0EWS6GzroGXft3B86jZn3Mse3OB6hoqLpP6QuU9za6QkbACq/xZSc3HPd
QqtbteRJ9fNfzd8yjPQtGlcU6KUoz3Odn/+1uTQo7ECrINh+fxRKqPrlc5NVz3bU1oFS9nR6jIis
4mfpNgCcdNM4RvMYM2TqI59Nqg2sWJ3phYS3wdk484AYdHRbcUvWwPis1dJzCDKWUUtkHJxClsfH
gKmyq+LkgAOkodxoZCfCFVnPf0ViMQ6NifyrAaqcGq3tDkua71D1tX8m6rO389D3yKkHeSNJCUMz
FZgVb3DVZB8JMaH7eZiT58douK7Dc1T+MKOwfC3kQn/dfnXcHNAbEnw3MJT7p91geIdkDdaIo9Td
8FZAgPDuqhsXP7Vxp8qOqmkyr4N03KCdIuqPdi7J3qUs3/2e8skU9ObQ+fSMOQiE0NfgMcb7OVGN
PwEs83tn07lzTMBFuJ4geFE3jkPP9qG+fqicskwyQe/rev+o1x4X3IicuqORDvji7tzYmHsW0ZBu
7Ry+JoXIiIUAPryVcSwAakTOeTD6zwfBCkYRY2tPS3yNiaetNYSEKx3GRNfl97YIP2XX0+IYmUVB
P2H35zxZN2vTiUn2j3Ro6HKV8kn1/G5j7UNkanX06B//enK48bMvKrR1WFTS4itdByrSCfjxQmWX
g8BXeNx2WJlCyBoD1lC7e3FopGFBCQs2Qmnsyz8fk0MrJDeNng83O+oKTAE2o4246s7TxCS9N+bh
vMKHgL1hLXYausa5o4V4zGuGdm03vom6Ii1bWrzr3IpptSp0c/U5iwTcISO3Y5yB8Hjs/4Y+hyed
ocuuENW3dpxAdmo1o+XY6S64ijrCxarpaYqBwCmV3XVL/THBOPXpLWV3D77iviiJyskwN/HHAzAy
+/LdqxErQbKg50WICHKI6MkzHO1WYEIPJvRsXQ+1joK03qITJMeuEL90ENO7uikjwrEtIzqX3vBz
VMaHmbhRoNZGvp03SJMkE3AaUr6gA+8/PiHdybdeBFLWM87hqtl5XCLqoIDEk50eefm9w8iysZh3
fdDq2C9YewOLsn7XaqQSR3Y/BpVyhmBwOL9ZQzpuEs2or4sbNVd9vTiqPMRuWZ6bLCLMITRGjEnh
F28YJdGNrPX7cN1pHxfZtuXO0qjK9iiAw2Pltu0zAId+n1g1VgbDeumtcPaLmCC735q9BvmvH9Js
vKQQlod+kTe58sI6heNBWBm5I62o7zWx9ns9r7pTkwGESMtwFSclebIbJSeI0M44zmSawCSq8vc2
j4cVgkDuGbkCAyKG86OEfjy1NYRZd00G2ZcZz8WiEPMSCZPtKloMfqRnZ9sOw3M+cqrpQQP9VoNS
x3c7YkQIz6SJyFqOh2M9PbSh4V28hneEDsxxJr6LCXBuo0RFqLiKNKQumE78H67Oa0lyHVm2X0Qz
kqB8Ta1FqRYvtJbUAtTk198F1j7TZvcFllV7prs6iwkgItyXl7UcVqga3T2FGvsL5iuc/ZuMEO5D
2Irmo/jo2R2K2JieDY43VdTFn/IwOJLpPsELCs2HOixuW7BbQT89kDwZu1CilDPr8iCqqeM2GdEX
cwXY4J5RUuQaHlw1ZuF6bU5kmido78pUIz5G6uLSmr0GTgouh5emNWgXCqWtF5SA8PLB+nzQoJ4R
9xvgxkxMtlgSEcVZDrHJ4Cd66Vy723S2S5JBllYv3fzQysk5TUrIk4Q0bhuidq6CbfouEEVlubZa
PPBJ6WkXSWptF9TVa2ESbzKC5l9nBaZUcjqPvmlyh6it6Oqklr6vwVEfZ6Qqt4mncGMkv/zO8h+W
ZTp7UKXaUYc1vWtnjpfEQMfSdom9zzqvA7ocC/4g50B0XMs+hpV5wNeHxCY7IFLFta8X7WvVE6eY
Yc7dNnNtXInfu2kg4O9FaSc7dEadUlXivfzE+2HIuGNGfSWE07tnZcQ2Z3J6LiNIt41JUMI69akL
9Lu3YRqMr4FF+8Jkd4RC3q8Dzf/CrK595ImWrlOUtq9DBq4gGdcwisPfAWfiunZ0/THnZD5VqHzM
SDffQwyQFsis5yD77oV5JGzsGn+2PrzBa9k7Zm0cur716GYFzqPucP/ZI/cwwCkzBA+KlJSxgUUx
/PkvoQSXN1t92lBFPu2ob6++5oq1gH227VpT8gh3xR/bbH/THgGqAt+iiV3vQRg3V4L0UoUD2pQp
/+9V0xAuNDLb2Q+Z+C26suAkCoz7sqQOf3Je9B0Rz9HveSqNt7jCdF8RXstvOocr1divDkYX3ofK
e48dbmp6bZzqVsJ0yO3miyFHTq+5eW9LNiF8+zdNVGdNlg0yt859yVo603IcN6kkRI2CynyP0ZcS
ytl8nxw9P+CMr951w38Zgmz+Ofjao9S932M+sfOoH7QWHX+IUV50KNn7VGUChvxiXmiMHoRP3xEl
KBilCgSzQ9rLtU/r+0Ij7nQ0oZKgo0pjJjPng7lZhGpIl0DTx5Cip8F87wszwq1pdcBM28M4oQZM
lJQXbuArMlFrI0YU7SU9BirYIuM+fRDAxskl6afvGjMeN7JidNGc/xUAyWemoV0nuOrhjIh9prz9
Iiq7wAAZ9Ru4mg4t9bJkg+RmDnTRJ1QxdbYys92NNgzu09TxKsO+2ekeaj1C4q74kYcXEnDLk6eN
6RpG08zH5lGov6zstxRY7o7toj2NbYI2NYwidCqjfFZm9bunOV1bTvQK9F4RdxS+3RT52S9aLi1I
0o6STuyxc/JvBsretZ1rwQ6JlPdEQJ6fs1b7URFedQLNh4hgKAqiyfO/ZiMG9ikrOhXceNaOhlsi
7h3r5AyN/0GP4COz0uCe1OjtiYDQtknTf3ED5saTQbpJQAlCPh/S3Vh3sH9MUfQ2GjJ+wifbTJ1b
3gvfOIwZbzyWptraV4OXrFIXq5hrdhyuccz0m+hf5FALpYCnEkF7l9GViIzha1TgdEBw3T1s2TAT
It7pMHXtqy5aDbwNe6XtoM3wtOhopagBdMPkhhLZ2XcRwNmM00Tb2aHLAY1Y+gX+y5NWSfXaaN3u
3+iZ4HTkEVlS08NCTb58DEvTdvZkBuIFm4NhnXv2lwnpWk9+XuRdCiIL9poZ/y5i8n2LwEGylGbJ
jk/qMe6GZvP5Z1TaPRlt9xgpoVsUdV/UhweMWhBz2Z/+Fq0e3CU5wXfGUtm67zKxW75XMSBEuGFe
zcpz7pWlrxLUBYwTMv/NZfbEpbbM3xkAzevBydxviYRY9Jy6B4fS/CMSGAz1GCRYNaYvxqQBTSdu
uR5y8wMt8iZuZ1j3vZ6ewVfdcT6mBzMZCEdRSx81OSG64pW/bNJXU+p1BNBQ+xE+n+9prbGjqw3N
SV1333H2rsfRtR82fIRBWWiWxVY+GmlPFhlC9aWgq8KAmoVJp3bNovTD55gvx4kUCPXOjHmlKekR
rvcMjbivFt0fTz66p5Ogz74LTZ2QFu6ctzIS6Vse4soWjAS23AKrA6nFcMSxCz2IdvjG4Eg/4QGy
QYKyJJN1LTK9Ozj1xWj7nkxlWhB+m8VfOkFm0ZR28dnpKnPfxWZ09t2p2CQzkNKCbYDrsTL3dPlI
PnJcH5emTlK4ORSWDkx9VjsYpkZ5jLz2YiklacsIXgZTc3TVVVIuQ7FUFgdAbvss880zQksTvA2L
NuhEFcPMRMywt2u9hk3l69NlWTg1CSgEhgDmjtqVgcl/VawY6Y+HXksl3ng0dHsuLdcR2OyVdp4+
h+ioAutJ5oLYL32qGVi0agO/Tn5rHhucFJduio+tazr3iPwVIbl2caMmBheC8+CJX5nfjudlSRPx
36tcvSqAQR0z0W9dDYUfdOOt1aGYyjAOdxUgqZYP2qM1iB2ljnr1Uz4sLdOjHiXHk0DSaV/P9JgR
j2w0GdoX/mNyX6ZNNLss7lf6N8uZGOSU2qkHanNJlcZjWZYv9fJXM0zNucJ21K6ysu4vwpqewGls
eGbyt1NPw7kf3eFsdNF4cPvqILNw5lmggJoaswHPor6ujFckBs2p8kBGrcawT5jrEkxXFvguEZvE
F2cEzcHAgyPEVXFhI07zgsDBVZu17rlXCyon95yoGNV8BrZQCamdhDnf/SQ17wGKz3uY2c7GcRAk
zqFh7jNfUp2AxrnrIhU34Rxa4U23OG9MBBp3p5qmW0TCgCysjzkBd8l73B5su//AaGgfHNO1n5pF
l4ecYtuJN23Vpl9zlzyOvCl/ZLUByYRclS+Fz+S3Bc51KSw8KvEQIm22J0KRGobDyxximfM0wLOo
P8Xe6SQjh2gYeRPT4dSguWmRHwTgXeOc0lky1lTjfF0tS/c/Dgp3P40x5rwiQTHyf0sNgvHcQ8rF
KKFT1KhRw2Cjrg1Mbsp8Yb6iCdHO0yKMc4rya1pEwb5YVAitGRKkWZHl3hXjSWLP2eNY0SFwspSI
Ak+dWexRSjNVJBszCweGMJZ+WZbR6vRLq6Sg5kgzR9RX2Xpw7EFwrk0nIWpCfZlVFkCeAWEo9nrL
XFlkGnL+9SrP0jt6CX1ipXJY2qLLKywjyCNaK9n+fx/dDtUmJAuqo1TNMBbV0bIkU/o3rEILsXWW
vsC9ng+m4AM2Dz61utf9GDKUAjSVX9FfEX9Iozgu8lWV1s6L1pDkUfXq9yvbifavTpVEJDUB9lwA
/90Ho2Q+ULUbx+UoyoDgbMjpmrd1bf0MIju+LcICU3N+erp17Qc/PUGumDe1X5ibQVkkIDODH1Db
eE8VthJ1VB3toYZ1ZORAMXM72o96Ep3CwReHNHAF8qgWCLrTWjtQkijYoD2QBGnrG6vGVU1L5ElP
qb1pnZPsECGEa/DY7s2xgWdrHk68Pcqu7ndG77jCVPGiJeAgc6/G/MUb+GjGzr9Mwd8SqugK6U30
bob2yGeEDj8n8HLgxBVmJPQeZHq44n3WO/Pn8iKN9U1WBAWXrIQ3jVnrsBn70ALobJZUeWGwGYdh
hJw/Xmg5OyMzOsv/zLiwGEnqUElWWuqEW1lMId4dtz6MZEcwLU63LUydzeixT2felH4qQryQYEQY
w4QGebn30ubuljZsSdbFFG+ctAr3n6W7MPR2tTT6i2AuTiWqLxRG3XBJlGxgWfBC0s0eyQplmmIU
inoVDPySWq63+FaVLsen+M04oYj9XUcpGjpsVNSU6q/JRlKsMy/RrkahDW8iqndTsl5cX4u1CmKY
ua1oBbf4jteerTGMbHLhnp9JMqfH5YOzfGaKmtm1U8eQPMsqPNtqWV4NgNPPYSazHdniBOYNdbjW
SeU+zNLX8W8l1dVIXNx4IppOZflrETCObM4JMEE6g9P3lEbBekJXvvKtkvDsyPHRgLCMoQg3VpX6
ELEg55YQxChfJ+8GYt57Iwr+/Qou1k5elqWOQ7TGLtzooO43ZsnMmZ42fF4xWwdoYwz21AIUsT2n
rn9TYK5unQJhPA+63t+m/y1Ejp2HsNtobfQLfUVO2cjPcw8aArc9b9TYgmr7bpW5dvJ7uhcpndRL
ShvpiDnnELUpcdAoMdAa0aVaFjOqgnVnoE7OMqgIpOHSAoz08dFJw7/KMv1N/9o5NLYMnvjwtCfe
6sNTygp1Jn6Y6wA27pqGVg6YduwA5NKPji+B4QdXU/o8ll6K6D3OCaSHlLpy5sajUSsxvgXk34ph
JOpxUP3vpXmhBhap9KZDqEuAYRhFmG1FhX9qCOfjyoQWgOZ3bLD9dbLh3dd9Q4HnIDar9gNGA6oY
/t2WEqwvi06PcvzNRU1/rWdZbZFBWrepgipfBpAuBs+98H39Wrf0x7TiXfKMH4NOXhgmQM1WM69l
CdSX4EoG7IVxj4QYauBQasOBAA5ioiOhtgH7lwjtR2XB+vSbTL5VWnmTYqheXDfxVwPyBeS74PRE
5Bjbmq6c5pCLQ8ycJKpDdf00K+JYjsSh0sWPQWr200N4fk395LJ8lfKTERId/i2M2tl0WS9wH7bi
XcLeYkDii70rsMswesjVPH8RV7bpvKqjbjchy+RNnMafY3Wb+CuqWtWC3ivjHuPoduwVYRkRCVfS
gY4HjjO93o8Mh94INT8VieXel6+kbJRXpsY857jb5XfZokx7tDNZ5/RNwY3hUhjJhIW1mYQx2SaE
RS9312FupiNb6CFCPr4P6vLnnCo274jfdedVqIYF8YZQgxwolTX6oUB9byKTe7fcMJY7RxnXjArR
m4eJPZ49zplD5vrsNhPb8Fxr7k4DbUiUseeu+Q+01QdbUgLF7hZfD/MTOhmrLrOCJ1UAxtapvY/w
W9dGKTzsXX38m+iTMVCfg7yPD/DoicCxwOJqIf4TagaYz7yaugg9vhHar5pdvrhdEHwTqC94q9uV
gSvzsSy0ZX2sSOF758WHemnua/6L1DwyqSurBvJO00P+1UotPyzqslb7nput9oKiJFo1dZC/Ct/8
WrhIqMYeY4BVY7nGIz9sZ29mMlhpAs5LP4qN7snw5I9VdIXdTtp8+WdOOudctiJ8GVQ4DmSZ+kdT
us8+Sz/sSGFhp3l8KShnKZLUMamkQKYwAQtCnNQynlmbuv9JLW0fDC2+t0RLHqIk8Dd2JaavupNv
SvEX/4Tzrcf7uHOy3jgkIj9Z5Go9sTX/ssK2OFLJzGet09OHrlx48Pgmsru09LF8z/XS88il41AW
PmOPyBbZaWzQ/mshLOp0gtVW1cErUcz1pYzdP/rcMg8dq28dQ2+mShkJHzYVuVlL52oyb7m2Iymg
XmuOO1c21YXau7rM84Rq0u/HnYiYFpReGFLh1801915T2TaPTqmFY0Evq5oEt+uw2NpBrK//meek
aam8DI7WLc+vPM5yugYWwZJRAeRf9DyWSF7TE5AWDzX1rB3M1GD297+huxcBnW2Nflj7RoPvHWLk
stUC5Eov2PMuiM67Tdy09Xb5Prmf2Gr0a5cKZUTNtXUwcT/gehysARhp+Dey4IwsO8PWbkrk1vz+
YK33DHOZpqmhZJEanAzd9Ac97/VTEAHclilCAbyA7mu70RwaGSkpWhtyT0TqIOfGC2VsG5rbq2XA
lH5KtNlPdAsgge9maNlUabgUibk+vDDDNnYkCT4YP5bECpR+tTKGqV5/Igw80iJ2y2ggVgOFqFEU
Cg3ILHlX6T7iCcYj1rSwdjT3ALwDpSuF0G6Oi+yQOxy8UtnvdaHnG2sihm75sutBGg1dXa+ipJ3w
1sUTztCMES6MjIJUIeQDDoRp3efnMAHS7iOZ5XsymbD1eb13ofxxLqQEuCb9b7UsXoeyZcozm8kz
zPkf0gem2SZipC8ZpnPMve2bocn+OhGjvXPbJNlAAyGVIdZSIreq9iPv6LzAb89X5FeJWz/oNhdW
tqdisNOSN4SMSrK7rCPOmmNe0iNbNf572EDEi1sB4cp1svcUyTzDnxLVKl2uLUKHhIi9dDpbcTed
3agd1kLAK5mUNga8tDhlQWyd6kal1gT6bqnxgiBDZFUSZTJ4+wGdwzgaxWvcV8UrmnFtbeYZd7XW
NF+nVPQbD7j3tunkH63rrRfwTfphjOmOThheXiadGZcpvseGGR9htMHyauN96He/MUc58d7gaJFE
35yl3spLMvl/CIkwdrZSkSxL7jxJkYtOnm6iXsYWZBA8rBFpru5oWddpJzMv7vbSQS+6PNwn5EmM
9aR/1In/QNmSHUseqKdr+X9qdMw7XRFaPD5kZC9Bsgw1pk05Z+Jnm92gpkcnBym2uZnLkYJQAEHW
wBFVZbgWZrzga0271L1hbgTmgp3Usuwjh/xI+To9c/a8Rzj2xzEjw89jaivgoD2Wxcqs/iRxzVUm
t+rAMDFCoah9xD7NUMeUP9i4khNpFO+ahYt4+k9Bh4wOelPbE6E4BNM7muV+7ycV+sZA685ct4t1
keDqWLw6vRIT5kHyy4m615Lq4wx5/mJzvV6borpV6m6JsImNmxS5HQrbX/kUMySD/3U2cE3jdrO+
MvBG1wiVXhT4zYbGAHMlOfPcpin3xoz8sYwcFTqbNEcySpxrjUenlZ3jEg7Xr02z97cgNZDz50B5
AHh0xbkbSrEd2+lvAPDP3lpxHqw58Cm/55h4Cfhpe8dyzVOsdGBZSmoRluocWi1Sn1rH1VCppZCk
Ruc0oSF8NCBRE2V6wEacMZiioGkj2zrZcONRS+o9gmPf3mH7sU+0uu0TdZYgXzQFKb0UTW5iI/vz
/iDnNU8ZgobT8sqgQD5OC/VmdF76RtQ7hp2QG+u03zDz1em2oLiffedJLsAfo8bCKqGEH0uHlOKo
hYNToQqwG/EwQYSsAp8x9iLxWRZmoyQyJXq0pdVGpMk0XxqCH8iotzRv7cLy2GADNK/tLp/d9iLs
n4uNmhtreu3x5p1MzXpQ6aBjRenH89yEN1LQqXcIQT5Q6R0SqyUAjpTaI13kmlvGrq+k2DWV8+53
OMSEjKWDckrPzxJ1ZW2vm8b+aRphtR/CXAIxdKd3Pe+YaysdJoayCliXegWnWUhx0dUAd1KL7ydY
zJCEriF/VM5WZOO+Cg1+Dn5SrskoeFY+g5ldjD4D1UjJdqL13gd9goPRMnICi2I8ae6lW8ex/zJl
JRlWDe98a0jv0rOPXhU+pDZ0t1wd5iT+zFxldD6hub9lCsf213nN3q3pnH+20kVVj0capDmYo3Hv
ZqX17pPmQZJTZScXrSu/uq47vPhqaRL7FM9wXULnLE03vvfDbOF9YQ6ZU1ld/i2R0+GGrXskWm5u
nf8tGYopUg6Q42j+nF+Xpce0f4liOd7hYr2FgxbiDIRACHP3AfDB2TUjsrRa9SJ7muEnNFCPMUIg
7pu69oJykC5IwKwOF8q1Xbo9qscDts2gls9+a4jaj+iPipea+I9V7zrjNsSFdRZczZm4W9OxQyO+
/PAVoGCGySzJPM07PTf+ROTdnxsGtedyjGwguFjiDOwbF4mYgaYFjvyXtk8R5jd5wVOPVc3HVLUd
ZFMzqnabZ9eSYdWShzA6jn/4vHrrI3eRVuprzqz5vFBBoohxFIkUJ8ZenN7qCLcLnD+l6fBhIeua
XE1I3iWzUspRvsRx3J5mAzKvyBubIK94vi9UAMPqXzDgaEPSXMmz+XCm2Tj9WwhqME55okaJbnHV
kP+jeTCGd3Bl4Tbp+w/c9RMKHv0rUtwBwbuXXWKwADfwjbAM++oPoyDvjIqqZpbnBbue4d+3iWJR
9zuXLANy+3j86M+mKElSNL3vxvdAWZiXxSF594ilez1G8Vwgv0SigCx/pWcW3be+lx9SFpcI5d2O
cGam7FYXbx1E7a8DNSqXlGT6Sg+SuDy4Q1mLEt5u/BRkcFLFt6EiQsWw91HsOucU2g6N1AzBjHrF
7BAmXx24bKeGtk+VmTbTKu1k5KOH/DDs8jVxfXBNVLuOkBRmaZ955QCiY69BKcg9gLjFF4HCcFeF
GJaARD9s4Q9cOEsMiDzeDZenedr4TH8x49jRzVPL8soo35omxEzg+1f2T4qGyW4fJT/HgcsibJ0C
XgW52IjW6LEuXxWpaRJEEuNqirSTs/iU1YIbHxUTF/u1TIPfSyi7soW9QTxyQpRDWhSJk9Da4q0H
Hj55nf2RxfVDVh2f7IIwPicOsX7Z8ybWjepu7pemcxh39a0sHlLdcOlEHZmApAdHSLpaxYD1sWSm
uUgtXaVzoY/lnizGMjWzoFXMVPmJuTve0PKB3OYg8Ez7pDpQB9085T5eFmJHXtMeqo1Z6sPWlRa8
fZrjINtHYsdENgvAA7744jcoab141q7/DcqcqI7YqSwShFSmQwMikRYtUQhT67+XmlW+6FZe3WRM
lo2G3dPXdXpZYRAeekKaCQlC4283hTy1CiITmBYtEZiLhzwpfjhJkP+w6uM0VOl+MBN7RcEXcyC5
/qF2LLzMtOwRX/GbPtTWdMsmzT50nbiVaeMSu4V3FY8FW7aTy+wwmmVOiet6QF6d4Gc/4Zbm7oCk
THV2ks4EF8WcjA88iq8QMRhyAyTsk+a2xwxi+tJ0lQZ4vslpH56sfn2WtExi+uNsmI9FEN1bcQGe
qMuvbT2CdKZRtUo0e8Y1GhZ3Ty2lrotrQypUi/60KHO0ehXWd5BL+bN2jfIMikCNFPLIhlRQ4N+h
Dp1uTAIJxKiJ6gjhyK4RL3AOweGKCLrHye41I92HKf1SjKE5bchJBiNv1damymeB6iM+z6riS9hl
tNQbj4PKCV8a33ZoWOfJ/22oOkCoxVPG59EHomzJiqx2bajAjbETXP5P3TB8qzT67f9EDou+4bNR
2jjorlvSq0aMQIG8alBfcKHOb1C/+Ay0tnXW1PmzLAyrAM/jBqy3XtzSJqY1fwEGmF9ibX7PO7i0
ooJjUdoMbO5maxNbQErWazeb8ZltuuC8MbSzPVZvgI3+k3Mu1oa5x4AIWBApl2WE8dsc051M+h9Q
CsZVWfALzuBS33KlymxnLrN94iDXzWeuVm1k/OxI8Po7O/MlV0ClZUlynGSufw4DTsl/S92Y88ah
NkqRri3SkGigkPIivBk5MtpLbRXgHsAnv9IYQHXDE507EI1GB40MdhFjrE9xX7x0agq3LDyn2aWp
kxvXFOdhqwGpFjnpY7R2IosUxdTydxmsyFsx1QH89MbllMvkcRkOj5b2IbgnwhQz7h23dWIIa85x
pXIm34umdVj+/vQPYDAnpp3q3VJIsFqz0rOjFdCG/Sj7cEJuH5EypZaaZl2cxEHO6jpEI4KEkmir
NzrjZwzf5fBlKBL9s87l99PteegesQkF3J/KEaP7+C5BsOysoc+ArsIkQacS410iyU1g8iSPJPO2
4eh4B0Bx//lmBjoKR0BUkB9xD1oKxBPW8YABlWs/JjHaxFkdvlJNHyfPQlcnRozmfT9dc6n9DtOk
OMGWvc4VNy8nLNAgRKI6AQbsrR6vMSgpP8pvpdYzO0SNzt3IGMJHum9dAxpcRu8ZCRrCyRG7au+T
3thCf+uYoL7a9thCOwyvViy3GOWSa6rlw50fYLjPGLR3LbHWq+V7IzqYTzkfjSC0/v/jVyxadBQ0
chUqnyVPP+HKqmZL6WjfKA2aWz1fM/q7J01kXETTkvC2xu5g8TAtlXjfyUvDutwbd0C/zZYMJ460
Oq32eh7Lazc799Ly0zdOfXqac8xII+GaP/tVfusEyGpuIiGpT1AboLDn7ZY7QLuupSlf+3z+bekd
uP6R6lCo4aQ3xjeci/qzozrbFrmRbWcCRmnBDuUq9UftYlQYRBdZo6gIIK69gbRcwe8s7tOzEWY7
M0aTabsu8wX029xLcsg/g/9lIFZn21GWrv6Vf2CLsO4kGNR6H+NcxQG/ztCSUXUAHfKVIwxCyk6W
0tnMetvfcKyLDXuUt57jEeLiUgvJHtNa7iUhcciBuFl5tqsj3G2CviDJW7nchsqvtyyZYv46evAL
9pTYyzZObnamDKsyRhoaAra0gRT5GP+fy5Iln6lX502+JAXRprm64P9ROCOCZup4ppb0ziVXs21i
4r0kySU+y6FB/6deLYunKFSzGMh6VmJ6oRaf5+SQpqmLMK3I9tjLOXNtROjHz2/25NQvl6HlGhSH
2XjuVbtKTdUnI8IjBonp8xUDn2ir8et3yFBbJeoGtfw/l2X2G4vQBYJSP7yCUfbyz9AJY5x6O7gs
iDgcWOHKQ3lwWE6uzMvkyhwCjKHpmPBLEedWZTUti1X1+hEFwUvsF/V6MkKL8dsQXpZFH2l+9ykP
jprUoRcJz46aVVlqqb26O5E/Eap5sR82+gkI90SiCNKRDf0j/G99OJ/H1gZdj8RrI5iy8oP0E6oJ
tJpO5SVgGWo2NnY+3EeAmTDQ0Ig7JlIx6sfo7KoFNBnO/UZrXLiL8ZtooVeaXYMY21YvUfIYaqBs
rh30bSRTU5cjwTYhljF4LmvvNXZ0cwMyCw3D//7j8sptnXz3eY2NRvPA/4uRVoKRc8S0cfZJSSP4
st3T8aDNNYxWdqaj6a6sIcg3QtnYbLUMZQqbS9KStirUEm01Xnkg52MPt+SWCpwuOUmaO+JowbyK
CLYD+WugRuP8nbGDu3aQFL1qdWhu5prZ/+z63fZz7J8H2tmgulRCgEhYP5Aj1TsTazP/fhaji7H3
9SEBJkX0KxmMMcCEjBw6AXOHgUCWTO4QTzlQki9tlCOmmsf0y9DHVMnKQ1xwIbYT4ADt4i0mP+v8
eaiPcfSYlFl8WTIMNZdIOcYlvLN9OcXPeY+8D8uYVnUk6CTZDK0qfLpaFe8XN6OryFLLq8XhqA1O
esC0dGBQ5JyIBvpvsbAsY5kK0ALwTxWCWK9lQZsATHc23pTJ8PN8Ww655bjT5nqNtd45GW4MTSWp
m1PJp3X5KlZIhTk04bVyAUxVZ2VR8hQzphQHZZFdyeGwqLN121GfLs35OwLcOPSaae8Mk570xP38
AQqgp0veTqRa3RGKybUJvWZrqcix3u7o0djwsk4QPVb/nyBCToJHhMHW5t+cVJZAQ/3I+d4DPTz6
9vQlWroSNX3HHW5ja2/CQ95KBzz04ArxEHFiPSABR4xQSjqaLvRoJoDHFmkCPXdj3lX8yi3ldipH
UX4uxPAg8FYLDyw7KHfZDXzjidwelpoUucPY1jf2rYSeVssRWLrnvCQ/waY7s1m+HCTRyjqV98qz
8EGKY2pwSJRdXqP2lll50lCCKfBntbKSqj2jDuWTAmjpZCYgtUKAS8jLWeHa/uQ+rwkbJcwwpDQ1
WQxleiqNSHUrCSBt4kZB0oZr6MUjHKyp2s0TAkfpy3SXMAp+662a6Mkmyk+9TcMfEb1YEVvanjPK
lIpGOp9W9upu481cW/71+JdXeo2gjKBLPfiWZySHFyIlUE0tg1ItOXZhHDFHY7/QM8795p4AO0Bm
kWPzx4z4bDCI7NEIj0zSiPgbY/BCNRxB3DLYz3i/DstXoSueY1gJxraJde3UjDmqRHOGULhZbGil
Nf3nSkuK4s5u26KRFt/D8CWMK8DMPv3AQyojlHtwyzZ16pl7Ij1wH3sntPfOi0zoB2ZZ+YsjW25k
lXxPS974TQkuf0MQwrThIte9yBJRxvQKM6C/ZrEYX8s+0dcFLaOD3tE71QzkbVj55cMwXEJj2C+h
VwX5Nad/ugw6lpHHrJomfoJRAteLGQcluEl0M5P7UXQMQKyZQJF2jYR1WA25MZR7cIXWEfjTkSQv
6zSr0l4VMSesO/ra79hB8wD0uCJbL/l8gRtOODhiuVtKmdaCqODV25D899VsymYXNmZ7a1p4ULAH
tV3RTcYFHUx0mL507dhuXYreu68Wg04dpm072TZu8OC8JFihluOh9KDqVHG0i3x7vg9BU4NPZPgG
OTi606FhIeB2VZm5DlmzuZdK+F3Dw+ZwAxHhckTdfAa7mzlv3itbM/iziYRezdm4LqGAZk6FiR6C
8bYiZegSW619NswvQ8os2FCPwaIyWPQGY9P9jeJYHjXdMVDszoABW3jOMCGdazogzHGNXY/tlklI
+9ZMbvHiRzGgz0jHm9G0pyYx4MdzFwTY58VMszT7c7ayDFh6ciIZ8uIbZgoA91DtdAutbrlW5VT9
VMMoGqMF2K6WVojuMHr00mcHHkjF8CogfBWfUYWHoXGPheZjhTECCi0KbONuE/eb6cl72dfWN7T0
7mqgWryha20P7ZLInWU9c0bh/O7ib8DR32Zy4C8hOuiHa0BiS0vkPpOyS/O4aZhsED1HEuN0Mpm/
0H7q+0qGJXy6Wb/7tVVCQmya9dJpQvYXf/aciBquVrFre7twrPdJZGWnefZjFDEOm5OFnxXss0LE
LWIuV7cLlHrzm67+8csbUilNZwFQ6DRNx2b24AVZKbS20jQwvS/cOXCl8tyl1S512/vnxQ2ARbKD
i0J32g2RKDGTQxqr0KTLYnUTBXc4Fgy0pDzYyJh3jB6e4DfGIy4EYHxhVh2RE36PmJvfaeTKLTc3
/WBYtLXqdOaeCOHEWI9M3tfLnC8sJUob6e2NVvsbx6jX+8Cvn/YUuZuePKONDVU3dIzuS8B1ZCHZ
ZaoDt7zKVRtOuiAuK2aiVKv9YYFUmJGvrYZgAJKkbkd8OHYyHrLzUrgsJQyjT/tYm+kzG1w6kRF5
0bMgNnwVaTSIU52Sk25TsQIeQGxdyxhliluEQWNvDUgeXVTxBg3pJnzmsBUersPFnz6ry40ysk8E
6tknGrmukqbBNJsDPM2wVkRuT2/sbWcPBMqaetl7nSIreWrNsAFi4L2GtA/wPrru2lb+6QWMtCyx
+y0OYyZ7af8FDrB3gHI9MAHlYbw5+bEsVSM/tb5JD1fBMrgPqfCJYyAKOnQSwLd1tO20Od7GgOk+
Ksf5ZmfNvE1cg39HkQ6fNDEmVx4ZhfywNVKxxpsRs9E9Pozc1x2r1+7LYlWNvyLVO9nh3nQ3g7B4
xC1ofnAXkdaTi3b9f4Sdx5LjyLZl/6XnMINwqEFPqDUZIkXUBJaiClprfH0v90irqJvvdV2zMjcC
jGBWkITD/Zy9157puV3Vo5JY+DEdiRTSDO4mi7scsT5Bf+v1YqSY3uKJhse3721otC1tLr3Lq7uu
+48uKTF50lh+v282VYFBNiRx3RGeudVdLFg+lbXH53EM0OiUY3WaVFJuZTVvsuVxW0bDuA3d4G8q
YgShk61dWYDEh90yryJeVXgmNXhTPx7YP0UrrY9+Vnro7N7v95GTn/6dn+14/ws92zYF9g/bNNgy
/JYYk1jofcfZIB60YENMukZ2x6X/mgfL3GNrRtqnkOSqWUqqBvoT9CVsWrwTy2l765v1zxwWzsnX
s467XfRsIga5TQbMzFE4fIcdFPM+U/i1bc3b3Hs2arCiOvU9BrwMpLo/GmvlRJwb7Ih0R2gakbu3
QYhZntWgAWHfuGUTrVX4xdLmBqxlJlTjNhbBcFUhHXSHWtZwJFwoFkHLsoVm1Ey8dQm6wCr1r61s
Jy5gg04u7Mn9RJbXnDXuQxfHztH0E1RnnJZTrNH+Z4o0x/qbya6XiprjXGr8tyc+qm4Nz2vDh55t
SSnMj+qCMIyXf/9U7P/BNEfb5Vrs7oVhC5fP5z9jMBaPpFATSPTWqhCrZ+6wRfHf0WtnKOrR3oUB
HVGADL/OGZBBuXTG4KR+xG+j/i5/K8sA1eVpGK+7VrNfs66FZzpMRDLJw45p5pAMmvH+rOWO3iXM
s3ClS4uXmDX9Ctv+Obbov26UsjgMEpQ26JWgo8uTKshEnUQy//dJrGkr0wbNaAUNFxx7bUTZVfuk
+vIf59TkStB586TOWc3Q4Dynda9++OPn1Dn1w+pcpJPI/u/vtyCT5j9iR8ipMYl7s+ihERplGb8x
5MOgQ+Hd1Nm+okwysqA/uMAZ1j0u1H6u2kcm9J9F2Lx2TkNQvKKmLkhINpGXwfKs6zNeqPnUlnmz
6geHGX5ACpbpkoLOOjNKxXqcUBR0VBZ2NvP4qhMFEJmIhfwwrBwiKKwRBz60T5gFzO6U6TFpxVOx
0TzcKfSIqdyHQ3ZKk0MpF9Kpr/fkcDowTyEPniZ3wvbGDoQGX7v1dYABPtTR/zJZmMxb/+ONsgnW
Miji+obumaacTv6RzyLMuGcZTfKlBtd4n8q/Wg1ezd4jsrVwq9Y7yTShK4IrFnlYpy0cTcrFpgdf
4nYcn+WJyArBUHgmkSiB2UAJi9ElxsQ1I6paHgbKKtDLsD57guU7N6uvzozvusijH4ucKBrEHMfR
m34VsHjj/lwW1lYfmLWRcs6qcaijtuy+pwYOlWMv+bEQ2Q9K9vOzqRPY6GHKvHBZREAfhmefbwIs
T6E9R5hogG6q0kKokYtQm+VJLaUK2f+14hzGTaQDeGpSdOcgt0xUDtOqqpSqx/pa5oLdaktS1rq3
TXr3EiUHCsTf6DN1tzHopltenqhUwfSZ6QOiJ/KIvpi/xGGU3ZveBawKlXTLYmqhaFyS/uvQD05h
kCskoh4WuPSxlK10Oamx8i+OsWOu1YoVBpC79caYBJXYXE6GHEJgAUDkbCZSUlaKgzeW/b7xwWY4
+eKcEgekTJg6JDgCqgF9tx0WQtBFjEnR0BxB8p6R3gbWfHzHhju1mRhpe2Ye+EeH+4Ir8+jpxl8L
RtY9l4OGsjue7yZLEGUTiQHtAPfSp31eU8aj6jruK3xr9KPjCmogkrzKZg7xc3DAteStuUWs7cB+
EXPtAG7ulwyoYK/7RyjRexSL4bnrok0ia7+WFOXHqbH3IN3spzqYdksxNFfDb7amYcy32q3zfRF9
L7SarJWSIGgoLckqoOJyb6MrYURrK2n7P4E9/rAKUlW59iAL23F/h+BEZxxZbCsMgL2WUT8CouzY
/3+ZKz3Ze7K8CmuMSm1l1AT/pua3siw74DcICqoaAHCVkubRN3RoLVHi8qg6+zksF9VOD4BPateI
zwvpfF3eIbjdbeDZR8dqtUuP8O2S+GNGHYRdQTSh90/ykWSUMYKCPqKdn7uWYjU+BNpFATu5US+W
/Wg0MNxSWhVtGNMFtPtjF3bjSx9J4UbgfkYmsavdIrxQr1rg4HMB+MxLKslC88W8YSlpbHSJbm/a
oN/3VfmTWOrDB80o/et9hQP5Eep2NJOvUUwNer+Yzh1dIw9/yRmpwHSYp/bUSKyXGpS6BLP+m78I
Z+dMWXKpLZ8r2nRWgXQKWneDz4a0yC1uyvJzUwd/0VV+OI2z0JapKNo4vA3RFL86PqZkrSCp2O5C
a+/xp6+4PeaAxLO3VMqAcnRT+8Xw6x9UwMa1Yk51DjknMVbULdrNkqgWoNmowJMVbUpxc6hv7Ija
0pA00lFvrfqiFhhqcJ1hOpa0fSCGBaePoYbCEpXlfFAFwsxNyZhHO21KeQZJLjjrEurymvMmgX89
1Y2OgOo7XAqCBeNm3pNFvawDnAlrjAvRbpC18KAHR+1G0gdst+TxmHkMrl9gCDpF488xLc1nMbyW
A7ps+Gvm1YiMF0G20QppV823B9cLxMxs45OLuUFTcnPLYHgeDCA/KBav3OwZSmx8Y2515FkkgpwQ
7a+uIQbpY6gj41OpW/POGQz8g38PqOMtKIlegesrqKzt4nlviY7//eALzd94JlwUbGgk2aTNaB10
mtELvWC0+pOXYU4Ec/s5idp+ZyK6O6lhsbkZjAnbpanCjh1LAVLsuREbcZ3ed4snu2FaYasPAk4e
DgsZYQJX6gZ4QVHixpow6pYzusPYu8+1dcBSQs55W/qrllLEoXcC7xni2mpOch8sSHJmVqIsL6Ux
9Oats8QfFkB/jy2YFPZq1nDq5aPaQ1+Fzf+goylhCgYdjq3/FiXRl1wQADlI7pOQNt2eZi3bVvNt
7P3PIodIVUVUsRFs5peE6uwemon+2sfVk5XMW3vWvkezXm+D+TX0w34fkvSFziA+2/ZsHU3m70YK
2TRJunciMhc7fKMGaQxJVAmKNkuwMTD1QVWaSJRvp4xo7KqKKRsv8a6ROTyGaxCTgeTGwcWYQaWu
mvniMkeAUm2vHyy1TBdId4xiv0T7Khhfm1hg5mm5rQ+61hy9xjQuRKmgt0yxPRWj8TUzgh8zDT8c
BMQyaQUZ440smGmZd/XSfF4H3QiUohHduSzBFupM4NtCa71VB150WWQYOhMveWkNRNfCvXdN0j2c
vkcw4ByyOAJJDqp5F9PUegCOxkKAMG0D8XGke5l5uCtj+6kXWG0dYZxFDcG/M3BDh8Ub2rk5XZO+
8lk11BsxJjvVX7f7+ksVIRciTLW5dLxZG2qyvzpVZhczCdNfrcq7GHvjLSyNP+qC0AD6Fpcupw7p
p8seU/SGYIPoqDbYU9WBCw+5YPXQfwQL5VJAW8DvGkw3nZHjVhqZREjlWqv5Rg1D2n0OLL8iV718
VbZDzXXcXVkaPxCsuUcnb/c4o+d7XeTWJc4Ey3gjBaE34sDwYkAGczABRhyJCKlh1K3xF08bl67E
mr6hc2JNFW9szcn2Y2sSryrs7CwA3ftEH97HWEC1p8G4C6UJh5BdKuc6foyuhcaWmFbyDnmsZNJW
mGRHW+o5F6QPZHZyi1YYasqCE91i70tcoHBX8ILMNVmUMpezxuq8/cJ0sh5CMuTBf2fHgB6XHbb5
Q8ZpN7oJy21csu91h21RIbp8Cur1hFDRmiP74Y1EvXd06mpz/sPXrVuCfxu6z3AitoQLYUgf4MeD
QzGEEGezZUclqzqUNArWCYDxpzKPllPaFfd8WqbjYprheZJDxPbc1MmYVpZsvfaeHd8x9ga5kUds
gZsPvGg71D8AZ+NidnFZNCn08UmGEvZkjLBFClauZnKNyuDEErDDrhy9PxwnnS6BLD/VZoEowUBC
cAr8zrhS6mtuC+aCTZlhK1Ca7xxe34G2h+Tb74UPL6Xq0wQGJFLuvmBdaSUjgd8TeBG1c/YywGBp
Uq5U68fS458NxeJd2CEu6GtMlY2dEIZo209Dz9LIhsW9QwQcrTUN96K3lOHF0+d9TmrBF81ykZrH
ZfqpjYqfoDzJTiILpSncAE9RW2yx6dEakRqiysFYiqrsS04ZeeX14Umz5/FoooTAZwEYgGW7u3Em
S3+aA0PbUG3fx20kYWbEfq08/Bu52+VPWgZLKQ8nBFdlelA4L7QaICTJ0sWzGaPAH/Wb0N/wZ9Av
MUsbIeEtgTwhNc4tkh8cIRNA3IUulDZYUOsTMCBVYNDqpFtwSCn37GzwqGQRxgPVO9pErU0CEygM
yY6g5Z5V4Q8NddO6YWXOCgmJUeoAWhe1jpOIdJQs8ezPsRE8R3lwbGVnOi6WpaEhbV39IkwPflh8
RXps7RJyM/eVtbwATiEeIIns9USXK6sp37eScVQ41m722awomqFeerqkGRGZzpoWAA7fGwFVGqyA
vatke4PeJqz7QvtmgQFCEzofdCe1L7nTPOzcNg+6LLuOSNBPLt5EYRrDtJq0rxZX7M5v7O8q+FHv
EFzGoEE1GbuSyqgFhL8hu442WbExzAB/NU8LRbhLl+QJskgC36Z6svfDrO99e/KuSWlByqU8s0XW
rsL9WnAvo5lCjCMDapORwtMPxV9Q4lIQuk+RO8Rf27o/0Vck/DcVw6FvtWlNGDdIlsnRuaUV8c6e
zU3p9gaVBWSXdttvg8ow9nmfn5nB3Kso6z/pw7BlQZexzhsMMvkg/koKS1zqIaWaYQ4v2Lmp11GU
39ZjZX3ykK3N7A4vIvf1bWL1P+JJC9cGdDruVuBEzZLiKna6XVvq5TW0uWGaGlSaOPQPpUQ8lXqI
H2CC4erDrEInGK9zCgDnYh6TjZX1xcUCr49mFI6EGvApbvrIEFwE9IGzlIwlSVUFYYQbaujbFX7F
BUJQebcctFiBTWYjrcd9R1vnGWT+brCaflej7dlqXltv+4p/yF+MeZ2DM6KFnw+XSmKCEwtBux6E
R1KmYogfnzA2QzSjsM4/BrJ9AVlmJMNyaPRCP1E7Xk7EimXDNwvF5WF0ILbV5ZS8oHgb/qTFSXYH
8U0HXC7EOkl6ge1PnwbUwC/5SHECe19e2F8j8Yp98gGpZKNkIKQh4myyEuQpNCuHovpmIxRBtB0v
V42K8UYMHkT2gCxy0+2Rw4fWawyR5kpE0wxTKB0OXe4QS14E2ZY6L1ocfBy5M7zYMyW7EtYcLOz+
ewP5Zu01MC3GOMpekhoDmT4Xw3pN8zG59nJIWzIFk6RtMQ3o4Yqbl3bI/AFa01Tb35NF8P9FL+My
tGa/V9V3d4BM7mhQU4V0mHQy2CRKrHgXeAuCV71cCOoW9m2QyQHuROnGJxJsx/5h01ROe2ltZlz5
NVHtOwLpEmzz3t1y3+rBjPg+gVm1pd8Knwq+khDTZSeHEGve3tLt73T+aWNMOJSXIW3X4Ryn7mom
pxGhjUlfJQ1T7lL0OFIUARsPywFw05zeVGIXJ70l1MvO6/pFuPEPk4jAQz4M1sXuh0+pRsgS/48d
v+T7NOud72Ppm09xWOyaDNGzDpn3KcCgQbTvw7b9ZDda9LR1m8wNZujy1VpCbxNX5rMm6V5JR1Bc
24krXh3j3EWJK+Pt9n1EGSmXHS7W7p95g/1dK/vX9F+SzdIt0/rdOexK+3CE4HDK6m7T8wsX6hzN
hUwugRFyUxo106N50BwWwpqXt5cB3aU0zaqBhJZ5V0chiispvFRDaJFCFlprvsLa0NFoW8zxEXb4
sNXag7tVSIcUMdxS5+CmGSo6JNw9ifDw/BMwfHTscVldaw+dy+DG/payEvFCcWoGx1wGKch9BsgA
lsWOaL5NTifBkJpB0jCciJMutybqUeY/+AOrh1bk+MFxXIRaOq4LFgb0tfEo5izoV9h3rF1vImUg
T4+qrRcjBSyyJ50wgQObOxANDdF30Bl+1rIWrVYamsQU18tyFiKqT32un21gDPes98kv8M3XxcW7
Jrvmqn9uCMLRksoCVyHF9UOMFV+zvFfdQ3NbozjaDA7RSG6a6Ec44ghysXAvjvSdu+lb6lZ/ROWU
Xkqrib8ILz79iU69u1VezWahgQruCRZalhbvljwATmG3X9Q9pdCAMLOy8p4F/dPFa89AP9MT2Inq
GeWXiw2Y3MviPDRpd/Xcz7hw7GPULE3O5Tg9COImziLDDMYNLjgZ5lCsRwMv3AcZ1izTDhmk84iE
zebQXsZ3zUeaIL3TZISaWnQC3aT7qLbzIglIIaHnHyRiOgK/vKsNWldWb+kSwdRspn5PttS1Y2GR
S7maLnefHiHJM3ROxdyze5Cbc4ulIjWGgQVr+Ekhq5sUzeQAHpsUM8JwxpYdAmWpYtsQaLwz+tR7
lCVBlw5xpxuUHNkGARilMh/+QcwNIZCJnLbh9HCv2WLsgXS220XWE4G8+fx57XT0vU8khNK2yuiC
qMUAFEtEN0117dFBYbLwSgrGjb4x/RDxMm4H/H1tYcfbCsU04Yl8/WPLkQoZaICDJZproFFO66qR
N7ubHh5ky23E/xif1h/xOH2vjW5mUwhAgILyt64liIivcEL4IL/bOqZ+mzx8kKGXatuoa7EgAoyu
tOmrE+fHKprcY/wXRZvgbIM1BSIKThTY2I/EJ2vI8yhs9aPOHwTTBSXKcnX94Udt9cdIioMKw1lB
QKhOSWplu1D8BRyiuUxlUWjbOteip05Pvzcjk+jIHWm1uEZ4s/E/1TC2Us+Jz2JJmNusgYSE+V5Y
tMuxRBlwjYqZa62BUKLb0VNbSKsi/fJdmqVHJ9CIV4GsW1dEG3f5UG46h7etJr6yKZZmz85/2Cxa
cupnm5zOePrO/4q5Y2+69cVEVMwYtVe9KT1yrfM9QaslVLMOL7jeEd8Rd2IVHR15vQrdb/fEfbDE
UsVYqoOnFCYaCq2WiMxzUlOliNMZPLcOVyRp7x7UOFZHfXaZWPNc9IayRBzkMVthfneMACyOguYr
u+3hXJSCLd1BuV0E2+Eji+dlXduA/nCgDFvvXbJJN+8KgvqT3Ybz1TLHr4EfUaWpF3PryRDgsu9f
NLPLDubSx8c6DM5qE0R49U+/HLWj0ej6htYQ4e7km2dzqr1FKOUg7/NOCQSkOi+3ROju4pZ6Wdth
Yiu8akHB23p7AswedTAE+zpFVgvC7VNrUhvB9PrX7GntF7vsv1BRpRhi28tukaXFwFruJdqao5my
FrAk4xg/2nLySwNbdwROg86xv4+RWNzUUPAJLkBQCNfI11FSW/ep1U2oQpC7Mp3G+2jMf4ICSk5a
Vls39uVrDFTlFdqPsS0nLrUcjcUqrMaB0jdLCr3Wd/Mwx49Rwzrk0zxfN5GU4DvgKmnVzJfUDK+e
pk8HOOblJYuEtR1ngYxXErMaxBJ7T/c/p1Y3XrWlOMQmKytycroDEtMcDIWRPue5YKMYRiT76FjB
M4xGOyqtDjvpZ7eF6aZZM1EZU2O/HAhCfA4DPKW8/aRW5VS4ZyjTWINICXUMSRRIkFTxqDDPk9uP
NxXPjCDgCCLBQFM46Hs2CvQeTD7odMhfcUYieMBNmiR0ndyoksZthCK1UR1JgH4Fhhdumx3ltAiF
oxQ3FrfAz5HpFXn1yJzy6hHbI5VXpLSaLhgs3bA2QWqywyuT8Sn08k8e3IBdsfDBTlIB23T9NyXQ
Qy62D3QaMzKbCLY8gUsaWGdKHt3JRGC69hPgEdL/sPVM/1UfIrGPgXngpcHbgDoZ41aAx7CECk/e
OvrWk2It00qj4kKK2F6f2YHYyJ5maLQo9cq16wsh1qHmIqp14HAg2uaONSIyUgPCoeaQQob5KMeo
R7rTkFQVYAVoXNIlR5pYh6xZCIRMnjNft7/OfHMStpebYfwl24M7Thp4Tr8T5a04JZ5H44FMJJ1M
kZMv7GOPGWU9lixj/Q50mRrqhNTWakCjreQfpp8RyxO6tJb1hDV6o6XYpZpxl00nVcmwF2M64Ofv
VtjIJ6hHA5tcp8CMQZdG4VfRjJOU0Sb7uaAFxcR6neK8vVOVtPdCGA8Mk2CUPe9WWZN/c71Y4xN9
0z0o0DYlJFwLQlxtzfyupfh5ijwPoHJp4oUUtnUBB3uDOgVLRi05nnJjm8ot7jAFr9agz/ZaZF61
m/UxvPmkMeyKAhB3H76gyWZhZWtPqY0CKQ+XzxK4uLfClD9E6imT5BPODKAevpZeWtb/O38OiosX
jDArxPCUJtA8h5xLY/FTaCYpq/8sL/+opA1IyPWEejQNZ12pOGSLBEjaxNyOuwpE57FlRXInYzaD
JrrUZ4J+hheK8rzLBW06FFMjcbgEe09BjCS/xwLZZiATrM4cLyPX3qlK3K2NTngQvr7vXTNoiAcN
XDpz+tdmjvJz9/ewYIXlGs4qzGopFrJ3Z61VoBTRZs2nYGd9JozLepBR6zw3SbZqkYAuVtncvDao
b+pRZ9irvsRE7oOprNGqiWiFZsTeBY6oAJxMqbttfArgAvoXO/mg3ZPIE3BR0UD52/m54LIn6TZ/
+NCSDyY5b5MpgNgAme+PpUVEp2c46K1manNxNKb7KR5fR1ySJzW0I8EoqZg+F/BcdqE0YagBS2wA
9jNDxiPP+TIfIGFpGiUJdW05cajZw5Aiad/Ob15BTRnpiY1MTITJTgQEE2DmZyPAAm+tFORKSz6D
sWJHi3cZW72NMGbwEEmJFw34Iu+w3lNC7PN0k7IdJwUoSOKDsrPWsnCPco84ZCstN6CNf/mWuy7z
9ixRbyw4Bf96VOfXKOu+NdnY4s2qbUjEhX+bfWSDvT2eOt2y+ULjuELUE635IoxrReMMRWnsnBGc
ijrs+QY27TKcisojp1ZtfYY1MAL7lBoXMaT5Ka4CSyAjotfaxQhgTLns+xiMKQXdNGdQduhRTfI9
H5SJ1MCUOdqmu9eEO/d86FTehc8q0s4Oo99FzwLnDE28xWN7130TRFHsp5ZgVLiM7ob2CqBCyQ+g
RJXfmv6Nj3prkJB9T4qufqZ5/lfRpmLfcB850TDYlmGHW2vir80I+tkkflZAwek8MmXY5GwwtMwn
v4Uo2NcjwQexRhNBZRk1RowBP8PelkbTZqKiueXuNZyMqM32ym0TYfxnsZ0eJ1ZEVBnoGJexThLG
4J8m1TjLEo1L0GhJuvLiSykHp6+2DsDLoy31zaEkXPUGacAs77E1UWvWE4H8zQLcFEmnaRAiXyxJ
iayQALWEIlypUq/1pB/P70a63DKogKfcV2XaCZt8/u22P046wuq+8Hycl6IhOG9aHu4YW+fY1O+t
F3sbKK+k7emwphspZVtAh2zQFHtrhZRSJBXiyOmkZEi3IjO3PXKJ3OoMp1M7TuY45AfZxlE70l5O
D2xuuW9HvAz1vvGkhiR3xpOzjM81NKx/NMFYOPprnHOIneT6QpPCyMSiMmeU0dcxbzoiQEx7jVhm
wfGsidvg59MuQBW/rWx4byAh6abwzduFFZ6tVlLFkVrQRJZDZrrDRuCe4bKv9q5cEy4FIH7Hola3
qqzxM97kYAdo9OQYWfjw5ADOD0ZJuOiHYqGEl2ET3hA25N2T1GnX9LYxsU6We++BHlsu5QIo89E2
7lA+KFe4B4mXrqdyiYfuuE+d+dkxC3FJ8sVGITNEK3fC45pr5nPIjuzspyODO7n0hL+oRBRl2LXh
dhOIWvtbG73vgb3DKnLD5EJGl7XPIutlBsM/rGb5AY9yCCY0SCAr8i0BFlSM6Zgp85IhqyzNaI60
i6DiIxI4pUuiHYMMGrREBw80Hu5tHfh01N1iV1hci3Q/imc0kdGhyMcC7Y7zZTCbJ6D/DVEOF5N+
2VkZ8Am6BzPSE/7plcHXWPOM3VKjF3VDzPs4OgMPDipEQVv2UtVgCP5fi9KjvbIgszWlq1RxZmIL
Ccn7LaUxiVqpasyRzKBet53DmozlIcYSOC6BsQ+M8aGwdB9p28Kbf2ayu0LBrIeLB33cDrkM1IBg
hvlrGjEw99wptrQWMBhlJManLtJ8rCcERmuWhb/D8s8j3cyzRRgXPeytCqf+0ISGXkKJLVjidaD8
CayxnE1QUseNuEC4gTsLNAiRfYW1REfGRjLEHkjKUTsg4wHqszRo/gi4N+wqadODtzRSlCkPU2uR
jMesQXXMwxhKnorWZ87WNFGbunXVXUPcSYSYECTsDIIED4+pBoAPVUDXI8GSqvIngjXdXV4BJ1mL
Hr9CB9apIIAyi35kyFgglMTObSxj8131F9VI/9IWb3c9WuHBkH4QTdvHVvycuctwH4VNQWo0P5ls
KS+DwxejDMzwztf2UxfUX5tQGM+ObRaAhXQHQjNIgQ5txNoLY2tvL8XPeebbOhBIjGC9RnI919Ly
1oR7Q2NuUP7yrNcJK9S5StVCJI7C6RJGHv7y0RSbxe9xwNOa3i4Vpq0FqhtKZrfCRz9MAKP0gvKQ
KJvlELjxrhJ4INTgyDnKborPRo/CIW8j+Ufm/NgSt1u6cP6lhfNzDOLoqI74kJ4SAZXNCrL2HpsS
uEelpFtwhnQZFz3U8OphaH1w90jGQsyJ8pxyeUVC5ZoF1ERZF+eOmVAXkMVbqLH5gcDRJwXk6cyZ
6HG93LoQPm51j544rBIY7MDYm4EcAKCTEcwaOheLXE8IVBNnt7bOIfX/gyIFWbKiOxnT+b+IAf3f
NG4OxANKs7YPwMwz/N/Fl0mng6q22XPoJBCtYIFuBqk/U0NuD78eqUPWTzO5fCfmC7IIZRleDU5p
dlxrw1PSyUJsG1V3exDiQMWCaUuP8TpR7Gbmq2Qbq8jgcYuK9xk1BQ1p8hkS1CJ1DuW8BfMTFiii
cm1sIEtxF6JD119nHfWVTyLHVm19WmkAuSSGlrx1LAYG7dS2yZkmjP0K5xn3LfVbPhefyhR33k7V
dDU3WP/7O2fqv8sDHd0ydFu+eabDNPW7mliwcTLtJB/2Aj0q2rn55sihYhd0WxyuBWwF+k49Ubru
m9+yDnI0tz2poTPS7v2ROhR/P5F5Cxt3iq8bA6v3e644qlIsFaSzqFPi77zxj0P1CBWVvZnKvF2r
QzUs8kXa5KDT8z3Z5KU46zic4rMaMkFjAMgr9wrpiZ8koPlj+Dhn3FsT+6h6ykgyjAEGmgpLb5/R
fmp3SBbuxpDUF3UYw6B0EUNnp9wC0ajOqcHvcu84GdUf0HdWTkIhOGs1tJ20n4xL3yLzoCCD84G0
gnqr+XFIvfwStEAR7AbzkIXzUUUMq1MqZ1gNTQMJ3E2NL7+dj6B1v8cRmwYhh5A8ESr8fU79qvqN
JWlYIFEa3SokcYRy/CT8DHVZj7Z+khJsdU49+3GIHQvbtjp+f/jb8+pQDfkC6Vg9en+deiyPmZ6t
2eAkV48MULltb5aNjh9gTeeMDpAcZpPKykY9DE0pe8loCg/ydz5+xpR88o9DXJnHwaZeGDYyrUby
EXp6NxfAXjQrAx1AqDx0Q6doWdNlyOoCrLRZuUwXigzTxUAGv4ZnR8qKPPfxxMdhIp+IbHOAGWlm
p0TzopuZNTezLLibNNG9QO3CTStj1WZ0bLhsMcjyt16/Z5OGch2jxcuB+Mz4uEg293tmqXykDlkV
F4ALPVL3nJ9ImevHTCUIgR7bosKHGoAqtkVGOSfgT+Qwdxlr7KCLdoAqzyDlxSEEgHFW3RvbZzUq
CYUi2gQH51Yjk9sGYWJtMvIPH7nMaSAlEsKMlHGrcxR5hvu/zxfO77Jrx/DJZLdd23BZm9qu+Z9q
YgN+k2Hn7EqMrHnkgJv+0u4LYMEXVm7he/Mba3PAVpaLXrbC1QCbE3Bkjt2c7CMz2BAq9+uZaqgx
RJGRmOxo8lKsSZ3iwE6NlvusG4+xrYwHSP7lrpsv6sDEn38dy2hryKqtGlrZmgllDfb/ezjiHF7F
Fhd4nb5OnpP9GVmo3XDmS2UZ7cOo850bAV2/hipCwtrBAlSnYJ7/Om+h16KcSbMir5y7I4l9ylpG
3cPE/EE1KWSxbJ8zqCx5aSNmWOSGz68zHnJTnv6Lvtv6Xz4PIVDeeK6wPITwv30es+gS2g62vY9Z
Rd1yzzOfwrENbikclQwxyZM6FQEHOhd28+XjVFIGxiGekASm8pda3QU8wZIWDTv9t0G23lU7LuAb
d5yW9mQWeTqRVc0TdS6mfpPAvV61gnXQP57iDt3uiGKY9nY+JtsaXBNNaeCUq0hmwfmNv/33b6SQ
xooSjzQJMj//7/+RSh/+c03TsHzH8j3jt3fAT7lx6V4j9gWwzib7qQ9wpNRQiyyVkYnzr2N10k0j
wiIQHa08ls07itsRai89+4R6z90juIYfpw7jUjuCQycWjIWiHtBFlsmEZRjTo8vV6KkTzjRi1g53
cquDWrghuVA98Y+fUSf/8XyQ+wHwu8LbdlYR72ukWHuRd+NblqcYXyLrUyZM++w+/stbJd+K394q
eGWGMBCm6aZQzqJ/WAECe04Nf3DsPXfI5MiWJnsBJUFCtJ79DKPGKEFo88b0NhbWpGjo/Rf03eCr
sJgFAMAtztVYyblwXvHTfMPtgHWhoPfoZxbGX6ciRnkKN9NEOALXhn3z5GDNic2iIrmZExupdkKh
3tmlVPfIZ42nKPaWf/ykfAWfRG2btei9yJJPUZQ4xygfMwKUOaUGg3786t/fHU86Rv757rimobOR
Nl1fJ1WWeNX/nNqqDgHuEAYInLsi2X7cmNXNduZ4HWlUkvncwoW8cu7n6meiKMopow9vemKjp3Yx
/IbzH4THIeNIluGVUFrIsnHSXtShjeJpI6Iq36vDymg8YBjIU9WhUc3LTb4QJsXhVZ3qwm/qxTBC
/O8vliXjP18MhNyvFyMWbLnRLnxSrzORESz7kEF3NGlOxl7cvsbA8vejj2dmqof2Vdd7VG+18SWt
nREVwHwrbad5UT/at166SpuaVG75o2GCkXg2Q7Se8oVyLFuo1aQQWD4rBiDj9Wju31+oMP2DY/rF
Q/2sVyE7jbLJOKrDZZrJjdf7YKMODW0A4YD/6f2VLM01X2jtqud0mqn7f//U/d+nD2YO1zUsobsW
Vjrd+u1Tl/+cO01hTRxTARfZQ0mhhkSqglstfuvYGlB8QUyLCjFFtUo6/HOFvvNWtvgB+DLBV3K6
8tMQBewZm+SrR7jYCfOrsy605eDDBXZMwO6ocskbV9159WhwWtqVJFSYCTKzNMheEAIMdzXA/Bnv
9OnEujAyCPjyCZadw72RQ9dWP2K33sS4Uo+1jL9q+FrdxlqcfOpaIKg5VZllzOJbJHtXniMmqbjG
mg/RxB0vqU6rVEjl48dhjR5u0ydVta6l/ffdr6dhCVaHhnykt2/dUu95xxKcVnX1eR5sdL9GW226
ankhsKX8f8ydWW/cSJa2/0qjroceLsFtMD0XmclM7ZZlLZZvCNmWue87f/330F01LbPF5DcJDDBA
oapsy1yCcU5EnPMuV21WiBsANZwmard8gvZUggqi2BX3WH4Von0CLXuYpNifqWJY+4a+x6EqcTNr
U/B4JsLPV/b0Lyv1qb5YBSLHQYdPYgA4ZROouM6PdlpzEkZW5wJ3nz//lQYgt39Njn//3v+H95rd
/iP4q//6T379PcsHpPrpkf/+y/+6Dr6XwM1/1v85/bX//rHZT91nCf8c/ZHFC/12XW7/5+PtXuqX
337hpLSnh0/NazncvVZNXP96Bl5k+sn/3z/82+uvq9wP+evf//ieNWk9Xc0LsvSPP/9oWlUVE5bY
v7+9/p9/ePOS8PduXvOX+F9+/vWlqv/+h2V9UGW4bqbGTlGDpceVutdffyJ/QAIc1DoHTXhqnDv/
+BtHvtr/+x+a/AEqn2bRyNVY0VWLA36VAXj9+x+q8UFDc1NGhVPjdC9U9Y+/nuu3D/jPD/o3NIRv
syCtq7//Ydq/b5gkVRGmQKZUn37/zdoXSskAmyYsoQnq6PglRYNslZuc4y0CwEwGdMjpvG4ThWJd
qzz2jWwhClNW0kGOUg0pRHgEjotv6lngD0AZ4VftKWhBNUmgwUUsrd861g+EhEysi2hntziOB7oj
10m8hbGGv0kx9jtXNs3vaWHLZ/REqhs/ayNatrX6JESSXbM8UWRoQH1bCPthDJeOjjcq8iviB1i0
IpANSgaTPRQwgwikYRJclLoV3YRdVgGizwvbR0JHj2+JeOV7ChNvFyZx/G3U+/BZDaNSd4wMOc+O
XHIpQSDBXAzieLCxSinlXK2JC3J1jv5LoWLsIJqnDvm/B4h0LkTbzo68Lc3JaRdNVLuQRSDgqSNy
P9um8aVnNSlBv1Xkg2JTZtiKjzrVc5pmkXLT8NfurFGj24nWHJr5iRknW4pe4cByqI1f26yuL5NE
UsBbxUnwxTWjondkdjEHhC6Cu6A1kyetx+hwg97dcEWnsfkRjbV8pUCGy2geqzDpPG9w4laVbpuo
Vc5Z+KynTCjF1wEVeihidiioNCpyrCPY2UPPyLWgsTfQonrQQ4P6TCcH1GWDYjmwzkz+6tlWH/5y
VsMQDp/L1u+N2zaW23I31P3kPNoCsqUNwkFtQ6Oox328oEIF91Nhm6CXifJSWGobI5VoI+0tWnx/
qGPHT6KLmzvQ7uUnV9dhWIyKjtiRDCrBKQM72AWoj6CWHA3qIYRne5ULyYP131MUwqHBpsCP16qy
UX1MVU07w3RFEV3msBOj/+XrjZ9vvcAv0fItkQwH0qfKULdte3JmonpSF+Zr4SFDju7akKHkbACh
3bmsCdqmstBppxvSy9iBM+4bj7039WpNQ9SvalApSHUdKrY+Avq1XfdgArC/RJiT892Qd+Y3fKTF
F6A/9nXo29W3COFVb2MHenLN9giR6rpTUbwZEhFc0tGZ3NVcKvPbUK0GwJiB5OSKrCjg9nVsvJO8
z89FqZnnZQ7WahsPSN2xd3Uve19kLlUiMDssERqSbX6En2OsFe1T5PkSfDkNJy8MAJGjgMloeD8C
yIB7LM4oQtEHzvahalJUkUpV4EODzueTicbAsNHhhNrbyKMXyUKnIcFrl5PYRdLJluNabfOMS2J+
luJGMV6M/C/WKSFO0X6BZXansmh9klikNmyREbLodIjcIcuxLSFLclnjW38DQ0DkTiTKrnGqHjva
PeJqinuI067+aZYqyDWMPcyNqtigveNONcUBThGNpLwbs4zmBqgCDCNTflK20uxHNyKltxd9oOwz
mCX3dusbP+xqVHEnD1AN2gapYT/FAbgQCF5W2GyDVrc/GdSNun1DasagZ1ClHgS5p+CHE2fUHj10
YunFthqG3MBAP2qQcXrH8BFL2aIp39Wbtveb16KJIxl+jqa9BFR/HlJMA54zI0nOJVtPbwqKMsOG
06hxh4NP+DlJ6OBuUhqL9znaW6+eH7X7sZXyjIJ2j1yVLkODNH11Smd6Fn2UC4H3qydlwUca81bk
jOVI0ZuzFnAyC/IG0ElU+7c6SkPKrtCz8l5R0+w1kOvyS61hNOlpnnYZpp71XcRJ8ljrSfpdQ4y0
RVu5MZAg0KTE2ErgyC+LoPUzxH9kPCaCoh0VAA0thSUIsinYjK5BXtMNkPYJJMNXkLZWbMHURZZ6
M6Iv8V0B8Cud27IpniwRKpdtUuQouVF9/cjKIV/jORx9KWEpnqVa7Omb1G9TdAPLnExhTBKWfmZV
iM6aUv/iJULCxgHUvbpVOAJbtEGCuttRoClR4NQVbKEiu/C24NDbass4jiPAm6q9bEKMbTcBzY1o
n3juAEhZMtngjV5YhKABXP08ytC4hAQShneBFafPUY2u4pkLtuNKN+guAx1vJ2VXucDZzDVz0OA0
1wMkg+mtHvLI0KSD1uhYPQV+0mD9pDUpNSorFBPLQRck0mzUiy8N+OWvukY1rDVpII9JWV74shQ9
ISUOP4qZ7EALNr/BcKtevN7Wno3MwGrC1zqEHf0uQ78uq62X2Lbbz3gPCFRCWtYIBEMqGoSlPdgc
EKLRKDdqUOnPqcjSb0HdkCu6pJKA+RaB+y2k6aTeFBZq7psRPtAPtMqIIHTCaKC36viq5AAutgWK
5HBWKmMf5Ubyc0Bn4trqu+y+QH3TkeVgOIslPL3JGXGPsKZr2V85WQ7XJcWTF70SY7upjKD8PNZk
mR26DvR/GBK0k0wtckIJrX/YkobxnSamacG5Be3TNWHMLkF223ofI3hxV1C1fgLWjXm1XFsbxYNB
5HnG8IAlT/6tQKSt3iQC+FBIS5we2zBhm9HbtTccY3K8IVur4CdQ01PRYXYhA5lK72TUuy/Q5UOW
SIqAIMS5URwwJPM/ShzCPvu6ZO+NYpA5zmZKgii+kbyEJkLm6Pf0lyWNyctMgy9i1aPyuVdDkMy8
OjDZJrjCMAsV2dqXPqqd3JMJ24YzfCblP9i2A/XEbHWXGqXabeAMetf4BKoXXexFNxBj5DszbM1o
SyFrPMeRDNebNstdkJdlpdKvGbXCydBXxcehTL54RhGfK4GWHyorn0wX7OhMD3r5AvVtAwQ2TAUg
Qq7cO7iR99d17GFQhmBBy7RnXev3fZc23yfFmRvNhIwk60HycSrePAgfGAvbKKX8CS1JRyI5pcOb
BNV4oCeRulvd8qSvsiKZTw02Vw7oE7oDqVqG2zEC4pkUdnvJAoMGgiyJcVchil1vJAjV17qf4o2B
mSQtAibz3pfkCv/tSTW0sYKvA+DR1xH3KfwN6YMf/KgLQQKa48EH6KTtBsP1HT0Kxxs99wFvCg2m
c1pH6nOfKP2nTGliR6RlNh3Y3Y8l+mCcTof44FKo2kbopDimAPQZN0p0rShSdkD5pqID3kKNTWTr
PADSuBMJgtSwprCh0fwMjb9YDHtd6Pm+yRr9KxgX+8qKc56psbuPOTa28jbPq7K9VHTmG648KWjD
REW36a7VAu25hJJwg/x9cy7Ywm2ZDfZdRmMIxe2m0W8z5jGY3MgfmBS2X14LxDk+dkomLhWKEs+2
7ZaIVVS6HJ5xIA7Al2YZHU4gr+mToVn+YzDGaKBlcp789KRcg1vjwrnKhqHd+biou4eWBhUCSlhh
xRtFlO0jtHrhuLY78F2jms4HWBGgQrra67edScEETaGIRUU1isA/iwHskfrY5qOm7BpD6ogxT846
oSZXbW0Pk1wXPhYSYNOzVlaALALHuTf8NroL/Eq5KWKlwaeq9c6LPILKmfVyRjeh0KpNkVvtY+4W
kwuJ1+29QLeknV4HAKIjINQb/EZQ7bNpq01PEd+6nQ8ODZRIdgAS53pAlzoWhQ6rQxQIqW/jF5q2
NiaoLksYJmTdpuGIruAjVIM+9MH1wPFIvLtQLuBxpr1anLEymWwSZeyeY2wUv5Xs0IIfunBN1eHj
Yu0BlazuN0wTG1UhdcBiNwo6/bHJK/2JVZ0Gp2QO3UUDQOYKkcj6vJWl6qoxSpfDYo04UDlo2yal
bc72q6xeszJBdbKpavxf/OTWyw3xkIgmujOhKUEHL1WEHDw7Fl8sr+rAocv9NUIQ4sz0LIlWPvxv
pA20h9ADu6rA+0F4Cw3UZw0SBYwV4EfxRgRwTEVrpPKtAndZvitK0dzZIUA6YdYt0P7GurCNAYNU
ejrQTEKAXw0oJRfprgwQZG/k7q0Sp8b9qPnjg1/hN9QFQ4heDxtbMPYGysEtlLRNW6KiJsFfy9gH
R9WDyjKGCHufx19ssC93Q51JT1jaRA5WmuM296raKYSO+oMW2s0ObazhqUzS5KoTNugNSXJxBUL3
YgfNVEZrO/KvBgyV/H0jhPYs+5b9BAkaDhlgeuZlSSUKMTj0O1HMHBBwNJPgMOgB8ulgJyMDyoQb
3rsoIuBxGN4rEamcrURwrusKTMmkDtElNSnlm3jM7SaQ3raC7vgxhee8wayVM04Uu58qgAT3g49d
ZQQPloUO6VNHQ+TzS5+P2XkCskmGwdsCVkVhx2ceIngDWGwExBw1VXMdiLy79hTZu6bx6UH5hdaA
HZwv2kt4oVj8sLkQ16R5lx0zjK37qhEYSEOVMa9VKgYTw7kXVwCf4f7gWXQdIabq2D7SUTpaV589
H29Tq6uHc7Msum8AVNi/+X37UeJg9KJnkFckTixUp0tlgECl5OZ9m8V2twM9Tlqhg5i/GN1o8lpi
dIEHV6yhclfb8lZrgyDYq3EWPQ1WiZmDz8nyeijb9kWPFPVTGCv0kCLFEvDlwu5LaNEm32qsFA6s
DLSx3cxNPuZt0KjbVmolCSU3lOzHHNtoVbL9G9DkwEJDZPFs1UNgMEBqsg3sET9Uc0QGRK6uRK95
53JJ5tLAt/9Z+P5fqHIdXrOpAFTN61z/FytY1tEK1u1L+fL9Nf7beRW/pD+q32pZ09/8Ry1LUdQP
JjVh3RCAhJBQ+quUpSjKB8VWaKHI9AsUYVFV/rOUpRgfbEulYCUL02CPT73qr1KWon8w6U/p/5MC
liL/1qX4R/3KAqYxq19Fo+narQ5oExywze5K3fhQyKl57qKsf4GFjV40tSs1eNTN0HlT3fuziva2
arZ405moWdpTNs9cHLH6UUNCMtoGAPRdej1hidK4Gn5jH2CjRtljp3b8lr/Lqf3zNbXfy3Q0vauq
DYwWTXjjkpPVxwGraq2AYSCxkR+TYaX+ryzdiM/0th6Yx2mL4JmN2VeoHEwN43KPiPU4prJhR5Ni
i8MxlvUboY+Hhv9K5c+mcTT4l2aAZ6T03Wuzs+PvzDx704D65ztPEJ03pclEgVZrN257oUf6QfFv
FBO3bfCkTgSkxcwnL9CyWBlfZZov/+x2/fNm0/x6c7NCYPltNry3q0oHO212VQInk/NJPnEvhvgR
iYaHjJKmJRmXfF6zzm41LMoyUBegLOy155g+6DvPoU2QrjfPoarany+dNGKn3KuDdO9h4OUjem4X
0r5n31ze1In24DWt42nmmdQ+Hx/upVk9Vajf3rpUfENTcrm4KBTlUgvFxsX+RYzGQR2sAzWo27Ly
b2sJXirRtXLP3+FW/z3s2jQN37zuqCMW0iRpiZvOp5BaLkqVvB/yR5se8BLjPM0xssfGK9SVIf4d
HPfPW846W9BXM8ABUYmCtQr1Sd7lAuv2mMVTbHqc8XysBUAjr7zgQn76BVR484JCpZFcqXl5IYvs
NpjuVuCOFOi7oAXw3wjMJ5SNVuEMG2lrg7p0z1l60uVAK6gElBcZAB6kjPHf3cWxhoPyXq9eyd/8
Cm1oHBlOfMlZdgItopaukQA+Vqmcy0gsqh/99lZCXWR6PQsasjreRIpYy1JTNnovSqbffzOqfiSF
Ws/RDbcoeeP3JVJIsDWVA92sHbiqbT6qu9Kmt0CwThFKd2XtXZduPctKXYKIeYEw1QW2ZZe5NO4p
Z+cRckmGedlm7s7sjR3UGypi6IxjU2OFK3demrezDBVPjh1yrhWwY7QJDnXpMXtMJHHkUd9AXtr1
LAl2vYJsWribOv3+mxEu2L3a9uhOln3WoZVvU06NGSwUQ0d/Q9+JSmPXuzpjF7LvXIxR0emcJrYo
LixGD8UftHcQ0C10vFlkVHTKTVqZN2zzN0o+IS8FO3MUrFHmaX5JAq19XHUhctRZOqJxjegf7S7k
asRG4Sv6Wf0zLXediG9ZBC85j+wE1gH4UcS4e1CGGrzzrDNupzQlMqSD3UcJZnmaxBvZvLGk+nYl
xJZGaJa1/DS1NYjFOYRS+bIDy+2RP7wou60yzsdhfnmFV/UnjpS7wQNDL5Cyj5Nb9ikrWXNxaKYH
ezMhEqp67miTUaCPX/alfCmjFCnp3wj1TgwHtZdvG384yH4EpxP1GcC1tP+0TWGxUSCzk1Lj/sYk
s/OfYVhLBQubhDnEua8VSa+QbbxoWJiAWxwwAN0MZXRmCgsIMozA9cVq6V6zNJcg9a6oMed6N1AO
NQEhJzq15MBCismiRyQfKtumzG7uIpwy3NB9qCr3QO3GR5ZgA1jfgiDYX47aeGshmPprZvwvHFfe
b8r/Xzys2MTlcrv99iUKqvrl9w799Ff+cUoxzQ8W/XbT4IyJwCsZ469jiiF/sEzLkC2a7QbIJos/
+avjbn6Q2U4I07IssPP6hIv5q+OufeDnVczLdUvYhswf/Q867u/GsWz9wt28CSMlhHRujKnhtAGU
VLvxtl5BdTMz6vM3Y3H7j0Xw7eGEB/3XpZEbzCapgZJDjxq/4ShS8thEGdBkcXXapWerLmwpgTVT
ojtx0HUb2Sunagj7w+NXXxqZ2cIauShtZ01mOJbRf2RPdsku5sZSx5XLT4nyX7YMjMuU8t8M/DBY
huW3nuHo5Vlvu1QQmp1bDFdBYe5PeoEJrPH2Dj6+WoiXSrpTygXu7jnInuil6pqVyy982Ok4/vby
npA4pCDx75gjBWZ6x/oODbtkJb8vjL41W/k0tBIo3zJtqOrGW8/Mzgu1hQtvrJ2wpgu9M/6/YIZv
xl/LoUuxP9IdVC4vo6h4imDZpgWvgyMrHftge/wrvJukYYLP1ilD7RX0QPkKPWQIOZa2Sdp9acca
bQM6dBL7BUxjVwJi6Z2mT/XmnUy1bAqrdoVTUxXBgXlAvsmPDjTQdrKa6OdAMeph5QMpUxy8N4Cz
wK48YF/o6UP4LekDxcVZ3O9lFAzqDFjyTZVdYyW1j/q9KakrIbM042bxnnVjWSU5d/S6Nt8UZX+d
iGIlTb1/2uQ7zcI9LuM0HlWE9ws1PtQCvqmdH0QqU9ONzvok/Vy49Zmul+dlWb8enxpL7zNLAW6I
HE3pZryPkv4IkVoLkuL2pEubs9iPYgkt9ik11ri06YlAacddYXMtROYEQXs7yUaBepcK9tUZBI6/
dOaGg46Axfmo4KZ22tPPgt/XfClUBlBZQIHP/do8Y0u7Mm0Xxtyc7VtHUdoj0p74K5j1dR63T7lX
nzY9zVmkt60PAhOkgGMncnduJyGerqMXreSRpQeffv9NbBsDQjex7PaOQMcjtAFkaieuo+Yskseu
0+VsShsYuu4twjWSu7PjX3JhlfsXHgpsZpkTm+40HcImloV6omdK1c88N9B172Lt+vh9lkZnFr1w
g1oZu1WSUTg8J+jKGrpwjl966RVmUYqaajO44AmcwmsAbFk3gmywkUMyW1yftpYas3AFDoW8SAMm
rght9eACeUD3SqtOm/NzPgH4ZAOgAjowmdvfoUbtlEn55fjgKFPufWcVMGahKqUAjbWhF47ZsbxJ
TxLCAa72SZOK21R/RPF61xf7KK12JlZ4HDtOizVjFsaxiBC8CZreCQodcjUyg1G7wtlZyG+/qFVv
Ag2ptEZiQzk4EU1E+sFo2dfhTdzZP44P2cJUNWaBPGiJDTunE04KzhlLyfaga83LadeeRbIqG1QL
g37CY1o03UKA71IyrgzMwk7GmC2/eMdleVa3g9ONxdlQWFs1ACqXNWcFIABm7ye2BLvj77EQc8Ys
nOEtYY8c8g1KBZPYrLmBPeQIFLCLollZIZc+8yyslVDDMSIqe2eEL41f0tBvAaDFT3EfW6dFtT6L
aqMcsJrJ897pNOs7NnOfEzRvjw/QFF7vhJ0+W4TLTC/AEjWDoxqDBLhP2YfMVrBcn6hc7btSvj9+
n4XJqs/CG1QdSMw26x236Q5Kpd5Vab/yjadReO8VZiEcub0FUDIHlAumMxqQyrXot1vYXuM3Xmng
j1F+NtcyrDKFwHu3m63OAOnGovRARaqqdN8gU2FWBxVcZdvAsPevNGW8AYOPP7pML+mqLw1gUN5p
a7c+je6blBJ6VKN11OEdbDm+pEZ8qSTByuq09IFmEe9ZtodGFHMsSiUcCQSCuobvySsrx0Ic6rOQ
d63crVzmsWMYFgIhSgkkGKCID10Z5PzX43NsaS7Pgl1L1cSK0NN1RtQRgzRz0MqVEkQBPZWuS7YS
jAvZS5/FO7KiOD8pREylDGdZY16EgQokPfgquYmTgOui4R+t5JaFjyJmgR9GelpIWt07cV5/SSBL
gJgJVjo4S9eeRX5cwGoV5pS3BkB6smufj3i97I5/ioXvLWbhTrtaSuWCZbVtTeBp+qWBtn4TGY4h
r8zXXwX7d+JQzMKeOdS6fplyC1olfeXvKIid6WmNWdOQv7Thna3Fzy3YRv2LjM3QQFJIfXDxHu0j
TmQI3iA3om0TGcUXF59YDp/Tz2DdhZt4jxiQfmEBhtZQ6e/rO/T3NmFcrmTdpbGf5ZBC0yJhgUR1
fDe911mORj9eSRFL589f/Nk3OaIPMxOwUMKORpUeTPmnrl9Z7VSyflSzrxGeV+R3EtPx77yQe8Us
a+CVbNQoMZMMLW9Lp2ybZd9w1wJ7TKYfkArWsMZaTb1Ls2qWRfCHseRGjXpnkJ5sWTqvsbVBwhYX
TzSF+HYSYh8d2gTdhVwj/aoWu94fcVg7R1VWhaVz/J2XPt4szXiRnktKwADDn8sdEzA5Ho3JSnZZ
uvgsu7C9FpaOMwaSP+bPkC7AJp5g/ic9+bwH39WAbj0t6B1Nbb2N4aUvRTp8Ou3as3Tiq4XfFTLf
phftPRTMQ2dId8cv/T6GQab4/fuyZzeyFvtApn59dxzQa/cbi246gJrgy0/fmDmWjcg004kYhsee
wnNSf5LWTP8WZvmcMwo2tjJ9UcE0EvaD3+TeRtPSvWJ3n1Av23eWuVPr1jGUYSWqFub5vLcOMQn7
Kc5yuKEOdyCb70s72IZueT65wB4f04V5pk2//yZLlHEC8lJhrfQNZEQir/QvuhGV+9OuPksLJjSM
EE2x3kH9xabKxjF0kNLgtFVRm6UBpLMlLQ+L0QFznT93QSE/F3YSnB1/9qWPPQvv0OiVxKr03tFr
VMNR70ZYZduVX/Drdiwd5fDqsJrRlj70LNprgDZh7+m6A+tjj5DxFq+eO2T9nFKjF3v8fRa+9Lzh
XZVxgUoLo6X1eGpN8sNJcH/apWcxL6E6DJyyGBwlqO7kuvuG5/VpdZh5wzq3emAPNdr/ne8fFN3b
lzD0Tnvq6WO8mfoGKLDGk3hqT83BcufNA5a0K5G7NNizhd3rVc8EIzs4ZpNLjohGFDR06fX4g0/D
+s6OZ94SjuRyMCJUwzjAulhaFzvdeJyOGtOJrdFLB8mF4zdamJbqLHxdM/bVVtVYJ7r4B7qUN7ZV
QL7qDmNRnDhQsxhGwUPHiWqkwJBkz2OI1RUs1+NPv/QNZgE8jGEvg/BgCcWrqgrTJx83rOOXVpY+
wSxgY7kMIDGQ2AxJufC0b4AlN1ie3QzhdZWxb0yute666w5GvdfCz52B+Zl+ZY7tWZ39YAc2lGv1
0GlCvTMXlNnJQEPKFokKonoMhs+eHF4bMK2gDjnHX3RhDH+9/5sYMf3Cas1cGpwU+oNIDUxd8v3x
Sy+N4S+E5ptrC5R0LFKS6gSRu9F0sc9aZCQAVQsXUeEqvijraQjl+JGtu8API2EziRTrRWj717A8
piEVGG4ef5ylN51lg7YGhI9iHBXTAutvzb3zbGN32qVnycAf6Z6VuoyH3Ng+cVy5QKhu5akXIlSZ
3ubNGGaxjDi9nI9O7mkvFTNLCrGp6xRHiGgNsrk0xWZZwEC5rDcDg4VQUj+NrnGBoxyoEF88nDY8
sxTgIRceAfxSHR2p6t6SP0FyPm31+NVqfDM8Q1DmgSyYvqbHtp+th+QMppGf+F1nSSDMvAKlZ3Vw
ULm4BgB+Jnn13fExWRhzeRbWRm0FmZxwaSVVvwSi/1z57X2b2KelRnlKa2/GJfBtEak6oderQbLF
SwWl8ebptEefbdJbudIMMcA8w2/sO6yx5yw2v5ht9eP45RdmvDyLU3ROAkyC6WyUbvNJi7B/N2gI
KIr/bGGxfPweU/S8k1Tl6au8GZ5YVkSKVYfqqAUWFUZ1kYTS/vilp1F479KzgDWsCA6ngRCzHMba
t6B1t2mpwHJCPoCkoMM4WImqpRk0i1q1HJB0xY/bkdrkUcQGRh84OSCactp7zILWrdVIHql0OzIV
i7y2PnfjHdDRnSqfW4N9OH6Tpe8wW8FNueoHUzBYnl/fRT1snsz+ctqlZ7HrGU1r2RbFYs2Pr2Jb
uY3TYuXS7x8cTHsWu6EIhqoKeGp2CajZxS9SkrIvqzBXuDKU+kwU41meZOfHX+T9eDDtWSiXaJZX
2HyMDpaz/Q6Sc38OxzLYD0qhnesd/mnH77P0VrOwjiuvRXi4JJWiFrLF1mY4aKKazPYwgcqtqt4a
emfjG9V9VVBt3x2/69LbzaK9H6C6mx4nblw0vlutdTUiaFCr2gGe38tpt5gFu0h0NOOnY4AOsDJA
bNw1Kidxi++N6n4/fov3YxFPi9/zSS9QyDZsWu2Wh4K2Tr1oE9LHT6lUHL/B9LH/NauYc0xcVYOd
zsi3MLSRk9D2lozYcXBwK1AtiLTEYbUyC5beZBb2Wqy6hp8yWB0O30ML+dRGkb5mcp/2IrOI72J0
1hvbZ88ef26GLz10wV7Kd+jJMNGUhyJfuc/7mQXlt9+/CFuOyjU1b3RSpCRuPV+MDzKeXCcVVcw5
UE4VHRwBLGEdaL1YuGES33/UC7Y5K08/xdw7n3uOlBvyLDVri/477M5bdEhxfQuvatDaiBXvmyFY
SWQLH3sOmatl1G2Kjq6DKteHULH205Y4CfSVSbt0+VlsI/olK9BCB6evpWxThLF/bYVDta8QnDnp
dGnOsXJNVhoxBF7q61n0GXfjO5RPos3xqbowhSYq4NtNgmlGvYJwAAusi5SiDRNjn6T5Sgtr6eKz
1buRXVRsYxoDKJ+/Zr4Xs0nDAOO0J58FMQJE+EbZHKZkPy8gQaUP08Hx+LUX2g5AjX8fliq0tCGe
PIKEmd2UkJPV+jHJLsLY2sjlx7HY62Pzslo4W5pDszjGQDTNsCpnGY/611Lp9vAWn7GDWQNbLkTa
HPamhmrMrOJtKqtNN270s0qePBriVlz+oJlwfMwWFrk5AK5GJB5hq2B0iiR6lG0P4zV7W04q8RVK
xMfvsTChzOkF32xpfcmuWx+nb7a0QUd70kbaQvHTE68+C+WwM9Gf1kmnuoX5j9V8irS1jebS4Exf
/u2D51rJRpbSflhlcBfTR6mUbnxPP0x+cMfHZmESmbNIrioKjOgIAKuQh7NfFgkZKtLV2pq2dPlZ
LGO0VwyJyRxVZSQWccXCbQ/+z7Cy2CwN0CyaDVTPAqD2VICk2kdLZrjWg7LaZp63q0V/dnyIlm4y
i+o60rpeA2HhlA2gXNSDvC55VCQ8ZGmvH7/F0gydhbIX+8jOpnyFwgi/Tb0cjKRWDisLX2COhgNe
agV2wdOnFSCjrD3r+dCxJa1swReefA6HU6J0yDKzo4fSyM8BxgHgdE588lnYGkbbm2GqsP8V4x4T
PNyn3W0T2vuTxnyOesvcKmisAbFBU8KJgkrPJV4JK4++NCrTx3gTuFKZgRgOdJb3ot1Wrf8ZZcOH
44+9kJXniDc3qRQhK0yRrE6SLbp712h1UA/skR7CxMDH81VZmZVLU2cWvNkgmXVu2zR5demghuZW
sdqzQvJOvPwseJEV6e0SUymnE31+U+hBe14F4ixog24lNS9E7hz55o9aqAiA4Q4K6xcM20NOqVrk
4Sdqr0/HP8fSl55FLmcbqfBRenOmLyGX6aWblSvjs3DpOeKt9+nzF6XGwUbr60mL79yuxUriXLr2
7ORshZpB84QJmgP1qIPq0jb0lUF/X2VANn+Huan/lkcYqZb1VDM1PwZuvkX41/k3yJd4Tai0FN2m
vvPGqhfoH7mwXXW8VHp8l5DC3+BD010WjVdhxGR5YbP3Srx0DgVNsBLlt8i7KZkeyUqLZ2F+z5Fk
eU6NRRIMcOtLt0J1L2P5TGralasv7Qb1WfiobmuUwDxh8sc/S+NF+PFloOiHAZfvgSYFnXl2hLk1
npaJ5/Cywc/TPNYS/Hbsb3lhfKrH6P6kOa7PFsBOoQXPMSV3uqK+6lqxN9O1PebSPJyFT9wjBRkp
PRCSNLrKC406uPF4/KkXvu4cNyZhOmW40HnZ6UuPlqT9YPcX4IXXfT5+/YVHF7MQ8s1allDDxpDC
rIBRuVgrQHJbI8wtXX22+KEA6NUoq+ZOISfJHsvnnWxFp3F/zLnqe6KmuYo254irVLbpWmsX62uA
74XnnksOg3/Ji1omsdhaXn7vvBa/hAyLrzXl+oWvOsdseKboW9OCi4Ph5g0E8Wu9QUU0sE77qNos
ZgscS6LIGmERSVK1yRP0rgoQcyupcWE9msP11NiVFTchkHr4J3d21j5Z4CsiFeuvuLRPO/fPRXMq
0y0ygNK5M3Z1IDvoOKuf4zCJpMPxeb/wBebYOnewg7TCV8zBFOBn3GXD3huMfmPrg7c7foeFOTQH
1GV2WIkIbVAnKqJ40wzSFqHq+9OuPdt04BOgKyrGsA5O5Huk+x7TsFipWyx93VmaHNGmQ/m2YuDt
eBPDTo/CH33+mpfVWoafsuI7tS8xy5YJVjpKEdkYadNNVzE57KUfQBsj6/PUg7eDkNKqfrAyaQv0
k/V27/o20nIaitiajdcWMmVZeldyOvLM5hxlYsMrz+v6OvCVB5u/ZUf1NlawWNa1exuJmlzH6iLD
DO+xcJUftYtNboAWpF1OhQ0rTUGDjpdgwRzfvj3p88zReW6pSxlDCKsmRZqno/dB51vV9sevvrQk
z1VwisAzahwthSO7xcEEIQ1HC0d0yJahZZzBryzgVGlStT1+v4VQmWP22POkcUWR3UF7FZtH6wUG
+nkrsp/HL78w4eaQvMHLdSu1IvTNE+SxtMK70VPg/4mVYcqsr8zqhWCc4/CEHBVDXaY6Dm5gWutg
vC71tf7N0vjMgtFMkGBEaFQHphs5hhntpNCfWikrn3vp8rOAxHB4NMNmgEOIXk3b1FsT2U61WatE
L43MLBqVyjR74cJp9+2m2vie/eqaydrZa+Hic8RaCJVVsUqeXW68c8POzwxNX9mYLkybuR5L6SpV
pEWwwSst/FaMDz2WuJSgMao3E2t3fGouEJrNOXZNxEX9/zi7suY4dW77i6gSgwS8Aj3ZbrftDE7y
okpy8gkQgxCI6dff1ee+OBxjqrrOyylXBRpJW3taey1T9ortRC/baM6+ZPDTzgDtXrv/Yvj4CErj
XyANLCDvNxp+W9XeuX7ym7xbzs4IxE4OmgFqX0C/C47c9PNQhRtp/drKXQ/am8f3jZOrQQGq6BTO
uZRpRLI28ZCfWFvAoLU3XI/DmzdkYIEjboYzBWWeT0WW/Q+iB4mLZUNtS21EIdcA9R0vskS2ebMP
PdAW450ot4Jc6EqKDfVVk1VQwgb9cKXOhnb5xhW4do4XJk4xsysY9/EyQR5bPh7y7EbzdhbmPeAy
p0geccRoZt+DYh8SFDOv9yRsmn8+PsZr27Ewcew36T0QC+9G3n+1ZnJi3DrOTvHYkC1DX3nFEsSW
9nRyKHPozvf5dwNqK7/WMUh5Iz2Hzx9/xco9uASyYRBPjRNgELs5kIkqnAOZmvui8XcfP35li5dY
tmEK8rzNB7YzYKbfQcr+uSucG/s19nXZ3hiEkGMBEVIsD0vbs611HznuFqZ+bV0W5pwSiqkNgx8O
OnZIAY8zRIXZBRrAW7wbaytz/fubH+9noLKfQVa8m0YTM796pGV9W6D072Tem0d3hkKFHGIGO2uo
H/hs7aSfvXy8n2vLsjDZ1JKcgWud7nhu0agF50Y0mRSqubrcODErN9ASmtaJogBFPNalvStIgr49
z+mTM7dJXb44urzx2C+MlykDJip3oKiU8iJyzp0Vjz0Il29apSVKDeofjhx6rFIwKe8Z2Aawmk/Z
dNenpbrNmy2RanxogxRE2uCcGQsMY5HisxAQZW66z7d9wqLGENhW1Y8SFCBQ6DjTQkJe3IcMnbWx
yyvnaIlWIxjUrcuyZ7vS1IfR8WLJgiOZ5YYzXgsxlkg1K8MUPEYEYF1SnUJt6ciZuD5gZvtPOdk/
Zn94LGAUktgJBX8sJtvrdOPd1xV6x4UuBYSFSE2XX00EWpR7OpICgwX5d1OxXy7jj5UcxcYpW0Ee
kUU9YrRsvwW1+3U44iukSJCo2DUHi8frOH93ra92V6Ubb1r7pIXV2xgmyboCYknCM2U8twgFdNap
XScaGWvP6yDWhwmcj0/eitMjC9dNg45AWAknz1jD/HngurpAr0LtIB7wkxBxG0jVJ8sbAOVmQi3Q
0EBiCcLo/k5a5U3Ti+AN+/tqt0dAdWCgkJkP3QsGa2PeqePHi/O+12BLVFsL1S1E5obtPESZvSN2
AEYmtz16YfEEDVMIT2KTDdSjjlBf8mJVWFtH6P1dhabZ32tSj07ntHMKdrI5ja/5VjqWL3UWHORU
bKzN2iuud80bt0enYOK9ztjuX8iA3x8gmbzLOmCxGl2XG6fz/YuLLSFr9nWAmleIl5gQX0bMIsYB
Jij0lNk3vmBh1X3tjxZoY0GXxcYihgKFhXZHPv2eoFX4++OdXvuGhTmnNdhCUg9MWXWn+mSerPLs
dS2PWw/VoI9fsXZOF0asanvEcDz2ws4nuucobl5ASUd/3fb0he1y00N1CKzFO6ikVNBofYAo0nTb
+i8xanyCuGhr8GxZ89+eP1/GLL0rh9vGKdgSoqacqoJiELJQpx7GaICWHghdaL9hAivLvkSmjdCb
J1DJQkHG9TI7yaFHoGI0TsX+44VfOTlLLrdGeQ1+PsbUQwywKpGD6FxGdrnF6bn28xcWzHIJZQ+N
tYevgR6JFn08sGne3fbjr299cz84Tg1ktsKZbMCoFle5Z5JGN/pYT3yLO2ptfRbGqyq8obMZ7tCa
PKTBdAFD+F2JJvPHX7C2PgvDlaXwJ02v595Nm0vYFuRLJ4f0021PX9hsjgHFsJA4mrM7/K4l1J4L
9zaPGCwMNrcKREQVOBg7beq4gGgpFOXqPLrphy/BaP6ofOFB4WVHQe4EZytNNLD5+8cPfz/KYksQ
mq6LHiKG2FI3S/NITd0dunmfJxacZiQ+lE0v2UBe8qriG5u8coaWiDRLV46fWSgkcWc81Xl5F/jm
YLkm+fh7Vs7QkpetGDJrcAt8D+g5Mjivjux905uNH7/29OtHvbGxYRS6DRWq2owBNO7NDuDJgt+4
z9eXvnm4V8xcVuJasxWegHC9+END67bDv6Rmy6F9ObMRtQQ+Qb4JLJh8qjYSgrUNXVgtRLLN/58g
E5Z7i0P10ziH0uU3pbLQMf17VYoxFBZ38Mt1351tCxLJxGr+QHFoizd/bU8XxtsIV/W0wHQ37eZT
mKUjlKO22hT/1nz/my2xJQSNWlNZAjqPPNMdz3oaPtWeFXFDDr1qnpF0QPwgeOZQAcaZuhpdZvdz
ZNdQNAPeGhnWeeihBqsa1DjISTnlEwzx0GlcXhCgBFv6mEUIO/2IFh00mUGfnQ3tVqaysjBLfBsU
owQLgFvZtV4F8Rrpd3eh7vRtvnxJ+BaEI8uqCvgYaThouZrTiM//+A5YOZFLeFvaSBTKZjwaEd+B
g3qTZVDRKvsNrPPauiwuAdsH7jLzsS60JeeeFa8+V1sedu3Z17+/uQMIZPUq46Mt5E65fEBkDBE6
WW2RPK2kEGzhv1OQCaVggEZTLpCnNqiAPA6POPp/csiLb9xia4u/uA4qQUuKQTesTg0JspR6Mhmh
lRUBsS029ndtkRZXwkhAveEO2ADFxT9CDnqXDam88VwuroMBonR11uHhadAlWefeB7LeuIRXlmaJ
alOZEQI83B56KJnLoDkXQIS6IEUPtDxP0e+96fgvOd2mkTfcafEacPYKIEhrQPDtfIjtFlMLH7/i
/YoJpFD/PqZ1nesmh2Tiriv1P8waLl7j11HuFZAHYMMf4dCnj1+0tmSLvFqEHhQJWlzO0MqsXqb0
t5+zRGnm3fj863vf2FvhK3Q5OD7kqqgoGnZiqjnhfG1EVysndQmz8zxulaJHHXbo5RC50/DY1PbP
25ZmYczQwuNTZwvcckye59RJGtMfUje4ze8uMXW5SyHEzPDTw8aBvMrsRSZLU3AsBRs4zLUztLDi
pga8doIo8M6yoIerGbvQqT35fZZ0vaaJXYS33ddLxrbcbrpugDLtDkqj9zW3nlgRbhHbrXzEEmlH
HK+34NI9eLHhYQj9k2eTfQ/lu6uvL8MtsrYVM1gC7uainUkHPRQQ/zX3kpV3BgiWoPK3hprWnr+w
Z8cWQet5KLdb/Xgec/9TFvrP42RuTGGW6K/R0hq8HFimfpg+gQw7QQnxfx+bwdoOLCyYepZqQAOF
MnFxgIgncDn2g+0/1mFzlw3/fPyOFTNe4r5s2wNLz4Ab1a+cK2Z73lsgd924rtcevrBjFyrEUP9l
3o6GeRVPTrCDluFtbTjmLbyxnTZjwCscHM3TZ5rxs9+Prx8vytrCL+wXtQCvpvra4RNejIroqaVB
n4gw+2KT9FjJdAOzsXY2Fw5ZyhIYE4B6UDB3XsMqye1uX+p5w92vfMUSdYWJgrTXGiTPpLZRj0zT
8gTi/vmO52COdFHEAqNnuxU5BvAq/80G6BK1ZCq/4G5aebts/jnULzNq5wxztC04drNAJe0mO/n7
awaRyL/dWtZmBc1H0LWnVvUDVINAmqsT6k0/Pt76948sXSJR3ZBA+9u6xkjXYkRY1HPUm2AjgFx7
+MIe8uBK9NACdYXaBBgEsUYpeMVvfPjCHqYZashDY4Oi3Ld+YZ6kS2xReBtnae2XLyzCgBWkdOnk
7dqRVUkhuH5tVcU28uy1py/soJ+AMTAjDg9RV9FAUu5D9KpvqmDRJeYqVa4ZSlnjwHBMIfgDNI7F
RiCxcuiXmCszzoRnDLhGG2Wx1EOXsmIJbuiBiQiaQpE7Zhvw3/dtmS6BV0EHgXsL2sMglSrKcw5B
vIiafoztGlMWFkAIEfri1Ubk+H4uRZd4K3Ptq84pMvs8kGNcVfb3obFOmE/K4nLYktlb2fOrIunb
8JQOhCBfU1CmcX1Qzw0iMQyEpR9b8colseQT68XI/Rn52s5V4VeL6KQS8zkN6U1ZGl1ircox83vP
h8+vswGiyf3FE81NLoFeNVffLkvP5ob7AX55YGd7Uo7Q9vZerLz9/fHCrK36wo41SreMXos2uvDG
2BpKcUoLyJ7e9vSFHQeTjXCLo96Tm7AF4YFObCC59h8/fMUElpAqSkOGxlGDAzOYWgH/zCm/02Ss
y8hVVcjuuZdLdSyZPW5B1t9/JXTY/96Mrml6qPYhfumK0Utawfy4Iqbdd1PYRCB2YDBCWt+0eGwJ
K7YYqSS5BgOlbF5aKc5WsNV7XvuORappVe3QSI5A0kULdxYkmTBAGhXAB5aOczTbZNjvHy+AV/9e
sFCgPAVVdQQ0qTqDGuRxTrdw+GvfcH3lm3TWGjFFJkNEM6yRr1dSyVKpT03RP8yVBySIdZOjY8tR
kcqDCKetrwWYwUowoXY/IbP6+ACvLc7CtJlVox7rI+HnBOyMZadZZE1ma2B9bX0Wll3k3Cehix8+
0qM1WyfRfPMEuefdH/+mW4+5C+uWuJ7n/Fo0JXV5csHRDr35bN64sd/3OWzppUGNa/k2Wg8QlS+S
vm2Ssvqqre4y8w0P+r5LYEtfjTSEMN93vZ0K2S86zQcbSCLjbzG3rj3+ui1vjmdvF96gIZiwAy1B
GDmYN0RKIuO+zTbqLWsvWNhwEbjGFbUHmSLhvwCnsnftcjcXYiPuXVv/heWavmdp3ToIMEJLJqXi
O0PoHGF8/RgYdpsFLN1yGvb9yAwWSVDQEVTdpTLsNrtduuTOybRwJkS/hGC6aDbTpR27m8JTtvTJ
JE21G7hY+rLKD2FmgZzZ3YSlrNjtEu/sBUZWXXa912Sjn92u7z8xYwePDng6DgGUY2Ku29uiC/av
UuibU2r10sa8zzVHKN04FeWxAlC/DLf69O/Hw2zponUvTGkDnok0P69fCMg/7pAu8FORKp5M/chj
TjW/OKbdLL+s4AWhHPm34bWhBQ5mj3g7TPxoMkWFWyFkhcDRV0/8M+VgzZY/kbFHyuk3qhorprJE
RmPEYZaBq1H57MgnJy2hfZ09NLO84G7fMJQQP/6/2TRb4qNnGuqxcbFPJW2OWrR3bpv+nCpnF5js
d1WiOEYgY5fIDmfxJuf0L0H5m5PRNzYJyYiPgijyIzj27/N63PAbKyd8yehJC+4QbTCe1XeyJ1Fb
gWyjazoMg6ecHobc2AmWs/l124cscmy09QVlHDB42dM/kM0YEx+afjeukvP3YZsZZr/KFIMcIw92
jSse+XAbvzJboqf1KKzKawBPU03v3DHDSWx75RY2aiX2+Hd07s32dhaT3aA08ncQ80AD1KMgPA27
NN3dtOpL3HQKtRhJRIskux6C6Jpl95Zfbxjcyo9fIqZJOs2oBwOVSYrGO9cWpFUwR30bYwgjC89d
BxP48gyWpurBTdQDLILONfgNP16YlctiCZdubZZnWQvcVeHpXy7IyiMig1NVy2NepTfCK5aYaQLk
VRkWCLunliUDsMRRamd648yv3EVLVDTNhA5SgiJHDcl71AXOdjC3UGvBOCysa2+VOrtTVqp+eZ7Y
Gqle2/GFEZdt25eNg3KHh/kyitEQb9yys5U4iixMWPWokoFdEjBQ6Hro1P4qsrKO+DRvXN1rP30R
h8uyEHbpANLkZmDXD3Rtx4ZUN1bU/4N9HsnYDz50CJkvYgbVL59tCZ68f1Lpf7DPDdrDUtqoPDRd
0oXigbZlYqnsKge+BXxfe8fCWZfNIKUYLOS4OTJoLwuhLVl+ldI5Wz3ZIll4f4dpuDDoSbAmHAMf
h4d0l740B1PRgyj5Vqb1/g6j7PC3E6gK6UOwnbAdDLh69Cphdhoj1xsXxtrTF4G47bTGpaONpzud
xihi/1g3+uXjy2jt2de/v/ECczXmCqIrULIup/EOBXsVccfbiu7f9/N0SdnZ0NTNXUg57Zj+DSqz
PeEPXugmyODSG8FeNFxYbzNCcaxpMNwVFP1P31BUZca03X+8PGsHZ2G6yJ/LZq4LlHPxg48TnfxX
P5v0g8XG8Mttr1jk0KGySqmBItkNHIo+rluf/cG5SzN1U6pClxhoxSD2XXEUycrcP0IUPTGb9CL/
Bp//DUrpEgDNVVAVgNkAfNFXDz04Oh0U6kusV2SF/Wup3D0vw70vWVRU3s+cVF+8EdqWqXXw+/zA
dLDTJbmNMYQu8dId4hlpG0TI3O3HiGcF2bvIjpOgF8NtlvgfyHTfio5r6e2MCbNdzpocCNUbh2Xo
kshTNqPUYYCnV2WbhMQ7aMh1jHW94173fNNhW/J5Ol1aT/gPrCqz3f0bd6Bx85KFWyWVleskWHjp
ujYyZLBBjDWT+3RyX0O1xSGw9uiFndtDMIb0Wnm1OX+6PtoPtoj/1h69sPJQhBXpGriHbgyTQOVn
4ambMh26BEsj9WQWHQIUger52BaYfBzUN9BBTfqbUI3ZOJcr9+wSNF23pWnmpkMVZZruK3424ykE
rUZqst0wff346Kws0hI7LUSLDlw+IwFNffaDUiO+k4JNW2OWa49fuuiaE8sac4zKEPe+NKSIsqrY
+Onvx6t0CZO2yFAqWaZXszWXcJJ23HLwfyjlRnMbnMah+ANx6/qAHmyVfLxaazuy8NlV2VAXYEwP
kiWD972wBSnjUdXNhAay4z+EedmlUSPLdqNBt+KolvSeXcn7vOkFyjiBuBSh9qI2rT/3wMh+/D3v
13HoElKtmQul7gyeHKwt5PPYpQNJtPIhrBBqEAXtmmGkVlTpua1jWVXWbZq2dMmCSBCs0Taz3B3L
ARwcXfMbkgUxLe1nLObu429bO3qLm6WeyrDNQBy2o6zSkcHJhtx2cJswCl1CukkGXhioNuJKdNhr
rTsZ2zbfopFY++mL4ME1aNqFgru7Rvd5VDH86sGutsirVzZ9iecGWNDKwDQJkyfuA1QoLnZYnawC
WdLAMJHnNjsAL7dwrisneAnAhsDLyMPu+imTPqWegljlFGfcPt60yUsE9ggsQWVdZby7AkTcaP6P
L8A4iQ3U3coNswRhsxBxl8rbABSOAt6pu25Elc0NBVa9GIbIZ7nVRFloAYMBvjf2NJoy0BsN4pVD
sNTeJm098iJAfQtUThQaip4VPnC7am+b/6NLIPUcth3xeeGjdV46nw2l6jICBnAbcwgoMP5OQZAU
C2ll2HifpXErgjlqlX0jvmbJDOqozhmEgG1jF/JkSt07JdItTMHawi+sjzErLIIJD7fDvNkTq/zZ
zdNWBWdFOgrN7L/XBTmfpXsLT9fwVbybYzHPFyQez6Qkz34LrFYm/li8uWuK4rkDM42bofemLDCE
6Y5EFOUADd1XmVq/TaW+f2xGK1fCEm4NToJGpcDA7Wqj9//SaejulPOG7IdyauHi+pONQfwNs1pZ
4CXyuh1A0ZWJAugB0k+YAwt+XMekP/6StWcvcvaxtqdCkhCDszWHpquASFuW2J6yN1bq+px3cqMl
QWIrVSqJhZUiQv/oOT+nzElaFVzsyn657ROun/YmeSct5rynHvfzOPIstsYmA4FktVVjXfuARSzP
SBnWY4sb01h5EuT2kz33n0Ylu0Q7ZX7jLiyMHxxIwnMs5Dx5/8l1nYPD5UZ31/3/FPe9LVjE9SIM
ZiJ61OYtLxglUIeeKiLLZTbQ44TcSw0Wsm4AFshKRXWaMAsBOj9vOuVjo/aOaaYjxBiDu8Ka5i+Z
58ujmEkL2jV/fgJ7SZpkwnd2gvXsS63a7xOZ9aFtu+wyT2N3LwYXpCpZ3993bsAuhRPWzzIHg3Mu
AjvyrNy+0DYFhjf0yHTny6A4016V3zxd5gc7SMWlNj38R5c5cReU4wF9uvps8WK+wwiOStiYt896
lKhLVzn0idA8vZ/7GaSTKOrnw4PBrwZ9H0Y0gwKgoZrJ6tVu5+pRQHIokm2ILL33MSseCQTAaRwI
B2rekqTfqvpKFeCyUkJqGswakeeDWxzyxvwnz0x9LynkzH2/tS6Fl1mgvu7648A7NwlYqO9o3soo
c/T/bIIBCTPJ37xCa3HIRysZW4vsANGVB5XbNFZW85tZ8/xtBr3kTqlWx2E665NL9RyF9myFSdqo
Irab4dLZqjxZYWU/5LY97XUH/bfGktmT7QBYFAIokzgDyCu06+fIbukJ6k2X0YEgHUao87juhzwa
RX0X0so+TAGb9wStpx/eoMzBbVgd9YXK467CqIq+ytmTmZHLCDQDKujkPgf/SOJMtZ+gcvvk5NYn
OnqgmO7Fr9RXv7TM64eRyj52qn4++OFU7dgYiCOlwZQ0E3eKaCg7qLMbZJic0Aoa0j4/No3do60r
28Rp+3wXjLWIaD+pKmlmXeyLfPqfPc3hk1MiOQX534yKRugcp8ZVD2A2lJcSLL2wz5KetN84MaEE
Px8VqqhrJ0DzQ0y5unZhJWka6IPDjEq8GvhVSUFc4qoWLXeTpsk4519nDzLPP5qsry9VNaokHdxn
m04dQNoAqSbMnsPYLcaDmmczRtrpmvvZVHxCoaVmUVr3AvzP0iQEaNy9mmqdRjai973qA3dX+ZnE
qHBfd0GUWhmyIMAu5FdEQrN4mCnrgntpVal4kpPUQ+LWBMsWTBlzIn+Q3XyX+1XYJ0GQTd0XORfd
iHF7NwvbZC4JIQ+K2hn2H1NFB5I6Dklk0xUcawytmFgq33GTYpBVuS/sDg0KIbLmd9CKJhqNC2Zq
Z2jKV5QA8nFfwLA/C7vLh33vFbneyWmoyrtBzvMPrGFwrmYTlKDXnBwRQaHYObdp4eX3vbaJHfVO
0DxNbsFfFejPLjAvoyMvhVRW1E7gPKJiyL9AznEOE48YHyLsDtp+u64t9Xd7CPNXKAlXxyrXthv3
ttFBNCsDHCQfHOcki3RCnVbqcdqHnm3IUXDl4FIK6xztHfA3Uuhc214f7HrBh/QJc8faj4TWgRtP
I5B94G5I3Wu3xtEH5TqVF3OHteFuQg3rAsWr4Qn9XruNSsPGdO9DdUs9Zggv5cHUQ6FjQXlvRxZg
FCW0QqCzloRu48pPY9eAsiGwZhnujWeEOheeCt19xluJZG1WhZ1AdEp/cfLOKfdspvaQaFhSe0Ji
JIKoHOug/ZrrYpr3Yqho+OjVIa9f6dz62Q4AgaIFigNs+3kkNRRt78bAnqoTCGScHzWnwfDZY66D
tcbYiOKfi5JpeU5T2eLzXdkOdQTtkfYfjhLJ8Fnkc+M/CNfCiEMR9sEXsDdw/9yEPBOxVzfQ3FYF
HaqLK1XmILN1e/HYogjvRN6Mrta96Qb2kAe95AZyi27dn1mlAvUKwdO2i0CqNc1FlIMLJbSijplq
fJ18ElSncIIcLyywGeZRAe1l190DMWzqUetoAsnzo8Qctzp28ADWU2gPNRsiNvu1uLQEjr6K8P8K
Lf+uqdz6RzP06MNFvnbtHleRnCadgPi0sD8XPHWdRGRIZXfWXNryqjxKKIhjXd/FeSyEn2S89l4b
32keWepIMLyiffHbmVrXPc48pfo5F15Hdi0Xeo69xsrhYUaDQfChK9S5gyZOmEx2VoikhWZGEbUA
P6JqaRNycX0Pt1LqN2qIdFsZnQQZc9Ok6MB0eXDbEexxAEdUYySNXbY72+67KiJOrSAZ0hd42Fjy
2gcrc4tDBxTk4N/VatbZWavB/TZoNlHsNHXaaMKlwY+lUKl9uDL050lu0lH/zrNWmaPK57mK+gw/
54GlfU1+jjVROq64k1poGKP2/ARjldlJY+que66gFNnGupskTTDYGfiRRZn5lkqmyWNXtb44BJ4T
fm1zQgJY8OhakRxH+iltpt495oPjQwjLTOR+8oWvktH1B412aDUhnCBh6see5fhTTH2nE6e5KIz7
MnddOUaiNJmKasPNcGJi7pyji0gOS1O7U3vmaqxAzTGLuj6wVJg0EkwVfiQt8D/fN0U42Tuh6tJ+
IaobAc8SeUv3EBmuRVxYY1A8TV6l5E4xmfsnOvpw4k0zDcAT5I1QJwX6Wv6ZhyExOyJdz7z4ChOn
Ee7yEHx2tWmKz+HMChKPKPgF4EEde2BstXNtN6K4ZgZc1l5QwoZSdKcoTyGhnBpb0chAQKq4DIIG
19iu79Sza9PxV03hXxJoihiaEKPnF48CPQ1/Gir53YQd2u4EFR83yap0OPO0S704DLqxQD3TcafY
JYOCUmKPUf/9WIXh1ESp5CCxCkPrfx4HqRVo1JDJppGeYBdP4C0kNc6YX1rtowuu/vIZtMmmPTak
Db9ljNjOax5YYPqKZePq4Udg3DCEGBKgpfw+mOeyzHYQUNPmnOeKlvs+b9EqC3FnO0ctISwKhuHU
Hp6rq5r0xaV57cZSCDGCZ3Nq8r0E4YE/JfAmthqSa70ATL7NkAHTMTVcNwnU0f08LoZ2oP/AzTV8
7+faEneIwsMy4qARsoEqqsv8O/VqfR54NaX4eWUZ/CrCQasDw2Be/QLcUzrvOW5k5zgHjOuIVQHR
z5OtMTjvDuC52KFsh1n7YHSJiaml2gDsL5jrexlE49tIV1owd6rU42WiRVABOxoYr7lGiYgmMhVM
f0p0/+d7t/QB7HCJBt8WTfPMu3Oz3lYm1qOeOpg+wW1yGUFqwh5CWYhnVjoFTRSG4U00Q5mmRBmW
DSoxgXazs5WHvoktB//gTHzo4hxn2oEswOuUnX1i9WB/0RkipIOEZKx9CJXblI9lBYLyqNSeEDG0
4uwW2j09HUDU2pa+jiZ7MtbB1WMHAWY3d6YoyAfO4g5YKQBuSRDOgJZeKWzPiHXa/ntZqLZ9wPhe
w0+507jpN78OmAuoGO/KxHjQ2gVvmjUWB1z/yhJRNetAYQTPQAQbSUVX/VFeNwVxaCaUyOpZWioy
dmeTu4mnBH6on5r6hyfga/aFgeAwXt8WQ9LyISiSphEOFLFmTO3kEQlHrz06HPpce6iZZSTiODv+
lylM0aJgVlXzb24GR3hCZWvK45wPEyatZgyuxgKabSzuYZXdQ8B8z438WWTtvjee1d8hVEBcZ6Ri
1YlDtbbZO9y1iqOdqknHA3oh4WeEGbP45bltjruZ2h3Of1WqtAG95RCkcVEO0kdU4/b5dPBNa2Wn
fuid9EwHm1+5CxHfPmdZJ6YDR7Q9HB2tmLqA61S6D8F1NP+IPERUx9DXBHTjtDTyH+UXNXl1ukBn
X3JQO4TnuTLossUgxSj7H55WRX6cM3RMIe5iudOhllBU/93lblHus6429UtfgtZznyEadmNrYrq9
b0ZV5bgOROsievVbhgGxVACTvg+Fb1HgHSEufW4JXGNsu5PMD30ALZlT6bOyuYc1y/HTlEpDYk7Q
Y8GxqNBs9mlT0tgOW20SHYBPfZ+5PAdGOUTGtw/tCfzcg2oHcuWrzdNTbWw/jESfabITPrB7Fz7r
2RNRQSUiVTX0Y/vN0EDxCGFCmb3MbR+GL7U/m3CnRuHZyCX16MW69tovTDqB+WdugswGiqjhCMSq
2pijS7PAJCBHats7i4lpfqLV1LexqNvRfCoFGD/va/Amm9juq/GBtGmn98wPmycx15UVBT0Jh9fa
yVJ27GaqoFyiUrf7A2kyY0NMBy7jHEqUOmOn9YPnNKNddRxTAGwTPqb0H28KudPFdqEdlDsBnvLk
2QpNbZ0s26g0xp1ap0npUVEBVdjl7OwCtRUivM/aYRficuyfDMU3nyioULw9BcV58YvPA27HxA0q
b4rcahZW7HKLZAnoMisXGYfsAhW1TT2OX5UvsXc8Kx26BwNAXh5QBJjoPVycsV9B3Ai67X9U57uZ
i/7tIBD32kEO4Ho9W2X5Y7baMNyXUA6s41ZeCck8F8X7cOfMBAouryZ1qAcEPQagx3sn1NI5DkBF
t/lPaXpdGEx09w44SaCzQVii+2oakO/ORsaEgfs0BspI1Ds/6x3noQha4oURAqFKTXGLJwc7oft+
LiPodiqXYDuKyfuGSE00/8fRlSzJiUPBLyJCrBJXoPa1q/e+EN1uGyGQWAUSXz/JnGbCdttVSEjv
ZebLRNnWVSX/lRgQdbI5bgeznZBcWeyV8obDJCoeJczi5vgMY9PHnzHvveGheanoQzUUXbQkIxqs
uHWnjBJBdhRFR51i9jBsUjTnbI9VoLded/kEuZu33GMpm/mABoy4pwCJhvkldsbuwVDD87SlErH0
7mB9WMhM/tTdnMF3kVQwLXrjeRD0pgGMvxDR2nTzc+Qq7W2iQcV11gzjhNXCC3HxPC7zLKByVPjl
zqMXV5VOlBS1V73jRaurZKy5utsQt/cmNH2NCIJODWfLKcQ7beTwH+RH4E0MgLfBtT4CiZDC6Xf6
tJ4zfOCex61X4wC+Ud1DxgcBzUySuYH95GhF32wj3xRVFtHO4Wk8SyiFcevY/upqfxp2E1IXu0Sq
mXoy0WSOJJIVaNH7z90EC8TEqXpepKPx1/QTBjNH8afXvYfOvcB9nzoqd58Ey1uodkLvX+kNmALU
3gwsygs7794HLTUbbcB0Ju2EKHT473ZViK+vwh5yyRotRzlIH206AyW39TqYxG+ioPRLVJ+Am54k
jIwRr1TQtPcCJ0Pty8/cId4trKIpQfRT8O6UYy+QHx506CbtHOBa0KXYlHi7i4QgGwm4SFiHNz8Q
kUzDQcFqx5HtiNqgtQxde6jJEefC8oqRzzBd0FDUmZ2dao9mui62HZqQM+77YRfz3Pwdh/EbqFm5
D6ZGbDpK2g0j42vchbdxqPOtgM/pUeFbvYtauKh5EQ6W5EXZ4zFGliaEI8ckQzlMb74aF8BjUHWo
A5rTHmEb3I+G2zJ5oOgcViG5hVe+SNs5B/pgug+0A3ejCDusG/ClWIx9dpf6mUd2RKsd8HvEAYVV
3iCLT4NddwQOpFk69HWZsaAcHn4ZyldwxdLbAPmE27+OQ+eH9JNMNa+uOUHvLWtKdu7QLqnsYKjh
JN1YuKmNrXeAe1lRJxTIwcNYt2kSAn+brBEu/YYb25xhGip8YGn6q9PkBkYTjf+s1cR/wTe2Sa8Q
6RlBipigJWyfXa1KH3Gc7BMZxCSp5CShXfM4QtRxJbt86nBASAGXb65ZhphT9Fkxb661n6OrMfqt
MLLN4irI06pHkMixGe34XjYwEchKJDvl6dpopvNS0cyMAeD8DrhX3LmXSM+bvKifHdwX+wnjhsmI
YCL4VzZwWDHTP5/lHdDU6chZ+GQa8FuKEzRLzfAiVXMitTyRaPko/A6x6Z6PWLahPEZAmxbH+2sK
3aXYmLueFs9jbB6E8lufm2MQolkSOaJJ3Kl5Fl19QY33GuT2Vij+mY8QT/ioBcr/q06N/qOex2dt
wu/1hx3RsNSq+IFqpn7CeXekIZqAxZs/6hCm3LjvmiyyPfxK6343w6Q+bRBy1Q3o9JxRZL6U67A9
j47AheypZIQejAhimKqF4afPMOqc9OFoMidvd1XjnuAM/Obz4rl0lZcw5bwJEh+aIfxtWOtCSTA1
2RAvNiUtzgk1ucjnAUFuxuJc+nUBigv1JGvmfTXiTWs1PZd2uQSO94RKJ6tEztOA+4d4zrOodlC9
ILzMz8vN6Lq/1JZv6A7/lJglnqdBJ17LL8BDP3LmHBcXy4u5xH9jAyqV+wCJllQs6gs44gkg7Btx
/ZNjwRqp4YUX4HJx7yFnpnwCdIQrMdrnFfnX8jZFlEye9r1zJ4PlKSD0a0HivRmWZ7QMF4ATH3kU
/+hy/PKJfBUheQX8gQgL9j6WwG+d0d9X4SpeEvdmal/iwUypH9Vg8XPaI6nIxexHIDeKAXcwvEzL
utnNo/OFHAE/iUXrbuHwUOyNMyWBX54CCfZL9CiiENAM46jVRDziScmdbd4HMlkEeW08C1OxDkNc
7aFB2AFcXKL7wsZNUwVbnP8vTR2ftOQb2YAojYVzAFyLe0XsJc93rUa0F3ADnfDeyZOG9Sm0Xn5i
gsbdGtjfqXkZcHr0n5LjidRRdxQz3+dD9xwuch8C4MUFE0eJsc2QDnQ4LmGxtbrZTO743cKLn9AZ
xwcylJDxR8wcJhOy24I6eHZRXuMUuRTIdGyBb+W6fQfe/0X9hm/8kXyXwXoD+e6+UN0beqQo6aze
Nvi7CBgal1F4ey872epsfe7wQj4psDXOHCRFO78gmfVkoJsWYAfEgkQ+hoDBmdHdkJdiH/L6uR+q
F8S39ylk+yrx6vrbRXqujqBOj9poZ5zuSr0SE6I2P5aF+zQM+pMx/x3amqNi5asfg1pZszsdQ3cB
6n0+5+eiK6uEM3mqCpkVVO6audjOvPwD58VN5LsbAKGnOB4FGIYSR5/fpmGu9jI3D8QfsRRwWcYb
lnktmrw5Rq9k7FdJui5RMkIPAGVV0qD4SmA7J4DzzE1G2uHVVaLCcV3zrF/CD1wCj9CftkBVZVJA
m3YwdrkVRfgL+GaH6JgDN+waW/0vFu5nX5ZHUw7XwJgbbZYloRwdjFTbHqFKjEzPU6jwa3zvzOYq
CnLWtPk1A8/gTpQVuKSAEU7vVVAgZ0NuQT3fkPn67ERqV9bqrV2ioxBLVsdIV+4pkrpnJxEcF3HY
R2+kGfdOFJ9hdvSyJs6LiZ0xU3lyEeZKfFjlERX961yxLx1n79XFHoDouXH4i/T0MbYii7zmefGj
bQ3aF6Tdxgz0CQntf2g84s0D7d2AYk8M8e8u7sbEcr4t6omlo9P9a+Ll0LXLU80nL8W99qi0vDpF
dyW239M1qEQvFeT9zsHr0dPiMHtEgdkCk7mUERMgzuxn7ek7usqPfCqegyXfoFPbl0J+NN2SUadE
rYubwbTBC2CVC8qoMRFi+ttjv7PZScvAPBvevitbHOui2WpaHWpBNwVrjx5qzcobDzMjhy72L9rD
6cG9OAfOKreeV2ah1+yWCul5znyHCPtNVANAeXL23BayeIVWvWH+FpcQUsa1i5jTdnyanbwEJgKU
FLLbIPVx+q6rBtXyATkgG3Rol04CjhSh/hiJeeoL/3tuqzaxZga+RY4E8Y6mrHcuMHoZVpCu1A/4
23w0OCBNPB4mp8+CPsf7r+50xEalyj4on05hhQkDsnCB05fta5OfMBGVAQrfq4I+24Lu6JB/dXq+
OZ5Etdx3Z6ebLkVfH0ng3mITXzHQdF1s/73u2EF5qddPfKOWeueMAFk678hG/1WJESiL4x7qRjxD
InSxM6+TUHnIoncJIjrB+XWud1CxevON/zkyZ04qEt55w3H9lm8xLd5Q+l9j3ErG+JnwpmvuFS8d
VK8KqErYDhs2TfsKhdg6x8WyEoUIsvTULSzG35KNX1iRZxQ6cO8et0gj/J0bABSznG4t0fvcr59m
Ge8WHewXWGnCzDq1jTojdOyP6VhqaABDN7wYcROcPFsM6awhgo/i/CWcc5IVjNymkX5Lvzj0PK82
UNrtMSS15zn7bCIsPXOChAJz2jQgGNHmYbVU/2M9/rn+rJWYqp/syaPBP0QkIMQXjxK5OXfruXsp
5L2hag+LrscAZISPy1vXOBfdrt5FRB7gqZLA8NlPbF+2WUig/9H2xaPiLzI6YewbnWkB0MwL2jcK
OwLEbERJ7CDitEASkpmcSxhPr05kXweq/sEy8Nox5zOIwe/ggpC1+AmV2vfMXKu+PRVLd4y8fhuq
4jHVzV/rz4+Byx/emBcqYeYWlu//b3RZtrslj46TG13Hid6qGZvNDYr7HHnRDk78PPXk8gZ+GvBD
U+w6IF8ZsHBcflhVTLaeBuSyY7/u4qG6dl5xCMM8TzrifWHMYTuTPEoWFV+ifuqTBlhcGAOnr3iR
8ap5xwFwcULvZ1b0NDrujxrqw3qCaSO+4jwOE4AyN6LZm1RwHsjBRUd4bjESpYeRnf0lTFTdpKHm
D85RYsfrGa+rCv/QuOFRnLW4qSPq7kqEclPXS4itmgTb+i3mxiYQE+1HO73C9Qy7sHL/sKr2AFKC
8gcykHQNIpaqDiyIcPqn0qBvmpECh+7sAS/vk+26KJVRu8HDIDgW4y9nEDg5avfq4mIZNaEZ6O27
o+hRFBZuQC1+G2jJhFM1PHGUxGMU/anG8OyIcDxIdJUY0z6CddwMfUOSJfAYdDxufGH98gKe+J8O
1Gl9XGoId6Ssvp3ZixFe2p2GcWZb4+bfMxLOU3cm3xqYR5UoHch33hXyRzfLawFkBIvRoTCkKGKd
bwCn/jfKcQM1GAGGj867BC1YleV2atzh2LBc7qoWKk2Arkc5YdXcmL5UDrd7f3YjlpbToH6csp14
Ms14HmMcgnptm60aA56oQX4VYUhTx2nPEbIDLZ5JzrwYpq+S7ay/fK4HUCTt3446uDFa8TlKe/QF
4PSxjZ4Vj177AniEZ1BcgAKIcZ/GHyM0BVMLDEpg1bmvLlaYS6BwYuG+KFtw/JS79cZUwcGfy2pt
RmUiSJdi5MDZ2pDOfxYo31g6OTH5C2PYaOtHSgF9hKV8MKk8oRZvH/yeHcxqO3SP6h7bAZLjBASn
twEY7twEn/TXzOY8BfkANrGsgbu0EaSVgUD3mnha24+CUpFNirLt6AFbc8NYXkgDtHmxjesmkAHa
zIkh4iigz0HkcMueW11tML+L4alOl815MkrESY8XMZuQQPBqjKV+ZmUZZSH8upekjku02g6TLE7m
RRTXam4adDRE7AJlnfehbObtiBr54NcUggIgWWiBAlpsKyTVwPaMdZt4wYyWsAvSHmtffDEwtS+o
t5Ht1wVhA6KMg9eBYjeQM9zkOjKnJQzUwjQ0pIe0Igi65tURVi/gOgxTSVmM7AHtBsyFEHWkMkTM
L0d8rhZ6EWn9tOtNdLZ554OLbvwZqg3YQ4RpFxTeF2IJRJvUJsq/auy4M3qq4ZRLFh4GBCOA3oiW
tyJyp2M9gBCKhQDz4I0XS3ryxKeq8C5iVgU8hBFaViRtOPSfXASFOgvZDc5GjmNxLEFib8ICBcPU
TThAApVfXV72OpETa7dl3OXsQw3GjzIKlUuZ1ZivZdegmuRGCD+4oy7y67TObXSosM63IA76zTwQ
r4MPZKMflfX9o9Zd9AIbFnExoIQveahQJ8yxcwy7im+x86usiwnb+ch0S6jAGyE8jJ/4VRiBLJd0
483cOwIf5mkZ2yktIoa/YKyqbddBTZKs/PsW6LHdImvO+WwmL/ocB6KewtoVRwA1vd0uTDfgPHCD
CqrZrivCUSftAlR31BV/b2xLaeLmOt6NYwv7myHQQDOgE5qlYUAyxXgYfSnmrAPABNsOCrxSoqmC
xeKLrgebSsCF/LxMNkSSoqm3sUXruvgmSgK88UmkBUudCu8phjyrY+mxNo2gV9mzJsoAKgrAC92e
9HoTdvNhDlRqDAGQg9R0lFJdk1VVCFZEem9oFroUH6pIKuaeSu3sAxpvfEOfgnhxsS3YO3LTXimp
3mWjUaABqO7BacEX5I7i8goTwSqpBwSl+hrADmNwMWo7/FJP/7gt/bXBMKVAe2U61+PDqea3QcZu
qpgjUgO9jMPIJZLerpXxWUelSHlpbnoGIU+E+efT5SLDvkxIR3ZY36vjkvbS5+VZ4Aw1VX4ZGlQT
1qlShN95mY413XqtPUTK/6yFB4vqYje2ZGsj/+whnAD8zTUK1E/pNAf41W3zRt1UD5VTUdMnh5tz
NPZhgrANsc+DOmUVQAe6uLvZL/yE13W/Ra4NJDEeCDTdVBTdQotGb1VyuaFGMTGoDRQvVQbuHtVl
lylfNQmtcDWown9r8uXv+q2nmezafv4hsKZsNW5l7NMsZjP2ELIiR7VbBr13Bncze3bH3eCIkAic
laMEpQHZ3NKBzJLLv5qQF4ETOqsJvAGWToIOIbiezJ/ZYV1iB/1WYctgLrK5jxCoNbIb0wE2JSYC
c+SuCV26wAU9L5tlxEFqVdEkXuFcpim8RtZsqePt6gpphS7DEUlv7WhR/IQv0DZ/ER59WR+htw0l
QFQAMnb+dv3ssWN2qouw7KV/qD3/6lB0CZYDDDKNaFPYq599bLIBeiYWikuLp71zGFVbj5EjpkRJ
KuTwmOLlthT8PEBbmwt0zE3gRsnsVeyCZX4pYcfRwzI20cOA5YEt0zLlyJcd4/uMnwzr+HkpwpfC
96+UkUeuxLnjYxaUoBWhVYMCweyA+d0dPHW/UInjYJR9YCd4Gm1Hwr896dx5mSOm1hzXbzRRGE3K
+KMK9G3o3E/fc7aaxK/Q2QE65tVW11MWcRedMElrXYmMAm0J8n6HuJZEGfMOlKsA1QwtYRvsUOTe
1ifqje2dRdW+zbtrUFa/CKiBwGnJ3H54GqOFJBqqASRq/MI3Puvj8h30xq4R5Z4EEJpNutgqIo4V
Nyn6573On0xQvDer9IE45A912SOYg4z0faLK9m1dKpBhOoMmJwtgAenKP37pXL1CnVzPuwc0J+iQ
3D8BKIr1NxRwVRMDbGXgAZx2D5UlKKEWBRddElwOZ8ivszE3ezBguJxpZ9Mcih1JcEf4Q9rmX/iI
TxK2Ta7z5lB+0ATSCQMAGRGl/s8MCM5XflrgBCAOtrmantbPoaL+AtXMpmX1DZ3SvSPYd7CXqmIE
Iw+wqUvA9f9Y+D2MTGQeWF14dKVC61MBOUIVO2kxDM8OZTnKpmHZGQWLe4+YI7Y7qJFp6476hss8
7Sc09zGAVUBvKNCdXdz8sBAgLDg70A7CT/tYXdtS/vON93BrnQYAQbhQ32t+rmMVjl1gnHw6dF7+
pxnBCpvuqLyv0RH3oNf7ipB9tXwHdD40DcVzxDQklMJ9+OEg+4uO7pa4bJ9H6NhY1z7HTO5hZobQ
ywgkRFin61NY90c5m2zhPmzVKverV8uuhXlnqHPcV438nXT96nTypvM1Wtpt9mhZ//7/FWAwuvUR
8xsRjW6vOPZztSst+8ThdcLI0g8rNBoHR2Oj1UIno6gTxqpfaGzaU+gasVtEtDeB/oBYS5/LwbG/
jseL6QhURnZJO5ZQuOSBX+OtG+RWR649EpPrD6nwROsSR4wbQ08BshxUxwRKsJcOKjSQv8EolhOK
n/hGpk6+MVNEB9ba8m8OSWQWDpN79yYcI4Q6I17zic/glfQW8o0YJ7SN74FPFDBsyD3dKOJIfnbN
OynQJ1VFddP1aFEPgvKsZjA0ooNNkEW7n/C4yhdYJRA8FA+laBD10WUBeXqB2m/ZqoH5h6HnKm2N
zxJ3GMDHg7nazZ7C/AUcGKEyEsGxQ9P3ad2oT91lmQ5W52ITs3I4sJJ3M9oh/R2C694T0pfLvpF5
8eD59KLARWa6qKhOQt8BYrfm54EznjZ8gBDY1sFx9JvoIJbqvXG9HGO0S/PGgaoiCxX3scjfWd++
kgaTi2qqth6ykRMbuHcudJWwWnRJF89VCjI/gJqgcRMEWpAElHuR0LKL0MlJta/xL54RYH0bZ042
4+h3u9gsfur50OgWofe3E7CC8ScAHzjIw4NafAfbz1T3WC0EwCpsrgpt5GVU7EX47lmHUH8yJKsA
EdjOXu8mPj5hYkRzGnzn7xguM7BE6exN4zS4ZCv1PHUD38IuE4zTOAzRT4TqL2P1+BT5/fjZaxGn
kAyuelBww/Uw/AOS/JUTddWjXKGkKU6JDd4pJV9xO4FmiTQQ7LbtdzDyQNfldR8z+EAIitkL9ic9
GTmWx6AM78bOe1dJPIUZQox5x+h0CB3yxmihEwVB5WkIgFzTQasUspLTIMLnIpL13mqUrk0ctTi0
pjoDG4lUlg5/lMjutyYDxcW1jDAcDfNHQcMPsHc6m4d6pfMc/wDD02XHcQQlUbR8++4EnBdyhxn7
C6JEtMnlSc6445SHcW0TFUfTI2i31S5uzwXgTgdsOl0MUalXG3xpNG+FDeCFa/wGcx+WvAZRfUPz
jHB1UnzDA75OYUAab3oElidQfoFEr4anwRixHQsDbdvQxBhTZeiz7PhoaVjjArcyoTQ4L9Z7BnXW
JfDt+So8zIyv9tzodcJtGfpHh5efUPg+eTL64aNqoW530xB2FcCO0HMudgGGjyxwq7qfknt/eqqf
VT06oNjQkuCVibIgbuFlNrMP7nfXqrR1OgYxFkBBnmXV7J7h6eCkpPSeETAFcJmCbos6qVMGyGXN
T7Y9rhtotqozzfsGROT04aIho+uuBzl+nfLpjsL1RYDuhbhx+JAYRIdYYbkjruMa98UnvPIrqCfZ
h7uOJC2oHTxhj26zXCCxnZKy6l+g3awAdq2p4wRMdKEKjqlbQz8gQlFHYQFDSBYBj6yPtS1PRE1b
y7sDBjceVbc8hY7C2OncB1Bjqeg8xO5fWMb1ST74MbyXIH2uARBmdK2XRj8H6mn2PbfexgQg0Xge
Y900oFl4XGNZW2IkFCW0XFgy17L1krlfzANINP9wmeWXtqiuMw7Jxq+KhMV6RPPapDg/T5XHrw2o
YcwxRSGE4sUlXMZ3Wi+HoQYJ3Mr6T+iLnYrxJEWFYySayUdg7QS5OAO/Rpf3vDA6awIabgn6y2RN
OJmZ8BNAtwfPxQxH4ByjwGdA/9q9N0LZZOx56MW+DdjZ49VuIdD3LkNxrsPiodzox526Xc00vPmo
6bG5KA5x5w0n+kUxtotR3QyxPAyDg0nX4IkPs9kip3PCrgFoMPUQF3Z5vR8pCL5CQzg68DjzCnrH
3M8rHumXV+LAb9slk7J9yju9aUMIfmIXUonZx8NaGUk9HQ3MeqEb0vlmtdAvcvu2KNBcBgIvHGGe
TpoyfBSMEvSwPuY0SgUIaTJ/Ief5QXD1dQH5KHlR4vxF/T0A3GQecAglAFsUkfml0XC0GBgQyj3B
mv4ZUu4t3D/TKip2qwP+uMR7Xfs/UU6g/pxRzs41itL5szHNe9w017bG4+l78Va1y1c8grIApzEk
FD4zrRnvoamxvTBx1iiCMpimyKAGKvfoO7rvwFsq+z3hYseJgwskOAsk4ATwkYntk+wINOVnOUD3
jpVW5dbIv2MVXEeKKEb89Q1AlnnB2pht2aJM1ahAbHxGCVcoFM2QWECwm61/ejW2CCORzUWelshw
gD9+AI0v/lOLCdhLV6S06bN6AvY6QWSOw6aP+20RiXMh562joc2xc8ZHC3mE2LuIJiUYqPE994kE
QCLZS2GveSVwyONjeo45rR8er0qWO/1msB/VelcYUL3YzlOIir/deLinEBecrs9m8dV2gdt9Hb5V
wXxACiukBcXv0L/jKzNU/26ltvMagAgvqHkcfgpTZ71kV10x7PU+xacgKk/Z6hFS9sccdgJBGKCr
tk9Go93nX/g/L0Dt7g5gOMC1+BTFyzVSCPhrqg0V5cUHlu7W1Q/IaaBArnmuUITpFIpLdlPQV7y0
QxR5aIvAwYNi/Bx1+NCYhxB4Mv0I/B2UkBvlyeTyPQZUcM4hqRZUSwnS2Psp639Alz46IVH0AHuK
Mag9gkcegKqY0Yd2tAdLKRX41GXbq62rqmu4WIhyUfwuMsfkdf1liPwNtXcmuCXxF0LquumxV9eh
7yH8kORt6XPcc32at3w7z/IEeDlZ3wIMaDxwkwN4gWJ59Mek13GL00MmYzimbJmfpoJsK+NARDIA
jW/32BskkHuILbMmhJgY7GOtxG2oxGUKogfBPwRYxtTuDrzvGcNiWUzJ3VPOvhDTTlT1dqFgcJFL
6vjVPfDEg5oZmCRGlnHj455asoZpgHmQ721zp24z4TiZCvQ9Cup3SMUPYd+f8SCgl37VOWy1pw7T
AdQicBC3x5BVZMc0hjjthwtbkERCjEHQsAFPgmA8sicsuI3Uo6jnzTzH2eK297DewWf5a91Ejltu
KuDFhQ+Mtv8o12A77iVGT39Xvw+iYMi2EFB74wuWUUDhkpMzqdyMwrvQ0P4J4air520r/x8ALAC3
xKCEAa7haB+eyuGN+Ow+Df01mhTGHoIzibzTDG0wZNHN/6+eG7Cf2B1f1h1QG9guRWbCTEf71eII
8hDislpW1Z7zUANeOfsYq3xHYb0R4GDGbPZ+bJHBMnX2OxDTrQr1vrbvdYwCZEbiCDZaiWoRRIWy
F4nQMDnhnnTjESY0fA+zx8iB0r9ZbgEqDK8fswrfHk1MWgNeNM2wCToY7sOyzPWCLStHKP4bKO3t
wbRy38Aesgsxi9emHN2kzC9qvi4QwvB1lA1t4LqRMJX3qPzygL/0ODvyVlX0tRjsHlVHQsY8GTDW
CNHOsYnIaTLBjUaOgZJreFnRP3jCY+mFF94rnmfOpJPKDnupUSJ4bgKjJMBR3+O0nCU+LgB+lLT5
YYCLXsCXjRpW4ZR9ydfWeiTuy/8v3Org2YfVB8UrL4MnYqrMKeSW4ZBChOj/VxMDDOuANJmgFJeQ
E8XQjWOSGIeXLs0/iIIAOkEfV8Wo2YsU5fK+A5Rnu+36Q2KsoI2NT431N5XxLvgKLeouLJzu7W7G
Oq3UEqQcd3fEKxf/5vGE7mCAqn0+rMVGKYCEuoBAEDRlYRQR2mkL/5wUk2gf+dxuO08eR6farQc6
4V9dEWBm4HddJ5yMl3VNEMidUkDjkSnRC/sZdu56fKxLHDZmj6QJF8j6+u/SCB3J+iMBonVMmG8G
bpAhEJ5Nt11PFDxhBaFZhZHpBpmeSlbnshs3rUVWqXrjOGZn+OWtx3Ypy6sY+Su+Lh0IGGE4sfZe
asryVmh3izNCyiEhGKEMcUFAjQciNPxgcQ59l0Tf0kAKM6cDiw9FTNO4o9sF4W+eYVvR0wyiJ3Rk
fgYZ0AHfRkMXlq7XpVjEazhTzBhIHAEwik6ixr/UgMfRTe0NjZ7X87WF4aQW3W+3uKeeQk4FKjJ/
EMi0cYYIbCycoQArdr3FTObwVqn8VgknNdpk64NvwAPFstmsH6AK2gxb3tNuipMxxH+W/iNSy8Nv
y4MAo4pfXZcbly/EnNn65vQQq6/n2AKPIstnQDF+grGZE/4kBOyAa5oUztmXhnqPAE3iKCYAWgqT
i+KWA6vi9R8oAEEv1AlqhLo5YpZ+i4+wusQDQkTLCLG0xfiFj1IxviNkFGqPDksW3WLoONNW5ce5
jZGzgO91kKANE4yc+AB8ewBAqv4u6/kbWTyvbIj/4ezD8JgTVBBDjTcBX9MUE18IZo7wMgc5jJx0
BPLJzRnQwHDXTILDQmUAZrfun4p+ay//8Ej00o0Y/FgfIJibrM4nslcg0lAihSnnaHHRZr30qx8r
RMRPgb9cvRrwyoIuLgzqMV06i5dsVd+tJ/D6+8iIfv2PuvNabtxc0/WtTPl4w4MfwI8wNV4HjBKD
KFJZJ6iWxEbOGVe/H7DbbrdmeXlq1T7ZZReLAEg1CSJ84X2fT23Tc+l26bsaq7dW1j+lvXjVUV84
BGytiBaj1Z6ybjiAKLnNDO3dbMXGVCqOCp1ZZErabOOmw1bTf0yHCf3br5Ecv0BXZd/69lubqsc2
NajdSWrbVnYHIDJbiTFlGJtOxhQ6ynE6GmnkHpH679okfYnC8SUwSiKD/ACmfElRYcVOvPaUbikT
B2GweDEL7QaXxq50wjtVRnvLrO8VQh+DvggCMuU+ylr8w3lwFK4zbHNmu67wf27qvHj2Qv2xi7RX
z9BPMiYQCKSzVjVQnokh/IVmdFxynOLotsXtNGRiNKudRWhAPgEUudD4R9oLxze06mWUYB+yk4oI
Px5IW7XkI23cV8R0O9KVcIaBwQI4JifFKN3aKCYxms77OjP7mR7nh95s16NVHXIKA4yp046I8xCg
OWcqHwwdo6ANkySZlzhTZtiTvgg1qGZlNlDXyesbxFj6zDOyVy7t9xrc/iU/x3NlDQU9Bu250vQH
AvhbU8pTZ2dvXjYAmonTVTJaS77yUqUoq5nWfejrBzOzV5UdLFsG5Wid9lqokisMVzPuoNRy8/ij
RKOM+KfSF0Jj5mNXUwaCqj/28ddWRahRVK6zBaMyfUCmypQmZtw0qEd8obRqZGV3S0HS0NfhUrGK
ahf36ZecnRFV9SnD/VV3KP/Qad5OZ7Bl0rbp2mIeF/pTR8SQR6Q104VougDTtJu5CWdOJ7tsrhvK
u55PrivajlERf8kRFJRd/RrIPpsHSfXay+CNyk7KnVvSgGgWVSXf0xRRSm1jMioNsa5M9wFXyCOd
/1Vm0NlWuarKPn3OugIWRqXMxJBtstI5conHtFRxvVWcUz2Ge4KzRzN3v3iejeNFGTe23SJElnfU
VrZ9HD9XqILSOL3Sa2sLU4KPzkeZrkXqEGxs9aWhb+U/Rr6zctXoIYvRcyEVDeeAQ/DuxdeBOuKK
Ggkwcs0/CZ2LFDSsO+ZXIhyv0R8YIXfvsY2WWIGe61qjVxjeDfF4toN2ZYbjcKX4bbfCLoVYB3Vh
MRvtvGDeKHf40CfVVSrbva6hZXN+NRbefe9gqpm6HvFEr+oKv5IrGFQvWy+YI2NOaPA3J8hx0S2F
DFTROLAgDKTdlUOF5wpvbHCy4gApWHHG2szXAeT0xJv3hTS9D720kk2F/IE29jiu+gIpmpmrBxNA
8i5yB4Tjg45uzJPtTOvSZhbbJLlOKCJ8z7gaRRYFazU0z71er1pZvBW5fRJBf12E5EB+I9chRd2l
X1ZJMNNCrr6eaYL57GMT8DeMOLuw1VVSe8pcyjb4io3SQRzspvv/Y5oN7l/XoKXnaNncy9fv+dhR
KzLLmVcouzHxjxiD130cXecFvcDkRjPK879H1vhEdpHFWFe5DIB3BIm9oTtDmqI53d9AL/6CrPF5
jl6s1onJL85fh9g9QVRUbp56S7DeqdHbv/4GfwEg+zxEzwsYnteGaENHBIPCpN2umTc55/PEhZmY
MP/6n/kLiorxCduGpVOnedZD8u7FnP7InmlEfwPw+Ks//QnQYuEiwv46fQMqN3iXPQ26SWUt/r0P
Ln9mp9RGlVlZDDY3RnExs2F6isH997A1nyfoZaMKoifEXq7U1X2l2YcM9ePs3/vcn6gsyUh3qmgY
dmYz1X0d9X49M2vxdywmMXFX/gkyxfjEYxkR6YVBy0kXJSXdIKfUciLM1oKV4A+ySJe4TtInxUi0
FhWrRr7b1WOHNdLsgE2DOk4wK+auVv6bP9MnhEvRGkFWDdAvkBAgzMtzjJxjo/wNmXn6sf/Zt/10
mgs9G3zXiphwXpRJTfXLHe6CTut3GoLFcPWvf7G/ONv1TxynuilCqmiAKxP7LiX7oJiKNUC915XH
f/0PTH/on3yLzzOJhiGkbOePEOaMqYfzQv5CHcDL31T/YzrbY8oO//pf+otT8vNAoiIl6WGONZxJ
z33Lu+RFlPZ3YuJ/vvf/5Z2z228fuPrHf7P8nuUIIz2//rT4j/ss4f//nt7zx2t+fsc/1ufs5kty
rj6/6Kf38He//7uLL/WXnxaWjNCoGTV+LofTuaIfd/n7fMLplf/bjf9xvvyV+yE///bLe9ak9fTX
vCBLf/m+6frjt18Iwv60e6e//33j9AV++2VzLqvz8D/ecP5S1b/9omi/qsLSMUYahq07hmVx7Hbn
75swGzqOY1umqmm6PqF9UwiC/m+/GM6vmilsPKVUKDXbUTkYq6z5vkmYjJC3qb4IR9fhiv3+1X/6
cX78WP+RNuhcg7SufvtFXiZ4/DjqsOVLlfjAxoGmCUu1PmPKNK9EkRYaLSWp8Q7BtYecn7YPOlJ/
lWvdHKOKJFIt8OsN1U44ySJzCUzU7ras08fEcvfRiCKGOndOWixSJACDvglCuUmj4EiUcqMrzax0
QCiV5tuA6Gt0ymWRaTh7HdRhc4goj1ELq6m9r5qvAkk3LFRGMWjzLKVNaQFGIzdQz3oVzS0NxWr7
putiDhx1VjMrGmAesZhXPaLqpT1xGHQAKAhvhFEv0EMQUTHnUyRzu62Jfq6RADImBe9Ut64oQEka
0AU2gY5CX8oMsqy25tN38HnnoDaLmOotXdpQMPuaWiZdyzmm/XlASOuGFMn0D5N6aS5HqqPxIhma
xdA009RPjA+YlokobaEsNb6UgwYr7z884DsZJTCaK5Z1ZXSLFpuZ9A9NdSC8xJ+hkOhD5QwOk0rM
KmGd0qkbxKPUU5pAZFlE7yjGQCgYMydaSJQ6LGHWpwAPF8r5CMZ6Xrgw6sVMFo8jfodp/3nZoSaO
t2lrRw5WsHGmjzQ/TIwOXbxorGEWBnRQIVFI9rgdPQajjmFipSFLU+zX3J5cUOzx7JHv7Ea3HThE
ao41cwo172z0uDIeUf3PBF9d6QIMi/XcgZsjKxNvZDXDMoIEEbQde2/U+CrlLsBAg3l+nrjOXFMw
5qPD/9BapO356yA/kG9QgNUXxoDlmp9i+ggGTb8uoIlHpSJHaKniVk7aZpE27YJseIYHCR7XKqce
olfe0jYwWtjhcfq6I8cLLrglEpxFEGrzJMBHPlHplI943GXVK2VTp6XtdlTRdlrV3I1GlAIgLIJi
6RaHnLleZjVNovlox5ocRsMTgawOaaXTHXRkMNmr5NdDs0UNh4y/elTGV8HQdMqrHBEF0vaz4Gc3
63kd3iGkWjDWkxpFgnGGn1NwqAYwXgaHTK0m+Z4QsAjfymQ+vW76HYKaejXEMb05VelB4Yw03ROH
BHRwuhHurNeMGf30peL5S8zvzIYTq+kwsSZWdM8BJ73laOEBDMqla0fbrF8zvuLKyd0rSdOb6vei
QF9hs6NV5zR9QxGefX7lCjAXDqu52yrInLx1rsZXRu2tNTkHx7ky8O7lnLO4xmeVFy+QT+G+TuYD
kqU85FQIzyUHcVKtlU4BOCU5dM4iQ5P30fPDqnhwAw4+l8OGXVn4jFKLMYQiJqbdCzuDPYEbBVPg
DUJLhquXC4a37wppP3JFW5r5+JAr/bsoabU1qArK/gE7yALf476mBFlAj3I1bS2DZBGCTHEgTaH3
Imx3JvcEW1UBdI0Tv7ReulzOfA7PqQ7VaucI5UEUvxK7zsu8X+j6gOL3UYh+nsNPjLOPDDmJwx7F
igoIyuAM6fujhSGMnwsk8spHFJB1Z42CqtVRfkhafHIcU/xKfoUqrViHYUYjHvJcQNte0AbnuHQ8
nLzT+MzoiMXvWi2o0nIJwcnOpQ0iDiLglD2ElJxzhWMRxlteZPS3zxGmHMs4udprGH3xU/Z/Vqzi
1H5DKLyRrXlD8IVOcJzBfp+n1Wtcr3r/Oc6w8iRcAfnj04nKeaCSyKkqbRg+Ujj5D6aWgJZwnOoL
KbiAISsqOYaV8HGga1lRbkStLjkX4+LD6snK+8eifyw5iQKupVpyHjgBLesal/rM6Jo5wtz5dB1X
/QTTOVcwtIZFj5nLXcaKh+OPRpaXzkNKllWKj8uoZ01XzzSoeEpZz5XiUNDhdegVdj2ysMQHsaPS
ZLVThITQOcq4fy8r7DCWpq1iM950RjZpXKpnx8RpDXDEqvi10JaWdTwPhuRKS0Hm8FmD5Ky2mExd
jmB+FJ0dk1inDEtho53KkN3THTIyymiYjDrYzj3aBA2jm+o5wfRVjRJJ6+KrFMJYzNi7XlJ05QaU
+s3ll6MLOzM3TcY1UXLA437IHHSmQXndG/2VCjC0x+00lM4LQumFWhu7JqFjYUTToe2t/xSqfI8H
/nz//5kDyt3fcGzVth0DzaRGeDIFvX9CUDaNX0unC/FopGdAPwEGcbtBUY8sK3bg+fxd2vPP/j1h
6A6Ri2Xo+mcedNRXIIswZ838cDdqH52KmO9x0D76ZIuZ7m9yLPFz8vzt2wnL1ixHCM1SPydylL4K
NL8WXQw6XDEa9SslP0xHs0tNrDXPBYoGJNSVcVe5YAKyTZziWlVPuuqt/0j5/l9Hxvvgvcyq7Gv9
OTT+KZr+/yh+1lSyvv/8PUj9H/EzQliUfHmQnqs/B9GXd30LooVm/oqJCJAmvTwphEVW+y2GFsL8
1ZGmrpqGtIhtJZH69xBaU3+1dRUChxRE3ZATORR/D6F/Rdzn6M4EzkGNZDC/7PdP978IobWfE0O8
Z7ohTf7jsJbmFOz/fA7FfYuotCj6nRuXaEhPeaagVvYKG4CeW3+YDOAxcrTGiEFCnGEQGqaB1e+p
IbWrwpHhKbNcACKaltwUjZrdeGWlXY/9xDy2N1RB1ZekhsToGHW8dES5bcFpLa2C+RhGrv/dzKzL
LJ0f+YDFXArHMkhI2J/SMHTtU2Gl1XowHY4vt9QmjIUph0VWaMOrkiWIHKwqwVYfp08tank4WEAn
X9VWGVboO5U1tLbgNaPAmqndSzHmw5WjYCnO1dK/1oxJFRQr9Q7iXrO7PItiTHlgHYgYp3VgGuj7
X7YkFOR3YaeGaPBDfQtr8z5GyIkztKFH275glcmfTGMIb5h7k+BR1og60GRtq0RVQDKZxlXg1/ZT
VRvHNHfbo6SHdKpjc3NZ7Qa9joaDPpU1xuHW7Qh78wY8Z6ma/UZ1AvfGx82AKjr2vqDkWI692T24
sXiLvVbfapnBZxItjJwfy4ohkrUU+guRXXPTRlFzYxiyvmGAToA9QnXWPzbYuaUurCZNl8gBqf46
8deo5F5dZ36AxQI9RVeWX/tUHDWEAXoK86J1htfQi58hB9KNa5p6N0JO/LY+Zn38x/rGC815Gbff
Xt9KV/+b6oFwnOmQ/ukgkZrmqFy+dRt/lP4ZWY4W3o9zvPdbM3kax14ccCaJg+kXT9HoK9eta3Fh
/2N9I16jIOu3uYpmM6qMPbRweqF+YHx7kAESu141MpT/icLAx2nL5YV1MKDl9eqTr7vWdWB4GFRc
bDdjYierurH3ORXwNziVHRIuuwKtbfUbBPhMy+nD/qUsq0UgTF4Rk8R1Rh8s7cllWEq9hihaGWtV
DvKeqnW8durBQm5pK7uitc+Z1Yh7UH+Foib3xbRA/fhehTjgWvb1j7eOHSXsukitRVsp8t6Sig7P
uwXNOy0WeRIdijC7vfwzukPRbXR07zYgFEihvp8bRX81hsx4xFHjL9VYecqBkh4aAVNQFZG9Ccsi
XNsO9MZYFIgaSx27hOeLncYdrQlDyCr1sKN9Dui3pv48gRynJ6yxtWIZaKrXXHc0iMgS46fIcvUb
WeTGjaGNeFJoKtEl7SzUrFrm6/gW2R6FMrvufn+1Nb1aeoa7cv0Cm2lb5euiVfFm1BU4IljCc7XV
JoU+57JdR8kNHbkt0CbtFHkcqr5fjQvFglF2WbxsKIJ3kx7+8bJmBE65HqK2gbfH6+vQFrg32i9F
YiCi64UzL7o4OyDSTr8/jM66C0t3+2m9YhhPbi2H6x/rtQwOX5zJJ2ZLgQfBcrQFzMwZ5wUfgNOi
Ly7kPKJRbCa9SONDLsKeLPUcNIBo9JA57apHH74Jhue6aPU1k57C1RB3wzMJ859ehWN3YbWdf9JH
rb0TmdfOurzoN27IZb/1Uu1mzLWV0pUw/4bxNR0N46twylM7OA+Ac43rxqy6ndEhvItVM13WKQBo
X+2YsaR7Qbyr0oj+Aop5PxyT96qp9o6lKY+wJ/XVKNTuGt5Jcbq8wswccGHWU1Db3mkMMv9k0V3j
OG6wNlQqZIVeyR8GQfwlAcSuQCl5qP7MVZZ41lcvlys/7r49+WPN5cnlNa4oz+F4lZeeXy0xRLRN
fVsnSn8bj6A10shxFp2Z4biDNGdfe2W2ncLO12AS0cM6j+7LtsOdK4NrTIj5umZY+UPQJLBZlKDE
UvD7YmbLYstoqmjuty5sxpQqhqrG7bYwHPfOsWqLXlqpk+PF7h3jAewbXW/3qYjrLbdosXVDzUGd
RCdcWLK/TjIjnRV68GoFQt5HeiJOIEI4w3zz3s2i+gouArinwXtOpOrv4rRB0JwM8Y1q1hsAA+1t
qDh71aSkw0J+iv0oPxkeRKAotaAST4uXDRV6TB8l+170XnpQRbvS2Sn3DXKMWQKOcHtZRNlaL/I2
hcvRYs/DTN0CQQK3dsM1c9PEinkKrGBb55LmXq6aO+m55q6OM5idbdGtwGPu04qJXXY9filVErWa
Q9IFJ7aOIvCAl7/HqF4uitzLKS9UwcktEnzDFD42WGXyvWujoAJC0z2EDOKccfwZVFkpXoXVV36o
D6aFJDc9NHdMeelxHILq2e56uQZn6i7HNC2fSUoTdEiOc9NqZX8PsGh1WY/OqUHAzIlUiei6RmW9
HhJcn2nvacOiUUYNJBXZfuNPuaGtlHLfW9VWAAna0J2U+8uqy7M0f6q6VKWkj/NXi1r9WUyWsbZs
rC+KGp8oECdnGYhVaUOEpQzCTaPJrpyACj1y6nBL0yHcXp4ZfRluLw/0Kle9jni+7hHwB3a6l1WO
rl2X/a0BjEd6Ow/jB5IFzbqVTFC81UaX3rzZbgAG87YBLVYIcHHuF1b+rkL/SR35nnsexK2oRYQd
G4itFC9AZDzkwVbD6/2YVO0y9QyDAoNirXKd8qPp5MYLuRB1Rrd8CnMv39iWD0LdicUhxGl/KBKf
ymq0Djsom1qKPM40MmtfO4O1L7Dlm6pIJpJoNu/0tHmGaXaWXWghLinWgLtghbTZVa0Li75ypuxs
tw/eWgP5C1cE81HtkLwkjZ+cTF8zlxSQgpthNMHPitZZRcDwdF/VHoAl4ftxvKPmeKggouHbUotv
EsVV6+1MNELHEC3YIqnoa10Wg7A854hTKcqV5jEr2/vIEuYzuOx+FYbY2kpG7j5bVbRnDHdyZ7c9
1H3qPYGD06TIg/4jK58Y9BR/zVqTW4EmHwl+HMpohrIf9CTbKIXKGEi7sY6lb5O/y1puw7CGEZdk
frmG62yBbpGrMI6KuwHpwR1FgWAeNZAuL+vqqLC30rfOwRgWABEN8eJQX91dXhs3Snul1BGuxumt
lzcAR1gMoach/2wpgZWRu0rMeVjVLhd1KJqJPljvcdV+NLYrkHxO5w6j1+/0HNiwyvS+Q4ooAatM
kewqjX0DZWljp6W/Hw0qcQwGmOt1D1ioaCeWmFEelbCt4Djrx6YeTkKJbACzUl4pgxHdpGZQrPM0
VZcpdupjmsIRqEI8cpdFcozy6ALO4qr3wTAEUwTBixyx2Df6KxaHcmU1lCqcsOJ6MCqUc3S5NzS1
PtdWsYuiHPlQBtU2szsU0yaqat8tp/CbB8ut0QLYEVN+4qC5bTP4miIZ15iBInaoQ10xSOJvz7Ss
NBZjBqGlUhP9JhPgG7pCdG+yftYsG2FCstfTtML9kNs2rDhPXrVBc53hn0jSOnrTpLuJwiqFRp9B
HPW4kNiI+TMtql/t3LRmHenKPZYib5mP7w6kyTV24uIE0Tw6WU/M6ipOlxWtJ0lC6szAIMO6ywYF
Qsxc+qO9vixGbVqetM6YaVLjazqrzvbsZxOoRV9rz71swENCbF7mbWm8CBGchIj8u3Bsmn2O/43Z
AWlxa3A/nQ2WAmu5aoCiGUH+1A/BbWFE+dHJEufeHfkZC3Z8YrAHTHU0d2WLir5PqmM0PUDGQ2He
PjVBgDdqehjFuPJpTkSxPMbcj44hzuUlhJqUOtnv66johXMMi7MA99aWTm6yI4TSlmVZOA92PL5n
utWcqfXMudc2ZDL4fjCFB0fwc8oCPk68tLsh2zpNnm1d6fMPdpybTugl6Oh9YkZ88YDkIPAEkU31
s8QK2tKlO/kxU2yazgwWMHKD694L3ZuaURSLDkHdY2IbH5Wdg517TuLM+Ool8ouP2BlHiEe1UPeL
g8E0iStKcxOX1MGUiLTnDq6jsy4aiM6Nm7Z34MHaO2OY56YXfFtQK1oFiVk8Z2gtlxOG87afHuBC
q4deWV3W5KOl3jS0s7SuwVg8DRDCZjHuHInpVkRBfMfYXIVrhgy/6G26zZWJ7jbgIqZt7X0Ufvw1
d/lndcx6SM2z8iGSrlwUNJnXl0WMaoygcYZq5eqifChqdKE9/ull2wXVA9JxcE91Ui8uW+1eAy3Q
tVwAlLRElenEUG8MbU9CaCyLOPHukpQh29x8kxcIfk8yCBoETznGMQJKLudZwZ3cxpUfJ4R+Dr7Y
cCj2ujck70giyLBhJZyaET3XxLXT0sDZ6a6HD6dusdG000McDMqC8zpfMMW65dqrDdM5R/iGJWCv
RBLYoxbtbV2pZq7VyUdVQ7le+Fq9UAfsya0ToCH24IYaftQfaEhkB2fU1Vlg6MPrjw2JV2cHxoOo
COvYAD3if7zjxwa7hZUUavr3dwCWjq/UIg65AjXeIeprsSQ96JhBIb1D3xp0knBG1NtQ6xB8R95B
6pq7GowWV65hYdf3EdmPgct9Y+jHq9Y01UUcEO0YrrwShV3uXCumnTk9uzyEyP3s9hD3xCuAFHr6
DhleuXIcCkCWBEVN3N9aERNEVG0IlonmZbvLwyDG359FePssjAxL0ejysdrLrPSeJI7RlWVkNw60
pkNUBgP4CM6ZXIqDHUbawZSae+Pi2GVUS7AXU0xaEhrNmZXp4wclYO1C6a8irDnLy6L0quK6hWXO
JDpeLFzBtKiqKNcUtAOYbxGOx84q5MYs82CtWNBJgZLQapR2NDlgHW1WgTg4XB4ypdthAG9pBjnf
VyVe4+wT1yZCEvHMH6NxVTjQ19MKXYmmh/a2RUtFyumXPF5WZMZoXDNdYWNiELsVFmbKFm77R9nO
pOlqNItsfxszMEP35fBVKYIHQ8TFM8ADeBvGYB4QCvZXjtdk1xEBHf7kZpcil9xVeAq+PVjquFbH
ztvEf6y3a+icuLvzaxczbeaeg4FBLS3F4GsTkd/iki3rMOYZKFO1s0sGnTtDspUjBLG2tJW955+9
XIVsZ8Bd+fQstLkp9nAYUFlqwDKN2tkGdfT9AXu3s40C+OmzOK7xGSg5fBgIMvNQLR3UiVW5EFR2
nsbaeHcdK/vqM1RG0z0Pt0z9CEaufi5UywYNFKq3dpFqa1fR603hHnAxdPueMQ43CpZV2iG0R3ra
Xyp24yy4uWwJJjmj4mV3llNZE8jq4RKfFYOQqFNGKhtTuPZj8bLV8jvwLJmFWHXaelm8vPjHey9b
L4Hfp/cq9oglQljbZKqWwCEe75Hf1Fee5tjzy6Jq6fmeARdvlyVAuNVdbd/nNr1yg1zsYI6msbHd
EmJ80VYvsCggkxcMnIhruzgS1L5e1oeNFi7dPmk5sZ3qhZa9QZ81SfTgqqBDb+JV3Ud4rA+1gbC6
FFW+1A2VXE1T5pk9YHqMCxvvKPdIpveFDjeWvr01YxTnfKYLyQhdext3N0mjZzejYpX4T0P7i+vn
u2Ewm2OpJ5vIAoBoA2wBtFPGr1mTz4SI99WIctrthIL+sml3Rmy1+FFduY1lyfDJoBBye3kYp5Wm
Z17hW+33rUX30JVZSqLcR2vgVgh8m6rdNDU28UJG772Ihnnmeck6SCY4m1cncKShIF9z5dEBBQNt
7PF1Ru2T4QTD1gWhOb8sNg3Yj4jIkQjMxrfBpNSdGem3CnTmOwX/GSim3KLZlHYvDDoowMhk+s71
4ZwbZV8vzMIp9p4Yr81auteCajZEaHRgsOHogitcbY5xg3vXih2UrSNwaVNFMeBm5g4oO+dAD5Um
w2f6QCryNc7Pvkd7T2BDuq6mhN4VmkObGKB7XVuPYrDhdQUSDmFrag/kp/BileEptGJlnydtuPVC
534wTR1jjW2vDA2iZJbDO2Koz4dv4FVMYDvtUWLAxiy6U5Rq/akOguEUNGZHuc8tVrmU6MPB+lDs
cK4mXnrquvTjDaLZf/Zsgn1926q0EPeVOHu8fIKwHN4aS0s30k+M27gXPWlok64F3qobFOvpjW8W
3UIUYQR9p7eQAIfUuwsnhvdrDP5NSmCxVjySmmBaNPpuBk863VNrOZSMg9j4ElvK5SG3CtyCpdAg
/GR0iyVd6ooFt0bhMppdu3D8tto3YVztczNXr5TxCpEFA11ilwh8imfUOC13taUSw0EfWCH7i0+6
33M3yKK9TF1nZMyQqew1Pd0ZA7DEDtgGfPyV7RnDXaXncsomTzIJqmKOt/qFnFyHnRD3xGBmt+11
esPMCsRRNi06fJ1taKYU9i/L+Yg6p7dhz5P1JRszQ5bgVSK4L3tpnnrl0SWFxU0E5RxTg0udJQy2
SuANuwA17S3l0YlHIcgrhExuL+sy+IHXDll5LfZ9l72QgDtvQmnOeWF2dwS7ypVAik0iFFuPQyF3
sjPsN3JjTAGGXhAs5/1GJqpc6qF6g9Ebavyb7sTNzeVB5T7z7VlSqjUXmuHO8hVAcKW697qsPGZD
HC4vz8a8/P7ssg5Iyksn/XLV24W4z0sqVaUGDwuu7XjPeDiyyw1+yZeiC9tbxlW0t5dnQ5nvMnAo
ux/r8aQCyG1qsg1uQWrYedddVWKszgwc2czjpXB67fVPeZG7a5CO4n7UzBrYLcbky2LTp/pWsXE4
XIrWdTOEx05yzw6yyWyjN1dhY4n95SFh+uvS0RpQOF2sfVvXVoiF/EIHz9wN6o45MWI3xLa6C/vK
A9Jrf6C8OnZKMB9Rim3gzrEpQ5GDTp1CtD89JG6FZX96TRNDmdVdzTjmQsBqSMSNmXndnQcRaqZ0
aX6vJ2igQCKVN7pn23dOUm3EaNvPCLfG9WCF5lLztnmgFLsx6vZU1J3bEaEvYpCpXCTHW2AZV6nl
BitSKvOKXjUWRheEXgq5Y2sjkFhI+vdHO7DKo5xnQsmO7vQ8pQKwkKCBt13fVAiv3PF2TEprZeVK
uRusul8pjK06upVytCHrfrg+oGZ7ZIhY7w7AkNPh1mvrZW+bKEsY6NN74xfPOZa1rb9WXmCTGSL+
11I1O9lo3ui97wDTG8dvDwL+aSCR4vxY18bkUaWexQsNwPq312HlYT4CYcrqso6RTyOWCu4teaQF
KaPfDPAhEDXtZeq2xoaePjD50m1WkYYpJczr+kTuBrOxxMYFoAvGoNU8eK7WvStB/Arlz7pn1tO4
DuxSXIlYA/c1ulh8tbZbYFnQ18LpvQfOTxWad14vjSz2Htw8Sa+r2r8HWmftI5yy6NNwdHETvqk8
DTdAmClb/HXNPVHxjo6p8pI4/rAEn5Zc434vr5Xpd29V5ggYVZVeeXE0PJfYoPIaqV8Ra/WSttEj
ExPgoUaucWiz0TiE1WAvUpPTlBI3lN6xwkWh+uSgXGhQETr9Ie/LGhOtrq4rRuiQEYakld287VWK
ZnLgpRjK3ruoarDYhd5Bt8t12HeklEQ0ZMCG+m2RliNjwQrtOS5SJmRQrHv2guipFRS1vN6Bl5kp
zOQdZQRJJRXFCm6cs69Ku1rnPcYxs08lVMtmyg5z/UGHPoNbWL0i4/aWiqIwXKgpvGXQlf2x09tr
V++xD5uVA9XaeLLyNry5LLlNoMyyPkSJ4Iv6KY5qvN5Ql2dphAQM4NzZyMWdraaci7QrVxF9x9Ig
U2fiUnqHmGU9KeOfrMBtSDOhJF4WRyQHa4h+1rKNtZjcm4I30wyqyrYYnN0P5VMQ3zPJN3iraPst
ilyMW8gcyVEMHayAXPhvYxt+sZEz0t5jsFlhmO5iYpddF0ZgPoPxvUQYDBNxAK6O/dJSjOE+C/Rj
5RooyMrodLlcGTZV9Lpp+x2T4Np5KvN6h2nPDOFe5h0kntR3Gkjnxngbt4rgyt8ObzTT9xZFhMe0
goLSWD5qHZN5Ub1h9+vaNa86LFnI74po6UdFtHFMepOh7t+WDikqHFmm0cu2xUXfXTHapdtpNtir
PNsLdHLrWv5fys5sN24k26JfRIAMzq85z1JKKVvSC6GyXcF5nr/+LtLuti03LFwUQCSZ6VIOZDDi
nL3Xzv+d9+ZN6A3Z+ecuoGVvIKcDiSyZDtKpye0yobLGQVouE9lVmIAtIK3TsXnjiX5tEFBzno+P
7ikPH5TOKq82pSSNyhBsY5MuY1JPyi12A4NGpa0c4GHTORm7PKO+jIpUdpTRuGhGOBItZTXHH+XO
rqyb02rmJxM4G6Z3GCx5nkElcKE5FVF9Ngjw2TcOjpEsJ41ukXoAVBM1qbdDO/TXGDeul5f+47xR
4ERSWoiKTePSVEBg4a+0Ib4bQGHeiDjVbgwsgzIEj0WEMNFJBTkBkhF1LUrDYB5kqvvOp8YxdrEG
qR1NlxpK8yXU+3M/8P/q4ru2ap0d3kfuptMmHehtilCDnRE7Fzqq5sp28fDXgZFGa882Lw68tquu
N/7jqPRbCzzOrqXgt8jxM9Hx0c1Nq4IDTJq+fmAWvnYrv6HgE/FBuvhgu3BpMdelzz2djlWp99l+
3s1thTkTBriB9OulEbQUk5A2UGljHhqrsP61wdR+2a1cX0DLTvWn+cXzs/PuME1a3WNdjKTh9H1g
HV3wm1pe+AePOJZjAsBmWbfZszRU/5GgSO6KcGOCaS+Dsbyxohq43+hTudfR4SmK/PGsTkTWhgVW
sZpf3JoR+ZCFGy4bMVT39ZhW9yYStWXIQo5cDr13yS5oipOqOIf5WbyUAFlHG0+uGVPqjoyUEpMr
QSl4Y/Vg2EDU89xrDvOuS+bRfQh5EaJq9QCIt3oQI55yT5XGMgita1mVwQXFiH/HbfXZ8LP4k4I0
+pTFJWdWoMWfGmMMjnmDr3t+tsqcYl+VCKzjOKDSgsYao23Xn6lBVYccS0qROt153jgmAuA0iJqz
TNxFMPJ9L1KHgID5UcAxylccm54loMRfRHUePXVd9EUSXQJZMkFqkhThfV1o3tYPHXI+cyM+y2DA
XuN71qNqw1jiPhNuOwWtInVO118pvMcjY6x99ArB0M5Nbtu1ub4BZtG/6u2aIKD0jZZ3uCH+J95L
5lyrDlDQXiWHYz8AZlmq01khpt1u2p3PCpcRljmKuJqmAuDA6L41eU7GlZX35/mQbfTjZhiGbgHE
x750sgMJFrT5ktwkAoLmg9X0TFptJbrAi57g+SoHgaq7J9ZR04MHJaDRNff9qONUTHJj815pQU/2
dH5WPaX0J8hTLAKst0ZVzIM9NWekxRpOzYy3pgv1XQlO0pZuu+1H5mvDPLVqtKo4WsF4g7Lv3cO8
xIvr54eCahnnWhC84g3k+9cD955gIvOSFK3GYocnJGqnRaxHX6HxcKKlypUab7TUy8InA7HzrmUa
9LuYsxT6P9EOQc23meW++OyI5qmfqjbOyKWrkiroM5dcSj2JHnyyc7YK/9tDqA9vZiedY2dA6pBh
Xa/ckVbdvGlgWJ5o1h1YY5Pp54/5nrRbRNmuk38VFZbOtnjVSTtKu5osMBeEOH6nqDjSibFYB5fK
Fr0BHlCS0a52krSMRxmUM6+PwarZYqE1hXHJikC/HxzgZjVBCK9NTViqNypfO/Rc6zAlUklQFD4n
dBhdKrTx0qVguGmculr507NV4xcPFKnRnxtCP4xu6l4bH/JgX2JxN62TXrc/Nj5eow3BcdQunckC
gEUgLnr/cd4ULO2Wjl0DQJVMh5UQPEyaKe3m56PUohiGQg35OynLlyQrh4tNkNhFK9pvedxkW0rk
46nKPW4yvTn1O5U6PtJo3xkRws+6xbuhcfU/tnWd7RLopUsyuI3Hxpbtg1I+Ezs7UaHyl5pAraOg
HX0agpjE4GD4aidRD3geSxnLwZc+B1NKQjtBln1lv7SSqJAggmGQaOYhTN16pU/Hu8p6i0CH7t1c
Np91kmLvAtFVd3LeqEV/62in9TgWEu1cWpkHJAp6cTFVM6BrJQvFVZw7YUT2vezzb3LETO7OM1PH
SRiFmenfsajOWYm6cqd1rn7Ie1VurCIj6SdiJWWRgn0BRRheajpbl3mXJJZ0lYowX9F3yJetViYX
26wlNknD3Agva2+WUO5au8+O+G7IM7Xi4oth5BGQiLG6c3riraPBkBuCdG5uoBlPpRmG27Lt0z39
p/yBLAKwU67WfenILvcLrXw2MtY+vdQdEJCuf9/afrRsJTJmixmnkcrojV9CoxFcLH/RW/4PEbD5
ux8MzZ8pdNU0HGFZFoYgc1Lt/qIC7krw4qjv+2NGpuk6hjd6abImFJTnRuekutoispL+Qp2u+2VT
Shi4TpiRF2fQU4YtGgGDZFDWJjVFEoQDla3EPVJby+6oZhIR1RXJl8zAnAPB7NVw8Sm4Qg248erl
Isnh1RWORgicFzMF8uP6vjdUKDyEK55NfSz2En3PpodZ+7nrUljzif+FYksLybQZaGPV6YE6d8DJ
KPrnzky28ysis3ZQh3nlfVBxrk8VnjVVXf81jsVyUHX5JSKvEcLwkNxRzE8Of/9y9XdfLvJQU0OC
yjfMFpn1O4l1pHsA94OAOadJBogR9B6UGVIpoMeJrwHiZGPM5cmZIjDnCnVo0wjmEjunSunuAj3B
hE2X+bFJun9LAsDO4C9x7vQ9IW7eKM8R3+NZOuIaD41YoBqynlP1NeOc/9yXqn0cweGhzPKs58JP
FqbjJne1r9PgrBNK/wyxdile/v6Z35nKJkksn9k27MnA5kBweWf7lHCFAU1W7amWeXgMY2VHJ8m7
SRJY19BWXjJlVKAm9/IssjE/1b1/sHPCDWg8wTF3nbehLb5WnhmffdVZ5InojyOf+gwtX3xw8ovf
ReK8V0MwIlrIhFELk2P77uTnrh8hMLPjE7KbUnXEk5ty53CxjZEgqyy7TsmKhdtMqaNfdEUL76to
dG8mxQc4MZiGZIPQpmXkXigA8e7Q5Bm7ZCTNbt6dNw7Y6r2C0Au8soJ2p8l0cKJacO4ARmxT+e/f
v379dz/s949kUW7i++fb1ybp86/X8+DS2YN9klHlS6PPKufQEtdXuGK5Ee8yKnbpKg/15pS79HJb
hulJdzNvtFD8eDTvCvFZ0pXtjKVIivQ+1dxiURtWinjS4/Jm8ZofDPDnUGViZW23WfmIKCa6tzpv
PUgNzmCqULTIu7La4VDxr9zY2z0a1gSvhoWFpdr9/aOL6cz6RZk6/ZqOayP9103B5r3BQNWHsqky
rzwZxVfkTuYqQgDyIiBGxkkWX8Kp0th7YNVLFu/e1H+bO3GNZUUru09oqBs1tAJTBS7nS3OTDUoC
AaeewA+5e+iSYDwUUsYfvG/9d8P29JPpCB5cA5MCbSXnvVWBzziS7tHGJ4S75Kn6oroLR/KTqpCx
kOYesXmyJPtC89NN2pkG4zAgpGm+1av4TsxhWRqW/+gYzZQKT76GNS2gwtDKUYSYHlwKW95EkWZk
/SGiEGam7eskZnLZ1V52JC14PKReQA6AYj+1WT318ifdoLAwh1QhZZe//1DGOwnx9IFNyzDIE2N4
ANw0Pf/LPSfhS0R5oaQnz7T24wiRSSShT8wWVThF7SkOYglUOuxVqonoS0S7IiEYfdGVJL9WCL/I
mn1IEYY5A+zZLtGarQ5W+abjODv0Efj5ARXOWD8MCEywQOndGfAGcKlC5uCh8yfb9mnQO6Cv1Drs
ySnzMHAqIjsVcoTMPEDiB3Msk1pDf6fIlWyzjnohSKfWENZnRmfS4xXrxW7huv79y/lz/OQMMFXU
bJwU09D07p7RVIZn+Z3mH93a2Jth03+yCqM4Vb6Db3PaRbAY7qks4dyPypickZR1sGeDj+VfoSqP
H7yWCatN6sVZ5CKmA+WIjqQ5Hnq1t/77+50tDr9dddBvTN4tJzEmCAad339MYfY2uYSZeSBSHKyw
FeafzIohkNwn80yjI/+kOuZdWLjNfVdmYNdawNF9pWsrY5rxzZssIx+kbcNyW7eNd+QXDHABg7Xx
ldY9EBRRmSDu9H6v4EfYlUHICkzG2F+F75/KBt9xTRpu7NvKfVYm8oqwI9gw4PkrshbkleyaD07h
aRR996E1DSgel60Qlqm++9BG5etaZAT2wYnacsfA0K4M0dF9qplJ+7nWXQojzQ9eBEni79/39PO/
/8v4pybXtkO7Xn3n0YioxcA5zq1DPqTEtSGoexjaepMWjNPWaO///tf4TP/j72Gfgoej2zhD3jtc
6H5Jjxq0e/DawsIAkhoHrYkY2OeH2VSHnjeRRJXuA70Gr1gka4qIGgooLXpEdvdKkKD6JiccbKMp
4z5GDnyKLamDxXaqE+IRecp1QG9+2ys3u0K1ADrC/FY5axW58TdN0sJP8sx4DMtw3MRFke01ZERP
vXx2EpG/aCQb73huolsZkxWjhZwZqB6ZQmV8jwChPMauna9Lwllfkc9NdGP5xRonJrAyuOTj+c1J
73R1BSI3ILppP78gKzVlmQ+GtWP2+2jUnn1uKpSTZt4RjmTa+KmH+NX1QxIzcH+AtcdrWzUkb3lv
ObnNu9xuPtdlb58Js9ggsKqDXWBaT7Vug+3uRwCAzPuPtg06l5Dve95Z/4nU50Xt9MOzmnnhobTU
ktkS9XIsLogka9M9OXrXsPwPslWhB/5jETS4SiPuWuY07nteTIBXP/GwRYKjiFI8AuTAvRaqO9yj
grZxGQ20SFxxy7RkuIUHIy6dZjlq8j4mjfxuforeIIUZw5AfnVF/3O0Y9JkJM+dyAB/Y893wl8G/
YQ0H+p6VjqERVzck7nUoe3npy/QInOHFyzwdAKdWkxJSvkQWRPfYc/QL+PcPZqp/mrd4JzhZ+A9z
mc4c8PeRyxMujmnPcQ/gUla259lLZhbhc2l6L0GsNGuVfOkN4mn3DlgshQ7X29Y4DfZh4XjLDHvM
KpdGT82qf2tMS70LYhykIW/5nzAVFOibnabYqwYh1z/MQpc60UAvQVSqkPRy9QMzp5jf7S8DA8oW
SwMJoXKxOgbb9xM/S2h6qzXyqIkmoedvlZNnqz20QnOe0ca4TTI+E4PmHPqCL9XrQvfZ7g0ba69W
n0On8J/I36azwfEWVcsuBBS2Hsvefc6r5B8VF8SiCbx8g7ENZ9WQqedOFgwLOVF4GUytQwJ6GvNL
YFylwkvwKgTboQo0vOPTa1AvEuXlCX1dh3m4kWDxlw0EwbswauI7PCQHPkJ1nA/NG6YQ8Z1X99Te
I9BtJCsPmyDOm/PoMtR24xhe45FGJ7267AnDJzIqUHEv3AGeYY97X+0xXROTQZqPrt5XEumpY4yX
zmz2PnTJEwE04m7eGENsnWONkPOwhber+yy+PCMjNXLSbXnTBhU+rW8jebX6sUhW1P/6Q9aMGFSa
xNl7lWnuHSIiWt8MjyChwqPipz8ezcd+7s7PolH79XXDkJADolOi0st6uCdOarjPIs3bWVFHQtq0
63XGcM/E3140yPs3EllGhxvZked5o5hhgrEY10hEu2c1H6Ole/XjSapSpR25A1i6gybLH+eNnYTX
KtX187ynxKlcGanpHvxGs06GKH9sqBuRacwY+EIm3Hxuu7YCdKEngVc4EO8Gpd6bdRGdLHuMTn7h
/ngUG0O79RcL3SJ7spjWVqZthOefu2GpXCqkOPu54ZwkghR5P4T/P3WiSwhJa0+lfMf8y7v6eEIO
EMXAX4ADuM6bgCCVdRto/arW0x/HOuxIiy6pit38z+YnzEgCHPOas0dlh6x7tV7D1UJqG+yzrubE
mPTSjU5ipdKNIrkZHiEvOMLUFxBvL0kpjSuZqsaltcsBAInUXsbQa5clssWT21fdzTDWqGecraan
4OJonqvTZn6U50iEF7lWu1u/DdBQBQ+6RoLX9CBzsu8PzD+O/OU1/30q0ohiD7kGtgXxJdiap/ON
yEJlQZQcCIrpBIv8dGt62Vela/utajXq1eZ+cmUdBYGbPu0+jQgkXlKUvG+0pjq507NEF02f07aq
3Vgq1Tbp8NGPkUarsp96QnRNfD2/96EamkVrnhk9wpMmyN6MCu+CXsv9aGh7t6RlZHOZZhmWMEDf
WJzjv4/T42gkeps3MHSTgBSUnJz4gdvlYUz1fFMy6TtCfFrVTqm8tCgjbASyjyxbyHmsUpOAO3lM
YEVd4qjyLiHpdY1HukuMFD91LPe7XTKvqk+hm+dL1yHPvm5MzuJMjB/M7XUx3VLeDdKGykRZBQpk
uqbz7qOUHvYZ5gFcZvYQNvduIcND7mavTtV2BJiimq2UqFrUpta9qB3Q8CDt2iPOj5juuPu99Knk
6L1Cg5S8+WUeKZetxejdFESNOl3XLZO8JsKDRkxaCv2k1kpz6LPM2oIIje7NUE1XGnl0n/0++dds
dDxGAvhmklf2OTMo7rdqnW1C1Si3uN9aLq+w3xL2599l6VQ/k2J8cAIWXqS84KsPSTALGN7o1pYs
QBNHZGstEBO3Xz1SM3bvghoSXOBHtA/TTD+Ufq8f5kc/N++OzbsEgdjrWgdCLDHs7X38fRvFaK3P
A7GWs7Uz9RG3DTDV713DrchiRGbpO5HzOsWAOaPyDV2mcdApMd7NGyXtYMfodbmdFa/zMea2OuGB
ztZU/Po0HzLIYNxjV34Wk9arsOEYa1W8m/fyyaUNiJs5lRk6vz5hBE+FqJwTPGuLpHLSq9PSQ79R
JN1BM0t5NuzRBOaoK48qWQSLRKG5HafZpmrVAMWrSXbidCMsAz1ioSezXTYWmoEGi1ukwOK6zLIy
W3eVUWwKSJmrUfjFyTdARRuKV77ZY73PsJh/IqyLZHC/LM9q3TSHohvilT/NIPMIVq6pa/0Jy5f8
nKT/zIcVykGHsK1j8l9R/QW56W5035qZPeo+CNTwoajIoTOxXK0RRA4PDWIgVps9v4yaobarZrJq
4RBc67aQVoZaX/nU+3h3bJLc/fEIwQqJkRFUj3I/+Pm4rtvSvtk+cZt9QV913s1aEiTrKvv6fQ9h
7JWK7xocZk0IOQqjvhvStZFOcVYFLs8FNL3haIoMkfz80Knh3NbKIW7r4fj9yPSK74+it15q3rms
EZkTp4nWqvTby6hi7OpBKX+qWsiaY979a0KRzhPtWxTXUMIZTPm56wwKOQ+/b8jUJG/YyB4rIj0B
sAj7GiAn2rM4SpktFvZVhIp1HX1XgVHVo+yJ8+pu3syNAjdBwlzpONF/HgumDoJFPXSpc0veV3pr
PDlEMVuEozyHxrDSZPka64589KeOcjMt7FWHeJqI/xn9YbGSuCZXzL39s67mA6BXwyJ8Am5uUSsB
+p5OvcgKY0QFUeaSjBZKTmKsjJ5qni1iBn3qXZ8CtRMHLa3s50szTR9pr6mHUWoxfCemh9TR6Uo4
1tLk9rHW8tE7kEMwEs8yPaTB6x1KWXzzXUmP2vLDa637X4fGVF8CS/QkbE5hfxQBoRbFycZzvOFV
pQRuVWP43LuBvpuPh2M3vAqON0VQLqm5aic7S7JNHOr2Pvei5oFIyWTBfMf8x1WtG/fC8EmEQbSL
sJQujDyBUWoEKxpH7YMzbQw665vIJryjD5GP5s1AY0soL6C4Hc4PXhHkjXGm9n6a90QLuLKjTr4M
yDI8YtV5bZpciRETC/rPZogPI/QB9gQV2bOZDO+1UGsfpDm4ewNN32LeLUu5IvUm3XZI1G84bB4d
N6rejJHOg5BQwNuufvv7sv1decLVqAtAkCM7Hugc07D3NSRHUP1rI4sElCef2TuOU43Y2KImgKGN
1JtlV/sB4ML//6/yRwW36omwYU4rv19Wdj08BSvPSnPfFGALq6ZF+xNaK/rt+eJfj5UGqh/rg8nB
uwr+/Elt6mXcU6n5/lHuDmoyQsqsMfdumlfbqEz2/LwbP9FgEcXV1i/H5IMF7IxffXcPZwXLrMy0
dZWq17sKjJ7lBjF1qTy6hMBqkaBA5QzNuq199bUwyEG0M+0fLQETnhjqcM418yUDTumXKObN2CpW
s8R+BHbkG/a3QVTiLldMA/y4aX0ydVra87EWuaHhWvfo1ggBQPf0T+S/RcAsXoGryo1tacY+E1iQ
01JF/xuhQChH0uLm+ayZZfLUgI9HsW2jxyk886BYsJELvZSPVqLpC4UJ15ceinFQG963RJY44mHN
ERsbrMewLD/gdP55Ss5no+XwG9mcH+9ODjcrHRPwVnLwVYIxstEOloWlt8fG9/5NK0Z0p7CarSdA
Dv9/z0pGKKgmqkkfzjWtd3+4cMxKlWYhD6RmaRs69TZg+j4mx5tyjR0xo3QJgERvQgL53/+y9sds
TwhBY0klLFdQ3H/f/rO6CMq44/u0nfsVSI2AvwzNrHYi69QOcbKH7mQzE++KT5ZL3gHo5g8uj/c1
Dq4PIVyXKEBKyhQI3hcq84BbCM7Y6KBZjbYKe2TXPzdUDyVW1Npwt1Se/G2VYzifN5jfNmliP6mW
g8y+GfqdQRAcmRxht+lcBFkkCCOUNPzykkunuFiB7R18Qb+CwEW8mlRuOa83cGfV3QdfqvZH98BR
p08ibMEsmoLku+6BLqM6U8N0RMprIGCtekEI8OBdccAGq5oVzROBuwYaqHp4abv+TVqBita8rVZC
dcIHxwE8WZT6sM1ZZT7Mx0SSHCSZfueEZsEhIpt246gjl2Si42DJQMrtyBDQ7mor7ffuCIuv9HrK
hE70GQ5Pu/I1L9qkZp0v5j5YnMKv0NSw2s+78IiqI0lo4SKMIWsKxePdeYn24MURvlcLzXZgq1hK
MZKaGniqvijSlWx07aaLqT6ak2I2i82BwVvZoq69/OxWIxiyuok/VQIpB6v2lqYwEpbNaEJkyye9
HXA481AG5svs6/zp8FQCVWwhjuIGaLsJQi/A3eCcmmkXFaUqLMXWU9GEDcr7EoggZquFhhsEo7NZ
nKNO2gs/GNV1xTXUL8Jc89bSro3lz5WvreBltMnt+aEsB9em9iRcNAYrX9tuttBRwwN9wvICh0xd
qd6grGtWYERvp1RY/b7c6pHTP8wbJToGnaNf5522gY/Yl0a6w9LZ05ahOtJ68mDSzb0NVH331VBn
60o67Qc4azGNFb8M/Y4Lyc+llW/alm6p7vsOY0NeXiNsReMa8uo1/Bnl2nn+F1CBw2uuR2SpwpzC
A032mGqPxg1F1WmWpw5mq608u7EPwA7Ck9vF+jq30KFxPQKKS49WlDvH+ci8GZADfHDhzDTX39+8
BRDLodGlMg5QJPz99hwL2Q+epGdhJ6SxNcTqACnKj24cx7fWsO9cPxlf0XDUq5rAxyPQq2g+LgJQ
bU2bPbW6FEe11bWj6EWxAhWQrUaFLnal4qL3+86+Kh2bRA24V+G7mBgCfdd3aw+V/wZhYrpB98ii
zhRy64vMgdPRDTeNqegxUZpyMe+CxVL2sRyxCU0WzQoTQqg2n0LRlejCgmHjdLr1jNj9FqmGdQ36
rLzvdf0ryeFR2rPcnPq8XJVsEKiQbJhe5kOztYRaibvG8m0t52Pzpjbl8u+DlPluWsKJMtGRHJuC
hapR2Jruhr9MhTjVG1MWbYJHBofAOobdwuSYKYHZm9U981x/R7nvrWY2uJ/delx/G6R6/hojB4JY
oA9RYpHhliAitnyT+k57TRk+FlVtDMeBwu5NN9t4TZNrXBsBprEu1V68dnx2W8AIYhTapTXJUdEd
/M+OFS7LjAtbA39DGSDV9yUeLFg6tb6mHtFC1JTWUVONeDPQUro1LX+KSWP1LeyXeGf8TVAQ7EoM
M/YkUUPgHLPhk61KMokHb5Lb4lctPEqkkVSeR2bsSE0b5y6iivqAwQQwDvSGv3/JoPzeX470fylT
2Sg3VC7IWRDwy7dsRAqSL2xXxzFunbPRFmhpOv/VdyvtQbdrzEhx9VWfapk/N55mptzMLIhHfanc
477J8Xj89ihKzF+P5amKENoxsl0Y2cktlTuP/LkzkUOMgnqnzvnt2zywh7ue9aiF1E990rGDHQSq
5/8cq251tU9DRX21W1zkGQy1U9DW0aUYIxIUAoV+lLMsPWv4kqQuMqC2RUGmjl8qowqNjT2o5JPZ
jv9UR/qqV4fqX1MhUyYbspcSIf8yL01lFUvMRJS8w1Mq5Y+NJhCwrigPL/qotw/Gf5+dX9cPFQBZ
PS32keVXqy5znT1MKxTUPjGTmjfeDEunCi+0cJFc1EQ7BJOYWJtEw+Abu3CYBHoCYCcYBo8iPrVh
Hb4lheBhi6va2QmkR+v5ztL5EEq70akvLYKpbcqknhRb1VkmGn4rcpDExkaEeSL8lbaFEWKfHx28
o/geVkIo9i31HHWhEQLzZnTVqVZ0YJmRf+Bi06ERFAgvUbdXi87psKGEWNj9UjvEXUpu5LSZj7uW
kxzdENWepqibTk3kgyogUIlaLV+qPHkciA6afLqrtlT9F1nHX4CSDHejXuVQSpti3xmje/yxOz1D
fwGzd3FnFrgyCnI9dYP6B5onf5VlRn/xcRd93/RaMFxKJ38Spo+Ne2hJhJ9fEmlKfNLicTW/FmRR
f/n5Tzsp3bUvBQhshL8bVWEiZgkG6N4m8iMaPntaBJYjJh+m0u38X/CA97qvDWfNS/odCSTYIdHt
PJcuEgrVSc1/2s44Ugok0TLOHhjBN3XbHwLSqz9XZIGuhk7SfgCeuKgKpTyjbXcfGr7RjlgHQqPw
x/sKZqcWQzdN0Ym3ZyG4NZTafJxfG+vg3tDjhvAwNgRLCX/j5TbFod5nBnSpCJ54qgtmNwj+Z5uo
dEJxq9rvzzBXn5/Jpy7/f56ZW/6//ZvWkuQ1u1W0GYpcPer98GMzyiGlcEmyy3To55MDFj+i2KaD
rN62BCaD6jHbACuibV/BbGg7PDLBzvBd4wExJFR0NW6/jqZJKbFU3pSUm5xtezEWJU2FIlKKE/el
W0tC9QlCAMgfWujAkB3c/27mXTqqFexmU+9MHtNCCljnNUFOqW5tE63tSV8kV2l6gaZY0bIp0drT
XAPDRWleCzP6OCI3h3XRbHTi9k7OpEKphAvue1oOun39iYsmuWGfvpnENS5k4K40nBJvQzP4a6Gh
V2KICW9JMT7Mx6tajECGRP/B3EL8j5HYmlb9QkMMwaz8XcGhrDurgagKcanUn8Pc/qdVPOtr2QTb
GDPEa+zKjNQyzh6UoJBkxCFE3HcBj4afQdrxm5OrKy8pJ7w4duNMLapb15XehtbgQMh5PBBOW7qr
Kq2HlcXJd2fanc2ctNWOpeVax/nYvCHbZlx8cKN5t45zWEA50w1Gm6SNwGTf3c0H2tWNOgzFscOx
Su4bpZ6F/9hFY/PNtgK4UbGvPhoBKT+RBSgLuqdO6u9/DJKzazLSQPhZVrNJDS1c+UPsv+Tty4x2
VPLqy9/f8KwR+m2q57Km4CZm2baAK/C+sw2QSsW5IxLq72hJB2KAJTHAn6H1kcwW+QPYc0wemXFF
zXydmv83yyGomTDkbT5RSedNUvWnbjKN/P3NWf/jXHEdQeAmC2OSD6x3bfcBToTaeVl6NCitL+NG
Yq+eNjn221XlJMG6wcD4/RjZGNo+JupjMb9kfqLLlfYeWdh8xPIta+2Vg0HOk21fyCwzDh5cC5xM
gOGmTYpvXV9Ar3tV89jfe2HnXObXzi+hTqttiBLnfjBY3bmDeEFaGKXVQc/8xyRoViSTlfdzyTVN
R4lM1U9XPsjGZVT5pn9Cfxwc5ZDdSWl1JKeG+9CwGOgwKu5ME1OakpjN1q5b7xJJL9qLWHtRKPRf
dFgAMm32Q8sIM4v8PVZjJ2kZD7PgoXd74yIt7MxJ2dgkBDTXWhjGqxdZ2sLpteQpyPRulYQfzav+
lJDScdNNk0nwpNET7+t4UWFrmRNF4VGD8JjaxbWl9HaeUTygR+CDpWoLaEK5qR5d4MQZ66ufBPty
9PNbmdxamit3xCn6tNol6WZtBnfSrx+digSVpnXkZm4He9NuHwm50RnFV9hV7Y1Uy/AudLVjXMfm
47zpSw/83GNukU2hTeQKfYhwDRbjywen5XQR/3bNOJyK1jR8qVztXDi/T9lz3a9RHzfVMaJQZC9w
tjo7EwPCcd5Epvxc25VFU4YoMzx1OPoDoyTui2Ma7CmCj0OP8VqtnxJm0AvN2UMMGnXyR2ny9Z/0
0dvrnedc6f71n8hQVQL9qRwfwpoF0Tw90jvQwRX23Lvaw80ppHIM1Sy8KFrzxSpAcVq9XpwCBX6e
7ikEgYo2xsk4kCEOngTEZay+0XleWHJSRJXOy3R+bDqfboTWOdWDDIdo5ZIeh4AKXwkLd7MK9Id5
J+gdEPa+LNfz7vfTEVndKLgkVVPy65OI6lHeXM8io3lD3APuPWspBKD6vqPO9fefRHvX+GUV5dgT
s5Hl9jTqvj8RQ8Ub1Fax8mPaGuSfDWaSrx0Nbnpd3SP6+LEhMLkL6R1BCnGZ+VOjaJX7aNpoke6v
waN88Lb+uB04Dgob1zF0DcvEH4s7+L6SRVJWHsugFbsae8GyJjr52ow4w4O0cu5pUYQkvXr13p9M
7X6upO1HxcU/vAW8C5u3oDPCW67xXjVMXYxoNpxXx0CZhL9+Kb7Vyegb2E5KZ+kpSrUZvPTme9K7
y4e8/0RfcZnhr7jFbZjecmJYvYDJ/9+/nLmD/dtl5Kpoqbj1mIKfjjnU75eRYsSYsFW3Izcex7OW
yDujz4on8gr8fVK79cZ0RUS/+7WWkf7ma2qwrrpJXf1/hJ1Zc5xI221/ERHMw23Ns6pKgyXfEJLb
zTxDkvDrzwL393ZbPmHfEAUlW6gKyMzn2XvtPlLvXp1+b9TBeNdt4i0NZ/EDTmPo5TatknRtWC1g
m2nXjSp2pwKDIKE1rmm2lF3lvZpFD78+SsNz4HXyOYui9Xw8bqaJhHQliA2AA0Shf29zt4TP0Oo3
YnufS6tzX7XQqZgMuyUlirIoV4XowoOO/xFodVWceDIGqwEXFXpljtWpSUakoUByrC3c1/CnEg1h
SaGYEDXiYNVawHgMy7AeabTKA0l5bUzfHJqcRlcP7rwWpvFr71blgjqt+pXW+ltQxNU3D8pJGWbJ
3yTGr1E+k1aT6kc9LPxdGkprl1rhX10glUcTxfPOcSp9G0gnfa7b5oX3s2+/+wEqBvofhA2fnp3T
Mlx1MBGZiBsMlVHo5y+9KXFYOxpckLkfaktNbnRrZBDMHCS4Qpb3uBfhmr0/+Zc+pZ1N/iV+o021
BdU0o9bnqY4Ulp3FXjyAjPW9S6OZ3+PMNRhsiL3V+r/jwJd7iTTiYEVTwEhSkwtoxje1E/3+95e+
9ctzYYo2gASvceHzVPj8uHLgnBPbEtRHi1WvpSq7vgnsRyVtjX0gYg/bQ249zsf0fC3jpHhE5Y91
ZHIf4ctdRLplfhC4SrJKJJSzMXbjWQyACuY37OyjLEKPESdI10NTVZAO0iAmL3UIth7DLWQNnKvb
ymWebTqDdpTwlI+6puR7gOZryx7PY/uQDEbwVk9YpVZrU4zqInwuiHbVE7x5lQbNOsnIbQmYlp8L
mTpHO4wGIOiG+ILK6yojVfwVeP2jl1f1y+8/wE9FM484BpvipI59yKGf93kREWKPMi1LQL4eRv0I
OSbYWVITRz9s/LP0FSAspvxDp/TXHg2cLR3iPbchFnceWj9fujC8GyNMFPsQeFW/c4M03xoxiTHT
anYsNBCYtG9H9L3LGSpS5ab+hyf5rw1FTsExEDfxFHcMBr1PpyBtLbNqqWIuqRe+m5Y0iMdh1Xqx
vuGUi8dSYgmx2m5Xdaa9xwDP8z01tN2EhNshvY+uA3Un0rRGFFAiP3pFoHxXgxFp0dg8FtYQYKEq
M6AqlD2HsLhoKI4vBlXJpYHpcKsVrBC8LBz2YWmoL00RgvUJeHyPwGwWQdxEBKdazV7qg/qSGZRY
xjiNz+UFNUC9gcvsPrQ9bHRVTUKSlKVxSzrXOGul+oNghZPQuNmp+6fu1ufHDhJ8NPBcLEzanF/V
VCFAdQwNY3eogUZvsDrHZ8HkbmdrsOU8MnY00MZC2snt9xfqLw8dfjG6f9a6PPcYgD/f6Y2iQoSp
kxZNRLCNZvxBHzy1RoOyr+1IoM09Fc7PAhKQ4xRkKcHK+CKyevOH85guzv8MtszTNYOVGQpdnE+c
zqdWmJMC89aNyjvo9H8XuZV4e8sU1Js92/viWXmwgCGhbsbp6+4N/8UKXbEbrAJgY5HqD8heUiQh
Jrby3JKXP5zctOb/78nR9LRs1hA0y6eMu89P5iizisarGgmRG4tnK0mGr/+HtlUiMmtxLNE3GvrD
j3Fd4mon/Yl5CavSzg7dg1sTWSRMoT/rsJB/f36cwi8nyFhlU7WYCvSTxvDn+87OMNeSSCkYWA0c
gIZ/nDeh83+v/j0mSaRriu+VO+T72UfGnZddTVl5+9GFUjx1G+bj8ybIiP7yIB5sHSj91RBpH62D
SsBW3+MwD9d16MujoarNVS8mAHontQ/IBceqL/wXv4PW7ZLfNYVz1U9hqr/GWdSvwjhLaFliZxlN
f+IFp3SzJ8dLPltcCt1at4osVkIZ641A2YvCunNXjVPal0iV5o41Y7u3feGfqQDVa68KxZMWEXiX
uF75UZPgLcy+DhY47lda6/RMKQnOqJvHWlHdv7qhA0JKl+AJ6R0cH0Pv9sBJ39UBGVhBJOsTXcnk
6lvKLhjT8mlMreKpDwUewcB6mA/VEf8pXldnN78JZN3fRgZ2s/ndnGD2S0IzdH4zEZa3jz1vBAHs
p0BGx/ghWyXtmD3MB0Kz+OeVzD1m2b6ARKHqixKCNdyFLkSZHcZbrInZdfYv9gB1TmGk7YdE/efQ
/GZo+e/qaBlnZ1pijWHdk9gSvs1YtKTHMKhZ8WXe85QK252DE/zHrkdegpyaOymRQVk41ug2hLeM
pPOtzVAQgmbAMBq68bWuUu2giubp30NmmMXXkKTZhd4QflGlPbFVvTesky4cF50Zm2+2430UY558
w191EihR/gZku4zp73FxGUvQrnRZVNo/tLnG72A46PdW0QeTEFD1sWe8DgJiS5gV2rMf285S1zrr
zmriUa/ieBlDgDu4ATp9nGR8s9xzH77RvjDSrXukfFQbrfDiTxuvEOGlkCx701Qe1UYtzghXV0rn
Yn6Iu/gpjdC3GB1K0TB+CibsW29hkRVBI44/jjlus/EAO7npAOtJTrzzQsiLP0010jRxXq2ouChO
L78bhn9gpaq/JYobrfReYlm2JKQhoC1bqj3Vvc8leWeCwEOAC692KMuV7Bt0d9OukyYbL2sFtWXZ
otqHjDMfR4+pbXiiuxucs+mrnyo4+1i3ubn62uNIXhhtojzBri9WUd+PN79l3WbH1kAEhKthS2NI
/P3zR/tl9KIz6NJMVumkklL1ueAQlQ2Xi9Ixo0t7sfTG3AU1bDeQPEIUO9NGlFmzFGUjVnbsI4oX
yRs14PpRYz7yKAL7r/ZYLwDPJydn2mBV/cOUFsPhp2ekNmktEFuoZJw4Ln22n5+RwstozOP4he9h
9lsZ2t6m80YDAjTwSg88w1rRo5rBXRlWmReNjxHdL7gRhvLsV569MBX3qhlCeyLTY5cWbk7Kp3cY
scF8tWswPK7fu1cCRjvW7u641XzTOBpOrh7M5G9j3pk2TCm8lSDW8az4yaLVdfki5SiufhLe8iwY
b0Wl3YteH7ZBIgv4fT3xniRzXmXWF5tWqZItPnLjC8l1742xjxuyQTLPzGAsqJAGpo2PxQCRPlGM
os48j5aOXm39rgyoWWfi6qSARAs9gouudO+mgXy0a+ia6WShPLQqIlzdMySaGbxvsKW91ZiN2P7R
0Z97FXfp0HfEhzCc75RGefBTVbnhOvFv8NavXutFrxZyx92YJAW3h5vuJf7YVePHNHwDSzxkaaNc
yzL8TjNeewtr+GJ+7Q8HRCXpl6hLSZiLtLc8dNVtl3V/pW2bI1tBXYvjI1EuKHQUz6ocWhRRP6FI
VCwZXnKuihGoSqdodwz3/U6vZXqe31CrfuwXkebGO3AECFfiYY2rH5hl+r9XQSj/OTa9cpq2vuYI
iFY5Yt6++N7pQsLBs4vHrM7jbRTr5aGlXX5BnQGcsIlhJQMIXik1mtlgaj6awqtf645WOXy57KQr
efJaPuW2qF/R3norRc3Je6prfS3yBJKC036jy9d9t8uRMqVoPgLMpyifnfDm5uOXsMAOa0+ISENm
0RclZ8yFnfSRDxZ9R5CTV7PwkBPnXXj0nVA8tuO4VBPSSXG4OAvbpTNZUYXbCTVMl7pVew+VW3nL
0Sn7NakIxc1SO+PR77sNQHXxhapotMfLUT9ouV8/qIBHZJf618Ds/WumRSfQyaRtTiVF5391xRiZ
1H7EbLSYcCPica6yml3vL2tRatsZh+62ctLo17uocZYudS8UAWzG3qz/s/n3WF7aAM4LpVgkVBSp
2SU3AwUatVgAQmVg6w8/dj0AmaEiw3Oz1gkv2CcTgd6bcInOYGcYhu3v8AOalVVYzUMjoakY06tc
c27IimGhBOK9N6T9PlTLIc6qD2lXziq1fJWCnade/BY7WObxv9cajkrhV281uoDJQuMGGDZbeDCo
YJB7J15dhATbqBAxdE97KmuCC3RTgXpbwqp1zLDbK5oGYdtQvoqa2X0DQugCP4SUmZbER9Fgu2wQ
rNVeG58Jv3SWptmpj97wl+HYHUjA3l4IykKPCY2prSeAtucyGbZhWtcbsFSoIymuxLjNll0mxFPd
N9kCqns0JU/G5AXrHp8kCx23QAuBJRpAb9EejaZ/1sbE3fRo/49u/5E4cfjwr4mLppza45bJnCFc
uiUfFB0wZjJ5tO0bGZyY4Md4E9ikAw+vui1u0Yis1JJRt4ukfPhXczMLb/7drcpWR43uaYc29/uL
wEd90ekAqwXDqisBuMzHi7z626+tTZaN2op4J7GLS0t96Rw0aK1DV9fGFJN3o1zladEtkZqMq2Si
ihgF7sxscA1cNFApK8AuV3RRCq1ciymjSmtg6sY3qa8THe3C+v2/PdHoBhiBiVgtxXmgElGtrYoI
ZGfyo5ZmbO9coRYborrIP9W5xY55qQTHthd3imCGEb+5VVM/zRu/PueE3j1arlI9DQCu7Rr371Lo
jHVSxRzuISA9zK+Y43rMsoS6HqkcBp2JpI7h4mBEWbOIUUwfQPPFa4qQ8bnKVBO6VSPeoRudRKyb
z0jTwn3jglYII3CdTasQgsnSk9QKejxr9IjNbgg6ZxmErvLQd72zG3R13DGAVVc1AGQZixSSf1kF
W6uEVZKn6CplE5WPCJKGc+ok93mvk/aNDwH1ja8NjzYeEUZK40vEt7Eh8PnFB1a1HKSmvTWo3BaZ
lB7yesdeZaNqHZV8QPlY9UsMWjNU5aRwga+lTqk7Zqg6J0oIqVKmTEdt4wfbcMYahmKEwzVBVNqe
B/bC03GNmdYA4ExN7hn51R9qYXx4pd58VSIfRzKQfXq54ySlpFnNYqlaGrFmPOUa5YIRlcQj0QX6
KqF/5eVqvwlEP1z8js1oJEQsjVGzaHTGb25qE5QLSbc9EUUUHxgYirw+W3r+mI7EEMcj4nCsjPpU
37UC9YZWqfvRFDOrCtdgHTwlplXc8EQpz4RKLpPHPs+a97S1lHWmSblv0Yy0LVx/rBxoRuzv5Bp4
5xLZCGLBqMseUqW5YGY1Dn7pv/SOiA9zXIq0HXNjFBkc0mlxapjiAEP8RmplsGsrOuXZ2Mm76r2l
o+fdbWY8O6d2UopEnf9CVRNvWRdtQhygm5w528rCurxhFaTfoabrd1PcsqDUbu50xDJT+PatrS4r
NdxVsfkMU35b6yXmtCl3qoa5d6SV9pfSmShDKZvOp9g2XXvQB/dOqW+rNIb9Vmey3hRZmuz0DBYV
xMk75EBIkNC1J1FEfBJmgrPM6vODGSvroSUtgrtPmRJmFpHTUpzJ+AIo7IQ+HlBFJWRBVEWwmxtN
/ii/BFqeH+yua5FIsYlKun1NiVgi1Daz/0X7nxMmHUWytQCvgIdEhZ5asr8jMan3Ig4JPCL0eWVA
EluqGtlKtUqwZDWAW2IHipqy8lqWFnaQa5jdWnsDZJDVm8tKd+kM66KstTvAATq4Hfk6WbMzq7r7
7qkE5cDoSJ80jQhK/ObmMhe1uxFpA0OF8BF0tk62EgOIPuavDs1EVa4wpRY3pQpIBSgS5xLJtNyW
FMlOojCqpcNUa9EXo6DG2ovziB5/jaOHNrBRoeQIRvXNEeYjTuDnNnXlq9RvPFGas7B4VLKO1TYK
wY4bMH3WC8R0D8Cps9aY0n/YXtcsujLmf4bUsdY7JXtvyge36YOvaP34zBzt797I2rsf4XnNHNV/
Z/DhSRQVZzPSnVU78FN8jQiDUh6vc2R4WZN/0hsPTV6LmwtSoAnD4m6wViEtxP9mO4l/mTdNRQPd
8Ah8Docy2+akNx4gwEHWCvtsPVZ+8OL7cbBQm6h7aJpJlWzK8KRMG3wF/2woYl3ruCxvSW0TY0w0
ygNUq+FCaLyyAM7tfZ1yAReUiPRbjFjvJFLDwgECUx4usrEVhKA9kjFC9VBvG27DOnw0wtrZN955
0GPnbJeGsw5H24Xrwa5OjtNZC6N+i4rQ4imlPgc0ZSYDt/WUhzVQagviWxLXxr4vbzw/uksp6oZK
vz6B+LhmCtDoXxUA4ShFnOpitGNx86T6HaxI8tWrWBRnEiGrW7boAtT+9aIH9fAa8bw46nGtLsFR
BmdpVXI5lhrqLxNyjpgiaaq2/xgLZnhTlsNdo3uzGKvW/Su+D6aafEeMjYzAyuy7AyYK+n8DMGoU
WJ8sXX/SEjkeKzyFC7uODdIlXe1aKPVufnPe2CSsBHRc7u70A0rqXStZLSpiCRnoqYZRgP+olUk8
OI28016pxgJFozXRbqehbVIkd77yOuQImf6wcP21Tk+p0cZdRNUMl9FnFbRlYnyC7OjtmevE21C6
Zzp4aLViHiKUifptQ4DBDkDqdZimtL0V3bpJQeBJvV4pRN9uFbJayFftwsX0qh9EfP/9ORqfWFD0
EjR4drrj2PrsGp7e/480VHSBk5RGQ2rBoFT71GGhSthG/WhkOb1iXVsRhks4CBSNZT117zoX/K2R
IBBrRhd0uuec3Zq/TMly9zw2qLByKjw7zIPwdOAvHZE7LdMyTLF1mvfATN+prSovplHDwW9Ee9ai
9kue1f6eB7udLHIb6lmeqX+oRM+dtf8WWfk7+QLQdds0yR37s6jbUUrTK43K2XNpAiqG++X5jBvY
MQJilNK9o0fDlyrrvINEOo3vplJX2PL8/BSCQlyWmqqwLnHOjiGTeOnVTrHnAgaPmOVLQYTkQUFk
iKyh+SLoA52DysieaiwCq9gzlc28C00+PaQtYPl512ra4J4GhE2anlzGZVRvXMvPkcoqsGFMC+es
p0A4nTf/vlNWWXByovgldOBJo0Syd7+/JH4t2vNRURybavcs3Sjb/3xJRDAKbcNS3L0HUUKJEvOi
Neqb0UQkxYEDfZfqQi/Ixzvbw0TnE6yUA6v+Q7Pn/9Nvskz6hBYXPB1LCHk/n0UGhhibTGHtI129
MkMM0FfKDdiuo0BJswsAyGJdFNc8Ee8ZSVF/6NR+ho1NLQPLouytUXTCY/G5yaZIWQRdSrxsHXlr
o1K+cItnl3xIomeg6+DN8TEc591EluGqhoQ6tA9VidLRbKttPyWgqmZwMXsbxzoqlpUURvmQqZok
OZZZrQ/N+2ay5F9S/1E/XLdnBQFJ223dx3mNavWqucEZC2J10vNkrPMOQxQ+//7rNpxfHgEaieH2
hFab6JbGL/W1KoyBIpj+oSnh12ZNsxlVtd2SPjC81jBDhRMVdwxK/VUfGG6nw7nJunD+qcI0B/zf
1rUfu+KeWkEEDJ9mmJ6kYEmHddl2yXMaavGzJdFja3Z6pzGWPIdm8NgroXLhD4RiRH1mFzRKc543
0rA/RBcbWzylfCJxVKs856e3WfPhDSjUArzB2P746X//HaXp9ozglNYkihb0aWvVbRaQrit5nzNQ
ishytrSJOjrHpKHMx8Bx0ltmws5fXB3mWIR0WuCDs7qMZMmc5n6mU7Cs72vUzvz4X9D/r1Ia6ZdS
4FPrSEruY1kynR9wPk8J3yNJVktoejZiaigLcarebZMgcKSQxDMDSsbzGMZHokayxZi2yBXILLkW
gV1fC7IqdsFcFfG6+gpHz7uUjqpG5yxLkm1vT3MHf0xPQAvcx6wPptw7y8O0FXmPniscCBzyPL85
b2Ap3OFAR5d5T2myZh2XjNkaCrtFVU9JUoZavAQBnVHb7MZ9a3flix5F+Jl4EhyJ2CpfMi3+XnsS
TJI3fKM9bZ/1FrgaAb3vJR6I1WhDzevyrr8lIcY91dqWev+CSD0AkGsG53ljGpm3CxVDrsreUi/z
JogEBZBEf7Gpzu/nQyla6bMW32d7Ak9zgqrBN69VhKJkDbPxWHYmrj9e5j0TBvzBdWmdgduSBACa
yR1P6GufNs4TnwnEAgAOu7yMs+MP57bv2GerzSdqsVKeQ2KLhklD2E+bplfTk6zr/KR0ZX9Cn+0t
qVCG7xSUHzyoUE9038uD4opsjZ0pfDdCAqvjFLVfXzvrRuVz8NwoXiq2iCYnurdiBezvQofdAFIs
4ozhHo56daP6gCzciJcZn8aC9ZV81knFLjOZn7Siy4i/Bk1MMo69JW2eW2rCFXt6qm+KcOhWWi4w
Z1ZTQV93lScc2e6qjlISDKbdsXXRFHeZsqS1tgnt8DKUsEAWuv/g2lSXC+BNTW+WrzZNySWfeH+T
TWVtRkkCWWbWFh9YnZwo+etHBJ9M9w3/pE++QEko6wMhCOtO5G9IUZODpMYHLMlFla+KE51m7hkm
64eusb4ag3GfKylKnkenBDYZ3oBMexGO0u8qB6tbBl1wVGiDzxs7ys3z4A7GWRLwtjG2EUk0ykKr
CQL26+YcZpZzVRwjIAmjgnaM0m3uGzbpQBCTW1mXqNf9U936+arWjHpL7AfB4FNot6amBZhKKLpz
kPd8bN5UDb6MgcindW1UT47rhy91G10DoijfS1HJRaUU9rOhKtnKqyJgSnbab7qAX8MpN/u4IPWy
8zrvRP3uYNdgn5YMXeLsdJiJRZTcO0uP70UDpNbUxLIhw3tLzI7yApCM9RpRo6e2TP/us7hZaUWW
XHQA7gwcbPxEBGsbN+yyCSUD73xw/hmuu3rLvClbOJ5ZbvDXqEjsSPvM1bx/ChN7gwyqM86dA1e1
bMa1bbROugqyuDr5KRvWalRmxvQwcKsOJF1vFC+xD41VpiwM/cRfN8TrLGJk45SFUA8RZSv/2YTT
7nwMOCu56YObrPqc6r9dKl+R0gNDhqdE4v04Xip4rov5DXVs/0Yz5twQiYLVHVNvWVqyfolSOjqu
AiJ7witt4tLHFzP1jXWhGNtO73UGCLxqHVjjbTwY40IOiIhXhc/M2nFOWJWSYcFjfVo6w3zJfA3A
dWgOLNVZSrWO+ZEYmv6QdtJd1E4k73FI79jT2on3kpCWm3p/mPv/6idm3mRO0E4mnVABvU9aFQNX
mt7WdnV0rZw4DuRZ1rZBBUhSUTl8wYCwn1bWH8PU11ZzchPbIc6BjLd0D4GPfS0J8RqGwNsNWuxu
XGboO78grGte1sy7RkpUTxOl/YoGNb7j3t7MYxPsn3zBl+Zffz9R+HVeqJm6DjCNP8fAJ/5ZzEFX
wRpUnXRsWpXuZq6qO4VLnrsSrhrBlQdCr0SzrW/TvtxEDaYbmov1ySjwr/z+XGZNxE/Tec7FQswB
vgHXuKt+EtJ1GfnVIwidg1Wa4sj0gEUnSMlzmBbp8xD46xTV/2vSkZiYOD5dF0HcIioEKgSZHqNG
1OPyq5nfCz+nThcwl8RyMiBpZmNUQUVYHGmT9cSUbaeN61BIK2dh+VG3SjoTLrZiBRb2ru3xu2R+
ou7n5HStsrjXcD4R17gfqbWCPVeMLzUEwo1SqvU294zogHNDi/5wzf06ZbYgoWqm4aL0gRn72cHf
a0lP+5vYOEuQezd3R5nBB2CgArmECOIyizP9PaGdC+k5T7//Sj7bzT1t+u0IbCycYSb6tKlD+p+V
pBvWahOXgbI3Id6ckta7uZW2rQx1HRhluo0UKghzvQIDVrLuQlKCQbetZoW0LSHx/eF8PqkMf5yP
CUwBsRoLvs8AUBvozWAaqbJv9JoUZSsDpNgND1ldQf3q8S4JPVmFkW8cDNezjpGPePQPp/BLAcDS
ufmRnrFWNy3unJ8/Eo8U6kImhr3XyoTg+NRPTlqY0XFsQ/sUhB2TWst5xP4Vf4NCdQ2KhcDde9Kp
y2Y+nPuq8m6TJnpbD6jZ+4po0j+c4S9zf86QWwlp1lSiwLrz8xkG8LY9girsva0O4T51A8yAOAo3
jHA3XcmMNfBUKo8y1LZE3ZBOJlR5hIjR/eGjmuWDP93Qlg3XGTewyZpL1z4rtCSkCV0MdkSXhq+s
oBRGNN5LXxXRAymyeleaK5Ex7KaNWz0qlZM/lFa5tyv7qbIZr1oKp1s+r2iZxlCOowqCopOa99k2
N+2VXUM+YlPKLVCmoqDyqYTHpv+ja8f4Ra3AvaepyN0NTzU8BFM/f6KwY5ShaqzqmLUdmgThQ2Ry
9OvQpPp1jBxvN3YK42tqA5w24yy75s06AS3hL+afs9IgpJ1CQHYd1M7JGgb6JUMbvMOhhiiBk8pO
7WcxfrMaYRGB1bpnt7GIZIg0VhJJh607j70HpP/ugXGEDlnkxhvHNcJnFi3xBOcigHfajaNCP6AD
dhbzbvgnqL8GQYe/9b9fqo7o0Jr4pVA1KCp8riSYURabOOwg4aZquTUDQa/CL5s3X6NW4hRYmzpX
9V4cK1zOx3Psp7uhFuGmUJz6DZf6lbxlMswcyvi4sWvcgbAxlXas3m30N6otBopHSbrrU9rXI9XU
N4kDcXqfuQNwDRpmewUX7ZOZaFecpvV7rQi5VNpcPQk6Y0pWX1IaLRcbrf8G2xdPClTql/mNSBrM
ZAwt01fDwGA7v1OAOes7bcI+jTOB6swg49+R41b70iAZRS9L5T4fEwSljSh6Tkrp+XfaLO1B8Qig
Q6Fo55SYyHgcyxWh4tZxplawZmxWblwa23m39xWVRlDRrebdPBDBCS91vuDhz6xTVmLjlqq5iiyz
WuuyT2/zBpy1wuyHyeq8a3lOehuNuqKcrRbEU5n5JgiQYAymEt+Jz/EWonPvbt/olzKjCNpOKjs9
Ua9WoWs3w8jXja/GN6S21W7IdIKRp90fxzL0Wn1cvSslWBOrgoComUDSKwqeO+T4xUM0+eXiILef
Gg2Wm9OWCi58mJUzH06TkaABXyNH6yZcXKZfqBU7z4FcUewov5Pf0OAwBmBe61JVlhFo+QPa59eK
ds5LXnX1uqjrr77aMWqT//YwVlKiP65USAoDSDgSTLbMaovjvGH+GEHPVr7qtQmRtHDNB1I4ySeq
zGRbSUe/5CZR4nMdMoqz4az0fr0Npld5R+Q56YHuF42gVNZNwcKlxZHEQnvDGpctvY4SlMyDbjvn
GM2JRvaULc1sgUDeydamKBZ9humVjecQ4PDCVbuOiVT+VYJwWUDZ9F7G6RWlp39ezccCC8S7ZLXu
BwRIenn7jIBWIJNHmuqm0I6LOPI2Xtgnt3qiGTpeBwbFAXbklObWSWP3jXJNYJIw3qUCSxWZYFGD
XsxDNjXnove2ugCUmi+g22UHppzNzaaqdSSX+m3Wonpd+g2RCz29IQFYgV//jE5GXRg0Xp67pFz6
ddVP39drb6ffcLbTPVNBf4ysN15dkZgg6OF/hZQOfsTlcvvWt8mvoSgO3OAg4Kqs22zbRzquoDD7
GsUk/MYsGB/DxrPWPk1WUALMsuJmMHZdavq7rMOohc27OBtRUpwRw5OeSBppRoBtUp77JFJXCiVL
UrumV2bZcB0F0SF1Mv9iGNoUisLMzx4bcCNqMJzc6VXSJWgGDXkqYVbtGGpO9qRCmWd9mo5msDDL
dFMPpXYMMd6YGRKiSkUY3zVgA8q+AByCxHMJyIvMbM1ciiIan3lkRJcI9QgJoEX9qo98OGHmtLvG
EmI/RimMX3R9S+KJox95RoD6rQsh9wez8v5JN/IagrGsluErdNAUOplWbY22Sk8jUYVPrdU/wc2s
LrRRgsUA8WFbMxwxqUBAcLQ1nNYyz7dYGd0DfjvvwMpizFE4OyHiKS/cpC3zlJU3mAk5LAp0mxjT
mgKQQzerHzbT2UrqAyTspeWepdspF5Y3LCpTPu4CblNng/qJMvniUKP4zqi8FuWEIUhTGvF5L6+R
y7Vs4iAmIdqE1usNcHLqcDuzezX3m+0FayugnRyMpfgS+tk3X5HdA44x8jjyyqVrGuk3qx/6VWkW
7jqedrvc0G4wmoPl4EdouUdbO7VWEh5zdC9TaM06SbUHUJGU/Hp4B2qUAvNOoOZEVm6duFA2DuSp
umgaRMNDT2KVbm4I2zHJGGapyvq2gamDoVMvTzJtVnY5DJfSzYfL/Ko1XF4FOR6AsEX3kFdPyCSr
jSaBS3vdWD3VxhicZEjk3PxuA5psRV5xuKlEvZqFID1ojvu0N4tE4EqjAMpYzDrSy1kdq9WHold7
SA7FF7pF9bZphheNFixZztpucFjazy6vUK/ukVSvIZ87ceyGdejGwD4oiiCdXkcbDcbEqpeq6ver
2NCLre/qBPUZolmj0tYJPiCXLxYZ0crTrqMrdPY7+WwIi/6kTZfi7Ac1kzE1gzI5H1Sq2jwhyI5x
/28LVzFOdICUbZzBVJ1fzcegUXULWL6UtdqoesmNhBS7thJkQ7ErDPfvgmyNS6Z2R8eIaEFDRxwW
UOTTrWqhzwWPkD4bQK1NjxrWvFdZzt8ox/JzxPJzhXzdI0yMKR5pnvrKQzt0LEVJbjfTgTNPH79b
VfRKl3oUUj2Dci+i6IZfI75ZJNweVF1Rl4nr+DyD9ec2y/WPXjGfExqQ8wszbZ7cRN5NnuDXhkfR
ytH94cnroncU5+E1SgWN+umVrIkqbLxlInRrx1o6eyhmeUUZ478MkWNs3CbOHygy62TCBuYKXpBb
ruwhfbXgi60GVVr7MIGKM28IK1bXQ5zgbTvqEQkDXuoExyrHrTIkXOSUYszWdAIU1VIccj0/AKLN
nprey55ITj7arRmuQwOvtZMgnFbTrNzj9Ale/WJY1KGVfq0h6G5SBx2d+v8oO6/luJEo234RIuDN
a3nHMmTRSC8IyjS8SyTs198FqOd2i5poxrxAMKRIFlzmOXuvXY75GU/sW9B3+tIWTrOfr87SJXxE
UqR3HQzH+Vgti9AY3uJRsfbw3l2CV4u/kClJbDZE4UpPCze5TsKN1fveKejSN09XefFN6ONgZlh2
ZU3GI5uxrlGT7/tkIxv4RI7+6sVtc/Rxpy11o25fOpgHVaQTgxaqf6XVGiIEzzdNcx4hVVfXMfHr
hMJr4i5iv5YPOf3th3mtMvp2QehlBdhTlw/FgI0+dFObN6cJqcnZiWR4KWIxXFEOVnd0s+vSaY3X
XBIPLtSKIBRC7YbKPxIlYW3N0bgG2bvte80rby9rrzOVWHVTBAENGsYoI+hgkv0eIorU5LWiaaNx
4W3ENLYJ9OA1NVv/QALNX6LrkbXQfnooywgj8jwmmBaw77YFEoGHXkU6FCPXeAp6shUCKxsXySSl
It+82rZMZg7kBTOIqIk94DWuE1hAmY4swlXKVOjCGFY+urFtHizXjxbahKHBrMybKuKMtSlKXWMk
Iz2z1qntkJcQ5N+J7MzfqSNiwHPJejCkqu5pNlJ4z3kETgv43O2J4IhNoTVw+twMXwQYa0fXxM4I
iu4pqxnTSohr312wPoiv6HUP52hahHXOBKYYtKnSSvZHU3pn0xveydH8ofmTV5xzfQh6U05Bc7QJ
6JFIBwkYyWnLsUqiFFVlcCMN+TgYWn2dF5YdENLlomLW67oC1cmBeR+58SF2c2as8z41rkaPQgzV
H39IN6NpuYvR6fPHtBbqxbfQ9hI5+FhPC3KF/K01UtRR9JHM8hgTMyLJstzN3yFEiXYkKpY2uCUw
2GW2SmPBm96p30mlhxlMIf+U5kMP7Nu6NV1RkL6LFEKmCC2qEutRYzkNdscmO2h1C6bOO6Kz8A6M
R72DG+tyi5wSNQV6PTv1/Z2RUM3UWn1Y0b7adIoBIoTJxIvSFYCb2vHdr0paz15tnCqMwcxiREra
/GAw9PP0tR6WO848Q+5iiNelmROcOLHJqrY2qoVamc+1G4i9insQbVkU7XKE/ICU9eE4Vi7ytlY5
jLYZA3aZQgUTm2zwyCoeRRz/MMmuwzSP9VLPI3kk2jveTDKoZ4LVf6ZRnf4ER7viIs1OqV83237R
jxTerCp1toEVUrGcNvmTF03ZZ2+B1ob7ksrfev4ySh+boCPRhFZUK8aO3A8ePjR+tk5S+K+UElJo
hASdg2o92jEweYT0la1VyoaIAKrzlPJPfj/e+mAodzNoBG2ediL79CVC4sKTKD92duU/yrBJt/wv
yboLfPPRGmwdp0qJ5ILxyTWu5ArPjv6YZjmEmbh8KfzCvvjZ8OQYZfHSp8QGqN5fod7Vv3J6yhLT
kVNzY0Fjqy8UxNRVaZBxU+p5eAC960Pf78Rd5IpzDZ1uIzHtLqivt6dATcZTrozUAxSjJRPOg1SY
lcmisQZxURQQTqBiejKLK3evpMV0hUPgmBfSaN9UqB9Qea2BnlzV7pUivfI+dZ8NLLnbTrG4Ldqm
WsYEEixi8rxJSSkaUpNaQNaGwSx3EGgSYgUny4yuBIiVLgrPEscB7+1T24CKy5IRDe+kQxRJunXM
MV6WtFGPUchUOfdl/t4EPCRw6J7URA3BpJqY0LMMTWjq0ibxDeALpnUYYgl0YV4tXUYpI0CxraU3
oCjV5AGpOnNdevAvZGxWR1XjWps3Gx95kWUIokKmoyE6V4a5FeGpVYVSmLYdsmuknqY7vKSW+qYF
zCUVG42ZMqTvcFt+mnI4UYen2eNJi+5QWhHxMlhLkxobMCf9HiRhfwf2LrvMu88LM5W4iUbvQovU
v5Zp4YNNKHAg1c1GGGlNAogTH1ura+hYJJKviADkQxl8oVCN+9jtxQ+e7EvqYOJoFoMNevJ/mqCl
TyfGkPlRtaZ0s4qqTa3IY1fo8lj0RXOcN38tiK9lShp994GRLeumd3ZRnbRPPo6fY+qO6aJWFYij
PqJOqGTyPB/NEpzmyRBYK9Ghu++L+m1q2y4dEbTfipZ+M3LZVytMwy2qPHMH2bm9ML8MF00mnfNQ
RO55XnMC1do1RX/ISCGvCBb3FAuothaFnC76vF6nFwfbjHh5WckqQdV1Anz4FUi8cTCzTnus7P6H
Lt32OOuOMyNNHhyvvxl5ex/z/kIn5JmwYY9heMVbzLVSNHFF8qWvKYAaggH/IAklrXjwgAGWOtbe
MLyG0FGubjrurSj5WfSq/iIdZQQXbg87122MF1pYKrnJUFjmo9Bkt56+GwZhYz+0s+0giLJdgJ+y
LknqrM1ReqeYGMqtVgPAa0K1v6pJuyjRO53bTOmv8y5D1xFDcio3DXTjRRFozZGE53iX5Ha/miVn
Y0fNzemVfjUO7XCRUXKYJ5JpOvrHXwuEpQem7gtMqKgGqp96TUdML8cnU0euqzdEpXstPIYk7soj
fI+Dm0n9Xc0KY9H7Y4GBSxFUyLrwnA2S5FTXCUitG4IF+tli7ypNxkTNiA8kd+zmLaPwaOjipeEN
p5UeluXO6JCdEIMm7Rtxwefcgq6u1JKZmlXg8+vStd/Y3pfYisM186b01Ppxfa5K/cnA8kZOUXdm
zNT/Wps3aX6A/nQe6kl0T+sBYXxQXbD7gusH5LjEr6/cmGsotxw47soMomLzz76i6X4A91MO8y5y
13EBOXuppNsemdppnu6jIo9XCuZ/GPeueuATw0k39fssNU2Xao7cpMy6euuScbvXstQEk2ncctXh
/VpWww6xenSnD4SSW/W/STwapl9zH+Yqtdc881Zd1Bor240eQhnktyrp+hfTOWC1LbD7jTd9AJpk
deMAsRXhZB+CVUJbmTPSyUz6uHlJZhZFm6KkLEYLqH5zrBqplJbKNzig8OhhKm/ryjMR3eTRWco+
OleyUtYo+71f+/45ECpueM5hKh1KoR97mwlP7uYvIE3cVdCX1m1eU7Ckpj2mGMWT2XPfKdoWBYuK
eJlNDXk78CHcC1GY+8ccyA+8c6Rc4xRx0ikNbscBk/hQdY96X/TbAUjpeV7Mf1xQRwiyKRa0yY+y
6LMVqgwYdy1654ssRcAAg52wkgKghCRmDs1PciXHgDm0ldxU7b0l5urCyUmxvTfJrfRd6jghLL0C
oF+orqum6U+6FtKMTnPGiINiLTDAeUuSF2xnAxDAOHko1nhP4dlRuAc3A4yVR0/q4RIlV/OeACBO
bca7ABk2RR39CLsheYinxbxmqkXyIC1nj5dPuQmBOqhX9PbMpLy/A8XZGKdsujNn81HQFxg7sOt7
WtJcgZHIq9b50dLS5TrFD/aU6+LbqHjpA/3sfZYZ46bCNXOM8A1s9SC0d2bS/FAMl7AhEIl7AgOC
J11FHEWTuntW8a5g5ptqyOVbU9bpwU2x7iiZ23wJku4vJCDqtQm87Cqy4hRqqfHQTQa8YVqkVvkt
c0MIR0xaXCkxNVZBeqK1wJSrDJx7GFKWchT4BoCFQ/8nTHGkhb607gqjorXwOkzXLUig2kkwbU1Z
7YWZdgdJXuC/NhvS0/hv0AVzAbs8BTzz4I2qeVDM4BhaHW9espnfXCPfNJXT3tPMKy6W5p1oIK38
wfnuaX6zy+aMbRX5euMCNY86Z4RTzCIvMWnEBsO3EinDui9UnDJOuOz6uL7MUizDznn0lUb6gh0E
pl1pKtdYpPHe6buKegSbIZ34Xa5XAyhp9CldAxTaTAiSKyZutZ9U7oNRdftRKYCCkrt4dEZHW9iq
Fj7rRleeMyt5nQ/6pu7e/LFaS5GA2UPttbcyWWPIKOsfduIsazhQz0IkP+IqP83IndovtaupFCfL
FSFGmTTaZjjpMYATTGM6YbGUesW7JE21W1AlS9oZ+d1CMb9m6OZSeUqsAxqCejnQUX0iQgQpWkQJ
RMiyou0mvZ3iec+dsEnexvR4FtNi3hxT215QmgblEqmQLFpl65dDcOa5w5PU5tpxMtTgsWGlKxAs
KSWLTVYn8mcV4FkBe2/fTZP4P7C0DaO0XD0CCQSFRD5yLBAbtTbIoM56G3pvOItQM3fWiE7D6/L8
7hbutzBythhCqXqn/tAuR6WiYkp6NKND2X3RB9ucFNbRmSRafxE3XX0r/KcImWu0sEneoB0Z3RTN
eZPSVE9NFGnAnkM8qGa7TqLVfO5n4Z09wijnnoATVRBDn2MTbUjKGo65qfBvdxzm7f/591/HC7t+
spsaa6ceBa/ZC4ZH/Wxx6rbNVBqRsfZD1J1+MuhMnntXeUOvE9AzaMpnragDrGpxtSeeYFV5tM5d
4Z/1CYmkhnGwHQygizUhd0sZ0sMJ+wEFCs6u5JjYwyYsyp025NEjCob8RYyvmDXdOz2S8a6jsZz3
6saNdmxIGEFT23szIEjA5UZYm5pfvkXJ2rVz981KSG5yaQH6suXJX2TTlJAiQg80gnIeCnaCg6e9
JAf5hziOfJTajbaojSa7G+PYH0UNIIpIoexO9uZej4x+ssA68VLLTcylyZOfiPhJ7zF8U6Xp1uDc
aiq1QuERp8vTvIA10fxao185rmjKUBP2gHJH7k0n4eNb5TePmjcBcqLK2HVC9zZ6ZedvEeJIz03y
b1SaqCZZtvEgGWqMfdCtXcqDd3gWzjZpsmo1ZylGFjGlvcGHMh8V4ZjeOgn/YspgrKFqLmIJLUTN
7IAhg5e5u7Brd12uKaeq3qJ86B7iQNuNlvdQaZ11nBeEX1G5qugW+sQ1kZD9zfGLCuhPmKwizQCh
1/Skh4NDqaQhHgESk0SWe9b3xkbjSgTCF2rd0ToGeL5Ru5hGnh49xDypnpmKryNDWZptRpWRyU5b
uP6NvBL/hoo92/VkVFD9Z58w5A/hBc3Sz3KHL60bNEyl8LdGvakpOy+S2C1eaRGAwZKkc86bVHmM
ZRTpWEBkn9+0MN73wnNBSiMjLJ3y77Wg2vlZ1hx0U/0uMouEN3rLuyis0IA46khgQ6qfwtDxHtLQ
fohSyz7pvWOuaoSquHFa+zTvm9c8hMpLwR28pKloAvhnMa/lU37pvNZ4kbrBjPdFaQIBTrhgUldZ
tCBiWa6qlBzMrIP0jza1uGhaZIAKsvN9QQbguS9JAVZyO3mxsxRSP+9P6gN3SwTeX2Wf3G0uxYU0
QcK6TmwgZlQczqdEmKxojLLsOLurCgwwnbfvrojDEA9tr966Fo6DpiRXj2DXW66pyRVFxcKfXASF
UVK4C7oKpQcKpZLx4hnVZnY16AWj+fGGr/8cyBAKQCm+QOd59ccwv6ZD6boLh0ToRSMycKRpVy/c
PJDPGhCgjbRcGo3TJg1O3ImBTeratNlHvbnrYwp3cTvWz2OhBAcEq3hOPGMzTE16Qug8fg5rvUsE
OfXS47xrXkSuDI+EQV3/+dJ5f4bvfKV1rQdbje9EZiqXdmhHWwvX4xYHiiRooCxf9aKxlrqHjxxp
TPkad84t6FSxziWy3w7J2C2EbnUm2nrVTaJQsgON5IZ6e3qbVg6UDkbtaYBBC8GJxSBhXVclCIJC
jNh6WcRtMF7ouViwPdFS+U+tb48bcMzKVzKQykr/mpeVu9E6ifFO9Yo3SZQx4sSBTmXLRW+00Vpt
SvzrcKu3UzFKFC2jLrjPh6lMNCONQ62yj4NwSW8Y1HrrDK29tVOumwhdLI+WJFrmY2HcXSURKz0l
LYv4Yx0hNjCvNGgJuInS5jFN+TI9MBeKHzq7fwKkZFNCquo7aI4QOHq/RpcJnWVbj475FGBSZhhc
Nw+ZJ4y1U7UMWgqLOnTd2cpnGpyPKqFJJUGSk2XZaJYAXXxQjDCckk5WjwbZYjZRiS6ZK+RsO2RC
x4sqK6Mnl1SuAXL/RTOqw9CP+1+WMJt+U+h73jqW7VcH++WqCWrAlEmqfIIA+pi17c2/oucZKqNr
TbM/0i2KLGsbqEnM4S2ro+PPRxz4EPNtHn0rRsfepYtVbkyFSEQA+0dLYFcqzKx/jQ0oLI6szZsV
xcqWuyvV6vwKZje/epB3rxhyk0/ERH8qFWEY8TIBz4O1CULr9In/S4pWiSDVErLWDsjRhocykD3v
NcHrz5QhzXWCDpLUfBdmqJO012S4AEfzMi/I/qg/cbLMTpF/q2CIliHV1kUMhBMN1eIHjZWrhxJk
eZ8cBmsUqKaH/FXR7XWCAundjISyagoyoAtFF5fc9+gf9ibudohi69yPy1swrUWKGz+oI7IN6evJ
Ja69eOXCuv9SuOmxrYrhp+IpiKM7702jr0RCXdXs1aGC+VuRyzsvWhEgrq0HdZmXVrSp7Z5wulQv
zqNTaZgshm6DEoYgP+8vtaSqUk1Ol7y7Nr463lSlsy4Vchhw++pNTgu7jtdQgrNtMMBlIUrcvVdm
Q7s8zCAalhT59H7QQED09MIiCCmnJEucDdfn+EneyP92wm3UYzoiIxwsf1yfedNYalFS5DBFRL25
RFlHEap8HRD8JsG48IK+2FJiEFOuKaYmghsXwVSZ5R38iZ/mTxUmQefwSSauIc9Ye/5d/3XxhRDe
Ktyw8UHt4+ZmxONjnbbD18Cx+2UiY/dRDFa+lIGS7L24BPyTl/IzIOxHYhedBT4IpHQmnEkbUO/v
N0A+oNouGFPSbVLThzRvtVNYAmbwh+FaBh5KcUvbB7Utbn3nHlRMHacaOfOlyYJqSf1M++Qe8D4q
wTSd88O1r3lTq4z+/u+/kKlpVeElhjikoTQXYioqGolpn7E7y2UtOn3N4OfvffMBXdjuwQKPOn8t
4QuVsZgPpCrhPpDltxUz9bMKiWLjJmOyNKfQQOBO2gETNDXhdHyMxmiNXmqkfadma4UIyJPRqO4W
aP39X7WGwdmGHZoTOEweb0zLuJWMW25oHt8L36aJPG2FUnk3GalQcIQPgPNM/eLSJwVoEJAE65Xv
iCdIgkwyoiZTw0eydZ/78WVrtfc+vs/hJW1BzbUJm/jcesyrXa33KF7k2o4gCX3i42ENU/Bzu92o
UWBn4dQ4NhJQE9P4kMlrSEb06xBJb4RK4ZoPWbhtcMQGFXZDB+3IVhdeNMFLknFn2VZ7dnKaCLIO
v1sY3Q5QXPk71UDJUPi7JfMue7j5iUF9WguIWRExb1uamVfLD7QHcNaknYu8+iTiTPtDdcpNCofL
IPdVd1Dofng+6x51VC8284O2MYJOvHshbcXO965NE3qLUHj5JUziZJUxP1t6s8/9s+SZ/+WRYRum
o6NNdPDoErX2+xXZo1g0rCFJD2bvWidCefytOumeIgHdRoH9SWacth372IRNoGpHmxQ4PA3e0Rpq
YoE/0eFOevXf3xE8thxAznwcNvfIhxvWBuslSkfhAWbWZH8UPUK1oBi+ggYEF8XjYtdLS7lVE3Q+
JLWK80Qn2N80JdRwJ2g/OUPmxzEJ9yvkZpyP8KyQ97jW759O1w541GK0YHHVyqsnOgd9vdk9hFEy
3n2dZBhRh1+43/WpVSpg0ICwDI1iL+zauzPghueiRdFp3kS74C6pTWi7eRMbBHobpkQLwyweIAqk
X/rePYZUAp66RuIlVksTHVeafekcYIiUmLtj7pVwAlSjWP8jfJjXIurna3pByTqeSqQNWRL0svCp
mANYNtlGS514a1rmPXNeWFiPtVYaGzG2VAzcqvjkRE5XzYfzaIJKxK/qaIYKcfL3zw3xCyoYYeUH
12inWGH0lKOCC8mHGQFDlCvt/37hMAlzLc0gUJIT9uEyxv1Qx24mikNadt/nk6JOGCpgtq8xYu1F
4IAVQaVxSJOwfC4y1V1rBfW5mennkW1V+7r7yXDxY/wXYXo2wxxub0hopul9TJ5Ddah4ZlTxtA+Y
2/o+ZreBE07dVtW+x26/MuIh/ypOhCsbQNCyLLzU6bjIcpmfu6pC8NOiL6CYgIg6a499QkHfDXpA
b6ozPPU8E5I8feogLX72cf754pxZpbBSwairxE//fv68EDV/Hdvlgab2sDRLfPhpVa0Zk5vbnFnQ
nihsd+PXhn8rmTUdcTg+6mE3vqYwWpYGLL1PLqg/Dfp8lhNDgGRETTeIC/39N9J9l0ZIWJWHMSGS
22+fZ3+pSq1jK3o72M6bTsw4JynidQ/oZVnEtbVLRvdrCuhcB2ATmUfQ50ezhfcXheMT32gBoyIY
prCziumcv5tjFvXm2gHN3dS93T9HkfUqVOlzwurHQW/6F5orNfxjQDf/fRH/8bChIIzlHIk4MyDT
/GhCyJxsoEHZmntfhgG+dtEf6e276F9K5Iq1Oj4kw/hZFMufWEF+qmNqlqrxkOPZ+2HaZSVKE/HE
N/fSLY1ja/jqGc3Pym9h48xbss7sZYHz4BAkBDkW4xAtfq3p5bojaRpeT5CIE79cvoFVUfwKLh6b
/LPLUv/jspx+V5fXAtck4OzZDvWvMSVp73oSomhGYY6Uuqm6HFpjF24z3f86g4SM2l47GAiOIU/C
ZRhE0VaMrnHz0h4lX6wNa6dJjVtU5clBQIwul3YS2ce6VeLzmGt/LxReJHrklodCIpP475P8x5OR
P4G/gMRdJmcGw+Pfr2NnVP/+uOcnI9FXtL3KULuYSjNMheP6k4uKVw3/42/PYkw3GvZV0FMMhJ2P
vvYAhaTwCC3aV8SmXmXk8l71nEtA0ONtUMsKHUK2wdO8mvXO88u/HWl0u03JR5Z1IVnK8temUxAa
pKkF/ngbZmjh/qV76arqMcR0o/UKtUzfiwikIeRn5UujWpce+zfAp2Bhwpb7SdgO106M64Ji/TZw
wi39SeKm6qG6IFkVKEyNcYV2cfiWXEAmhzunDcWhbM3HIDTF95wV0lC3deITQsX7fsmAmEpfm2jA
poWzTOLK2QOtYVRflhYscsdDeR74D1aJ9Lui4b+v9FGs6qx6qt3S35uTXD4snfAyrzmGQyST5WVr
8iLjB6Fr7/xlzhJ55d9gPheo1j6L2ye6IfaLpgtw2LFGTDRcEUx/2VZkdvcsIN0cMcBimp72j4mX
LTSh+ZcYg/Y1B+2zAGRVv3iM7mr8PuusYfTQ9aN4NiHZbmzM1esUPeYzku1k1yCWXM1H0Qe30OHD
ATYyOipdc+tjP6TRAbWDWFqj1HlgeeGvzUK1OXdmjWxfa+8Q6ihNQDY/6sBb7ylwsuV/X9t/PqR5
OpN56brQtXGkf3yCWfwIhGmZvlf6+K2eDYNaejQHY9+YRcBbIpxeFSwSCorVAiABrM6aBWSNC5JH
6xCpbn/tZA2I0WtWWdk6x8SKymOF6dewDXJd4qkJV4ElGo1sA65mOJAAkT0QWZI9zGtKq6TkWOEz
nfbnDnXs//4z/9c7ij8TgxNPTYe0pw/3cGNLZPk+nfiUVo2ixveyKiSuQnRXs6fNL3sNiCbJYSbk
s6zJjlL0zoMs4st//yrmHwNmKimqjcbQZXaLqXG6+f/1RKxS7FGVS3M26BDgfGDwClIoSJaP5AJY
g7Wx0D69hpa+cxD9f+MPDJaeBg9Kyjg5UfHSV4isyL8t6W4hakrGOlmgQjI3BEMidJ04jKHgovPw
8zKh8rPHasxeBMICpH92imt3sFYMXkiGDxIHVzdGR08QcBS1gF2b2D3Y00IMtvNrjXJpthOFNK5x
CnsGr0a6MmPesFZDxOx/f1J/vlwnRyY+NAow+vQG+f2DSqdxfERZ/vD3OavznYfAb40q1Vt3bbMe
EYu8/59/po0NVedlrgLr/lgu5EZwR62Oo0PbZM2VaOeGeHsQrZ7VPFZBrh+96UX/3z/zz7qLxcAb
RrDDQJiVj1eEbfc9L7KeEGkLXxUpAeVoc5cJOptB3+TAtGAjhJ3rrPndzHMUfpZPYPxxTToAY2je
udPbhmnldCr+dU1mLoKwctSGY0v/fmVXinl1TJ7dInk0abPvyFgPd1Hn1auYGLxNbErnlk6LvvGr
BU9TbW8MxNdNoYGzbCsclXqpJUjwdcVT94pB6EKSjeU6i8uUh7RvLZQ4TpcDMCVQqhPP+v+vKWb1
975/1viaycGpf1Zu+l/+cGbzngnO05rCXD/MemLREofYqu0xzkx7SWLipHHF39hVYX5Hj32R0Kwm
za8EJDpm5q6MkXbMAimizYqj1xrWwhwa9ZOyE586H/lvYwAm90wqaNxTtrYZRP9+SvoSaP8cVkUe
qz0OAPMa1ICEN6G3dyYLEmEI9c0Str8eUqP8ZQGZD/yzb/6SPPCHq+CxQmvqZgNFeh3MLtuXYf+W
8Nfv2ynz18YJcbCzlzDPwXB0pE1Pfe24rInF1jBTzKWj0aXGNoih3cakTlyMdtzY+lif5gLWvACE
XF9o5v/ab5QGKajSvNgIZh9luevh+T06hrQfYx6Am4Dx84rkE/sxwqG/YSxtbGQBL8CNRL/rClQ9
OHaUsyGg2qIopLZsmeNDZCDeaMto+Oo2JNDMB7Q2tpdNjPSm5Cp5rAidHiaOkaf06GGNJNlAmh/e
zCr6CQwvukLQ66FkjTH8YktCGKmHtRaKaglYXJ6NMJXn+cC8CSCEA4narxUDoVxR5RtfscxTW3bm
aV7zeztqF0hH710eRzu36foFDLFh5WvtuR1JrlqQJuFcS/nqCcyQRVscDWxSd5D4yqZ3pbZyVSO4
00JSz1kn4Qu7sE0671Wd6tpN4uibDB/6opyq3uEU8DEfmNc8NzQ2hhYewy6KV11gW0yt2vJZKHR5
QZ5IGrVu+ezaIxpJ6abr+aiRmt0ubvR4NW8WQ4vAL6SzpWrY3SJTpXSnuT7OXYgygVYlh7ZUCCTR
S3JrovCLnoJbdcw+5oNiQcZlch5FsM27KD3Ou7CkxoBuWDgj3o/Ed6+JJuMfTsEg0Gmzdyvy8Y7A
jsU7cSUsh+qQlmlTsdfyLzT5I6+QV7QzT0mfxsd5oXdlxMQWWkOfqM1Cs0oyABl0PQYM8XKAJ5pX
jaQ9kBpFw0dbBEbIpiXRCLWD9uvozKSaj5pNDfKn9LDOtpF29uiCrKImAimkA95nTNv9LK0LHmb3
L1Qtz0Vtd28KGgHCoaL2inHe3dZCiw8jmvmHuAF8jzXVQa+QSMaOkfs9tMVy/vY6JSKPuf9Tq2gV
wgd6hnPjsI38ZDv00lkMbqocZwmXG3rpJuHKx/rdfQ+Qxby7pvy1Aqfouxd02iWx+Q3HPB5ubWve
ZyuHp5TBVtUtc9NMzg5vXMEQfYjVWvkiqho9T2t0j6JtyqVaWl9Jf+32jdqG90bIVw0szrcS2SZQ
G6FdAVWHJ4KlO2BVWvjNtCp86g53bWsvtaxnPDdJCOeMxXnxK3LRZFgf+Q+DWgVLPllrPRtKmxQq
WIchcd6aF/nYAkFRKv+p6wNzbdkkRZpC2bSq+M6QojlFWeTIxbzaTtuE7jYnMaQH4WN6arLaXBeq
0Ld2XDxoYypXzgRYH+x+P9bk4dRgVK9BOL7aYWrjqgOE3IAkWaTJcCPhsfqKO99fIAbzn5QBmkOt
JP2kEs7WUm/sdSOcp2YISIGeQl7mRdRJfQ/4O1tXvhlfQJ4kF8ijyaUM8lUKTOU077f9yl8o/Qjv
2iLft5wK2nVwNCvFex97t1vomSPwwEfaijho4+L0g45lOm2XLaqHdau6xSrmbnmXWrv3G5m94E2P
wCD76WbeL0jhbXz9a1UQbWwmRrcTQ5O8AoL/dVwZUS/pwhLnyk0A0ysB2F2aTF8wg9VLObjdiZB2
l8cUucF4fr9kgeZspBzFlvu8fsKNt50vzL7u04VHWsnaJ4zk18U6H7Dd1D/+9775eyu78cnZqGyC
Ejvcvxp9NX6BsFgjmCMtTLHjlZlnzj2bxgG1LIZXNGRI1kzRfjXD/kulxcN3vTOPkVmCqHaoIcGS
tW8IYr0dP0JbzJt4mMHyxH7M1OO5L7PyAhTzSZ+4c8EkG+k0N1lXlDY3M1VURiZWYAti2LwZGUG+
8KTgTZZRj2JiH3nIvadV+tfeIdJlvtOh5DPkNpY8tMY37JHavkoDDfObGLDJT22hvNyZdp4uNRMX
cKZI/VrXZITFflMt5s35gNvUydUpN//smddkBjTBaaJs7ckkWwrEfyfUftbBr7g8nGAIrp1t1itV
ePgNma0taMZb34lDRL4VE/gaqP56LDrxHS8Klu2mUJderRSbghyHO82yjdHGCQ+KwLyT1pMv/ErE
p/mgnuO2L1FC7uZNxoGTdc3Z+QTITyhIldrM2D11EY6CRhnkV88i4qPnXQX8ecUDB6ZswqORdOPi
S5y15JI101PGwM1jur17EtkYHZTer3YxRptL4+oXOyWP69SZ4pvsA3erACtENmmZtzJJrVtPiOE6
o9FI95V9XT5CmC39YN25VruUuZs8z2uxH6Q3ZiI8v7XizcdlZqRZ+oIj1554i/0i8qPyTTeYJ1Ag
EzsbvtlbFxTnIRjbR6PplGtDOWD+7tIO5VYd02JTKQTbBKnaXfIMSbmrxker1YyXMfCVU0pk2GLe
LEmF2g+RLVbzZtcb1hqUd4yUJTJf1LCXy2Iw1MN81I7Tb2UKCyVXGPb2dvlaBKP9OOYmltyJUEvH
v/8KvvA1wXbw2BaiOlW9NpVGRpRgcfX/mDuz5raxNNv+lY58RzbmoaOzHgCCM6nRkqUXhCQrMc8z
fv1dh3ZX2coqu+u+3JuRwRAlygIJ4Azft/faqpsuIbJ2lmVtZxmnC9fn8q2/fz9z6ucSgiET+Hyd
hPnol/00X0fiq0R8rwzb0WePN3396h+vQ4JdnIipxWhqd695mUiPUqtMG6BYkl+Kp7WGQrBr4uk0
5imFokVacCsThJ2H5DJHMT6TTNZ3etxbT3XWRutJCVla5Lb1pL22hj496aQYbcNB1/0YR/qWJTWG
v6kku9SM67s6VOaNlkOjQxYQobGEMzOpRfoImRKXPcvzcykMJ1qQKOfL03GezgWD0/7yLdWOb+2h
yFbDPJ6coleP1Tg3N5cHEG0I6qxxEziRmUDqlzDcCY8pr+3WVpQVficklaaWaMdWGb5cfkhMDypL
A6fbFN0x9BM+wQpxnRXOAAthzBDFY7MqxNPL93RzHs46ioNzr70arVmd8EkCjbi8ApGPp4dEGCFO
aw+Xh6aR6nyNS/nbc9tWvCEOcypxIuOUQsUhZkt4zET40+Vh7NhnOXl6z0aE4JIQ+HBidHyUU3s/
TT1I/1hVtlOkvekar5SAF3zpTcVvRyN5nvVOXXWmFp10PQ9P8YxEbcmt4dyk5fsERNMjPSM6x/To
roOZSIdkgS3MFwk+AC08kzllXkPtyNCJBvPz5TfCSaaji73LM4Sz+vJgF+23r5zWyDaLnN+Zg4Zv
2OR8xkAQ0j67Ckw9veqGJLsiWulzHc3tbhDPuHrzczJjskYU4pvERZ9kMoj2Be6ptS46J4Vh7+YM
6R+e3wgoJ/73pY+RHdvoPQRW6zqKxqODc/UqcNSNbnfmfqLnhaafh8vTf/Y9wne/WFj6D13gNDcQ
KKDRxL26Y54fIkGk+PacouiaSyG+J/cyRDkoBceegAPWmTjfo9L8PCsajBz446R/8TRlTHQ7+i+r
IQufEoGBU2fo77IeXseCEXf51uUh71FVpnURbC5PqbHom0mfYmj0SoXzB7KLOj/LISTiON0qVoXB
lwVitU0kcBVdmoH9inV9hzFzPNZ4nCGf1i6XYHprNgLYSSjxJcYJQT29RLOakFAo8X0Jg3GjJxM2
3aQnRD6e1hmn2Yeqap64S8kWlgfnKjGC0rd1JbutmhySoFQv94xnpcdWP39sSnVwW2NxnsZh/fPK
iPmX7gH7YkenEUchHAWGJX7+XV2ixWZfzJk0HLTEfFIN8lkW3ut+BO1gqKlrg+Q3DUm5W+ZFuasW
GMR1N5WHy/e6Rom3iB91D3mtcjcSzDOOpnpEhRiuJouB8au26JJlLaRGSG02bd7JR1UvCTmUWROZ
I39FUXrzSxrSzk2i0NUic7rq1aI/zqMFFIF64f1cjPnRcYjxhFbqmRMSdtKx7V2QMveauLo/RVX3
FFCdxL3f6MAC5edBEJG0kRX2Us5riViItWG1JNNM2AFKe24f7K5Qd21qGh7VC9VXMhTM5WJWx7iw
8s6txZd1TdkE+ZbJEoenowTQ5Ofn4J9goSysKYbGPyJoSB8b/EtbmlbpZP3hkg8zJvkK/khyukTG
2KMc7skRhc65gIKuIAsdbANPR1VpFhVUtvJWP58C8ucRfRnZvtCoXyFZ+UwnfljFGCZw+ZAhkSry
rYIEhkrAuJv0imjrYYzoAWO3RVkx+F1NdMa0ZO9RId9NrLdeshGL75JoM8V5MoBhKK7j0AKnpzfY
yKUmNLY//yTo6f2lJkP9mNYMkjggfBTMfrwcezue+kmtiU2PlXI16dl018nqTNwSFslGe6jRYrzr
dfBFyZf0wVLov451V/lBCXu6csCo5CWp3lnXrBnfk3OMzgdtsfiB+AoOTuLLIBC8qk886AULxhpm
wBqFfGNWEE7KTp24eqa3Nuzrw+Kk9aH/+1chJF9PU1ttXUWwBPHyw7Qfh0crBObL7Ky6puoMj9Na
GUbSoUaA7vJAZBIkLlIZySeKFPZOOf2jvWbQzChK2f6MJNxTJz2C476j6lQwPyOmCHu7unLqFIdB
Xj2QHzY8kiBW7HRVGlZKNg+P3cLefsyldoP04ZPSK7vZaof7y4Mk5ayWImw41aRdzYnwoAHtvaPi
iyAigERsprrlddJTiNHx/vKgKMSmqL1xakKpuecNFCuHlTeG8+GtbHPpChzlcxgSLE0x4esXZMQ8
R22ivSz559ZWz9rc5LSEq7dUCpP7hsbHVkK5sSFJAY0IVUIXYrFhAA3ppX2c8FZTZR63Utj2VCNs
ty1ID7nEdZhy5bC3kW9zNTfZPY75yWmVaG8mSwZGYliu6nkYVmVeDA8NPTq3kMnCavI228IMmjam
NOJWFqZkuzeXgz5RsLdaWrMD0LVL+kDWoqks5WIX4opguTGwD60RmDRMdm7Vkd5BEkqxsTQ5Xl+e
DqyxXbJCC1zRaUyifHbuhlTaJ1NyrDKNLXCq9NGVnRgN+T4CQhcBeSO37lqPs/k6tmgUXzLkqVK0
t8fOafeA5vKXOg4kVy/j+I448WJt62F3LFgV7pUlINTQiGRMRl2/72w88bkBVJZSo3X6+Z2n/fXG
Q0eACM8gRQ+B4ketSFKl3VjMVnYYnQzU5YyCXc/0M/vceV3OOMmpoWu7uJKCc10W1i7MhrtlnOZD
mRZPylLqB81k5UMJEDVdUIWPbWs+FAVltzFvwp05A5ZE7VLv7dTQ75am79gv2LNHfB+sTI3Fvj1O
KxQdw/3lwRmVPaMuUiHWm/dTEPljRxMkIjFlr1BowkLbSE8YlEDXLdYvEKKocP8yDlmiNyEiTekX
/IUhuoxlp8zW3B1w3LK80CN5qys5gXgivOsyTA+SRViEoo/7sj4PZaLdj9LYbsOpAFAm+ITxXHlU
VUgfbRXPqdEVCoZ6hobsYbQes6gqMV3wkHI7kk9iTTvFWQ4fvi+rzehWlgINL4APC0jySjH6rR6l
seJKLA7dGm7aBnJfeYZPavtsZQnayKiEknDdVaV2AhG1qdugPzlztLaYVq+1YequtbBbAx2x7xQp
fJExbVxL7Ahu4V1u+qWU76puyO4ysDc4M3OvxKSxlhYtPFlNNh/NjnuE5rzX6tyn8jJrvgOdcJ/Z
0XVOM/hweXAClk6jZrzYiLxRLLfO5yIwoa7ppcriB+dEiGT+1kKt6LYT97SaEylpjmaI+6iJX9Hh
rSxL21Gue2CENWgjY2HJOgripSpzCarKbQps7rb+08AaRR9p3l3YYf2om0erNo8aoO+dZpagH3uK
blz6ueukY/zcTa6EzRNatszeQRSOs1GlRBrvl7ZTYWqO5hFjlHlcynjV1hH8/Vk6ftuAkF/kAtLB
b8LC00ie0jg9NrwfmFb61WRY8VfF3X++Tf8VvpfXX3sS7d/+m+dvJQlOzBvdh6d/uy9z/v9v8Tt/
f82Pv/G3zXt5fsnf25++6BS/4Rkq/+w+vuqHf5m//u3oVi/dyw9PcILE3XzTvzfz7XvbZ93lKHgf
4pX/2x/+x/vlX7mfq/c/fnuDWtOJfw2RdfHbtx/tvvzxm6rQkPzP7//9bz8Ub/OP3+7iInypyub9
L7/z/tJ2f/wGafN3IqZR70A0JttZRnYyvn/9ifY7IRYstRxsOLJlI0LFGNJF/NLvuoXuE5klzFPd
vtz5LS2Uy48U09SESplHE6WK8tv/HNsP5/Af5/Q/MAhclyQutX/8pl8iXr7rP9m2wIDyxxF2ogrU
P6518jQ2aiT+xWaEhB0Q8zM0pesgB9lUojAgvLcO9ai12VQ1iD8dMq9d3WGIPrS2vpoQCS+asa0l
w5takJFkx/ZOdmxDoyOlT1p1mb4mGbQgEc/cmmX2ZyGhF5hqAw1kvWIyQ6I0mRQ1yXsczIzkU327
KJlfxaxdqIl7yEZs184MAaiGppGjK+FP4S4ke8RtKegpY3pbS3BRFmuXN3dpCtq7yp/taaDpE5B8
F1OJhwK/xY23a5tXyzbPs2THXiUTHhkOqyJ8S0xbgtaA3sWiVxlXppun4ZquNfPPbWOrN1qgsss3
tqxh1qpF+hqHKg6mrs11Fkj+YnSnQQd3YRtebeS+zQdphCtUH14Q2+uZDBYcV5uhwGVigLTPyjtE
c2y0wx4nsMYAVVyLf0vCF2W12TNstG0tM2TlPt5BP3Uw5wbDyZxfOzQ8kpT5dJRWePINJ3IL69Mc
s4K47aRuZefQ47rbjpIVBI9JtXayycgZGdtJv2W9h759WyuidxLcyym607pRMnquerabI9s1wFPi
k2CDpWMQExLw/roLk00Z6Ns8gJSZhyvmTXtVzjBvCrX7HDezi2rrGCVD485j9dT2r6X8CqVizeoE
4+6wirRb2ck9Yro9jlIcuYy3SaH/KzUgTSScu0l5PXQFLKtb8S1xasQvzoO+YecF5CLzxcHQl2Mz
aO7YJXyhcHrjBC2NGq5ZKTzVusRenA1j3REbyWsTQb3mnC5UTYEWuR0ofOZKYPBBhg3tlbyhLb6Q
FUJRL5ZvsWIV5a3MtSdOxDwFvrgg5JLrwJK84t6JjY0m04uYLKiP0UHcJ8jPVyOFdas31zqXwwj6
ytI3sWXsxBXTUxuKJq7hHG8ZXETZXNcVlO9E9U2aBORim80X8eebwtgw8XnKkPlmq2KH5R7keg+b
Akkxf6PhCqNU3WS+KpB/FYGRw23YF7QrjS1Qg+tOMc9FMpzqvnjWl/zYBuYW9Ar4q+gwQwfSrYOT
9JdrImWLVY5cExaCSYrm4vqYc+KPDPpmkEJoj/Rd7DfC/GmHhzDjzEf8CsBEdy4lBEzZBpctmWhs
erv8uNgFwtluOjFwrWOd2RaceWbzXgvr3KXGxsAwIN6lE5BEQsKmOGvijMZd4NcqGSpS4Y4MHlQp
fIK3T+KOqXpYeJwHx4EimcmrYQKVz4m2rR1FuXWpsBGPJEJFo/Uc6ltN4d7GGs3N0avi+mFTbtOF
o2wN0mbVyP3JNMnz1aW33OF6jytEqLrkc+/XbNUK0/TEtcPTktDatL/VyK8g9+oQxOY6Cs9zOuzo
Yh8BMuwSHVybImt4A3vZi9k1czOYo5ems+NRiCDloyahIrEQPlYQpXLjmBB2Z+pf2gCeIgPy0cRq
FOblvMlJul71AT5RJzf3Bb/jNIDaAF6aiBHILVWzeAXJpuAqbdZKFCw0mkiLKPtordAiTugIeg22
cc+Zy2I1hBUPwDWUoqanXl2pdtABTjG2aj2+Dou2qxTocpfXBmSduUoY38dFeh3pKYo/pyFrb5xP
rercFrmiuUjBjJVBccQLY/VUknGxYjT0YD4j+A9ChvqWnL0pIZHV0q8LxiZXN9Xt0Oazp8ikBVaW
5edV1q+sKQ/dGvySK97k5Tg7Y18HMjnA7FjhGy2ukgMdHofiT7OgNJxJ6ilTxngLEepE5+MJmlsB
QrKFuQhvNzHwKJFrsbfZMa+dxVzZRCVviDFyVnETPdUDSQxSGa/rMfhzHJaJ2CoVe19BCjCNCRct
4GvWytq6Dwtwy1MAe5u4PWdmBJb65U1ZOtOnifg4D8xpYZuvRqNQ/dgual8z+GuTs65qfVUBIyq7
Ak1JvCbF8C1vlB1CBG8pgs9VFvplPh3l2FpZOV0j+RDUyQ5qm/vdkuPbtP79NP5R9/Z1Fqdso2CX
IgnqspP4roAmxYajh/oILFOy1nPNkMsIYuE0sBhNlkK9yWZgG8NrqBM3bQW+5Ci/OgTjg8bmcgw4
pzC548eQaU39WDXRcnOwsj4tN4qjbwha2FcBrru+steEGbqX+Zj5Kwte0uqLmEen1lrD3SIMsVFP
OHxwLykPMDlvJDYM9AOmhzGjuh8qLpbOyNPa3oVz8E7mHJYx11C0q3ZREeGHa25bK6nBSbiWCQQp
ZysW9/pG/BFyKT2ZNoDMNp/VQuaKqUUMiqFg9zARLHPmi6FcfFD6Ivkor2BMFndoZu4N/TWvak9+
JCRyFzHaTlz3um7uCot+f7izhoIWs+GZLRf4wO8z0FUqNLTO2hVKCNwzPCQgJptJxyZvbu0s98Rz
K0Vxab/ECqZGxsBkum0yqjaQxhR00/FswT98HRc86v0rhYGNQpuSuJ1rE/ELhKpRLLqYDqyc2BH+
DbIONkGQHUfAM9B9iVhK/5QqwA9iqaBI+0aDWmienXY811y12eIbaX8MEW1NjTmRIeHQZWESyiW/
TUl5IXbX0bbdrG8x8YRgdlhJ7Ahjm09dHkB5QyXQ6wsYXuuedvlNZid/Qmfs/FjVvTBwwFCKzWXm
1Rl5TXysU8ZsTNczNAJfvJWG1UEPsInxW3xSBus/S98PdruyzOK1zfNj1xZPJSkVuv5aLsZZsg1E
RPYvrtgPusPL9WoqCPJg+eI00z84KQYoEVluzCXpvTPsLQLEyyGqGNAzn8OJpPj1FzfpP7tBqG87
/C36tkjxfrxB5DYe+nCxy41ZWuc+boGnGq5l61vKuc+40QAzEFqPVxx76EZMfkUqbWamM1bJNz8/
FuNDpeXy5nGQ2JpFDDf2KSGG/27AcNpQL+yYbfBEEsdlucFKFI0ECl/Dm8kvrmOmRJtVAmje+C6L
QCwiRdW6B10lWAdsrG7anpHdtDTWSwhE5Ze5YM1LK6FiehVXZfTWGBqldcRsVboJxn2VWefatHeT
op8DqcGB9NhBbcHrsas7I3FVIpZCM/O47STVWpssqlrmBkIykE3kvsZlTkaBu4xeA8CmgL2HtAFF
yas21XeVsxeL55DewMBbEKvtn39kH4tTl4+MtD9KU4bFUuYSL/LdR1ZQv6FHCSxTLOuygFsbbuUI
0JvoP3eosKK8gu6gOrEWN2Kw6UNILMNKR0YvB9yNzSs3uoWAfULLJ+5fnHtbMS736P1sFmcjSOfJ
9oYk37Sfa31a9XPjT9FyHjEZVlB4xR9OJeusUguRbH0zd8PqF2/yn90UDhsbPLAKtqiPJojRge6o
gwTdcBLEjmOa9Y2J16nsxGaH4W0s1hkA44StGdp3P3JydFevdsomJXp1bae4ThTC5oJbuQEUyAoa
PZcvtjmXU1jdilMmdlBZChYKeeIMK2aw1rJxUvUWobGxEz+NJqax6len8GOGx9dTiNzScZimFEv5
oH/VKikuRgOn9USvHqmUgWGFXogfN+g34GHtSkrwrGddi40W4x/XVm+8aykmkJx9QcKQPkt+AFFV
JQZ40LJjzQUqBu1yEhemdaho+P78lFyGhY87dE6IwdyKV4QWzY+3qpbVmtmELQfNuC+2eBPFd5t2
0YhOVQxbMy2WNCfkTVkFEiUxKz1qSuHLDnZli0E0O496vJMotaP972NuwN482VfN9Bp/CoKae4WJ
mJ0WfldXaW97mv/i7hd7+TGN6OpEDyWzJr03d3AYjQrf7LipTTagi7aNLLbQvJQeqZfGiIy4SMGk
rorSWM9l+1ncjT//RFSxkvjLJ2JpOhRkFjyouH/8RDJzwRGcI5YWn4LYDohlucpZMBTVFaNHl3qx
G7OgH0cDnQ1UnqzwxI5UvEW5fBqTT2K0sqPChTDl9ezZfnGIHzqaX680y7RRHUPQxHfx4yEaVUWx
SeEQqwmOJtsRZgWPT1xsC8UetOJTFHugecqOSVx8Xaex59RI2piea07hpRxgMAwyY0uzJzZJk8X2
kIrqz4/1ctX/+HHiL5MJ2LVItZExTvx4rAuf3EBQeLnRosPSabdl2/s5Z9Rq2Ggx2Y/hDCRl9OBp
KTbwP7htGpVcMcSmHSlw6Uqr/12/MR8gB8XZ1RyFY8OK8+NBjbUaSHNjcNWz5uKNe+KTyy3Jrykf
hGHui/02V6sYOI9LVV6bdXiQRvMXRXj9r9faj8fxoTVdk9iQ1woTZbo0GEbQ5dnGJsxZWcFJmF5H
xKdl8iZWkAU5qGK5Iy5EWzK37Q0tT18DVZY6uieutz7uYVk+I/vKW4q35hVaG67lvdW+TnSIu3lf
ma/iXrJTCjBVu6m7iMhV6xwgSBS3oHizIM+od6TPvdE/XC6EbzXUH6qDf6/e/l9UeP9l8faHqvC/
qgOLo/n+r387uv+XFV5FVmQTA813t404nB/KvNcvUhZLb1H8IrVt/32t9x+//bXgazm/myqGKP5J
RbN5YOn1teDLT3ByappBX1mUXMUK4lvBV9N+V5E9KCwKKffiBeBH3wq+mvq7oZo0gvhDlDHICPh3
Cr7Kh5WfhOXF0plNPuZXpYpBgmshJVvWxMpZTsdy1RiA/JRFte8sZFyUZZlnTmXaSzE7nBkoyRJC
qQKkels7BTlxqiNhNV2yz8nYPi993Z7zdJYORoGwqiG0SKacaOvU43ijkVcGqu4utlR5+B+KfROO
5TX2eFjlDgGC6N/KFLeoYUxUdWpSTepRzVc51HE8IiRzBEuwUs32vi6y56KobE8q5ZZa5xisI7tU
vSgfgOzFEQsmZW68otYGJI3pKbAVQSTQlSt5htBByM+8HQdV85zMZuXIOBe6WCeaLbTi8S0gbORu
sMfiBqciDpA5Cpt3qWTVg6GXRtpYQr3WjNNMg7EtCPyELSqbovIXxqtMbscHudGF+ANZ/JiHQALy
tHudoFYgX+qtgiyJ8TzHxniY5HlYj3k9H9ldDT7JFsaVrGVfgoRSniKIA1gfrYM6Dw1VvPrNGcgZ
R14CnHtoWqRxS7q3ArJPw0JPmMorAz5mRbPJ1gLnbSnkPPE18rfuLS0k/AeLJzlaStBCDgyTaN2r
Oev1pcGnnkbtzp7BHA6s40k8lshdmGRrO4RRem3ERr6FPt1T0JQU0h/gJEUM1quhcuptnKQLnSrH
8rJlzoUtcnAdKK5bHXUgPWe8p85gnIHdBOuhVuZtlNcvqZ7cl0EQrzqRsDRE2X1GV+vd6pb3LoZJ
mg8dJi+MWn7XlOUVWITybqI8vsLDV72qKttGK+vekQW+EWxUeomNEnwctOQ1jJrqxAllwbaAglbI
zPXM0glhZLQlmgxpQtgVhFtzdsoVwa3v6VBmZzsjBGvOFNmlzDZ5//4g+r8bIf/lq/4/HCJVlaXy
v26C3UcvcfZSfPl+XLz8yv/0wIzfmcg14dEVFj+xGvo6JDrW76B7TdW0NUVmfSt+8m1IVOXfmf2V
S3PK0lj9sgL4NiTyr7EokDENYnPAPwXE4t/pgYkp/Pv1jwkECW8Yoy6DM8AVsW//bmMnV33lLJPU
EelA4GsRjyHLYSBUgQi3p2J27pz6dlKK5Mrosn7PsI+4J4cEmC6B+bCk0ilMcaSnlfyMxsZfZOiS
sUFQwChJgSsbbbyV++ETgd7KEZuUfLTnhrILTPqlssQOvB83tYSyN70bUxC1apfLg2s3urxf1Mne
QkQnuCvCeqKSWZxOkLIjtUUiNx8RJCV3hPMZawxf4TZWxl8459SPhQKTXaBsabQhIVexAfmwZTKw
wKO5jcAZjkl87M1+OsHrnDpZOpHq2rvhogx7fUjQltBE7AiYYOPLuiztgDcY+tivYXjgva5J2NIT
Z76LLCIYjBGIw9f3mYh8GVvYWhtUDpt20NHuFmNFgW3C5hRI411BhsJqvnzVYuj47kr9Z7VT8Q6+
P/3MuSo7CYPJV8WuezHyfnf6sSn11gAxHk4MD5Y5VEcUgFvyGSS0rfGjYuvV00IEXikFhGoYy0C7
Kqr8JqiRxgs1ggHfZCMNxMEUKA8PsRP++fNj/MtZAECtkSXL7M+VzxT+YTuRomhRizpiAe4gM16s
vEar0LeoabMB3Y+kUUHprswhzk9AjqF4Aqm+nfPupdEK8l3wCoveGfIn8VIkGNe2WTufhnQEbWUP
6xaWjZ+kNMoc4K0e/v75upvkelfSf6HsqAChXmyf0JV+jZ9Yv/n529NE5evHU2DoFlUxhgH0dpyO
H+/ACgeaMasyTbCklJWVnLTapsvR3jXkhd+1PckPiRWyGFGk5rYAnH6W8QucjFwGFadEhm+1ybJj
j0K2yzR8mRMlPzQzXL9Wzasz3o7KxTmU3kpZu0bknB6Q/2mUb5XSTanenGZshQcqzmW6nrrSOVzC
nMOYqs3P3+hHpAc9dpVxUGDgDAeD+setVljrhlra6bBhWQT7b6FjBQ8+aZL4DsbesgJURwUtoI41
9VtsIZ/tNoi/9IuFFLXOHxfMNT4mv9BTpEA7JMEg7aO4Sn5xmB+zocVh4l7njqeXQOnh4y2hOAXI
4aruN1oIHq8SwRNNOA1+JqKKLmOAGamQUKNM51qTku4ZAj1YXW75hPRK6KY2c3Mc77/e4sVcoP6p
fAoytGHqOTtLBqbWHo1AnY/LnaIiKgWBHK8v4wCen185nz/ySXhHGqVeS3VEWQuDH4v978d4tXZi
wagdNn3bFUcjlmfyFCPaE4uZvy2AGrzsq/tCruLMXWBKbXAtTSd7ie6afj0fOkdrqGbL+U1HAOp2
IU9pQ7gysHubcIOpMe6sKq53P79etI+7T3HYFySJrAMzwPj/42GPRtSoUOT7TYEW4gzhnNoK6Slw
VJxVDiFuL9l98ykyx70qZ8tNqZoPzUSMfWCANMaCuEoc9OtRv8RuOc/Vc0kzWTYzUhOk8VTqY0RK
l76OhMU4ssxqbeTUJpzRfFCFiDIbKKTiGVKkXvmk1EuJlFr5xbV2gUv+cO9DD7JN7gX0LljyP04w
c4xdHN9zA1dYTHu1R4C99snJT3QilVt+q/VZfCOPmNuCqC86i51Tuckc2jfM0vWmLuzxVGTKp0n7
1cwgKmsfD80ReE7IgCxT/gIpLK1FHzWi7Jjs9d2YZykwh67dR2qvYVFKtUNhViTe6eU2nIt+ZWrV
56mxSneassDLiPn0ZXd2purpF5fFxxWLJSACQk5k8Z/jWB+KIyGUIqXvkm4zjQTkXcAw+L3w2ruS
kU4nNLnlcV5GujWlyiK8RHXkajKJxZZ1U0qjfMjSeFnNurO8WEqKfkyF2FsEhTcZc3OUa7s5Vmqz
sMcqC3iguXmQUxUfqDZdJ45a7Nqk61eJJBPyg3L7C1zGeWanqC7TKTIzef3zt2tzMXw8EwBowRVo
us5UTT7Vh1VINNIp1uxy2DQdNNJxhSpyD5Aup52XOHtYwPDsp7uoIvtn7MEoB9b8QNAdprU6B/tG
kp9O+8xphq0uj6I3oQx06pzW7+QC95OMY7NOclce5gdVMT9HesdcEzKxjFCC28agu5/LxUYWLWKS
3gYCKizLzcv4Dhe3vGuq8F1H8uCOs225NC8YTFSqxBS3rPWA4n7VdvZKJ8vjRB/vFo1S4qmykIQ4
xA3GQ/0YxeSF1Rnocukq5G5xjYrtXFZ13qgXX4ySDCqr35aqc9UPy4iAKjpaShn5QSMTPVrVEuEx
ioGrwEB7oc6RGyAShr5fJ2upAyQdR3G2EpV1K8uMtROH5C/yp428/eJ00lVQLPQICdTL9C8maU2Q
/R8lrLRHsmS2sTXqV8ZyrWDoVvA6rKM2nRHhkRJNR1Lb2JFyPUn78FYrpKux6TxV2JD7OQYSoeYH
xCTZipQ9TxscSu2lU/mmGrgZLBJiNRZzIMQCFzQXG0ioZhqJDmW+BgZwKGbNxZbAWieUYzeJFmrf
Ye0ONLT50Mj6GFirUdL4RLwi/VLaKj00n8EmlCPCX55o8bAhIrT0SFUOyLOMYzqRBejTtVZw9hL5
xGKOIrX0STac105J1n35XotmRagiGpvmeqUq/WNiRrCCB30Bqum8ZRNOV24Yt2Haou/DJZe25Tax
ik82JkovKHuyzhoJVYkh/zlp7YNcNcS0hg0RVK3JXTLWXmimkWsbibyjHuJGc/GQ9LIL3vowyOO9
jI2O2ffatLH3WD06KdgrL9Ho7M1Uo3V0xIHatjrUgVjzlLCsfDXkErYxZVuFjTJjVNf6LC566DD4
Lp/VFhO9qQ0HK6OCIRtrivcOLXaTxA1sml5DkSMhXrp1ZFdWpPtW70dfqeJcRHw9BfQl8QBprhLV
Ijz0ZhZ8WErJuuAjPmO0XOG6j92oDadtmQ54WJo08sy6oaczPcLR0qf2TWdfD3+ueawZjIK+eQYg
fGwQy626uPhE+M5zOVjI6Bcyr0WcnJGvq7Ig0qjb1ZQBwpTuHnGjj7g2aYzjiTMJY18Rsay7Rub4
tSOlmB2kcSWnVBnSvLNR83Gpa83iEoiI8JeVc4cPIo8hjPZBcI44gv004fJYUBOa8j0pAhHyGYCv
Uq9b7qI0rl0CirK7YTvjaYb0SfJYwG0J7NKX4+qclFaxaVXGBwT+n+0s7e6hayQgPyi9NJy8jH4+
gmMpfjR0I/XAKuB6qNgZteYbK9JpvfTo1UvoX1JQ+wlpbreWkm3rqjQeiHeiV7q0m7gMO8B5ivWS
n2QMcK99XpR+Dwkc/wKhenR5MACYkoffQMXBTLdHaeR2W5DPfV23KgrpQjbu2w4s05DIXh92DW1X
1ixpY94rYiBi3JDu9DimIYJ3/YscITIyk/i1nm6CBtyESSDknqwH87Mh3xa6Oj+WOBEPtl4uMIk0
8/MQT7UXQXc4wsLQH3pjJOAXOZnSxdUmDM1+W2XIK8K4Up7wxR8J84nua6gCR60rQfqGlvwk1zU3
fKPWZ2I7s0NL/A5lGu3KthposLj25opcLltqH9uiQ1rYLJ+rOlUQwunyrRXVujeNwNmn4GDFoXqO
BD9ZMuR5TXHoE9uExr18erMyv1AMTK50mqzXVDYNNu/xA86m6ikLtRZBOAEhsE59A0XLG4hPCdVV
DEaP0BXm03RvjHTp+y5Ub1o4GzXnzo3KbvbNqZF2aaC8UpzbF3Fk3I9GfrpsMcze0NZQ6Ulvo2Fm
Bk21H6QertqoN0f0nFpy8azqt5ecvLYdND8XAVFpuTJKBFh4hvP7mljtmyZtfBS56bpfFNMfdVu6
l0hlECyM0rZ3vVlOu1lCqqW1svPYjfEt83z3TpTJdqxaLKc6mhtLzaltsLNFSULoxaJF1Qbab7lV
+6zZqwGX/igikXv9/7B1HsttK+0WfSJUIYcpCTBLorKlCUqyZTQaqZHD098F+lT9kztRSfI5skwC
6C/svXbsXpeprg6DxBvOJcchJzJyW33j7QaNcFJjJjsbx7Fvs7ZKKuhgpcbSpim86i6IzdPc8mTY
6EgORzV577TNl5xIvk1aeOqRfL3qFJDovAtKW993nG67Ppi3zCvLL0C2eeRTfp4Cyp2XUiO3fv2+
3y4DqsreDGuRMC9ecTT/wDTkJu+rVNgbsaJrtIzcB48A0F5Y3dU0UYTSPaHoi5vuOq7fq6kHTnpq
vfuLNW5zVQGrrxP/Pl8/3D5DXJbhZvvfNxqSMyKeD6hGgfFtKqFMcDaxfKj15b8PS4DtkJvE2N7+
wDAzDSFNPkW1v8wXrvcZ82FTEzccILpMu+R8+x4W5f/+9H9fOkSPBPmo7rRgl7StcSXzzrg2hIZe
VQcWmdK5O8rM1uPNMDbUAj0o5swnj5YqupAGrYMqRVRRHdxnTv1MVkSHwA/zwi1kpchTxWhnTLZ1
klTM2KfqYRS4bX2svI8BCEdaNBjOUFs2N1eD0jiTbjXttBLe17mNVxfiru20O+z/6kPLdABlJduC
jAtRZ4IdjV6s73nhLRfFCKaZuo+GzFs+vb5B/YBF+cW0xw2Gmh6js0KyrfvlK4Pefh7Kq2G/4iVo
HyG5LPdSyJAKEV3SpIUVtv27f1+hgywPBZVAV/Q8LDTX4jr3Tfeo4f1JBw86hVU5yQnw7tYSc33m
rsnznefnAVrQpgn9NXHl9uH2x0R88WVTt6dETRx5HG5DYUBiWc2K2F5+V3Fj9VtmCVfZO+8j29nz
KKVHTdP8FGL0H/AnUXe7zjPZQxtkRrlYoyxqdigQK0yfaA9MMs/ZDK7DWP49iSp7nq4x29ZduSYV
UiWXEQ1ZF96ijnT23KXGytgNRLYFFKewf9fW72UaQkWH9FRKH1VaSYkb1GGXNRthZlxn2Lx6x5RP
JiYyZAodPUzQmHRykxnmU9E+GpP3ituFGXrZN2eAEONd0wNxXduHVsvpeq1ePFvVqigkGwXOhUqi
2+MmrtIf6l9mZb3h7itZP1cqaAipdyCYry0lS9xT7HBEyNySEfB/Gjw2Rl0IkBThaFUPR73tXu2m
W65Vp//YRv136K3sYR7SVcBuE7QykhU5tYF46NFjR4MCt1AFVf5s2OZnImV1sHF5HNzBeu5GIX5p
yhpDuzGesCWY4bTSp53CC//93bUB4J2822qb6G5JtTz272X2UE1DcgKUxALpls8VS9xuOZ3D7csh
KV7//e9WWRpRtr5mrUeq35QEZMD07kB9KefoZppKiXRjmDfsb18h5lgiLKD2EY7LGJZdQZ3e5cHJ
8idt14Hsg8rXd08SYp9u9O6lq7tza/hsVVLfKI4EC7vzlP4q3T9sVJY9amFUhI5Mr8Jn32YRp0LI
3HVwIChnaXrX2IMRmVU/vBj8DpvZTq1NQordPcOb/yZoOKCxs1juHxvUmufmFH09SLiw4bS4h8rh
Tk9th1VuPR+k5Wb/vXJ6MaaX0YUGYbqd+2BAcNgu1ZE3xnxfXJMdHjGse/Yv9n3X+fY9IeK/bwcq
qQplvOFCfRkmn72ig5lAYUp9w1V7bQsEuPZQykuSHXmo22y3sqNdGqjBMv2QpdMmtr3xFQhse9dw
U24MjxtmTPL4kGbYHNoSr+IggstIle91QtzdPji2vP4bJ3jGsMv4LSnUufmwMT6kTZHs7T4vjnPt
fEnEUPy7IJcOTNm2GFibs9AZEd5l6aCfeqaORxIQ/2hdcxL9r2a00g+09fnBEXLcenXzJ69n5wEK
exw5iZ8cy3h+pqYn08DOM4zN+uX2/mem/tcc75TXmW9N4Mz3lg6Agajn8DZepoqzNnrfbTICCT88
I50PhlA2wSmFYERLei98DWdnQn7AfmHGu2Slzwep1zxSd6BqbUfnePvydnnevmcsmn20EP8hxIyn
Y2wROCqWrKXumIZ37D68JlPwS0GoGMuONJkBidfqFq64p/99CXdlVfiRcTWOhMvFY/7y/33GTOXV
ITfqfDuDLeCNh0DU7XniZSfL/jExqjsnIaw4ySDgOHUgntWDtRZf2eig4GtwBs9Up+eloNlLkJ7f
sSd9lZZmXScSR/dMMchEN/EIVZpnv04a0ZU0d/brWLVq2xK//O+z25/e/Xs253UW7A0g55RWFpj4
2/w4U9kUmaTykIBWZug4sJzulO1Qgqwn2TzU/qbuszTC5jzjFikKPRr3aUGRkTcW7+UanM6q9X3E
7XKwOtO7K1Tr3Q1dthwrK7/zhDV0G32WFVLz/vc/i2RCK3xn4jhac9YNKDzQ6FONAxK/5O17Zt/4
pwxoP7hdYpnm+qNg+cTt1CVshqpixzZFD2+D1wWE17a0ZLrJUrVq5uvy6vgZLcNAF6Jom7FDWjD9
tKF9cvzqk5Z4POVNyw4j8IBIOMl9HqMzdOf7G5j59iGN8SHc5uTUExA5nPnnNicvF2A3E5rMgIqb
pWzfhUT0yb2eylO20kNKhUP73xVOz/jItrsLVyZqSCngn+jEZeFW7xXaivus1n70omk3Wubrd7OT
Noehgv8zC7Yn7J+LXSJtAwaGIEi9btmoTA6g2REG0Yg97KCx4rr3zLbfjpXbReZqeyAjpW53UMxY
xhM58RKAkK6zx6Bt/2TF7J6d9ejKBns4VeXcbJJVo7kSW+Ss9BPOMnFXurGxKvqsg9KxFcC1oTgZ
veqS26KM/u0jssriab0swUMeO80ekiRsSAau9wvLEt92J0wGBOrJXvN+2cMPYJv0pfTFw2LUUAmz
JiPZOFh2eddyTBKTKbHGrENLDfdDd9t3jb6MV21fycFE7hBwgjpygAOSwjLhqc31sy/JnMiNrjzp
jN03t1oh8SpvN1ry2ji5zzmI29wYh3FXrhiRnLjetshPWVc5r7Ihr2GxylAnBATezNDeqR9dq5Jv
xgcICYcOUJPHge/Eg7z2jqDf6gQ4I1ZcfhvcV3VaRre0Q63T8lDPUacqrscOCe5A6bZmyQ7rr5pN
w/O/FZ4pwrJ0k23sZ/K62FXDY4jlU2FW5p4WdY5GRrvA97SIt8d85e380RLHeS7HfE8ZapCUA/+1
ttIeP46Mj8JvOe5ur5Y+LuOlWVnXjjk/36pOnZwuES6kUxYZkmWjoaLtvEw+sUMetg2BbDs5GDK8
XRBxWX7eXsARy/ilJNtsMxqyPDHubKN/x++SEpidBdOT8lDoFkU9RMttCm3K/JjWAxnzmahAJ3oV
IX1Te5SmG9yx93grqy5jDzp965bWPgFJsAk9nZ+EDxPbaoZmf+PPOIZWnYrF/zusfe3CGHKDLMOE
VdmLUxDzzvdxc0T4od1POiIRgzncIowJ0s36Nt1Wfv8unbiC9JWohgT69Uc1pkUz2vvxIbGt+RNj
YhBOQUcmujnpHx3hYBDv9FM+iP7BCdITfPLs3YhZJ0iwhXFlPQHkaPY6pqRdtpjW+9zJs5jJpKm0
4KWIl5MJ12NLPux4tq1Re4vt8sEt4vxxcPU5ChANbtq2ys52qUbmHbJ5z/5mcyk4ENm0VZn8rkUs
TyIB7pdUiFKmdfJ66y0YQZF6nPfRCCqv28Ass/bKfK9cmsXRcOunoG3kIS+Sl5Inyk5jUXaaPTbO
CVBB1gPuaZyX5Xj7rPS95YirDFfV+pmGNwePB3GPxEc7xODOzdNUQKSLeWv3g97j6lnzeaz1/KGX
K1iSjHMKXsNa/3L2ctGsFOtfIobXpTfYhM6dL0FPuOw2KfXxLUhi49ihlWa6+ZWSSPXkwE0/5pNN
vhuPoE1V5kSQrEhXt+hSUPxY40Q9vd52rJaTXm9H0O3DmPE3dYW6W4hLYytpXZLFnfZpy4QWWREt
OLNyopgxd7iltrtxMCvPuQaVzOliaFd8lAS7BuzOJW1965gvirjB1nnAYdEw0Sk/eRWtB22AFo/D
AL6NgLyj2T5WUBkIshI19DP5+A8RBU6o2QHTQyZUin89X4+M59BP+Y+fYrlimKsxNJD+rg4CLIsJ
1o6ERuJtIjU8YxVdFjBitcqT/32WGIiF8QdFyjOnUyG1JVI9x0lA51mxl/uWmfnhpKl/SH3rL34s
faekaC/EfoUjs6h74hm7R4bwBBiCGgDGRDsxAilPY3Du0qasmot3ZQsSj3x/2JLOynTfC0QIF/BU
5Q3pZs2EDX+H8g3ovN172wCXERYeU17s8YXQn/Ni9W885L48qWVbjiFGN7o4YJd+8mOu8hhYqw33
nmGu0W2dAxh8BpyjHgCQn2n5JhyYbprgOybu17BoREWSfLB0hrIWiO1QWF9a2UyRmONjtg404ASg
rE3y38saPGRnoW/mElk90Kg8Rd6k+Utk5isYBDrauUF3UomDTnQWfm2XxorF+sb2BkbVYu8FLVY7
vkK/lz9MGummwIR8Tu8kR7AueYYrwDEcZxJbocHALZ2jWsU/it82qnUMV5MOc0vLDxkpUtsmF+m5
1GfyoElAHYrpebTUQ5MTCGRgRogJzJ2Ub4YObFRNZwcyKies2U2Rbk9RG/Az04TtFGMK0WewOjWG
t3NAXjKp7kRl5l+OTmFjavAWuz+G3poAmtNd17bemYjyJmajQBHYbFO/jkhs3vexwUwq87LdrO+x
+haRS4IV52I7MuJnsiK9GHJdM1BuAHZmhn+c/uSzbuwGtiNTapaR17zPpmBvxRW/AdW2d+SBCctb
ymR90eut0/eMcbPlqU88ai7Tf6VPSEMCM4vQz939BPhl12MJ2fhD++qhktCDSbsfUwJ9RewT+FVY
WAjrU0oy82zXLODSb5rez7hNm/1gfRUaJ5Iu3YvtB+R8527HJoRUEcsdong9rdiqvQ+pycvZguPW
ymMTwD6sWSxs9Cb41TCk2Xdz/O10KSvdlCE3jsVN2hgTgLLkohzn9zS3bPrSbh9kvhNy8BuH3FTp
pmDUX4rm3lJ6t1ezuTNNE3P1YKBBRvskAi/Z6Yl6a1u1S5LuvrVN+7gc9dx/K1IHT16BUFOXtrbX
DOqmhBoO+MaBrvvPLMrDTKADoL764qji3QJ+M5vzB4O4yhDXMgDKDCgz3ydz9hYX/beRDnOoee2X
tMWrtQ7OsVDHO18z8U8SlecVRb4jC+VUG+mHnGI4gvPCpo6Xvmjjdl9ow90gxTc7redZ/Kz3Ss+B
6Mcafior+8UjMw7TigwabUj34GOY7Xd/k9xjNdTWRzHMX2OqfrpkzLYE07OX8/G49B3afTMBvxmX
wV3lj9Zu8VM2eJPEhs0DzS3mvQQY0w+p/TKgdYJ/10dOoz50bE7dgpOMrvNdNo3aGFnzhEjy6A+J
fJ5L4N5O8FHHZK0T1PsIlinF/f3XrXae8hJmnuz2J1Lp1woUdHOVf+gzJZEvrV2cRUrG/l1ilM9u
A1F9odZJ83JBLZqSnRQ/O1rPmiLhoJrHbLUor7MYUbwC/87ZaBifmvT3pGBOmzZPz64U8cEyl2Ng
M1lN6jW9nk1fldjd2k94oSvio+mrem/mxRP9OyxFVLUMcmjPpzVahpeHhafnJBj27JADqtsbXfGb
23tl8XZ06B2BdDEma9BPD7Y35UfDsT+OnZl8Aa+r6YORuGl1OvJiAHHAsrxoemTU62iFBdXWi78w
SYASbhWTDqf4PZitF7aV/qsb3XTTzCqqco2zi0Wa0MoEFmF2sCfvYjLFCdtUfpiZm51EWX61+lFY
+QREPCPTvPzTm5DzplHhKm49FmUmWcwpvtCgm06NaVI3tUN7GMhkHHvw2wkbMKZF5NrVKb7f7FU/
Dbll7E2ojn2Z1VHLxmizNFqw7dDDsEgqRwp7+SAUduLE4sGUZgOOjnU7x1wSisX4HLNWCnPkNstU
hHgMniaHU1TZ5j7TM4zqnMk4YqVpM7idX8jMBEU2VQiffw+pjLk6bcBedb0Gx7TbljlSqPRs2+ir
r74Ym0srEW8Xwkn3AyLNyLJ6LoNxdh9k8GA09l8dqgeGe4dXpodD1msVr0z9UrTWscIjideMfzXt
5v1KwtDt9pB51R/Hl5/Ep5cfEL6qtWne5HM2n0owXlErBw0vIP2GhJyI1qdn7lmGBW9HFIwjUwFm
x3XgRbGrvXKQzGFjDHh+OzqYpj2oSmmPY8MCxs90nUVbSjBlDituMrWwTqao0tgMe3UderX8HEVX
A9FIGYDryth3wv7MjXJrxjolD3fF5LqcdgxiXXQ7ZCTBaB8HuU8CdpKsLsem2QuzZNU58HtQ2d0r
DaPbMlJRmLBHggQciCGL3y6DyLYGv1ADf9x6DKunPn1rMIYJ31y2Set9NNJsN40V7wO6yIWROCts
LJ36mDF9s36cpSOoK0lI73aznbWIba35jGJ7dU1Qe27t4D7NR518RhO0gUQrqQJnTwBBd+CCOS6D
FjYom89Iu9FKd9Ne7+qDmvXgnGvFnQv/6wHG+H7hCGRs3F6Zs5G24/ZbscBtaocqkhqxKIuafnqj
jYbBv1jZWB5pGkWYaTFyb1tekK89yj4IKXWN/ZAMy5Z/uXVq50+ZsEJeEv+OvK+tPmTJoQFprVmj
vzEmRnaQ/enVHXXpumrZCWc6eGUWIOPG2FJ3nwUPyNih37S8nM1IMDFLL8xTmuQq9Othosx+tH3c
Z43nnrH2EySkmgsoyyyaEF1BQrS3FWzAzdJj19ey8Y8kTVloTHTSZiNLsonBoG5ZYn+yEe32TeNC
C+6DXStVvbGCfD4WOnumRJe7pZbXyYT6pduEUMvGPSTBwFhD/65ywsFHxXRuydmymgNKPAvE1dAG
b+3CC5E28rtsmU8YCAwzrQxdrTJ3c93m9Nvjdgnqx2IVyixzcg5isBdCk/jzkoL315ujfjT+jFhJ
dwGwt0AC/svb9EePjWum6dreIr6acoXCz+5iWpzVSVvr71NAOWDPXKqaHbULHF5voORrWN36E0KL
pUaDk2oICrmAW5G5oeybNQV05oDV0y0sT2ONWvBBd3CqNK7xYZfiyKkeH+oUJmVG6a9ohXGkqRfU
0pdqCcifphokjZPSBr8j65GN8K0Zg62WbDM2daFm/klU9uWbVk5RS0nhSyZEM43SICt7Ey9ZvIOm
vWvp+jei0N8URL9tGqSXpIegEQxeE05DC5NFz8o9wNIe+szroozpqXxhQvdGmPSdseuSjro/dh47
gaPYpZu2ZzJxHGAjyDW+fCAYPCnbs5wZ7Hm9vvcbpv6QFwpMNdiYzdcmwBNh2pIS0+TRixYVum/C
VVShT3awDhe/TK14SdKZCNxMOzriN/qhd2p6BFORgkFrr9o3O7XzRwO6DLpTL343h7LZq3wGrzKq
TWvDDu+K9GN2idVxXDcgM3l6TBxaDxeyC9wTETKFqnyOHB3fW9TRdoVxM1TwTaqwzKav2TB2ZLDD
QE+XdgNqhD1iz5dlnG07xMHbDg5B2NNpyHEMNhyRB4pSyle9JUk8PkME/sjVg951HxpzOCzES0d7
gK2Y/D8GLDSj1lrWVDxv961RgV/z0lPSBQOwGRx1hddRYDQ+a4qJAfPYIlvC7pJArd3IpE0j9nn1
wWy//cUcIhhf+fmurmZ0n4YSUQEjjkkuMR6JsE6mvUDjkcne9WKaFoW5vvXk0bLaFwYq7taXrX/U
XOfDZGO7zdgGYUaZJ8g3v3SrgPg9TA+K4L3NVEwOr15Oe+HaXCCDH4mUYwSqe9gr8WJyyK7HDRNT
56nkUjrUIxckY9FfbpXZOyse3YN0qqdG2CMzJMw5LiCbwXmaTGDjSy+KA2foLjHLsNLnB1lmO80Z
q7vJHS6TEesPTkVdR3OynQ2TCc4CqyfuPRwnVckGWHnDQcArg7tCOlLZ2cQ6ZcOdVTCnH5p3Y465
0FAxKXEO0FFv6nmErTJDFTKAXJRgVRUbo6XDiGOJJGra7r2z3dBp/e/UDD6KBDmJJ4NjjBB+K/Kg
YZ07HpwmJQ8qhQ9glDl2eOu7X4JztnQxk1PYhLgZTknxi+madWe1A9dgwgoKYzSlgLG3eJreOV19
5wRAVGN16kz7r1O/ZFSth8YgJWcZgUOUMXOg3p13tem0x7Fe0m1dnFIfJl5CWkpimhrz+3Gnycnb
WGWr7yD5Xfqy/2NjUtykX1mFa5lH0Bg6yniD4b3DED9zeRUbCeqSlSJ0JEObOA7LlhMXg2ke4O8p
j2TfjmEs2WPV3HpUGIsGUqxAeBUsqLzE15TEqJHNsdnUqgcZwFZzQdyX1mT1pLa/bDvd+asZ6EKd
YZo3/VR64fotpMyHQP9R1kJgm5l0oeFOMHdkfuB8my6OlXyzT9m4cWVehP27dStugPXnmWswW2kA
xrFja+uKZbuIEr5IK3lIBsWqJLKuhd+jSEBQwu5l+IiTRpzHzlFRNwk2RDqXAAIOpnsr+bV2P6ac
/7CF2ynqjzmdg8i5NF1u7mLCS0GJJdjotL8EfFXQGzGYCl02p2HMfukT+6yGsnO7dMtDltl/UqLN
dnrPsLkW4pB1VrGBKvQzSeoXX808WeORZIbiFT2D3CJA+tYc7zMdjTcnLgiB0JWz3ucREFMt9Es4
o924N4SOk42/n6MoOYh19CxMnvP2FBSh3lP0ghUluQoTvQfZe2+NM5IS0rKZYT7NEoBBUGohHSJP
/bq9tF3Nf51Ovw2HSnNMRBIGqJup+z4QktZbyTRj2/Hi67BQt2JiPc8TsKJcV3DcdWiHuxSTH7dS
dUyNX/0Ac8xcUpyyVpkhpudAXrTPqh2gqNdEnd4+ECaCsl6XXYR+jLcsnzZOitMHNAWXHnjtYSyI
m84NB+khOwTFWNtxhx8E4/rGNRaLlgZMre6haVH4BrtxPFhoWtaKapOk7oWajIcVow2vLy3WH27o
siasg5nBEwhXpvHMdWA8w77eVC0lKZDTndm6cPEnUpgS6lijaHblKBkLEdJtG5DYkJWwf2DAblrP
/bwm4x6K1H9DQahhFmWmfN+tG/0C2SQFTndaArIvSmnDfTXuGssKy/XhXUoLHUXs6twW+hyKIOY0
KIzIyQuSdVe5ZKNx/FbgIBBRf1b9WEd20yRhJZdd63HfjSK+6IX6Ko3K2wj2PRsDjm5sIfDSNcax
x5GMzMq3g30t06ikxdwq7jZ91Pe6s2QHLfeedFMBFc2WvaXIshtXPJut19zS4o9l1E3Uifq1L58W
5sQ7pnDpZi7USTo5SXUVeQCZCNFavjq6Ew7FHDyha6DhGeVxttFyZlUVM+HA+t9UekdpQ03h4/Z6
dK15P0YNMXuRYYlhVxbVX1lPFoOZyUPi+akgeeUxL1DdaBbXp0X5VFCDYdLC4IjIG80pnqbyRXaH
mq3405LHb4HORhVTKUFdXujATd0w9IW2bvVVlJaet1k7wNA2chJr9Fd2ocPebDpUWwmw93wwQ9mx
aB4gFLBHpAAED5KWFUWFi7TLXaKJFde26JP9WE1zWGu9u3cD/4uFdDabB2mUaFG04BrkfKItuGmb
JLug72S3I4lZWnoq4+YwkaqObgSmi6M9NwrocGGbV61R7/DFeI5OJpTpSn4WIPZR3UE1A2ms4vh3
S/Q72vLNJHz+ZVgmNojL0oHLLocNnpuFgNNivJaB/zcYg20w+f6myAcWWZURlpwdtmVe5qLoLrhq
D34i4VSkKtiowPsEwwxrJnnWxNhdTMHctU9NwoQYBtvGfKf5M8z0ZiW2D/2RK7QFHOLlB1pVLxrL
CCS8t1c8FyNHmN+Wr3/0Y4tSWhdQRsrpIvSs35v46IZGRNLrY1SNHDCqfmza5Wkxu01bt+3BtFx6
krljPSacJ4BJmKBiCvzRshkMVgMbCXJ2qBonK3L8nLOTaXFQxwc1Zd5ZR+K55GpfNf2vmYlZD447
AvLa1o4ZIX6ewFnF6jDjGwE4YeyFToS347Xt84+36M0zi5XXQDUx/Dd/CT2itkyvY4uY3vcIu861
4by2DbrJlvI7LPxL0HaSUXlan1oaR6cI0hAZ7lk2Tnbs2RutxhzI40QfRMbYx3taoRCxAg7l0WPq
BM9wb3EQtwnL4mqRHstNP8pS04RWxuTcaq2/S+/4pFcjiFEU+jIjXitTyXVOSyDkNl95QefT6Zig
et020h0v20/e45jYgrmwlp0wSFMJedouw5Oyc8RHhs5cC0riedD+xImVH9ref6xKM7QB9HIt9PWu
k+O7nisaoq78Y9QpOqN4AXHgiAPVIX0X1qLe0w4lvwupiBo1KyKfo+2zvxiypziFFii7hvO+69zL
CDBz8jngZecV7BcNpEhZc1xiQkwEo7rFQ4qkELFVOUP6mVQrthE7fea+t3zErp6ZZ5e8KHYyCyzU
aRB3qhbnB639V5tQ3COO6MqhOpZ+fwD9Do5hLsOxcvotkhTmlVLN+zpgFt5riWImPYZi7INrpQDn
4KXgUe4c7JkRmZv7JWOG2TqjD33WIP5LaCaPlA1nFsj9bmic96rwFmRh/mtuoqrV3IVOghHv1PfD
KemNX0NRvOYuh2MDNrEheWArqymJ9JZfp3IYD9np8CPqPoFYMQIDnp1zjqkgrFU9h76DGpPounGn
N1jOFiH7o+KS39id87XIuD1DLznUnjZTXBtXZFSMS4mQBpju/uiW+RQEvEPZyEYIw0iqtedcgQqA
Op57428XGT5STutcDz1aWN6axkut/YJTbNPl2hi5lo+3PrvGtvPUebD3cn2qIv5VCNBAHFNE0iS3
5YrqU2xjRUPLylYoTlLoGmJ5zRtQgUMSMC8WS9joRYcR1aT/d1etE0k1XTVfe9XF52mJH7LA3Ble
6zIVINVTVO7j0o9btAnjnj4h3QUwG2sTOow1wAy30Lmi3XinghqugYdsQPFwzQyE8GmglpcuBvzB
k+VtHCw4Z3BSUKvpYZWMTqRi46CPaOkDrbsm8ncGHeDJHQ5SiaPIBvmKCP1OOczxa1lFpCSY+76Z
q2PbQ7Gj0fC3VcOFWgOOeF46d5eBWNrIoTwxqjavVCc+G8rhyWaYi71zGd9TQi6WwKe6LWN1Hoq7
arKSi7SLvdJJwE2hlRsK1BrSrZBwIYeT0XrjUhL4nJO3ERiVSq0pLIXKjmOjD5HkZ4w/Sc6OL8lE
cPAURWoWjIK1Q0+SwGOmlntuVP2h9rk5CVJOz3nw2Or1M0ZouqWG50ib3ftsdZkDJfO51ILnuWnN
e6QxR4+padrpfykh7mbFysxPDTs06WxJ1kwMnB5NdxqUixFkhJdjskMLPGPb+9maeOMwyjGE++L7
8WtSYsxeOoItmTDvuOjZ0Hd6qOnVYa7Gx7gz6q3iJO6JRtz2WImr5KinY3vGbQjZn5mJl+nLsRQI
Y1vpfVSUmNagPU6zONkUBLuiMuI9WSlbw24XhCeCO0eoEMkmAZFV+ZeyIAhbJ3hpUMzTHgVvvlkm
/Kw+tLR6Db1gKNhZu8xCFzEv9bEnXTWckMAy+Z22LtAfglXYMJWU2l3mazsNSXyTYMOyq6dZCRcp
g/Io3LSQJj09Y/PZ2uEtpJeOAyhMAV24MjGougFJOar3JsZ+iIQRym1FNXz7LlmUQmMcaqn6ncv5
sx0+2AjYX0t/tRq7QDnjmGdlfnmkHxB4o7N78pwLw8QmpFT47blWvWFb82dA54AWhQahTPRn31AH
hDA0UB6xNzon5ABSMOidX0AhN11T1Mcpq/6ozH4mjk6cNcffdV7+aLdVe237Oxs5V8jO+rFoGBj+
JsBpvuQTOM2NIsVwK2LopinIKzZ04goZDp7UkFQEUJ7GIdgUKao113b4UenTxOKUPQ5L6kkO3VoZ
sUeA6+pO7ZfbVtZVG+nLlszkf83pmZxdDyFSeMqIyAv8nutsL1PAzIx74a6JdFs0dPRtbGW7pBke
8Fhy2VE8L+y3k7l9R0xwdYtWbBwHmUlN+3iyE+RW5eIjBR8wA6ajdsQ/+l7N972q4mthG/3WVd5X
bOYIrNPPKnYfMe3wAJrwDtFxz1tLEX/qlWvSjkxOaVDsZy2Fu+WYaEa/U9fJ9nnZcxmzZdgFDlBs
xBEvdfa1mqNWFb2l9uvWKeny3zjdj3m3VkQFaWgN5iA3BdBaCC65UVkXEhsu7dBZR2AMm7gdFKMP
crwwrd1Lt8Lx5pfm1p79LRezs8+77opuiWjIasdvaezIiUwP1Oy72Zh+kv/j6Ly2I0W2IPpFrIU3
rxRlVUauJLVeWJJaTeIz8fD1s5nHO7dnWqZI8sSJ2IHdAxprqj+E/IDQizIXllqb04XX9RjS6dSr
iWOTHacl1KKgVEp0FfuPhNq/CWSdo8yWe64GycayNSOaTRpg0qHe2ZI6FSuvh5dJ5aFWJLuiRRvG
b/ldp6xFgk7OB1JkLSsa8Wxb5XI0UgLiacK7cOYFtxms9AZWIqLOYAgH7UXP6QFvtS8N63GYV+Rt
Rg8O7+RZkbkUzEI15Sd63wPXrPkLylnn/Vj013yZWWywzt1Uui6OjtnzGprUiVORJEKUZsMEFqJ8
adKXxWfhYpasL5aOLWMQPFRJqUHLg8xr6NozUpbYWXp/t3Ju96SlLnZbaDf3L6Kp2FUDL/d8PLAw
YddTgWpjfSfYTag24EmwgvpDy56txeRDdG38S5b2SGVHCxB7gEixt00+hRgKHYtaQAuAZcjl4Beq
wSZebRReyeBWpLxMS+MkWvcD2Btb5nLYerM9MKlzSyYOluT+xdHY1OmZn0ROtmaiqxFFzPvS9Lk+
JbH+0DfeS5DPdWTL7isujBPOs2Xra023HbJXk9oRvEIW3wSEmJxr0mszp5clK6/NQoalHan44j15
rLpKO5U9Lng+4P8AzbUPhirupS+cPUyMTxODRqQZ9G/RsLOLB52fqPryTJZzdWZjq9X9ASmHXbcY
K6oZ+W8bEthWJrXzuvg2LfwnqHg36bGg8Nzl5LRI39bMUs/O3liMMQItw3hGY7/2mvuGQlPsWKBz
bzfuHnWwOErdojz5ogGlw1S/7/XkmiQHZ+7I6Rl6VLDeCUmGYW4oNAxi9gy1u+Abwii2MBMxYPAt
WDsxmz5eHtEfCe0ykQRLs3W87o21YrrLJbP+3EQu6DJRtGhAXbfnFHkBIum7yaGzpzszVTQX8Uhw
0ObEcox/Xe6d2aLRlzzfHbPQ90bN0oSIIJ94UMuVHffbmKdwE+DLtgld2GKpw6Zj/ndsSz+0CMeD
SlA7bAmPZ9JfoFZ8ucN8LWrvPJOIplsyNKXPqZM6rxYNlV6ffBnYiU5ewWmoyQ7cfnELcrnvMm4u
+oBGjEHo1c0KbJwK3USvFcxP3gkUgMotNTrGQ2/Xcq/M/mzZ1ntaGJcg52iez1LJx6Uf5mPTgFxc
MqpIBRD7OXuEHJ1sC7O4ih5gbAG8D6bv2YEMj2LHgl7T8OXOmEYNU3y2+JsVaBUs9cz4bIIu6TI8
9pNNf0494NOFA7g4FmfSNLVbboB87wvG3nRCLw7qZ8AWLE+rJ5z6T11mfGZvmc6f1pPlyUu9e+5O
836S6gC/oTzRGoZQja868vTsJCFLw0fa5+S6iMiSxqUU+WvpTBky1OWIeVAiTf/F9JanOcj+DbAh
YO0Ol1To24BcvYuhVWj+o0n7a5T5rGtjVxCuzpHLNb2IquZtzS0rUDghmgNPgLJfc7uwwrS1YSrk
83tvTOeOXE9vOTSFeiZWC17gQ4reVlPE4C/5EVhAxBnI4zllxxoIMJuYbutpDJZ22R5akf3DIGJH
XLO1DWbVYaP0N0UiWVjNg1YR8cQMx+UpS96g7aEotz2mxOGnnZ+Ac+8d1tk9e2AAWcgnlbvNRI5w
A8wih77c1wKYIUXgXFvJwN6FSblh82aZ0y0wjVvVmWbYGskcSkVUNljNPAOuJmSn+4878W3oi+Ib
mxsSSYoydg56U/xNfZJDgmgw+hyfBckkqrfBH2H7yX4xcMDVEPtE/zTaMZ6UHpTPfDJRHTsMX7G/
7FvZfWQF8mza5x8UTP/Tk0cPHBhbkjzZmHJn5E5U2HiXgtx9atvhnk/Gu0MpSDg2BeNb+qAwS2hp
/OF7yW/lKGfHo3ci4/nQexgSm+Bex2lxEKguwBfXRX0coLfhmjVvujn+VCnZYWTMUmnv9cTrkBJg
pLkG94+d4no3oAAlCylafjSWn4mtCkAxpt7DwEsZv66xztq5h8+leZ8XCHaUNIDu4t4sOzalOD54
DdMw4pKPgAT9tTDFMonFZ9V4fxvP9yJbnx5Gx013jch+Kl//Rbj6zILiyLZYbKsRd4OcLvEure1/
dYLznPU769T4mXevxNUrFTIjFqCm2tu1cynJm3aOeeJADnPXpY64c1kQE/zSElYkVDaum/9szrYV
2zZ7HZ6XnJRth7Rv0yzejnTZ0BOvlmTvr+1mydztGvbD0forsJR5T8zh3mftFy2XP/iQdkPW3JJa
BKsZ+eAGaAbS+hd3CTpgYh39KX5ZP6WZch+H+R+ABmxiXXBZuAvPULvVxByohu590kiug2sEOG/y
1uOQLCaeFSdHmFfFloTvk0vnQgQUKA9dOnq9TDySHcBGQ+y4wupzt5semD3qs+dmE7IsqfeKKxY2
mXkTkFphiZS+Kh9zJduKngPED1vTRE1wUQ+WwtxWQ0lAGG04HPOhijQcNIjgmPEMcU8NOOpc3Z+H
dHS3U5nOR1P8Iqa8La77t634syZyGiHdTYw9kz0KuIT53HvZL8baz8pEypmAbVd9/nfhzbbRRXCr
Kefbuopcajq4BKe6MBmEuPEfv/mjC08/prW3YByz6I9KgN6lxVZbA5wDogmtjaFjt78qEyc6OivM
GU+pxwwAR/gzjt27/WQH+soC/vbIme6XFGAPNZDHrJhagGygvktBmF8NgnC9a5rriBNy90MGMeJ/
C0vkndRcaG92eYY6Hsj3AcNm1GZYE2KYAuxwMRO2INnbmbNy0C7NDFR7WSChV+YVDgGo9NR57yk5
3Qba+krEt9ETv+JDVz/kbCEOxaPrEDyP5ciSC+44zRyjNByWBVy+rAkRPbU4jEvgiFFcc5vth703
14fCmo2QxY0U+XGA6l7JhO+pmgCFBD0QeuonR/zRk57/VYqB2FS1xvHrUH/1jJHAeTBEf/VG/cL/
odjftQ0WlERjDbwWm6IaZeXMRXooooW6kc4FfojRzjTLDwg6SGPtt+E3duhyE98BlIhU3z/UDuPV
yOND2zh2HbaDh1SnMrvj/VzOhUMlfW5TNuH+ylh/MbTiq+awZj9mvIzEpEJaqkoIBvWXkvZHUB1k
A+Ys7ccyypzpE9IJ0J8Ob8gc47kBEHWZy1X7y+nZMZayeXAWD54Ee6RU//C88dAG865IMMUweR6M
RGZPtK1+ZRXxYisWv/GSvVBaZrN1tY5NqXfo4QM2LqzYoV7uzTGuHzXnxzOKH7+zLoOlRXrJPYkm
ZW1jmMseX6h3Gp+Zty+jzOkhqmYBQzKGN56UlNYwBRgebwoaG8edZCfnDf2pNHV5ICuWbvG+340R
ukNruUdr6Fct+jQjylSWOve9sq8B/t6ctPfWM42dZGe2JNWDQYKKYzo+qeCMphlQAH/IzfLWWHzx
Zdv6DMLtFx9A8hTFDljbj+M0M1oZw2tn5sdaorUr4OE5MmzgDn9VzdsoZwBjQ0fwbzh5s3FBHGf/
OqcsQZua+FCwhJ1NGhgA52thZjvsRfdyYO7Ih4G8tMaroeyCjSD0zFLHS46Wmb7P+jFdt+uN0J1w
zdyEkvZMsA6FHmaK6dVvcbRq2COByyV0oE4Xm+MfN9r0lYrkbKCQ5BbwzRaTj2IkpEYjjTeuWXiR
SQWrEqfSHpO97Em5zJZcf9OVHkHdf5hbGhMMc6YupyLU6/RuKK1J35CNujo+xlxUA3nKx0s51++6
q+knLLbXqvbAvznyxW2z+jjquFTRoggbzW/CY3GKAXXc9qndRLEel5gW4CFnU45vDF81HtWHIHGC
Q+rUR1GncURgN47qPv2T6riYrUQTbHGdp7ljLRPX8lQo9bjIVVTnvxt2Djh6nyu/JzHwpbn24OQU
2HXqrVdfbuXcepJ9u76lXCH125MNpgF/WEolWwdKyjKt7eyVNxQmjTuKjlcNuSOS+MIPPQABhjDW
A0u7FaNNPR5kE3amPzgE9r7fyD2DMW7DkiRT5Q47u214kMlokr8QYWAuGSevdicSx4mWiJE28XTa
esF30UGRwET5YCkymU6cIGFXxr5Mik1Zxlemx2wXe+XEIVuHhbkGVOp4D3fsgd10R+XP9MfMalJZ
J9H1Kpr5XBK8UxvXMgTlWd1XYQy/elVR2zfXjJfz/Jo1tAZZJfVUecRviNe8rZ6M2D4tjX5pOu6f
QZ3vSbl33NMtviiiOfqCqLV6aSfJQmMAxhka1nixyE5wFLfrPcPNIplIUqs5sHHN/ZMjICBK6Vjd
swcKaiCu68FNAjHCQaGeNGcSeyt/8aaB6QcpdYs/4tGUA0QRV302S/c8Ai9kfzfhPFzm7TDrfL/W
xfUZ8K0+kxhI0AeM7mJNdMzKGl5Qox/o9q3vPV0h23RYlgtv0vfR74fd4I4pUZriwRkJa8w82IsQ
+zr3obOY3FJ4vWBxsu09vY09jdr8x0We34oag11ccPxgEpwkaRXfsecTLdK0S8v7rJU5Vq/gnHq4
JCd/RxebcZ598UdrcLTaOt8OkbgacYZbN4+WX5ZvHKsvXttY4cyvcnJCGuTlXjCSsH3jusi/lkP1
W4IMYTPdTjGOUG+yrlabbDsvxbbgWV2ULSW+QS5Acenjw4/5iCCyNsqj2SD4A9eM+TXoLO4u/A3F
3L/pPns1KJd5ZCfsetrHnJLTjSfYaSLe7domXpMYPD0wB09TmsQbR8DZWWbovn5Cpqz2z9MKxxwc
dpejcJ/9qgPxWChuxXH96oy9xHhOf0LDXX4KLD8cjBFy+g/5IuLs0JkiLw3eEMXXvOiII60hPaJs
cZgGH8GhaJ/MlKCHHyzfxmpRVqoJ+Dy11PGk4MzY+kNkscW5ToxH9cZRXnDrSg1Ot7U3u75NnsHt
Dh3J4AUVoy1wIrv6Pp158LL0bgCGUuODP+PaNruGCCpXycp2T3H/3WrBeJ4NX7IO/sfVh8W9VcGO
ku7Rl/xgZklQqDfzt0aY58LXkHzXhJzenGbxCrQuueKf5rkhxzsJQgmY2/E8qcoASsH/7FqKU5KB
BzRRg3kZah8QHA1sNckXJkcq75vcPIJw2iUVWVKwDleO2OAofS9FSSnIyXBnonAXIXdI6x7/TM7Y
4nuvbSm8sKEsC+vIxXQX9gBasqVXIINo0ALv4AijuPNfK/1pG2fu3dcwVhTYZvnLZz57DjQcYEra
3m2Xlxh2IexlbpLFNcXwFnELKDFyMAA7tf7jY3HqJu1r0HFV+mOjIqKOXG6NL9hRKnSp5HRpAo9k
tYYp2I+LQuMGHEsKsq9t7nAnz9YdUvHmFkvJXM2DIWd0oAk5AyMc76PlnCg320in9tBNHoaqxWZb
LzjpE/WtlVBy6Hj9gUf6F00aU5Rlb/wu1jf0wvLuh/8RLPqjJAaf6vWHYSiO9GWnbO9vrmFYxbpV
QykcUcNxAJh1CWu6O/Vlz1kZKzPEFbMM6d9iigG8D/G3bwX8A1Lbdt8NIQL0hbOpvLEAjjppA27K
qyu+BuYJ1pGJT7Ju4YfWNtxvNMzEuzjuN3IxXXKiVbwZJzhYupG8uLMwD9aax2n8ViNOiqRDrxNW
HTChoQK5ZOR6siG+z+I3ZiKH49YSn0VbXbaLwkCfbq3RdQ9e213iOHe2qc6dOFfds6sprhQzZ/Bo
PwIeooFR/Pp+9i6DnTONcCtCzwMDlf9t9PolE12BVFD8ggSnzTTWr66Tkdd3Tnw890FtPvZ1+9Uh
cczVZ84maprybVd312EYXtdyEfIEZ+4Oj1UyfuR4Q/teRwt0b/5gHmdzvbEq75LQ9TKq9GUN49QF
w7JWkJCrBxeDp9z4Vf/hWgR2Sq38M00Gaobn/5gUo+Kk285pckpw32iq2IlcRaW+4GchNWc02lmY
3bShruXFGL7VyCOWij3b2I+81Z5oVR5MVGi7vtNdcsQUyT2SYqe5tk6soqMxTWqqxhwvLMrq1BmY
gBiktXJhwoLKJ0xookWZRwlCLMMxLTdaqREKDG62r58cPfhrTDp+/eVdW1cfc2MvR6fzrsjh+7hH
JDAUdwCvQIzA8rTvtJ6/LoCIpauSgmn2MtygSnUYrOXXULupZyvBSo7ZjfWXOVXH0kvUfk5kwQRN
SNHIuLc5hr5Zh4WxXdqoMorm4HtbKkLpWxOGEU25/R1Y7ZM3t2BY2Q/yYCn5nMC/suGd1Ch3fMS5
KVk1/kJMXShadsTHZrdMoj9wI5ujrt34Tb+6iI5eXhdHKkYS8grtEOl2522oTP+oFvPke/7WXYHL
vg3LJRvOWuxcrN6c4J6+WHkfnGs7eFE99y0KrV4ohzubA9ff3OBXPxgVcNLG/DPVGI+TuNslU9Ii
1icKu8lEX52cnwod1coL4BtSPhbZZU4rmRFEge2ETobTWdbL1Svkyau0e2yrS+cP2F6I8yA7hlVf
U75kt5znComlcflVWWbwlIuccclNtkairXPvb58M50RvxodenyBABahqPwFSVQSINKFabOfY7pnW
jnYnJQZbfWInZMzio3JMEgaLSa5pVjsZL7896GGWXx0td12FsaMtXks26bzqyn5nOrQiNsLYeVaq
+MSZcxRLdJGAuOIqZ0/BSMTTpr6TnXPnqF8kha8GOf/ieem2z/wfrET/cgVNs6yDvdP+VnX/1rpz
vp3b5hlWD8FgKSmQIwCrLtCmHjmbGHUcZvF+PPSqeUg7Ls0yGTaEw16rFocPNTmZGB+KBbTOzJaG
dAN7ELakECxjDPvGWQxkAqhb/20XF5dJmc04/lzWaphtXLBT3G/1V+p+BBi4ZNk1tFXtfQ23OctS
BNr2h+ukHo3rAtprAErkxR+ETWCJ/AMxChRZbjCJs6L7+vYcx2YeDp+x4JwkpS0vfjFlYeGRKtRr
XexKWDumy5fXGR+94JJKJDgM/IC6Gv1kDkQfEw55l1DMEcPIFeYa0MekoHCUu0AwVuKqpeqsLUrb
+RLjmJ+NkYn5gByMv5HSfndjUEP85ZZ+J/037N1qh1DDhg8uAKvz73QgzWj7aRoaDgbqEW9Qlbfn
ojfr3VjYp66igZOyKwhGOruk0NIane4zdh6FSQWlwTlfLf1yHpP21LMcvNB1GybcTDd6Cr9V74Ct
ODPZYBIwdZ1ceu4HzDbvNFuPUd5mgMKJiYMATFk/LtlRzeY+E+jUNXP9JtHsOWoja0i4TmrJp4Mp
ZyzZ8xHhiHK+xKHFKE5chDXhUhR7W/IJoeiQeBIaIA/LfqS3umgECSyqIRAreOmlMZnPwTiUiNw7
6GJECXHEa3Ac1Ng+y4YGA1eDxpK3ezHDwiHfExgjlrbJvWgieA+Y16AgU4HpdvZrzVZ+ybFiuhqZ
rbQZyS/gzVltjl4L/SZbkHzELN8ZsHdul96HteIePYWumolzVZlHk90t+Sf+9SzlmOtLR7BLx0SG
O6APGgJiBZ3hOk/BsEwE2xxv2Kfmi5gqebAz4174JkqQCw5qqtxLSl0hLDjXoqu0iHIXN2U3WDzW
PABpD97QaHFAN9mxNRA4B521OVolxlF+QtiyyNHlGCCWodnYebZSs4av2JkPtFm+Z4r4OuIwt7U4
Ptd9QPbMJjqXmfu4KblpeKg1QY5rYAL/g4epfM0qCzXK6Lgom4egLdr9QOgdKvOHVYzDpXV+ypHr
MrnsDAOuV5hPEytNXLPeCw0a6sAPY1uk9q6oeRYwa067xkjggPH7ZxJ71g08ReVS7ed4+sqK2WP6
+GMkfGidZfzEeHGZhQSturSPFM/d7YQtAdGgv70ZoxcQCqsbFIMuADpW+ZCDBsk2NKPNePYjHzPF
jn3FvbXnT48eMnxT3XNbGGyITeGEfqJj0iuLfayLeSMGVI1qtJMwTrP3jK+HUkLICOAjngeUTAyq
/BAE3TmugnfLhpVuI++szHOF62IrltFmN7YudKsFgzNXvVY89mN9KwPt4phqtfqjIta4FYrE2/Kt
rmhP4+xOTbOVlv3bMZ3jGQVmLzyf0wZ8ehQIJJtYjTc37oNN3JWsy+nnZSMEXN7IwsnIfCYBnIkS
KnLk4bBs5QLn6Kue2pgzkWPM5w/ruCqwJSUvULRY4tosQHXP+83yxDtwWQuLjDPH9QOMboF/YmwK
jUQdRhxHe369wNInlm/Ym1ajUBGa2ZIdCMR6CNLNczaxDxA0+oZpjjnFo87ItqerS3QeDxMhpjKe
diopXjgvl33WTiQr+rWOWJirAenkjph0m5KpIM6rLBIGYG+lD9wCMCOxwbH46yXsWSdmeSCW/qaq
RLK+75etbmb5mrYGf97heiPUUTaBHQYwFnBlFjU5TJPv1t8CKPpQeXyfMt/DryywjlnVYTRm7HON
VUaD0Z7yWrv1k8vMVBbqAKs7NJCNIgnKPpSHdIXemi6mM2MtHZHINpXH2NMNgjV/RfCtcUGKpEmk
Q+KUboP448kTW5p9nrjuHpMvuzsnuLSJdUg196ULlIkcz7vXGXDTxhZbX1/kz4FrPiN5E+jJwAdY
ac3Bgy8Ss2mdxY+CCyCZdNU+xZIjV9bmEIqkUOfJn1+0NfzVT4PJvbpHtNb0/dzDjdVwzhDIOmou
VrWmNHa+28aRkfCnGf7kSgahRJPZ+7KUftTqy74PKKLmFvckMw2CTEXAycpY+iskufg262n9yiDt
l4zkKp/gqeEJsue4PqEKotjBYI/cuaRfsPp0dfqlCncGYtScHCtwGR5ksVNTCpl76a/64PxhqfVM
wDvb1IESZLv4mZjFZ+bX3bEhAJPmyd9hJvzMC3NXGBxdpfCPw0yVfNZi065B7FEsQ0n88i+vUGcd
lP9QaUd2+Owyq/hbV8Ci+gyEi+4+WzQdbOQwXESMj1jAbqR+OdI9PK41TcVbmpPxquSYstRr3DCa
eVLwHtBZabgOVIDsNTa7IxvXmwGwGWNpzQqYsBe7kOxWjR5sZzFDuphjxjJWN51jxNzbsm8coskZ
b5JQgOmL1mUhR1wf4tK+z1KC4u6nQaB3K+1sWSXrA1fNIGzdpoLOpb0lyUyjElvbIxpoJNdUuY7N
IBw9kND6+As0VGx9vC5jal0nN71YGQlIgKOhzWjCtTTziTSYAT5RaysTh6l3yoJN48yXsgUxzEn5
F576m+0utLEPZPyMZjlXEkiycGycBp79oWEZ2Xoi/+d7WISAuynKzU+oAy1UUgMmhJUcE1c27O34
AFnIlImLsGpLVDPqXsc0frQgxzU5+W4W/tRdOOW5dhzAz751CnIgg/q6txhobOD49TK0cM6Kthjk
V1fYkU68iYT4VublS2KSLylG7L9e+mt27W4GSo+qfWqrDOdGQ7FHXuV/SpsFRGddOSXHLXbi16Ub
f8zU2Lk+NmbbAlawOPFV1oN1aEs+N8LvPhodfJqkFmMlEuQc1hhlFCQQn4Ayi0Wyh9LRYJLh2NDm
eENb90s8jWB+DXQGn64gcto3Y0AObSqIfQ4VTpaCgWTLl478R7iUBvZixjigDJimtMcAB+6maWAi
Z0V1soFUlJzoXNlrbMq8b63kH+c9bvemrx4Bnka9Vb4SntmUpjadvKGGvSdWfFVuhGCwCc3xJQ0K
BOngd0gkApxi4EDwJatZJTjIZeY9S5/oQ9U/2SOSRpAjpRgjfahFnjNsZ+yADOh81F7bjXYofeNd
YgWnixyKITk8cFSB4OEom5KdH0nOYHavRYlvQLngb2+9S1A9KLL4HZEKrCr4vhlKRYGZKx+IpeBg
C7MGRQLZ4G5TBmIlAxjenhCqRpcpfjek5AY+CP+SC2tyqzTtBz/u1RHLz6gYQvGsmlGOK5jyVBcT
tnygR+of3ixeR3bVb337rSX4EonK+a7zGOu0o+/ihrBJy0FmDvqlzOOXfFLfjieJqrUhC8R741xB
JOMblzw+hKdvQw57tDPSYNfLk12TR2UhtREzPIm0VFdvxj2hD/FtqDQ8NUX2YGTg/Qr/MV0krhdf
PGV8s+ig875azVDMmVAprZSXkOWuho6DEn4WDXXymsw1Pef2OxJ6Tb9tXy+oBz6vx9paNqkkrAdJ
4F7OY7cfA5oCmgF1zEY1jpw4/5zIBW3sDN1qIOzoeSsyVaRknUFEbGw8E1e7I+xDx7zDnvpGRilH
SONyQHq0r9TfqZMtF3JWGy4dWLyPxzj97KaO9eZw1Bg1+9b+4w//OlRDln8Uz3JYe+ksN/Ya9RIW
7J9BGrfc0L7hcociIOYH3v1zJDm5do9V3QJx23EOST8+8EKzh1FFrTnDPRSS5OWMi7CraR9h6MNS
mS4PC+Nlt7QbD/WIltKTaTW/5ApeHbwL/Zz/SM9c/2VOJ+HHOaiL4JL35owgbG0GFX+2FgFdBpF/
fUJdkOZbj8ohp1EbmI68dmWkKKiqEizEUr54pdsdHRhjYfIRO/wJymdxZ/v1a5wSwSubYsdy8+aw
VbDAZrgSIo5nZm/gI5gFby0Yt8iO7Ujg00AHhPVi1RCBkoPH/xMSlHMwAKAu9PYv0uDA1oXAxt85
V4/U3iNRJsatzCVBrjE/FZAnS6t8GHUStW2jMBOpa1Vy0QODtJNDB9Qf341KAx1xZD63tfjW0NZK
IrI4gR9y81XaJYA6jEaDJPjAZjJMkvhPOVN7iZ37nEhxi/lCYwwdWjNh9qa8JuP9L4iVRvgoNyDl
hqiklwQndfbkrgQIB3NsDuSlsDlUeip3uW4YN3gN76DOWTQl3XfFW6BbJPW8+qUdm9+FAT5zx7Vg
XQX8UtzfYM7+BhmJKOLy8JMCZGQn/q6t9joH+g7r5WkA6xqUw8eSTSkUYt5zxs6kEo9EAUHlbvas
0GpnHI5VAyFlemx0eallxY++adB7y2e8AcBhFFdVEe9zPofbKRsfifM8KsEJ2TSGRgGDQ4Ke3gQi
pJ6OmRk9i20On0sEb2fvxB3HZmczALACdPeavYbQhvSD29CtKlAtea29xr1/z+Skb6U+x1vyFJQ1
+ach1Y/28mbM/bEIfMGgwp1EN1Fgl3A20FVEAUPIxaEIYv+RK8yTk04ouh5DyTweWwB7k2qA6lPf
Z5i3lABAOq/ofat5LefuIrXqG/X4yeweyqC4x6o5xUXAHh6pB5IbXuL3sSdioFmHTk27TrG66Mzd
0tD8wJeBQfPSlO4/uia5YZL/T9Pxa5HDJeixu3T2trCW1wr+hT1jHtMNCA+Os63MHB1I/ATa9B4D
mdcNjb/MYVDD821WzxNn25w/Efw4ol6OZR3Jet3R0HvfivSi9R0jRowrhq2WNu+ydjn1hXPnJ37P
0HwnjZ5vCV9tY5XZm4upA0oL54cn/0xUDUe8fqFVLTa83G5671A9IIQyv2YLpkrykMpvp0gjsjgG
R7dtI5y7UZmAf6t4TPUJ9/ZCTMUBusqKff3i9IbQah9cVOxtkgXJ306QOH0yb5nvf7iT9xkHCbfW
dPytiurb6P0pypL0pqs/E+wDykM2Zesf8ra0No6JJXpwPryBInEFRc6mJceo7AfQLxHbhvdgaKLG
TFl8HEZ32c3xeI/L+jHNpsNA0MbtnBr/l/wg5Yj71foAL3Wp9eSHBOd67jp71pDcaNkOYEtqIhah
Vj19yoXnUW8vOpsfPmf8iVGwU/GSr3WcYmVHcyaKEBbIEHxZ6BnaZ6CAwI4mlIe+rsnLqYZ3m7tN
i2ar46biTDy2PpgLDEBCaM9lBtsdX/kpKxcuKLnxrmnjn/9/4AOLavxYWFxz6Bt2xp7AXI+LBgeP
iQxFVpCl/r2hSKsiEOfph7T/t0BjSbL6xVYFzL0wG0ltTgLWru0hu40cAT0Zak7iSBuXcyM6tBmy
xJbIjtnA1m/9TY9l+plP4j4wYIWyI4DUX0X3Y0JNIn5D7W1Wvxn2cNB9Mgg2FhGdJWnU0wYaVkqe
zLJ67utsCwbrkAzjxpos3t3qxWaMZyL3zV2p698xpipcuBZd0FO3c9hiXpQ1nXEs4RFWzogAXT7V
NSxu0qSYGGyNTklO0IUMj8SlpdT8GPclcdciuYhu3M0BEBgZaHctY2Hq2TarKnyuGaW+83xcGnmz
AU9yi+t3ro1z4n+FY+zKP7odb4Wwrk6MlQxd78Ku57sPeADG+qNl21T2vQcFKMjg1hvADYr5lZVW
5rdviTOA0veSN39dBDUWHEyK9zAMPnqpuyeQOIWDNW9F3JM1+J8uZ2MJnY4qcZ8yMeeUAG7oj/1N
Wh6YWjXpxvftH62BcYBGcM8ZXTYtu9YcWKPVX4TpU6nR4P62rOzqtrumISszefGLBCeDhswAJeK/
VKthAn9gKqZnxdw0ajqwfrqoEspdKp7GoikirZreq9fWdY8rCqrtIVrIVn/gyIapXJew/yiTYC2T
U7NbPVWuqw5e9uzV1dOoU6yw7J3MvtiT/z364Owmm4C//UmNO1LgzCfasfAL8oGtpuq1MCiANhpg
LTmVALpQkeyMu3JK1rAS8gRdOSdHY/MpKjC++Ibx7xivUhnjg/sfY2e2G7lyZutX2djXh26SEcGh
0fZFzpMypdSsG0Ij53nm05+P2j7dcKPROLBhVLlUqlQmyYj411rfshD1ISmOK5GyaeP2xpiQh+Ig
qLtmytq9dm2xd3D6QoSlXgalx92b8AkmcwJtAhZ5YXRsrFJd/pgNbw/ETuOEIXSRueOxGnHHQEmy
FpESO3hFJ1P079iv2G8G1XcxPrhDxDSfYRbmiubHin0w2XmHBH3fMNVZBnpQH7GJ6KX5pbRhj0cb
TXCoSyxsxXeJQXJ2w557glI4XaHX8zowyBsIJenc78dM3vkdNQc32PMpa52MB7MefJpY0Q+qC49l
nPUBu8XqI0BNX9UsZ+uG6feSZN5bPRG5Is3pSt/ddQ6bUzKsXjd0y6T1TpaAkdA6PC44l0OPCLZJ
AnuZoquIxyG+rMT7CSSXBJbDxTgw0/R79DEvZkRtVYe4qhQQJuAxo6ndj0117lSpbVnM76IxXAe2
umhl1a0NTXubuuQIzfdFsdEmXVnaHNdten3juXQLil6xlU5/0wtFGimtj17fnlwHx2Rd1WQgiJIu
EuT0qdc3dBWwp0jMD2p9WTgwPmHdSBYhO4tllrXD3s7ETV7S94OyuuMTiHWOitKIDg2yOq4ZPHcG
+EWnCc3VFO5sq9vyxEwWpV0RZATOFOrej12kzcJETNsaGmcnet93SrcBt9QagW3JCEuWtnXWp6Pb
YnkPxnAlBMQIrir+DTxN7JB0opz4xtj/vmaR8V0IMzmmoqdnJoiWgmn+IreIXqOVHUZdm7bs+ihf
0Qsi19h6pF1hfo4k0z+QSNiyERyM6TSwZlC41JK4XVZamN5gg8RQhOIFDIGRBusMhS3L2mmsG7bp
h9KhRcG1Gq5w1b8HuvnQNOSiRJXMpviZTXkRZNEPtsmGX1c9kozTT2T2mlu9HwbGMna9goD/U4/D
Jvc5G4pc7hG6Lp1t3nPhG8CEDRLSaXoPF+QjN/QtZAgGS6k9rFsW0kUdOeGOaCj6QHOGxsNmVIdx
R4rr4mgXXffgg47GqZ38D1En57roI2xjFHUibC/HGGkDdOmnxDEhtV1bU3BExoXRcnTbtFxeUxXU
y1C5x1Dn0F/0c52XJX+EPjxaIfo8xxMs09VeI6C7sJJc3xZOcOzGZE8sYlmbWn0evG5TMQVmI0ob
fMvTwU8w62TsTvO6ZFqbeZKpAMFkOeTPUEa7bU3lFHoW0qKvYTCoCmclsupCWuChdjT2JD1yaiSD
ep0Ht8Qp0QZ0fP6a6PjUC6C9XNL4wRZ0eOFAkuql1dXZni4dCTt6PMpo1QZX057BUUy/2bt0a4lA
SCeNAbcAvrVqy4uXpBML2rAnLJLjFNS05XSMNUYFXtwvowb4QZOoEY1X+8RUTnGd9RaAsFnL2SJo
SRzqKbJBqJqE9mikcs1HEqXaGvtMUlxbyF5wQGhii+qMr2cNJ2LGRqez7OdIgP3IhlpuOi+4MDu5
V6UtluNWL53HEJPcsgNTSfloia2Z2AJ7Axw+fWmvdDeBfwPw3isFFgc8EJVbgy8nkFAMPXEuKwk2
QABp0ZghrZrGoxFYsZsa0Vo3yAAn+Tmpe9y3tv3GRN0kCxqz75FNxvAZiUjlDlgiiDq9Oom6DXYR
vrVFgI02GInE0YEVE1Uvr5YJoI5+SyMiaFVk9qkoDNI7LjMDFyWjj9M70yHVlqvuPcc1O2eRjmM/
PTqNeddOJYwMb9PUTr2lM/Bn7PxLP3Y8sNsXZPQ7o29At6lm6Y2CDnWTQl/oxhDwuXddPzp0+J96
wrReUF3z3n3GSQuTsQvkslii2dkMhqHSwK7AlJN3X2QJGIyh3lsuHXmYpCTXgbZkUxfz7Vx3g05L
Fxhx49GC20lmQTpwPW1EffcqSyz5AU9ajOIKkXXSfkynfBc2G+rQqzBfip1h1o8da9Sqk82lCzyG
aAz/+7on0FsZJNP8bxLjOI3C90bAa2FthPfjNw9s879QtLaqjA5D3d+WtHVBKYs/Ueh4N+S3naSX
tLFLlKDpHW+hv9E4pQM2i8Jw5UIUvVMeyl3l7xJn+FKG32+lHjwbIe9uoD3pRQmfW7nLqYM/VkE8
W4hS6zaWm3FQJPG7mB2cpQo/a725yzRBGTPR98Zi1IPjysYrahMsyV3i8Jb51mnesaq5unw0Tyx4
4qUlqucn8DVFjGumRDdchIyLcNYO9/iCIOpuXU7ayH/1xEfDglcjsxejy6qDMR+95fDDme9JmyPU
pfY6xcOVRw6VaB5SzSjIaw7McEz+8QRbjOV77Eyc8tuytHeWTsim5mc1qX7TGJK7wgy22E1fMgYI
qYElK9NaWBk840oFn1S1j7KZ4Icgc3r+K23wD53kyGbzZCAYjbU7TL7rMgFZzxtVxYDBOPE/VpBg
PCd8e8yhmy9cG6cd1oTXKrRa+Azhuknnoc8ABMq30n0hb8uCm6sanG0GKJUBUcNsNOJxQCYQOeZB
D8ujcht71bpsG8rU31gi9Ze2473LgkuGzqgfC+GejyU9sC8WLtxWs+dER+CF4wxrO5fELeSEilm9
xD8LZqrNOElo8bBMxbT3HRysXdq7mwTU1zifgkrmcLYq3iy7p/LO9nhCeN62m4gdY3hkz8viAv2Z
ucY0YbEPgnMW2emKGQtsRYMWw0HGLxQy8cmMyMFFO1waHR1eOayPVGY/Gh5y08g6siD/+mNIql1U
SEicfMAy2Fb2eG/5wzZoMReMk4MydRdwCN3Q84aBQkbvpo5gNBXh6zQz9Zj8cZHCIEjD+KTslsk6
t0qGkzF1uj1C1X3VU6Qnu/w2skvcn/nZFZhoEb9ITOtfHs+w3gB1M1kx5l2Hsi6aiE9xXXDdhrsW
aM8h/SRC8ipaYrCRPUsEaIIgGCdvwyPQCs+Ug+wrkyEuw3iGqXn3MnPdEfoXPBIebHDUbB4Y0Pls
IWIPmaMrrNk14W7w1V04+G3L1LpNEoAGHldZP3mg0iVhvQ5v3++B16HGHLGXkZPGlNBsP9Ih2JdF
A6WzcHeV1Q9r+IkzSJFBDgoKH3WXLanK+mwTE2oWEwLQYeZr3AmJ4+MtjI1p49SkqMrmNQ+rT3de
gQIxCcCx07FM3hI0Kjq6WBttJsNrnFAXgraDaFc4d4F8lLTLmPLLFwbeDCc5e/6RyhlKqqYJRd6s
txHsfIPvgiyi9gZTzg1A9W8R7qsEf4YZMwrXTQWXpOkPRnMduTiZufFio4XNPc1x3U6ZNE2cTIL6
Frv60ZpgcLemQeKBvWVIhIIJt/mRc/Dipmkb5jepf6ozypKTWpHwSFNgeRr2YTsd7goBWySREoBL
w3bLJ/lbsimC/Qu0dRZksU8GPEuWAFsiQmJ8aPhvRcRnp9k9Nq/wNLiBtemHT10QeNeiefwp2Bi6
loaurngWjTJ5LET/Wk0DDmlnXDpBj41qoIY9wWuCB5CtI8FA2HchLRmDwrJUN6csDv31aGbPRMZX
FtaaZfuM5/05gwAC/28IVq1fHUcLsQbyF/jDsgXHjejMtY7WXtpkBaBlkpJJMC+A9thONlybbj45
cSzUPUjYjsvMvY2g/8a23OXVuMa/mizHwUxXPK34pyuMuTkxokYWu4qhDVtTLiqYZX0VrtO+uCoo
OEbs3wZB/h6VMfu2qviEkDVJV62VHj0RoZ5OhM1WickJhAplOCrUNYwRlpZWNWKpa0zbZU7FZ+G/
VPRtXgb85aalXeuq+yInPm3Q+ppVI8+UdaerfvTfmYk8Kfdr6mCt9h7mOF+XHZUnZA8GT7u1dcQ5
g42UEM2jrlfXXgWc9+Ysmel1r/NDQ6ZQAsfAvk+i6GL56acW6F8T4MWFiBG0kJMaG03da82WWdyz
0TEoS8AEe2H/aBLEXw3luCuT8isBZbbORH61q+StdULF0DSGWUjX1ipW2Us9CAtgWf2hGOrioPNZ
H9lpKaYHTvZs2EG9ciwyTB1W73F8pEBsYAsV74Ph3eA5HGbdHbm/F6yBB2+eyVdm/u6l3BKVtJ46
NbA8aQ4FmZxIImUf/PrZnB3hYz7Y4CiZM80yG9JnswROEp1iLN36lD1nLvRGtiQfqVkeogxR1/QQ
rRw+I113zCW3It2zXKY09aZ6dI5pbWHyybClI7ekclD2nLL7KcywioN0kSK8CpcxXG0k70Mwnoc6
jRZ0znF2new5uBWvvYaUqoixMZUWz8Tcrzcysr4oKsq2AZG4MW12owPldaxJijDnJ/vxEAroi13+
KVO4YLlBIqPEB2a3+ooKCEgXWXevYI2gQzpXr29eaib3YHBsjIFLVYQ2hw6uRAz/4bJs9HSNTd0b
GnfByPSnoMQzzrqCOhLubDbWzaJD0YZTLni3ws+MXSFW+ZzvXlW72gaeipioR9m7WdM80dHvEWpf
dQJVhwnJ2rCQ4vKiI0KYQxGyiVvWff+poOj9/qYPFD7RCijckCnmpvQC+LK4lbhXgDHjAw2LUy44
8scjq5k3dc+UMa6tziDjWpa4fHlpMaD1LftxxPpkW2R4+zXhfGDpWkU1IyZhcxxh4DTACyCihFLI
sQMNSkwfdFbSGQmvv3arpwpMslnX31ODuj+/UFmQRPPj4k2xRVhNkueslnlrNxc3VY16j0tfc3RG
2qSYDRvOY8xsL8G3DyEOd/r8gnXp7HJw/MQfDP52XNzGSPSJeQi85mmc/2XfKNO1qTR7ZXcrKASL
zpzucyI90OvQRbkoDilorZGI+LoMjWvAGYJA8l4J+GYkZl3yP2IrFC0+fvFtcXJcWD2vIbJJYKni
mIxkC+1+ZQysyuzCcZW4yVIv5FOPPZ4RYX9xKnST6twM/hsZTwhxUnx29KNMGfgmL1W4Wob2GRDM
GqYYCy5DPM2rxdakZtKrZqoi0rTuc67UygLvqCS+6pnekckWydQeTGSm+cgZiMesXT0jXeyu9VKf
Iw6ek10ooGHWS59DEtMu2c3FOyFJ0A3W/oU9cbRlX6Sx+KhTKZamLgsEfJzcnp8jVEZMaRESxUbz
zR9XjDvmTRAE2kBu0CzJZcPPcRESFdBbxgkGJF/yCLUMn5gLhaey2/aZ8TCJDn9TM9yr3Fq1XiK2
buWmrL5w2wbAen5GUtQqIKeo+KBnQ7JUbGglT/RVyDBz604XS1P0hnNkB0kOaJT4wGKg0QdECp+y
G7IZljJ7ZhoxnkEFDYtqeqvyvtgQnayY2c4T5PmTSpNnt8fc7zWzQklWh6zdIJeEpH5g73IyjsS6
GtB28vxVOPne0ykRZj1Z+Q2vzqdwgpkZvgEfsgrcVcbxoI1wQnL6xMq5dY0DDXfwOCgggg0fieWk
Vysdot2iCUm4mjwGoNK8Cul1y465s2p57w27ec6dRAfizdalMhkEmNNHodLLGE3lSm8FhGjkTq0c
eUgPP3iVPoKsZOw9BNRBMKBqSl6pS/kYRUdUIS0lQblh8PdlKa9xRD8ts0zKuEhy4dJQpL4Duquq
bHoHR6M2Rk85iuy/C70vdj4uolyf4M7Ics+QKeNaJySaYSrCU1R91OhYC2Nysw3P9E7DVyf85gbP
EEQilDY053CkfzTpmyO/uGFKhQsN8jVrz7ko1lVM+j+QrQRmwaINiBSbT+qzYTuWDgMxmZMw8MpU
Q16bzUaJwafN9D7EsLtwZ0GCeqIHkf00baZQq2knCqjywwsIGXxYE7OcNnblorqCp4KSZC3bYSJT
wZ20pOaqX4eCo4rLKsYKZW9L77FnMipaECHho2idGiFW3puYvUQXrNsMQw9T2eekzO45l+CG5V2g
W2oY7Zl1sfnNrUVUnYwFjANiDfhkW+MUBvij1cCzvFDshy2m7uy1NsPkc2W69m1qGGtaeRm3Ebtf
aiYjXN14nFJ9E1lpsUuFgGbVqUVT0LmOTjsu/OZI1S5ev/C5DTlZTN53ZtbsH5qlIO93YvjybM0o
f4NczmJq8k8mpB95NztITXDXVASmZAE2GLjbBA94OOfdugHBnuM4Cad6MSYoXOgTTs/96XMcwGpP
CzeYAnI/6IPGHLWaYo1RVRRekgimsklCeWlzeuC41mcw2GvjWvbmVyq5A510pANnCstbYSX2Tp8I
hFkFCXKjVs3RcUV5S0TuqkUkZ60cvSqLPBRaChzaEuJ5OvLQGXniWCOiMtHuR0bp/aqLO2fb+i5g
Oi98p/7qqeqc9sGfkCsax7yYXt49NG0cc3vh4MXBuOck2D2j7B3bRmuYdFnhfYRF10zGjveyh/s2
OSgJFcDI0jS3pJOHNypsi3VSMyKhhPfVm5sae7uVewU0gIsWGiwxx2NsRfVFjTXDxm4OWEyAFA66
Fb0ZUxt9VZF+dumOes7G6csdUJTWSnEas/E3PPpWNw+9mqvrDOASkxAmatEV1VpojVplHiBXarvE
gVhCcZ2QE2wbpddwgg8v7thsgW248oO9zx22rql7e3QpJKmIEluk0+iU4/49BeP4mncTzQdl4+zH
LHKtgyaOzlyW+Ps/hvRf6t9SNuK4WF2txr8JTWhl/ciGPJh8NBNXKiB1tsYkU28nZLYXo3dqkjBA
D7yUsQ6OdAY2Br2cXoG2GYX5OlBpunW6/rtjmrDTJuHfGBpYkUoSI05KcMTz/xWbmrYFcXlfUkZ8
rIY0PmaKATUW0YQ78c5zqp1nTOQ4WrmVBrVRKs8PXklF1WjB3dIkrEZTp8LQLjV5xwNQ3Zm26S79
MDQ31LDGAOLTai2tsTsnmdudI+CbgNw89vb9XCQYiHnH8fvRsMMotlxK9qbFvb+XBpW3ZW35gtkj
bGAvyb1jAbeFEB5n/d8K5cyHgJfx9za0NRZnbwTlPJE3WcZ2M39JgjPbQkcnGhqu6EcKPzILqVzC
Sf3rTZ9MOR5/PTLCtuOzSxGIGoNxVzTa7rcJtMpo3Y7Njpy1HXHMdIObXlmg3+dfSTkBT4ubjFTd
CH7agIpEj8ZTHATNqhS6fzR6a16QEsC7tkkdgB2Sq6YZdWckM2JhLiwWc48nH404BXwAWwWTh5m9
slmh4xcWpmg/WNp0p8OF3IVSwynEcNM3HA6oFYbcERoi+k6UPYzK9R/SazkvaLVJXRZRqfZ5UoTW
bGrprfbZ8IdScIbcGBSXYwDhWfhbl+abQXysa8yRc8GmD89slVaR3OuAVOFoYBRv2HgdRJNiVNFq
v7yV8fjUyMw7NH9du+mcTZkv6phE365w5b1vxcONDGmgs+YrF9tKdBpVpJ2ToXrCGj3eRmkd3thO
jDohxvCjR2FZhAW+HUyA+a4L6+qYQbEjacD3HTuQsSmxkp5tKqBoAVaD0R8bjyjY/HXvQ0cBaW/g
Q2IyHPFY05FN/e7mr5cI1clb/9ZGGqZfLCLMAhs/xwgE0v8rTczxeYQdoRcD+VsXP0xNXuTm90Ks
VIU5SBrpjru5w+U5RHt0KIZJ1gTWRbZEI/PsS4sanvJ6IB/+61eZH2Namd81bgiayvwZfGLmza6v
yy87ENY6pZ5pafBTukQITqy1GW2kVbmcCEDugsp3Dsr4RMQYbkZRpMcUPJbIVX0JTPP+9zMCcjOn
rpk80FqRnyZdVw+xhYEtKIzXzs6bVaJzjAyxAMrmyBWRE860vX30GHWVXNMgweclIwrPMREuTD1T
D0NDzZ+ENItp3WMU1YCbClJzaZGKvlC2wFAE8qojykMF7fSStuw+HLe8I6RyZaNu3eaW3TyWHEGD
tFhNRoXerFDo4KhWJ+XoyYlyKPBF4wZrMuDPYSzvLdpMS634CF13fCl1S0dq6Wm7sNt1WPsM+pMh
PipRMoCRdXRnu+XZ7Fx3behefsf8k2wAtbQrv57fDXciF6n74Lw57S4xR/U35Eg1Mg/0FJNRDq5V
79xVHV1dRd1fIQNae47smLPivnhOhx8vmNYSVslA9uLe91x1b0mHA4uK3oBf6ctI4wjsN+XZMYjf
SwnzSTYnSK/aJeOZOZdOoelHJtAbaWQnr/Aw1ELUOMMK1W99gtNs/CexAJvVeRuqh86MOziRGKVd
AGj/7DMR7IeKsFJhkVXsfLqbLPLcnEfh4Om2P76RKGFrG1Tb3IEF11X22hyr9LNPoNqCvDJuhJHR
KDOUz0T9AEBGMAZ9hT0/YiR7D+KDCgAtjb7QDrbjEByqprAeS9y1ywba1m0ft3ezO3Udd30B5Ym4
vp3nNGqm8Gt+b4vejMOTN076qdf0AbmGmkBg/Vw0nXSv4UojewSS3YnPzKqol6xUeFJBQm+jA3Gw
GmkkTITk9NHbx1yyhyZ/nx4ahi0HMWKmCR50xmQgka1qOZV9ubeVXW2zAuKtymTOgxJ3GUjpLVqh
2k2x46yVTzETAbKb1uBwEwUGj3nCg5ETQYruICqm5kARLAOBHtBfkHWXAWcjCFWsMmGUMZyXLr2s
PNQxL2pnQbBHiXgJN/smppB7l1ADgrEoB6KhnzqeF9um6XV4ntNF6HnPbYhvM0QsXeNh5mbqIQH0
wwRCxbWXZUURb00j8XowyW9ZpM0irbq1Y5DyDhZcEMSQGpp2F+BrB6t4rcBLwFvpVz0QjRMeLncX
s47SMUdpCV512i9D8h6sqCE00f7kQCkFGJ7EqxQJSyYVZThmykwE4iojnIAm28LemTSQ5kPFpjZ1
OAp13mPrpGvH8+bVyfvQqnSaUVoMy9p6PZXqWgnX35qWqxZuYW7trLZ3TaK/ZqZ8Yh+RsnUtnOXk
YBB0TUi9gluDZAoA2S7epVyMWeQbN+FAo8uIWx8xzcHQqR95tuWcy7AXZVr4nrJCqRpflGOwre/q
dGtxUa6jtjG2eZLjjwlf0cHCBQ91MkoELiFP37ep9hbOz7+xFrcdD3EGq+VljK2bYETQ1wN9WolO
fxJMq5a402fvlx1DWjzhPB6eeDmogrh1cpovRtidtCvJWzsboS1YB041KDCSbzpA/JjDMUyKMAyS
6pEbMgcrP5DxPuGRm5G8sVPtJ9fgFhqqBALSJ806BwMwNDhBRZjQW9L5h6ELXws26pijIRoQZngc
ihzu/ERhYDz9DEZqU1fJP8vqtIFn4a0w7d7oJlGyGfFBfViwD/WeTOG0ye2eYzuy01KXAxJeac8T
maX0ouro0vs8mAQbHb28lkLcsOHNuWuqr4pxvZ0opmo4kQpLI0rNlykVODRbp/Z+MhzsreWLzL1L
Y/RfXk+ItK6tN5eDW+yoI59os/VkvDMGgf3bHp8AYVEZGvcXLevKfdhQXtnNamWTGsxrcQRXDIIb
RdtG1JE+AFsecNqvH40md9Zwm3PqX9l2WUZxchwn2HZKp04VeQRuDF5YgUBRi5gpZ5GuONBTLTF/
06YcngahcUhODMlbUOXUzlFCTudmJcVuygoSM3m0FUnz1YDIWvr+NbWG5jSEslgh45xkntEA0SMY
adaxi6F1d9MlTbH4V8Z4KJBdt25cP42mefh9IfEEZ4Z6hsUdGxf9xsuMdCUVJY+0gfKYWIQJ4X5G
svSA192dHfMua04FiRJPQFp2d4TxkxXx7AM1RU8GMIiF6MCdkyKlRHHU7yMxvtZcxKtmzq3YEUZG
h4EYFsP4tWzZG801KiqWuP2DuzHX+1crwvCSfUaKKWAXQ9yyJ4LKlr6Pte6JBrEna2S9DG8cANiA
wAu4XCM9bTyJ59X3BSWAufDs2Z5CQN96dmzK6LO2oYyNxkb2xDWk5j61dJTtCh5qmOeRQkoMG0Eb
3EVT+yErhlq0+SUrUsKvmbIJiaXGrTXqj5aGDZWDFBOfPHnD7GitqQdUVbvP2B0sypyBUG4yu/JA
uDlKYYB2GKrDcwTaFjG8jWZ1eKd51WdNksQf1TuN8xBT6t/3z1EGzuyw3LiC5FnNzxoXJQMpG/wX
usvvTZZX5R0aChyPKaVZgtfjBvo+y/A1q3Q8MIv1rj6zo8YKvwvJGcLt/IcCVg7V5ZxBZK5j9qPo
9c8//u0f//Fvn8O/+9/5bU42Js/qf/wHv//Mi7ECsNf8t9/+4yFP+e/v3/nPr/nXv/GPm/Czov3p
p/lfv2r7nZ/f0+/6v3/R/Gr+8zvzr//z1a3em/d/+c06a6hVumu/q/H6XbdJ8/sq+Dnmr/z//cM/
vn+/C9aD77//+Zm3WTN/Nz/Msz//+Uf7r7//aQj39436632av/8//3D+Af7+5+n74z37H/7G93vd
/P1PYf3NMoVB4h8vLXQHaf/5R//9+yfqb4YuLMvBGO4QfDfVn39kgM4D/pL8G0hYwuf8x3IMSxp/
/lHn7e8fib/pStoSBIqyLcM23D//30/+L5/gf32if2RtepuHWVPzoxhS//OP4q+Pev7ZENEceN3C
VMLRdf7Usfjzz/crGMv56/9P5WV2G2KIXepA9Ze9zRihpUjgE+3S/G7sEXcjzRM3Cjr6Sok6PfWN
3GXWdO1BPKwyotjnoSSd5rUzM9myM+fo1/4dKwoDF0KyR4saB9jofrMxAXCsjB5Kh4tPZmP5DtQg
NVLv22vBGUNfTDnNPOUead8r8ck+Jq3xlYcI8YhB8YazwsUvvfgmx+R41CjBxm2F4zkPpmHduTrs
0KkCcV03ki1J9UDTQkhlJ8iSOiVB5ga5e5j7SzkOlBmz+AHgwYg4oHTjNTEiEHLk2OZKk2kx2dlP
7riXpkFTdDT3E8wWNNN6Htf4FQ4KWk4yitJ/N++CLqGQxtw5WEVXoVF8ZFnxog1ec60y39rQv8a/
aTAjbllNVuYo7yOndHiUluHeYezyNE6pjQnfc7EcKGUAFi1PBtCihT2WT3qWpGcOleOKHMLFKNtj
1WdvMhtvMnB3jLvBwEYAecgvT/ouLpqtNBti/TrSkle0DFkd4yWiNHEtWXqccXwag+ExVHOn+cSa
R0UT6A6fRbEOp6ukTGpV9hL+athf8IPQjWGum1x/KJgNLPCf7CjbCFnJ2ZYXKeGFwuKnxqn1OFGL
gFELOokOFXXRhpWzLjmD0NDnUwjRk/LBLBsW8stqkMxU5VwxCDvLMHeb09i07n4cs3tGP+FjlqtX
J/FogEFcX2vUm6z6dI4WD843BqKJRAmpSktpXLcq95ZBpLa+BjfNTm6QiKlsbxDgCZlQ7JUeyCFT
WOpcudhm0HxH8JjHKCOJx2BEbutLfxMOIxYaEY9rBsCfMsYcWZT5e1uUxSJLkfAHmh5B7FAHEpI3
sQY5bw+AH9aiemMaz3luaomHg2KyK6qDlAccTUxVvu3jWlA/p5xVRTBp2QUwMrRSfDWZ/GlNzHU6
SMxjj2h8EkPY0ntnUu5WEENgH1Ld1RpmchfTqYbhkQObvo5c+0LdGGSMEuPX0MqlLaJvy7XvStjx
CzfiDOTasKE8zdrw4OHucwl7VhyXMq98HlIfgjy2qonUGIjQlMl32r8Ik6FigvFoERjaeJcPFguw
nx0YmZOvxqe49qX1UEv3E8/5C527SKWKlT6oeibMQ/RNeOfMNX/vYqsmfiMIYWfIRGnTI+2DYjgG
Rjv3CnFz9rmfr2NMoevE1QEGYy5e6RKSCA6YT93DLVAllruHlA+FZjYsRQZKTT+Gcu17UbwSIya3
Ji40Vma7oYHXGo9DOIBmEHRAKH1V9H15KHVypHGCdDOlw/MQ0cxgOQ6xZBhwkafd6EZ4bxpMe+0S
kXiYp1zeYLxVWa+tWlV8kw2uF3YJBhNayUaIsj7a9Lnip9XGXabXD6bbMfASVCP6tAFC5cJSGTmp
d+N0SUOncn6JCjSQzJ/fVFtmHFzUcFXQAxYmbhp+ZJljUW84+2iQNsq63E4ihZHXqjF5nwIHEabO
NsKZXtshdTHZ9mdQeTxkcaRawhHLEqNSGk0/QdDj9dG7l4Ciqz4tfmj4/JgmdWkNag6o4nkNY0F1
C33StreOtHSd09zXC+/gQ7bzpvJc09u04ChIhqXKE/BRM2oJkcHo1WslK7D3wbsLPWEUqb3xEoyu
g4P7HSPPIxvkbedZEthIZM0RbG1R69ZD5YTQLY03JrWAs/Wc0k5drnXUhwMtP8kGnFa8s0zjo7Ot
YouTUgfTTLFPTSCxt/piPzF03ks+gIXBAHvdZ9DA68m47SwsPb1jXiM6ruEeed0pHTElKExZFb4N
zm6UO8XmizdXXaUOpigfsPLSGp3PlA2yk8wEBDbHeG3vJ717M4wkWOEl5/Ackrfpe+dh0hFoSK0x
Hm6rVxoUUlKM3bmqq0NEXwEiYnsF6L/vivjeH9KXLKwf4jSl3y2MoWsgEbqrqmxPRhsECIJNQlOD
2a06CQTQyOr7xiIRNYpkOE+MhziNFHLRuenVHsx74emArUcqczFjnVorvvqJPNYFCRFQfphCStTV
uswenKiVR8oop21pNPd2yV8rMJ1zOK9fi9x51UJy1soe8INF8gHk+wwnwMNjltOwkeb4HvjArBtY
p0bS3VcS8hBIh0fhMwa3NJRnd6AEzDQxTLQI6VqXoLv2lKKatf1h1jBXGc+urclKl8hvdFKk1tWZ
ozx6ZSB9DswK/FILsbz56K9h85BNxOjTiiOYBu1sTJ7cNP9iieS5VKzqKYKtKU3g3411gT1H3M7a
YXTedHrz5OjdtZj0b9HamMESk1ERIbDWiLYSHha5cwYysVndjb4x7gJlX6QsaHrz4boMA1UoZHd7
NK1BgCoZHtiN3Tfa+OEBY8B0KTaRsPeusraVRV3AQvS2/pz5YbDHbuHehgJVkkgq6QLaeVoIQGXP
syQiGhf267qtt2EU7aJK3jd2F5EcC+xl7ZO9LKRcQIvIGKoMD5Yf3kk9fawrC6Gv2wuiFUJLbpn9
7hB+SSn6SNrOEF9VrN8lVXvxhV2coaT9X+rOrLltrLuivwhdmC4u8MqZFClKMjW+oCTZwjzP+PVZ
aCf5bMaUKp3kIW9dbhsgpjucs/fa350OnVebWg5UbG5/ZvkTvZW4RRMQL1Kl8QEPN0kkyG7mEjKQ
3VO3pV9ybxH9AU5wlar1wqNL39iTxb2k7iPI5YoOvRFVs9hI34Kh36mSXHHTm+dlfW3Q98l4+23V
oodMsI9W71IfwFNl7giLupOVMYdSuVDLdG/EySGW7BDp5ySDnSzK0So2I77CTQbtmHaCuyYHa8GE
R6Ukpz+Dudt3rl0XSgntvFaqR525k3TiDVSTJ9eDZseoWs6idnr/fOsb5U9UX8FtZyUPRo55lm8J
W+K6pMigYL2uMixMaUktA5MxrJ2gpbWpDEvMHQsNMcQ66XvinaxvDWT7LtRWkYR3RWVQ0bqVFZnI
PuG0R+Uib4GNWCZ2Knq+ugbleGL8GIYyI/mVD9KtbulpwV/SUti8wHDyaaUlunWAm6fv1G8VIwO5
He5J6MWGtfcNIiqi3qn3egVYebwKH2Pi35gJOdeuRfgVnXgFXJGpXUcAxm1TOWbGwMXkJ+FHNilr
9jMe3kknKARKJNZ0RsOUZ7bz0CPcIphKiWq/MLr8XZod5pYhLKCxSRpy/Y8xBtVJg5+tIz2bCgNT
iajHrcODG1hL3AXrJmqJAItmIMKPdj+S4dEV1OnGZdyhvZWU6CZo5NrwNbz7yc4U9sOQlDu/F3dj
yuhK/z4u3Dczw95MZ+1jKEZBP6U7GTGICNS2lExahnBudsukA9JRZN49Q+xS7XXidDU0G1R8hype
WUCLpYhvgImyW08aUgmK964CVJFoyrE2/hYr+vux6tDbRVugV4sUmQ3repaIgS2PndsdSivcTRLu
0Lp1IzqwAUxIQVmR32IW9zg6FwTk3rpp9eiWwTqkGTOrUpdpGOLrokj8ZTfANIjACkIPw7j+94gI
//fB0Yp1SvwGlY07T31MaPYZiBBcgcggZ6sGIsD/xvvKWButqp5iCJi9acxQ2+/IiVAep9s8MD/6
OtoMmnsrM6YDsq5HeD0FKMnuw0rSQ0k73wfpNUEAbZtybVUsbKSa9XBH9CtLavib6ouFpTBJQM5l
GBsdHoz4QWTJrOuLRRvSgUm/ZY5HAvl9w59GJNn3gFo0NF+8v/PEcRah+2b59qpOzG1SnQYKnzkd
KQvgWNugO2njfWBpJwDOi76B+apDWPL9GUDOK0InloYIrmLE5mnt7ltWh8KRC1/Plia/DtkT5Try
r0ZtC2r2Pazyx7HrFg7muIptncLC2hvNbebYy8lzqBTduqBxX0UMaZMgDx61y2LPLsUJjj9xu9Es
kWS65DmKq+9+oSDAaA9ppS3bCptjD5rEzxR0vhAcPEQOkzglv066aDsS9IDWFKUq7RX4Try86ZrK
9K3TfmRW+QZiax6OxKWqcXDjK3TNHQOzn1DiJ57IcmAFHjM1JO2jA3DGatulatRUvYiHH4BO85qo
cJrARqyiGMSI69x2zVOv33dtsIjQVrVckmbrLxlZT10stklNFdjO1IUgPzBLvK1t+G9EpC28Xn0W
INPRKK5HM2Cgyp4CzNmOHq3UfMISZxsHPVAb1Aslx+lfmDth+rwYsAYTiz8pRuhSXoJmLojBkTXI
HzOHiaQd1jw4lfYRkFcWIYES3Vo6qt6xgAMxsEkiIkK9K7lsPAHzCklWbfhrGBNMbR7Y6WwHsgc2
pH07mdxSR71h23cdQtmKhmStUrjs2F8NVn+j+6agBGxsrEquhh5dV+oiDrUThxcj4knkNTKJ/om1
/kZAajsyo4t1RzPUZEIdIoyt0MTmlaK91UG5HMwamwepkRhv5z4rLi/Blokuw1kksdptMPMF21SN
fCgPNOjIfWPGS8i9UvroVioT/V2z3xLD49a5Il5mrXJsW+3Y5m8waqARjRtYhGiXg6seS4MXdHeV
RJneKGOwzjz7xdQcYD4lW3s1h3TSKBtdZaEBKrRm/QHuxmkPpkd8GGlpSOgTC9PfsCT3rMVuM8Bu
9Z3oNqSTWEkXaTMGCfirBU4Iadz3tvZCSMfMC4utZRpXqS8Xlk66pIfjUxcIYAoGjgBdx7ZSCrJr
WnguoIiZajKxKgVQd4mctVAPMiypoXThqaRw7vv+qUdltDOb4tDYrT3D27UKcYxohCeK4DuVICar
9zhHK1UGHwhqtghjdhSFrwqnXznEM2RJk24t339uSd3oUcqRsrIOC5IF/XjjKDBCc89ei6R4TUl8
QImxC/3gulX0A91JKBcVwHB/w9dvMmRQFwAPhGYwsJXvLnlmXdsaEGbDpUKjWPXSH/pAtLup02TM
EwgrZCndNEXtbDrbvK6rEP+riWRBptRlIA6vDafejK69LtgB6HG2qbSKTT0pvap8DrB+zvpRE0A/
YmeROVl1ldde9dqPzHtDBOzN6Flu1Bjk5gA6/KWJfHVjgLBl3S/WiAVInrR1xPSdazNls27GnJUe
sjHIjoVXu496lLdboVjXGiYXSG+GumqCPCJmR50gY1RQFMzcAA7CEBAM/jANBzQ7FD/GbikwtrHc
6FdNTXpEUfWgAS2w2wpCDbSmSCPsKsvnQgtJekNzsKI7CmqqEXCIixYxuq0rh/+Tiu7/o1qtrtuf
1WpPr+C5gqp+/a3A+/c/+lmulRRlBWgzBgfKrj+Lsj/LtZb8y0C4o1k65VwkBAY12X8v15raX6qp
66aU5JAhG3Oo8f5HuZbyL4UDIXViPfm8hPXfKddynF9qtYquUfhlH2xyjb/WaBV2IknsDdbaSI1X
REILL0l2ntbvlMx9j0rz+Zd78u9V4l+rwrpx4TzT+X+pBYN7NkIhehixoERuPFNVrmRtD/eWJlpv
r+im9UQORJ+wTB79aI9KfspBUQt/XyAGXfmEbrSMfUK790EnrjXD7E8Y7ItVJ0qgkXnRXOdsSw5+
2BAFFBE0w6PApQQj35l/fg0cS79wFecVbT+huMoTXmua98PMbbW68upKMZZDqafbIkbYvtCyMhtW
7TAau0Im+SPxTtbCMoTEllh79NTjonmk7Z2iMzHZ3b1TO1Fy1PlhRKvML8GgBLJP22t6riaGVQVh
BA4ReqXjnOaWvkdX51+D/3ZypMLSqTZ9ptXNksJnukoSSSUVUap/7CBZk8+iB+pNqLNWVos4RktL
m8KkrwOtOLC4/TXd1YJ9o44BSSDnIMYtPipk+zIaycpTaPrbwwtEaDrgldeTojui0QxJnqqKg07T
hy6SPzpoJjXzqrdxRqzqfOy/1WUXPAyGZFtAH5+lqq+JB0xnNJz02g5pSsu4eRhqs/sW1o3XU2Z1
QBG6ykAh02lj+eKLTLs1LXK3Us2kS11RGjhpKLAODsngeyCqllyzTiEaAQsxNNKxVWBlliaeANrW
IWglDyqQE2ICMVqaEfPYLUx14hyxR6G+u6jSkWg9Xfeus8pJDqOuYEx0I1QHwAv1K5GVSDkB6a5i
vJ/HIe7Qs/qEoKyD3sEpjhx9Co+olfEYJvUQ7ozMEM9xAt2kNlqX5FX2d5GqshrTMN6nuZIdPI+Y
s9oM4g/LqxH9gW4Ez4LF770TXDpNg3GAUZYRyphG9ASAlcBfkqoSvsDksN8U3sBbG1vPylKs7Gil
dnb0TaR7cyIF8NWOpdldVaFWHvKsYGsANIJGq+qZ+7Djv5TcYlOFR+iFiFnQoXAAinc9D/pbixtL
sVWpxM7KJhUfIrXntq6jk1GV2mp0Q6AOcS+OmagpLAN1bBcjFKAnTRDYmwyKtRdQNN/F30J4F8oE
y8QQ0WSJD7tuwoHwWMA+mBiibtvnA7UyQFIEbOnOU+aGyZVdqvpKtUkOJUijXGWWVe9r2tv7Cl/Z
AYs+CBA9aEaKCqxI77RQs66IdkaYjiZ0r7SJgCpIK4kGgV3c5EqnvZdYCu8SjxbpXqvCIUczEtAX
Cht/Mvv7tnmrjWS2gI2uPPtb2TbkXuADr7W5RZTkOx4bWkEiF3vVxOJtI7siVqJ30a9q1lvslcTZ
hWBm9UrtljZ/iMtCFz5xWBiNXgwq7McAGcCzSqg3RUC/yN/LoEfLFCdx+a0tTG9LjZh2biVJstMH
1zs2SEpZi3fcvIKUYtRC6U2eOBxz6vex5J8W/6oXqpSWQtkvTMVOvztNM1ALkA61HrTN2ehl99lg
kgGf2uVTLQIMahrhRYzqyVE4DcrVEkIFqE8Lx5qhAJdFpMYHFOdEMjlFXlwRmo7aV6nDVWIQU1SE
kbHunSw85ADwX/SktG7rbuKpDKwf9+g5o2VJ9Mz3QS166D198+ChHv/uuma3ckOteejtqH/xtCB8
aYc83/JlKLw+mbtVaVJ+g3SKKFUpCHCh/QEYvaDAvujtSosWYV1AtstLnCFF2gJ0wJv6lAW1QTTJ
UC9VzOOQovN0janKeWrRw5Cs6jUhWabEym1Y1vdL1kotZfi2YSgY2eCDpx+qB4ech/mAAjKfp7kz
/r3IbzayE9mmlLxto4R0QavKUUDvsMMROeDnwA1qYKlJEpwgsKZymWcamDRN5uNe6cDZAAMZeoc0
eEubsqZ7xFd1UoQHRTY5EMoxtr73ZVCvGwKj4MlJ4gFnfTKy83dN9aNLzXKjdHRVSFst5sFgpnvV
UGxMgQm5ZmEh2aRMpgHTUbJ4yQqzOzk41F79JjGOuWI7NAJJvSfFITt1Lo73jHCZE8ghBLEyIGDa
d+33QQnNH3EaqmuJpWKZYi3ZsSdlIwHEE+ewCsLcbLL1UKT9Oyla6l1EW4eUId1jAgfs9GRZMiCP
PAh2LurCK6c0GHCBUWDJFX2hXSWmxnI6BZNnqahdnYpw8IwS87okL2frJmH5EgUBHT6V5snGQETD
oyjSWt2kbRmxz4ZzOu8q1XkL2AW9Stcov1UgKp/atKPbMBRDuEgp5HYrllzm3g9SoI9tQl5RbAlE
6XAR3TTH/8AAQzuKFORn3aOEZfK/Tw4VbvbeDLOzBvv3FucUG1k3FOBLpClpkeYETipVH976UlZr
P1ftI1FDE4lP1jvRaVS6S9N0MWaGGlkDYzoscUmOH0wbukLykAKPQmoZUyhhc2s9oDoQx0G70+hk
wS43ZYd0W53EWpDFV6mlTvzdsb3OsgytS5ZQhK0UC1qEbhLDACByG1u8a9ThkfLkptAe4fZQWQrz
5LEr2+RJF+AaaIVCJUkxu9ijWeNSScP+OSwZ70BK+Eq8zjoohHPN8C2SjUF3P8S60V+VelwhH7Nl
v0Ly3KG7yfydl7HnSoTV740QumvmjNGG6DHvra8sfH2TIsXo3WHrmuB/qU7mG7Jk7B963rmHLmJj
Z2E13fujqF6TECq74njVG1tjZdPleb8PFSUD4g0w6g6iVHgHZgZdV5YIXOd4KaYarThIyoDA1VE+
+UGevo8invYvSovnhKiXvWGQQUBPx+aEKiZakXKJRi1wZwEXXuL7bLhXevFeh+7wZAjXfKNrHy3D
ug2uqxKNag7i4w6tAKa6WNerJWIbykhVTlQPt2RfZxF4xTwzg1UwUEpvlEbeGRmpxE1e70ut7ZYs
zZy15/Taxuqa9Do0m+YGW182d6Gqba1sdO5MC1oRNdzyKW0JRa9k2e4CxPtbpzfljqJKdkO/0Xqw
hA3j1bNdf+PS5kXQ6enomhszxuwgNe09wt310tpipKdBd5SNHBQ7rzA2eefhSUrKst4TYRKs87iF
wqkbpW/MOi12rq3abV4as6LK0Qzov4OSiCUrL3rox0B1YA44q0hzCM2xmjHBqV/YHblqluVe60jE
b9skJ5+4Ra49y+O83ejZKK/MlqQ/HHyFuamGKJMz9hjuk2nzOSrIHV6HmE4siGxjDXTB2hZ1MO50
k9wGB4YWBZihIB6s1OtHTVQ4kjwniR7wyJfPIRPYXWmBSUJ9K/Emt+a1Ww4g/ppOMo9auKeiWnf2
GF4SflFU+a92mkTRqhW2t6stAS/CN1xdQLMTMJYSoZlHs076/CMhgOrN1O3qcWT0WvYs73BqO0I8
e+2YvkbAoSR7BixNOOtI2wtr/0nSGCKXhEyL2nEaFvVNv9dyYa7UITEoK/UtEchWR4HEBLCgkIew
1bBfrDStrZ6Zg1DCOxDrh4DemgX+llEbw6+d4tmygsaaJzaIY7Qq8larDai6tupI6FB63u4jw8xe
YsVQ9mESgi8yMeaGyI6p1ofuseGRSwa3KAf1XJhPbViD5mlbckaQAZ8sMFpziU5gJbH80dsfawIC
Mw3nNORcHKHaWB9CRLmviWcQDj7qZvCuR5l+PRmvKK+N453ChyfnbW9hYDUnepLMugRKDyr764oU
2Wwb2za5BCVtqHsrmQz3lY4ZnRAltbunTecxg6Mtuc4b6O+8ja13Ld04f8cxC14MX0d115qquMtc
zcDxZejWc6Ko0b06lv2yQHz7CueSWcWqynGXuNJ+UoEDzMlkoUJOagl5AlbrIdSE2NxsddGZq1RQ
CYkchc8Y3R+a0970k1ekE1MNO4iqiGC7uNlLrKTbWguzUxkjQiQi0rkqg47xWXhKt6uK0Fr1vQMV
Q+kUl2Z6AMRVEW92NLS3bIr0JeVuSAOGxktojCAQljlkvidVA7QwVyT++y2bBw9ZLakJNtodWH0C
AebYuOpMK8mfBFuGZm/ej3KKInJM0ExGT5oQEk+m00zL8qPbOiCQ3NpmyQf6AtQMsVv2qYZ1Ei10
/NEGBTs87LMsnxqOUQhpb8NDDKJFwCgpaLm1xAgqRUXKajaZj2BBuOa6hG0xEfmd4A4etrrRtMq4
14O4PgEkCHd4mPSTkHlO7ltUZzOdFBOdPkSMSmXMTdBRDfHlvpYtW5xSmIHo1uqlEV/lyANoeTXt
FY3q9hXFpr0PlCxbB0liXUfCL65YHpJU4Vd1cxiFIXemnehrYfTDk6/C7G8tL4Om5SfXaWPXezQ9
xmNXZBal14QSH1nL7s6pO4/UG7ZdOE/MbGMlIWu5Rpj1KlN0qp6NC9zbGIf+GyhfuRIK5QIPTsg+
I1GIZMXUWyaYm56lip20aEK85ooM9Vsyb+MrAF6wq0g1fy1SQdIJ3vDukMa6e6C0TRorC+l03vuV
8s3VM1UFTKnq3Ls6U1YOEt2X2hBDch2FbhgfSjahqLdSCZ01aMI1LfNyYQQ65kTVaVFP+wFgBHNG
/lZzW7PJKQ6pb9NW7FkFWjNLDaEOs3tx3jzEqjRo0VaeGuiZAsR3FR7VqGPtZqrNsaBKBFyPRR+M
UDP/aPwovldLX5H4f/popTE33beZHmwUFG/oaKOgvvVjCtjEO2kkEpY4cNvCR9yQv7GpvSdwL/lR
lq1KoFmc9Avb8STGEda7t2FRmx+VR3lqZgk9Gdi4IYydPCnkx2tHAKpyIURpfOedaDCe0ebeSi3P
nhlglZuxsUHe+KOb3Tj52N4SdkSedkII7yyodflhgIy5riyci3g2QAcQHnjMEhLMNErz16yxrdci
K8NDMxBPh7q9qu4LuoarnjZsAq0uNh4Tz8pI3lVztuhsSyNzluAuvwtjVbtFRUu7F88ro25csbQO
oZlZs16t3efCKCkq+/ZgYab2sBIAbSDIYh6y3kYsIobqpUzcvJszC9DWCivPI5q5rO2nkl3QjRbG
ir8sTBKxZpVLq5xL9zFq1hHqvgDuKQQhHDDEUY56EeL1DMgSMMfomJjeVRYFySpoKhFSJm5zFiZe
vjOgFa2Y/FhoixGPV54Z3UsEF3WVxCEdgbH2WBPlDSIhmyrOMy6F4N5vh2CeNa0Gmj5PSPAqMpOI
B2gC4z2DlvGNilF1pXhOczUWCiHDMCQjvjmJ6TqOlKOdlNomVkb7npVVdyuB+TAcmROaTbFFeBdW
xAzgZbcNEsbajOzGzFRUbPq+TJ41hupN0tO5p3dlrmwjFo9sPEDB0GdBbJBkRvVYKShlqdBIGIRa
6QUn1JkEdaNsButl9iGJSKmgvTb67l0WhkwrfZdP1E0QlTQN7DjbEvooNoYfm5sw9xpGpT49eqQR
79gUe++qsM0jM+CgLbmFgAMZWOOt5anOGgSS/6alzvRqUHutlmAt2WFXUWHVc1EPw00EueQAX6LF
qaSrm95LmjtLR0ZdZYMbIMruI9iHaEIYTGNRXw+JOYnGJBOBwre2ZaOT3Vl2QP/QZlYPE4ZwK2Ak
ZNAYt3TM0gdBAuhiHOE74GGoDklJ23HR5l0DazCu48NA1ZB9bNSuIpUKC4/YrY95p3h3Y9hW28h0
5E7Q06n4jiQqzYrMavILAqBMKAZ/dEbdgK6G7LlKXJ0RiGFTfcF3AbXGUAqODG+K5v6w8iEC7q2q
rb/bKrt05no3nMSd0nmJNWsgy49CREi0xVphxjxJXKjImhAe8+ln5FPpQnde4zBy5QormJdPc0GO
gqGQbTJXRkjuq3iIcR6RNmtjmDebQNuVRUJ+E3vhHlcJyNWVimNfzqSpxw2rrAJDDxwKriAsW87B
Wp3co7KXcsnWzFl3KrlU894mIo/2WiMeNPSKr1EWIb1p66lamqVMIo5BxU1TMsg8dVX6jyas22Vs
Y8qaswHzDqFT5ces8+j49EnVErPBx97ATNGhAuJKnWIeCkLY9WBoT9gBMgaUSr8ee0gMJL7Um8KG
4QVsoOY7MQXZE6aezCWnPpbYZ18QrNTH0O8HUHAQzp9qo4GJp8X9K3P/sCZ1ZWTnysYqixhAIH9q
99AiaMlH8lnJ62xDgIFYBJbebJthSkhnQbBrQG0jwMWOZSZxfZCZ1GkdKrGP+iVGojd0lCHWfDO4
HPRiCk+oWECCOEpqIgotvIWr3sbjgqnD3UWm6RDm6+Ieh2eoHUZVCHtuFX3/aIH4tDfse8ZTEWv1
PLcbBEaisOm3K8qyr2L3rvMEYUQxCVVeUIOwE7FprUabbGDVaYJTldH7sq22uyG2R10h0Wh2aiBJ
ITLTHtlboJI6ihLCUNY9bS+Wh+B8FmbqIQDNYfsu0Tw05Ee2sL0A8nglpTVejWkS1SzmI5dsqnlq
KfUTEYFJvKpi9Ael4veYtcqO1Gwsm0w03DplaxqDu3WomZLE3RrrsQTbpFda+KH0WNkJBE7zx7BB
5ByodcVoA/9q69L5JNcrxOsSljkAOKu4qkYViTYX+x1kE+CFWC8I1VD776ZsXOQudvy9LsoIoLA0
vo1yCL8JX0/u/RhElw7k+U6MOKU0lmm7SubGd6KmtScU0mggXNUzUIVCOMXGR9sTbE04YLvQQ7KF
EoynQxa0qBJUxt6hiMXJjiU6NMVM330BowJDpHLHdRpXDjG491ZHObOC/7lpRpu6aDvo5qGSqrHE
k+MVs0wvELnbxI4BZNbK94DBFnxRWkCW8glOmhlQ/rD0szpa9cQRuEtQAfEtP8/5oQRshGK8jyfL
RdGRO0V2cNIu5L3H1EbOBGsuhJygeHGJzwGcE4fjpSPAqE6ess6E6G8VLrPhUFasb0pZV9eBF0pw
ZU5+8KREvWEzrfsqRWFdd+srdH5wSQYMrIukL5FhoTm5ShRRXXdBod2kRDktRmPQdzLI7Xct8GAF
O4Gn32Bvgqqah+Cidcqx84w0v2WlKeQ19JN9ukqrhRkW/S0LUARcUUycig8jR2VbSmijY6yDdJxi
w8hfW1W8UdSwI8++QsRjLUcpUbnxTk/YZkIOFlpQgGtwcvT4ROKBbivKh3jo5PfK6Z0dXoju2unA
bgvPVU8qKoxjn7TaSjROjiYIdN6TGIvmyYaTTUIFru6tIqJh3hoMrNLQ+kUqYusOOxvJC1Ha7+vS
jvZBFYq7yjE6JLgRykUdzrdb++NDUuvZpu7hFiKyU+/cLOhZrdT25Mke++6gYElk1tFs157Hnds/
2kRyB0vqYTrjXWHdq8SZvLNJR9Y+QK/lOIZpsw4qE4ARWSnt6xowEiZgqjCkR8EbeOkbj9V8FpbB
YuxB6y4FLS2iOTwsZmCwEnvJEhT9d55go+1rF65pQCHOY8/wBLKlom9VkPuVoid/roy4Iv67APBE
jDl/0zAg2PnyVNhOfp8LKLpj7UQ3EOSFR8J5mNzlAbATpc/R6sStJR6L0kJiDFzQF1d6yceD0IMe
DnyGRr0D6TNAToAX3c7+7hH+bxua/j+1vw1atni6LliVTq/EQ/ze+p7+wc/Wt6brf6kqImxp6Kau
0a/+D6cSzfC/MEGZQkpVtwwa2v/Z+tatv9CZO7S8HWlgI7L/5VTStb8klnja1ZQYVMoh8n/a+uYc
mvl7SzpBcqVZWBMPCPv1dbBm7ulfk2+/3IU/NLyn/vm/PFA/++rTwac++C/9brQyjktOT3zoCQiG
O1bPvAZJ0ix4z7uf79rPG/2HU0y/80+nmJrUv5zCxK89uFTsD0p9qyiPdftTwnHxuNrv/q1//XZu
/K8Hhm9hmKHBbx/9hWLM42QeQ3Tsl7JcUSgGcGanP/1///1TTT/hl2uIiwDwG1CfA47ibFziiqAS
4r8Z2jpg1wwLy/jiZmnTj//D3VIx3v16pr4IBL4xLgrwd39qbxKgq8x8x/qlOrYv1dvnj/3CM1HP
5BQ6MySFRq5nYGdqpNdKcf35gbXpqf7p958JKEBPS93IU97Wj2ikhj8PQK3NjDudpJZgjmz2R7P5
/FTTHfnTmc5EDr2NB8zEnXWAmTja2+baetZPBJiOr+ILNcjfX8GfTsF48OvDiAoF6jGumYP32r+n
79EH1YRb5S4Qc6zt9nt90L4406VrOfvGlawjmHLgRCiGq4fypNypR4pXyjo7fn6zLj3ws+8cjUKW
+tOV+Pij6vAWnfbnB754j84+b9eB+BJXWUxu6Cy7RrRnTWLjeQP0/WM40S4JxcJ99L64junh/umJ
nH3zmcomHwVFdBjhV0Toh+HTpXwq3Xj3+fVMj/ZPJzj70jVTEa0LGfoAgACtbJtl6DE8dWfFSCP/
ySksZ3oJfhlMEr8yXGn6nIKiTOm8IG1xqNz+s4OffdmscKWqwsqnb36M3H0VgdEvy9nnB78w5GKo
+/2noyCwzMrip6fvCjFI7QwDePyov8tb92m0vriE6WD/9RFYztmH7YeG4pRjxLj+3p60t/zDfXL+
2WQE+OL3C6iNmvo5POBDPVjIf9v+kV3/FxPSn78xyzn7iNFQR5FRc+zYeY/Ga909fX7XLx3X+P03
u4mJ87bnphea+Z7nDK1luPr80H/+nCzn7OM1woYGJ3u+Q9iB6hocoF6q7Tgzv8cLR2rQF6f58yoD
Y/fvV+BQLEwBusZIouaI6rES9VQjafxS9Pzipbl0irPvFmmxkihsi1hlzKvsKl2pN056RRLnFw/3
7+XWH95K++yrbSlaEazONTRwK67pud0APCbb7cWYe8/2Zu4u8cN+/lT+PBvgyPz9dtXoYT359xj0
YS6VayRLH/nBWQzrzw9/4fuyzz7iGtfOz8M3HH7cEGC28m8/P/SF9+ncSj8QWtJN1e9DyaQslFNl
xivbGVkz1V/cmwsfg332Aet1Ums43KJDgeoMbRT84uXnv/3CTGbZZ98vLQm02HKMDr4y+VNpCm6s
wmF7V6XOUgxw97BBUwjHEQ+DnIZdm5Zk6DV6ssviOttpGDu/+i1/Xtta4uwyrabJ4rIbwwNOheha
BW5Jt3uu3Pb3fKb/7D0QZ9dbdBRz/biT+7Q3lzp2rxmt1wELbLWEj/WN5Jvwi8u58MaJsxHMQUmY
l3hp9tj7100RAdvPf8R9vB6dcTOK9Iu378IYYJ+dBhFmVhv59G5MmRQz/8m7x0kbsZ//6u2bbv+f
BoGz8bLhEY++5eAvHBUoc+W2CF9JhPvi3b70+8+GySYmvDZPOXqf48DoXxvjxlU+KvsV+u6C1/OL
ofLCHsOyz8bKCkq+XaDuOxC2KTFPmXQJ0W7Mmnf3iWJXPxLE+8WTvzAgyLNRU7p+3qSKlhwyiF7b
JA6WTRSkC+Si87Ehee/zT/fCjZNnA2Ya4pHTO85iHjwxa2xIOrPoRgXcnS0+P8OFYYed/G9rNrNu
2raFGnRo6gcftnbX7z8/8KWHIac798tqMLU6VwCaSw7DLXJj5MvWjwQuJ5ncZHVhQ1fm4JE+P9eF
t3cqb/x6KvQrlWukBQsrHQePfIWdVNtfXMelG3Q2mIxhoRShZHFS454ckw857D7/0ZfeoLOPWsI9
KBOM5QeZ0ODtDzrMIHSATnv6Z8f/L5+0P7YoP3iyJQ3IcVfqmwB9JxDOL17OSxdw9lX7RGuWCGii
Q91TuC61cp5XylJBbCJS/eHzi7iw7bbk2SdtaAywNs6Pgw7gJ2bM84c7TUmbO1jxwbzOSOwePWfY
VKhjlw1Ty7JxCcehoaNsNK/trj7/HRfeAnH2mQCeJpyjTMKDFdjRfVv77X7a6mw/P/qF9xcnyW/v
b46JKkfpEB7GwvPwDMAbXBD9BC2QAdP74nFdWHxZZyNWqpRdOPpFdCBMzkoWKpAsD189ipdF0cB2
+OI0F67FOhuyBBEJfjctNmr9wSv2Mti25hcP4dKhzx7CSAC90nVKePDQpil4Mo3vWfPt80dwYSa3
zh6BH9s17cM0O9Qu5UIIf6CF6y6BPOM8qyEijVyW9j8brqyz4arGepgjzcoOajW4b6ntY/ZLau8o
usT84hSXNrTW2bA10HAg4I4XFt1xWaKumkPSJX+HzI9G2eFhRPD9+Z279F6djWPCCNvAGzlTC5C2
XZff0a6FhMSQRBTM2x+fn+TSo9fPvpBC9XERxnx/SIN0Y50gvhfNF7WXS1dwNpChw4nsAgnTAV5w
ig6fkD9Q9dVyoOdtzvwvLuHSWc5Gsk6KWtFazpI8TEHO4PmGhYvfK51TYIA0+Y9ulDj7yuMU5kec
Is6x3eu4uamNHerNzw996Z0SZ5+2q9M7J+4tPIgYoVx1GwcPsr9SBhpJ1dOUo17AJTWyLybeC49c
nD1yP3E93OrBsDd1pE0GdKYOFurw8fnFXDr62TPPB4MMJWmMe52845ZObGnqD7Kzv3gMFxZu4uxh
2xIxV1no/d7TdgRUZbjdFeRLV5kPVGXxjy7BPHvUJQGIuDy0fu9Xp7r6Fsj30fviXf03zq5rx22m
WT4RAeZwyyyKCitt9A2xXtvMOfPpT3H/cyHPpxEBw3cLmKMJ3dPTXV1F+flkV6Is9lOYMPg01Hpy
lOx4S4Uc7kUFvxO7sUKUG3Ulz7uN2cDdpi58iRUa0h9ZtUtBa/t4WWgfJjw5Cz4QoSzw4QndI116
7ebnxx9eP3DnjSSuR+kmoO0lMGMG66LImckK9sxBX0Yvpo2fTfv6Op2brwPWIyfsFM4Abx/S1OEn
5BecuP23q1MknHSRz1OoAYjkB8IT2LHDHizZX4+XhWJJ372aNz9cKGZh6CY0KswKGvfSeZ+2uYvq
8kaYTPs8Yag5GDzQCjPg873PIMZMmQ9tev+3n05Y6cCNKbOkK5w8/cEib1d3bji+/tO3V6LJ2/1s
hwCaJQJ+t9qgbTxFI6eKN1xjPv46zRcLhC8WoNez6lfjMM4gAOmByAM6WD6FrLSXldJHH9YxgFyk
DpVDk4ew0UZcQQmT1hLz7azQBwTokDTBakf0p4is9qNTcoertJO0VLaQlm+P50cbhzBiFdRcAHNF
s8+i10oWgN0VzRRyNGXwwoB74/EgtMSYQFh03KC/pkQ3oh8JaNsAqAjNf7OMxsoG4cUSFdCnXlTG
l6sohYxDFPog1IRsXhyIgLFAoSUBBnXjmH+fizveRSDsX1FyFeRP/eyjYYDZLelKQiLH0/SzrlXx
MBbh/KNBZgHkxEjVsUoMalt2CS0U0GMwPkDDTwQbkl13YPOpIPNtghJ2ciG8s3LhLqrZAXzxMdbo
B+RBqHjKoxQqU2nVGhUoZU0Z4iq7RRpDL0M0uof/nGwBPUeHEOIEH+jhgcpPyKDZKRZkcIcsGshy
wLe2AoJyqCPOOW8rgQiOM+g+/NnYnPtHALi3v4/aCIRIBpwQ53c2aIucxWwd2VSfY6PSwQBigMPX
ZOxfkbUx3Grz/11/iXzh8WEjD82I4UBw47LWb8UZLM1hdtK/WaxEPvIgSFKyJQqvPkgpQGcpG9ql
eoWmCXTPDvHGIPdjTInMrg5MBWWmAWPInuQve8i5WYm7HJSNkOz+HSWRidUqiyM1aULeh0i9y1Xx
jxgPo7YEayNaPx/vA8XdC8RFJbAzeogzADOVEow57CcgZeim27iqaNkEgf/7TDHLnLLgKV/8GpJk
4iga4vyCxiV09wMvx36wcw3uZ4fToDedAxk5bdwFtFzYSjBx6zYB2ubzKVBZPzzOr8m5fBXMykU/
+PKZnirn8cpRByFus3kCNSwDbTy/nk8xH1uS+D5loIjkwPGXPlXybmB+qSlEV+aN48DdPw8yT9xx
FatVGiCXrI9CNdpFntUnuOjA154AYPY5j3Egx31inoONBwhtOMIjBLhqNFA1zv6MIqohgQwc/fpS
BcUUgCPrnH96vJD8uiv/dQUAlv+9W3Wfz1EPWkRfuaJlAbIsz+Mf8XV6qk3piBa8OrJimzvPXnGA
ZitgoWZx2HpjrVO5N/Q69ZtgagHn3JSyGHry+0tmhzvZbc9bQSAtaFhpqW+/Dm2mjkXbBevPXOWN
Y/uULpCoBAtNL4Kvr0ssLe6fAmb6nc/j9fFi0iZEXGuarNaSxmiAPhcNv4+7n2hIkpyqBsufHEnL
HrBSIJxa6L09Ho/iP775T24WMCwGCBA1gFp3fAJVZv6EfnQ/n8QNI6N9nnAgKtsXfdKmuKUBCAFH
iAYwNXqjNwKSlQT87vYTfoLjUGJGB8jsA7FupvsThKX92UCfzDE9gBDEhgyrAWirWRqjxVp4VOqs
PRnH2tQc7am2r9CW3c3WtTHUowdiBL3fM/a/rSvhXApGATWrCDz0DP4tSLD8VJPw2M75v71PQH3+
18lENzsbFE02+yrIWtBW+qcL2iOAqRvRFWXbOMJzgIRERGMJ1nXs/TGCIh9zFCFj/XhpKEecI9xF
O6ljlETh4peR5iQIipr6moOaOEZHA8ufii0OH9okCN/Qdm2JC4zBCzGpIAP+ow1HSxt3jydBc3rc
OuqN4Wgqeg/7BbNQnXgPyBN7yPacm+772CjOnNtZy6f6Bb/0Ir91h/HK+637eGSKVydhoNNcFqt+
OzxE+7VwHbrvBdy872U0bbggmtv7Dv9vpjbj5EYtj6lBOUHvedaExrTaqLoo/wnrZ+iDpMFLMj0/
ns79EEz+Dj1uBkMfrTKpGhzQsEDbKVDtYfgckz04r2MA2qvulxRJ1uOhaCtHeIu4KdF9Ar40H5T2
oVWoU4eMRCLvqqSaQHVQzBtR5fcZuHMrfS/szZzGFsduAYsmhGcvY7nPagjp9J8MjjpYuDU/D3Zo
Dmy0AhVXj/djtrAjkM0+niR/PzCXSeDoEEpZBLj54stO4PSvxa7xWwMU7i74yF8Kd/BUCN0HVnQI
LGaXbIxKC6ZIICkcUlkEQ4l7ZMpWwaagdZhkRk05yUEz02tQZ4l6sL+2VehocRa8VZAJcBRQuFwe
z/u+tUsktIDF8ErVSZwfokbDoY6toBlUkTZ8Fn//7EhkdjVQpAJq2jLn169Kr8fH/hi81ofklOKt
ZfbPjdv6ixfvwM/0p3V5t/J4O3R6s3uJHHbD59+3FEkiju80jQ0QlvgJJdApptS0UP3t+PelAHZK
U8EcDQ7RHNQR0NNKXh8vKm3WxC0GScdMjjWV83n5mrXHDndk8AutYRsGSXtfsORV0DN51/Y4q6oT
umD60NE9ZWgObwpeaG9dxbSwm11nd2OO6HHqUXqF3c8e2llsiChZjIFyOpw0Z/1hfsV25BVbhnB/
l0Bi9fdgsTYWHKiyF783Qpc1mP1oVbvCRv+2IZvQjfzkDIA9jcYY9S13Q7N4ImasQxb4vURFkGWj
BZD5BE24lZv8mwwDf3wOaFcCK/w9K3moOsgIKrPf8h+g2BzkH4kE9F63B+GfzuZPWXUdRnHD2L6f
l3f8J8v/PVoBggBGUKXZb2y0zVmJIemDiQZyE+wRZmcOJjphDUYPTPQLG+EOysA72XTAg2wsRuXB
u+mdkW1EsPy6ivd+DGF2vCYvSz7ISHr5rdX5IEc91A70J4o9KH1c7SC/1+fEBa+DAdpdB8UqE63Y
eO88XnnqWpAmOA7AZRbY3Nyqf7CW+vHV7kZzh27WVzv3lD3aVXU4Akt1C/3M4mTx5hdndI5i9j/T
n4mh/Hr8Q1aT/O8ySCRYORnA3TdJ2JO8/1zKXZnIxgBRBRRKM7R+PR6D4m40IuxMQReVhpEw+zKu
i+l3WUDc41AFv//t64SzmQvoLyNHM/vg9dVD+XmGvARIwZllq5RPuQQlErBccoHKrbwgPoQoPDBp
naDVaGZowNfxyLKkAaxxLCAl6Bp9BRfYl8xI/xSvSySaWZLRCjmtBoN2cxCT5XhsgTnhg4nQ/PZ4
8SjXK4lprrUBTXcah8WL/Tx6Aq0a5GmDjY/f95kQuSfsndVasOYzqLawUNKsBdywQ6+id65hQyBw
gmE6QpdJBkU+Mk3DEBcbtk3bMLIk2EE1G/RGCudLII8CBdEhvFR2ehCv7DtQltzGLUpZO7I6uCyg
dJygPORD1gEaEqoxMi8jtwUron2dONbS1LUdOlA5n5EuavMD9Jk1Wp4e7/pdGlRFg5b83zuDlH62
gE+e80/Dtbx0a7jTvmSn0cx3yx/NC6+FA01Ifg8NGwDWvMKpT9VLufHS+c6L3fE5ZAUxVApAub+3
5yu+8EduJ9i8pCe7BMSbVvEs8Lr8LB3UExTqX2Bo+vpe0KMj+K8nqzuUNjgAvGTDxChRhCQSt6wA
eYGF6bGL4x80shzQoSy8J+cErBDO1OjVH8GrLs0xepIvj9eeEhxJJCa/GTUwcZXIHgcH5lrsfibm
ef4aDM4orNDcGIPm1YnLLV5QkVnWMSA66XSmptdGZCJS0YE5NFq70hEbvWyMdf8ilTTiJusKbdaW
DMl27QqaMgVkdkcQYxkwafmdRWgUntPTVk8Y5dqUSJQ+E3GtkrIYTEKKB+w9zitnh25vobpnRBg1
snNr0X9zyAPh1FjQ73JqqzNfJqtyOKPdRfr18bQpK0xi+DkIx4Sgdcexya/V9Coz1xlUEm0AeYmN
4IziPUkYv5xDLadZMAKnQvJDOYFUAcJWetef+fan3LzL2Ww9nst3/ueOQZKwfoi0QV1NWIc6Lf5o
yY5oVCc4SnPS+V1rhsa4g/TWuTokW90W95NFEgnz5zS26pp1xMbML/OfBXWAyorMs6xzRm32Zm5C
I0qHBsHWgJRTSoL/WaHCdQMxNb/EYx2sSF5p7KQnizcz66ps7BjtNUkC1MOgndVGxCAo1jiy93xZ
jAJvnwukpBDhcvYJzGun0FB1kMGZrfUKOS9jC4lNOy783y49DaYigRAVCnc1yP9jR8WLEew6+QTe
tHbPqWDTL7h/vD/Wnujbp5fYayokmTFYfOx2kGowwe3pqx6YVvAvfy702BF1yMKe0134DBKFvWYq
W75tHePeYSX8DQQXo2FYLU/j9O55uiru8MZAHE7nDimDjO9jm6DkW6T/INsbBhRZaw0RCl2ZPvnI
9ziTDVEjsz3Eop7ZuJI0A3PczWeovE1G/nNjZIptkGh3FT2Kcj5h5MFMrdzTbN4qncyubIjnoP4L
Fm89usw7kFGYtd8Z0aFDLkI6z84PwDM3vDrFvZF4+ETj1UUDmbaf6uL6xNU7a2tlKY9OiUTER328
yFy1fls7lsqRK8DN2xj5sEtnKKiIQHBdUhBtP15NilmQmHh+ZHsU7DCY+sSZz5MungI9s7YgrMJ6
6O4cRmV1Nzc5CFkNg0ZeL9rOHPGcTRzeYZ8mE4Sgnd64oxkbiiXjVVfDA4h416bG74+X0ITSp97u
5VyvN2Iq2jSJUJsHOc//UAKL8BsKi5MMLnsN4NOTkjjD7JZMbzxez+9SxL0ZE35GyINCGlZH2huS
nZ1qh7OR/bT6l9B6wzvVgd61zdqc1+6z3xtDSpRFJrxNDi1mvFLWPXQEczHBf2jHWEnBQ4hxSs3C
i6wteAJtKMK5lBp4OqbVi1bxiwz23XLcD+yycRZp7xISex6mspJOYgDXpX2y7W91CK1RwuN/OQfS
Idd+ciASHECPKgnMxpACZUIkDh0czSOvpZgQugbCY/wq2PUFSnQI6WcXYoI7ELh9ZmduDwt/ZQ7y
GQyJL5MxvGoeyFKOoZGaox0eFKfelddNq6EkBGTibdPNbaLKK8ikA2OnDuZ8GwReJqvXVrOD5vcl
M1sjtFtLNkCtZgOUaiVwfggOmk/eLO1AZ0/SYdqj6DfpEKrfulkoxkyC3zsGKg38eqsJp+ClMvtP
zp0/SnBeH7ca5SiunYS8ywM/DRGEZH3QWsbJz3b4BK0eaHKtQK50pbg8Npjv83THRknUOz9zdbms
AJXF1mzBTb1aB4OlPuggRHUY/Vn1VRMku57stYiYNQdqkYxRmBBp8yLcL6qemohlTdS93GX9X3g6
gBgUaKPYEPVC/xSQFeuczJgN7TTiys0ctOH54JIOEZGrlrbLnN7t95GFyVlbrd386mHuzYrwcWAA
bVJxRUI1CPkHv7d6Z0HUmDosisCBqR2aY3wW3xsDLAiO7EB11368nrQ3orz+ohsvj35RJOHXUBzs
4Z/jZdmNfyZfceUr+1U+o1HQhjzhdcvd0c4I4e3A5dmy0RpEogqpa/Wl70oQw9tBCa0nyCJBYfbx
rChQO0kmfJ0oxEuX/C/OYK3CBtTiFTRyHqcvfrWLXbTdWKID3vjUal85HIPpT+mD7dfOfTzDHRfN
bDveVBzeRiHZGt1oF9pbkTTtRULi92OmFsC6jEWoJzcXdug7C7gnpbmuwoagkESNCdqjEJ4DJ0x2
nMOLivy/sOO6HQvNzmTryNF+hkgcOWUIMxAprimeL+Z9eZaApEaW/1diV58DYAenKjejRZ93wnXc
iT/rt8c7I1IcEYklzgo5BHWBiMfKpfOjBESxbhQAWhS/hnv+nP+ooQS6w6vsxL4Fb4rXoV+jeo13
0mUcXRDXgAkLMgIVqDqM+DD9EV4zCPh56s9KMsc3cK7z++hpC7FAi5O/MRw3tlFDo7mbSpSvZAcE
dbvYKo1WXxP5YL8zos/PT9ZdLIgt4oRUG46acqd9L9vNkA1f1tKYYXm6/KMAQ0VcR3a29Y6ifJwE
LJeg/Z5mBR9H+d9Kn+ONPaV9drX2m98sDSVqOR0+qyg/uTo1UuULrWgbpvyNsbjjGkk8MhRQIrFu
sQmzFbvr0kNnx8hsyQl02fwtGO1pBWttBZu0qFcg0ofS0I5dIgicX+y098weICkICbfASSU0d7hL
5UK0fH0juQyjS9UFstQoaoYfIWhse2veC1Zbm3WHCGRGC4FiKGZ8Es6PbecbKHxvKdYNuFnobG5F
RoHsiN974HODuYI5NY7RZA/pRShEXIZ973B7HlxCzCE+M6b41HxBuftH9QR3hqZy2ZYkm33vvPzQ
nCYrAOXfxi5RsCUSiW1m5rhVpwq7BCpkK8altdiRDaUOWzbPlQ71QyvRNVP2BhNp0MNmMpASbZFY
UmVM6ioYa/jSyuBs2VB3KPZCWOKiHYu99sSbw2FwoGnbbZjnN6Dk3hYQ12UlRyzXjy3SSV+iqEOK
j/kJwanm2nl874DwMDCW0dqCyNMeJCSodBqhVdHOGK2xB3O2Uhey1ofOHX4ylrj7Si5r0i9z+D3z
3G3eCzRrJq7ODLQKS6VgSUd+fgb38mvVC79rBbmPob7WUXGUxtbh1OgoQnMzzJZL3iYWhDkPSTpf
EkXc6Nij7CwJPAXlaF9CMBVxySJYICbVaxQ8kGzT5U7eOLQU0Iu0qs/d2pOYjxH4RHrOF53Zao/T
ntsn1xBxIufJduckoTHvtwo3NAvhiYdBLJZgVF8HG+zSm9zmlHu1l5iAMB6H/bDvrNIcT6qbWJEH
NpZxD/nEx26DlpT4TunduA1RhQxhxla4U/DCnI/QvdETd7J4GOTGCGvMcMcqSNTp0oFKNihxZpAn
P5WftTe+hE+KlX2q78vr8CP9t4vmu959M5EFiuejoBZ4LPOjBcFRMy2RfCi3UH7rTtybBRERTQPP
8JBzRlkK70QAoJjkqmqvGu8NyRZvCS3q+n4A3EyBgzwVRPowxmgwJ7AKW5A0dnHFIx0925UTmx+K
ERqTtdUuQD3jRMg9MJOccxEGbM4Cel+A+kM8HP5QLoU7efyX8Kl2eiBuoqoo3uM7lLqZn9xnGdSJ
Sjjk8EkCbbLUxabAbTknyvvh20/efB2Mx1D3nDEZASUSTX/u9Nrf6lakvcG+t+zm46hzt3W+bo3o
AJjqZzuIX5uquRgabi8ZAA4UzgYdogL76iVzU5N927zGKEExiS+FwE84z+u8agvVSj10EpvfAa/h
qJfHFireP9rfr7+buckLPzBytDp15qjiKTsMW8gX2pYQMUk1Jm1cM9hwTRd85hjvVJ05Bxs/m+a6
SOTojJAn5Th2XZjgKXVXRxkjOTYdxg2XQstbfV/0NyuTspUKmYQFbhnaJSOkoWfQYjLQwOO4J772
y/QSaW9lnhjC8vJ4L2grxv9964CHB3iRiYM75nggcUeofAO4XOulIrR2IBfg55Vy6Z2VRc19PCIt
hv6e/M0k6wYMG/W6jOXr4qc/BBNM4pmtHBYnuEKnBkkNPKiOnRN/bNGmUXeOCCMghDCO9bqukmBp
5TPUfoCml/RqPyVetI82StwUd0MiR6dCAP09g1GEsbKqWvPKSt1VaPJ/vHA0n0BiROuUh+4lj4XL
dsgWjE/dLveEt8ntzdRvLIj9uLPZGJKXfRZ4BELs7XkrTUA5JSTOMGU0iH9MCBf6OdejiNVHgbHS
5MLVhQnpR13Ls434gOIbSKwhn3dJ2gcYSWF+DsNroggbq0fbHMI1BKM4jPk6BUbD2jGQlZR/cMhw
PN4b2qFm1/ncHOqsHrNULUccagg8WMO7cuK99NIBuQj1+KfoNbh2xxbiVZ/lVq6MUokgIYUTxFmT
sMeIk82+9q/9MfSEI7AcpmSVPhR9TOFLRjG+uLDmFjEj7RgQzgIisagcscn6+q3B0qZLloSK3e9N
xAZt84nwoAQXep2O+L7CHLif0mFER0mih7voKch1SGjZmg+IwwYcmDYY4ROgEtGqTJIh/6AFdtyw
dgQl3Men4X7sJpJYPzFs2Amk8UjVPPXH6BUPT+bj8ZcpnkwkIX6KlsYMFILhY3zlEvjDW+mXNvsz
/LPVEUb77evfbw4y1PhEtuYwAJBC45/sOnhBZmxRTdM+TuQzOB7yoRIUENam1xfx3BzqzSfNffsW
SQgfaGDTvmzx6Vgo9UzrdS19E6anx8t+39ZEEr0XyOHEqinD+kNvaEh2IPbyICYG0Z3z1nGk/X4i
3teCelTBXotuygDqLfPrDLG9ON+KVSmZdZEEQ3EhO0dVjRksp+kUfA67EXy8Z/llvITozNM5Z0p1
0MiBSEf++XjNaBMijDlRuSxiKmxIa00/s320FePdt1uRhEFBErysslxjfb64BsJXVm6xhd73bhAu
/PvkK2Gy9FBvRii0WwOgF87J3P7nJlEVJbgTSSSTDDIp0IvFnM++Rs+C2+HenqwW1L+HVN/qI6HN
gbDespV7pQWblA8VygrKsYmZDvVhacerULWXJugMGYqSW5fe/bSISMKZoNWtydAvQf4JhSKQzXiK
jcbffYxsaGcwH+y+e+qcTSpP2mjEDT63Sw3NsmGFayDFCOA02ASCX+xZafXFW0AYADFqvX0bvdGT
t9aTcq+LJJwpazQukQrcEtFOtOoXZa+8T7vU4ysImgAxCeKmaF+fstFV8Y7ZAkJT3A0Jb4oqfhHB
QIFYRWUg0dnZ0Mi1hvE5YBa9gTLjVCh692+8faJKXOp5IdYiNHlwZKpjH9vQsKxYQW+HyXzsByhg
LZHEMCHPr45oiETwiDoz+IQ93kmRMQyeq33vA9xjzFZkd150lN3R7V3GjE3NFFFW3KKf/85Q/jeX
IpI8nWU+NBpkqnCneRVwixKA/7HXPRdnaP86nCc9oSR7aoG+gfqrwaIBQrZjMwIkB2QGr+q+tcBX
t9uqe1D8F4l3KnIon4JlBMEBhGqGgTf+kTdbJPFMCiO0WgUFND/LoNyC05hKGwENpYlDJGFKHbTA
BOg5A6Tlo0XNRvt0eVFsDdXgZj/ak1494+JFbkI+T3/Cj+kzPrWJ0by258dniBI3kEimqu4DpYVg
lR+MJjLcs2Z0/SVMdHQEPh6AAtQW/wNfUmpNrQY4F85+HWxszqF7rp3kEh+kn8DV70o/cstdbiMb
2jihkRy5TWwT7WIgsU0iMyzcXGJs+Sm9CG/ADujVgTVRMdB/PZ4e7cwRwUXP1p3U5TgZaffSQR6o
nb4ef5i2MYTzmBmZaTQG50JtvgBu1evmWRXdcdlpmft4BEoYoRBhxNwVysC2WJw1NwkIwMZnKehw
kST6bLOaL7MIN2VaqYnBLvwx6cIXQRIcCCjZY4DUWiCYEMszIXQP+aTGD5DrfTwnynaQ8KSMSdlJ
VOFy51F9S6PSirNhI1KlXJIkDCkPJLSeSxJyVP0EQyn7XQcB3K6COGYOLonHv5/m0klcUV6F3cI3
GIUzxZdlx7+wqZ47wVl4W3k4UOICkc0MGAu0GuEbvGS1GOdHgdhyKz1OORYkhGgMkLlK1sq9EOd6
Kftd9sYU/xgJkughCP4upVzg4wqjWrNSfoKKyBwz3ilU1ZTjZr9o3BZeej3Hd+4mEkI0hJzKsBOS
OhVA4WDvOucuf07RmbHvXjY7OFdzvDcIaf+FKkXdmjmSC+1JgpZi1Teuok2/2SY9ZhHkM9Iwr/Uw
bU7cDKVCJrbzSfs3502CesAIlkzsiMFBkd1cIVEcQPnzZ69sHEbaSSAcRAySKZ5RQQrDJD8ECIsz
KPf0G+Bk2nObhO4scsJLBQIKf0x2UmDmL4MneJyFZ9SEzPJja6KYLAnBYQpFCXkND5p8Dq1OSn/V
CkStlX43aeJWIxJlkUhyq6Tg2JwVU7w9UnRv5B9Qx9bZccOdUerQEPf6++UUNG0tLQnS7gDnWu2l
P+SH352ORl1TdYdDtGUq62m9c4pJRqt+yhIGytlr0XKwFR2ikTvOzXeJHdhIrWnnzHi8IZS6GPzl
3/Ph1aaDynSEZB54mQwEO+JrsYeuNVpk1zS1ZsTOYkVWCrL3D2Ujs0O5E6T17zd5F6VWxrjlkfvq
hBB96UdVuTyeDW3rSdsHd1EAwjwW6gSF1Wq/GORHImnDQCgvFWl1ODe/OmsXTaoqYAJYo7nK3u/B
K7zBSZzHP522JoRpjzxUQSHigbT99MYw70V0ffxd6oElcn/zzCILBQVef/Smk+qlB6g8itAhyXBo
2TftPP/b2pP9kU0kMzE7Iu4KB9nJc8lS1d6Pxs0ghmIRZGdkUQ9Mp8mYByC8TuUDQ7oXjoMBvO6K
DcWd+3i9vkvndyxPJAwcvKmcpqz4h2IHMU0n9RgrtMCR/iGawNM4bKI3e36nOOE1c5IX5czsIk2f
8fjXdo9/AUU1RiQbKZtFSlVlwi9g3FYPHNGLjNwYPIAm0bM+m+lpCxpBc/lk0yTgJkAPrGvaoy+r
NWpjxfOiu874R39PNkJCSlOLF2jR+jyb7btkNtoJRYNeuyq5vLVcq/3d2zDC6EeR5dcS8orkX5dq
3TBR9yGDBlS3tDHIuvn3xiBsf1hEKZq7BbYfxxanHidocPIgkR81qwdo8/HGUxwMiXpcmAUyUzwG
6VprTVHoC6q68bl5yt8eD0BxjyTGUSrLgUlnDFBmXoZ861D/juqXx9+m+RkS4xhpeVfPHD5eV/su
P5Uc4GjMVyK+BIBIyeGRL72Kf86huo3ehzZ9fzwspVAokmStWhm2LFwzdgbarSeuhxw1uosQvrjN
DmC4PcqEFoTHG7d4Ba7W614bJ33eavSlHAsSIikFQR6mCgYH6B3tsMvTdNhqaKbsFQmHhKZ7NI/h
WgCtDt3ySytnXU6eHy8a7dvr329usrrhxRiSyAgu+D+S/KdX0GY0bVgK7bFJAhIhIh/m1YiPL9fB
ZPblkbfiJ4dzJElHy7P1eAY0H0niDyeFYYMZCr9+956/1kCOgdH1SzYFM9h1FrtP7S0mHQp8TPzu
Gr5ZLL7o2LjkcTFPX+AayBroIENU2uCt0BFPmc0YySv65Z4y0Hukzyl6iOBDrU0PTTthRFjQLuH/
hwUqVJh5fXwtbPUqm+jvgZKCuXidoTyjFQttp1tJCEonvfgN0L2ZMJSltTlF4xcyiOGPEi2niy0a
AdoyrqEbmPNH6syH/gBAjlkPIC5nnpZGT5DZBxGXXbq9AfzcFq8/zbpJMGKQKIPIrTEXP+vRObzO
RnZKPdlU3vPP4Y1/VxpQKkVGeOCMTDM4dIyYYaZvvrdo0TEJVGw4MVWj9ZjlR+29GLC5xoA+F9S4
zdrI9rUf2JIl2gHAyoCob1RrKYUNErCYQctwjOJ10lj8+ohb2VBRiDMemw7lRH3nOW62N+aqDByD
+HqajAZXe/FwWADrr9VLlWxMgHKRkahERpP5LlcxxGD3nyKQ4yvTAutvsrHSFoh4P/RLtJQgicYC
jaYq2bHLoRlRz1gdKoETEtq82ySmDLJAJz0zq9uZNzJpFMdJMmAWsZoPyppIqxRXZAABZs5Qq9q4
/ml1y28juNmZMk0iJC8wrWw3oKeqdQY/eY73uaWakqPaXKarX7OvbDzFKQ+Ob393M1qxZOxUrPhE
iDfq3bjodbVVBqF9mnhyJK3YNom8frr8JYc8VLu2CqK05DwJREwhYzklIp7fhc9/Ij2O3X/rvgQ7
Z/XKH871IX6BT7YghXYufb5xoR+cedIH788bZ5tiPiRYkanFKu5VHIFBlvV8fu4V0WCyawz+EEUx
H5soJUtCohJnXqmjUsYY2ikCNVzrbzUy0NLvJBwxjJBm4aENDhQsBNXsYb88tbZgVE7rbbWaU4zz
Gw97c64YSa6HpCtFP1oKYyjDY5VVRgJEKl+EB3Dx+epyebxMtJCTBCnyxdKyybSA/EdEZb/WnGJa
bEaAQCXEZsFFWUqTDuVHd1Z+F4if5mZxxXByHo9O2yTi2QHpAT7kFNAJl4Jgg+/IUNHpMUWdnnXc
BsiOowVT33+/WcxxlBRkn1skNLImcLNABh0kiphOGQ6FqUljBSh2FMkeP+BV35fxl6KGiluXQetm
XViYTa80xjIhnZsJc3qUo8WPVEm2aqFm9Z4bar3gosEMe7WwhpgDnwQzRHZbpbJetWlhhEqkmSiv
oR9HijQvm6La6NIYl3zGKI4oS72TjKXiNqmAd9EyV3accsITaPyDt3QI+F0Ec/2RRMFiADQWvExz
XetjgWBteVoYLbGXRgO3ZDyFRl4nmRl2GViueVbdsWwgukwJ1dpuLCQHPdSzno9VAkxKLxnszIdO
lYyNEURdvhuDKbTVcmgOeQlICc+380s2jeleFpXqquWDoMdTU75H1dI5+JkTruu+/d0jDWUFiZg7
De5cNDlEwPcB6y64jFq0EC2YeItllAocY+VoiRXuGlYuGSNYmtwakyay+QbdglgUkAOnWm6zRRe6
cTXk0ATQwBwYxuN+yrJhzxSSqisSKLynLmWNJehlq1RDVdcq/LZsLqE9zwjjAQpokV2nfXJiIz5z
xa7hd7LIlFY3VZObVP30LALeYmh1Ehvcgjdihw5jr8tH1G6SRNk4eDQbJqLOXiyVvodiqi8e0Ppl
siMSH7yZbiG+Kdfodzri5lR3fTal0grs4pXKCJvf8wgq9WSrB5VimCQ0NZkLnNwVjNN3X0ko62Lh
ppozMF+P7Z6WNCGhqUMlcEs9rd+/QIEb2+pMyEIVB1gUv5H+pSzQfzCoYgIiuBU71mvHLPnomi8t
2bj2KVtLgk6VRGnCmccFmtSnSTTY6RnEmnrEFEYTHOXk6R8XaZ3ZzRZD8wtsLhyGCT/Bb8JYgzFJ
emi8cP+IGyFBqFzQD0EzITKveJDyt4ZUnxqxMtLqIxM4XVD2RTdsBGaUcIZEny45I6tdOIElt0KW
H/PoAOT/x3Xi/16nUGWrtoCP96e41znmY553S3vmm2MlxQbLtPYUqqbCb6SwaTMh7DoY87hpM8xk
HFNLC3yB2+KEoAWvLBHzxawQ11MKHmNmH3j8n+IZIAlPMWY7OzYu91Q+F6l+TV4eL9t9+xBI0On/
MfZlS5LbWJa/0qZ3VoMEQZBjrXrg4mu4x77lCy0yIhIEF5AEAW5fP8c1NdNSdKVyzGSSpSLDne4E
gXvPPcuknSiMqmG9qgMYj1k/VeK2qV/+/sV/UlbQr7xTR/K+Mgw2mgQ4s5s6d+5Owa1gfOr3BWg7
zq9GSf++TaLRpcT80zOyBDRq6+HyPrfBoXwNtwCUT+7eTavDeKyvmxOgBAemY82Hf/xV+fqzb+6y
af7pPYWqa5dqvGdo7prpemlFUsNW5u+/uX+/vOhXXuroDmypMay+8o1L0qnhNNUlVIR//+o/u/TL
u/7p0kMaEVUvWLxShA9Lg3M9JKls/F/cjp9d/Nd6jldm5XRCOgql45khEWMz51O++/uL/0njQr+S
UivED3RD1MOlo9X+B521zDrcidSMl1hEHY0b6Q9mi7ivMEaP4x14Qd1DDkeCfTGCwNqTQMc+eCeJ
OzRuHK4V7PboVG1kM0Dj265eDBWwySQL6qzQobrzp5kgSjWEqPoX9/ffn6w0+rJ9RHDpKVqnplcN
naZEFBdClxH6hOPc2bWj/yux77/vsXBf/3qn/QbOYiTvKaDkzvkWhMuU1HMpNkJpcz/UTrPtmuhX
u/tPltVXKqwNl9FdpaFXQd83uwYuGTGpfB4jT7L/Ravws7e4nMV/Wrn5hDEIr6L2VK10jKfBOzJq
Phxin/9+cbHLDfif4wn6lWdXhI43OFzQq3btHMjlmuDoy6FCWkJU3bWrgwiXOU9t1dMEED0+Kbb+
Jkpb21+tLUtFxL45pKRpXSywjDEhrBbKi7FqUPG0bPtHl17mqQalr6vZAbFY0JSTFvqiYACJuvTu
czXeMj4a+M5IONFVxbEaq5eoKZGLTFMqlu1sRdbl9kdTcxnraOnjfhirlMlJxqLREDObZucEC4vp
KMpk7aIThYe40yPPvluDH0Xe86RX3q+oFD9Zy+GXzde6XlkS5ahTYAO7C2COti3l5CSeXPysC8mv
wsd+ssl/5Q1rQ4M14Jxd+SXC2LnP+z26uuaFGASUjkUbKnwRLrubKwFuqKnLj79fEz/7fJe1+Kc1
N+uw9qq1W67s2gQ2nqtyyTw2d/d5IZ1rS/WvIJk/hh3/ZvF9pQ2PXQVeOgLTQLcvrq7T5pBfDJ/i
7+nTsKtMTLawaifxs5OAqPkBwPYwxfcWfkByKxOx/SGSd5xBJwzUfsU6/dkB/pVTXAm1Njya4K0c
k+T7+jzDX+hipX47xXCLSP/+C3bZH5/w333yL8XbEPoiNMaDBzUSDZIVCrF9xEo4V/C1j74rpgMV
C/RwaVCNJcZ5hQh1QkuvvFsLxBUqOyNre12am66KwrgH5OujOS7ZeBiNN6/bRaocLGhugyazBSzL
0DMWmAKoaB4TWdrIxJRWUMe63oDHJFfR2GU2mKZ3p+kRKbrkZtMMArA5x9a2FAUMPh0139i+9Oa0
8tDpxtyZPQ8dM5bnXV4vzi7CS73C9fESQVhEL2O1km27Mm/LkaIpYpwA+pPVokc+ikfehY5A7e+w
g+A8AOsuVZR2auOsU0cyXbvzXVEh0g8JDpCPlnABn5cq4ltZDPYZTE3fy0qEWu8MrsVJOqrsJx5M
p8q6VUgkLGI09QzP//HK+AhY7pmvb/LBPc5Oi81KulEcRkO1a2eP7ZpV1TGDrRuYmZOvMBQIhy7t
Ecx9Ji7nt0Ijgs9RuHCsVe+2II5u4tVt2yvtqXrbuT7ZgkOIJDxdwwkA2BHSHlUPPWoTweQMpKKN
0Kq561ph7xa0ADZmU27PvlNj3gBfZYApE1PFWUc+YASqZhuXSF947et6PtrSFZmz9BMSF2ebTiUP
jxHCVF8pzSE8X3kAK+6cQRTegWkzYQ35yHBKsJheSQ7+/9RGPYAYeHT7i76R2r+Ohhlh42Htx0vl
60T49Gr0ka+9KgMTozoAr52XKnECL4zpFJ3qNp8SKkd2FVSTByP4sgrfLy4XMBJ1iD7akcALOnAa
/5VHjoBDF2IY7yLNP3zWfZNeA3Wa0lGcO2pJ5ryK4kb1b84Q6BH6IwT/yAlTqahrb/xoWI5zUKgU
Fj5FPHoNuEV9pPYWjeduhv9sH/NRzhufl2FSlsNHpZzoIAMWIfcJUwkqCrp1myrKeqiR4tkOzZbg
Tr7mtvJviENgi+1WTSxyTF4Lep4MB21muh96WycOi07dVH8MjJ+9cl5uiqFDzlPV+IfRklelVi/x
L4g0k+W8Wwz7WKjAcc/7a5eM8BpFolXssNK9033hJmM5Xs5R5xsNWLfvF8JTHUS3rsRjNzS8SuxS
fq+r7kbInqSLoWTfTtAtqKAeNn7tdhv/ImWgwXDuemQ7w2QUPhCD+973pc3yFunUdbScWhK9kL6d
ce9bfz9a9xbpHB+qpAdZ46zsivUHCyf4NVn32yCDD9Llaud0wRNYA3Q/mx7mPLUh8SqgsjG6wAyO
8yqr8Y1haEWfhhXSkXEoZDoKeyPy9uw6ssMxi+2k7PK3fuqXmJJGb6KSdElR5j2aqvVV6blLI6fb
CXe8pYaHGyB/YKP3vhm3NJrOXa7vnWJ88qk/J+FU3eRBDWMvW5ZvsLGENjiqbnjgPi08v68ceR+U
S5dMOS2yGjczWUa6bCvpF6eONU3msDHc1+18GFhB4w78sP3iubCV8/QhWo2/qXPm7xd0Abugap1s
pWJKmhAuyVrM9p2DYXq9OBX8eFwXuuEGx8CzckeS5J54q/O+P/KFFidbhW+1hLDdFvSAHOzq3Fac
nZQcnKQSvNowSopN57E7Hgh5P+YFNvKuytNKhseisN+LvH6q1/wlQlBP6prihvtDfp6joj/604iI
Q3w/x768LA/Sj9veMoLUNC2u11nwZ62GG6OakyqwpfvSWR6R6wPcz3VQ6GrnIai7Vy9fMDfL5bcp
JM+yadcn112r77aR887V3ZVxhg4JFgijL2LfYK3VuqNZGUjYJoT1XRsJErfryA9zTqBhXieUcxKu
2jH1bBEva7gxGqk/TVNvJJ3MTTiF1b50FAK1rfcsHN0e18Vlb1IJ7sQaeQuxLMHRJLw5VpZyFIdw
GvGQylUsab8iMLQN3sRYj0nPMYktl3vLzE4PBB7WVZL3IBdXeUJnd9koQNgxyyPsArxc790yt+lg
oyUjJBSbpp/vL0xUBN77B38dj6U/bryJlsk0tV1Wc6xTf3iEpYvZKj7opIsUlqLi2VzCCIFPJ+GL
XVuTlPWrOAR6CN7DeprBA/awZesSQUN5nzSytV3cKoPDyTjbYGo0PuX8Q7FWI7pq7TK9sGvO61sS
hCVO2CUtiyCdxj4dBkxL1JAouSR0MNdyDYG5BytsmQGpH3wN0mywJn5VXtdFeyXMfCXxhHAXwWXc
n16kBfoyO/2umjBDl8KH8nfqoUbS3Yt2lhwpiBLo/AxH9U7Hbe2dwT8fnsaRX0yOhNkNeU6fq9A5
ed0CG1gaZBbmdesCaVgJWh8inTdFy7OqmeNpxlOJA7gqyhM+8lHXFLk5dIplLc5YGa/tTGCHn3c7
7AsPlQNfuBIc+ipwj22vjo4YDmOPDTNUT5dmoA7EJo/8OSsmorYNySFEky5aC55neuYtsPBq0wMi
a/W41dTgwQr94KacpzVDeXTE90K3dak30ukyr44OzljvECOYgYKahVbeAFQ/tFg4clDZErADEzBe
XMVZq+m8SPhyCpKSWdJMFHZXavgbwG4w1tKdUkq8U0enGXZ9RRC3xpnjkQ8kzoeyguVD3p+7OYdB
FRK3EjT2+zoEvTVyrz00srEj1u3YSzgABQjaLnbNAIPLTmOyP+zzLoyRMLsdev3HOGATjtF5iSqT
ljzfNCG2oKmWmC0V87WYxJBR29z4wXrTI11jjVtadfEysyeovVnS2+H7svbqXI0TZHQ26ERcEkck
EWjjYxz64RWxZZ+giCgwLIDUTta1jq11lyOrDGbAngNAO1zu1dDquJhMhKka89MLrfolmpE22dEQ
R35bllsy53tHFtkYLv12nvwmJa53VE61g+P9kvKqqvH1UPC9MW5E4Fbdp0XkYI/EI1+uA93yPrh1
jXfHozztGgUTG7Yeet4WG3sR7eajfeH98koIujg5apuoSZ4apNe2Y51hqiMfcabATLDEGwk9rLHf
TRUyLcZbKar71VEVwo2nnMfU9XdrAGEuxtLDhlR4VLmJYEfYLajkYFp/IqWl2zFyh2evDqJNoeAo
L7EfeAKO2V7uJY5boWopm+ERKd3zY7+u2zqfN8Ih9avjO3bLgCQkRU/cBB74cBkafVB1RuyGtNX9
TeViki889j4MSAOjwZaP436Y1HPu85N0xE4vKz7ECFcIFpXFruCYDmG5ZU03bPo8dw5SqT2aYHdb
he58zo17X0zFmaoATP227Pedn+fZANFKEjoaTwoHWo1W29MmqwfPPZSO5R/Mg97SenTY2XzdjypE
SSZ2btPcrHM5xk3XgNCAYzpYEJaWmwK795L5RfDU5vQ6DOYmiUCxrMLuaQmCZO78d9qwdzFhANsV
i0qsizJQT8rEIszLOODFbVmsD76qN4tXZggwGvbMDJAHimhEQY3qJ5Tq24o1WCnhbAs2wIGHkimb
vWHOdDCJlFG3ydqpoalaZJmVLsc06xnstfdxXU9knM56tKmqmk0d9RjVV/adFOWhXvKzk3fHtW5P
Lj5sNLjZUM53uYvgG7QN98yJZFIsOBPWAgepTohhP5aW9icR+Gle5Eu6CGoQFAvV0iz3yGdx9iSP
6j0wL39PIetQJXKHB9uQVKCCPlFbi9S4+oPNkAhbLy1LtmlL4WUOgdNlPW7W1kttj7XNteru23Bg
N07UpXnAzkWH6lAAoIVsBFGi0EWoKSkjLNChrsN9ZYY+biErgRMxtM4m43OFaqqXsRdMKPBaP100
NMJDcAg1e4C7wRq7ZVkk02jOpT+c3BoLsme426soEnx1z9SgljcSTJOICyReYp5NoiBxq3K7Grw5
7swdAENsCmREeTd9153iO4nhZcyHnB44kAXMpCH3bODedkYJfe23XaLlcKRNdaud6SpS1CTtqrar
G71Lz/wYnWHLpRczyw9oQn+EqvnEtoKg1LJ/WdvabIvFuXFn/mgJ2ONiajeRGVO496eNpYkSIoFE
ImUDAiYiJ1mNm9ERkaqi+BBRfgLFNalURePAznEzcJitDuu5K7rvVVMDCS0X5LNirMxGfRtWpooF
9W2ae1AidqApVZ3/2RYNUqzAxNMBdY/oiHeghTZxZM1dO9Q7aNvuR16f3aJJODxL2aDT2infKz6h
qepPXqS/+ba/LtFWLWtTgwbLcRFQiczOiGdrKdIoyCVsHtV4o4YRDwYEHxt36Wmsaf0wrvZ7iDDh
67AIvtPZm0HMw6g68ACTtdGdr1sP5se+n85FcVOR9cxDdnID9zQZuO4KFWx8qkyWu+iZIuYeOkzs
qaO7uKv9G68SGPeUqClx9rXet45NJ2euTg3tbqdRYcpBErV811gSjaG3xfjZUBDDQUSi9JuR7yD6
3yr3jeWfTj6ucYdmKCLO3uuhYFWfdgyvlZM/tbr5KOsOOG6FVLZSXovArUEwWuCmUrTYKQgiKAfv
buz7JfW6PMfqYOhfwwrDqNBZwBXiO+zbiayHOtFtmfqUwz1tKrqk9aIjJMgIl/NX77AqjEWH1ac3
c7iu1xZAyJ1/ObL75luFPlC5fdYrN1sJ2RYO8Iya3ILDgEYd3EITIl07cGPUsmdef1TUPMmOnMJl
TmcqP7x1uJUNMJduSM2MYY1ePjoF9nFrskYGN6ziwMPnaluhC8sjhOsurjlMlBzgOwGOexPs1EjS
Oa9TbvoN1kUyG5Et0k9hr7HxSXXt93Q3D/3WVxzRJUu0DaoC/QmqNUmwc9G6Ytt5MRNIzVji3nRY
xzKuyjVew8Eko9bbVj3xCUQMcTetQp3KEM8uAeaKZXItSXsqqioTJN9QiD/h1g3nwxDNKALac3du
47xXW9WhtnEeUZzujMuqtKN3cH2FDsCtssouH24+o3wKspHJb4vO3yaBxneGhQxdt6z+4PiPcmjC
avqKcwudqWi+0dx+NJa96tU+BRF9ggwgoY73oMCkTkttD0EOKKrtb2F8NIku8fPiWpTLTWvy2Aks
SVyDKqooitgqbCn9U4Cjt6U/tF8+ekV4T5oiLo1Ky+5pRM53M/7w9ctgH4fOA2PueYpuWCnR7b0s
40fFTDxrpIx6D1rDGj6EQh1Ug265tfDAlI+lKOK+DZMObfxSRHgaQYIz9rNY6buQ4WlSb3CiOizo
lcPxA5rws9vplC3FiXv1W4sWDZFq/Kpa1HmGcAvWBeH3FUrHjZimo4/7NS2wG/TPlfCalKM77wHt
DPooA75zfQ/JiP53QX+swa4ezUNbPUrlvWhkEkkGoMvr8YJeakIQYocoZfh9Qu5odHvp85m91m6V
YN/eBwZGgy3EVNitvE8nOHDKMuQlg1NjEfXWxrN0r1u9oe5WkfEsbaD287qkYjQ0GyvQfmG7OBYi
a9dzu9wN3mmC64WGlwBugihAdjQHZEgnPdKvhh9O/tB6t3mnUljFpAIeumV7HCZ/3464RiTXi+GB
Sz+hjckq7zOo1p2YnBivL7D4ijjXqMTYzeVTjtHJQWe+kHuEVaZjHe60/sFHDXdklIwhckzZ6CfT
PF6HaPCsZ44h6NFF9+aXvY5hOb33wmAvgiWduNnSCp78AFia7r0fqoR57IcOgi2SyXYy8raMPvvQ
8ha5Qbk5p6s/ZehBWQfRTVkn9QLbzqm6jcLxoBuGU9FdwNLBVKLcS0yfmqbdeBwLOIBVE7Yx0JXQ
ptYINmQAyEq6HcLpOOjh3i5DrIsZRsazs8s9s/c4fxsB42FL2cwTP48My7leYwdNWDcjpBHQyuS/
ujUsiSeQDfiLlO+tn2eEsocW3k2d/kCLgYd3SvIaagCdPwdQCZsV0n1gzrNzlTvui2vQOeqnuXlr
uTx5DJO6JUgNfcw7LKMcXz4pUE3L9r7ncMJvIhSY2D5rcyV672mRy7eu2lAEk3b9BvZ/mfEPTt++
lLlnNxQ9uDA5YGWGe6hxL4Ju2jYC3L78djTImyFzSHDsFk8OeKxooptbGVzTubsbrYUbhM+SRWAs
1TTntqx5ohyGcYgbZGo0WBJFMF6t+EYPGCoVsZlxVC46tWSBRZA9mOLTsxAlM1E8KSyeHJ7XcTQb
hNdRhLCUfmbCPKnzd5+g6yYIpsD2EQ7JuuaxBcaHkW4AyGlscGMweeprUFPyGubv7nlqLmkWMvOn
GpB5H9MBXkSyzdTkZwj5Sz3kkHhrm8642wUEhWFwE3jgcaHiXe3FJXrDmhCOVyHFYlCbANcxtdOt
43Tg714BPixVmy05MtpsAyTDxi1DUU7Jtqr4Tok3RGhvUcplLbvhTYfPQBLifs60PAWR3Paq2yHw
8DFQW6jPT5OcMwDLqV9dMTImud0Owjs5OdaMNok/vpdBdBPVh0o+zewNTSxgAnVijkaBW6gaOowm
kdOQFj0SQxGcyJqg25QNnM44tkRsi4MEI06Qfuvl8tR6h6L66PJTCf7zqqTYDeaGhy5kCvuOD6mS
5wXhhENxnWMLGMCqgzlzZ2OYhMRhu4LRhdNsGt4jWb7PannE0fDKGcpYheijJeqfx1ZeRfhuqWSJ
8dakJeibZtRGJfoM4StAjeQRzVKTgi+BoCTaHDlgP9xOaVPP7YDZi9fIp4ls9VPlb8oL6FIWH46S
gCAwxy77J8deW6U/crfBAjT1GfyU0wyCR1IYtHliL6MaHgUfLkN36vZPHXEzUztBLISTGWc5CH/G
BZPmGFmFSYzaYsKCHRGkadzHglCxpeYu6B579hA6b27P9x6xmfSXc8lbzFXsickCXU5UHntd/tBG
H4kM3jrTREB423zXeOHTKH+M+fjSegRwW/2SD+idXDCMHOE8wEP0UXuwCbHufT6pA4n03TxN/p1H
IjDRb8b+MPo4Rmy45dV+Qavc14ccYHt+SWEEstjvvG5OePDgrfcrHmviZSE00U6utsLAPkwoEi9T
sMHyfXRCjlLflqO+uwiEtgYxzmjkXbKposF76cqlYijug7ZNq3VlbD966EKTCGmf8AGUMvzRdDYw
V6itx+t+4NPNIkdQC3jB6uew6os36TtATaQyNPYGGm3yyuk24Wq812hGYKRwnGdOC/qoyEJMHHKZ
t4CYgYuLQXnZ3w/XfjYx/8I0QI9nugjjyqtZP/TjiehbGd7+/Uv/hOcRfiEXELNWhAUDvRJMHJRZ
H8A2ePr7l/7JVX81pbGDKGtIVkA2B/iCkFA0DGu5RknTEvV/po7/+T7/L/EJbnq9iFYN//wv/Pm9
7RYtRWG+/PGfD22Df/7r8jv/7+/89Tf+uf1sz2/N5/D1L/3ld/C6/3rf9M28/eUPmTLSoND61Mvd
52Br88fr4wovf/P/94f/8fnHqzws3efvv723VpnLqwnMRH/714/2H7//5l2ke//559f/1w8vH+D3
3x6srppPIPDm7X/+2ufbYH7/LQj+EYQ+iLUBw7+D8GJsM31efsK8f/g+arXIRXRqSNnF1E61ULb/
/pvv/QNhpcznfsgoc1kA3s/Q2suPKPuH67skIjSiJAh8cCX/7+X95Qb99w37DwVkr8WjMfz+2x/S
hP+eEqOc890w4JHP8FJu6H9V9PVTOE0EsHe2oOJJhwXV0epJ9Khl4VznpdqgkD95ynV2S+hgKoSp
6pWrR4wEQBeGQ66zGWi3bLhuwpSMAaIwPLCxa1t89J7n/IqndOGkfL3ayMP3GXAWEuhO/8of6MJV
WSiEoixgebh1YAyRYn/BcNQd0qb33K3XiNeRTRXAKsSVzJiHXbk4XoKcVYkegFCh7JsTRqYKyJl8
7JcaIEvflFeuld0GlN+HMuqCx9KvmsQ38TqnaDab3dhGN2UEUxDksIhf0Gn/0Ij/5UMFcJpxPUKo
e1Fxf5U/VCFZQttNKLytRazEZEaDNK76m0B4/RbIg77CdAqFCWIoks6TmBgCQb0UNfJ5xlwaWNuI
OqEbvGk/dyiApnw4+nn1VtIVYYyi8c5FDU5wp6olniqrdtAEoO4Kl+gmkM4z7FTsofQ8VMvzfGRm
TZzIdJuoKMCBgSlSi0vyvR3ahc0yt+MR1NAlsUo2qbvO0Y40wSEqq4xLlz3odRnTMe/RCne8O6KU
cvliz54Hm4bab39BcmD8iwQPw31O8IAwn7keC4j7VXHZNWR0deQhl2jGzJkOxYCJNQBBgcJkICiV
QGYR5wYRDRnlXXGf66hLFt6EL56ir/XULp8lw6k91hqdPrNXYYBanPErt6ktBgv4xuB2GPtiaTIS
IiDMBWWAe869QE+a5NnoV1EaUYUWyg4XCzrf+k8DRl8pHwF195FAO+LkR+OBGccwIowrKw7EDYcD
ncbHys4ZOE9w6vFAxW8Jmmsydq8yvLz3rg0hJbA1D1E4TE0m8o7vm8v/Y7bDNmimQzkcghpuFVZN
Nw5vu82oWJ3aQpBDhIL7whDOVGV1bPrpaelXEPGWOUOupNq0dMhKW6/HsfYg5esD5K3XPzgCpWM8
kh7qlBkeOKMYdo69rCNjgaGyz6CodKx6DFtZwXVKlhObIhQL8pj3d6QDmuXKtccwp/3sKF5YWA40
OFpJFnjjKQgY3EmK6VtPO0RYhPgOl4HyQ9kgBtGR7QYdK+ilYX+JWlFJO7CjKuwPvxhumZOnbdRi
GB/6W4/I60jhGQ5XdHGK360G5T2UH35GCwKNvdsPiVf5XebD0nbXrj6iViG+2Sgf+B7Lp6sJU3Tq
9hZkxuGAtb5ZkViWOG1+w4gH4HYEBh72JIKyg5PUl+02z+09g1Jk7whMzE31EJUCeVAmGTpSJtCI
DDGmwjscmkkJugfTPYrbStHMyP5VlGj6gB5nNHBsPJHBT/2y9YEju0ie03y+5dJheyBjh3AWB9DK
5K2HMLu4c5dpFxpnPFfFik16JTFMlBHW4BCZjYTdsxCwsKidp2VeaCJc4CKMr8/DooD/6OYGzLEj
SF6YzwJm3Cg53ulWHHkH0Sh2EH3lqP1gpiGupgstio3TtuBTEDPCnMMAPJyyrTdrfSVDdJzgqNwN
A8dULAzVxjRyv86uBFWPbhtqxsReiBvI6AkOdVFUiYd4mqRoRsCJM4ycImu/5YxgbYqBHCZelNAD
9XvBDT8pIl6bFXKS3sjyvLZNjqlgmY4QBmzzeR5iAlP0s5GiA/K2lNiXdVmB8bEmNhT1xuvBYUTv
LdEeQdO10o0/tkCMS4sjIaw3oIKJrZUFfNt9nmmWB2kXwVQuFO2xbObqUHXIiZG+Bbtzcvea6J35
A+LRdbsTEG5Q/LTyz+3M+wy45QOn+XOnaXieGPYHjLSbTbWCNuc3+ZgYCeFRFGJ5uE4v955o36EO
nc9DF4x7O4X3lg52lxv6HE10PXrqqee2TWsDvU/dY0LSepjuelPHgKFTN6Ujpi0LUswggpI33oie
pG2ABQZNgRQscGDgILUlXnBq3OFGt/SbNcEj9Et1poui3skel1gyINbNCIUOJnEvtSXmquoRzF1d
YapZbu1Yi61YME0dMNPjeS4xyqBsg14GWS8O2TgdW1LaWhSOUZSFRsMd1615TLpFJGu0gnprI71B
j1bGLWJO0VWswICco7LhiEbRfV282sRBK3eQwSA5058f2xm+CL1pcJtXtonW/j2M0Mp0jo93ccoE
NojLK7qyN/AjwngOi2UXgnQQt7ge4pfmBnMj/0B0jTaZd9OR18sV6i29gZxYADocfqDZwWigG3YL
zON2KtdTEnG8utsG8uwr8AfatUEmRaDIWXHVJZGEZA0d9dsMTKov8Bc8MOCenNGN28iiQtLucupm
8wNidOxUxf8m6kyW3DaWKPpFiEBhqAK2BMCZzVaPUm8Qmox5HgrA179Dbd6GYcuy1SaJqsyb596s
F64KVx/aghEGOFC9K8axPPNhoEnqqj2sThHlWfwu51ifbAdfZgVO+li5G1XptoWDUdUQVWt9TR8v
Q2oT51HYjFu0vi6mY56l1aLkJb+lEPHNHhISZG13F2+6v8TbxMBZGTLMlPVeQDF9a8pFPNtl+ktt
kqlSVdCLdqnaG1li7/PayL5nbhfZnnMzbdt9Xmy7uVvCQ1z0/Wzn9Vvzbe7Rd1a3IKmYQ/speXA8
TlJgCahdNmoGMvaNZ2fAGuJay3VYE+82+c73Ecnk6Gr+k019///LioSc153cpw6fdMyMKvAn57/V
N5w3QS8YOX2a79N+c9421RPW3s8cxFAIp3HhOzCuyfykc/ebdPv2rRTDAyx040uHPoMOVQf4DcVh
rS9ZlbDRxjCrqBSMdArCUSIX5C8YyK0hXZnHZCm78snzuvXsyP6UUB7e+sG71q34ndik0idr8uFa
Na4pBr8NI5twNlHt+uQn37P6kp9Mgyep8Jc0UKb8PTQGqXTd8DV1h2yQNjMA97eJCrAvprI7J7bV
nf/91b+XOYOm4Rh8d12vPauql2ZkpYJD3MyPhZMHnZNmxyX3/GM7upzwXppR23VFZPuZ/ekl4zfN
Yq3PSljvftOc+81Pz2VLsGBaZh++E/9wdTUfPQoU1xvl+d9LlaL7NensBhnqcjR13Rb65hAzj0qb
z7ljNasxJvc6n4d34Z9VV7LmJJ3WELugDWgRLS1FESLDCDbYRsvkpmGj6w6uUtTR1j00LGvPwsqd
WXf5DSCSGJVpdfbsresCMK30Oj+MAJP73lXmTT3sj3BWVthVMg8NYwziNi+vvoy2efUuy+Ol8pc6
aLvFDEWZVLdhWE8UEfGFEZfYpY/ncuCXxw1eyabtp2pd2Y+3XfOh+Wk6W7vvdevzGMrLJgd2Nwq2
z23aJSU1yX6kWZKxNDxd973KVeBQLyEbrts+nvhU0z4HQHC7ZwyR5BCIgoD9uQyN2b9acVkEuGq9
YybIHTOgOI6GG1SMzXatRVKlNKc+HIoNYpvDTHiEPValZP1XXllBPvDuEWaoHyi3v9O9FzYs/QiM
zX2oektE2ffmiOnUT0l1lMKrLlWHbKjKHy6kINW9/lUMic2Oo3iKvHpj4WEa/9mK9b9Eq/w42DNh
k/P6Z8nMNrKbVO3iQiaBYybnic7yVvcGgxuqmgAek/AZ1VxitrQ9KbGsIL32A+kpvYvSKSfrkDAC
QwtTPtyjNrlRJRtixtUYD0Tl7au16p5lbDT70p2rp3qpxEEndX1dyrY6GUM2njnCjAPukkO9NWaw
1nlyTEbGHNYyRZCtz7yF/c7sRmqOzXyl09HnSkyB7Wn35LbyzNS1IMH2b58DoYwOY9uVvmdxLfaK
edktt/gGLnYHp6nfm7SkrxNLH3gsnXvy8ziYPfVzMRPn25b1PxwwtHLx3r+SrUyObKf5UJbrPKHJ
Q8CMDjtI6uR3hV0hqhKMwKVi2RPNehym2QyIstantYQ08TxQjNZrhj+j921jvpkSTH1r1UIHFn/0
E+bkHpccbt2jMB9MXFHstXJ5Vrs+UOpxdJP7GPfuzVdmeixYZH2pF8kBsGgkO9tNuZXWca9Br/yB
EZLXOv8VCbJr7U93xvgtqXHcZnXG5rMaAsbzym+D81S1fDbLrNn8JvU7J+OsHJg7v3B5yIwdW5Fp
L2YvO4xHR+zNgbGPtsf+aCbNN5ZvHhxV0+GnPtOYfrytejLPFYQJD605oStbd0kaX9TlM2SHb/0x
t1FFHKuUJsW8RN68eVEag7j2LdVInOpytzprdZ0KjHDtypvq9096USRcApGEj+HRlswBP73D+QCC
0DanLpcFw5kIjMPbiTbSj9zFtvb0Wae0N3nqvLV+Xx7qJH3Gn1ww1JJ+sEw9wyHHuuSjnvainzij
lt6+A6Mdttz9HNypfF9j+zkbLarSicdTZgdtGrQMatkN1Fgcc7WDy5eOzK9OqdGDjUzVV7K2330+
Cbf7tTbezW26OLQ03HI7PCdCl4HF2xtaReVdXUnL049xvdeO7dzWx8uGhYSmyeD/uBGcoL4KF4tZ
gaqQIsyqAWSMk6MumAGqUnfP/15iAwcKN9H9USRVj6BnGwiFTvxb0hjdbdimS8X0QZKaXaJBrO76
l0b1ZdiW8Q6LJt6bLn/XZpXdS4+9XmkzupfCdO6jY4zPSzWx6yfD9JLd19Tx3jCZi4vf27R4DjPH
yhC/Fpodh+DVH6NOvahszc9G8oh7XuM92TSSofZr/6vrp0i1Qv3Jx+o/NebpuzBW+uLV5jAtH03s
3IlnswDxYKiT/3YyN7LmozN3y2HknggKh8O77/OL8uaZm87Pg9ryYdWJM2PHXpVGY2LTcS2PEIOu
v3SqWs+zN/+MLez5ym/dKB2LbrdVJIN3M7tgGUVzDM/xfXbKn+RhZxIz/NhP13x67iqG/1TC/smr
VXYROWSxITcvnF28+uPgr2+2OUyHmClRSTUTzltNpIHRL+GwzXU02pa9X1ZHvhWbmx/zpPw7euJ7
gmT0WRHzEGWaE99dp2FvWTo5GjWQSO56n3qe/b1mlLpnQHZIm3h8dQTWyUHWMzyRtZy5udPdMMTr
fVFZuEx4cCYMFkcFr7GffFoB5ts5tPoaf7d1fOdTWVgAS05ZuSjeL1f6x0E339ftOW2a8c1fMv+p
s2kgqynZ5+7yrtqEIsfKjgRrHyRsSgBFUIeG1q963pZLxaCnS4vhQ85HnTVsx/aKct/UWh0nuRKJ
537JXMjPciax0sNfvq/JstgJG3C/iv2/5tDfxl5sL9pRxnMrpo81f+KzMT4bD7nDWf30qKpM8MR7
5klCbfrj0L6uXUGSTKbTkPfuasA4v9s9XCSUkLF3/C5hJO2Yn6mEbCyq5jLPgxlKde2QM/bx1pFe
n7jmbpQuoYCzfMo623p2DFCk2jR+kjxhv6y6vctJV2HOpHmfURgYOCt2wtwlw5B9wLueWYMoCHyI
rS83ZkxlFe3vyrOw/LfthrYwFcHoripYqnbc58h+b86s0DVKNtr6SeGEMIBFUNkiD8e8q4PigUlv
cW995MX2vg2jukObf8RasY91MH9xoRhh4jDk9pjBv+OHGIKBm/3Emho7Wg1XUKE/SKUR1rwq5PaO
2WtdFG6QROonEa/NS5WYpyk/1IPnv0v2OL4a3NHVNPN32nBfZj+JHKxyU5XW72M3TjdVMbkU25Z/
TrFdHOPMyyMkqeIzKzmKO7V2p3//1DbNP+nmGU///uGq8C8Y+UfNgz859nh1DPcKDLp8zJ073vRq
snhZbfoj5nk+t0psqHz87dLJ7mBCSkbjJy3e+hnHAjjCsjxq0XmjcDWP0OTlq2026YsQ+vbvd9lx
m0G1Vnwdpmz7LEpvBWbW5enfvzTYzRupHi5HSqXfPJC5f7/LnzoPN5+bB7N0HlCi/aG95VfdsT96
btsPRw8fGkjHM+G+dT5bUb2yQr3WeZCPsAvQDKHltoAOmQXS33bvixrjg+8wh1xnqtp24mF2EEky
606VieiXGqCRGC927ChZQlPGVqSg+Hd2TKkAHVXskMji0+pBYTaotLm6m24YL5n1vJkEobDVjYvb
Gv2dUQKsxNCC+9kDK7MbSJbO2HslbEPNDDOj69rp2NqPrjsGeMohGLZmC7zJObMynSoTgpjftQC4
yUYErtDbvuU7bRWe3FG1wPKsHDWZEpdx83dbXxRPrdfdKiU/yClKDvP8wN/b3sCYdR3HnJgw5cOL
sE8Y5Sezn9f+YbVyPep8J4MFAOCTHQWN1Re3ie2BO/qf9pl9fF8blvdAJ817WlMeFnykIDo+seSP
j7DZ7O02gB8HcXM18+FH6iQwTYP5NSm+2h4IUDj2PWs7l5jUEJ68dbWZj+K42NvIzMC7xj4ZplOZ
b2JXnAV7wwLVW/FFpn+NEcdJ181sit/ih9Xo59Y/3BPMfb2tOeVxEiM59cc1T8yLnRbVmd3RUTPL
/NhuVRfmExF5NWW6PwEj9D6Wgb3v9WyP7stv1gJmK/D0jrLbrdkt9SSbDybDYbFzkVwMQr3yNQP+
3HyuCquneBA/K8bbgTM9QkUl9YE/ADjhJAu81Md2ZXPbxmkJMgTHYWzbW47RI5r65AMd5Jub9g1b
ouO/agDvWFDkPL7p3J2GgWMECK1qKmM/maStZ2XxVDgCRWLrJfgY59LqYhZJvvBp/RhKHbR86gYV
JmKpvNdMaAIq5m1X195w3QpQCq8+sIBWvDwSW2o3zq9Tl4yw7dn4llnGszf+EF1mX4pljca5sdAu
c/uykcYd1hUz3Kqs9mMsv1sL50gdsxp3k7N/KKwemyrYTFR73bE13J8InezeSkTYtFZ7aKoUpKgv
Giqmoo0Smf1NytaA7RpvKfJPBMPK0GLFCsU91dTibBeUDIuNTsyJM97sdNtDmfUX0GTY76FPgn6t
zB1O4/GE30kHTd+z4WQM+07CHsjHBpecJfYm3T1TsHOJsTG06jzMXMPaJ6P1iv/EC43cvvXFyMfl
FpjVtBljasQgtoAV94m3MSMCZioriW9JAAhkrXhrmHk/dO77mOplRzA2R4tsNyRx++KMy1/Uqiej
trq98L1DiySbyf6lsQGG23WQF4CvCxt1cMWp8pev1HsiRHtI/O1rpDBD0XKZoe+FeM8tkR6Beseg
8GsjpGrkItFZSTHosF2TG4xdkdfEq7udOaLRNrHhH3WtME01TOLAwWMCEgvurTG3Uobi7VWzF3FX
2rSvYPa70ikhO/hBuwzXfMZ/z7PS7GzQ9uX2SRjWOQdj8gye+hUpNmjj5Ls/r2602DUDD7VQuIjl
aOPe2SxnOcpt5FttsDHVNnBisdRK98vZY6a7c8he4FS97Ni/oK9eSUnN9TGHpZiPo9NXx3aVTAMI
O+Ama7JdPajxOtWwH77mvUOPsNTcnnWvWRECc4Xhbjwzo727vl8coK2SS5xv6xmFsrPL+qKMDfqd
E7McIFzXaX43usKEuTc+SoTE62bBHGVrbtLteB92XRqRuaZHw767KA6nRtA4pIgub0QXgOzGdz+e
CF3U1QtRgpA3LfQMP+1Xy/EQabU0p7l/XcxtfW8xtMFyDrtGJP2+cq29NRVmlD5+yc2nBzqRB1zm
fqLil381kKj5hOJYv7Ln+oEDzt/yAiS1YrpwbigzdNaWL8so16Ae/IvJ5idaN9ogtxU/hZrLoBZj
deCjOgvRANLb4z6NmYclDtNBU9q/BFJt0KfCxH7ZxKduywLZbzTMlnwkRXnWyS7656VurpI8wf3S
Tu1JdhIh2Nb9LhuHOSgpj3e+7/2tqFz0XOio96kI9bsXkwax5Jt1m1Y6QBmjA3UrNGXrqC8DN+mT
MfN/btbEkbXLB8VTf5fsEAs9RTWhC9e4ES/5OU/O1dH+HNoCQG7Bntwl8GdTvfbH3qn+LoZ4SvCn
kvZl7rMaXblRLuAsC0v7nuXFdRgr3d1jG+htGdvQ1t3vtO8O2smBflrUZo9jOOjwg8wDbl2/7m8b
nhjbMVk+BFsTVQQOiLpm0dREinI8/XbdpMESNg2BOTCGmMbJPq+ufXNNWZ2HWh/qrqR2Lcs4IiBv
bxrLS+bCteXjdkiK7ZUZEpdh08rLWnGnLlK/ZiL1LsjUOprb7ehOzinrcez1XLwXx5kpAjx981wm
OfRqW+Q4jIGYSYm0U1fLx46SldXrQhxWNFffZ0uYd12Xl7IWIYEKGKAmh3RG0g2Gtp5CIQasJYvJ
cgnReoe8AljaYuAZYXPZJ0TQRd20FRH+xPkVtJFgT0c/IuOIk5wAX3M02M17sirsDIYFGa4qbpJt
YPyLP4x2mXS7uDHJPZHnPiZbYUqcIIknFaplY6fTTJlmFtQhi4wqzA27pnEhjziICJSuGbmbRlhZ
tXeCIdst7TIfSSV5SvwR8l1MSZjEZU3Wl/lcVpbGfGlxzNIkullDaeSmWCP7BFpvc/7iLv8zS++N
bT7IbKL5PeKIai1NBSEBw1bGlT6mXOL/EOntcT1UjvHW2+lHkuh2PyzoXIaTBlnVIshjVQabLdAy
GiPEXK0P0nmSvYHfWcIB+C5KkXzrCC66UgGJfTujzxi6a3Y2MtzF8jqqpvRQZtX6w++Gvc68sFzt
6TUhRiluhi7Qqv7rqC0/S0HLQ8Ug0PyHk2Eg1vIE94dceG+u7tfIP9u+I187gx9Htszn3IcRamkC
VQxfGfnz/GDzYWFWFpjWQoL2RpC+tD9ML/swivxHilwEgDh/oyFsD+5kTucqRo4sGVf6bnE00vQF
iqsPukUBe7pudZaLC1XRGUdt/54clgLP23rUVPDBmhu7cXaaU7+OR7ZUd0cGS/Wlls1z3imE0bX9
xrTi4LB/SrV+FY34QXaOr4e9u80/i8ZWezwD7c7PrCFo6eePzpoHWNUw8hHg0tmOdwBD2sI4d6Oq
Kfb9XNb72sPG5ZZst7CgSS13yI4GG9lzxb5knKnFcfIs/uUpfwfu9d86Vp04smkPvZ6SnVbCDiZm
gwc/LjC1FRwBOaVcP7rZtbTfiQSzd9Pc/IQVSb5Rw37Xm5+8wG3KXf/gzHQNb7wgZrkknrq31HiQ
n2rwI6sSZ4P4zZ3tYn5w8+Hm2hIfmr+6Yep5z+NsPM64ugsN39yzAn0MpmTDCAjRAQrwbXWrKZws
OUXmhDFyYDKyS7e0D+DIa4qKvrzEmXwfDBkAOYOUYutH/sVjN9gxfpsJ3TTNAmR5pnfG9tWgvHzY
NBockCewRslmo6I+9stkh8bSUFG3isUBmB3Qlx2m7ISAvLt6+VqcZblNaTNHzd8uqyL/MSCWrVc8
oUWr3WrY5cEcBNvwtmE4bFu6nvJGtc9kEeM5XaYhUnSRp1RZ96zLYbG7MdiAcI6Umc2F72nXUTP2
ihnmpGMnxKoD7CneBoaThymp30D2XgCtvlGK7TLK9nAapiGMJzbUVb/lgpVusduGGqj6ZYD94Osc
9owbil1jOR+ED3HRYdjG3iIo3UwcI8NwrMvtyV9AG5cGYZFK5WfHsBfY0fveFCKNvBynhd2PrKKe
7unStqcqaZ57buzj7D8nSblcsUFZR5zdd8dhTOPa5hU0laCQmWZotO2bHyt5Ql7GDY/gcHQt/Zo0
GdPi3q9DLWPzVtbHuVD5DYnejchLsuBgk/VE4MTJnbHKeY5LbL8vp2dWkB5gXbZ7nnADohpXU6a/
bSWkBvEzY7jW8X+ZQIC3xgotky2WnUVB2JNSYvTTHxy8/kFLvFs9GZfcqaSD1dwfSSkj1RjzIZvT
mRofv2Ou6hd1YuLR3ZxhuwyeLc+ar0nlXCapoICcZw6Nm1dmbJAoSHocBHbRilr9Qlrrfpk2irfK
PBtOjPxuhGWXgGAXjR8YpbIugjgKDPAlH4BevyxyggmtvDRbqRBmidww0qhbCdiwrfYZc+wY5ZVS
0dADKGGqu+lJ4vNQht5Xkr1WWSObxwZNN+qz+dyuHOFeu1CHVLG6TQOXelUQ27ByISyixDNM1rb8
jU77y05sl197fKNwRPhpL57yjPvfnsyK9w+vxeZeO/UoySuZURbk4ENiibbWguOoYfdT9dJkfrov
ZfowpWav2pMfk0w0ExTEzqlypj3r1I+eKznsbTzGGYY0X8R8hlpGVpa7jIap9otcBhULbLGoqr0p
VkEKDcXlULeUiGooDmO29U8mps8nMNn/rCWdD6nkzeoIKAmJW72Rjd9dyyE2X6Swjk6hf3MZ8t3K
459eTOjIaqKUpOWCgsVMXwYDUPHu358k5+LmG1gPWFl9IKnKOE21z9dp8H5p96EzDpD6AxENBhaY
wWCo4E+HxRiudV2hgPXkYUwrXdz22avkK9HLX2cu4bXtdC+WjnGa1fihTWNyyY31bdtacsF1eVv6
Fb/C+PiTOM2IhpHXyban4HHTklbqvGMdrYIi3qXTlN3HbjhtiTsfucaIUs8yNN2l3Ms8Hk/TZH1z
p9BZC+vgjBOmljlgQMzKdc0k3JfFcyq94ZAK62UDmz60Hg7FzJd/qr41A4ISvrPFggjAqiLYE388
y5iQf3Jz1xmy49JQvMPl8Fr4SQZSxbvVGVuUF0T4ZullRVcNyzZeIAFgv8t6HXdqyf7G62o9BOs8
6mv/uAyos0qlFEmASA4ulpLDfLfaJdMUw6TNa+R2avOKYUfXhB0OsrBulNrPG+lpVtsRn2q1b1mM
r73t6CUTTGynWdjoGJaDQWc7FoPJ0IWH4TBjbnhLnXvCtZDhWztrNL4z7ca+QwC8KAl7l5sJRYng
oc59FSmr+0p5a3ZF6r7IAf3JKfMnpTJ5mM1YH8w4e6aSu9e9xAxqMYWvkuTZ7eZLo8r5Rkhsfx+G
NAK9kQcWfjEqiMv5Y8ApkIYTLnYnbfZOC2aIcP/DYvKym9BPLuu/X8qvha+T96bOeHQt+Spqm00o
jD8SR5Ii39rPihMxocHZyXEdIi3+eDU7nr1hMnYDxSu3ex8ta37SI1tuNLpKbAsyTzYGNsUsPhO3
LV4piL/JmN5pEc2JTU5QFumQPh/UanAtl8TI5LNNQ+odBuLtzsYKMeE1eu92v+fVT3bF4N0WdO/A
qbKCmnZ4Wy3ybYrZY5euTTiJhHBi3FPsgLiWaKnze6GZTAoLdofdFTZURf4naed4p0i95QI7NE03
XzsQLXjUoBlvTrl5AT6BEosJdBO9OOpGabcRCreY/D8yXYfzaMkPkoacq3bTg4+SrRJ2IDN/uOao
sIEcvDaaDb8LHIPvSlVXh0UO77YiLXnazBeD7aaHitFVwsVYYJNEjMEj72WQEVBq7m2k5SKlgJ1B
astAQTbvN/IrUl9xL3B7fDiUorvauhRZxVKSsXvF1BHhqLWPK77pDK9xts3fjbh3Li6zGRyBAvNu
fhrt8W1lmHjAn7CrF+JzPTPfrw6uP8ILj4nrmHfXszDeV9svJeJ92XogMcPI8YKjfcQk6RM5TKtt
7bKNGJZky85WUhLJVTU5B1R2sF16om0toyqu8MkS08Lcr3wvMl+R9zew7oSSV9VoRqIGX1VVQex2
MpRhoW32Fel1uXRLVzLHx9aDzRXy4PHS+gTyj6bII9Kf+zBu+VjMgrw4v1TJxSz961JkC67JNblo
3Y7HJZkOYyeJ1/JilpF11rUbKmaLMdMuZ2q/+FG9x6NvzZN3jLsy9ArtXAzF/Zo01ufIzbXPpW1e
dGn8p1p73kuBpAFn9h/GruaCK7O9TI8Xr6n264MQabNGneb28P8nfLOgbJBLDKSLOs7ifd524mJh
bxnEVJy0A9cbb9WflXCBaOmz2yr+5GbDdBwL+gwAcvn/y7rk31iNRaw7Q+qTP1aYGxkl1EvzURBB
Sf3nZheGDNlllqkVrjJeAQYcKIUs/6+1VzOa4xVRw7ZVVDpDZGi1AYk9Lk6nO5sJVOeMfStsFIE8
m1jKXTm3YZoXfdj0nCuK4eOIt4KtOPEcxURST8BFJzEk547vVjR3KXkvtdJXDrFnMspwpyhoiq5f
nNATVFCJXaNXrvGP0W3+aIHwkRKHRFSGKXa9qJFDk302ja8kNiA4OEjOVT7SMHts6YLIITMFiLhV
BbbHGv6TopEdVP8Nc/K7m2wyfZT1Imhywtpsz126kvbdwsJM3Rc/fxU0ZOOf5nx7d1eSp0bG9kHz
CGtyJAkLVgVCl5H7ZaxpdlOj1T5phoLoEThVGzbaD5i97suGpLyv7bn91TVmmAvjp6qU+zf3ANmT
zAzjoVRYJfmDPCuRIbllr30/LS+Fww1uvwpBVbYOFlbsdOh3spXVb8KMMGwFq7ksf62yeZqzH34z
39FakZdtWx8dZhl70s7zvV1Vn4wF+lvXixfDKL1dzRauTydLb125AgXPpnFde/F446YZh5LB0hmF
C7kva3Y6l/l567YXw0z6J9uu7xsj6ecuUJ1qz+aKSN92BnbQtNLooUUJ04STxzVLN0T+33ZZ4mq4
TpHdNM0Q/z8xxFJjH/qaFqJkQmLFaTi4Qt7E+Jic1QmhkQBTl8ynypk0Zp8BvrwR/k93lM/+kMoT
yMDVIrr8yAj7kAi7CL0KdyWZwDURa4DAUgx6X6deGSVLhxydJEWYe311S+L8W08wCYlxVXM2BmYC
U9wsQa77lMgG7T8SS8ojMWUVAIKRMVSgoUIY/rlY2roYWffc+nb86qR8OaE7kbbtp2400pNHBlHA
2ycchL4NuZ2EuAk/7Jo9eVmev7irv76kLkwDKP29K/zvnd/BNZDSxHEpNDsjyW8gzyaJRHbPs1I/
mW7x5aWNfE+1kT7Ntfnb9o2dvVT2R1ySG8EbH1jjiOG8nvxrLG3wCbFU1NbbGqHag8oS/BkhUfoH
fmAVasyuGHs9k4uDoWWbE2E3WYwhJslv6RPXCOfVcY8koTBpEU4TzENugmF76bV3NEuhdVkdiCcI
N9nHO78BNFHFd0++wrEu9PbvvbneB0/o44yY2+shu3hKGWcnRMdIQrvFd+gOybWLN4uJB8K7SJLQ
MJEJ7GQAS1oAyHy33sW6is84MAVDsnUNEs7OMyo+jkCJBNQYiMP08Qy6OvvWstOdGP3OCN2x+LRj
0R14ROS1Twt1debX3kGUJ8OGSLxgmCcasKT3gDAGtsxPHgtcZLFcq4W6GjvuuVSiveaPl3VVh7R3
GURsttgpG3WVb8jVt5b3jYfn1BCHGy5es4bxXBI7kHby4Ln83JXhXIeimc4p78ptEh9zXdSnyuk/
Yyu3SJtRePUrY3nueo7jCWb8XFOGAttormOkXTosJ6gnhd+bPI+gIcdj747dii9mG1kCR9Mzp0/p
6IVFW2YvW2vqJwsMI7OIQPaoothIISJDpMaT7+NVTwvrpVgI+Znt5f7vRT3+SqvTIv1H0qpv8UxS
qMIH+vuhgQdOFjUf1Kg+qj7Td3d1+ts6Y0CEZbK6PsUYDA2dzl3FQIu6eOGs3OGMTb7I9ThBmcYg
fl68x+tnXzurj2av5uFvN/uXP8WhHc9VBOdwZrb/OGKacr80Kt8T8HRXo8aynJ/mTO5KRjw/bIh1
0Dw9R5uga5nwf17glZ7xhGTH2iEWwsm85jwwIosy/730zPSNpJsb6+f4grTyh9JljWSaoaHrNAkX
RtoXJyVNQgDmCwKqA8uiAxvIt0MVJEtxhmudpvWz5ufczVZpP8VVvz637Hxiin9ZXQR9mqIsZHZZ
PFPmsPCtkg9+0t8ijGLvcd2nTxr5F8hifkXPyUKrbyQoonMg0qR/N1OIgFSTmevCaj9h5TmAe7c3
QJL9yNRv2j7LPp+eMs+r3tFIe+aLQ3bNt7Z+T5ypoYWqKKgc92SVw4I8G79bxoA0gJOI4T+Hbdo/
4m+GJvwfUeex3LiSBdEvQkQBBbul96QoijIbhCy8R8F9/Rz2TMRs9Lr7dUgtiiiTN/NkUNrmvhlV
P2Pp7JaWrM0VxMgemo8x3Vr+JLa93cCoeOFw2VqYAqOlb0zI03V4193+rmBVPtdO9j31eLYqlafn
UPfeMu5scOj6KyAxmIVjYJGlnQW23b6zsFYLObXwMPq4XJuEwMn7IMVSlgodQcmrrpmUQI6WBtfT
fQL1Y8wz3xhXTafFp6Am4M1pvgqYok0DYyWXrWjNVkStC5Tso536zFCYhoU6e2udqHlSIMe2AT4J
Ne4VU/KFFOQjGtESrbKC/t1B4IVKmO/1rjEOaVvWSx+D0VJvqm4BIYqlovXLRRQFxmaesOdcCy22
rgF+x1UOJAbPrzYLs0kcIzx2jzKMesvahhmmc8MtyQ18CkGwLhydFE8HXLeoQbUgU0xcLBmXgMyY
+wJbcR1Z1qpr3OwYWdByySQnQfTJhGLiyep1mji6aJfJbFrl09IqCzwnRsLUaVLfeYBZKp2Gm1VE
zhq8MS9eKBfFZJc39tO94kXblKHulrMgrpCLeQxLoG5LLift5d8H3QTNGk6YCLShSWdaTDMI1G+5
D2TJj2Yg6OzCz5iL1ozeCpXoYPDuwEedrVv2LypOm2MTV+uOQoRdoHMSb3SgSc5YBufIbz6yqNV2
E1aII+xxUudees0eH3BgLYRhJB8lh9CJvZKnrftCGvN3vQNDjqsKbu7RPuWtfifSyflZH7cRTGyQ
S4m+jBJU+8KoeDqG0jgX5QQbot80Q1SeCgTmeeGV5nbyIiIgo8vJZQhfehObANzPe5oM2bYZ3GwT
4c980pKSCFFNtCQdvL1nBsa9Ss6B14jN1OF70SP/NNl9evaJ7T312dhzg9HpFBtwDLaViNamHxO+
sodXq2+e+WRYpaLnUABOHGWxcHHSAXEyodIFFssXmC4dYYBrmnYKfb97UmrqnsrireBisrEl2TIc
EeOutYM/zqHRMtWEvk4zck916FAo6TEZiQbfPWRppO1jJm0H2LfH3B8fAFU3eOr0IXgKXImLaWr7
c+9FRPsmF+MNpMTu2Monq6A9NMC9LFjmMVsAAkH8aZaJ5tzKIrR4KmY+95adkqpc9UZFSIUB3OXf
h8TkGqO4r87ssd+NqUW7goqTJ61Qy7FsmSBXlU+mqoJr0Afuk5/ySPl+eTAtNC1PAErwOXqfRCfM
u/L7ZVz28Q4YIz/4VmTYZ7t1YCXjBYMZOiMhyH3OyCgKa7FkgmtvbNPIZs1jFuj4+VNpQPPk05DE
ksLYV6AkF7rFN1NjBwRWMLBv+GWxL5HJmKjq1iI3HeOYF6ukdk/24+RNYcu65RbxaUXpvhyzifOl
jvIxMWLE2jnPSHbdswaLUAFq4XEu4pQKzCw3hiVPrrFNA8fGzOm9iyQwz51sbSyuTGO1ROs2zCkE
jMCA9l54snunmu4yVdoxHmtz5qpthNHhNPVyPI2G+9mMutwZCOXbZMRE1k88uFlBRDXSaExgGt2d
88l00RU0fS2iPjuGvviQpBfJ/iU2qwtFPiAOnaokiZ+M7oVUAAjlrlhGBdj/FGsGzn9hbBNusvtO
Z1LXRPAD7SZSawXxgmU1/6iEczTEpM5ND7IgJpQ5U2NlrSobjB/QQQ9oE2nBsC33dclVugOohXI5
/PhAeoCz0egiKrKpSICvEbBnZJcAi+jCzUdaOdNxNUw+d1yZc7UqCLNOqgjXZhq8El7lO9T0o8wt
5oHZNF2aMJnmvinFRzT6G/S17jNLYQuMbrUs8RjyoNs8Db6igGVRFRrDQPrdB4nROx4b/lBZr3YR
b7wRTEfT37rOG08GNJTLqNwXNeZo4lU2LPMyt3Z2YvbYh71qa9ZghGh5sY+47vhKdo+hoLFMUE1D
uIlSIQh0PXh8o2iuQ8E/Fin4GxPCs+QYOBumsOCqUbjLAiXMlIqTW982ByOpq21EURWtlmplFgZz
rzy7lOUpVslfH2hAU1P7aBoKOmcsX3qg9stafTYB8rKRVycyru6p8+OC5JrfrM2Ht1cnbeWw/zBQ
BMLdmnawRMnTZ0ChOrDIRGZh37Ufbg71K+POfJaaEmfDNQEduv0r7ArvKyBQO6tsrXyWbpNsQ9U/
fBz5XTIenhXE2s6uIZbWYGEYTSGbJUZrnx/Wkxx463PbJ38K2sOhbNUQL/79snW1kGqZgnEW5xLs
BemKtpl2FxFkOQaPD41UT4AyOOGYdbMI3O5YuJM4haOkiWZ82BW6OZfH6WokVnzEEE26UoOZOtbu
Uy1ReE2YXvPB4m/a+ehRb9G+eCjUi7EnupR4hwpYJBjU91hAoHO6mh7bDPCnX2oEhSvxnNW6MW/s
xHv69yHoSMzVczuLijerM4pVn5n+llVDe9LDocbxFmtfLRweHaJQrjGM7ktjy3XEfco8ejhJtB/t
3Dbe9awzeeCUuclC/9ZRdXgIQ/9audMtMUz/2RAF1V3aMODMAcXkNKp96gZc1S77rOXXl44Me0AK
YUvSBi8Ghh7AM1AC+B77jA5YP05e0LH1pW3F9azyefnKSZjHlgvlrG39S5KTMkEqU4vEs6gX8INV
Ao72LOrafDLblyEEYDrLNP/DDj2e4iCKX1TExmbEOiQqF7xKLUVywIgI08gy3lJPXUZTi69pVyfX
QEs/8sQy10hyZ5kVwH9fmUk2JGqA0bjYWG88m2Bw8S2sKgDrXKA740WxOG5YSKybzXXksYyuAlkz
Y6iM/KVonrqIui/YisfCEmphS0TIURfhGwe6LVZi9RxinV85adqcpLI+a8fXjlneDWd7YFKke50N
VeMhgUEJXShR+x+adyb88WxDyrEE6VzLaLrTFFfaHUcpjj+0aOQgatuGvIQbOLEks1tEvkXkPZyi
e8wdKA01pMg0q7ZGU2anaED9y8pqpglAHj7adpEb2V40BVTGogNBLhF84qvrrhpCMO8eVqxK6r/e
5LgHvokDqkd6LHWNWS4fZtLwxUl4jnWyKwt/qFnhQOcSpttx8Vyi0LRVLzZGDVCYUARNk5ott9gh
2hUOAe/y74PoMniS6ZbIskkm8dAINAklwpAcCcY4YMrwaV1SYToOFK622YlCmE03yuxoke9d9XVi
b0Q03ke8OevGSoNlxa2UgyrreQmacUum7ELGfKNKxzzSFWEdJ5NhWWRwH9Mz01vrDdpOwk9q2ak2
2o0OTU9e5K0tnsVdqoGFZDVcxb7+orhTbbXOyG6l66ydsoMn1zMoLmnz29WmxAoqH8Jm3py8ZIKV
rro1mCOgvsY4zSu/cUAR/E2dbm2ljgMF3D+pCtsw9IXj0WvX9Ha1pMSaIF/lMHfitLz2g9yaTxXc
gnGwh68Kuk/FtEo2cAJdR9qbzOxxrwT2DudNS9VIRgCqYJpoueeg7s/UijRbpkDF1XSSNWsolNBI
lufRox04R3yhORB7YxkY4a0Lsr3CrzlndBSuSNkbB5makC55b3GTJdBome3zWFiK4WahOB107qlO
9Opa2PazlavwEovxDlbQPudVx19wGaTkD+nSF0zIa6vIrk2cfY84gdlDzHhTqw4VGs8JXpH6pFUV
kLhYbkpZJidUA3CR1oRqQdpF2H17a1szXIaRCBehoVX7DO70vo5RABjkrDWIjjsYStrOfnyovJKT
3CMijiX8MEFYP/iIk21k2Dvh4/PpnEeLYKKdrLbzT/w/mi/AzEaUSKS+K0+Tk1QbD69pYwzt/t8H
nXvhHhaO2omShzspohU5pZQNB5tRyWTiODAzOvZgBUmmoHxWbmtz3J6KjVXgwKBFuL22cUNAus+A
I0++SBlegiuBJneyGEgSMW1vRhM9WiVl+chMtbcMTzT+owfSXveWQWf6DKlpjVowGqxWxeRKxHEL
or0xXmhwbJZDyI6hF864r21c7VblPE90EB1ivb/D/6/XachbK9etF3BExcGJ6v99MB6/rTW1mSpF
O1HmsHn8Cz1qIfqim+fnhvE/uIR51ozuh+eqdVFeOhBWqAhsJEVZvgpL3/glntyaoR+qjzcnmMdk
U4OX5gXBT2qZxUwxV3UeFZN+hjaEYoKI7JG1dqAphhhAIr7X0dTnzYiLRIfsEtWdxRIBghJuzmtr
GBvuNfMh8f9o+1bztsmTBZfz5b+/gkqFObPKfpN7BXA+l2HFDKdUbCDXRLrqqFF68Aja9OAYrXIm
H4HWobzFfQZzn2B3YLjApIGdFQp3BknzmZtjkx0Ne+MH7qrS/O+HH81MkkOe+e9uEZztR0xHGzIg
WeQvC9t7pRp0SXiS/NI41mARpndFd9CIJXxLXTie5z5dpiGPG2huMGu8aU4RUkHOZoU3Zd604Rsh
wLM0qndO0hx0Ak6S1bJtrY0R2R9d5b2o2j4i7O2avlzE6LecBddjjYolHP0vdNtnglXv9KFwbbIf
uAe4W055HYSx8TtKj3SQlutUx5Td69ayY5qEnfTFYYlgbSUwL++mrx9BZt3Qa5EQnR+38odtYIFb
LrOeu34ZkZPEfrg0c3hYostx6psfqntyevtTdmghdRV0M4PJP+42QmwR7L7BPOiJQs6xrpmebtvk
MXhDAfGGgxaEXx3AXMzRJAzrvNj0iAAzqzJwqbw1dUNtRNote4v4te5veUKDmW9H3waIIHMoX8fS
G9aWaXKwCp0XPeTkNbjBWQbaue8nWpb8EqOD8Rk7/XuIds2ViFWAXWQ3uuZr1DF4x4vBF3iobTWa
0arwx+98cOXWYYSzsE0q+fKh4aw/dJcekXrF0n22U4X1PCnFrkvGB3cufmtjUuoijjgf1n2xUDEj
JIuZK2k//Zok5a9nQz1tcu+iw5NmoM2pJuGqEj9IhpMIAcQsoecGT1wYGVAxd33XgRIs5KD8eT6J
OzNRkP0FAexkChZRqtKHMsdbKsq4QleWgongHtKBuHpXNwWj62AZ5fpH2e4ckxN0ENCaMqB+M/fR
keGhZltdyAQ8Uq9aoBaC3WFWch3UJ5AlyjEvWR6sPD39QeshVGyPfzJsPgkNsh3wp9yvGWMBY528
7kwrN8Fh/kCYLtZOE2uUz4NFfTaXkw63CzyC3yzK3iyYCKRO9rwL54nwMMoaHNVqHFDF+DIk6fOI
NFAxjFEVTQBcq4woeDVGxKE6JTIsZ8Q6tklVPAPUeAauQINNf+wFhidcka9s6swvECTGP6HkAX7E
i2kOW6xaawt76b9PEZbctaM8vcbY50f+W2lMYAhd/9E3tAMIvnBlcMPpfRtl95cazpppKTdwekds
RTwzSxpGQ1CKy5C4fyPoEIh87nWFOTMsNsHpx2+qKzMWQIV2E87yN70aP6IJ47AhnXdD1/apqcFm
77dD5b+XlQHoJAeG4GUXg2zxDLrHLzCEV6ON15mrE9wfv2zOmRxNja3ZZevEZsCU6QOl4a1c4IX7
ilPjU1P9TxmZV07D3Firm8tlHjGtYwXV3I201EfqDntZJ6fGArWYWtp73zhbTwbu3LAs8jVBdCOR
xDULNCw1gqsm0D/5fMr75b73C9zmKpHb0euXXvVYouMAyGHovUAGuLArL91enKrAYdl0AZ/ypIJj
QLh/hv4E+cNcOH6yTzXrxda1H7/MP5RRnEBGIfvp0I6SHQ1FDEGsr7zIbzL8IFCwx0AK99P88cPu
1Qy1VZq1ZD6bU4DEjgi65cK6hTfNPdYArtc4w3vi04MGrIALb72Z+niDvC0WYTjGTNnavTV4d7N9
JJy5aBY1MIyUe91Et/Oc5imszN6Zx/qHwglSLGa/7nr37J4mScAhJ9k3C3mC51Ca50xsSCEOCbYQ
Hi7TSS/WUG/UVB5cToyzf582jI2tkBVebbvF8pAXP1P51GWFAxim+iuG8buItl6qU13gEXj2neao
ALzAFANxDKGYwuqd6T63tQWjsa0ettU/osZnjjpXPx41fNjineqsOClWQ5afQAm9Qd3Ak6CWsTsi
+ITM9eu10ulpjByumwLnLOfvfBuX7T4rNLL27Tpugv1E+UplyYtm7fIqP3DhgtOBIBa+1fW75k8L
nLxLwZ0stu0zlP+N76bbOnEPZtotYuaGpcGsf3wxWlYQTxZvzV3r1ckWzFlimyyPk+4ZcIVzt4Ym
zH4G1snYFi67EijRdma56TtNLk9TxnSgmn5I1CEYWHG4hPrz7U7GCyrlV1348Kcfd2sKxB+mRnSC
hjQAIBHMTd4lxKs+S7JwwF8c3qjtnskShETcrjVms+4I8hbxtnJgr1DHhaGH3LxdsiGobKeb2Wec
sazTqDcZ4mbV5hFhoNApsvUqkBL48K8RNiZepVxoGwBEd/JG4yz23M+p2+h13M4lpVqzmqE4RPrp
M16yeSWzsJfPP4nod84A5iQe3wMhT7BmAEMyfx56poSmIPs1kJiD4ttiUix1lvJ/EIc5TR/rPBWb
1Go/ZF6/RHX8ZY9YFiROrcaInrWYt7/X/PmO9ykmnPe1s6Dn6IW5wcXLynMdF69OdILcRk9hwn/T
N6j/tzvGr3PtEP8tnFMr2ueS5Ehb+yyD8UdYdtAewn0agXLTk2vCW0Ypbi9m2zy7ZGYWVvlihf3F
xs1JpvA20CYssu5smARbg1ZeOfZ8GcBVsrbiwR6fy3hRyxDT2/BBgJLGjmpdpXQmZFk9j/DgzZ28
3sYgAyiAcnnCvGfOTC/oZOwv0mP7cbjz+uK5NUfyZPqtwWhDadS3FSaXJJvWsGk+vFh/MXSIYChA
dsOVyoOVNJOiexonrknW8F4bFu+N1H/rn2LPvFWe9SMxc82iTrK+Juuhkt+2dZZhvJVB/i0C7Jl9
U9MhEow7zPuEZAo08jHnnCw8OrCiNpjTN0Tky/h1rQH4GfrazMuHTxHOS9G9I5NgEHTNHwDgU1A/
sU7drEw/thYPopPf1ODcJ7+7I9V86KPYNfq4KVG5Z6aNZllwUGyiP0tmHKrC9KlzMw4sjyeolu9B
M4siVEZOJDM5DZ8hDW9eB1imMIKnMABtIvgXJtpZV+3HqIGPEFr14WuHTuJG8w3wfk5UnjPGB3ar
vZGf7oBG8IqlEVhgh2K+4fFOdgxzrwva37Lom4AAZ0Ltm1H4U7s23OZjCD3SSd615N2iscFMIiAS
UeM5xp2jnPRVR5Ds/8F9HcylQRecvaG52HX84LFsHeG+G5mDZuV1t1DaC+NfVSBYnTAz7o3NS1/D
Fihh7Rasoaz59GYAzkHr4ZEMxLREH2ZoQaAfxEhMjMRg2N28IIB8alb7WVM4hib7NWEim6ryT2kc
tfsJlzijjzWGSlarmuIVFJZZNGSvuWd+x7n1o2v2UbCYDGN/qrlO86bRLlVs0Q5HAYWXlEcCkPO6
K/dkQ3amql76avgKrGqlYvJ1VM9yACv4AbUc+C1ms5mJ2oJT4JrmHUWO0zVKCS/bQTrLJ0geSDvm
1Ab8NZymQfZXVy4RQYmpkstFw04eZPkbvRacRi0yl9SDHNIuXdetztGXghVBZH2OjAo8UKcCFN0/
qyFZC1l+WVa+riYhZ1xA+Ikn9bb3oMNVmLEZZVAu35ffCcymHrASPXnEX8eWK03rdN+6s1aN5JCm
eX8p9poHsnorBd2Ejfr1SuC/Zayd415fhLnLIwxiYSbUTygwiXRR8cm0D5KLV20agl25IuKkGwHO
bdsh+UVCXdP5ydvqR3/40NFxNFAiyXXM+TYIco/k4MVtdLu/0ODvdaSDIFS4lPTAic/jsKSyi1em
T+19mH4FFR6a6bFMPL7y4ClitdpzHxIX9Sfrp/X/3I61acLgQV6cmFetLGaARBQDs99hkLgNCWnL
bCBzXWbyR2tSVEhI1fjQZrIu3rxiLHCZMb6KJzGjjMTkE4dPvqquGOoHXnC+VI83CbU9acX4+Gl/
+bI8Tb776Tl3ZgrvbeHxDMD3QgLvZ1JLQ6yagix6DOcyOlmQ76UhzimZooUROExvNqJjWGW6uAYt
TaHj8xucH36WzsOCcbTrYvjBM+Qa+j5qxZeeB1d/rHHMcVOowmyLhSCe5aHoHjypp4IlIbT7q1Y2
d+PRizYMDpaOV6l5mI2WtFc++9WAdzjzDho7E8mfnVGMdxB1q55TfR6DeQBIaVrqpZr40vrY3Vuc
H8LqiXnorU1TU/ZOy9uq7cA8dPlbqRUUMgtTzka93ZDg5kk1aKDwjK/QIsWZKR8eGqeprk0/0tA5
2s5vGQ8H5WV/1SCvxMTflOpuSVJdAovcue+tJ23TaViH4NzeAc5c6ii7jT1enLwk2jfyphite44m
57f3uAxPBif8wF4TSq0C+2LjqyXiYyKaZOZvPuFiTbobtpJfYUMMdCP35CqfJ438IXGW0mPQyGST
RKtm4PLNwVpr8T6eoifDwRtYvsmQt2ZhxaQ3WzBJsN8NjFszkuURx5VBB74/w/bK9aiZ7gm9eOSV
x+Cm8a9vDe8KFgsUsmQ6SpF9iVcUX/VCjSwHo9syW1cM634i4C1O3K2EwQOZjViHi+JM2TSEB7Uz
xy0sQJzgwPPIaHKGdu6N674PRvJM5gj3oKW2jmFf3JihDz4yoE+99xWx7HRWi+cengDYvvzTMduP
rut5w6SH1hmOU++dlDNudNEDQJNPvJj7BPYMSlr7loQVPXztJUi2jbwh9545InwbHiR8ErnsI755
SNI/e+I2EjYflgsFu+Sd4VX5bGRQm0KMAftwtlTxWdCISJkkVChZr3XqMVkK4hHXJFnzVFrHxqLz
xrHR4I1mC9AwQT0afMyCJHE7CVAwcKJNXbwQOHmlbCV/JJj2psFPoWlhD2Wxthot4DhWW5eLTkZr
DDVXI7ePXkkAoerXad3Mx4QkDBYZRe00BMq7r1vnuO5nJMj2DCoOw1CRuPOTX6yjItKXXuEiZThb
G8xphLdoDMsLkdgP7IMHiyhj08U0lYnnyh3X5iOOFG/EIOmTLna+XqxJBs2SBzeFLxm5XOrb6SBg
IEGBuBjGyk2Kl4G4JieUjTNQdUFqHKLtAXX/PanY8BrFWuVeo5Jfdtne5TTjSHoDFZMi0CLanGEP
XQBy0mAH2jt7ADgP2b/zieL3mfU81MMX5pa9ZRBCaC0Kq02MtG4ZnTxWqNGuJeqWxCISUpGBBbV9
vIWDFoZdTxZTYHefT4+VCmYwq55zS52onY+StXCwi13Ru38CExZrNluTiHFxjwJmTGPR8EZ3IqCI
lS2BJtUSsR81l6FZR5FZ+M7kXJv/+9OiZ5e1/X1Qk6sBrPAmR4/MWss0sSR1qj2itZgESbzayZsh
mq2HJ2e008/aYyNtquyPgsY78hAYgK8+cU8J7HnLqZ9gI6z79Bam48aoHoNkqCG6v5Nt/MJLSHHQ
aN6UwyKehnIbudqpHd96kb7KzL1i7DuYenAH+7SKg4JuhPYzCxjsaJ360H3Sh37lz10b9WAb0i6t
+1D7lIx/w1p7MtP+g16cVdE9BmK1rBZ+hEO4w2oSIYdEkhNBGLnfqtjYeYtfornq5MZoc3tYlydN
4UpvX2kZpUmXtoxETZvCoFgwi95pz7q5mfZlGeZvnIuLXVRPbfmgVjE/bfQ1/SLukjkdhSzOiiPu
enKHdtZy0w1DPdu4UUPUvNlF/6Qh+k0TetH4qbpT/2Xq7jXMdYpLrROttZc6+Sma4Az6ie5lj0d0
Ms03rIR9gH0BE1MP1aCfVV0QrAYgbvMyXdPUsUCqWpXuwHZQIYQTT2GYXt9S32atgC0Frpjkj4jP
qlcvNZkjLnbNJe/UMufoPrbnPiYeO1S7LEiX0Nqi+YToSk4IUEDZvto4p0mOA0kZMI7BlpTIEAd9
SADeZdqa6VSIFqJdWtH8YAiZj9wFmjzdebm7sp3gOTbH25KT7i1RxSEKxCqTNFsod9a57tZ332vV
3JOQGWcZgC/QHP8ew2kqU/FXPjgYMmMyaqnq2dP3hFfec5v9Psu/zMljcyjCXQ98AosS/GcbJw1g
/Wq4FBfoK7Q36k8gR17rRpy81ryo5N3Xsn3QtPuhKNANmTZH+vAUsyPZNltmy7B7nPCRcyN+8RDw
03z4ThijzHw+K7YTiRqTXbN4IoQrkr+hLze2Q5umz9FW+K9eGx+7xt9njNc1OPwTApohzW8v1Og6
CNdGmh55dDlGy5eINEJsaYcpjv+cvkdP/WJo8StaSL/Z4+VAwWaJtC6UocQo/dU9MpZjypYGOouI
ej38FRv29Ve4M68RhNRR6euu6ZCKx2VnoUXYVwwzu9T4bcJwa2X13tPjJ8mEdYDqaPrDJR/IhXFr
stBV52YJCKkoWPqaYvh7TFSkm31X8EpAXnGoSsN6ZdVNCyqEfC48yYOMv5XmvMRx8alMeQz77vEz
+KwIhdIxAzYeXput+axvrCS4V9FAU6qAum7hxCABA1H/WY72OhFeScthNYAdAnTxjNBwBZv8Dqha
VNmhTfTXKEC11DT55oUnuMOvfW2fjVa9AGqi39kWcCL9nWMoe63sB4fN5Z3vDXV6yaOfsiE3DBxq
PERU3pEnDld5klIIgx7CQE1Su1oRChuHNYXT9Qt2uF/l413XCHQdyq5dFVVRfMTOxIz9l/2AKV9l
YjC3bTz4U9fvNaZDKw7rDayCMkI4TBLO7VZ8mzoC4GkPB00Pr0wPypWWfYUq0DZx1zHVdhzuQSCE
iiS7Da5fbQYZzMsC36Wo9fqko5TPA9CYXPu7OqzXdQTmKM2UsfTlJjZ523g6tgDesLt/HyjUNf77
K7310mXhY5yq9b7esRtUuz7gzNnyT5lTEjLN+4ynnRPj4BBVwko+VAtTC7W98fiAt8HfN+yFczkm
9hxLmtrXQ9Lt//0KfRNMnTGRahroNNSK1tmZHyawmn1TPhS+wIjHFcGUT91gGRKetvKGsSJz4VT7
oCurvZ+mBOn///sKOtHCDaEDNfpwsUfrEkaAwNPu4Krk3Ov+qwC1g5171jFuw3jcQHYuJmcmk3XR
kH2YYiqkjImFysaWJWIMVnqCP9hxfnotOMTR8C7NTAH+pRd5VCP+7ak9W1DMycngEvLwaiFZtbTV
QPqxZJLsERgJN9uYFtNBzos08VfCqw7JIF6DIPwkK4sSW4u7Mry70wKL8qxnPFgp1iGiuobIXzOQ
jgydCUoa3sPrHerHuPnyAUwsvDpKuNfZv6W5wyspNjhxEyQBkKnwzNzE/rI0Z5gX2BJncfVHnkYs
Kbl8yt3pWUBJjXQ4TwoOSq7PzdbcJnrcLEaqjkCsU36oWVSV0SsnMx5ac9J+sNR98cZpOLoUKzwj
atOGJfCOTkcy6h7H9hJ2m8PsMZf2ibrPOSe7Lzzwz1Dm33oJdRG61YedQZQZ1Y3cNQbtXkCdytkI
Uw+DFOZbc+CqFuvY5xk9Ih9FW0aA302lLm7LCEn2g5ovW9vdC6wIIdhVSCFPlVkwfyHOGxP5hWz+
XjY8tw92TdQAquOf5OUGUlIurtiaM5JEW0MGXxC404WtIYFO+H/Il/t7f/AWNiHt1b+fqy6oU3Lc
9KCX+XORTMgKO5gZLoQQGCVt+BN69EGNrbap8OlPksJdjZsoDFEcrxQ4Ycii8H48lO6iYTZTD9Ur
KvrJrKhUshwS8vqhYvMkV8TZhrgn/srHgNBxl5Yf3IaGlird8XfCGu6AF6tZ3CASRt49b+xb2ffv
euq/AGxJl4ZWrMOWl29SnAHlAOQbNRehivF0iCKi+eqjDn7dCaqh7sWvVZM7C3vAattzMpxFyoZN
BfqIkdOW3CrKXGi8p9LkBAOtOjHzuQ/7YaHV9Vsq+OZKQsPqPU1GMKDxPiwoeiYr+ldoPd2PnVi1
RsUhMptKonTBsSyIjxgzB57dsvc8CsVabYG22S6c8jeGA8hNm8BJmfFaotpHvr40Ec65rLEtVlW0
UUgjc0G6giBiQPio5RwttKMfThc7f4lD8HPTsPI7DGdJWhJk51VYsMFTGAwfB/9et2pb6ufdFMYQ
le/fZZAs+yrYA0Oyd0m15OL6Gvcd11+wvpiAki02vpuOkWneR6shZraaENmG/bOJU4JeJjmPwmaY
IvxsZRpxvHAmOdJ87SCp4greFmF4cM14T+r5uclgpENSgA8tuL85KZO5yGH4imfIBWiZe8U79s1H
dt9fcED7Lr322y0VAmOVQ3wa9owENZhNSD+uY25io9j25LLAdDKHRxdvmWg/pgAs3GRhsDKQoZLf
RO0HRn1Ar0KtweIyeNOqa8UKwYQaB6rHjmOT1/+h7kyW41a2LPsrZTUuXHM4+mn0LclgBEMkJzA2
IvrW0X99LehlvrxZZpWWmaOqSVyJVwxKCMD9+Dl7r00v4KyNOQwYRJVvyC+WtqFHL0b7hqVb7aa5
gkcGtY0HOI9hCm2LHtAauHBykN705RSx2MRDTl54xlHJRJXRLdRoBBtXPQHOYTodE4ZWUGqsNNQy
FM2EbbXIJjyiU5YInUisQ8hLOm8lN6gTggd6e0iynIDYBK9A3B1ANjTaaSujKd47WviipsI8pzEh
T7TOjgjUWD8ze5vhM1kPFcEP5swAGWiyrcf2T/PCBcookpUejJ9amHRvY7GrSXuKF4xljcJmDyB/
Yacl4zD7Vu4k1WfLODfHI/R7ksTz/H1kxHu0W+srjisUsRpnus5BdR3sJqdQy1ZKnKSuH2w9g4y3
LGVTZdczVqUgA1BEbUrVredzPk5+LmOZ0RHNEILOv7UJ1l6Rb/uPgKh/iTr6dwk+/4xP+m9ELJ2j
r7pQxU/zf2Ys/btYpv+PgpjQoQnnf/4HUUz7pq3b8n/sVfqRf/89wulfvvMfaUy66f7leqg6iIwx
dUGy0r+mMRF/8RePB7eyZWGAMufgp39NY7L+IqzccVxLGKbueLb3zzQm0/wL2ZzpeIbhwRizhfdf
SmPSJf+mvycceYZlOPwNHCEEBGQp+VHl18dzlAdzetP/QmWe1yiJ7Jfa0r+hPp6hyd5sQaskdQjc
8yN+1VekI5tueJZ2/BNWuQ+XftwE8IvadLZjszWGVMeCWUZEmEiQHEwCxjgAz2pWiCGjTsKcVkwo
Wx4cv+ScOshVVHRgBxt5YY7DtKPhBKaFXrzKRnY4q8DvarUhrj5tm5kuJ7SakyWUnh1PPjPOkYad
C/9FbivQFTsVOg85GoAhUMSi2tapTJKbOWUn4Aq03rFqr1TcPv6RSbj+U+B5PJRafgRHsU6FcXHK
OGR4al5ESa9OhztZJJ+WbxzjkSQ9nyU/8p5wi5Luq/kuqPzymo1IuGL3Te+Mi96az0mr6ytpK6jS
erurM2oycwyfUCk9WZRLQRp/tkX6PjnGoSumpxH75dJNw70BWrOGyLHQZ1VUEPtfluKQl9KBziPY
JElMcEewFhOySs5jNqrWeESHVAUvjERjI34tAo92bunuaap8ID/aQ4T8idWr7UEN8fNrLEx0SFBc
NKPeaz3TcH1vSPVrrNGLxMIIV6VpH+Dm4U1DGp9VyWcECopoFUTD4iEOx6uQ/G0HZT/4pnbQA1T4
TmPhIWGyqie0q/RtBXyxCtS7Zkp3FRrRD+L0H5GHeG/GR4eUX5107VD2YIEmcPDh3GDX2RSGQdwj
Wupg+d7TzL+1zBsRqHjsAc4P0iwA+sZrlac/dJQFPbT0Vnf4l8N3suRtHPlKLTO7+WLeFtpq7oyK
fuW1MEFN0AgRtrk6eUkFV1ZUTMJ0btvBe2yS7BNwG1QfK39SE76IsRHsq/HwEJoVdQckWlA9kBmQ
uAWGAP4bVNsiMJC52LRX45LxXWyP9UHZ5TNOuTbqILGCacJYoCHWItubm4Sg1ol5TuXTGGlBpWGm
JZu69ywW+vQiEIgsXENeyBW/FEPar8j3fFcoMCumF7sSaI3XTDUNL3JxNaBkYUXzuUnWus07oEOa
xzioi83eQBaDJSAet4i9Mbn9YQsQ7aycZN1JbFt1j8coQNJgk+BaMhEyjPBaTWi1bRF9a6l58bDD
BuOzaXg5U2Hy2LQi/Mm1kDEVh9BdVPagH4hdbiGhFOPgroyMq02q53NK3zLAcMfsdv7kwg6ZMKZO
Ws307JNxPTYT1Be9JVec7brRASeJqDq5EeFPHpiVjZPQc0QmPC0D4XHCCvbjVCMPgiOyqO44rNPD
gMp8oYXDjgbBhiULrEiHgSiNaB/nOXCnGD25dYzhKgZyvGN9M7ddoVHnleNreDMUHsw618QucHno
cpFs7CD3aU89e4VaEdhtbtNRMrcJ0/esc27E1IerSWAx09Jx2dAIpUGqVfkl2inTp4Ab8psi76ew
ou80clgKbcJykZSFyt3RMIUtH9pPjvthB9wNucZUonTreBGU5qW3yUQoUeuj6LskRfzdmXt08pe4
CsSuV/azcCZnh/k4Y3lYFZVzl1x8zhYwpky1bRpOyLaTlMtKh12a32xq4nXNmTaPB6BYjF0XoBue
wvHotwozH7Jxbh7GAuTT1YwekCNwqwM5eHCacV3SPPWg65CH7d/8Kv6kC7xyOrXNW56ZIuaDcArG
55jfDn9uGCG8dVybd7Y6wp3JJ0cQC0egCo99Uj6Jvjuz4ywNTrx6pBerZrDe/MY++7E/LPQ+32OR
pQjOWXlUwxqAjWPr5fGzMeIQbRlz+IxpLbDpq4Jwa2XP9N2sXHsZqa1u8YTmliZskT91Q9GvK8td
jCND7LA4VWb3OsX2A0cY9Bnw9HcGTCAatjYq58LaFU1xpcUxz6BydzlMxTsV7h2e5YZj9MMo5N2f
C2MS+Wilwky2O3SuUZOfLIufgNiE6XJB25iNCgCRufhT1GuBvfIQCS9KldgLkCY1dd8qNLMXTFLB
qsyNZddbhKu3IXrZXwQE4KfLFUhuu13aGmTFIaXOdC3MdfVaibMkNYDyvj0HnBan0p3nl95NyfJJ
14cF9pKXLGi/keg/cMRj+NsjeGG6swxijpiyghAuC6ljxsdD0ForR0KQgVq9TOriSStbyArc74YM
MtB7slvGAhR5g0FtGTgFbhdCjDj+MkLBFrIycAQvyL4GCa8yeyGzWiGjcVeoeB/HAOBTLXjCUJXV
xV2zR7zaUQl5CcMxQuGXSOnPdgUMP4mTjRUMD1ArsbIJli4qCqcv32rSDPT+wUQerIbmnUAMbrPO
uVaER+tdBvgXLZ6PBDLr6ZzjvrfpjRa6xhFOE4rRef0jYIhmmgO/sHZuVQ9BtpxDbAUC7F1ASJ9f
CW8/xNdG1sO+LMOD4ZSsKHy3SguaKP60wbIPd4JxgDcxjq/q11yvX/W++bLltHJa/q4R3qAeVw8d
svzq1GgowwkJZ2B2j07IzeB1SHXy9Feekacdjc4qs+yNJQaCHiNCKlU3H02wSHTm1SVLho7Kze8o
lcTE9ocm5rVq8MZw64al/2Ha4Y9vIWUrTBc1j34Ju+ITY0KzhsLoMauwjoNt7+V8W4uJXNvWufnI
Rde4vwEmpZAmp+RzMNRZj9m2MpOLIz1MWwXyEs/ZEkVQr8KeG7npjW0ejndacz8T1vkOeSaJ3uXg
D2vO7nev689DxdAkph/Vk5MANZWWRdBvyD85caudqow3pVJ9oJg9JiAgfL51qjn+a768Ww4Gx/q1
Raux9Rr3GJTZrkmSu9Cme6noKJQdl10AyiUq6CHR0QFYlb8bzI2vBwqavntiB8aeAYuBxqpEjC24
F92RFI1KwOp14yZeK6LKqZPho4OrWWTCdndWQuIXTdC9CjhRearcV4BTBsArO5NcgtSf/CNJAQtk
X+PaNPgQMJI/MLSUI0ew3B7CtQytdYSSfsHUZp7vEkhRUiTG1i4JNOgy5dXL8nfXMC+tu44rn/aO
gsmITnyZgLTnvoEZAgf3tyn7lQ6lZ2nBF1olqf0gmDiuNAfzEbMEfA84KAWfRGWxkNjjGklouYR9
sRaS2iqXNPLIVPCg2Ia2QQYYzjysG0Fdb0s9NXC9N3LpIWRDpzQue1saBwS+7+UPAQ6gTKVJYESJ
7j8ipNwmTNui+QRFRVpL20NMHdTLZjIvifUNzCTcRsQK7QymVql6JhZoGXSsVchxieo0mtXgE0ph
rLu6fTTZ18ne4ZbSqQoZlVA87hoYnURYwHQtngYYIaVumJSwuxH7GGKe6DMYeTu0arNYchVX4x2g
OmVWd46HalzFO+boAz+JITdlHpx7UzKCdD5r+5Um7SGb4BxEMdsbdr7foqK5aFWk2wfOPvfSd8Cl
r1186Qv16ZjOzcu8L3pN3xx6vgMD/WUCRhECXfrVo00uInSSjJpo0tGzhQzKQ+0P+ROdqPsoh23r
Ei8O1KkhQ3Whdy0aJPJG8ENXoCZmSaFna78tlDJubzz66KvkN3kPzabKchwoWfbOw7vsUTJURhcv
ixt8h28tYMHl0735mvNulczBoxzvfj+oV2Y3TICyVzBN7zqfPckfZLsFNg+SM97RTD8F/IhVAbuj
wNAHLjt+tVTx7cZi2OcKnDPc0FyHEl+xhZlW/dVxl2xtq0Nc3VgLVkFExwhmreQ7HYKfcQhoZAXf
U53xz2PA5esXmbImVE38g08Qic8/2rKIKWxhLfe/zIGcSp4rWtKo810WhCj02BxKcGn5VC12heMj
84cFWzFHWRgVN2+Knq7PP0XQm6vut+9FzJi1+OfPxdbSbq/coKYkoCwtoxkr8tIWaNqF+SY5GnjL
JEr3mcXy5WXarcV8yb6o7pGIUbLOH4NN2dEym17oJQ3sIKMd2LNJ5COHRWGjcWKIe+vH/KVkCV3V
s9i8I8WXMS2QMDE2eDrvqaQ1WbZ1tEX4t44F4YZ428yw49Cpx+/VCR1Zv8LJC/+2ctyFwj0TUm4P
6KcoB8IF8gow4OzucFxg0cWQULZ+SEpG6XmkoC89deyaU4XXgqyD9ImCwFwJAb7MoK1KY4pgC224
JxHNnknOajr9ocTNzcTVuQXwxN3wvYkIcOdZO0uqGC7Kd9qYX7R+ndYgD80xsP1TriPJIW5euaug
ocC2zOTS6G24LkWLACgw6Xz3cJfZ/ZetGu4WoKpm5DBUuMBti6Q81YCMF1OqXrO8enXg83pufA9i
HkULvj2iiB8sBYXLkQ4w0ZKigCutb9vgo5RzEHMR2hgAvFvf2ksngiYlog1RWVy2qHutnPlGFrDU
0/RkYztHqVIQ0A5RimnW4N9GL1ZL+h3bJDGwKVBrd3nwHSXqNR+o91yb8SoMzwUZbc9w4xkWBBzC
84jOW4GufYkQPFlLdWE2Z8M9dIyNFZV32PGYxW2qt4isSYh6LoBbgC88DiBJORuAe0TklQIr7Mps
q3nXkk72ogeThWRGXETsbHzbeR2svt8yrHnvi/HVov1qgziY3UdPXU/MxigQjKX1tUckHAGqjjr0
fejUAQXMe7QRfU5O+hpo+SnNFCFSDTDl0AdKFs22+0YrmDQwBUid8Jq59U8GQkM3tbexZiFgck9U
jPqWc8WGCfW7KJP3VunnsTF+156OpABdE5hrVEV04C9OwP1iRCVpnYClYwRZU3oOc/rz/kAVBYeD
yMMGd0Pp3QMbRZMZGfs8IKjH6rbTJ0VjHYHy6iUFiGUzNe69slnbbDUL5RJ26IzETZS4UbS+4R4n
rAABEJXVvJPnAQxWIKsvgS8PWWj9AH06xJ0+x2VgDzEV3t9mvJu54VLBU1D2A5VBiszEdAMNPTCa
76zjDwb1W8EGueQkZy0RUf3yQo8jFh6HxVjqp1ITa6dli0csi9z2ynnoAGv7BjHnkVT7nalTyCU+
pnXbREk7AOmCFxg6LAQO2ANDPQ6k6OntuvKohyJxcT33gODc/W9k0//nuqL/iQT7/+sb/b8YYW/q
/1Hf9CWpP6L89987pnL+jn/0S03xlxSmLYVhI+R1dfnP9Hop/9INR7fduU3p0DD9t/R6gu0Nhz6m
ENKyDdOxabKqov0TbG/+ZbiWlA7vaNgeSfb/lX4p7/P3Zqng3GNwRJE0XhkpGPrcTP1bs7Tqat/D
J5mvAp98Zk1+VUX9FBvjujbk198uyr+03f9H3mZPRUT0Eq1WwzO4Cn//cdISrg4P2wLyYeu2EPyL
//7jTF2v0tSKupU9g6qhrFAeSvdCf8a7uGEAb9pjhSbOHXOXSid8TJYG+42Bee6geGB82MAwNGsQ
Bd+gzGmhOB5p7DOkFG5T+JQaxBLbGGz60kcYPjX12Ui1R0l19JiXbgYfspO7NtezO5kQPsw5Jq0e
6wMI7NP4zxcctQQ2Ov0OVo+8lxR5ASDOPbFeCOAL3T342chcMYkJ0rT8jybW3mpQw0963fw408xn
xK63tW09oFaMSF7pxYvpZDgFmcwt9VaU5zaZTX1WEh7iNoa9bKdHigD9Fv6DulV6BFv3065yJhLV
NESow2ilgPcrnHkzwdhptkzwINeYndrD3VSXBP0Lh14iOboCLEoS9zvGv8lFmOYTuCt5xKskVipw
snU+9fKJRjZMf2s0iOHzhsPkUt7o80vYMTFrqO218mJoe8NP1aOJuWoveyTtETXRliDZ9oCch4zJ
kzMJ+FRSu9oyN09IDr0dTciXoSVZLolBaBNbvwfrlW71Xt7yIZnZECZHBkRHUntRRa1f2zWayQL+
30vH1AiPElZ+2/chpFvK2RE40/ajvQG/Y13zCZsorT/8MULc9Nqv9mJdtV6AasoRuPMFGTSGR75s
ErRrmUU71vLpqZS1v7Q4vWCC0dUtLk5NCTJM8/1j2VrYcXoKLLsS7V2p/C32DFIXWrfFRaARoeHZ
u77r+2dFS+i5jzubZKsDvqry0FZsnaYjLLpfAsBEApIuElhcW4uWRmkdkOmVHI1sYmXiqbuVqBqf
QL5vJb16r8oeVQDmoYlH55EOf0tLgPzQvk7FMZjppuBctV1SmwxtzP7pz0urqkMb5ePp376EFUSH
B4GMsk/QMOkyH1/KOEB/5JTRKz9h5VRGsSN/9WsoopMhR/VArbpzm4aKNNFXELg8Op3uVUXFl5m4
4cpL2Yahn+CUaHRSxruWRy+Jm1ULoPShtfBudpP7Tm18tkp6kn6l/cYNnzIGBtzvFKmGXS0rTl2S
WysesYiRgGmd4D6dsWF7O1cN9rFpb8GURKeeLf5kUsdu9CF+CV3/qqVBf49idPBmhXp8JI+I8zAO
XUm81cb3mKvnhaXve1IqFgbswkukxvFCHvS6cFB1V8xhzrDRqjxAOMDUWxzyoiOjAyf2InS74QCp
88nGAHHwc4QqFWE/7jSQAGvEe2tIr3nYD0srtd8I/IuIGjO3gHcRX08RhmxLWw5j0u2EmfzUTbsz
U8TSWZsgK/ZoxYaZeM4ULo5gWIUDERiqoa+HM0OfIzdUTJoQepFjHarPSstgXyb9VWCmWXgy0Lad
y6ApGV/I1x7egFjw1HccC4fKmp7QzdwyxyAATMJln2AbXiciJiIGBa+Ji2vE01YTOVSHSJ9Vkf98
+fO1uLaqVRA2wTbRUPbmgm6pEFnxPHjDRTMa4hSYx55yhzArTOW/+fde0jl5pOssEHxVv7GrZAK8
zXis8zwyofqxvpATfqxzI9oPiX7F4B3emjDbsvKorZGoDgqgYTzVpjhJ5jyqxFwbsjgu86JoTg5Y
k1MvfXUyp8I5lrhbev6bZxogyfnFwGNAQ4QmjJ/Ha3pE8iVj0RtaE7FDyAHbs16Dwo2PCX96LTpC
a3N3HDgXYLpze3QfmlvCj+2rZ9cc4gen1UGKNBBbwjodny3UJNTgHUTIzjsGTl9ddTN+VIzhHyYc
X+uUDMx+RBkWq+GD6Zu1zTvkK0XlUbJVNFaZsNWUwc29dWnfxgEdfsuoumPjMHeqbIo+tMMYg8iN
egFxuseO7L0lQcnGN5mopR30OSr/5TJO2PWmkR0I9qhRfHCwbkD1Ft0wnTWRXHzdDoEK59M5iKzb
CELooFmOfAJtQodmou4s5jU9tPnaNPbJNiZ5Povkspusr1RYHUeUntH8gLr/T9Rg1gyID0dhrlIo
PmuAsvo+JPwRokZ6i9Au77Cciq0RiPZFAiJLuzH6cskWWGR9UVwLi+ydKfcOLS0ywJONt/bNOLsB
heupwU3za2hAkPrD8BMN2OYIEIgTMXzVBGWwr1m3lNAglLSTzgQkj650oDJ6pQwi/dS9u7FJ37ZM
tes4EqzjdJ72EE8mu2numIdSKf2YM19BWiHfMidKfnXFQPQNz9wDzgVUPANaIwsdKeHU7dF3w3yv
NencARmLj57eZJvp711jIGnxq1Mo+V+FVbQv2ZBrm6gH6f3ntwK54LaPbcxhqJBbLU0uf156o0Al
IxxOhrCPCbNBzJ607awa42UygWrZvV6vEEbr27LJLqM8Y+Jb0gALzgPdZXRWXnm2Wd4o25N3HbAw
y0JgL219/HKs2Dnr9g6Fu3n2vMw6//lVRFP2LKM90thNgiDmKMfWZLBW+pxTZbnvbRv8WKb0A7gK
awW5C8yVrrQn+Nw0nXLrCp+Y5AB9FsiL8Dr1LZK5mGkhXsqh8qJnOxXJHvnLLycLk+/SnxD8J/Y9
I7ctUdprP2iII2kzn03U44zrEqZPQwTbrnXRJSvgHkh51n7SRRtGaNYGCRFhE47CLc3KiVOtOzCO
BbKgG+nWsXBsM8UuHwsrgzFreKtAWfiAudpyGDZh0awi8LP4RtTeiiQ+L7Jh5jStcGcO4bTlnZBR
d0q/im5Um1LpRBTWVXOSZKmua2ayW/y+aP5m4dmoEut3sTfKaSnqIHtsQzE8/XlBLXvvDMlzqs/q
zSnwzl0r4Q8OtTonA7gitsdaL+sDY6nqFwNdtMOZ8ZZm/Xvh5K9RbqDWYRNFBB4WRyaCMSkkvERt
Xq9Ns8/ZsqDHtXFb8eRV6cVo6HqFtv3153cZjY2JlsFpmHAPC8QT7zIaILOFZH731r3N8cAWY1Y9
xF7iHayKEVSnamLrvfZqtgM92i6Xn6nI135W6j+t2Z98rN2o3lpry7DNXeDNq25MtoJ14YX5IxG1
3rZyHffgufQi2oZ8sqIP0ksl6dNwiYxPVfYPcRy7lG2gTzjHIlsM8g9aPNNWYLVZQosxz0grjTPZ
BgXBNfqD6BnfKCDx98aLxoNtoY2rx6R/1l1EY3NcRGE5xiPcMzA4IoMrnNjiZDAD22ikuD7YYfba
Kvs8UtE+5xnfCGIuXxeDRhRhaSzJyfButjKcw1T6rCZ2WFxV/YnsI31MK1lsh5S7zOAKP84X9nGo
8nLpAumhOGyhduDhOk31+M5TXG7BRcH/mpxTGiA9jkDtr/t5n+pjcXbM0d0PeTic/7yMiAapCuxp
HVbJLuubA6KO/hGz5XSpUcs1UGC5Jazkbo7cpF3WH4JCbzfeNIve9YAlbbTqc8l+tfbz2UjphTMW
XxZrnSwQ3XK9pQxrkhAq68H1snE1Fp75aMEuA+VbHvgwo30GxIawsF3l1vZ6DFA9mHrzCdSG6OMg
f4omy7vK5jnPKctrZTpbIiKPrVWOP/yRjRfW0ScDKEQfnXSgjIViA/x0POJlAw+gZ4quC1Zmo1Td
wYv08eAHWbFPW29cZ0gxlsqCzhymVfarlAqGVObXmzgFjWmEzY9JRMYjB6KFr7M9uYA3Hku7yh/z
+QUD86McXBqn//xS6KU1a+6wCujyM6qKzMNU19keNOHSkLVNecpLKWmvkRmhregq9Yj+WXKKNA1e
cxt5SYoUImyz5zDTwbFp0asx10NNyKcDgV8LpXGuY6JaQuTidVMEG0Rt5WYsSnKjOuqDpg6tZ0Ta
m5F0BKY6pn4lPwQT5Vj1v18jNX3WcLgueeWHIGLRn7pJVL/iXsNiQqgAgFBNwX3IxqUyBV8TCm4b
H9mGvru/6NC6zCke6l7TAsJCmr4V40QknEESUl5j5EdB4naQodlrcLVlHsiHgsnUMAbTtp8fgHBQ
3XNd3ihoaS6BndmEyhEPCQQ1DPtlj8eVoMxA3uBI4S4VvX0mDDuE/1n7E2iVKl7bHYlVVU4pIIYE
SyqNZWjrxJ3IUt/nJvPabvS9Y5m0n50z3rr56OyzkGFYPti6FL+zNKRxl+KkKVLm2h360YS7Y4OB
L8KT1WjYa9IZyyKnCzbdkumg2T4GiW/OaSP0SztfRo8OaNNFQSr6wnURO+noox/iUfc5uk+EHyqd
1B+mbJRtF54p85GgioUZl84JmvO0w7r8WvYJcRYjT7LV6dFRwfXfpl54gK0YH1s8pLUzXlPVE9o7
25HtvjTwK8z7hTCZ36vimbaACXsLN3OM7VOifdhqE/hPpxvXqWryh6htk0uBSGtvOEzUI9r0T21k
HVpEXMfYliG1qf9mxX72gSJ6xeL2zWbFe7rtgZyRYS/bfCODSb9nTZ4CSY4ImXMZ3OZ6ZaxFEO31
yKDUKSGBBngnHurA6w5OYFcvpmvvON0y6GlrZJFlOqIlgpNBfN/4UpFBtdTTfNrrTpauzQYtAZ6q
flegN7Onj574yWUurDtIoyvJM8OKMzrd2LTF6kmikehql+DgQscFnSLZD7RXvJOkbQmcz6MrOfiR
6tFo+JaLn8Gof7mV7YOs4iRZkDMUz+j4vGDU07YXjjBmwnxNWcUDcdaZUu4BKmLC3CFSoE97BLnL
LsNb0Pc0eWXcYmnRz1GJ+B7ukb4upflLN62DQQsITj4Hm5oh6MphpWbY4L0QEOTAmXmUNgntdnqH
gkn9XoKRBGOP5Zlf2I3zYkfGsCD0qd6KRr/4bn/SJyyAGZG6iEf7bWHrj5BxKSf126TbLBsYG3WP
TI8YHXMSjm/tg+H3t6JKUdMSkOd6j14y/pY5ASBeitcbA+cqEI27H9ugZ9ASYP02P/DeJstK0IYe
wIBCSxEHREf+2pcJ/rIy3QcFGIeRvCnQf9ixYYkDfnYKLDkhig/cuBM8rSFYxT3delx7bPT4LiJt
2o31p7IEVxDXRaiPsJhtQpGqVLyWU3qNpgySZhAyexvojTilXCn10KSpd5SthM9YDKtpak9GMGL1
DUuEdxLNtZl7jJnnhn5KdUeDmA+wpOexEPNn4eEBViUq50SCB4bITkrD/GIyzcIGWXt7q147E3Yz
AB+otZiKrJVTngblvTAgYAnunI++tJ/Rir7BoyeUuQs3wApPzO4HKEr1ISsZRzeW/xQN8i47b68n
WrKHKblOfEGwCudbZNpVtym1CnsP/uERa/4SZaXZfGOe/BCjCb9Wr19i0PjuwAw0aa9gwARUmeo6
aEzQuhXHng8bkL6dO9GS+p4FHxXBMCABMWOmMFll7ImvjlHP4MfoByJ4xh49pkKqkLivDu2URZD+
NJWbU1tbdCCuaV/BBO+hj/bPfVW9T5H7mMfxJRwZk1PcneqGaKEgZnnQjgkhqYHbnIoKpXPpa1cL
pOKgnA+r7L/lJO+wd9F6hr+HJvidc8cw4yNFQB9r4qpCgteR/nNAQXhOEl9spMxtI8BzcM/XdV3c
7IIVK3QtdDA+k0JRqGEjcLiFnT0dvN6pcf/xAdopug1pqrnDITnSteVCDDGwcfmYlhFBgawKYrbY
axnGDNduu2WPfigZP0lgRxSTtkhhIrb6bgyr7WByaTNjuvZWj7++9OFe+FgdVD2t0pz5sll9xq7w
l6p28DaEQMjTg+MSGmnNGh6tjYH/xEAryhrtfxWbq4lA0NH4AMLFtD4NvyaShA9tHvz0g00EQxY2
S0p9nEYgNKuK6UZCh6ZO39KQcAw2tl+uSJErdDqae5iF/tDoq8C7dKH3kfjenL1GdKehmdtxTH7E
lBBQNDGCjiP3dZrs6xS15xBP/yofzfe+3VRdSPJ7qbEexPpHmUfFQ5+bN02Y8oRrSy5TOFEaPu9V
qCyGQ8A0uhFFa2qQdmaY9VNC655bk8QqrFlXh3wn0oUBaMiocomWQCxRe03EfNB8A4H1aiL9WRHc
xwcFyR70j88cGo9iXapdWsr2zIpQTF6KB8GOkAI66CAiDJLlrmjFrBiD6xbU7bOvq3OVA5XvtGJm
dRE8OaExsiFtG+Xv2mDezwM4DN7OCI7WKL9Lx8loJTBpckZr147ZycjAEMm2ai9CAR2wRlusTcZg
C50BbjI4rPod0EHwPhs9itql5upbQTcQQZDWbDODwBdtQKGQiYoFIRt3dgYAboC9k4bksABqWtFF
Lh4rl8zswff3UlTyyBxMrSUDqmWACGVuhLZdKCHYI0co8ljbJvGWSpcTkDwUXnculDNdo7yVqHo8
hJZV+e6Z08rW0SoCTgrZ0rlQjmA0XJD8SGe3d/d2T0Hq5FtNg3NRNj7RajaFazHU761xpiPFIc4y
uNLMS8FeN1sXOO7K6yxia/suXPU02lbFAOcv8wXWdmy1dN5NPg+UhsMoMatk9y4AcOpDSdZCHHFd
O5qbKSSaddQBHmkWtIug+wKsLE8uNF4Uo78M5jjAq/xd5PXGQhnedPwjHVCFvxqAVDDvqP1DYfZv
vkGIMoYouQwsTJtFFpN1xrEAIK+xHELVPWKUaVadRepISseMEe+0Qbycr1MnJyc2SB7E6G5AvzIV
F8VjR252nB4iEl9sE7R8h35QR2XWyO6WNNpD4LCzUOX/DtP+t5s0zZLNBQ1yEF1RABzKWgVL4dTY
SRVNAIrhjZ422U63+o1j81TXQ5ZsTUUM3SQ/ar/xT1X/PHriN4bgHwBClxJEnYwQami2g2rDaE4o
LPSTpeX0i6bRX8UDOYHuUKM6HOXRrsEdp6q9KC1C40RCIgo4/yGj8UUS2qCzm5gfA0LcjUOx2kvy
XocJgUIILSLPaSgPtqZvmPbgR4ct49ZluVV2jLbXVQBociS/2Eu2LaEz9Nn1BSfhYYkay1kHk7+y
vdFYACjfmrB2Fl1iQOaT/5ukM1luG9mC6BchAiigUMCWBDiKFGVNljYIWbYwz1MBX/8O+20c3e62
3U1iuJU38yTUpLHEG1CLrNk1BdnezPmKMhPPWZ184QGxQA/1B6cf/dPgl92mQRxOspGpqkXMpTAe
G8c0P02qd7ZzR/sG6tfBHZCyR457IDZzwdNcZx49Si4oCUu9cCm6Fl99HZdgsVaDR04uxabq8JtF
kEesZHisonzgph7r7GbPDUcQh7zR/38yLmNxxf7BU53tPVXgiYCMN1eCyMBagjsa7X4v6Lh/bB26
dSta2jjKs8+JRBzGqn8YsBlEXgdfjOLDbTTbvATE/D7Fs3XD//NhevnebKXz3pRZtl0EsmVsjd27
wUGG2qrogHF95OafrROAoOXiL+ZRj3F9YYaNzyIhepT13WPhCWJwAntTHkfEgADoSjcncpYAB4ye
XA1LA9Tk27BU5yWeT542u4+5tL/rogQCeP/Skb9wEwif1PFz4i/JcekxoZW4o5/geON4s94kPpcH
h6kolPOPZb7nAug7wmxA3UDowV0JJu1+lfmyXwdUcYzLpHsTENkdRtKxFdcULWmDHf5XKhs/WC2q
XnQvY/YtKJyoUObevP9Z/eL7AfC13I6GU90NEJYg3MjUDTi4IYEVwguLnJevq8pjzNRyLrvynLTk
z6M6UmENWnBTEdXl3Co2owD/4qUCAHh8SYRI/xF/JcS/LIfBKvKDjca7iWRqngu8zdvO1gWIqLl/
AZMK/qu6qXKYLymAxrOs9IFc/EypEUQsTDIk2UY1h4zElyGCpilVUpGUR1QxnI6RzNFvWcKh7b9y
B6fsPc633rRjvKSbtWRRNOdA/mgM2rRlclmtVrNm89twrO/vRLsKXUo5+ffGoJKToqYqV49OyeEy
13wlfRcdNaDqZp3QwGeeo5E7b6fEZq1jqWfSAuuXspCps4WeeHPhEC2KZEfi4EtMjrGfFbDVZMAr
3tnqL927w25y+CplJc1H0kJ7Icv+WflL/2wvrAqXVFvH//6Wiup4g4fnQzE1NYOiOI2kYz5oD9uF
s6Pk8itlmfnUm87vHDEI3+hWUIV4SbBfNK64ei6roQiT+mRfvGJ0TxYxXcosqEXn+AfucjlRMkDD
aA8Hr4dBsTWEWRxlORCotsI1F4Rl4WxfqGIxyFzyjWWU1UZ5MNTtfHQ7nwLxpMmJgIIE+14TNV7b
VATYA0VoSirGnFgnb9Xk7MXkGQ9gVLFVN3SN8z3iW/Wsi0SoTYrV2bL/1ZvBbqonuyJk7rKgqbuM
nJFMSk59wxo4ZBtzv1XPia2bQNhWdvIck4ffwGYS4pjKOUSUVVRgg06vjgMayZxahwcgNhs0V4+k
MWyULGtQ6Viu76U//x6lO/5aO5OZYWZhGOfp3tCuPDeEFB+nfG6uHlM4S70nOMDFORtnTo9+auw9
rLDbroJIUs4GKwRm4pvWOrlhnf3tT7UKRROnNIMVoWXr6UMlyy3lYMxjuFMnyxAYsvAlm+pGCCXg
930bRhKuhkGbdll8ToqHDm5cdcViaRxLkwjkzOsjG66DwULa5D5wv7M6dsNx7paXBI7vPUtbbQ3Q
WTR45Wy/zbe+pmZLYjPdDs3UHwYQVYE+Sd0XEKRxWvWPPt/9Ra0Rx3K7MXZmV50pO/E3xmhw2Et4
WTWNfPbjRAel2xLbrSneyAsWNd6nYCnuK+vUs0Mp+aO2ponW1cTwKCerW3d007y093ra0RKgjRaL
pypg7tZJxWmqo8culVPYWfgZNHijQQ59QGSUkqn6NQeiSs8BuxqMrNYvTOvHqsX6ByP2kpomORxd
4YAdJvp5YCAkq1x2rZtnV7Acxc7BMnvvozr6a31d/WWXW+rPFBs2OzbtQGXY6ZW1tTePP3FblVg5
puhQ2yBkBu2XV5vcEI8oJ90XTGzB0rEhLtAZ5nUZwKCtwWJ2LBc5wW91nSDTKsK/Sd9/UqCJ3T7t
1NbM6uUKqXszMPpIdEsaAhpn695XcCkVOa3RxVfKONGDVhcy58HXEYfK6c8SqZO7TJ9GJTFTG96V
JGL9ODpmaLswORCwNsNizLvEg0g/bCLAKo9N43l7haurKfMvv+ESbXF9hGMvrqAnUFElh6Hu/h0L
b6HwMPPPZQV8y4IUyUxcYW3HceZW9GvVPpUeDteWO9mndMAEvCiv3+Wp+86bL4OUyEvJ65Z9pDkZ
TrnxF35oR8LBl4Gb5me1uK+qaQJbTeKRDra96/nxPllA3hMTPLQzPgV1VxInP9E0QBO2yEfs5zHB
bjzRUQ/o1azz97V4hLLQBLPLYgFn56k3K5Nybv848br5wY+9K2d2i5OzzSxz2cG7D0hx2TcH2kSZ
E9bj99zIpsRKglvCLDnoUhfDHGa4pCkZsUhbkp6M5nxnEZAG8+o2+DDj21xy7US6KV6WwuqfKCsL
UlgIJ5tVEt7CxbviYTW3WdOVQWIiIxtYRf7WCE1rwaMKMHsBkIvSNE8u3iUbbcpm54gmhCqzwixh
nb82Yl8iR5Ih8L6jJv6dCJMzAy+tIBf0jTYWvOu6Y0nntvLL8obQmoWzTXPNGCspS8bQlASlpRjG
purk+y1fOufDQqR/vdnBuRMlR8wRr6hK6zFnZbxo6dwc5TL3CapO5wRIyX8/1KWw7qRNuutSvKJL
kVGiOk6CCqya3h2Hgo02+edy6yD8JNVB+UOoTUIIXq4/inE5C69Z6D1daBX0reWW3cuVOQ5Esx4p
da9CASRuk41cel5/V8nSFSJDNP5RUz7sDGhZuGE7l7ETs1GcUMzX9gnVgWa2TwnPP8mZLAw7j+hA
Esb0efBuXOxVN6M0PtvYHk52g/3BBevafydaqHPMcBcmJe4VO0q9Q+1XD9USUelGjQTDwGSd/vuB
rFW1q5fxs1U+6yoOuMQVu/GU3WUHtIxjyy9cnQJoLmeOECCWuvEK+W/czY8Ul40GxwuAUs7Izqej
6QQN05hpurSMx0hxzPZGjNPsRbGsYLcZJW/ixrnVdvUzqebFKUv5G4DaMsvuicg4Z+I6IixC8QOV
ScUItSQmQdm4+QMHK2YwdwW7wGdg1/PELkV/kCEM7b6udvT33LLYu8NygZG79KysIAXmmaJu+KQl
6Snt7r73qDk/WGjPbU8anlwtvV1D8uLDbOD7d9pzx1X5bH2m0lhARZivSzQub/bdYdx48y+xDp9m
pyhPbgH/jsrd5TXe/WwVcpfccVrt2nxmQKhW17VvVDrYN5Y2mFqtKQ8WCDBMFqUfAjV2r3mPFka1
494YJxdW1h4oeokgbX52CEiEjoZsS3MwD9j7caACH4E1S22JbrwB+ORbhGB2olnCfCI3PFDaub7G
fAMbXbnWg1t3RpgrKmsYwOJt1hpWwJTgUV5DnI/gEQRrbyoxtlnPcmKNOnGng1RQ85nFqD7/91cj
+9Nd6Rt/HNW4p5HwZb1SnRlBHvcmHqxRQRt6P+jdOjIplwxGYgEJBjVkSYbkrrJBclB3dnyUvnlL
RHm3T2TBg9XEgCLlL9qWH/KyS06Gt/6zlSt2s4r2eSniB7Nla+wY6esIqW8H0Q24nhd6LippJKT9
7bh0Zxv9L5tPGiOh/5hwT+Hrfff1SKQ7WziixJwnMwuFFcYXQIKE2vGR/sjWnLNHgxdAWi7A1qDg
babzRMv370VCC7FYBCxZY+9ZLLsvVRwvGHn8s8uRY1fFuBcyVVHxpA1qIrsKuwV4WTUhvKHD8+DP
H6x62sXFANNDYoeYLZMydJqM20J3L3FExHds/YN5R5WZZH0D7FgPYJr02SFdS5YV/zwMP0iEImBr
Oe6KUZdbszfqnTfWRxfsqSzrmDNOtRytKYH94JaHLm/MC+VHbxNj9K5R2bNhzKC81f2axCm1Nesy
vzoC/KcQzx3hrDJqiTskX7Wd8xdt2R/0rP4VZQNQCibqZHi7XM3Goarnt8UditOU8kfPFMAcu7Kw
t4Pqjxn00HV+kpPZ8T1CVkrS6khjnCpAbg1OozZRE5UBS03jCKgp38xu/U03Zcc1zSzGhykDacK3
n7RtHsmlXaZvn4M1y6gTlqUqtBuEmYEOjM24LCNxaninra7Y29hwndfcB7bv0j7fZ83JZecn7475
+lR5cX5YXcodhV9yZCBRYJ1kPuo9MNp8aKsrwuyG5yE9wiNxumbJDoKOrnSpnqqRwlTTUXVIUFVB
QiYKhGWWXpFscu7JS0pH2/wWE1HcKROffevz1Qmoc7JZ7w7HKL4LGDt201+8rk4l0fRt4oODdUd+
/TJle10mP+RujpZk4E96k95oR/1TRDwezVeXx/xmaXnJVgnyycB+nRgqdkjqzWgsoU+cZhOyZzvt
9vMDJYbhmurhAFQvSlMY6V17qRxzo+b45NncyICc4rzrzr1DvnjFn7ia2njgCc1ppMqHD0KU5gsf
0b5aeaTFNAM9TLp8cCpsX65VftUukTnk7zlk0XsWJs/ozpxjlmrzj+6jidabtbtmFCasU6cvZkIf
RD45iALRSFBDMuEX7NXDKnZyFEjbOBQwhHG8+bvhHoMoinDEM7018gyTrpwCun5oqImTX81aU6+3
urdqcLKHlr2fqHngdJZzb9+Z+FasfOtbXhK2UcwrCfoRaWpgTNNkP4zJ68gydYpZOmaa/Yyb6CJo
CvULMijnPm9+K+hlJbxs97+amiewtFlEYcG/eEPxAYnFCYXnEUuu8nfKm7yHfszCuohvpnjPE9s7
pgahew/zXAkXtKQOFJqOioPFJmWrE3XUa27vi7oiYAcNjrRv/+hZNV2jk9GEOBCnd23pr7SuayS1
uQs9viCD+4nwP38g3rkO9jS7Jb0vWyg1meRFRsPmgYTtLVKmPtl3hLwz2UTn5v55zLI31yy52+xh
2jfwBnxJAUdGRxhD5kQ5z3TPjEwBh1+yE26O0TnPDfJO/m5arhYuVKZCejgnY31kb4dEp37mfrg3
cMxtQBrR3EatW169yX2rs/zdmGf1dF+iNbwegqjxQ+nYtEqykSjT1Ttj5nqnrS9uY/+Q5ZACYboS
rnP3RenE17xUd00uRs5pw7lx2InJmXMroDBSdPgTC8PecVhPwRrRJLtQKUvikZxQttQsPmNq61Cx
EFLxWf33AzeqvCS198/WA82+EsRbp45yI/ouvw69taE/WV4ZiSx8Ps6b6ushrAp5FWMeU4XVAnyk
3hM3CZ0fgmUb6/9TnQ2vEemTazPAycqaa5N4B88k5u5WCcQebDGcCSlJ5KHWf/iVGzZ9m+xXgc+H
3o7QzZth70P92TLD8uTgJZSCQzXqE6DDn7QlS97Dx7+Kuv87et1NtmJCUGOLG0PaDfwMa1gvzBRX
71hiitOczp/kohca4O+kCocRoaCbVUMec+959dyqV0j09BDMAi05yVYmWHB5NNa+03DPRJkmiGlJ
esZf6G1Txo6+fnJ945irrufBJD5XQvihWuZLO5DDY43Gs8RLpwuIe5WCs5hWn51oy9Bm8GTYgd18
lvHY7rpsNTBUzftOa5D9k4hOqWdB1v1tEW579Oz6V53VV1DwQZyNfzVFzCP3RieLaLN0NYONGf1Z
Lb4VXKmfCy/ZDSPDP9l3h9or7UdOGzvHz8swA+l7P3HsVZXeTLuXF5N8Goe1uw0kM3iEjYy+Sw9k
uKsIhRb9QfVrAEPSh4jUsCKpuFYV7/QwtU2JfXreWKWwz8mz0et3TSItAt0ZHIuoTA7cDWmYasaO
rPSWW7+o09jDp01UCd+KAWDjLqnBOZfqjXyoUZ3VQLlsScZfxvDtMtbsjfmELpzu+wEEI2cI/DKr
Y0PMPlQ28v9apjPtF312aGiMJlnEWoNsAQOeAdhCwe2eKhhyq1DM5DI+TTaAtGlALoh5rnRukT1U
GS+tIge4y81Kfw1Y2pAPnwQwkYrIZPHmtPWJDdyv1TOfxOjwUlg1q7gh4XGOoSCkDGSTolO+4ll5
lBk+fyIjEKns8gNysbWdLKdn+7rLCdriAwgZI5rALFEzZeKSujCWEpWgP+fmZIa8QM46jv2jyEyG
gsj45eAUP3E87+lXWvV2tNPHxGEx42mDXtokKvaiwQZj3teLcZ29W9YARE2xDBju/3VDefR8/lHh
JHtPl1EwCHvlSRV/+StIus4CCpxFsL6Ssf5bsonf9qpnGPMI7LccQNIcAnxU+SaNKXB/V2u0+Phj
n4cL58BO+fJaUvaQzT3PbS87ljUKUqWtx16wxvLd/8CMd73Wn6wdbeyXGNUlUQaQFKHYmwE+qJLk
N60zN9eznicDF6mIPk3XzVFHJyuY28R+aaCKMRnNu/V+xi/T1NhhEfo2gCDuh5n9r+ggqNkPfHTN
LWUqx5+WWZc85fyM28SE3nmKi9p+VmtlHmyuQ560Y7AWMZlo1SOgL+tv156ZllCosp7HYMX81KO7
bLG0Boy4KuAtvVfe+l51dOay71q2a3MT+jxhmEenHHSYCfHhtgWIXKMrQ6OaaYGUNVrvXHwNLhyH
zq++DaZkM0rG/ZRaJC4FTP2esVhxN4EQmG9pgvfNJzipF4aceIi7V9fnox9g7fKesfDgqyxMdMMZ
z6rq58xn/9ItQyDa3A+GVcU3lXbhasly3/cO7HcsBqWCwKGRGbXlNUS9s6c0qiJOPNVnzjJvs2Qe
UrfjZIdYVK+dmvvLSgieDOd6wjSPIXI4rkYThSCif7nen6anHxEofhsWn90CRE24M4MjP4sJJfE4
tfPaGZQ+ZrN645LwkPyTaN+2eA9G7FQHw1/wCVKawINV/KyC4CE9tB70JaTvuqUIAkRuvLHiBhpv
te6I2v+uCkpD0mLvLhEiLNJ6Vrj9Hg4Fy/r8yjn6ZlHE4j6TObB3/Ziku7LFuGVI6H+Z83t1NV8R
BvONdl5odgEov8gHwZOEgAYb/rU6ijbD4K3N8QBrEJMIC+otb4f04MbrLVM9XkGTwafDrd4XDNSY
xffjVL5ZsXplHI0PPi6fLW1jP3GFRl6I6Z6GCVZ7iffZPWxsZuJrZRG+WyHm1QXJ4ykpLouo5MVe
G7kj/lbdgV2vKNTGZoRuutVebh+Ulz1rn7xtGpk9DK2Bwoliza5J0p1t036Ssq/gus+3FSoKCVM0
5gI5ptSneYgTFLla4E1XeB8RUPfD2erlc0Jy6UTYR+yjmpACbsw48JNBou+zwqtlBqZoYKJesvgh
qZrd5BLeQSeqT+h/T6S+T5bfYzceWZUDiIROMODlXEHYdcxeJ7DqwwNmpeNog0YXyWyciQVmWynt
PsDAJM9IJO65EPNvxzFgJ0h6ntZVnmQt/6xDS3Fs5b2ueFdeGo+XU7zGzOTjGSSvSZ7LeY80lIPV
kXRCrsyYlv84yn/VyOFnAf0gYzRKtWxiPdmP3mY23ecsVQ66Xjfv2856sZBRdxMh8Lli5el19pOm
GmWLh6gG7GqAe7Sr/n6LUVCoyazCRpUTUMu+A384uvB5JOxfILRPVWIHDv6WbZMR6LDqE2MfA866
BqXt+Lt0NMnTkP6/dkMZKoHW1BbSfmh/SwujQFoodSZ+9T3npti5YwqBZKySnWMYfzqL36Sr0Qhy
Ea3ATimx8dE9KpawhmicPYUO2L2WN8ubeRojkWw9qzuQLBufwF1jA0cCkDFtT0PEy8OYJO9vN6JN
XRIS6jz3oeckvzUTaDlplb7YExTywolfly5GSfPiv+UAIe0b/mwNrKMCtE0LyzhzuluYepzIo15A
fliWJCrlJWaYjG/ayFH3Fo4ouVNsfT8BJlXW/pboLozRmlXEAAIp4fYrsX08DF0cZvSQgcbicTm2
SuPNZjMCv9wXaB6Jlf0RDv9iVFLtivx5jcb5j753K/muCs0h/nZTSeAaw+tmHXyoQyDGN1DqtPKg
OwGQjJkP8VnXDaWHkx/J052Rw8PFg5zF90G5vJH5N3ZL5KHHftoKewAaR9ma7NpTUfnDwVPiy890
qGzSO8xGpWHDJaDgbUIE25TlyqCkX2xzJcVSRT6Xt3ceneoXLsJ3IOrAal2IAVGih+Br0R16tem/
YPbH5w2dpuKEE96GttHUmfNUkViijMaGVjZiwW4fJEjZcEqGeVd0t4nN590MeMM9+Whq0oZiHH5M
XYSKq7isvW0PdGeH7WD+iaY3IahZmtdz3Y6fRoJVd3TS06zJCUkCpiyI1I+VRYepqd+pJj9I7svN
iq+YfKAJu2chksK+3P2XA3YYV15eFrv5bDmx8Gqgl6+nObdBA8Ssedki0t1B057gbuGa3xF9e1PL
stPFDEYdGY8P986sOXQTSGAx47Xpa5/qPCvUqx9tCt2EK8aFMEv5VGP+n9372Fz9IZlwa2RGbUT3
t0+aNtACH9+chhrDZhPtHZ3u2beJA5WKx8VhndA85Wr6K0Z3DEt2USL+xBr72C4LDq62QuoohxYH
LvabspNvCU8B28/Y51j9u5pQOAqWLq5HARrGB9Y2xBTJ2mTbStgRtkxU3aWl5KljHAlXrZ4hedRb
hm7AQTWeoXnlsDhaJwDdg90BFZbGH063COUDNS8lbniMB4hc9w2KDUOXZqaczW3QRwPEMeP5/o2s
yarOqz09Dz9j2Q07DurIFwueXLehW4F0a5ExPso+tfa5zM+axdrWTBm6qpnvKaqeFD1jfMqEiPKV
xVuk8fDnHveB/MVKUocf7jphbW/r8xCDsGqmbwR2NIdF1ody2cdJF+3IHFxnr4HDPKTnaEFVkTmo
MrI/vMoIdfjThMd3CmILihX1VnnANurHdnvQm2sKGqyhm83AiaJYnbA7vPhrxU0uL9Mcv9UrA7+P
iKHn91Ku9BHGTqicBOjThJ/BYmfQarbhtnP12OTEdKwNvQEthReynSU6bPsJBS6Hcleh12Z4aIDx
DVToddmXWZXP42A5r+xTYDEebcOQL+QmbzmbiR0V9h1vm/Sa2EPzsWTnDYM/X6iGGFUhcNZDqh69
FmtZwtLYlh01ZfcaMtUxm+kcn906O/xUyhYaMzeNSZ61raz0ua7VIylwzQuBa5Qj5p/GRpEafQPS
j3gmMLorO9LDI49qp/EcSg9XwnaZY3GhJsuhc7EA2yMoZaeexn02JRc8gNUBE/OudPXwkCqCT/Ez
/bHewWUxu0uMBmWGC3iZcBy0mMRGc6q35aL/cvybD36GBptTZLnSLMHIwsGjKGueYfb8ZhvC3qYd
bWatwS1Py+g2HWP7saaogk6FBfB4Uhy5TiwOh1UHk6JGxS0v9hB5LLVGWFImuHb6qYPW8b1H09bP
g+Q/F9ftJznYI+C5+Th5Y8hSLLoIswEQHt+7Z0vEvszFQELXH4sJFP4NzqGWYGe6Z3v6isr6YdN3
dKo505slZrgY04ToQVQPom8fBq63FsGZUGJCaaUt3vooQvY3HHyc1fgzSTc9dYMHPoOoyoFZyEvP
tWnIfV/Nf9M2EtgX/GNSDph7zCFUucOl2r3A2w8mB7qJ7HDW57kvAllKZhvlHdF7HRgnTnyKlifN
Su6hSuMPb53AEs9NeiNSyfmqPmZEdG4UlWfYZmCNmG48hzktrWPuHfFhfiLGbf3CQX3I7bNdwMpp
+5yPyMANBUHwSIyM/29gKR7SxHNn8gaoyPfhxv6FyIOzLYfMGrvGK3MorSCIo/Te4sQ0jQ86bnzG
rOic6fSSAAN8ELX7IlxcDFBUnrg7+rNrxoTzSvtu/9muuE8uxbr+pS1aKuuePKJupyjewa19GUth
fyaxB5WrVayCK/Co7gjuxACqtiEUSHS2v8wWspar+j1Md+Oeq+l37aJ2c06OPEKFCDt2xhud5a+L
Z4y4atTVZ0V2ncz4RM+h82g0znPdm2+JP4i9MZftyRx59Kp7TouTEQFV/eEVny2fxO82khx+VEeC
uwN21DbOq1k8Ak8qdyloog3DZbqxSIk9Ol2Yzq3YKk0V1VzCtPNSGqyLYYSLazRpWCnrKAfo57bF
9AKGc19K64EW3wk1sTVQ2s05NHRrBN6IVOikcb1PM4YqpqWTiPjGdDwcB+5MmhcxkhleytV8p4lJ
VAZXjqA+sSbZMeG+CUWgdecOUuFyiCfOBJZPwFD0f+zGuZr5ij7QcOJIqOvhNeVuq9ktdpmXveHg
uH94y3CQpohhtA7RNk/y+QEX6q+SYNh5yKyDs+LRtBP/abhH+Rhu1Iazn3ksHesPxLR6h5yfbc17
nNhJrUvNyg88JU8wXkFU1eEpzfZDk8tLmgsIQIhvaT7f+tJqryPiwJqDWWHW+I7YFdzJRg20Q9wI
tMFhl9exPBQF5jyRxJAt2r+8hoijFoq1bJK22xROCCgtH15MiX3dayqwiiwPtLMcbI8PVBCPoCaU
UdmyQflY/LwfGVzWuO11sc7nTv5ePBehKee2j0wQwyIX3j6K0Ovu+zQCC++W7f5zPJcum6LBZUbK
fKS1PuzxwKJYMmqs17iRgvMwmx1R9QdrXfygGS1AWmv7Y8fdpz3XZISs9QtE1RJE96vHV0jpYqJH
IEnosDdcI6gdPKseyXaoN8jLHSgvoj3NNerQ/2RdhWOjnMv4WfpOf0JvJgMdAyez2EHuiZQl297h
PJx2UX3UhKdCl5V4FdN6tfAL9ggcT0VVw/3XzknVPuicdZ+ChyrnpD0vpbrjOmc2Rcujz2IF9d/I
L/4Q+yhpHIRL72NKvejB8fYwUpfdXcjpDJuT6S9cYlEQs/y8uw6rMMZ6eE0JQGQU6i2eRtrOcxIJ
xL0DUMqHpPDZpcbQNUtNq0d976ZrzemklSSF60ODBW8QDtRk0PcCwhcLNEcmOYRG00p0lPrqWwRq
wWjgFZNm2MjlxGTNNTGWDBfaOHc2h3O/i8Ic131gIyZgJ2EPru1qM83sfeCnObc1phi9/cw1iFtl
LL8KLNABHvSJ1M699uG5iJJPE/6i37vN0YmB+8eNdfJM57u16KilsH7VvreRf3AGAKGO7XXvDXfc
GFjBqFqeF0hvPN+Py1Ky/Wjtc1HiTdMoaHM2YQ5HBDisNgad2r/zuiRwU41ySBIqEDpn37aq29jQ
q+RTCnACc/yf89PRorqgqP/lCqBtqS0GfruE4q4OT6I/jl/Krc/AxNE9cC/TtJiyJXBqAnRcdQ5n
XGL6nJaz6LICFqh8fIrMHfpi5zR1Ns2rUw9uKFJOSK6p/xr+zArKgDUfF+ar7riXJos7qM6zII7Z
CucntDiNKxkGi9d0RwpXVOgWxu9COs6JSZcAdcubyLQlWEcxS5burUESixZoeMhkfuwRz7XCU+av
KUbtiUIKjExODguRjReL1vGQT+aho0z3YDvjX7g399ZZilOxuMgp0dvWsClzK9BU2dgFBU7kFsrK
q7DkoY+HdlOzFAr7CdW+I+ofkE3R9EYy2zsJblDEJo5+L+T7KC5IMje06Jh4p6b90f/P+puwTpcc
tQgbZTsqV976nNKcjvC4VWdUGrNPp4aEyIkuzBi2sQW+JfbOUe19M01jqF0bDnh3vpfZkVbovOKW
GWl29tI/FRJfUOHKDNq4Ehcc/Gxos2Mk2m+q9qZHxI8RwZNDOy2v29HK9UaJsr5yETNrpSC+UXL4
LNpua7G4xRScglOJuveuXuGczbRc0WuGzwSPnGhjhyN4X+9MbBsKPBv7P3O7OhVxlFUj/owId0mM
y0175hdbLBW0dz9ROZqU0sbOpasJeMD8au51RolXTHulmZy9klRy9Yr+4DzEjTaD2SjGbU73MFH0
ZMfi9JXAur13jTYO5dq+8HihpY4DaFCpD0+wUk04LBws5xG/VHTF2rPWesX3xMTlk111Vvq5hU/1
T8yltLX1nZiSHschAKHP2n3GnmvT5JV2xbHx6juiFNh2xKIdCXje504SYd6xz7SPssqDELiba+cM
wzhkIRodekAh4+KHDH0Ac2W9BNhpMGvb0VvFFvkwU8SZgoo/p9CXuRfyfDdCxZtrzgEE8TNi0Hty
78gebOoRkKAC5AV1JAbIWUo/CGEQtcT5coo7EgdxWv7Tc0ZId/EPi5NWl1UWn6mDmd5PqGsTLJAW
k465woq+x2HF+HhrokVdTKUwYwrv4ESxCgZJ5CtdjdtkJetR180HK6MFefdHJ7iRS1lgASE3rjmd
bKe+puo77Y4WVjAoGmdzfLJaKDg+yYKtjNNuq7KoCuqEkHQ69RidcQzSULFbXTTgOkbZbttjH60E
nixa/pJ0dELGeMkFpUEDjTI7c0hAEm84ob+580odaXotTZEgoLHWZseUbpoK93+bx96pq+3psZ3F
nkt7PC4G32/BKHQbu/kImk+eF3AhIDXfcs9yzwwUQVJU7qEcFgFYqV/CdMSEmSWxfqgAo7Cxq3nF
T09QI4xT1dvGCa4NC+Y6AlU8Yv7r1qzl2kPbiboFDnKXHdea54QwpL/TE0ycBEn0jBJ6W0ixHPSS
0Ikk1v7Q/4+j81hu3dqC6BehCjlMiUCAmaJ0FSYoReSc8fVe8OC57CrfZ1EEztmhe3VtMrKIrdkn
p5GVE+2ZO7I6svtBJOUHJyyi0OGPEnw9YkcVj7hMvsg5yrx2RUq0yzHx2eRuNo7YtsKRfRMbbAvU
BEScD72vjSPCzu8kXDQaM622QaKbe0WvJIfOtUTLswLWSvEYSsDFr11iHD4xs2fBiKm6z+m6Falu
9qOEz0JkGuzWxaCjEVbnKyZM/LNxSJaMMbFRYd8GIX8uCuUpUVs/lZPodSkj+ZRVeKb+/8ewlcy9
ZRGm8/8/arSaVFRZHvQcO8isheoc1yPpVak6HhNFP8Qo4w5DbJ7JK0PxUNEXFFUYHapQcUZMxee1
FD6FWPmDf5F4vRYoElzlOqzeIBWvYEC7z0RQE4fBIJfvqC/LdZGiC1Fs8kFuaVuAXveeVO+J3hJf
DDaddrEqh7DjIEUoh6/fthS1OuaR1jm9hCJrWRaygyigML5JIujExHILFQHakFQQ4QfdGcdIvJfk
CV8BYDrKLAlE6BD7V7EC6VUcUIOxsRgH2rVMOGPyMuiQjuuY9/9Mg2U+qzadFUg1ITwqrLA4NxbJ
Q7RLMEeXVj509NjLXFo0n4Tg1JvfTCujiyy2CAU++qbtrmIlhCgL9ZeseU3M9yUmn9x8jphLrMxG
jJIKocKAR6Oo6veoLU6jYZ67NgFgmHh19T5XhS+OGxSf3E+mYxGS3MZ8nsIQyUOC385a7AYnVUc9
aPBtJhk4mRubs30xT3ZRQLdCHDF1xGoX6UuNCGAF26/HaELkQ8/ZK0rWs8SKrxugBsxNMLc4tojz
G+cW9zc7gvlV6pbdQPaYaUbg0Y/aiGQqCoTVQKmdHKT8Im0BSSxcjQZbZMHGYu4VYvVwFCAVYAB1
KvGwVWvkFHwiOdVts3m1mIA1ADgQmh8aRNzz7DBdUlL0TvVlSr7MXnUbmSwscspD1p8CSCtpeRdM
xkxwLmES+7O2YOerPObH/iSuDArb91jjTSSe1a2K50KXWRCzlxhooRDPiXBUBngXZdudass60npg
y/gUGv2J797ResMd1VdxXg8iiYH5ROiyuNxY2AOx618kAdWzGvGZrwJMVPkxRC8akdtwsVwCv0Lh
q4a652M9KJNXeXmLwPsY5BRqDW2EQL/QsOunp1Ka09ywJqxqN+z/CqyaqJzBINhLO6Gqmp0Mqv/U
VIg1vwzzkTfAGjDmhCDE4XdZwoshod7KzoAO8hQrfvpBNDQu83oX9WgbVtOmvY/QVKE9tpoBymbt
rYxDcpP2YjjwHdv9WNNyz8e0BS4ONpcNxCvgwN2IfFsgnqlXUBKUN7Y5OLYvyGu9DG88FdAsvuNz
s9VNDkalB922xj5RF0eJURp8CfZJjN7B47MdLXXQ/MoJ09cAAllWK6YgLGR7N6muhVqc5/VjmDxU
iLagIXInPFnk17jqZBLWQWpoh5lZGDkxOw1jKgOwMwLL/QqQYUWCvja5nXawnTPH4hqGN52rfD3I
AgvUfmq4J+PrAwWHi6vMi+fwpZbH/QjKC2CpENJwqroHtGyVPlVWzzXz0Gz9TSr9KAM5jbQzG30B
7ujA2k8eMZe2RJ1taYDL9BjYAG0xUmq9jezszIx2cyi7ShmeYlhoKZGJyLCCTFc9UPN1csRl5usK
9df8hurcj6j+gWdQ6yhBhWRj1Ik0f2TSZ6+t+754EhnyZtaz3P925EooPLNl+q1hZBLrA7A3jRZN
7z9r8ShMOXqi1h/4VekPml8HFIadn2cUJRWAGYhdpMlEOzaM7BaClgdODC9lAxbhlPAsZbrB8j7d
TxjbotQV8JjK1n3ohnei6+2ZIQHrbH+ZlkBJ/vX5N4rvHQ5fkYUwGSpica5J5+Kd25ENSrEBvB0g
wsiLrn105XOBZkXQekhd17z9Bz7MR/VxEbWDuAXbkURR1XspX1i1nBvhwAtiZ9kJC4Q9ykSsP6s1
u/Wldcl4t8Ncsjs9MPNrGfnlNhidMxT7b9saPMpOAhtK1Jsi2dHhnk0yktdDNmcHAyU8PH+GuozB
+NlizNINFsuE/Ob0ExlqkvTnCQlCMXkjK+1xFW1JIPIs35dlt5MHxLPM+ppXORfsfF8gcyjxVUp8
H76J7DPlWCSCwB5kbOudn7aW2yzf2zqwH9+bfvjX40CypsWRmIsag4Pv0RfQCCPedDB0eiw3nT5e
fS19xYvcqP1OYWY+D81+kkd3HuikCPlW29+EbYTFUDayLgPgYrMCQjgBRdeOAvbqGqbeTHqpqp6n
Fjo5nXPHzoLJAyNjzKC6mxNxoyB8zi7ASw7GcG1DXro8PhtNIGSnHjetvFzh8uBVGHbkVaOTdFto
SBr5nDnDROj3Ffj3ykq8oWAjHNGOd94ARBNXJQe815E4oyEULTO3/KUCsnW2AWJMYI5psOLh++68
XDSO1DiQtzaFDdStEKIEwBEki83UP5VxdU/A/nFTk5KHkkBBfpVdh5mTJOwOlLm2hSMmUlpGlTQl
LFYXcpPu85LecTPvRZobJAgI9VuIZ9caYStiEkdDrxRZTOowQof6+0JyJubXXcS2HlLSrorvRUs/
O4auisw0RZotU19hmGDf0BPk8SuBD9+KJnTZLNfYgHglML2upfozXJ60mSVTjaQ0l77FkP9O+dpI
qVfWOaxjXCM9ht+GHeiWrRvOtBN3oD47XYFoyrlVxncYBjQlzhqFXt6FNiIQRyw3DQzzi4WZPZHC
aMs6VYKbIoDF+tm8CRjDz5XSBSZqZ+JoAxP5yCS9irhkVvk4Rg/BSG2BAHRySc+W+SiSHrd2t3/a
zOH6cmtL7gZFeIEkwVaKS8TcIQmbuGrXTZd1iAvNTdX43G5brU1mNUz+jNYHyd4EdA9wPn+s8IGQ
EOLC4A1gV5apsNSLR5QPB3pkO5XPBbYDWmK+4qtCZstZ3Fb3KZgGj00GLbh2HznGZ17qpTuwtB0K
MjLW3BHkCpXKSN1KgyajN0uTbQv9KgpviLUMrNBDuW+WIC/ZjwGOZf/PBOw56i9D8x1238r0mrTM
716MWXwgVvPiiN0LbXsfh85QYYaPly91sfhnv7X+tBExOa9pNbZYqabnVv+aCATXK2Yf4lPOZ1R5
U+OOefpRXquHpN22jNGOibNWHDvlimZuo1G5RXhr6/RulsmO8M/ETFyIX04Z16csNPaU9gdyEGpN
fEv0n0RX7d4OzbvZXXQESaVhoV6bYX1Otik3h1TirWHFki0NPy7F/tD4Ss+AOrMB2R3q6mULMCBn
PjJzRPWMzGBsmt9qeZbKITCgr+h57klDCVMppg5Id6AMWvXS1VhQkxQibO9GvG6ZEd5kjvu4MC4Q
w95jGTpHZmFf+Rpy5tAb1XRBdHMuGDhjRRfM2Muy5d6p8kFggKPNB0JVQibDtYK2Krx06sbE/9vi
GdktHfP2Te5+VdA+EfPNMRYQb7zlMjB5ZbrfCvxUQGENOWMQvvl9cQhXFy1FXo5JdOEa754IxiMF
1AgULXINk4EIEgBOdXMiFk7bE4xK+/PWtNRNyA8YsPXXTmWuAT1fm1+jjHMKPdi2nYQecqbZdKUt
Db3oCrdJMSO2XtW3EvdYFVTE1fI8fVstOIZIAWiuERHwRyt+LIfqLjcJPYjVe+W0mUoIQFLVY8bL
qYV/pviSMHlqUuXQrm+T/pyrP1OISFEAtgP3DtxbBUPVWO9lad4niP+zKbhRKPyoUXMsyE4IhRc0
6s8ToxAWKz+CgLBLK5j9IAKeGKgBTngh4Lm2sAOrbCOwYNHncEcuZ7JvSMPFjasnRMDGwhkiVG7O
x9hQP1a6MSom+ESc67p4qioZp+G0gwpDPUyJT92F6S+L26uZRsd5yd5QU1GdQuxUqflV41l9WpAs
Lgv1Dmg/5CNC+o+3wpHN5lShh1L09r7GEcPPHFk3k4RQciyD/rvpHuGaMRaqHqBwkYUqqAsQ68mC
LUxboul6aPR2jyNT006tFgfVvATYfnoFC8Qq8O6faFT2SyX5AsTC9NrGuZf7DXTVpdZOcEzdqKAg
DM3oK0nFq8GkgBVVAHx036pvvUWcC8G63EsG3T7xhrZVC9yBrHBGU/PyvtoP/Jta5ls9Ij6r8XsW
lE1nOXG0bac7AHfC97oJpVJmxgOLuaNUh06uxHtt8Vetc2uZqfBWWAgd+/bqH7FwdloxA5K8EB0G
D4tS+PmoQOL8EnBB16r8nJflA9QpWcMUOioOSx53EaqRPoIukw+zGoiVhd6TnyUlbMNYfFODiSQM
rgXiSjGeCUsh7Scotn5ThP7a2ZVIxkED5URFtMY0eQOBDoEqx1cG+RSBkzOV13FLRFDXXY+wus/f
0u1H7W/gzFgrx9D7GmBvdWRrw4siYq9oyWMc9Os6PG2KEGn81A3lqG27xehjUeg+h9mpjbu24tVe
8Kqhc34ri5SzfLFNJniJjgiEdqk711htw1Q/KAkF6Rqs/SUH85jpt3GBVMtq3xJea1gZ2Gs8jp+1
OlokEMtm+9qxiFJx8nXAmrAalHURMHJ3Q1HzZejBKefwIpxXYXxMc/mUZCF9Bij0tfRUcLlx0/mV
MXlDhGeKKXYSfrTYSIyCkCwZ9bzBdw1846eFAgwhx5nAendNcpg70FHTfk1aT8L+YybvACtPEfO9
bg2GibWieuu6p7a9b/gXCMOCejOUy0qDhGohh8I+UybHupsSPJ1EOIFY9DeicNWJ2mUoVIZ0wACZ
sg3YKrOIQoUtpisJbOhvBiRZOVhjIiOuolqBJEJAlxqmzwntzlQTlHEllXQd9vaykeLY5SV8NlkK
ikXaxbwDNWcDwyCPvAhnSv9VkraPFMT48UtI8okgQRi506nb5PDqr6O0N6PybPRAWXHtm6eMUsWq
71hYp+GTezTdvAU4HvF2RuhQG045fp89ap1o+G1rjUKJtSDJH6gFRGHG2AUClF5dYhA9zG6UeWX7
XaB3HgkhkbLa7eo78tvAVLYdKqo20mKKHdDiXQ41AWHWlB7oGF2LgexAYiQ5hSWAyXBxtLlAlEcE
fdveJNFnXQmV/oCt5dhwk3VJ4VHiAKWz2cK8UfCjV5YUtGYehNJAD0/J5nsVpwsSA6AR5oHKK9FC
6BRYsuvC6dR3neGwKFwkHAtzVFESWjc2u6yEpQpp1lERxONoyBR51KnrUyQdFIhTIpuchMEKY0Kv
j0kKN9Vd27kdWGM5FhyDT4Z6jUVz6bWhP0EDjgBXLv0TbYLc6IC9gkXWdyRN2W2dPcvRDUhE1rJt
uVRgIkL9A+8GMkFIF3n9OswoQJ6GigBhNlCseuyyORLLsZtx1eeZ1yR4IV5DpadZN2xV67xiK2RU
QL6R1yJ/LfriE0Tsx6wedTq6vAx9GeeP0aj+FEH2ZvRZV8bnSqs3lqVvsYc1KihizFmqQ4VzqmaW
Bnun128WVDWet9iKMdbwoiwld/fFEP9qIfKFAlBogAamLCSvsyiTOHNN/SnqHlmBE7tmuGx47CDT
4lcndlL6zojztIKpra7AVJyQgX+7MqCamPIM11Hi0Hdr8zOSxAC40K4A6pmTSksiUuRkwkD627Zu
M22GUyCXgqw99b1vJCeJcnIEK1hVM4pXYHDsM6GsxLofsyRgNeVpY+usnQRiftw3A6GfqfVJquTz
KvfegOeuzsLhnJXjSRWowXStPVVAPO1JHYEoDeJDaX+0cUw9yAAEqMKNUqa5cS1RGr2xhrxhTVp3
AbWwY2vfe9k2ZtEOCVAJAhOsl0xTB/CzrIuh6TGcCbMo0OrJH0n5RF+sqDQyMVjFDr/EoKSiU2+W
rMKIsxM8K6b7l9Hq0CnGSkbyrfrI6iYJGizRCQIMd0kLom8yUyUdV37MbTdd0V2WLnquiBkkbKtU
jThR0XAi5JnQcRBvX4luVxQ/cBVGzvLiM2kqJkMKIxaFDVrK9jZErnCNmvRiKuklGmd1Lw1M6IrR
ZB6poNGZnBoGqD8gWA1W1k1qoZgOgbuvOR/wzNjuX7fpCYrWKTIhOWQsYljib70gjurGar6HChlP
gutajZb4DAHrXzlhXuzNZjgKKUNj2K6BqneesdL2GXlivqRMKfeDSmykTsChTvDgq9UrLrby65zo
sw9OBs/6OJZ+wpOjdRbmBuuVfcPTSCyoI0riC+P8fwROIIUiDQKyFmG93OLFs6TTjvN1V6uJmWFG
+1Ya/VfdTEzfwhpOvvFClzC4QKq9mhGomySjZNddOO8NZDSqOO7lPhmum5uhzkVcGJDV4SLoTxzk
T9k8AnuugAcPImdiMal/EqL0C9B4RQ9h43P2h8AiemNdLizypXQFHTvNv+i/hwP6xZgsdGXYz+Sq
s3CVlDsj7q8wbu+9btTfpNiz+xkDbZCKYMypbcY0Zp+kxe7CHV79VAB1faKLMlwM6c0E5jVJirzr
wvdWA1i0Xxp+qnZiyl1t6xo9jHwdZPyOLLUk/pUMgcXUip1WjtfahUhhTcIvwXqMSvikoHKRA8jF
wWL8WkFIVK+pBjV5FUq6V/Lnd+2QMqSVS1tPotT5jBWKl0mlPTdGAK8knKx6dSsyNLcrWIvvKuss
XxqFX6Te9Kdsa3ZGGL7VU8qdBHcG4Lr+JmoLFyRGLo6Gu65FHDpKwjgGMdkki5Ndr2w3uqz7jWNr
K3xGrpWZJFSRpGpWPOx/lsTLTIHvUBl5hARQkuvDRMu2PRfNaKnE2QOoKySr2bd6+DIJsLi0KD+Y
sX5MIgFUNWMJSUv+oQk3Diqe3iFhubw2ybchv0lEqFELcwkJ7Vla9JkY11zeLcioRvScYKmBYrZZ
oFaMoMOtIp4Bcyma/qxaU3FZJOOc191BtjJOP/y4VS0xN4RCvhsTVDmgEBHq9tngpbW04sfn3pxj
XWLkkI07vcT4hxJh6uNPcOAcWPNUneT+bYQgHirTV640vplw8zVyxM0uHNGe7pSsDVaGilZneMOq
nIWm2SvARBQtPyyk47ELdHMdCaxyVUgpztp7kXUO1rtDlbz0qXmQ5MHNEL1GY+61hgK/4qvVFUiT
EqKm1JWQbcEOMGSB/+yvBnC2leuDWWIrpXVLLyV8GTuuQBRyQfvYjlzqdU9l4JtGD0Y3uKQXr+Ze
a4jrtXBEa9ULxhEPATkoXAJmWIsLYvmkJU9VYn3RHxdgSnQCnqP1a1a/SX9givpRbtMLHiwrnfDV
7DN02muNfeHTMK9Si3TVOpDwwFKCrLVyeNXjbA9JCl9PQ2Tua7QuvtyBTCbBux6es7Dym8Q4thLB
Ie7SNjZGIi/pSNdr2GzBBM0y/Fe6ckxicW91mTcSEqBbN73v97L80qx/mfw5o/ecwFLVNJEh8+OQ
gbXULDaG54v0XtRUDxfBMl1F+qdimiEKncox3ZXMWWrzX0didjGc272GCVLZi8NnxtwFGiNjcPat
GbEM2WjDBrmtDBmUmM4C5GDaujGH34r5X1T+QEMgR+d2mpFy0V8kNH4JGdxG1h0k9TmLAeEgp5r4
dWO7w+FnPY2MbYhyc0ZE4kM576BtHhQy3s0Po9iXaaCTd0uWY3hX2n+zedJ5qOINu/1TmmtQQxIj
y4ZmJT3lTKsEGrekcCOqhhJ6o5nMt1w6rcMVJIsd1aVdT429KEDqh7usardJeTEtgsKf/5/6Gj6s
DGYxrJhbis1NT2GSUWeFTyM+FS1TUHQgJl3mc1asThIRCq0/zOoiFw2iiPWg9lBvsvJcgrtfJPgv
PFGz8hj8khFjFjfAoRDeKQinSzloEHfQmuXhhA2NHRyvgZieabRpeQDD814yREFDRt5QnDDkMOw6
FoLVQn2DDEwlYXJpkZ8LATCP61KtPvYYNk+Fk6m0JpT4xXeqvhItQi8I5qyHf+Lpk4VEwuVlGrTO
HrOPFJ1Srrzilt8rtBgdIuVdK4isfhQo60BGmS+O/b5ie7Eu+Do1xqyUAQSyMV+bt7zztnUj9TQs
TDRM6WnNTM+aht+aJr5EzEQSOyxSmL0j8yQonPbMrjlDIDkfu+IdxsI6oUgyD0guMNVtCj1k8Daz
KUwidlUhqIP+aQ0Mvz2VGN24/gRWs42OhidpuJILuJt64CTEu5BELaS1Y7K4K/IzqidTw18Q845E
jlr5a3iLE9IeUh7kdhd2E7uiPZkrUHwZ8lwq857oZETgwiJSgNxmjuY9NbQxnyWBqcv6uLAfeKqa
V6N+kpFZAqEkJPC9Be/VKtifEJiZISLqQEi7E+B7Nr//UjZ1gKpcVtUQg39SDtC5gyCd8EYhdhU/
BSq8fOi5KD8E9E59zsWJfHMeceazzLBQslfSRZc+G5LGeUXEcI/MyJbliugTyW6AfJDAIkz87Och
f2/IO7eoX+YKpAhDoVRG1dUAncmpuMxvMcLrwkxCzGKX9e0uzFtoxLxOGkYYaBFtuoVYSI/MFPly
KrqQ9tjE3XVdVNoB69ynxqWnX1rF6KQWD7h/HvcMc2cQRgl+uVpE3/oyyuOP1DQ3YMFxlx0SY35u
c2mfwnaiu9i1fUjyamlr2XzR6/hnlONXI93SZpjv8EucLEqqWEFPtBjD3wyOOClILAJLEh6NGRBv
aDTcYoq00+fOITvoHmKwFdfb2CnuUKofkM3v/UbFpKKLL0Zkeobksjh/MgccdKFll52MSAW3XbrT
mc+PzXwiUpJaZyr/XxWNrYAfiWvQrKlN8RHk/cuAuBHQy2uGMEeSP0ep+hrhIud9fikLOkTuVKK2
N8Y8+6XkECsfsvSq19FN/5T6e4v5LOx+cuEYKvGX2omHTk6wHJvvkzB78rodldl7OhP2w2+GA/y9
Gxg2UdMaPM2bzZd1yAhUPiyIsx6yW4mLm/0tQ/+WhmYkFrjArx4liTNECHYshul1bfEI66QBq/sB
2KclkmzcspFRt0XJuyjlKIyX1ynPnoeuehImwxd560rls4NGockDHYt5XOdPaQDVo0CNqqYggbtd
gifQzZWKZSfuqp/p1Olweu3cJbB2CAuEt/VOMkx2y0mwxqCs66cWe57couAf4mthxfyJPqhjUFHN
Udi8c3hv5XR+RpN3sOrBbk7Pk0rvSJMjjsJNl1b8copdiy6/AsEgNuxasDBkp4Xh4ljV2nO4sCNa
vigMJfpjpwc5ZDJUhy/HClwl4dFiw2q2l1YYiUpKKFj7Hc8Q3Ll4IzPWKIf4n8p5rqOHl7jtRdwt
kfqLiqDESo8CT1qvsWUroRs1ZyU9iN17bpl3MdlbyxMScOrZRDqurQ5PV/JTYPzVKUZLEHPMrtX3
jffNW+IXcocclMTHQTf2QvHXl5K/vRRj8hrXDw3HTgnUKioUjvsrQlX4FtriAjbSoCiei+LaNh4L
EGRshuQbGeRnB/O4TsAtlmCmKNQJadCLWG0c2LxYiQwuEsXjaASJyjoLNyu5BQoAmnv6j8Mbx7oA
ZB0rjMbsEgUkt5htiHsq1xK1MFkFDxbD+olHoNV2wj/5x2o84AYuQRDiYMvUednDQgS6S04ITthI
ywFyiPYvVeSXXNYAbTH0l+GOWBjhTbAkg8Reub6leunr3HZGCyivLVhSdsa9L1T7O2cTGJtiIEt8
M5huXXzrYhOYcW2THhDkFWaqYWIIyl0/5EGRIaeE9KpJkSMxKrFY/HCjMCiYap94v7xPnAQ/us/v
QzrTKqAJnV8y1PMOalKiTMNwV9yUv/JzQY9/rVBjAhgRDkmwBN3z/ILhdM0cIowhrjXvTAUs5Myj
/R69Vc+8bpvi+GYFzQ307g5Ly4JJ8Qk5MZ5sNX8m/dyauMn5Hq85nIGxQEI0LqS+5cxO8CyxTaSW
JHNWn6WvJKwYnRvjnzA6ysfE8rZxVts6IBQYntWTxC0kY3km6My2fmk4LAjtSEyZfLAcAULyU9yQ
1GGeo/ErhVfY56x2JULLm7P+qDDCmHu+tj47zCS+cnK4NRZRnOWoA9bzjBx4Adq+K/+WN6gE6JTx
XVCGrtjhS9dS3ovNueIz90U7HO1w45amifiNZ5ciaEetwHPPjzauBPPwA/Kj4DkfVq9hRZgfyKjr
c34mVIcY77ywdoTqgacGeQAezik65aJrST4tqTuNB5VwavNYxEduv3oJKIqjnrmxL9RHVELoYAb4
RocKWh1fIGR4rs23yuvPmCTkcNcZP5h8jV/y4FDMEi+sTT6bE8Yo7Pcg4TXrRWKdHp0b4sJNJqfz
UR/gETkNPJwAtaukXRblha1ylD+L3UOpPa15abm7aEajR/1Rqb5mngbtmlVBlF23SPN6RrMOM2e4
hh23x/lFi3gTXgmPLjS/RxUAGIOqLeSD6o+Bv6vkJ2E+F9DqdWTA0neYe8Jf3XuyCIzP7aIdocoH
fp9ALZiS4J2AuY9iHRUb25bsW0KpCATIdF9QFnTqC81Az2TaOFP4oTjpNA6svQZVec/2wCzOKnp8
PMjQmlYb/43KGAypprQPMwIR6VC9LPdwbzfySWPLmbxIoZtmPppOtd83uSd3AVSbqXnmoODxDjFE
8JyRFMTigolZ9AUmO4xR8PDYk6bilcqzOdh9GhjSfnlMhb2sx+lVZiQfo0y5aII7qSQ2jQixHesj
46zFa4AHTXnmESnrI99u1/OHz+G4bys4liy7OGl9vT6vvC5ReNZQUO+LNuAhRoXGOPyev8aoE9Kg
bbePpJCA+LoSdWfa2r7ROFXjT0086/PRqI5d54vCwSQSNT9wqkumnTrUPsTew1tlLlGSxrI8+EBi
TBt3WcnNKoDsq/sm+l4NW6q4LOr7ajhmjTvL0RdML3uZeKAsKKu/XDko8gHMTgjFdL02vauCLPnj
V8F3yD3ZuGZmz5qj6Be4LXw9fTBf0P7WKJLivUqqNJ9ajPfMEEv5Osm3+WKLYA1ah/aLNa5Q7qXV
rdsfJtkGBLk+aCPAkG4KCoNTiDz23h0xeqOUO1NyspANsfWXtsL3xeageyXwI6UMBYGCWK9iG2nX
46OjnLF+KAfVjrUbK20HWK7V7ESqoQxn1K65YjyMrjl87PGMfYuFN09A+D1+rOR/ZFCwbBKzhnJX
o9KTIaWxuECgiyvO3hhHKixP5iqHEaE6YWqSB+qtpR1CzKCVRHhhw75mD3xVcnfkz4WILSnod63O
PMVBfaO/Cn8JN8oagIqggHf7ESDLPudGrB68NXx0cmnGPXP9Em5ozjf4r1a89GPD+L0pkOSsA3I9
kSqFtGiKfv4G+mVK+DprCRfwIL9dcm5avLBsrFAqPPeTHvSM8DjsSPnSGtRNj3mmLxRpu5kKAdCX
75ugZBSeDAIh0A/hY4EtsDdGX27PDaIjzEciCuaXUt6zckuGg8kZzAuSwykgdpPkSqeVzgujtES8
9Bwy6vJQWWZq7sxIXsV046fVvu04PhzAB9ltct4VusJdFh0jfllvxexxEMthQGp8jsRwvoE5Y5vS
iOAA7itbGbZW7YF5otXYzAeIL7Xkva7D14ZyEPN2nwia5T1ckOHOjrG6TYFDjMHEbjptnq3VlQDu
EudUidBZObE9vHN5fI9pIQDiILFxZBRT4z55ny17sc5TQoXnI+UMSelUHZQqvWgrNe5PJzJ8kDw1
+BECLDJPHnbRM/O15lsiuu6Fd4wCjt8sCMXG5CR1lPakxNeOB4fBdvFkfZZkqddIZHDLXcmUyrbz
wNZbRvyk2/mo1YTUj5HFW5ce5DKGwNoGKdZEn0Q56gSdyYda9PloVexmqlvBImCX/ztJDj/fAgOO
Vc1HhEzyIbQX9aZhHwOHwqKSmEmNu91pP7OE1URAC4WYFReP+kb0DPUSdya4oF59K6tvsXHG9omo
mZF/pXWnn47MG+oTl9eJ14KvrQt4eIgiyT/jy4r8jE0EWX/ddtrCNRGnY8ZXvd6gRSwqQyhSCHfD
ScgeOh9zsFmssI6r2iALDywydHoIHv3QvKrWAag8c9veLQyfg1ojuEB4ZWA/FyhvvZQNfr3r8cvu
2NXNF06DmaHLgK37CbggS1CsXScZyUB/0CBLCeHrYvgI8dTF65TflbSCBEv3dfzDlwc94LtqHbPf
L9anaQQdaHYVwkPrdw3BSNNDKY9xf2KMlYpMLkEoIS3zMwQFrfFg8qa8cFxMV27mAt9H4ldX5V+l
fRfG19L6E47grmbEzf/pAPoL+QcQF4ioZlCh6DLQ3nstbJzW18NDY+5HFtzU6ig11jN2TJaeE9dC
kdsq8nHsGzuZcYbLO8QVi72sg8aAnQld+LqjF6h4V1DAaFuVKK9H/FgcaehTG+ArHJFYX6mPZTt7
o6QervXFuG8YyEB/Uw49sUrpZOcrwkgYDU+CwQPvQgKjg6IuMQB43SKT+gP9n5OLVwrUYWT+gyV8
x6y4rH8pShLjG2sFtw5vvlA4ZJ1lVpDV17UDfUvD4Bk6mVNgVdyJHWL4ifXWHsjkuCYxJWLP9ZUx
aCdj3OPepqJH3Nhbjyx9gQEV2/IbJDh9Yip4BO/Rct9JZ+wKEQOT0WlzRysPLeKFcjqpZGkg5CBO
berPdXyV5ichRfdbc64TI4Jr1KBGkk8pmpTnFRn8CrM3MjweM+qqihYSCHM1H7H2EGPLe8Fxx0tX
X3j8jInO0gcdBqAGnRjcq33UnmORjMqNJ8FDZ7zwZB2quWQVAE1qK195rOJyT0FLBZDcdKb/b6q1
Gw/ZieRIDg7+yriFUoaXXFZYpb1M04EsDRYygY5ZEOe24Srb+pD5sq3g4YmgMJG3y+lzgikK1EfK
3IqFQPJtDQ54AVKRop/5wu3Q3NbisUwwZ8WbUBOXgKwGDi3NLStmUdglZDK14RzElhhEdXIY1sGP
oNPONaHKNKdoA5HYohtpXJ21qt6LT1uax6L9cmlP6YRUgVCY4Y2UcKoyg7jw58REgzVdhQkZXh6o
jF2YkiiSb28TbTCdtJLJGdrKBkpjsCUwEiUDj3EYcsKZ3F2euUpsdqsqIKv+j6PzWo7cyILoFyEC
3ryyvbfsbs4LghbeFgru63WgB+1KG7MaDtko3MqbefIuSuoxLBLBXj5XHUq7FTza3BBke4bxOa/O
Q3Uaesk945AXXxTScLzjswsvNSd7kf8z6nGRD58p8W28nvk/wck70D8V0/KgaC7uFwwy2j9LNOCs
y6Vb8H1utYWKvaDbWIhiJaiERMb86FPmDNhrxI8Sh2OFh6U6jpz+ZvtqnAYykbkR1EdZFbusTjv0
6UCcBeOGdQmoBYxHlCaD1GNtnd0UahAfBKdHc06dt05SYDjuUxQfVrx1i5KtAEQPltLEATc3q1Mk
2WX98E1uEs7y8T3Sv/Oa1omAcuvq04TgIspklrUd2hc0PuY4fnYC7TM4C/Vp6ESxvt7z9GxawApY
MH4L84Bi77f/2tJ6azykvXMPbCqtXqrxj24s/O7XMXxg+lhSiHhNcR1DnLTXfftMzQq5M7CAgUw1
4SbXnZAJVTaUjw10KVjFaG1kRYOU5VKhYHZXqfX2ioVbrZH4cU2PeZ8sfRvKZWByMdBjTmfNzdeB
x8ZF6UXG7qvL6TfrmQNdzsRGYmXpSbOr3lxJeo4ZYn2YrmiqZ9eyqCo2dzUCLbvHP5GzG2pafe1k
nEr2COaK2QOXW6KwnYLzYVSQAipWlNUs0GrGON9FFsP9TiH3qMS8rnyFy/jAcpQC7VlirUI7TbYK
RFRW/+W+t/noBfvIlY8IqkvgWT4uEOviD+QVLP9Gw0WAEVhhO2/DWatwd9uei79Kd57ifwbPdcCS
pPz6pnEo7GTtu/wMArUj5MgVIhLPAitFITNWsq4GS0s7m3lD0NBY+D3yVmO3iywq3y1OJeqTyDFv
ZGF+kHpruQ21S8vwNulQH0tpftdKcKEJduHZ/kprEAyikdvPFLAaByNcAEIh6vEoGtLoftHsVDe4
Z1oSz8wrg7ZZQcEdFXp4hYMwNqjeWXrZny2cr5ZO0zg3lu2Q7ghjb7Sq+W18izA514iS1VeeO7Nu
CIkn6Fw19a1I449SDQxWL1OpYLH3WwOXTelS5NvvdQ2SQP3Tc2ZaZTHiFEqgTureT5UpX3GJcF/Q
4oV/g3yP1xTgugLcLq5N2V/RbH26a9kvTDVt194Z9haJ3Xl6yPvkqvpdzAI83oHZIPMpGBoaGgb0
EsEPZLq5bB1lKRXgYZpl2uitCDYUQeONn2ahntM5NWQNRIp8eBVOHu9VndS7BHJazuxK1p41JHnd
ORZHFf/5QJ2ZSctV2/ZAgvg+avpdNcNLWjjPpIciKMkRgHzYySy7GqrcTe5ghuTK1WhQjwMi7vXO
U1lHVNq6D8IfPOmwygEEIhFCWKupvCFZs2cDeKSbhLA1hwtYUdqRXaPdhN3BQmSrqKGyfL77hWPz
6c92Sm4fdU/+2jXPv6O8ev9aDdOc25z1GKx4gNQP53y04i0t9dvUxbrdS/586cJCBs1j+6+vrV0D
51dxuouA4vzm9pwqebvTaNxIsBMn/PAkq9scaXccTyXLoVgzVqJ2vgAKEmGhsAZSFw6nIiFOg6yf
+OmXdPxnwqn7FmLg4ktcQnG9A84/aKPCc2PnG4gA7A+LrSGCpaVFm9KjpSUESYswGFwtiY1V/iF5
HnyzP8jBvZEjNZrmAjidrgsFxJvP3VLnjs/HaL0wuNAxeqxdtpsq8FsDmdlI51w/Ru8EzfbmasjX
tbmqG16xkzoW0W9QojM2V1luq4KtppMd6tBaJe2uHtp1komTYZCktLz3SPMPVfwyJhTktPY3cBsT
/sqaaB0Z99oght2gUGRc11qEsnifYJt0ocUNDGM2heRTyW2M/0zS+EhXVME4c2mzDM0xxSH06uOv
pPs3xi288X1ufMPdhBM1vglWvlCe1l1DUdKIrsWGkJwWjtScdXrWW4uSASQSmEaZxFviUnrZU07k
ki/xZzGBtGqyJfBKMavPEu+Y4PuiRcq87EMyS2x3UtaMgNCoycSnFaOPj8KeSTWe+Uo+U4etRptb
9OMEH7Ug9sRNmcNsqWA1gzrIVkYAMsFerRUzyTEbJMWi7161+89w/4E+o2p84Ya3Mvmg9ACpp+Oe
hSOzzfZCRBgNzbmQwb6OOGCadJOC1w6akz7VWprAiXyxijNrmYMgKyRapUqTWW1DjIUMQLOD1nqs
gmlpo7iVUrSlDsXaBNrDA9CUcFCGb5hcb9a7kM2xMIJlZP3Lc9zIwkP6/QODSedOuIJruKDqBA+n
sdD9kkcNIztorB5AkBj2Zf9SXe+gpSyX0xnJ4X08+tvEGLd631KLIml7y7nVsZPTt2bnf2rApVlB
7ItmZHeaUxc24NtQQcwpPXtKQOahT52ytmedsoqpkQ3IEnaSRXzXISOBNZSG9TKZxQgS0Mhi9vVN
5QRmNzzvgoEEBdiB3FlwiURoAYEyCzwx05l3C/KBszhFXbXUecX/m8qvMhuOrW+CyXHOOov2piGa
3SGDdIK7hsSG7ssNp+YZE9I6SMJVmedsJLjJgpo6m4ibkcu/HW15yPtzVB0tAHNvXqSuAkn8w1eP
NWXanNFnfaSH0lJ2FesPK3N/KyxByuheGUB8gvuq7gD5Art2IBFNUV+xxnCclv6fYndPyoh22qjf
7HDcEkHdOzgtqTuB6k5LiwIA3tHOOQxSvYAs7PbrQP0S4cGvgmXnK8d85bW8hYs1xNKL3mdHLzNW
yVifRhtJm52Np3nXIarhn8L7bu19SNi/74H0QPJ8zwmuBFhzImzKBk03gNU2DjTtnEtv7xH2L/bG
mIB+yY8UBOFBvnkjVImm+yLqh4qh8b0l2kCiMGnCjdG56Mo/ElXX7pbsh4962GyU3JxbfvGnNtiG
o+A+NOmSqfTEHa/hJtIo+PTR6WxHfTdsDbyLueb3RJBS/1ThHodomDWVAURNXVsASixQa7HQn3VX
vqQUR6urdvRhUhL86hM8zLq+h3ZJoXrHK1LebcuhzgpkVoizGvtXPbYvFkWM5ivbuYrQWEe9QvtE
chjZQEP2AUPn3DKWk1XrX2t0WSvDteSQPvbKV9l+NO1wGJPqlrfjS9Wjg6SNifw9rM3kW/bnhobT
oH8oXOPiChWJLD845uygj3yC4lvMN7cPmNKzaO6E5RWeGWucoGV/JPZwr4Do0iffJIsUCJnQLjyv
S9xQB0naIeUxtELj2+19JMcSXkz0pTbirYrEMgiiS6N79NLS9GjZ3SnFvM4amctQR+yNPuF3nSoG
nILHXklvzeg9cjW4WcjgGkIdtJ9Npjl/qiRD6iRMVTkQYSQk6NwlEWUVYpB3y6Rx10ErwRKGotEc
RcGiP6YLkb18kdpA8qNDi6048+W3E/GRh+M6Z8XjcJ/gd51EIUADVn/tJyPzeIO2fO1q5+HV0bN2
q2UZGD+1wJkTF8UrxDJAOfmyr+sDhEv6iW3vaHn1ebD0WcQOXi3xVjnjrpqWCA7vcL/+wAShqs7a
srSPsHFPXMI40d19XRR7x5x8FnVACK85ueayIZKcpbb3ZknyNZhJNiHrC8q8EtIFTSEe0GUfvLxW
KYENs3+HAfUsqaUrZPqu7PuuPrpV8i5KbZ0VHZ9S3GS19l2mszDs10lhYgZpxK30r74vfxiQcDS2
C3P6cdOiTni6x9tW3HA2fQ3mAVPiuSuqraUlL51vEphWjISrarqxQada+6O/SwY+bIP6Az52rQQR
/v5jR+tIBdgpadmhxdFOn1oiLJyyZatxLQhvVaodC6nNkk6uuro/hqL5HWR+MlNlmdvV/1ZKrGPo
o0GD9pz2Bm1Kc9vn+l87nxBczsakLXiUUVv9h+aIU67lB3PAvAnHbxhwrhcfVM2ddJAOyzEhO+Vm
e+aKQDee9lhSe+WiWSrtyi2mqcPfFYHcw0eCA5HOGm9Pu+KyQNnsFA4giAxBqq1rnC81+9QySqYY
EU/eFG9K/mUxXCD9ryDuB4UHHtaPbJdC2XVMEaJ8gpsHGvlIUpQaUnEBVgyBYYBHVku/KF+grBsC
xKrhLTixljMw5FwA37pSLGviNSpyaoaLQURsqNxHhTKlEKcbjJaoDQwTmCV2Og8mfEsDpVH8UQzL
qPDp9miwDGGD34IHg3nQ4ISwQFuWEDSJO6JLKEBckqGnXwwbmRquOxBLIeV9PQFzsjXrEmakruFH
KLDoPqMEywJfnBt8QBWkX3ZYZXFJk1Gwlu1PWQ/zDrW8BETW4M9qPWrnK7aBbJsMz52NQwpBn2ZI
85yc/Jipsat3YD02nQi4k/mw3SoiJqybnRx/m7kYMcdUOOg0DA8OfXBJ4WyU4iKJYiXte1+cFKg8
dQzQVvnnoOrV+GMtYeGMIks6lYT0RLaHZhXzehlI/jYmZnDWyljMfAMMMQwBYpNtr2JPpRR+6i2F
cOVGZM24IKr5wxTOTGE5VunNnK4KtoE9Tk53YQfBKY7btVIhoXXNlrF34R8lXs+EY2V6AnxYyAJO
qkqQktfIfLSzHyN4R6fCmrdgOu8H9t/ounF5cdpbWfZb+kGWTb3mjONexTehRWWcLIoUC9RE/GN6
bUuBPKw3C7vCVAY3ImKv4cDy1H4H0rkjJVcciaZ1wS5heDb7EmtVssMhQFYz5vJfnXwY1SbS7X1g
tlt83foHybalWfxMv003yaXESmoM/Nmphwmkg0H0EXAp4H4L0aFybDnwDutvXolvndjjb3zLiDXX
XwOGJzVAPLa+Zc6g16ZsQC5+xgfkmXg33BpjeQB9AOGx30xoVz3Ztva3UM6NXPErjfgd8r/XPs18
rbe/xEUq7Yt8bBJ9SGJwSXyiL1cXgL6uwJk4E5dFSU8db7hMRAfKyg4hoQrinPXGC1hFVvKYuP07
ACdsLOUB8Rh1MXC0HX3JuHawKFxVRazBmjPDforiR2BOyrYOupgln648je74/9idpp8846bMXgMW
Ws28VlELcN3D8uWQSlg4cmaPJ5tH0sPnaWM/QIFkmO4wUOTRMFex7NfDU7B/YlZgWfReTDTv9A90
Okuh9xJIFMZaWmXRxrmrYlmGoADJlOFGQwu1qjXAFORXDVO2cYR/l8BJ0ydHlPTmEisZ6U5Mles2
xSlbPjwCdpH1UnDtE3tm/Q6xhldJjScpGfchCZORJL+E4CaIXItQA43Bh4ZMAFwXfqk1D0J3OR0o
1KwuDHweldqtXMwl6KsS0oChnkLfQx1l68eBFtZkyjtnzTWcLqKa++jex6TYdv62Bc0uUbALIn4j
NAUJ3MfCEaqEA+MWTnN9z83HVO2NqBAQkLsFIDy372cqSpPEgzcWbH0CqJYV6StsnoO+TmHC2Lhz
TH6/nAKtgn1HVyVbFxaaKwFeEIcNUEZBZc2KkDAOoWRfeVTYQnuW1Bcb5ms0cIEkRcv5iAwGqC1Z
jipLUUy5GgYKj3d1iEyI3RY75zIMgSlEyIKEIqj2KuAZDGCyWlIpdowvNwEsV7IeCN7NhPyvDwVd
RCht3joSqAbJWggqozoqTiIcBJ32MbjpgTfGgkvjKidY4pv5Ut8hoLEm4zKyLFnGjME4B/ROjXAJ
H9c8KvTWwqwwyN0MA7Q+QDVdmGzSxFiV/BESi90Y5iVeWhdaQA+0dFVsIfwQOlnazSdPaVTGO2hN
S8ub/reJ4AlHqzRWHbEprzN3U2KX9uttoxFGDKiyKDJ6QzooKCrdWdhjsRTDxKSmll0bPElCLYsR
5LS2zvG4Sq2d03M+N/E24I9YU55C1rp64xdZg7powgrGqDLnOrkCH3qFDLIMG/xFvOnDLtrAyp5W
vbHzEPI3TdgZtBdnsgJzhpr2P4HGzJNfpHdBpKvOJvzzDP0PU/8wNzPy79GfBJPZVXKpqL9Vwu3L
uQ/IRoABl/l3DSOHh6yhzcDKP9rqAsrw/+QR7hgb0KVqcg9nFqWGHHs+MRn4zuRflJxd7CtGrMMn
3Yh/CnescLwHykUdMfvyBsawtBsIDAXJJXcfSXO2lJ/AB2KKBcZy6Cd7yIxfB3xEYVfesNsbSZvq
l0w8oujShS+9/qUyPK0/nOZVGo8RwdZg7VorVClFT1CQrvpRcCdv8VT1rFQy7N+dPFvyoEWrnnnK
i74GPNrAG02HDMdK7U+BfwY7ToD8LcIPbeM21N8AvXc3jFVGelblbdRfafxrm1DDM9h5MEovkptf
fw9D2mWXNBUP2rtGmWwHm8TBelpCftDY2LbuL5c2M1sHWUEUrpl5MZ8gjLFR+9sEW065tUkjHnVs
vIVfsZb9WEz7GQnghqWRC+/Dae9RC0VmqJbGoGMAAICXZiufXo6BfcOAsSAbeeURDQtBwTgJ4RGj
PHjnnl4XSwHo40GU5qMUFDYm4oQRrJu9q349I0K4VD1WtgmbRJQObtKSH4OHxKgnF3P8mhzCAMPB
OPBc6dZbHT3a4dUKgHYwWTJucw4RzrxF6U7vmctF9jSihWnvBOZcZecVS7taVN1fZP9DUG4Fi9pp
vnNQb1yMvZhmQGZjxcRdjulwlCW+UznLCqaP1sL6as2nsHWcHEfQRZ2+ABDpjstERW9nOMkoIeKV
4VOp2h2AavLF7PPg3pdfvHIV+0mDGx/1f2kABOKqRT+jcVNxxJvtr2VAhjdv/DiN8Z6JS1v8lQNE
8ZPrblJ3LpBf/Pe+DZaJRZiYV69Y8wdJh4us98FUnxp6YGYA9aNVKK+CFZpQ73H4KBZBfHObzwxz
DICijvBm0yUgoZguto5j8oM6lPa61B4Wi/umuOTMJCkjqCefBfNAaMwKZcC78uWyxLaxYlNg9GZb
Fx7HTpyp+sRHARInviXASEb1URSM2jiYSP8EHW5u71x0/zqNPXa28+qTVVxGHG1uAP8DLVxkjJw6
W1wSCmBDgmKyMvKUnBObVXWF0cb+sDCHF15LLy02SeuLSvoZsIiGZzdN0SPDuys++YIIhtv+K1dW
XvZZ4UKrjWfv/USgKApWImH0jSI1b+Kz2Rzr6fZY7KU8S+cSmBvPOIbxmf9MwmVQbBPzhDe/VzDg
KIDCsRWa3NIJXPPhwRPvTLEos2Sxx9QYY/WM+w1BIDS+cSHUYWNK/+RKrqJNt47xmjodqclCOU4h
v1Fseid7n/5RkcluDCt23LgnuYlyV193Yc2pOxyAMABJp3sivHYlD+lI5BXSkhYPez1yt3qMN8O0
t32yD3pq54Z/tq6tKpAQFGMtZcdVSzOoGdVoTtT2IJ6B/6mUE2hgwMC0AFS3NBCKiblyfcmmmNtO
4WLPjM9Q84+Awr8DPKB+iNLtNNco0i7sej7NtF71UySLPKxs7CVv2DKVmwhtU0VwciWwN6/YRUdR
m5CXopPT0cIRChyj/Ydea1es+qQg+qca6HSWDEv4v+s2eY8MnTUlRKEiRuDMV0YXX6nq3A6dsjWm
ctGg3yWMVbnbLpIJ0F4X+yGdLmscN1NfTO9+FLzU7IjQnRz2jqzoVSKu0cUvYQZ32k0vLf3VHTEz
YeMT0/0VHZ/rDPkq1b8VjGwdbbxwESZ9TRutteN3pK3sbQ4wy4+z1ZhYG58Rx4Y5CSADP7qzBXyv
hO4mrpuNgWrp6OE68GlxATsYMvLpVI0UiNogcoyGhKVisnrqxnXs+jfLJolnZO+63itvutU6RJ83
QcOCNO+697FiMxmw9adF7NIa/JZ6rr/bEw82LBHufD4BGI/Yd7LDncxcHI79opsNncQqUmOzpbKJ
uUz7KWnitPTpjlK9RAclS78URtPupl7XzEdVSYPqZijm3pbNSosqtnAKZBTjyBe5iXHKFKwMZ60K
g30sDmZWfgq1XY9g06fEZTYtjCa+VmdxHR68LwlRb6BK6i0QVBUb9jlh1nXoeOAlMJ5qg8HCh9fI
FRyo/hxk+p5446XTOthUf23SHhODNWMfqn8tlDpG3hJspqpk/8acD6npfiqMbsqPDc5jpD+qAvTR
6zQRT1EiAo5d/+VWu+SRucrdwpzn416r6/JElukzIzZSZLR303/FKpC1AEkJS2jfvQepy275oquI
xQJahN8fa007mnztcH2OndOdha2eQ/aEbQxdpLzpcvyqZHgm8PFZvpxoYBZl3Z9PLgmQnrbf3KHu
73vOMSODLsrNmn3PznSHq4Cy71jvnRut/eY3gRZWuspTqO7ZrNKrxT0Qp8DCttOd5RGxtFfWiE5f
tJfRNk5wJfe2Ee8Hln8CDqyQdIWq2wqVP4/GvV+Pq6LNrlB5bMpwMwrOVSVArNH6WxSHL99lbSol
IXsdzTgH155xlXNyfUEaZVH29cKg9sJzVgaM6RQTTRq7hwYvb6QEq542XSqHgYz7VE9ApO4K1qKk
DDjYQWyc1YYqUHrpJS8eOrWAhTdvpfqnJUsPfZOE9mh85z7gpxxlSrIwKLRmHQcMws5dghupk6+o
HTYjLp3YBMsZ2QujaJbT3TAE+uKO7zYqq8U2l9/IGrS9GpZnI9eebjLOxvjdbpVtzHbdhWw1BJjx
jbd5ol4M5zMGEgYGnN6AiJQT+1AwnSAo1nbmnTAxObfSM0k2I4BT+E3waG5FUEVM1AUAQ3Z26Ixp
H/cmYT64gg9498+3hy2wXXyQ2iJs5HoUuAhNDfXw0xxPPf5RSomwZ4cwToXXXSw/usAJPYJVWVNx
qWJGakcfDysG6CaiDjIkkpHJpaswRjFI9O0rTj2sIXT+xSkBGqCeBpNWDJodw3OeITLBQ7EhLdZr
3tr6OocMGvLQl65+jvnLsO2zb7nntMG9D3pLTxQM7CyQX7YTXAJGXNiTW6B1/2J67poy2mRsGKQ0
17pS7gdoAvqEflXyTWpwPXOGceNHzr6ofhqsvKK0iGukW+F5ZBGIkqv2we2NvfUKz3ZQHnX+Asl2
oS0BertxcUOSEqX+WeFqLsD99an1GAftGanKv6BPz4EYFyDknFcxJEdLJKtU4oCklcuyEegIlmda
sM2t+slF0gxhFm0i7F5c+luIYM5dLxbchvhf+RtAKgDK6JohJYRhKT+PzmZ0P30OpDxYmc2VBuBC
P5A9+SpoGKz2oltr9TaKAKbxcdyb3X3MObTXIEyjZJqKfI4U0AT+NaiecfwdAlKz+KvJJjU+wj6G
w2XYh9uCK4JnnvVsU2N15fqaLQpxBRU1Uutnfkvij+VdM/6GMnqL6nMcf9b9Dem1f2n5acw+WIH0
DPfmtXHWaG/c+cr25XirTNtIbaO4W6XZFKB6Km/m+Ad1+NeR32S96uQfArnBbR6G/pQ1mEMGPHIi
jfIDponj7IfAFbbXn4TKg276cgcqd8zftPpuSsxnHzqgp0L/cc2rxscWB/oULVtiW6+wa2SXMQZm
da/lB1O2Gd1p6yZdxnBFutBRf7EgsC5tRboYJ8kC52BCFrFLGSvLB3/4NtpDouNthidpayo7J7/a
DvnLQ0NjXn5OKqK1hG5qbkuF5xNz+iMrsRjrDQz5I4VyMwNKeCJ4cvkLNzZjLxS85mVBi1Tyk67s
YWyI8UuKXd1+ON02YPATHBEIfwor7G6X+tt+OILOqDBysYlMDg1RWDKp+l8v+VaNNz19gpoesRJG
e6c5FM1R8wKisdGb4f5GrrtNSTMx//ogeHzTYrM6sVxndBiynqe9B1t6BRO1D6+QXqYfLx/vQt+E
AX5S0JEJXqwyg36/Z75TCa6a35bLvvup1Ru+ss7byXpXAp52QJM8gvyncT9HyMRt91TR8pqcyrGX
qexryW7gjCU6/uVuAUuz6Q9Ot868pUIPPZ3ZchMa18A9MtCnRLgtB9jDt1P807j2gbMwxVcCYVg7
+9XRHBfENsuQZhNO8HtRInk3v5b7Z8h7mV3pdAqLdwR7zf9J9VvDFM16kWfARXl1/GuqsFTSPzPr
EHBtrn1wfsNXYR765oQ2nFowW2YwSGuLUOY7D80Yk964a/IgdCj3hHon9t21G7C4b/3xX2jtM3eH
8SpvUFXpzTnZyLbuk9tLoH3GRJprnrgegT1PMeicPNBX6FzIPCdTfg7s5rM+WbiEChqQRKxN3rQ+
mZnZ73Tfns4Jvnggm4gUw9krDgNnPVT3qAWP/5WJrwhSzPRyOyocf/7Dw0VMcxBumWjRZoe0X4b2
T98/Pf031v9s5yb5ePVI7rpLfw3x7JLOzYgr8lfbAe4q53aNyat86v5egTZjzyN82CTelckRTZQx
PLsm6JZ145/aZiPrYzruHHFptKNrH+36PUvPjnjGGLI8y3hziJ5o3l0kZ4DvinXykxV/k3IwaiQz
8j8/ADvgvlyoIxH0YQ0pHYYT4J9DaP9W6ZaOdhULqXpOlPOg34E8c0VgW92TjHvnR68SOIF/oPEj
0ctHpd/N4FATs9bSJaGtQeALOtgdxqNHGPx5xg0BxSY4KOkxyr901CaTQKWJ5qayo0RVgpv7K8S5
D4gfFI8MoZSXgOvdBu9Yxv/EeDDg1mjPtPo3PWBkTNUp+6YBT9X+UBQ7AhaDfU8Qu4P8Taa3wNia
+qGqlmN7ZNPWEzLXbxGhAde/esU2S87egLFnXssnVSDgwTHG7TQWnaa+cxjatY3mn1h8+Oi1kpRB
f2wncAEhykZi/u7HEhwKtJ7UL+x5ogQ2Nc7Wg0b7V+DiUsbIcB5GYnWD/wq5EAR6hOeSaqOpd5lr
KqXTwrlmiv2e5+GXklTfQ5osJMOONohfh0lz7rWvhPTfW6mjYbgsFwW9vyMFcizp1XNvMx73Ujza
rMN3H6gQRwIw467jzikRoUc7o/TKs+nSLmNnkVHSWTXZQdNLUFQaoHYtwAQLUJufSKUkLBDKeA75
3sStO6HXlO43qUpMRPC6HSO0FoUpMKT7xCjYsvxB+WAbFqYT6oDeeBJINt783lhrDpKPNAtkXJMM
RmzGXOViS5nz8GUruyk2DPr+LkVBxq++UmR1tg05jztj/v/Ck7oNXIB1xeozXI4ZBlynCUMUDpsP
2ggfjzQrZPFRLutW3abUqCDt2mfVLVlHlUBnxoG7VdmvGssdjnBcTRVivxUjGDcD7vxUwb+Od5xv
hjX3ZagvqWie90XULBvJgahHXKDK0fvNtEZfJlDNCp0lbqxs3EGLwLGIuYwyKBCqTWTSDAee4Wvf
GrtMDSloTAV6taLsTYYolqUZ0yC3dPoyeTGwyXC4h9GvVp380Fu5uUtPiaDJ0kXUbatqIvsEH5KI
dzMMn4VCnqWe2LhWnvdMG8XOTfBKFgFHyPTzhtK/cSnnxrjE+6KraBr3fhzEcjUHIGeBlqsA4PJ9
jzZdDHRJEXy1HfvrmcOVrW8gLzv9wPsBegWNJsrboBGCYWu/iypzWDe1+Ve7bk7l04+ZpROlo1Rm
slXDzUj1+TLtSlzfNRI7jW2Aa6NaX6J05urD1MB2jvgQpKXvQq24Vl1dXjU+4KyVwcWS7uqs8tuC
bUOVj9ixJRHbtuAVb3LpbIsEtoECuhcn6yxsSEVUdnrPcQWJ+jUSCAoNS1vRjcipqRnzEH/pbBBF
taLWaDHkDqVeXbxkGeliOJlUv+m9Tkc0OryTq0tha3+ljsIgnYo8IrIAv7MryAUPBJX1VrlZincC
w5ITWKR3Lffyo5tVFQ2Z7covn82IqdJxQY5GmZlvJH1cQ+sqhwimgK/q3TaOGH1CEsCQ/ffCICuW
OjFG8pBXbSp3Wj0cksn7oLY+ftOyXpkKN3ivpOU9Q/Im+8JuBiI9VVBVqC98EcPD6Qll9xFPrIm6
U1R4JowayB3/YuaD0N4PmRufpBw/XJHmy9GNVqpiGvMGQCG5eCPdeLlnr0JJMVXmBrS74OV8Gwp+
iS16ZqLRALUMDM4cmNn1LDuvI6ojF6Wvkot2glefkYMCZuTgqonVSytGrPTjtUe1W6Uly2RLKh9m
4p8YvPxdX3RAWBrSI1mksMZoNBQ+MGedcxocAARjAVpL9xyHucrZOnRiMYMEZzhsGPNFseNTrc6U
KIHOn0zZatu80C9DNiBJD21ms8uIiRGE7VXL43lqsmKy7FhfRjUh9AQruW4SWil9k8CsSq1LwfWp
8d/KvmvmnQYPAz/uvPaQuzpzlDOjtzEb68VnbXTpW15QKmEqNekZXP6Q84MZjS2YjVq6OHKkMJeK
XOymCLwqO+csVdZxxTXJaj0oLmyNkhhHvS1rsGqVv9SR67BK82Mw05x1AhtlWdrsyMK2nwnKOKhB
jBZ1a5Gi8E69xCIv3AFMPtYqQNrtph1yfLTx+IpCOroUMOlLlJVbnNnvfNJWjGx/KM8AV0cTebTt
HsD3DSIIxQng1cuKBetjVzIJaD8+hBmrIJdBB88Gb9Ul8fkZx/EgeIDCTaorHSpR8FfpBLjEwFay
x4IAekrOTG6+qmwuaUaEOM466HHexctguik+ESx0Cw53DIopndILWTmPuAn3vqHs0N0Uh1PaK8pX
25l3kEJXSYhOJP680zUdcH5FryjfXFuCzxOq953C9l2ZMt4WBosvBW0Ct1BwEhlvEU0/R3q7HVh9
ArZ4jzmzZzYhoMA2FkXDRsAdgr3ehYhJA94WSuT5ltXEG1mlpU1yh+JPG4k9fruG+klLxWemfXfI
SPFgU10P2YGW4Xqh1/3f9Jx27VDxDxUUZvcg7MjYRAZEAUmJS0kX3cx1rLMT8FZ30pby6BQ+vA3c
toYESeKDdQTHyZthYg4WsaGu6jF/TNB5CMt4vVW1XyQK1RxBq8+9aFpP4TcbQ5Rxa2RTikXjZkGb
9nqLcdfSfyK4zxh8oKRP7Lw4M1/pWKfnBitmbx67Md16yfAdFlKnrgV9r/WnbWrq0buQBdYSaipH
L2GhZHD+Y+zMdiNXsiz7Kxfx3MwymnEwFirzQXJ3+aBZriHihZAUCs6zcfz6XlRmV6EKjUYDF36l
0OxOmtk5Z++1SSI6cnrnJMelyFoVskk/K6LOamfNpOKO37VBg7+OWrFuvoqBPm0U195u7E5McFFx
d5qJPNJHrwkfZukXe4TsPjsk2ZbFdu58w2LI2HvIG/h95b3XCKaQJJcGCUyp1OvuElS9sLlujOMC
nhfmHBrYSDG0L+S2/XXACMYorCArhxP0czgyfezeBqwnDNrpdd4gYLozVFy+v1Dncn8pNpmRY2HQ
7sOByp0kOrUpC/CmC3LXOf1DQcbeeQoXpp+h4tm0pHpKfBFf2+PW4GuXPq4k35ApVjt40xhKQpLs
8Ms1987E8yiNURfuFL5Yi305KBbTPiYIsPcQWVcVnj93Zp+a8VD73Mehcn5qsTxUliOpjc31LKu3
hvyPdBrQjMS4ca0HHfTRDtg8TxlT3Zk5uO79z8gOdhX42UOdihw96HkI86NrsDKNcaG5edgTUO3y
6oQt3DD0LlbhcSzFvBWl+FMh3jD21xgHiKZDP8XdVVpPRQm8wOna3023QnaG9r6YvXFjc2xMLQ+Z
EVSziqyvrHCvct2ONG+gz04Y9nP/LfElqCPsMMhlz8GS4talzRDSZ910QXpOCk3OVlK/dejGN903
WqTFTWxvRFV8zti4ojEFnR4zhRm1/dVbwVkE2ZWsOHNKn8OB412lrLsAXeL3rk8fHcFlGQTou3t3
Y2SfYp56Cq1RXzb+c5ACByXn5Wv2m+gwGzByjMdXPnOILyqjNeoyBeFJstI7LwvWFDxA85NPOABz
kNR18WAMOcGsgQzIYVHX5dC9D6a/zdNnertfcTTsE2s4kP62d1HVaPFkNxhmJjMyPHYbfMf9l5v+
CTJF46tnpFTh0c7WrkFAKmjv52+F5z0joeDK4LVIFU7HvKq4VVP84hnwWVmQnzUA2xrw8IBlEMfe
YlibCQXbe95hSgDQzKhoiOdjxPG36ynIG8mroXR7M7moVdLIPLvEwRNBQOsGY93ecMiDKDPa+E4Y
BzCDPAxrCnEOTWWuoRT6lqKbHHz665eVI0XAklHaj86mmj0XFw2WWI3CbFPk2Z0b0rlMC6H4oLEu
C1feLM6AZkcQ8udkqIxqNvI0pchn3EvqDbm6zvwFdgqLRKQSwm2oOJGRhE7TkuIS2Vec9sErKUXy
fMBsVEHYajqcHIIcRelgqdfzi+M0j3l9xba/Fe345edwtaNbswBiGTx0mGbo97J0T+5CUniTmc33
Z1Trt1mq9D5M5xd/rKiaTMPmrfDOF0gOphDcPohxpjbibVyC90iyzzZ0xS/o0y5ByVbRYMydx+6A
/IUL1h1ucsDFNuk1ukbnkIbYqC1LPnUlNho1l5y/7nsL7V3U9d2lLernuOZol9SSxNK8PjcdmCAb
d07dEz7oWSnpPBIHlJVBz/CJ/SwKTGWVSc8eZSs6nI9iptyO/wSuP+5aBfAwpprsyHZaDViwakrv
6PnNBCWq1DtywA+d1U9Hp46xrg+ouluPXmaADCMZryF0YzGox7NYuBQW44GDXUak6Q4QEg/3XjUP
QHfFsqP4XCgqxs+Q9nwUo1pqWApiC7kfzOES51cfPYbeoOmgprtOFyla9ozJdDIgggWo4XvPJhMv
wYTjpiSjqfOLu3ENtgnz/rVjjeLPRvPSS15IZ35FNM0Jh7koAID7UYhPJ1oV7J13nYn4OY3pDU5R
g3C6wswP6YcZ72jtFNXnxTwgxgmjJyezXq0Qh3gSOQjibKbEjeN/uhGnKUQYSJEMYM0phH1Ck+Ky
y6P0SmPAtIx7iqA/0oBAXdnqILiYs9WRI8u96BbYafWZlOVLoZb3qqMYJbOGno531GV/pacRaGHW
25seSjQKdZSmGuUN+sYSEkBmYYuD/n22K2I4mUUY9qI3e0WkES+GQFmSnBD6D8JKeSmzAHt8FO9S
SMCovfxgO1Tzqe768ljUDYswa8XUXYOohK8gE/zYc1yc8KEQANseHC7iOaUD0WbgWUmn6jFRuPF+
WPLfk+JEHHnYD+bymOTjV0ls5WXQSNKks7uszp9s2apNpl7QWv00SX02z8Udp5KVVgN7f46RNfkk
TtGs3I0+0moVECBIhfeIGOtPNsUR/v722TQ0bnNnIzsf2HSarQxodgF6yvDtPkq3vJCtv5tT97lG
v7Wk1m+/RT7t9tVVKVFaLIIdvyZyoEhYoevxp13RbSX8HWxEa437znjElPQIssTMycIheV1bZF4U
nKYH+LS0ui3GaypotpG89UposKPtXDvdZC6PaRufKdfBn0ZJfIqUs/PrVMINxkYQKaYiyQ6jIMQs
0sPoZFTN/eDYOGlGV2/hr808PaTDqOIl6OmWa8gSVkOQZa8jxC7DBgLrm/CqfheuQYktDsMl58yh
+udexdds8iJCqjD4DBud1jEIaUET5fMqVHNpzfSlJtYBrvAkun0yIHMLINe3RSj3dh7DsTIkPoVg
hldxHF5SjD3m0HkIXC0oJoaqZawSnDqueVys7q5G1mcpQg84udHcKn6neqDn21wPffQ1GvFRkLVk
Gw9LAPyTNF/OtrbPwGMpGcoYS5GN5sttb5sB1JmXYIzPcVR1E2xBy12IjpXLQ59zqiailGFUHOwV
1wlHZetgEZQtJljCGee5skk++ih+pZrjb0gMFQb7qBHVoXFQx1g2Aclxxt43rjSXahfZpJzMET9r
RNHGAIKLnpafpaen3DS3qbXcr0K8Lpr4HSgG0j6LD4l119Rk5pWle0yj/twG3O+N7otrkrIvK62Y
Yvs+gplpEhdljew2zxJOGgGQSLdE1NDYE38mGVNN5u/ZGV8Dsu6M5Twsa7yrlvETDkOsA2zrjWo9
loQSD5skFcGXpuNkz43FsZZkshzBx5Ms4gRNf3yfrFoDrEbZbI+X/vqTArxt6UCaX6itwxdpZTCR
CjNsx+CxMawRpnEIcRCvfsQW5Kp3UolwPTcnJ0pPxdR/sMTgWMswZdA72OOG3COo+wzD4bqK/OjS
74Z7Xou4t14DgsBdjMMMSSExYp8EdFOsjUOO8FE6USVFOcqM7i6q5W5eYzWK+nkeygfTYTBJhMK6
ar+FsaD00vwyJqt3TTOdfcKM6GuzusxcLHXV/cLw2WzIwPxEeXluDezeucTikEiizRbJKSfVdLbz
0d9aQx1tzFddVffK0gfXtxDvVMS+QOt70GhtVndAdylCB/UcmRhj7lNtju2rk8jlaCQ24XIEyQDW
FSqESGhDjw/Gz/du3WAsbDiR98XqiZ2wZBPq4KK43lgq/AgcGkTBFD1aaj8n8oyS4g/BF3o7j/Dq
/Y6cQAcddky2yYVL48SKKHHDYILOVD/3ePbPy/Tp64iZnaA1nK3BIROT2cHEb6mTYGyqi4UGM61u
Y0/kNxMnBvQkoyszRPfsVWAvCh86h0C+1dRyviz74Gc8G05iCczbXOhdtFUkBSMe5ChRE6OiZmCo
IygsOsKkbqTQBZz0c1CecyGN/TEOaYucbDUK0npvPPfFjqIHulo3hAafisRhv2aNocm8MWCUJsW2
5PbNn3aQl3Sff3VuQUAEK7zNxDtvYXWtNSRqbZQe7xQhNLud41gS1ocBJ7nw9HCYa2RCXcd4xPZY
gzmhrj3ESwAPkCY12MkQxc+lsELIgyRBEdyGt4BqJs/Tu9hyxmObr+yb4XJx5w8rLd9c+kTacQ9a
Ixdc8L4OqNFpmtovMuk/MuG/eEl8CT9wQvPEDagboD4JmmryHYb1KZaAM+BHvwtic/EWT9fIjTb0
VN9zZA4dgieDxVE6GbGzTcBRmpPL0kflJtQsw6L2nkZruXMJEaCABkntrXuduuIgN8A0SZxdiSan
c4lDaIkdAIV/DE36S1L4I2W1CZgamU4FntRbTVjYUCBxLcKsIOUs+Zpk9ux33h8dcg9StXclhv6y
eu57jdWc07ccAM/0Bi5EkwdkaawPpJnAryjXmSjeP6b7kEZtDwOHK6/sOi+2Qa3O+GHxJKALKxeY
B3i3UkmQUzKqY8orvZs8cJIxFkWdrqxCkhXnBPObceFprhoZ0tz+TAtOM8QPwQKbXYTI2upAVDty
TdfGs5ZbKf5MRf/ihcVjSbK8HOQDKOL0Vo3Enlg+fNdqBomatcujikP6PdHafYc/Gx+XmS0KsGyw
aYrw1ZmK1zBFSDqHtABX0F4RZVAy4/atIdAp94F/4HZm+bWCDl8FJ8w0RfKxTOk7wHcV9r+WJW/R
+TOPIRl2pZCBqlGEPd8N3JRkjLym6+sW6JBMF8iI6lh0pXlWzGfcCir4YCpErDXJPw19pK3TZvMm
qJmflA5nntqF6d72Vbv+gh/z7L12hHrg+oqY/OC0IOa6vcp8kNpqWZgQZz/dhqagr/37oarRWFiR
3MT2fughdxZBFd02ne4uOIXLfaXQa2UpbvoSWTL6SYTX5JIl+4GAMV5Krs9QNerQlbQoZxTWsDeZ
T3qzBnTpYKFH/goHiUTimaOqVV6IDEZVPs0KaetxQPBL0xLtcopVkcYpT227GTSo8GqQwUVYm5aJ
WcaOnuyaiulyMAQQ7CQzYVXw5cqBUkEaySRgejRE5KKNF/YOg+QU5z30qPl3jeCzrOYPuWZzjRZo
v8V74l75PcyeQMmby03OmLQgPHCf1vO5krgv+wmFWpDDnCsdnw5ITQdy32i+g1OV8RaN0NJ+jVoc
XYCrdsTwxPaBeqdAa6xSz0cfkpIvM7MLC/MWekW+zR0GCKVFgPzCBdrG1U8YBW9VNYCp6ukT8KzU
VswBto9WL929JqKADhvWqKIF5dJK3M8L84bLglDfyNX7YFAAKTXAwt59VF3u7Ryf4agF9D1nD720
c/x14nZslb2rNRE8HidMr21fEPETRGPOVoaToVn2tJB/5r4HLgy/mT/V8OBsRqJ2+TsMx6NyS4tD
JRPxYelvO0qEMaN0NNZErp8PAiqHqQIpAzNIsiFkrrlMrR4DpZHrZHkgmfvB6b3XJqIHZluA7cLZ
IwPYbo7tMB16DxQwfNdyM/0posS/RNQfcqCzMW0xYrSerXoxNx2Z2FhFp6tOWXsac/fWbLrLlh4i
tnvyAYksu3QsoN0K0zl3or2V/vjoBwpKV4ge2J/tnUoWc1QF0smK0dZOr6KNssctsjj0Ldy0Zaan
STIHOewj/FoBmCrv4DVhguoGkkbboCLf0msEHe7J2rSMj0+2obVToUpommM3k5iZT8Na3nJ3Fug+
knTk/OAWhFWPkDACoqaKpqILATVL2QxRJv82FwqTvEMGeBSLc1Fym9YcInNfD1hks4e2Cp0Hz0wX
bkT+qJehlKYXSliOj+KX4C4SSalmmO+V8JI839vWRVZuVBtm2zHHszACcrGUHO5dHOdzcj/Orty7
kpRFlyYjvSRP7G1iijnrBqg2jWs9pHa911DQRqzqx3guX2xTDIfcq669EPCMslySemxFVMUktgRo
EDYyM9aKGuudTt6froBaqL36w4oDMFJN+KyBztAR4MnOWrJwDZdCMs0wS6UPqT353TvgXWLhfQ6+
IPwaXWc9YqRBYjD7IcD6Ppm3brrsRwphwprkeFliQEgCgYIa3qhajT45mFtE31g+WKo3SJotAvJy
R75Rkf+q02UC04k+fWmY8hQj0bLv3cQ+Id8cRHDEbdFjo0DU0/KWuUDrYvd9Sq+nmW1SxeMdHF/G
A9Fd3zkwXAOBg2yIAFsNzDWXN3dufGKhmhcCmL1LVHmPlZM/jBZZMiK2f3Ve/UBuFV0KnjC2bPqx
zGhDOg6Qh4AFB9k65A7Xp2epPxJ3fow7pOvGKR/nyXly52Wg/QWLZvTs597NDxzgmVsPOCoblMX8
2DS8oTKHsI9uhIAUXF3LQ9MHT+3wapFp6XnLNckk8oLWHUwLAGe9prtr/GXYFwxbY5cIz9bDflJD
jJT2fKTTFDGlJzeY7iLVKFk8vUeSSERXbDXUTRIIxTIhGa6vhgWenrwwTNtUOLBjErlNVm4/zVcV
gLQU+Ta5z7wgAGFaDBL5eOi4KReQjHbxM2Z4FOZfUdAeyj69bViKuz9ZwP7t9/Q6BmZTrXWUQ29o
vOVwpdpqkzEsv+LU1nFMQrFRWVuRuQ9JUvwKi+iVKSDcj4HZboDWKdxFFPSDXpiX0SVDHhbxI7yb
kAi9KrgPLMn6iaVOya2HTrPlnDqV10v1PNV4IQXM6bZ67kbPQaUMRzUgmkQRHR1qYksYkxtV/crx
7lScgVwzolecblKY+wVyJRvlUUQfJgPQWkr+r8ERp82FW7y3yX3eDzToMLNigOk5s5PTukmw/JCp
R9/20zZqT2R9zA2ODGjpIUInsX0p14Wp0fQuUQDx/Zdq3tBsuRCg+NdeoIJ83lHUjZSmLZV1lDiX
mFjVNqFVXAQBqAEGwnWyL4m1hclLq9zrKStpWzGDYvYNExUloTNCiuRc6HyQEHM5MAoUFNCYnTZN
ZV86aF2K7NJtmBLVS/xpXNrAZXA1LUt/Mee08shpGC4509yPKbavjMRyToCwJmNCZBEr5Fbjkt/k
AiCzVs/9VRsEbNrevrHeakyy3eBj8Uh2NaFkOWC7rKdAr7PbNZE9QCg7CYonnR97fHKsbdcULIbX
OLqJkB8M5bvwzy7d0XzNTNUFwUQJ+xw6aYFjxP6KSgHvWDev2vSK40sV7DxVYReF5xkONvV1iEom
iLLtmqu6hvt5uH4F4JbZQqQLDzilgQk0oKCyz4cZ10x5Te8ZZ3Vzrd1fCNAKV3ukwqKNjFjaUoJI
VIcfPsiIpsbNuy7Z+ByAPiCTnLs3uzY/ZciymLn+nTTqrUoDqPk2lRFwk1pKcRkrWqt5nTDrtvLn
3lE7zyo3pjRPRlDDqBksoBOuyvkrV4KaxEbYkI8bbOq0cp8lYWiy7eKfToVJ1OtBIjDMtR67AtnO
lA/L9eKiFB48r0e15JhjQYYouBd4PKR9U0IGbMODst6jtB/OagA0043UONMrm43o52dvSaOH7weU
4fNp4CQX+tZznk/xrfBHbDRI++8iDc5yKKZrpiTNabGhMfllWF5XI7OuWQ/ZPdPj4KLzI3GlrdYl
dgAKx+LjXtbpi1O346NltNoMavYP0TCQ5Dm5t4lba9RIdU3AA68CzZj8WNdof7hRjrh/5l+BLzUv
rRqPftRXz+u/E1YxKsS4Xrj6hePsdzgv4ppp/3DwiflUqa7enC5+tDrlPFSmwOLGZ3//85J5Hkkn
jd4mQ8/0y9QNhWca7wsXQXlH++B5RaV0ZUE+pOr9YyS4Q5S3ZG+eU5G31Pi3TmvNO+bd1Wu8lI/K
9vU9067meYTn+f3PdGzo89e4fsrOby6VjPXP775+OoXlfqww6E4+B/RuQiCPKTyAr7qex+bS3VJX
w7MaLLmrUTc9VRV88U75hit/G0+x81tONc1abfRjEiAyKSc6bKZLojvfAFQfe9VeiGBsr82C3Kcl
LO45GTP3UuPEePINigOvs3+NnZPe0m4jpMCZvS9Jj87ci8AVDzprg7u0a+9dCSKNn/zaJsCuRajN
tcGv1eYjhVrUzm9JvXzWbtzc0/0bHptivgvYcR2f8fQSXXVwQSB3zep6sTSsMbt/zMm/2mjLfasb
BL9FiTVuqdvsSiv0Ogr1AoWQ1Z2gy1wkICj2M6LyJ4usRB8eWWzX1aGTZuLagXtUZaa+Sr3oaR1w
7H0nDm7muP/pK9OdGqyt8JimI5C22I34iJHWbc9KntFcvJmz3BBvOR3nLpeoohIcQoX1K19G3vPY
M2CDoZ6J8rs2gC/X9kSx9MAT7rICUHnH+ZdkBYDf3w+Fj0RoyQp9Re174wkueRHK8eSlw7KLFg0a
nyvofnLkZwSs7X1C8gck0LlVKcGFdFEZ0vmhuk3wWE3crfSjumHrhXXOdSKd66qukYF4YqcFQYV5
2/ycQjID5AQVfYEBOrNXxRVg3jaZCAMQEn7JuOwAYcAztscPz75ySk6HF0vi7xZG3FvheOZqHHg5
Jz8An5ZexfOIGSox707Sc/vrbD7FHgxk+Cjp5QLVTVx4ddsdFJw3fx22x7Swlqi6DWx06hy1geFY
UAJaZuU721kTuyVHVXpG+zqIEQn1Q+KjZEPnOgobgcwi2y3n8kczltHN5IHF1jlH4KKdj+wa3tHP
ALDFvpl/ovLDL1cnkL87GYAYW96Fke25rDEhdQbgr6dzWo5CXo70qq/nmX28Gk1zUnAjdREuHAsF
pYq0EIhVYCvYzw7NJCm4Zvvkw1nDG3UX8PagJQI7L4O3RHKTqXx9BCJRvtIc4xSQmZ89GHoEuvSj
gXpabfw497Cfut6vtjFzS0bCwlymwoZcjsy3ngr7SSqEgxHXw6eQ5V3uphtrRi7tuNZ4k0JbYQyL
WLubrYl2VoOIhiJnx7dNj42zU7XnXVPeY8K1pL9teDkOuZMcjB67N6lgbwhMFi4rBAwhN7/RK6DG
W63tsAtKn3o6GgznEzdp9jRVkJkokV55c6r3zeQwrR1EW9/OMfgkG8gZuI+Wye73A24KiFBLifLu
F/MahP3Mpu+wQLGl5jOEMZMj2VofOsNE3VpQlqN80Uc1A7QmxO+mypF0Jv1wYmZGHVmnLcGOg7hx
RPLQ16OzT/0+u4H1aS7ipq123+86VpbdXCwORCjFTXKxAJxcdZo0LAzdwdKXxBZa3RkLYXOvXWx/
ts7xj3G13vuOfU9UN/4l37Qnsz6IJocEJeQ+aQr3qLUdHpCgpL8hBWDlavP5UaI5uBo79dsI9zNr
i+YUBJ7BSBIIUnbKjDNJd4g5yW6AEZkzIe/jlayNYcgHpdupvOjGQ6lw0XmWfRdIBW8qJwylD9L5
tpgkmAu96yZXf5UhotFMzta2DaCgRiYkuWpRy06+oGZKaIJ/SsrI0eq8kyeL6nbsqWeDSXHWHnFx
Adxwrw1szKSl2OltdHLZVNKfCjpCiD3xHIyrNNCDIl1RaB9bL+m3SVxh3rGQI5YWYkALOF/fBqfK
jZyXmjynoeQKLMMZOkyKT2MJ6W7FEnhVP+KMrVpkTVEnHvpw1YwQdiusXeUVdJjc1EYbRzpUbGcn
gxPqlDXBri/DcV3WLkrhe0ysnewUWUN2EkPO9y0oeyRyn5fJJWZnKexqz+X0YWDB3E6S7qrXFSD2
MzY+7VSEzwf9Iat0/xTUdn0feppCMOYcn0VHioD45OUMmqqrqO7EbU1Z9lTUJV9KeBWqxflCj748
GRlOJ22RJGcgen0/MEIgVYVuraYdfx3Ri62BZByhcQK4JuXLfpOTCR9Mb59cJx2eVuhRH6sehZcK
9yY99SyyNzW9EuaDQ/mkG9JMymS8Z8E9LZgnb2ynkbjt6OSQy5UHnndaQguc1PrA34NOJS7nDfHS
ik0opZRjkZGbRDF8qxqhrov1wSTp84wv6aoXcdjDl+bfvj+ajgXArjR8oMorV4frmYYb0H5oALff
D9///v2Wkcuvuef0/T/+/ftdJdYQItkTsB20IYPfpklJeuRoX2Szvu0g0OJuTfeVtLfTMA6whlkB
qpKChuRdiQVFoqAIuX20ru8XL8LSv4Tx7VRayNGXzM63Ol8TFDoR39pwB2+/3+IJCE5214H/YfFI
OYKdWhWII3Nhl356gqqvZR61GxwLil083FqClpnbrXfPN9xpfWCsvOx0hEciGcr+Jqcf20Qce9q+
haBapsHdkvXBXemimE4DnzVSNmcHF9s+Gl5bzx6PVpuNR/rmAuRT7v4chOYU2AchTI/Uv/Hz8M2z
eZ7HWhhwE/EDqjGOwusr+P2WWd/9fquVtHKY1oAq5O+sVztk1UcHIesFVDUPeZbhG17w6yXoLyI3
a/g+Rtx9P4AMxWPbOadZiIOKwnqPcdQF8h+ZI6TBOnfVdbs+pE3bXgnJaMt1yz9B6kyHzq1TkDny
j5PW5vRfDzUu171ObVKcWz2IlXGK1A76AMEnLGuUMYyR+y74DERHjgUbCjbRP1MSyRefBhmbwDpf
DEirDTC7xjX+jbjTPZKcAI+Q3VjPyYLtMokBHRdj+7QqbHoK2ckK+9MwC/fm+4HxSrJ1lgaqyhIV
H/CKPcISeqbYEsJhSZAu+9IGVcmMmWym24FMolo88yen5mo7DEGeDsudj2riiApGXzO8PeqC+le2
1V3dDrcpZgLuaVbTbML3NI8zTRr3DpUxPDYLdYWTx+HTjIrzUhq6AyrnPC4sN19vH33OgpJRECmI
kDveG/qrj5EHiqhwOpBEPVsasA2rIiRkwdV6S7+EUC/hQjy11NsyzPrU5nmAAp5KDYcl+LPQI3XN
j+rXVKia+4ZzTgvBsECCsGNsfzQavv2EJdyiyNrYJbRfH4TXhoggSkWl7YO4FUFFXq+TifOYofAY
aDSF868GNcwlvo7k1gORcUpa8cgXvqaDng9yhqQfMshBkbLN/QLyU0dbqoXUug1hZm7L7prZKKHd
MU2PGmZlkXiAFH2B4yK2H+mUbOza/50GDTXNEKj7KSO3Kcy6nNCNyCWMT9FtiVXwkFZEPRRTS1kl
1A29TzKA1osCsk/JBDTCRDrwkoW2/HRSGkojM9x0mMK9mhp5U+b6KU2ekq9wcaxtUJppB6YpeRH8
GttyEaRzk5e2rU0asHK46JjCY+X+FoFeU/NW01sZn6NMvg1uyXQ7l+dKQ5+KiUY9TmtssCero+kx
FxVS3PkJVZtTkiPCqS6+SjNKhmLBgDszUpNIWLZD1wD00GREpoHT3ugAQXaXaAE5q6cYLoazkLjo
RUteIgDJEgsY7ZDY8ezbsMjlbSMR5S1huEvXJUnStAtQhCNqxRiEhwj2kix/5bGKcYoFejN4/XSD
FqXiTIqedIn3uAPEdoyt+jCBALIStQYmmPktt8TOshr7KQqHlQ5VUajgSL5FWPgAErPYV3YPGaaP
kvM4+CgxmmQ/hpp295Cb3Wj7ybOyfwpvkE9lW6XPYIBPDdThi9qQco2gcz7Hs4MUPRr/LApqP6o1
eWQSh8QmAN/PK88prw/7q6CP543KYZsFQUXvIonVeaGaBtjEWKgehTwXMSrRsqFV7VbM160/Y33j
xLK7M7mFdy5fFxNOZ1dJItJHPVY0LmORYxOBEoPCfTrGST9dIcNK6QYE0YsMYT8AeY523ejfTYw3
HqFd/Axta/iUYi1qqdfdtV2whPI16HraoZwDt8bK3d2ABgdsPDGpQW1VuPYH0l2G6YsA0eGfe+v3
Flpb2OnGEe9trr3qriuzjoSE0Np+v1vMeX1XvNogAbcR0Xic/Gy6ltY92RIlKAc3eitJG9JLiBe0
9646p+gOtcbGjfeKgAJOIBQYMAxlpNNbsT6gCZl3dkuph4UR6K4DnaNl+viYFpb7WPkPGpkbve8J
R4bTMCmRjdwHBQmFECIRoaCGRFDWVQ+iXV7y0RrPrFtfYgIDMrhxtC+Fip5862IhbJo73ym/gvrZ
V/i6RseoYzZZHPzWQ+e0ciiDi8WC3wVR2roPqwiV5IR70o/t16IKmeiW5t5vYEdVpbD2VoUypVUC
PXCBhtM2tX01hPNDOvf+tdZvcYR0Wc5k//hdRsapNxGhQkFMX5AcHzV/NOn4jg7Rf1qGYhfAet3Z
vhPu8i7OXlnST2QZuh9TS5iI7wKmmJmWoGNpEH4hDXytPL/ARU1AcTSW82NkdQek4+UmoYS8askZ
PMctSq5oHLsdjmZW56XDajVO1GfJxbsWwB8dGMy3tHiZtSY+IZxxgiPJHsTeeC7GuoToV6ig6BCw
52nIp1Y3Yi8G2XDp92J+A1OUzKq9LtO4AzGH4LJJUzQsCUxboLgSgIkMPkVnnINup27r57rZWhE4
khVYfxMU+H+K5BdZY1eBAwwBGxA1OmzxxElvEM6SSz3JaeNWLxWSPbghRDg0XQdBSKtx61tDsI88
qo5lxq81eVnLfQ5tyeENmnHO2+9ubIpPBKA1baKEVn9Q3QuugUOgV1th6z2KGrkC+sxuH1uxvJkK
qPteFDt3aEbkxnUdhComfab0tYDFOc2NVXG3y9Yl8Kir4usxSD/LgoH+VIPDpfMLRqijIPV1/sQT
XN36Ttdsf/z1b//4j3/7nP49+qruKRJxIXT/+A/e/+S5b5MoNv/j3X+cq4L/vr/mPz/nv3/FP26S
z7bqqj/m//lZV1/V7Xvx1f3PT1p/m//8zvz0f/12m3fz/t/e2ZY0P+aH/qudH7+6PjffvwV/x/qZ
/78f/Ovr+7uc5/rr7z8+SSgw63eLkqr88a8PHX7//QcXv6e+n6p/PlPrT/jXh9c/4e8/Tn353sVJ
+9ehg/X3+//ytV/vneEbOd7f3ADqtOchS3ZcZf/4a/z650fcv6kgEEq6gfR95Tg//ior8lH+/sNx
/ubaNNN8n4/7Unrej7+6qv/+kPqbxzdBhaeU6ziBlD/+z7Pw317N/3p1/yr74h47oOn+/sMN9I+/
6n++6uuf6aNix+wpAuUI7fvSFvx69ef7I201Pt3+X02lacnYafvsDumjag/0Ht8QWOmrOPJZZ9L8
03PTD9IXMRFqzh8OQTFzBpNrETD2/jd355EcOdJl6630BlAG4VCTHkQEQpMMajGBJclMaK0x6m28
7b2VvA+ZWVVkJJnRVaPuZ/b/ZpVUHlAX7tfP+Q4NhGwlQ9a3VIFr176ufBdpJmsG/DDplj0AuE1t
tlZ1FI0CeCLhAbBfuuEaiSh9ubCdEmieGEYGRzfDPQG/T0qJ8h4BlNstgFW/2KtVshGCaY5RjHdC
6/G+lX05l0iAbGx53pQwMyR2INl8GF6SBPPJUNW3Shm1C7uqsoVSmxQ6oPeWWoIGIz/cwwyUGs2l
RNkdaWyQTBjZfOanyIVI5lXikhytfN4p0Zfp/7mR7roUc1KooXpisxbiWjDOE4O9IN8j4oWfTcig
JQwSz0ook0oc36eKVq0SU46WcpXsacKC9ypztodGie1Y5GZKWFwFYXaT2q++kpKvmfm7cdqml/N7
xTaWckRK1QhdPn0qqgwlklXisTGybctfyc0xXvPkPysDQIzx0avCVY+M2fbdLeyNZ+SsiPzSZG+7
GC/9okWilZCsMj4W4/gcsIKpouK6seO9RLjHTC8D2Wn8ZGFMaq5Wyp7MkU2EpsRXl6Hd7lzxWma8
jdTGyulCRnSpLHGpJczxqwI3rEGqo2tF31TL3bJWHxGqloskFCAQ0+xVmrbsAz16FhrJLTokPXxI
ZAS0Z31eFVBuYLaio7xIQDowWapYGIXP7EPSuuq+MNhzkCCaaIAXo7tfm6V5ZSL4nzfINNPqkhQ9
cPAiFysZAUzZ6aFTmMDblC5oNyWbsIK8dz9oQR+PNI1TnehCM8b248t3OcJTqzwYA3I4WWRofdu7
bMyeWXOLRTMO96qCci6xufsgF2NnNBKx9K1g1WIXbKKCe20KSiue5Jov4LF86lXrKaL/kIDy1OXk
RSqZgJUPIYXo+/erVnesilDHobxOB2y/Y42ALeW3/Vp99dqr4a5BNYRiUHpRAuY8OlP9Nla4oeoz
5L/gWCtioEg8bhQJyjLZNt1d4gn2NH3jBg7uK3IEXCFl/CTRI5ulCJlmehdKy0GtzjtJkoGKMQGv
9RIrZveqG/G4TCVxx9bXuLDJl5njxMyaHnMcGyxzL7XOzUpb42FhUzxgp9Uoo1eZ204UCbEG+E6I
ixjJRD80I5PN1kPjIA13an/F8tCel1H4zRXSNhq4I3VJv5YM5rEkoFExZ4ApHhKZOaI9cX/URybr
zRIMt8EFAjysimfWlDos6q5atx5JZVwZZVuMmrJ3Y9oi+Z3St9mChRXb+7150UnqZdAgkeq16sy2
aWchfK4WRd4Cxmc1jQaIK+lpk+geb8FKr/gQaqrxFh3kjaSLmONk4mMirdHxd1dd/oQvh3Zt2g1r
udB2vWIjNaI7S85tBbKoecg7naZ6Y2Fc0daeHuDvHdg0MtgQoBtDujC5JAiPvCgXzDFIP3K58Bnb
cSYE+TC9xrT1LSyqh1RODoEYztlFJLmldSwjYQHoxvsmA8wcqsmzNiZXET3qHEGdTTo2rAR/EQgC
kniLbOLKQsygTtpmPlxaQBGssDr4kC3A7D2baG0SH5hYmV8nRvc4CaVstKvKUN96QXtZp9Grmuk3
iqlcMh99HeXLLGPRpcMqXEZWcYjK0Mlz00IUgBmmAjA0YAUTiXqNq6FaZCo8zkZr1lXWxcBURrZJ
CEcKwnSfxgMKpdIlFbg0sfGhmN7K4JBB2EYjYawYmpjmgJqUvIXmpdflQEGVEsdCl4/LYAmf6XIQ
0SOKVkdrmwul5e+JUnasIP2m5wZXmVcSR9muhJpMWaBIiHQpfNYCtiO1dKOZPCdsLlH1QiQCdtKd
SdCMLbC/o0EbVPLwAptGfVGM7VVQEJYRZ8qKDd9+bjfuQ0MoNgv/iB8c2abJSf5A3wZSBhMmDXH2
SFNMjiWqOvrD18aoQ8+w48GJjOSAeG8/2hTVXp/ufwvFpxROcFDmz+D43LMAF/Q+TLCdpwBK45Ly
w4ksWgImHqkIpKOm6SWb3vE81yuPOD5KbhDGQOIHHGRtyFvKIkqXKOxFsle86LlyPdoIHhBAmXiI
SqsuJB6q1C8eSC46RBQ9NEB3LFI2mgBWmM5zmfAO7ORPWBlRtsfWpqhNLF/ltMaTs/NGu3LlrwM7
dEANgGmB4vvmYuy1XZ31Sr5HtrdI8/Fe68ONk7OJeDFKKFeZN2hR2W4Q3WDcgtxYplcxxWgVqbxa
/KvGiqsFqzN9Pr2BVHkk8k9iYQWfFwyEvRC2fCYnZByqvbnismGYQ3EDDLO/E2Ww8vEezOSK4Peg
O2vb7uDnBOspiVjUBi/IliuA5ByokfAGzPJUX1G4yG0RHOCRpx8P69iHOBDWpKDGOtSH/DE16jve
DOhK1fIBqcmzHGVP0Y1F63xhuvIlZ4ruecQqWUmCdQlXQmEfe4GrYaFo/JqImB8QcYJMxEDnGNeA
RBITmCByZitgK86N7DsCXySs11MuKnK3rcjd+xpO6KJl22RlyeXk2q13Gp0Tp2hu9XjA82PZU7oe
Hx9ywQw2Y0U7iOQVRKwcZNkmi9jUQX5L2gY1fJ4ZKDiCAoPnui7MvWYgzBvUOJ9qsT+TVJ43b1wS
aR62AAPcEZ600i28wXyRpxCFiOamY0vdXrKmLUeBrFvpjG+Ios7++eriv7d0+PSn/geuHTTFUJhG
s8z6ZO1wnZdf6nj4uXSo3q4dfv7uz7WDYvwhTM2SZUO3FdM27L/WDoryBwwLU/A1wdyaVcCfawe+
IwxV5pdkxdIUWdf/WjsYf2iqafB3mO3bgp1J7Z+sHaZjerN04C4RpjANRF3vlwxMkUNLQ7qxscEp
ZtoNyh1MCohkhL0YPXtBvlghNUsl1G5l/vnmTP1cwbxdsXDIHw56tE4J5aaumFxnm454Sl9T0AvV
hwYgccGoyigW2GefOyRhvx9OkT8Zb/r6m3VRo6txXEZC2njGsOsSY5XhMgKgQAzdsFNLPA64C0Wl
sG53V78f85NDVKevvxky8Rsok5ItbZKhJfVL34UdcA/Y6647AoUxd8hJqFTWieE+u47qtDR8M16l
e54uWaW90SN3RezAQtXzhdY9uB6JjGo1qVyJpcaYDjLEu/v9MX52XlXz/aCFlkhl1ub2plPDZysy
FhTK7SQj5pgtRKQqcRZZdh/wIvr9iJ+dVZbSb48yLrQAbWJjb/JY/eK2nlMJfRfI+irCO5sl8o45
7k5x9VNn9f3C+q+nQ+XxezueHSh0AXj+Nn0DeB6Rf5XeWQNR3KGsAtzCcM8iZlKjkPgG4BZf2GXv
PXRu/dRo4cFrEZiWE9hLnHhwPr3MtBnefiBSeJSyE9CPKpvIBPPByo1F4d7ROVr66bhTcOjAAFiw
AXEoMnHqNEx//e/+wt+ngWbK21EnU4s/1txcxXChgFsIreRW9u1dDBRKalAHfKvI9u0VUAWigsbA
02UIa6GH2onr/ulxH5UpYsHKGju5tYlCZZWoNNGIZUYRguZPWhS6iR2KKV5ssauQEtGhnTrf0431
0ZEfVarMUynBTAa2QWEQjEX/M68uG2IhLZcsjvqil/gyT3Hu6TQY7dvE1TBjMOehoBWDTYFRTpyC
z27FoxrWwhNl3arqG4NrPNUwzAd4+YFquQswKysVp+zvH7LPHmvlqHbFKe4ktSSDMkzMizJ3d+yf
gtGCIBDShYT8O9WwttMP+PBPlZLpVvrgRCtH9YsWkRJYZWuS42WuBogxRWrt8OJ8SUSz8wv1e03R
Bs+ZzqwdxruSMw02+cTZVT4b/6iUyYFcW1NrbROiOTQAJejkK+f6q8ptrls3pIMuMm4z4ZcHSR92
pj9CQJVO3GaflDXlqKyVESFXSj+gccpsnHmQ1qCzchObORYqrm/ny7NYPz9xeT871KOiZuZCR7IY
G5vCFTsyLR80bzXVkRods1i0oYEIiU0jWdtl/c7AjDHWeGRPDP5JKVGmr795T7lGgXSv6wU9wOxg
9nDq5PrWDMVOZa7fjwK7Jj031lbjphywQU1vaHatVo2l7n7/ET472UfFzCq9QW2LRt+0LIPVHrAf
22YGE/g48tZRmh6Y4LPDdfJp+mSGpRyVLmOU6KApXb0RMds88qHmaPTSIzpEBhYLM6Y6ZL7YFRZL
j5PV4rODPKpb6HCkTDbHehOpRDt09kKT+xWsuZWtG1im3ZVLAkPAlOT35/TTx+eoOsme0vmg+YdN
1ODqE8jngXAxlOd5Tts/uxaOg0BFljKimSznNSJu4RonHp9PirR8VK8ALraxWqn9ZuTRKVp7pTYy
LcgxuAuG/PnfHaF8VKCCoZNt0AD99znrOCA94S2gkS6ie1gXgHFaFMV90rLXcKPjUE6S8sf2zY91
xeFHEXw7W/6sHstHtUmonW2APdFIIjB2bV4eYNYQbYPCJYdGytSriNj1THal31/8/minv/xBNZaP
ClLtW6wLxkxsNFVdaTBPMersokgmj2Qg4eDUJPmTd5p8VIlsN3Y9gW0PiDGxTSp2Hx7Fmnn/2HKv
eKAfVPf290f06Uk8Kjy5lhRUVklsphfHSHQQus1zpKG77KyHIde49Q7TtxN67om78rODO6ozA30a
nJ1GuG0te1eA9ZaDdlfZEk85ABD+3VDsTxzcJyVdPqoxQkvaCrJDuE03uW1v46q8lWp/3QfNIcw8
AGRnLQwxXaHUGOpu9Lb25sTInyytjrecRjZwkp7goA1C/kMaNaAYLHx4EBtzzOJhvhPjrtUv0+zq
xICfHepRpRGl1QeGnLibIuX2gP1nsOs+GbnUGXSuKx9/aBVcTdoWDBhr0zT/3TkGGfP+zRUKzSan
PXfZ3YYF+GDb3rMlyYvpHE/vaX90aFVdDdaZBcuidPUZFfjE2B9Xc+v7vt+bl2bje3KrR6kLrrZ4
ntbLKZaPQMNMRHhf4Jm76ZVVl9qJav7xnWvZR/VGUnwAGGPmblIwPFMjQGGtOpQXnt1/v2lJST1x
YJ88lWysvj+ppd9p7SAapn3lttLTF1dlEclDnyrKirXlXOTZ1u4umpOth++v3V9Lm2Uf1ZzYSBTy
MgkDlsNulSXRInYRcRPTrFRQ4fKDDLKYVwdoDCAIfbJPk/WJO/fjiYBli/fH2uryYCFUsDZEuSLZ
ghbb4RdE/3dfnqEuG8PZvxzoqPJothTYKZJugHlkuBDVWAYbvVVQZAy7RuauIfTXZLVeSsV8wgSc
GHYqNh+d2enrb+5SZYCDgvi1YZW4QTGytgri6KUSxTRLQRo947ckdEnekuiDjFvP/7fjHs11+rEq
U02zFXTo9U6ChuV2V5aNCc2PnJoXS8Csyh3Mi6nLrRPjCRlxODX2x+XPso+qUSZ3sVXHgbrJBlJA
XHlrgfhkjMarbi0jZbLAirEGu+XH/242YFlHdSjCGY3gqcg2hHraF7DsLup735+nd6zNTp1T9eMp
lWVNpeHNtRx9KBVt60UbzYfvlO4AEyIOTOVHTipzc5TefeNY7Mi1Xk/S5aGy9bkdNNgn2b5C9dFv
SPtCl4lyDAN6HcAN0fYUxvOkMJxLP/JOFZDpsf3gprOOa5XWYZDtZXXTTFNpyqCp2IuSF4KrPvku
9LPWnVflU6BwD0yr1jo/JIG6Yh9yVp+cbX/SnrCsozIGkNL2YmlQN2xzzMzaxm0arKHRgohtw4OZ
WUC1tUVCP8jivwP55/33Uzvzc254JOU5+ud/U7bzsf7nf2DjXZl63Z+33c8yNDBfS3rvbzvu33/p
R79dMtQ/6M4pU+ccKA0vTertD7HO9C1VKCoXwxLCVA2d6/VTrUOX3lLR6si6qsmmok6P10+1Dt8y
TGEZkPVNTQc/bfyjjvskQXpzywKftLkXNdXQTNvUTNk+qpcVO+P5mAJSaN3yQvWjRdEXTg5qWfKh
P5J1U8O/wsi1KEaZ9stdrUjzqaLHPh77eJ7mF6DQslhZIhVcm63v5MO9IHWl7KqLKRZawDOq4nzX
Fdj/PESno4HK83mMgVGa5AOE2Vmb0sCLi/MWjrHEVqEpSkdErRNYUxPXckK8H8NrrJcr0LZLperv
h0oHLETccp2sA+OxZmFXYucJ1HKDb3MPrnUnwYupUHqTGOmvG8LUYrGO9IItff1MTdja81TgBHCW
gbRa3lUaete56X3LzTNfYgtbHbwHGOQhSvaQn5KkHSFYO2J75hKRCDVQA93bEXROr2Q2jGJr5ON5
0cQLDXiAQNNZuY4PWKqiQo7qWiaB2BdnSHUX6oBLMPa3suRv6GIu42LXheQFqd15q2QObK9Z22a7
aHwlHWmRY5gvyQAbtXYZ0PNS5GTvV915X5kkTZKE1cm7tJm88fGlYQNQ6aWbTrVvfctb5SMcCWFe
BJxOEC5rKdLOorZ7KcP6EuI6EZokZXT2XpjfLCjLhsdRFOElKe5PelJRukBOaeqDJsANkz/YB7DI
o/oCMe9VKYWXRS3hwiu/qGlyCdjyPLWCrUEWqJ6PRArZK6OFVl/irs6T4FGS2EssqjvTl24ERp1Z
Qkqc1V1/f/j+UQH6uLS8lQP+52eiwXc/9L9pexBRGGo/asTnleraD6IMos4H4sK/fvtveSGlCjmg
alK5xLTs/lNeiPDQQjUqmyZZZkLjffynvFD7gzkAij/ygfVf5IWmrCLmt4QhNH7b/CcFSxPv37H0
udEoCv6eivJRN2Tt6F1rqG6cYcsab4e8wJj3dYpiL/30MiR7PpTk+84cX0IdB5blLflrO4NzR1tk
uEf8zg8P1ypmM+i4TqNhZJ8EHGGl7luo+qN/5Y7t0quR6aXdSo+DuwjjCoHW06vTV+eGG64RNfbQ
Mxt7XmUeYsHheiijS7tLSeQoseCQpjEzi+HJyvRdark3A2oV8F8UInucEgSq+4Yem51lX9sIuUYY
5vFMr+0bLVSuE6lwAkNCloR6AXc4yffto2Sp9+yoXDS1tu9Vc2Mp5k1mSje8bC7chKUuziQqz7qx
pHXZJ49JEj6nmY0GI35JqxKa2kQ2SKLs6zBxD/V4OdTnhV0ms9wob6LeXYqUHGk9MCmOrrrt8BrM
i/KqNpXrLA1c7KvRY9Ih1An7yz7wMbSDQKrJxwWPf/BIbhMmv1oqOgIZ9l26tg1nRifdJjOrg8Sd
N2Tg8HVgzZNPssZjAsZeqZZdYiJcGJ+jUKwrkV82Ht7Evih48+DhFaDecv5uVVYTO7+7LqpypYYN
PGwsDYP7Te2yq1jhFOa9e5107ZkRD1gq4Qv07ZA4idrAtyaVNxLhk5ABRZRkrGLZ4qsuEVNNVsSz
NkwuiY+EdQxjsR+KO/yMCaE95nowTEYhqbKTcvCA9Uav+Y4lTLo17VpVKyB+QQ/9mtBC8FXjKvSV
i6Iw5nYL7M+P5piEN4TwGbGmAtifElLM6kAcwr73MLVBgqywHxV3oTfedxpgSlm6MGJ5F4f4knxJ
WTcIyqVOftEz9CbkvJDFrEJQ5opeYRK5ke3mXNJv4jo/y0bgDQAOcusAf/QxVRBXVFX61Ss4QtvC
Jwfm3bWSr+Nk1IzF+KVEQ2mgkJz1uHxtAogRcsRzvcM8Xoth2YfDvR3iVEzEFtMmEFXvwMklX44M
gAmsqGvSt8avVnE2XntCz2bVUOWLuJICp7C+pBiXhMSsIEf3ww6G5BRTNHSWLgtFWiPPv8dfdxdh
ptbN7C6W60t3bM4GNb1SMgsGR5bcEYptK/2lCuprIUnjtd8SKIcb3MuIuA+YdsTDxI/Kr9n3xUTu
ty32nXCbxA2UMlAsquuu5UhydF/sbdVnMYZWl/CZcqEpZDgq3EGlivI1umxt17GIGyN4Zk03etsU
5Vds8mts6g6R3IO6VwIunulalwFuaPAVM6stHZP3u2Qh9Q/LetWaxeq2Tru9X3coSIlW1UJAEzz5
j1JYr/i8KLWGb0hsVq0qreUwXssIi4IqfHRz+alrcsfqVEKc40siaWGwdzifsyYBcVruwWW/5K22
BQOxrG19kzPlmT4oInziNE0M59a3yBdbMzY3ZdzssQA8CBJVhe0/Y9nDgqfs0lY8t8Fw67L+m0TP
MVwFG4R9FfXXciGt9TBZDxa3mCT8Z6mztoXuzWS1fwIA8q1NpQtINVtZVQnLOGvq8SbMjE2kD0+5
ByJmSLZ9rrI9JS0GxV+ZdTJ/86L6uap413GeWhJ/r6p+VnxdVy2h8pYzlaOKj/QkwNHUj7fIu4Bo
wl90i/whVFAfWYRycMQvHXCgkPzHEWqJ2/k4Tgtg4u0i64zliU8zjXb8aUgs1G309LqimEcT5oT+
e4FnU76F2gBUGuakoctzLJ7SLI/0dQFvH1jrvsqWfuVehHnyRDbgLh/wvJXaJbafA6SEeQ0v8p9P
fj6dtPyvndqYMqkBginI51Obsy/xl+HLf5BBF8T/97/+TxVN/7oKXr2vbxdlf/2hv2c5TFdYX+lc
SVN+b6KwDIEcnrasJjSTCcjfsxyupa6ats6STuFO+2tZJrQ/NEOeLA+WarOoYp33p1jr5y3+Y6X8
sYnifYt1slAYTLCY1eFLtbFQHDV0BjsqkS3L5a3hFiu9kHeJMBY5gPxMbgizMZZRAiIlG05stCi/
TK6mgW1bMXjWhK1ZxwIew1ZUgNRafYuqt/O7eYkG1hrKZV/A5LYjR4oR88lK4kgdInuYilMO1YJe
EO7slsqSVR2QLdLrhK2v8DcsKlFtwcgtVT95CsfB8QNAhmp7FSK1jcNmMeWBN+y05j1Jf8YItu9Z
IRJiSFIowvolyQBE/z0zbVoaRbIXGfHViXETDu0ZjsC9ZCorWUMVC07XSI2FbCdz3+NdGxqPHQ0X
M7jShX0j12CUtQIKjWsjSkxJKRYw/6v4nLgOMDnBl9ZHTqtmykvRaBdtad14sCG9Mn8MvHpXVnDx
+cGREQSVMU3uQWgBJL33ecsNUeYM9KKNsr/CCgqRsyUVIyyt8y42b3IdgO3Qr6YBEYySFwV/t5K6
TVSCTLHbiYKI2a8C5iToOkuIdJJwj0IZcH+1nKRaPWnNIVqTWiWjoA/sua0RjSu7L0kOLy/1DBiB
4ybtUmAA4aucmhDeTfngxtUF70+277v8wXZdZxyjp5hJDrMdq4DShvvzTu6lpQpz2+yV28mqAETM
zJVkZmolNHphnOukHublPpDqbYrRRXGjBSUaSBFCFHZ30n6Ts2cPg3SvWJJjZNhe3HN8LyjDgak0
p/prR/3y7w+GKpuIF3WmWgZOI4rzm45gURVJ0ytSedt1OrS8Bav5na9XSyzOxInplxBqvhm9oxnd
hRoGN63h7Xybl16ZQgMwzwMmCmjKF6AkVjkWnqCQyF4Z7segevA4H3HNeSa3w5d0chbrBYrzWYUZ
WGkXeiDWJrgpqAMzoeazwAXthPZslmTxuW9umqrbj7nOfxLYyKTZ5wYLjX1cddtB9zlzDUI4l5Zs
vyvSFAYnstm+jpyRhynLQnQd7UVV1JsUIBwRA1dyQ46ep+koZjV4ou6iDIpD7LfgrhGa+dyJfvxk
0viAcrAvKiYeSVovgcuvuzaZJ43OPBYRdTPkj3ROtmMbnZsqgnjSduMxXNvoyBPV3Idxf+GRKpwX
xbXNrmMcSztXmfY+L/wgW2u2etuW3lJhzjW4ycHkEYZUdR6pZGyI/qz1XpB0LgxSvDxm3qzD5rFN
D0lxnVypl1qckOnWAMi39jiqt2/K/EcTgw9vB0WzqdGaKjRcbO9vhzYqyyTtjOq2lO2b3LBvQhku
DETiIXeGhgg3JX7NgFB3Sn8R9PpkQT+rO3rBZUaC6CpDqe7q/UU4FKsSUX1g2Y6MQRk2G1GT6hlG
2lmX5gfDpWsxNHhTzX0+YhHTOP0yvnERXEtKvyuLYqP3+krgPkr6dDOwFCJP0YmLZkXRIJLEWGDd
BxYnVilPeGgOO9d/iqyL3MhWblxu2QABDho+s/Dp5V1TZeu+bx5kn/CLtLsrIbrkjcbn650sSByj
ahZRXS9ZoKw0j+Lae/NBVpdt007Ri9OOEZcjP7Rtug6H7iyISK7PjX0qRzzq2Sar03mdV+C824tk
ikREYp5gTVFLWLkxaBv/ECrdWWJDkMwxXtUErhREhroN92lmn4PUFEYLjx4YQvRqW0Q6EsAgEf0j
Wy8leARNxZxTltumytdKL52x7gh9/GY1E8dc49XlSoff3wvTlODdtIw3F+sfbIy8L5kjHoskmfwl
hh7k1S3w+XVmPDQ15crTV96gzyuRrjWpWmpTNEWnr6WQa1GxfoEolxOGIYX5qpYgQ/Sc1+kO6jNH
1aNNXlIP26Vcb3tphA2nOtPzlY/MM7VyWQqxdg2WDrYgMvG+9S5zFx9v1txXRBmqmnZbuMHL9ICp
FAOW9MsSg5lLHlpjgtXS7qErntgBOp6bTieBhvEk8EaMbUzN5rflUUBugRg81repKm6neqgxcgfz
AlvNdwTrqYL84YBC1zGWEk2Ev/T9gK1UalLeMV8QWb3F1rM0Z+ZCo4Fieru60G9ds9sNLUng7KL2
vBP66B6A3dJo9HOldX3WVemPafCn+pRpevbuRqA/NB25pdiKLtOjOtqZ0nSyibSu7W47LPNjWJAa
gciI4jMaYl2kxr61sKPlzKlisSpNcFWqvqjS6w6sRK6DKuNRHPmotXRfgvoJrcCxJHuXuk4d47Hx
XqkCjo9HPsP+0qPUCnFBFVRwYkY2md2cqW12IBqRFwkkQr28F6O3a6HvpIF6K8KSN/PcqLEUpUNz
n8BWTXR76+sA/WKQMMT8euGUO1KsWtSc1tCcybGOG41WtPWlYmaiGv1FFTIk08EYRjVUZlIgyhZQ
zkADKiWVrE/hxLjDncLPgt/OHz0izgU/RHudt40q3VSyse81fwf4vTtxT0z32Pv1kaEKIu00eoj0
Ao9lhKANMfT6nH+DRARkwistdn9c43/U5/3/b6nDWvJNzfvFHr6pyi9f47dLmu+/8GM5o+nsChmY
NDjzMEe+t2Z/NG018ce0tTStSGzrx37Rn8sZTftDtaflzM9Vzs8dJtX+gz0p1jCKUIhIYG30T5Yy
R7eDysiajB19WlYIk1X8UYUw7LqIEgjIkXwh0i81WVBvzsIHs4CjEvTLAEclSLSZFYMvALUNXro4
g0S9OLWxrk5/4809/csY00G+mXbC+gaDnSW8CReDQ/7MQnaGs8FpniqQ2/PHeg4AB/P2Tbz2z9S1
dhPfYnA98Vx9FzwffQiKukDshvMfj/3RbrhPl8aEIj7OgZvP2yUM+It8o6z9pbfyznSndLS5vOQF
7vCSOzH2Bxfx3dBHNTUgcLZ3i3icDyELh+y1Sm5+fxGVo6o9nWHBbqhiC24Tg6bU+zOs95npRTIn
cdiGG2UBeekgNspqWJZzdtRXzcx1wvmJMT+4qu/GPLo1NXNiaBB1Pe/mvBwXnsOaZ/YiZo+8vhbu
idG0ownKjyM02FaRTd00tF9eldgV+ljC/bwoZsP8CYjI7Iz/xRsiipxw8UwfaWbP8/XodMto1c76
OdjN2ZctSIT5t2ZnOYbTzO5+fwo+POuGrgrD1Hg6f9F0SqHphqhU5mNEPjEKyyyN6Ztd/X6Uj4/8
71GOblxBIlLa+ZCs6HrPIRjQz1ByrrTY/H6cj4/GMiyVjXMNmfz7e8iLsa3DhBvmqgEAd8faz06+
/H6II4kYu/TTfWr8Pcb0pLypBFWdQ9JruIrWKph9xYa/MmaQ1db5iSdustsdl5x3A00H+2ag0vbl
wBKctGSWOXfW6oEUqxkRKutxJjlY4meHZtFtyDHYXl+efDJODT5d0TeDW16TyqPB4N0ctS3VDhe6
Q0COU9yw0lj//px+eKgTLQQQGut6psvvRwursqFXwHVrnId24y822apYZSvbETwAKqc3WEg8j+E8
nZezbnbiwZz++nFZhZTCZic0H6YrRydarvSm0xRG97U7pfoySifu/u/t6XcDYKtEXaHTPGPz1JaP
Ds8dwi60/AFcCS+OdlO/ypCzCBx5kO4g6Iu9tML/PodFv8pOndlfjm2aAzOqavFEmMyL35/ZAg2J
lPSsOthPmI2LJzZNPPhLL8n5yEydRe68n80OrYPLhJwc46FbjM785NvzvSyNZ+boU0xv8Dd3U2BK
hZVOax8YcGTbAxJwknMASDOQSbONN3uZaG3Q7J1mry7V2euJ2+vUSTgqP61psxGmMXy76Bx7Jr5J
L8TsKMvq7kGe2zNldnWlbY2H/Iv7YjxoW3ulz33nxGf45YGaTgGNMYFRz2JxdvQZxtSqCJKiLRDN
3FW5qffuCqy07zzZs4vAsefKlny5K/8qvFK+SatgGZ+4yX99xo4+wNEbHEoNUGpJcA3m6abduCv/
4K6UJRTtG2ObL0n/nFeLas9dANkzrGb1PDj5Cvx1BvP+Q+hHbW2Yb4gGQ85CucCstjEflCX3wtPg
GPMbwFULuFfVstIdaAQnB//l5WCrOgAmVAoKQhhFP7oC7PK2KZqrnpAMCbGLX73aXSLPzSKNTzx1
lnp8w6N3MDBXK/C1WIpjjn5/w4een8F9JiNJoseOmanJ/RvQQgQNNElCNq6cXSvVkD2FhWbeGlVr
hs5gKHLgNKaiobaKfIiYsKjJZceppDeODrjjMQyj0SBrruIRLlFGT8Cex0bp7ySpR2SVjBGd75Sw
kdLxGgB8bKFODYy+6zIMGsgDlhle7scw6AtpCbWGSCGP+NNiQ4h8KwBhZzFhgCXd0lEji0MbtfQM
argL/D6yl6pZqTsjMAHzSN1IfIUGmu3JbXxu2i6yyRF1w2sxpkSLDH2pwFHwLZRAwldY2iZWDCBA
VUe6j3ozEoThdZHGs6ji2SVJKUhmxAqQmtNFwY5ljDLHJpHdjGGq4jS0tfM2H/MbuyOaQs6FtWkV
I1wpbVk9GKOtPqSWFyvPMhszEvvvVZI5JZCmK6ulIbZJSvbY17KZQ66AkQx+HModER2K6mdEKJlJ
zI5rGVlYJqFuK2uzqZJwM2gmqaHIT6CQ+E1E+oIWX+ewc56mjsehqlMbYboSrH3L1Jwm1YqtTGoU
yQ3IPQo4/lM3vka0GgKFxDjzpTdpw9RtE9jYvLKUoCzbrkjHsOuev6YgJairlN0WcI+01HKXRAmD
1MN71yjdr+Dq+gzGFLH0lR6BgRj17zmBSCcYY0zSKR7EjK/RpUSO1onbSAvale8n9kbUirvP5a6b
1aGU3Lduo8PTcy0HfllyU7YW+oRS/3/MndeS3Ei6pJ8IY0BA3yZSq8rSVbyBFckiENAiIJ9+P7B7
zyF7zvTs2O7F3tDInqGoLCCE/+7+lT9yt4eWXsqMGis6uNepHN0+EAt7qVOLwyaBryHKLwwzeD2r
CYHE6e4jCAkrhkSwMEdFTaJd3Dmh61xkiLXVLCmZ14do5J84qy2ciHwV+/4QZN3w3s4hkA8nvWRx
/u5Y9rTzjQxlPoLlJhsY8Dq4qpyYxYoGv2Zt9XAz20nf5Vmx7RITa97Mn+SP+fPkpulnrJmfkRNN
N1lhdWOkfqPtrVxncAZudReX93ACuo6OqDrdttQe1WyEcXECdtWeoypmP8it7FhE8bUtZvLrtGO/
qMq/b/spPNfhVN8GDn6HgcbbdWeJmmZ+nmVpNs1zYTfsK4NvL28GJTs18BqKe2htLFNE36mhzZj2
/isnYIDgLu0rXc5vJdnapPNhSnyeRVu+Ri3c10iJH31oYx4Yi36tGnx3XVTfy9L9US5G4iT3T5Ol
Xnwo13DAk0s1glBqp1Rup7F6DvP44KO7pnlOuWRmV+y1QLalVTjUL6FzFRgaMShXD0nUvBpR+yUf
GGI7k2mtmK2bK2ocF8U5Xney9aDX4FEfyuatW4Thrr3WjXeDPHOfdYYE1+Sh7Tk/KtM7ADUAIJp9
6dzxiRTr1W9aPI01lu2kPuU1vqPGLm7AEazNFLsXmcT3aSem+0ZFP8rEfolCm44hM/6I8pn21zmE
WKtjywmbdlPTghOopWOlREzAPIkv0Z09k6qp5oyEcQSg8j1R05HeuXkFCviLMVk/3MTTGf8rl5KY
TEI1lNRtAZpYGYtbxCgJk9o20fVMGzeRYzfsf5ijnVHQsWIWd5JyoEevrOq7IcNzWeY+w0PL6E4u
+vIaX1FF6NusXkNzqp9oxN9VMt049bAe3CEN+tqjCFOE7b6ZmffFysxulAZ8YcI5HSJ3Mml6JVHs
OWP8mCVteB6BEb3VfjTuGmDeK8sfaSPXjhKUkqQpjTTVDOVjpUaHTDIi4moWKg6auaPdNSuZ6LCk
xgxpLqMVPkKFiBj81Nah6/3+yR7S/km5k3fuknY8lzDukWon52APRWMd/A629KGhBvmecpkZ9FLa
BZRRLmIttdlJ66W8jL1HXBTs0FS+a/ZQQ430461d13eOEGe/i9QdccD2DZ+peLDDcVmFNCrDh9mk
5EwPg7DKY5CR3bxulMMwN9FKAElRSDebD8eiUhjqGI36gTtq43WO6F3ysii9ijhxv3t+TEupK63v
UCSdb6NbNRuP6i1KbIR2meveo9zIAsrkGAl950ZbBXwYSLnM9rbCqd2tG9XjtqtSgAjCKLG+mVWH
ZRjCOB5InFiNDtfHUdm2Z/1Y0YpRHqQVcSzUnCuuejrf6PV/1RnqFqWGwUv3hs9Rh26Dea8HRORB
HfIA8dqfuv9REtxxrVM2wBnyzZWp0pWBrbcqHmosxBhDXNq0xth7QVUZz2ra58xS3CZoaHgeDhMm
aQUwLRmeIhbEzDy4yTdjhC5dWKW2w5mw18fnOL863kEPf8jqvS/vJvMDd9Y9fc53oOuNlU3ZYEDy
dY5/zE7OaDQZ2PAgN3nnwaRImaFIP8m97kznMDn3FhOcnrp6trypvoBQokgePuSPrNvaIXY+o3rp
ZfMDS9AtzuieemzCQ2Idc7XO9K1R7tJpx8yTeu+M4IViNnaZGXdaAbxWoHURw8KZV0PZyf2Ai9sw
+h0TZyoZeyhWXDbHTepm6QZYhrr31VbUOyv6mra+s0+F7aySzui3ELd9xuMnRWE6frj63RiyZ/hE
yWoqJe3v47XKtfsRzM7cUXyX+G+9+phLiHAOcM9DUejQ69KDV5anzkWX3jXZvVvnqzACGPkZWx+a
B7NGiIsXpYGsjb1VfdbUv6Vdy1dC1VTbULhl4plLh23tYQMQ9KY6QPOC0v/BrhiE+cSTgz/MfOip
a2qri9UBbPqBQnkzKbZeJq1atbcNLrfmN1zbCYBX6Bp51wQW729acj+KTl0GWDT9QGhYUR0WSEEN
nfVYp+lutjZzfGjVg9XuhvmuNTawW2dvv7izEVM8/6tXSfo4YKW+quxLau6BIjOJxkhWfIzqW+Jg
dvCuMURoBsibPml3bjKxm5tHSTM/U9EcG5dK2fW900x7uGt8NBUGEPOqud9SO+ZM96ZH2AOir6p/
qZ3v+Fr3WfZgmxxJY7mjiXZBtuXs3TuzeJjpdQRQtYrhcakKH8e0BvlOreI3PT2Itt9NVCWGJaiB
qxG9O/qDxuHR8z775RgUzSs8fhyKmseBNwW3SMz4pruMgD3lcKXR8RJ35btjOKu6+RLTtcj065pV
9avf+VQc0yzKOTyoh5sr2vWg6NR01IG+jNK5r8YNkQTLo2otr45p3JG8NUD80BY9uvdM64ICjy45
Sq958oY3r33U5XOE4Ar2SGU9y7MG+TYKMtJ54dBdZXLOyrdofhkaGug/q/xbTkOjgGEupptf34qw
DiReGceiab6MCPnd9dNdljC5tZI7sEuPs0fQIiov7dg8p31Hh3R88VVTblrbOWZDc8laoFzKth4N
P9+6Y3MZp+yhmtvntPKvfmg8W8tBoJ6959jRb0U1vNlWf46UfR2Gjt3P84NMt4xqxbXFYQyUGFSf
llUglfuml058K9tqWHlVck/N5caNMfU53isjvKULbiNncAvgfZK42GZRFSydm6u5VsbGS1NyqN5d
xLhMNpj8OyB0ppo/M9N4iTqvPGu+0wQzLcb3Wuqp3dwwyMK/orzoxW2SaoDQieOkm2scP/VECx/1
otp97huss7mdmSzrnN9IhkwGvGfTkgG4BRVUQohgcnFPO5OARtsKGod8B/SIYVYHcFWUpZddZYtt
04SvodHVaFk0bdPQ7tC0TyX1iENziL6GlUcLgRnO3JgMmY3erW+LhvJxp6Krr6G5/qClff6RGBQh
rlI9lC7Lqp0s3MTSxJBk1D6QsYTRq7VBS+3mu6aZzNd66vKn0MSKTTwtzDGCc3IIUk1Vw1o35542
PJALD7Np01cIt6qRLw4ZnIWBF3LnoTrArZUTDA63zfVczd4c1MJST1J09g5zRcstp7CT9A+l4D+a
rf1fZCj+P8xwucJnBMUd/F9bCJ9kXjbamRLlz18HbP/1O//0DAr3HyYzCu40NmFEZ7F+/pmMENY/
uF6iHyxzzz/alf/0DGoeFWk4EnxbLLK07nqMNv6ctGk/J206wxyGZAx2EA3+k1Eb2bHftExCYXSx
MdLAmIhGTZ/zIkP9orSNjNPBZtTZKcKff/QLnpTE0YLCldoDzBRa+6f+1fXYFVStU9OXyxHubn4w
ejCsVn2bkw8bKlc1JfIOfgEJwqH6nKMWsiucgaVNq1033dHEcjR2/tZNeZM0DyJlHArm2rhj3CGi
uCV+ZCA+BrlsobD0ajrpw8PcV87dFCZfh/itlpy3jara6naWHzuXI1RL3+Kq80llaWVxdLoD2JD4
UJVdvJGhxZHa59QLRJri28J87meMtgk7jogOE7bxIANCMjHxP7ZRQwk8J7W1V3D96cf50mrGIyC7
QOrsVVpHOBT6QbO2rXopFQ1BxA7aduh0a6U62ey1ybtRX0kbe13TM5nIl07OP4yKmncM2KfRovRq
jMbiWKVUvKd8Mtx0IInp/WuVpR8an+ShnxD5MvpN83jLhWmk8nACWKGMDw80xqbYqfTbIkgYugjv
7cm6i2C5XyCJyS0fVzCiXKyNPsbYtSAVMhzscNKDUMgUD7azb/Gz0lNTRuvaJ1URxzpnitTQoRW4
p7TTSGyBg75YWf9Mfr3ejoYecJ96rXEhbaCVPDGiGjdJ//7LS3P7Q9P+1ant/k8PIC8brlUdTpVN
eOj3B7DEIDj3XlWdNC5+245CpX3VzzX+i6bdlgAtj9NcbjSdBTzEgMhxo36BQIpJQPrPM7S6vWjk
Na0lkNmmZvuzFHvKHEUPLlYzQw1PBWp9MEUNl7uFadXPmCQ8/b7vCo7CDiiMxOMkibuX3BnXxkjS
CFw28at2B5JxPSe98TQZCrpKDs5MYVoHvsheoz9OmdpP+NV43PV7XXOes0EXO20sq3WcVNXan3Ox
SzDdrswu2XR0+L/FYMvWvjmvXSdOwJGU4dqFixNAjKT6e3aGVanYGgpowjuezXk/xRGNNOzOa1f7
YvOgtgJJnmsPR8Euo6pTdOn93NTcw1Wxz3CrabrA3OnwNTuh+dpprn2qw0zHvlXFiy1wlbg1XdIU
+qvMgaULLJiQib4Hb7gyJkO7mZDrfpY/0yGeUJDcBcQVWy5JWGIHFXfIQgMhCwu+HzIAHORRfhuL
MuVu4BR3ESSttm0saOiiX3pSiQ1qkMG02H6h3/th1kdxP/vdzmAZ2aN9VafUdqjxtUW+MkdciTNO
ai4yUgaoLtaKkwX1PEM/H8ryx9yGYt901nCn9RTkGlwM2ROnm5n1zaGzEKra8XNsAEBmbU00JptP
UWFyxEW5AM5S6ed4+QH27WcpZoQdUkBV17Znt5/0h86Rj8nPxnbTiAP/JzavjE0YmhC4UY7EQGXp
JElN2F9CU16MpgMp5syPesPTk8IcO86Ntvf8weXklpeHUeMfSXLD2vdZApGoayh41cOvKUHLkfTG
mxi6wJ8hYQ6xod1ThKMhuJybPCrXrbM8sQX3go6SnLOxbQTAwEm8KGK5m77WcQsmZ4/ffYwcnj1n
VOfER64ul7sEhfLbPpqSJ8CBIBgd8mhR/RgmHXOU1LJ31HZVxHPGhSOihWvszqCxG2/TG6LaVqU/
bUy/Q0kbnXhjJXRJJyOcVddP9laLUlEY3lnTevNumOvNnAiSsUX4PClTnofIStd2nVsUynEL82aW
IpuMxzrW8vmQhm1AK219gIoznmnRiVDrCBdpfl085j3W5KQIJb3aI/pypo/rUFniaLiw4uQgt7UN
rFW1XUV1Y0yNIiGoo+F5X1zTUNCNiOZNIDA2DpSTFd3yFvevElHMBfacmiR7qrxES7RhvUU030a8
+N6EvgowYIuJXXLVUjOVIT6XXts6NrVlU3Yr1NngTQ10B9l9npNw2zUuw6+uZN5OO8MDzxSxXK2u
VkML8DaKMAd4of3Yhd4XOljDlSbhBeQFMhQdVvbBcvJ9QoP/icuHcfIBmJWDcC7dxJRpcXlzLsxP
dEM8F27Rn+3QmNGwmo3K45JWiCIBZrjWHKabdtvc26m3Nd2iOfBxf6tTYOhJpbt7wL0T4UEWGJBk
ONC71kVIJ87DWAepwmytAGk56EPawzyLZbS3bcUXiwu4apN0F8M78gygWkUyMXcafyC+Xa15HPBI
WtumVAb0D6rXilkNd9xQN36+7GhUYNNn0fvwc3Rj3Ymo5xpQHbPUHwNN8a2RxD43fMK8xn73Ufn9
BVb6DOpkwbjp2nAV9oMLIGVVW6+2l2QXIkj51uqiry2sKvBjxdko+o7zgfkxUfh/NR+8rkjPoVaD
ho14kVsQPHRAbPB+wsJLnqrkta4BM4S+su/dWVOol1imWwClXH3TR5ab6eRBRHVKJwvcNv9SFSbR
cL2+V/5gAvFJYCwfVDO3r5ll3XIX9tNstNmmp2EaItH0nAmPlceaLnoPnE5pnEMAJTz5MtWPRQ4e
uidliKhK53/bJJfQNb9Q3XpHMBQcJvdFXbxA2dk5xqwHWgxUSYjiMAogXUnkF9AnNaTIhLv9HLNF
zGLkySDxZfSFs5omu6XrCtw5+J0LmkzR8QJ6NmAtI5xJkfdewdbY0yEhMhhBMwEC4T+mIvJXeeTq
aPvGhhU7PCb6u6IUKdDstF6HkmauOmUvkJCmt7XpbBAl8ZT4RD8Hf1JQpxw85qXJ7XY2vnfcZoJW
d811187dtkojXMwlSsLQAFxqTI/u+/atKtUZBugBYlAV9KXGDtFxfHSbVWdG6UUb3IdhSah3scvY
K4nhDCThXZdtU4RICpPcoEpxiWtttxssveR+a6ZrDfAIjeG5xYSCHu2o6JygdHuezwLcbNmAqm/m
dw4wwDk4zvLvGJgOiFc2xBnhG5+rcDlKankuQXULwRL37mWdc1SO+RSDo9w0bn4k40F4wmreHG9A
Vk/rLV5/2M1dsgtjes+LIUtJ3eMmAz4HUmJcSxa6g1tpz1OaIpA5Thl48GVpo8wuVUEHOxQza6NJ
Y9MXaRqY4bVoh71ZCFDucYqoVZ5bTwPHFHbVSkjKAfw+sij5dkFLJ1V3wqsKg8fgnJcCOg/0DBKX
Fvrtro0omB91JU+dhTjMEHFks4jCI/EAwVm2w7Lfjd1OHz0R2IZMVqUxhbuxRjIgclniRS81cgp1
f8Y/re/HTpzSAdFDNEQ0mDhG62LBcZmM5sXACbcxrwOrwcqcQuvSupxe7GVJcvqyWTvSfyiNZCID
i7Qh0o2tWsGSZT1WNp3gdQ+22mCrizn3GOHWieM7+NGXahLPBLdRhopANz8LP12GCBtpOI86kqPd
MottJxdbu53iDGo6QrDOvvD4njv60O2qRm7GJiTZ2qkTQvl0tGRBfznjw6rPaIJInbOTKGyG+ULl
RCdi4nlnQ0euDeOmF9p3baaAIWHNMh3nOJtdx6UQK+4gDAZgmFIOaR8dqpiT3hyJxyJknNM6Ia+P
ofYijSSUx/B7UdjDLqdwYQ6By6P+KodRaRTfa/LDhG266WP3uzGIvYKvYKTzubL1Gm5r+0ap/0HP
U2PVeeygCeXsUdT1G2Cj5uCAuoCXsLaxuMMUKJ5UWozHyOvHo5j8hfJlsg7MPgFDSV+DfRiiUiDZ
A/bt5/aM5zfajnn1EM/TMW83uRksc3zBqTmel7nF2ExnaywCCRCnMPsWVz9p3h4YihfGxdksmPq0
ybMrJi49uWTuEkVbbmVXC62SLcR3q202VcXGKLI+iPDMnTJJEiU6H5KiPo7Kf+TS+Wws3RbVRqvd
VTPSJMJCsmyp07EExxAAJnE2rqF2yDtrPM5V4CQ0U1AQLFbjIOBeVf7RbAHfx7UJ/WJbR3hFZdki
Kfd8CmWdhhxWF0E3/p4PjAE19JxtnWvfcjs687yh2rKKts6haMRLKBDyaaDum1Bu0ir/AMO3sQ0f
LkrnraauLjaD7X5JoyjIRW0FJNZJkcaHrEx/0MuD6KvPn3pinvyOpgxa/eu4wMNtMCm3iKml/A9Y
mViBre4/82pwiyfCj1AAXR7DiP5P6b9Zt5ussZkVREnyCNLZpfhWLhAdu4LR0HRf0t5sEepZyloo
6ZwKI0vfjktuv1gOAYyVJ8NL1/mUM5wNTHxHMD256HM9iiq2k5+3vv/XitH/mWH7X3Vz/H+oKxkL
Q+tfa0qXT25K5a9y0s/f8IeUpHnOP1xhsNR4iEbCQiH631oShD4kI+IUHjG3xTFGYcZ/ObbFP3Co
uZjkANguvm0EoD+1JAPAl0lSluoO3TAxnvxHUtJPK85/m9aWpw8ty9G55BmgAGgo+v0i35h4GwoA
H5cyr8xNRBVxr2fqgfSdekhpZDAb9xYvCTDLldMfP9Ao8OfP6MhmQqgiLRhmVP70mvSz/MaCvlgz
/e5uzkz96JtRvSWZmb0MVvgcZeUmVV7nr1r2xottuPFJAXVZDXmjHj27GG65RRiSuM4qz3ocicvf
FlZNs5+zmqNUl16ztLU+ydsc+mKqyH62R6eoT7obN/nantx417kDCQ5/bu+cngFuOUrWxOWXcTf+
O9efvjiWf/sE+caZVF/gXUDdc/7qveN+k8EtrPqzdED6rKesrO8K2PLrLh69vRJtfiGa0a4Gk5YL
bun5LeRgceXY4iEYL9HYRsbp0SEG22697yKMv8Z6XNzCSeQ338r7Y2p5uxTS67ly5LT2de50wPiM
s4TaizkoKbAK9OhB6F5BF9bmq15LLM7uTEtjmb1paHwI6O8FqtOByUGzIXVSbRI7p8Rc2d7KTYVx
33MsRonANsCWXhPqSSqy7RNp2FbtsRRoZ3aM6TbF5njTffbkcAScKLQhIB7PTdBM0/tIkYD10rI/
xoyILia/fyMH/4RNSb9o1jhybmyGh58/k5U5PBTTrs9DL1C1ww05A2gvOOB+G+DJun6GT8UkBdeI
eTiGmscpEufvnavn2znRZriTU7mN+vmUpG7+9POHoTOgdkGPLq2Fuknx1E7y4Z/aOVHrrpLTlz6K
Dkn9rDEN+LSwwJXNyO4ThxxlxWD8mLP2hnKnPjI1tEy0J4OBqLSD0eEK9csq8T+IaP/86nkmSUwP
w+aiDP/Tg0Plta0Ybhpnc66EHjQ5bLOOK89j76jkTs3ZNlQd89xQ+PIEx1j/ao6Ma7Moxw3gjByS
875/MszIuPWJ2P38Fa77eg30nFNHXLANMM9HZOjFOzJQwtgym8YVamHewC+Q9QkTi0ycz77CL6E1
hnhS8x3FsTJohsp8Nh0QPGboGwFoM/HM+Kc/DDWmrUFtBuhCfSyPBlMRb1WRsT9Ju/o2LLsdMgZ/
RI4FhmJ+HFDhNOtnikkMcD8vf/8hun99+yhoIGsi4JXYDsUozl/Wr9TMCOmadvXn22eEjv1QGChd
dciZds706kIkHTWB48clTpQcd4oZ0HaQLsoRHVeBlEa+4+xrcIfhv7lfx1aqBwSAAFpwcQdkne+Q
cC9uY3Btp43mZqQmr+rkxR9+n+YH0TvimampC8awrNdFsTCecmU/NZb+Js0Jkg7fwU1saf5tsID5
uM09w6XmvqHdKEC64A8r4DysMhkomebfSHCzohrJQ29K/VSK0tpkA81+ekqZTF8DjRvHuTmIKaXn
ZMFVdwnRsXiSgkZxJkkML16aAoCWLeVXOKIdsbIoP+OM3qd61F8yDSMIrrXPaFln/GWd+fmz0uvR
16jVLofqD1zPv0zrWX/5PqFv+x41DEszpkEo4q/Vq0Y5GZY2CoPQcVNTqDa9W4PKf7h4pjwNJ1wy
xBMz4RzGmyLMJiLlQkPyqy3f/eo1M+itSUI5IQ565atqtIOoA9GTpUa7cR7nGWI9kzJ3a1slnh7O
WkGt4lPuasVVedajbZjlAYsBsarwvY5KbxXKerqaTjUe48jKA4x8jmeHV8dg4v7zB1SY5ExTPmV3
Lv+Je/O/8Y/+NAP/snMY+h9GeM9bToE2o6bf995CxuGY8XedZPa96FAmnUjntN1y7qy90gkaZUfb
wYztx6HsuRZB49gOFqdBA8zgjtXDfLZLygnwYN14A2meyrrqAlfXfHVcFKPiu/K9ca9RiHWRpY0/
z6v68uJ1g0VZnTOjPtrV1u/t9ohXpr6VPHNo2qnzbfLfcdJkX21HS9YalTTU43JvlxhmLlnJS8O4
c/qac/sY6wjlpXLEpmmG/mjapQ/iGovg0NrjV5HPz6b27xJS1u8ua3v54GgfAPLHoI0Ki5++3F/G
X8VcauhpkzoZVpndjaFgMWzHrFhHmTK+TlntrVoTXkJZ47sCxcOkS07k5MkGP0zCDAPXKqNdPTbq
wXet18FPi7VpNvUVf121OLv851xCG/WQJQNoZwMLiVnurTrFPoeFa4WLdH7K6ynexloawVOL443d
2ck2G4le1xHXeh88+tnP6VIcm+SMHGm+clPFIhb1zyhZ0yqyWnMzWxMWLuGEX/9+XfxLkm35iJgF
+HSqcLqjW+2v62JeWAXj7aE+OdCst5XyhgfPdc40EGivYsjKg1KZWIsBYaoGHkZRGVtLOnfhN3kk
w5F+b8auChhTyxug4Yp1Phq3lZM9O6LdeZAxs1VjpeVx4jQyB2WU6Nu//wqsxTz9+9vBimEbLOtU
wBn+P+V7pyrjIFLlJ0/n3Jcrd6OPff2gcoHCMBPmtpL6IbPV0bF8dc187ymFDvvFi3zKrzpzWje4
xIImGed7VHdGcEylPqwIX6ahGrB4RZadXc9FBqihenfFys/N+iqwe0iRFrf//oEjixfkRkUaGI8z
qz8Jfl27/nGgdNtno/XDgz/FNXTbWO1SNzRph8i0rZ3nSACYIa+R6p7//uNZWv9++3hs7gBseLSN
snws14HfF486jBwvssR4LIbB2GOma+/NyWTWJbJxBcEuaFk0GKk5dmDb2nBpO5MBV9Q2B/TaaaWQ
11+aFDpCVybqifFosS410Obz0OZ3qZ3syywxvwvhPOISnj5wvHI4y2P9rSAXvZJ+pnbQUAfUSt6z
JrHeZhdEOn9TfhirMr83fLnrKJ4w/AhFPGfTWn4lYp3vnuekq7//OH7G/n99WpayQCp5yF04go/m
Z+HNL0uC5liZ6U9tjZPPSHBXFjK6TnSsDODZq3hYtd4UY4WJ03RbegMzs4V6Pc/ND+Ea3mrQMxNA
4djsOjjSDxmmrYe8xSDVa4HredVrWZq4oOZJIL/H35KJIfGKdNhzn1nFv3nw8QL85TtrEdPjakft
CQcaRqy/f2c1feK7ZBbVMewG476SHwM2kvexaO7MtpM7+MX2YyRH7QT2glqQmqKXFCQkTXQD/vDZ
E9WBNjrK2nL34iBxuOuu4KT79x+4YYifXIZfP/PFekCS07BppGEj/PmF/PKZt5JGvlKr+h30mlUG
XSWxfdL4K87UNzGRWFWXrnz0ZLWtpbFvXGYPM0UcknlKml174RxJSx1B8WyVTlKAirvEjfYm0NFk
Vo+NWW2Y7A/EEfitZyWMazziwWoonGu7L0z4nu9iglxUVN+JKDzEQl2SwbvQwrXu1JmOC5xPK/qB
KrLzqXPNBJmcOtomhfemLJq5pNzNebRTPSGZcCVUeC5q42LUd1R8rBrNPKZq2FautpWKmoh+OMbu
s5li9LZYM4z+aRY1T37Oh82rMVVUMBMJmOk2akz3LuuBVZrmBn8tItKnn7wn3ns+PZsSGiSy+SkL
DzaWyXFTU2n96KZB8m1KVzndRvk1xATa13fZreSLjRlB6E+N/WOgJjfmoB6Hu4hdJm7vG+1utF40
f2f4u8b/qmuPgDQQHk9mf0yY3bUxDRlBalMGuCfBnJCctnfeUKIU9pj7/K3pqXXLqGDaJyPfLDBD
xSi246y99nV60K1kraeYDSz+hvYUiwEKsn7vYELAZb2xS/MhdMqn3jYvxpTvKjjCyKsRZGU5dZsh
kaA0O28v+2Snu+19m81HMbfcU61DKd0n6gOQNZcqR1oUKXzL2nZbAa2I8X67XyJNu8Wi2Lr5WxWa
l8yYd35CEAFwT5VYm9ZlSWc4/6gzYOjHPcUx+yY1A6oiqG/UxLWT5lbiaA7nlsPdtLLLNx8f3HjI
rHEVGV/Y3lYztZWauI0orgZ2xyq6tc1LijM89klGWdEyxV55cniLJkaOM06+eG914ZlMVRS9RLN5
jmJprYZ0wEGL0uE7XyUe4sizVlq0DNMUkd+xozHOKnHe6vOakAeHgu40YcqlOgOWWvTqLaWR9nG0
nu3qbqHPJlsKJKLAtD5yDUivyWxn+o4jm6fD3fq0+aaJvUnptiyNN6DNaCKPvVkHfobeqW1M7vfW
k2re0/E58fdVRHj91qsn6Aoe+NZs2yp2pnupxdtJHpVCCNjE/lHzAeXEV8r/ovrZmrlZhPl68NVO
uKc6s4LEP8yMUOXR5cMkN1KE7857GR0t85YZ7+wXhD7KL31KXepuaLcKEntm+DSFNpybqIon+bH8
W0K8xAoGvNTkwcwK1opoLeN5XRE96mSOztqsGr3a6E27clR706TYVcOLnoZXt0sD71OYajemOh3P
TLeFFvy8ioX+JlE+cGa5Z7DAvATwb05HZFFsYrps+BgmUe7wTG3QtDbtzP9LbsTigtBgb2UdER9e
gyze4VTeKQ6Sgz4eTB7/NESuSu7Luj4WjDwsg34Op9iMTL+cGmXJxzSY6Ru3x7McaYyBk5OLNX0y
Lpw2Dm1SXb3CoFcI/JVg1NH055aQDVCqraWsx2gsaUADk8SlfVh8Khg+llc70oq1lkSBg3NoHs6G
te2oBKWv20sPmXaXx/dNt0FYB1dRxntU9Jn+IfJd7Q7xuImIATGqOAreivkc+1+GBvLD9CLSbxTT
Hx1Fl2xTbfw429nwtnrLWjQ8jKb1Og5r7OmccKa8dzcVL91pZCS85+t6yV2vX7dGGL4Xdr4jISUo
upraC4anz2ykj5pjLGFL+MeDDVO9zjl5x859LnUSYSlzzjxKd37ep9u5uku8cNxShBLvBg3Xdt0b
3dr+X0yd13Kr2tatn4gqcriVRFCW4ww31IxkBmmQnv58aK1/r3NDWViWbcKg99ZbWLufhVjKB8Oi
CYfr6djmtGB5yqSoGU3ySIiaOKhudTLUznxtisXe9bF6nLPVOWJRh6l2nqqRs6ZgmF72UTqmZCjv
HfGaRESmtl8rF3VAHzMn74S32f707sFQxm9AURqY3d1TVRmYeJzuydkN05Zw7tHrvg7UykdPy7D6
L7v+q2qPFqi8UxExXOuf5UYR397WuKNzWpTcpWzgZTIz6oIZB8oyKEB9zswDZjnnejp8QZChXypB
renk06cx29WLmFsCLPSS9EfdHL+aVNVTP9kfs7uuVzGZ2q4s1Onr5M3uYdYlaaaLc5tVbX7t+yRY
0qE7rHKcAyPjquhJUv9nY+Sjy8wovz73ixXVx05NEoRQKzGOobtY1EP9HKpLczRHsznlSb5wd1rZ
Hpelfz+kswrSwXWOWF98j9VFxSkn1g4xTKhdJ3PVt5Pih9Dnf9/+/MHn5rnvv5fPP+u/fYvthlXC
DT6YxIVDLGeEZlV2syfhRyGuu3TrU2JtTUZV0W9MApdmhs7G9pisYcZs38r+t0lxxFEx4mFnPWz9
iehtJiJSEoDuGjUIYqkwbjJutlKHrVSDUg6+wLNGmOTwdS/wtvZVOp1GiJSzbaPVghOgzQE1Nt1H
4q/4xBUdntCQ2e2Oez8ZbpNu8GDtD0zHGMUt+xojYaaDxFHoR0X/huHhIdeuk0OinKLdKtQeyPJQ
3oZy0Zk/f891gIjBDMayDLCHRGhjBma6vIvWOE4Vp6DW0Kw0LJzeay/Wk+jTsK3T0BhZMDxCnpYu
FH2Bt92G0XYhBzPq8ThjmLwtV8J0/BZWcQXv027wOMqKq76RzRGtuOllYfg2GrkvcptFsA+UwQwd
JQ97IqsT8Pc6X69wOyKGHAcAKF+kdmhy/5bLtOsKiU8ijCSzCKuc+JyY/KzG87GYMItj0tjfG2s4
V5B/PNkemhFOap5f11U5ipZA95Rgqsx+NNDi7dm8L3Bs5o1roi73xZOncWhPlVJfTdV4G9fuR0vb
1XVfSslzKl4/E2f9aZUf0hlCqnNcFDHcdfk7dO2eKsNVZM0jg1maiNvcluHglM+TJ0f3oLDwjZWO
M5hymXqeGj2PG92DYO4E+vI+zmVQMRNkVuBb1RRUg+4vo+5rSeyjO943RAXEYxF17nri3r8n1Cpo
lr56+YKH9hBpdR+qapgmVuh5PJGZOExVUP6BkHFyuGeL2QxTBBFZjF81Rm9Op2PllzDR36fucAJc
PEJ6PzksaFaBtZ3bUky6ECdqXDotrlRiYL2wrBu/UlR/QDNWV5dVpRwyWl/XvwlEaLm1BvT1BxPa
mkAFqxqqL8cxlHADGKcrhDBYOh6+C8xZ9egJedKx97WxyXMqNfAG42QJ1uav6AEeLXkqI2c4UUWI
AR60/DlQp/xN4w+cVG6hAX4eZpCQEvQ5C5S8OG/6Myj9gZMyqmhYGpANATZBAeJPmFe/dj9VKgxN
5L4na98xbZ71GiOJ7GAPJLxs1ao7BZrbkwY5o+KAW1e0e2zrYBA+kJoEde4dBo/1gfrbwiFPR1KU
4doer2bQ0PNN8FM02lkvUZCccFnnHUBGCD3Pd9aJo1ccIddxSkM8AE9eq4aKvly8GSZSpb62enaG
kXoZs5JwW5b2zAsFxT0V6tH8XrRxZK/NdU0WqD0LQjAMNTXtCKXpDGk5kLiIsU7766Se1nkObP2l
WbrThBJlgFjZyu+bSz0N8mGx08CLnduipm90FIgzhnsj0g+obsCvqGvrcDQ77nbxIdLuANgU4dx5
TUb+5FEPnelNtFkkjfpgQyitFHJxmZYlGYQNU1DCa9i/g+WjymHOP0FBzUcHQtPKzOlFUVmmeutY
bc/YVA1FWZ4sCDethNiwFCfXSF7F0Fys4Qtsiks+3Xq9CrZ5j7k6QZVwrRkWhY970mSO5SQJpTmO
6KoZ8bAPl3y5AD29t+Ya1mtzGsWnjVnimK+vBPv9QtaJFjE7Y7D84AyNThXImOTm2jg2Vnw0GCFx
Ns9p58Cs9ONwKrQHET5QAWdOaxeaRnHNtuCulbBHLfdVqFai/rnV+breRCC+B92UYVwo0Qq8rkIw
YP1NPCVQXFaYZoS7Y/qVVoYVBVI1ByOEhy1VpGQJzJ0XRgFIPZQfrRdHiC7PNnFzuokErOT+F5xH
1ual7PFgGuRK+Fy600vzNO/I3/nB2ORb25knIZerjHUs9GueJUj81z2PF3+uENvBWlMmVkREWSjN
1hmeYfnV4ALBCrfvHaj4edA5kCkm414v93S1/kwTWs/8Qbe6M/v6dUmtY+YeZ9sI+/XRmqjWF/XY
mVOwEoHtqD/Vzo6Wfj56TGCEUfkACNB3rLAVha+6/UFxR9amV9tJ7gWunRjMHpkzQ0uRr9am69cv
uUlTEGU6kwc8X/WANKMg7iZq4gBT+aiJ8aKC8u4xIHHN5nsXB3mm+5x1IsYa2m0tmCdx2MIPRyXd
k6AX1rXjGwIxTDxcW29mNAW3Trbl1ZvTy6CqOKSQe+Cle5PhB/D3l3FMP4rZeEsxQN3FRhOZExOZ
20LhYYI3oCyN2ip/px58MVvztTAB6Uu5E94rM++7BU2wmm+Qp1wkgNgaDN/VxPDt5mIj4lbQYGK/
cHe7D+9nPL3ktKGaFXb5e6yfRRm6an9VM+yX7eyiZuJDcarXXkMu5pTM0NYzCzJMQ/dkDtXXUnN+
I6n/ZmIm2av5Ke3SoCwFjKDhPLfytGENpVj2jTdEjs0fk5pX/PReIbif5/6tYeVQfOwcCONR9tpa
7keSBbLSivo3k1Q1gTUw8TahSbyqNZWvTjeAa0xHuHY40+Pq0X/TYDYqI1R3zIVVdQEBGYKsLw6r
M/ixNZ6sZjhWla/G9JYpkvM4uw9p/bno4w1sPVBG5g26G3bxepqrl6Qfo2r+Jgzvoq0CZloZWXoS
aRDHU8f2i7KMWopNx/gs31E9HxoL3qJ+rsutdCHhJknEx2rad/K4zo2VXWdP7ioXL9upiMY4u+aa
i63seOvW+abR5GRV5o9WRDFJugGPzxKEpNYjYJpbVievjGCPXTq+Nsr8aIb05Kpp5Lyu8R7181WJ
YQe2hhqoTewD/J5qlYJtybjyvLBpK6R+pDYUyruixOT9aHh6wo9N6siCXTnFMW4d7ifuww9mPK+I
ru9ZW9xMIwdAtomQrf0cpWpVedeK2IDVGE4CF2RFg3ubE5GgaA/UaeekUwNYZI9SH6LWWW6JVn8s
8fpS5OsFjWSpDA8ih9/hAFxKixoOpS/2xShlucEAqvALlZ59nJzkVU7LNUNK5xK8vXYXd7QxJHXh
3CMFjtsPrxo+3fhXmUBoR+BWJf1dsw/jDFNNnc9lnUS9g+swV8E0q3sT5Zk2Fjz3ly/GGm/Ss41z
9q3JrS9duiAejT96Tbz2LrXXtlJm6rWiZ1yEShbJ/OlR1VltfNjiiXCoOHtx/81e4wd0tqM2CKjK
e130p6KFjD5oZzf9W9bTjwwWyNrIR1+LMBupK9LmqumEirSEI9WHMZFR4qVvkvEnjLBTgdhdbcyT
1jqv8GT4lO4TFuNNl2hgy35X5kfsqaOpVTGDSF7cyj0US3nrFI+gBO2ly3syBTGSEcuFcR2BB/Vr
Uqff69Q52ZT62yWu5sn30h7JCpa+BlNVtuZ5No7EO51scmZtbyJZvny4jk1GRnGc5w+soo6yhinK
J4AS/sIl9NS0YBE6NMF5b8nhoHF7ea0GHzIOMr1Dca/jDPyzlJ/NFt1iJq+T1Ucyds4gyP2UXXgE
UKW3qLMtqIxCMQ6e861zjQAL4wsz7NNo6me5IAJSBwGHdjeW6Zexz76ahfHmJE6IkfSOadG9cd5L
1zo7MrsKVz/2RnlhxHMdLeeimvEp9pQI/4lF7TeFPdbZ6kElCBoeMDnrvtfOofNrFnqwTIY/OPZ+
zHMfewoyL9VHzm2MXwsXOvwI45qkjFtjclcwyi7t/si86k2qDtIMK7Dc+EpkiI9hYJDYXwQpKk06
h95Ai/9FI4U1nttQpYLXXbL81PWk6M2t8+YXSSNLj7fPc/A6Oz8jqL4ZLqt2HmYqResK+pGtZ6Zx
nwr32ySng9Im3FeUgIpOnTMcke8zVdBOxaWelsCx7AgMpy73Bo/QzAo0dK3L0HLXwGmndna0hzNM
e6RGPFbkVevre1VwCffkekEGEYbxe6yHM6Ob1wKYoi+wkI/1vchUcgbVO164H2WpsU5Pf8bZYYH1
4OEQwwMjFiNx1TyW1XpnYnaV2QgOhzVwm7YRvHp/qsSLglLXcZxXRoIPDfnZohWvJdP90Yiq8jbP
yW4cipOSTzTuoM2VFo3LsCGZUPgn+IwoaSpq7Z7MLms+j9X6qnn5nV78VibpxdyiD7sf0P4uY2x+
W6rl3ZL6L2fQI4RoOITHl6I2I2OUJwEsO2byPC04UGlfFDnu3YpFjH+gMZh7SAhcec9KNZxJ9W3O
DmIGR4fujfs6xl4hsak81kjfwBlZUZlLz18JXHiZ3frbWitfM7JjlDjxwVaXEG6BD9w1z9Rbs9/8
ldZ8aJa7A+hmqJbfUky0LHvZQg1k5uGg2/Ru8obpMcIlcAWiSvoxDYTxR6n+9ia0dlW9l1RuPZce
RNwgow8C6lCcEKepcI77QNNl5LixH6tu2FMEawrc55fWFD/aNDm6iuAq9OAmwVjOPrkHzyxQD132
USa012yi+Sncm7rUNI83aF7gkUqgxZbv1FqUJHOkz2BINY8imxJjHdHsaMhOfsxtfHeK6hoP/aWY
KFYWPCFqmvoOAKU2ZFApM1FyScpfhnZLJiigDFDR/0ErTzTEI3kHg4lt5/P1Eyd5vnxuntDNfy8x
2y4PWjkgQqghSP0fSPP8IfLu/3/0p/BQLsVj5KigxmhvgAL6FBTCWSqNQpNJgOizGliBTROLnqQH
wlRypf133/OrumJA/s8bM0RIBMQlLpD6CHmlWNb61CaKWyCsr+lYXJjMetOehixtT60ET1LRKPjY
B3GhQsY5aXP376bJnZKp7PM1mMFWWP3f92NG9JAS5+i5y/SyBu1ow7v/e8tz5/OH//2c/z5i7Wc8
P3ryKp6H5An+PA8THjjGrqpzVuTtMAln+GLUXhaoiqGR08cmFwZKUJ6QaLYrwKc8rpivatU/X5Uw
/Dh0C7I9z/4it4M2bIfq+ZXcDoUyJs2xjCk1N4Ttecqev2qpRwRXrv67NOOcyXk5g6CMujgAMnBs
nx9AWgZH9J/P2j7atfJfsQM+nyYtp6xt9hDkvCMxuvUJWyjktNu7nl8997XEWYEvrYzC8pJOgm/+
947nV899BK3javnfd/I+d2jdire+4PAPE6cnNrdjPXRNFygLdL2RKKg1XzDn6sNmQe65NIh2sHTQ
tyApA8QB75q/A31StaAoGvE8RJCcQC80+9avrMrPtTmUk/TVYd4X8/LeLt5PpbnGmq+N7i65d/kS
EF57qMa/ML0eht7TlU2+ABNHpxgoxXJb/g4xE8B1PaqyP1e5DJCNHCwHBKg4aXj1OCPuao11ZgR2
XCvnRevEnelsaBwzBqEolDkx9UOs+rlR07Ml6mtJNkmK9EQx9poBnZqiGrecFMFzrYgokckpIf4p
3x5BRXET56lJImyEIjpOHorqQTpkSubzrXDad+CUvxbq4licxxkygezEGxSCk2w4b7IJMsOKurDM
M7zB8n2RYUM5yp3C8SgzETKIP3fdesG4DfFAHum9dzKVb/Fovxh4Kk3j7+0wrLHt22RIc0XCZgCj
Q8UXDzpW9oR/tW44uZLC+E+vdmGan8HXotxcA6NNfSkvFlqZRM3QlcW7mGgMQ0v2KsXJ0le0XUnU
4KnWUHoUkDCbtjgMa8WIw/+todAqVnoAsV4ksp10dQ9TQiW3uGGrOdz3eWiSbwE/Cr8MY+eOImiA
MjEiChMMphBUxXRXKIGQy20WSfAGFeu4uPY9N5jNN6/G5iVVrRH+se+DOQLVl4dlpbdNtZe8zS5b
5ziUBgeJQz6a+6KvMdxQh9cEVasmcLGYtwKS0cnKSMscDvY4RaboMOUpeWJoYQGU1mBzlaIxzqmA
CgatxGHtVweNSmIiLcQGra6DlH9vFO1+I04ysols5UuvKigpQMxksi/Sd8191ehRxhrFvOH56Twe
qmt+BEXGQ0vflehylqVkFY0Q4puTuaNnOGTV78z6apd/jcHY6y6F+4yg1Dn0RR3YQxOMqh41xrBX
SDXL4LnFCM21ZqRYb311qvzMEOfWng5wiA5O+yJkCbd52m3jU3tN6Jvz/Sza3epAWEW16PKfqbI4
iKQ56zquQrPttxUdYiEPtWX7U3xjSpg6IJnFsFmWfMtqL+z5ZXlMFqvnkMlq4ajD8GNjhLvtLift
3iERRl2LQ8YjJQHSk+uPFrjJYfaF20yhKZiBuLBpG2zt38EQSJU9FBgGKDYD6GSLuDMBEUpw5u5A
svtOmszFFQuiKdoWvAY1OewrdHVIQE4O2So0b1DRlLBNmk8nc3zpJidrZEqA71StlTi6EE/LYq3B
A1TkvFFlQY8JNESpnWOoX4T5b5RojAuueuL6Zbz6TSoZUl5dgrpzoptJSwGTg/1jQQMQlywpDlOs
84iewnrxAmxxH8zjfAP3Tn65P0/8E/kFRmbkKkmYeuCUEDML2K8DHZIcfxl86NIlfgoCajTdCeO/
U5qrmFdVe2foQ48xizNah0UCXMXrATpskfsO+nlC6qJ5SfdVi1vBxNUGTaLA+FFhQtFPVjAtMTZO
XJxVC0LwR5U/K2wWsYJnvo7quzwS4JfM2UFbcgYg6qEECR2SBo+aYu8UMiJK79g11CGO3Cfx36Uz
d5WmgpxhT0d2U1bi8tcp631dKoI+kOyb5IcwUZ619OIVC4Jd90Ag0tFlPc7Bi8ryr4yb15nho9sO
UUo/IeP+NPYU3MaZkEHwULFPq/LU1N4tcb4ac3oQpsJd1URx/GlVDQN8J2gY6qUwckseGdZINv3E
zFMxAxfOinDq0HSUg8JS2XsmPHcdtfyIeKA6xjQvbemFdNinZBGh2/yqJtjuOE1K2W/cnh0cU9n6
ywRwUp0HS31PVQvcWz21rUv2SuvLOTlp/UCti7TPetEcphFt89bbBZIpMoyJwsNEiWHxuQK9KlYv
TOLWx5W9ybJPoVqB4g1EZYJ9s3jGXhHhPLMfGxjp7cOcu31T9fsxI6NlWfaaR/SiN/mANKy56An5
2+2VIqUiS8lyzwumtR2dpQYg6Mg+xFcAGySDa4Ace9iwGSOfaVL3C0YQtXOX9KFtYu+NLH9pWekz
OwU2QAKlu7c2N3xv9YBATdqAJiph/ni9s3c2+78VzngPGrOZaZQaWjYrTKV+nIf4b9of0+XNwMRh
3zvbAMo6ydT4tIzBr9DLmRxpPHNwY+v5cQJlkqPGCqJ0y9dGZh/zUD+QxX1NRPrdGLpT7tTHunC/
Mp7di4oVEYVxtHXEdpGA1hmw/rVdwT9m6jeRMkvjkW4P1nmE7NRoj3VWjlotr1n1piM1zrPlLfXG
b3pm/V47uiBhfXQkwVvNZvqwWpdUV197xUZnUe2zzcyH7s54KbTyZsqcwoYyaZzp8JS9hV6yEdo1
8bK3WLPuXZx8E4ry7iJllLV879HxEyId6ZkMYi6EGHM5Zzk4gwSgSvYWa+gCAQHm5duKZZr+mObs
3Ir1AADkI/s/GFkRxO3s03IeYgBzgUHJRBCtizknUq3aRPopAHc1/B1z9bQdBn05pip4xcS3OfmZ
njN2hi/evbircRydYyKpEJIUykNzIakyasb86pnmleVwu+2DClvOcXmAg+0NRirJvESKdO4Wg8gk
K2BnKUfyWE+tADSxr2CdHx1mfrXnnOtGO03oYmXu3vI0PndEp3XkO3kyDtv1+xx7p0XkR6yIjq4L
uJjwtENN3AGHTwDfBT5+sr/kyvfJwDQNbUE5pIfYprqg65FFj/L2F2qg3aZjS5pf0n1bxMPRPisq
9BqVaO+ruAg43Vdbe9fWB8ZqkBPg3SwrkScHLz/HzosY/67mo42U9CHln4r+i15zZ+JWN8h3Ywp7
PfJ0rvuX2vk0FChNx+UTPSIPzO5dz/aldVT/VPv4Lr5igrM2hx7KM37QP80f3hfWFKzdIa/dmpu1
b484D7zDCaDIaDltDNrfUM/iiTC4gWT2sUvlfvo7jjsD/Lzg+UQTbecdz7tpeBTOuDJoK8zz6rrJ
TSiyIcLP1d5lMb1lU8dUW61ZYwS+bjyvT9ZcQUW1tR6LUN1mkgPdjl+EQwHuIbts86NiDUrfNASJ
yExLuX+KQ8oMTW5X80eZpXpJpHR+90J9s6pkxr1tbH+1qaTyig1yqTDorXemJpTTbLuoPHmcTFaj
nNspuVbehLwV/BIbP8WiSK3R0ucFpW3RFZjlgC3HAQLELfoS3U89M1A3l/lhOUjUx7pswzwpalY9
Jf/0Vv1SqmBu05q6vjvi6uqxpn0Uy7L6LNDaxcPDbSdUXJExa9Mu6f82ymJHeqXRs8QLLHXbE4fM
Wh2KrUZcn/uKuuqjWK74CdorUYApAhPR6st3vWiO/YrpXTlr70KQzvzk1eie9v7cVWjNYRnqmNuI
QbWKDdq+k6q4ZfBieRKS9A52eXtuzLTYzBShCmkXuyG8F9On5bYZCt90TVtuqxODorTm9+cupsL0
sVV2G8Vi3Fd09s8z8zxb9JP0rgU3P54jQbvJaFRq0wMysCSaB2V+yxcNaibzNDxioWZup/i5afIf
maYbL3Fh9Tu5qF6gtW53iZ2yvzy/spTuYs/lrbUL7fT8ZEgom92K7Hxbbf4ouWq9yaFlGijS4VBR
N17NjDJ7k+/hDjBfcUTN9jond8QE42R6q3PGfCkOlEbkL42qxPtmYszuGBhHYWWfHUav4t2dWyIY
QpfOFHet1h9F+sO0F+Vbq65roNbEYmHvFn/AdjiXc+WnFRJl1ejia2fiwlLqs/GlqhiQT9kf2Cy7
pCjKbIfP2U5M3RVEnrymafRe1FmzItqH/o0mK0Urv1a/Jjd+NXWLIs7V8EQ2x5PSVcYlH8HsW4Qx
j8LgzlJ6Jjz99tJbamwkVPMRO/k+RbJ+K8F+dlSFyGRNc/maGti26lM7XRyZ5l+U8rvXFfq17rD7
U5PSPlayxPJlSiY/EU5+RlKoadL+LVsk+C1eNAe0Jlg9d51ZHwstS6+D/bKsVnFJVOWhDj2af2Vs
zpqT5zcRT/1h7ufMHyasEJtsfkDMN/4akmxBxjC/53QB41a4t7IcSxRVNNXB6fG8TizlL4OUa2K1
xm8xFVeMaJniboL+KnKGNL3itJ9iiapif1Qy8Ed5VB1yWdyVjkTObMims2W3DmHNXfazae4rvR5D
fnT8z8uE+Clvzss3U47c5TPi8WKp0ysAQ3ItVN0Kslcwf4E9CH4vHWj8pUi7whdt+t1GtH80nK6Y
dt40QUYDRCtEya93vZzBvJY/7JmVLB6NDxKOl7dt4t0blQxnEy+jGDjKNoX5N9X0ECjJ+WEP2G/V
S0XkM9jB4XllJ1Geu9Cre934ACOfquk1MYRfraX+JsCJ5yy2PjsEarfEw4yG+DHrMyVQ54ijFpNo
s9XCVTNcHtY1Y26zQ9citfE9Qe5/1wXoppdO7wMTIMyT6ma/uXS8U2E+4BhZN29RxveaQ0gEjpMA
CBQjdghzfE5eCxaQFO+p+uok6fRjRgpP5yfbD6NmitbV5GxiasRT0TR5xiRcwb0aqavMf4vtiuyl
Oj3sHoKZ1YgCn686h1xQJO+mCne4mEf7t0m3APKd/uw6HlNVX8eUhoXL9G7KAHK18qQkdXat59bz
117t39aK/0KHoDE4FppLYfV3ZBzWFbUsohjZ30VSDHdZ4So9EOSNjU09+x6MN7DWbsJcWDiwZTbp
qtxcGSlhac5qZielUj1sLXGZ3C3qLt9EEc+NmmAv2dvYly0uxDCDjIvnecLdSrwl292zYhaeL6XD
wLBMqJlhN7ttlV5RoSE8jPPmJYHpkjSyvOTP3+zoo0nmLbbjFW6/DuYUqHBa5hWTy/VoLMl1mmZI
uuuyeQ714tYP6YjzQW28DxbMj9pDYLhtSGskoBBSelBlHh4Lm0RxyQf8aFf9i5inJFrzvvdxKh5p
khneZTO6QL2nonjqORDSFjgX01azmn9tsRP6YjrYOjWZo90xC58it8RTf1sB9CFGJ7laiD3GzeEH
epyxSPOWr+t80DsgzKfwiuj6laajCtxNe/Xc9dyMrhaVlapeHCsuTrUpf/VtSrXNgJZKMzvVNesg
yMnZgMff4RfTxudFoQmMsbTYj245Drhjz+LAhIWqRJ8LyKxZe0rtuDx3q0Auk9fDlzJLYClV+e9c
mt9Gaf/4R2dc6Uqy70w7fXMVe74SnvywDZm+PTcs5AmmFoYSDdANoxSDsP1SFg9VNeGc5i4DAdvq
XwGrwopE3JtRpjAJ8Q0NhL4IDAigdlAFYmNrZyNtTrzYXuSZ2F5ZFgucZ08MzZ5STG3hWBEastye
G20ygIEsdGfN8u+uGZ9Rv52ow6n4fKdcuu+W2ayHsberawkF9MLvtQ9oZDyGsLEWwSNV8vG71jV4
08ZYDE+JWL7DEmohj0pTJVQHxWNNcviCnodU9xxGjdXN5VVlun9Nprq8Pl8+v2J6osC01KP/dkmk
JgdEPuamINAusynVixzMfzeKgYXpnDq4VpjOIndOv/FfZ9zOTn2RHzrHrTFPZKMpPVbbivvy3GWj
jPhn//Orf/fpoesV1anUcp6TdUnGLd0EqcvtFYbS01lnbBlN83pQBOqWMoYY1rWHoe36e4HB3T8b
z2Np3zxd/tv1fIez7Re8/7nf6Or+OIkEUn5cj28N4v8is6aX5ysduRmRoIRkTrLMXl37Z4Wbxt2l
g1wMAYNp2/D0M/depxDntb0stnfEvAPDCsz7Ek9EZUPJ0egV9R2hyd8yHUAH9kL9sPFEurcerjfZ
9g0cU7R9NVZ/7E4xQ5mq7QWnRTh5c1reE6e7QMxxok4H7tIoJQm419TXaSuo3WYYT+u2z0i3/Jmq
TQpGkwnwGcQ42qQV/NO22vJiFNM1rTXjYfaae4QuiWXACM08wfQrIbXgZTCoHaWbj0cnZZr13Je6
ZUNGxHJ9VrCF1mqXojO4idXlN1Jr6aEwSHQlqO1mvuZ6/omSwAxaM/ap78FEoL0fptnEVsk0P8d5
7t+ndUiYSw0a2tSi8D2wkbOTdcrDUkeMamNT/szy9aVL1OHDW80qMn/phdVF9ljqd1xra4Dvzvyi
5u5XbMfWk9t34mDiKh0skl4URpLx4cXZ/15mBxMLv5tTGbuhEuPtqXPz8EuxtMT4RzCrZvWfXAPN
XtcYKVVavesls7qdWywKy41OcMwqWeJppGFT48Y29zqhsZoFdEKx85mYE/2SqqfhCA+PCraKjwvX
xcbX6a9OqYsAyKwHyaRgwIR//SAlU0fFt5us2vs14JJIc2j+zSzjXpjT/A3+9Lr3xEqROkmmzDIf
T2Uj62tsevxKmb/iBiS+CAMY0sXS7pxtL4s+DmvSL06QMbqdtQ76h74+MGVc35+SbV6kpv5pOGX8
UlYxDMe6ElELf+czW/JruSFBsZDOKcvU/BXqY7+bDTpyRtdwH9w3RtBObSz/fJgXP5ZGc0M6uzZI
Z+zJ9bpubkrbldGU2THyjoqBs6oWEVr55lbCTvd7z8te1xrgNJUr+LTwlCummm/K6OoPA//9j6Yr
ds//rRDuddAX/Sgl9Ww3182Xoa2VcMX/01fsnn+3+A7VVg+KBdjVUVUKd7su9Lu2XuFgZfvWY57j
6JW4tYNb355fJcnKCMeD4pgPI/4CuoT9qXekCfO8i7yBeAL4dDqcQdmeW5wSD20CJVn1Chwitn2d
1zTNLh8RHHX5m+iT9vzfxkVS8M9LjWiOzakLCuv2lkZ2eHY1ONJNlTaJsMk1w1crNDL1FGNTILL/
R9d7LEfOs02UV8QIOpDgtryT99ow5JqgN6C/+jms94v5YxazUahKarUMCwTyyTxp76SSw/l6V4hK
YzjVurmUy43CrNvKXiDRd8MY5QcRCkiZFjSrsET51C4ZW395zqoaciqmmz774dM1Vt8WS0uOtIbb
MB+tc2qcJnZiB1t4xb6Dx/fW+SD9HK2+JXyv2gw3aLLl/sqhreyeQtWBz7xeOhlj4LWC2bnxKPnC
eIp0Uvb/e+PJLDyLJt+6TA3g1vkaj5+uoglXQ1TVRF465HrRBgW6PMLaa1C2BsA728yPYqaqWvhx
cts7YnclBc5Woh9q041v2//PUxCfjj64rWPvlSD+hvAhMdLwwfHn6OCOIKivz13f8It/pj2GWtjC
zbbQoZz7dHnjq7o/miluE6OYnHsRzua5DsybrHCGmxhq5YUihIFB7A2Hg/G/p6cUz3jX4TVM0Hcm
rwypITKrcU8MmXt9ORN87WJBpnIohsNstv2WQEn9xOTuUUoGS5ZE2imX9ZFeZD6tctXNqP2/TNXZ
G1OofJPSfX1vOEv8wg9jxMH4b8ancnB9O36AjUGqyopLKITPZkoAaQzSOz0EQLiNjhMst1kMak7x
YC9OR2uAbFYVh//oDZWvsXwbDqCVPAvOWPdKJl2pA+hXMAhSi1fWXAKrHA6bc+jy6uvYy/ja9n41
k0pIAMX33AZnUMQDavZcn5jexO9+jzRa1PMz6/GAicz8p4s0eeffES02IuEevAwq66icR76CdzC9
XHBH8rAahrr4U/gF69XA+nr2POehbzFGXB+x+cn3c+Z9XWEwOd6Ve4dUzT7W4NHVQm+4Plf75OaK
Jn4Er282Uf6oVNc/JZ0aNuY4AzlcHs5BIbEJUcjS3gWQSd4qioT3DLB7DP1O9JFm7oPb+t2jp2R9
lwiHghRftmfyFpopCRwd+MZqc/1FXt9MU19sAldOq1QjQF+PgCE8EEJohmQK0mYR6uyyVQ4cpCZ7
HP03MYbHaFTVYbp+AAUJOgyN4VhGw/n++l5SV+b9qGKeq6N3Bd7x4HO6OpU18aJSZe6NbOI/7OTP
Ouunzzr11Gam/OgswpxjCnwEaluK/taXZgAZk0g4NwEAeVVtNNuyevRaC2dPnHA6NfXl+mgUFl63
LvLXTj/AugdPvamdvri3CY2TniH/Xc9dc5BT36zxUnEjF2F0sVOKaYRs1vlg+/fCVfJ+bPy9O1X6
5vrU9Q0cErziFRSdMCxoyK7nF9RlIkhqSi9qLtUp6gd5GJN6uPFlk++UaQ6I5Cl36jRPXruC4iAz
CjcRW9q7ptT6wc0ZFBS5RcWUmqA5UnF0W7p5uBVmJR6ywIk2ug6NF8dFUbWCwf4skIaSyfP/Brtf
JyMsHWuq1KNI8IbTNfsv6hfvSjl8Dj1oOtsruhcvY2cY6p4bmxQDMQX7EHH8PSVdVezHtnfZKw90
GRIO/O+9eXlOLR+NRuHe/P9+XlmutTFbB+ImzpvVzI8obsXD1DBsiyqi/lHqxhzwq5nk+Rxvosqa
n8q8+9976v997vrR//u80tPiRHMQDRXLp8zLF/jvvalPHt1+Ig6o/mm/5+Zt2mYPzhSVvWrK9HFw
QpaKuG53XeF+xbUrzlcgDFMDcWF8+DTQYwoZjgWFsilrVZL1OVyXnMrBUAow1sHR5VVPZMKAUDc3
gUACBa3jvFwf+svDdgEXYHdgy0rn1qYPyU0oTjDvBkVpm6TBJDdwx3yPxFPTSXGsl6CewSYCJmRf
DmdjjMxuE1o19rYrien6ZkTNbpD2ytig1mqO/121RCLCtZ9qvI6oi6k3LTEgQd+9IGp0lfQymxmg
U7Q3DYSiTwg0lBfw7T7lo563SubOjZF3HSCYwcfKJrvbrBxI/HaD+VzVHcTYUoZfDdbcMFRPjGzK
l9YiV1vFInxqrIZ9Z8mwtJOpOGuzxJ7FuvikRmWTA6VSxJ681+zOyEX0AQC7PNEz122uD4ean7pv
Wut2JIf5ZAtxg36tdmMZp4d2SuZdb/XTvkobmmHscMs9fXoZJq+4NAGqfJQH1UcOSXqV0EHEQCig
Y9hUhFwzQRO6P8672aK5wm177zIjloJBNckomFG1c1ooP2J5UwMMW7VlSkSg0v5NVhndrsvsSu3g
cuq7KB2ZCoryWHceCxsrNXb0yizZ9ZPY+E/QbHwPkjKistNneDkWUdoNybwUjcF9fVGsxRRxWg1S
ZuAqm/aDxUThf8qeC/VpdJjyxSJgxV3kPgqWwm2vYXp7axsS54bKK1DZZNDP/BjBAsbn3aZ01d7W
hl2TfLdjcgwoyJyI9AXPzksxdOb++tT1zf8py7ajuh3+4GhVsd+G4u6k5jkZfOLgYWue+18nSLoz
4lFfr67PXD/h+gZn8UTtW8qYcM7di8OAjQGjE1vciFsgYVludCsvX6LS+fIuHGHncn08RJwrctzc
s+zEITCD25ZdP6/SIbNvWOXkCpFebCMq7pbQB3VInt88pfo1VLQRrqPEKu559J+IJVR9fZSOuX6Y
ZN7uhjJ2IW/3CC8Q2v5T4sED5LsGcPxOL8eiTqHCXz/amBK+1fLR/x7azBiCLOr3wcJpIm+19v22
usuXr359ShuUo2RJdXd9dKVvLJ+V2CPO2mZ+KN00uVUWU7Eh6tRHSqn2htGry4kh6N5zqnbrXt+P
qf2dRbbAHWxSDucbJqPxlvIiJYvNZE/mq1v3JNKCweIVtHwU4ZvKKRrSBnc4JYURv4ezx5nMkM9g
+8o7E0kHQO3yvMc/wtGHcB1t//slGbrMttfH129YTpaPtR8doTaJ8yeAiP/3idfHmp5KUH8GW1fT
u1zfiCj833v/91zjqI0JcWk3Y3rDVuDi72lcNo4W8Sb9WXf5zopoOoCljR4DsnKYkBhK5lemb8MN
9xA/g2JvWujJhRmvSAK/Bum8l7EFYrQLaHqbj2PD9jtaGmLaAYuG5rBMuw3cOiBR6L87bfywv2T6
2cJ+CZtz6Sa7XM97TEl6OzfWfWeARXcbYlDBqCnokfVtVzkPWSWTlVjQqF0kyDvWb3DssJ6Fh0VQ
x2LDEQ+PU2A4d9z6SZyye2cRtrLqi2iVvpi2zVCptl+6BHibUXUMEUuEEuy7QRgyvFYP0mW5gevE
hIoIzYL4LgOalYr0i6TMI4PknU0lDUPIijRgsugfON/x3I7BcMltcpG5LB5FgNUlisWNwFPIn4v5
TFy2nLeS/hB66DAKlT6XLyb4Ll5t8knl40UlqBbhECQrjT84ZqlZNXXwEZbNMW6tl2Ut2ZuUbeVt
+eaNsJz6tHgQXH6CRq88/dZFdD9G3ffyJ00ch11kSTjcxFXEBDBavbcer+fBQ8uYZv82GQyyH519
mWTAkJUAbEpkDw7060wVQ1YEd8zYiI2kIxtET33bdf/OelasLGN8IBtd7nO6Ljrm17Vr/znK+zXK
9zKC1ZzXHRnF+rEJE/JWeo289zuU3W9tZJeq4WAZzCQiZNvu+J92XoScYqRHTW0IJvpol6I8rRq2
2itb2A64V/Aj2BvThYZBRYetG+80ZMl6iTyHzMOzZt6b6YDhmSqL3Msey9l5CgvvFs0sWXtoV3VN
8Ksd4+e6sd/iYARa7k6n3sdG3S4Xt59793ZhQNeFge6AJEyoZoKPfSeT8Y5ajbus1LiqaNeTaLUT
6QLMOmQt5CsTODm1X7oP/ipXCIw4JM1JfVm+6dNbzfiU8EIXOd/SIAsZFbvaoQiCJcPDh1fJlR02
E5vA9lCP5R2S0ZdQuCpxV3Kbs2D2j9lvZIM7qtvoHn2sw3VTb1XSv1dCvtmBgcImsjOj5HSlZHK0
qvZksLJuk3zCx8SRbVz8aFUIobjrok2FFlBWeKhltY9qL9r4ETfK2bTOpXlXV1m9dadsH4w5HJEx
IN4S53uF0X7Vi/KB/cYlDtH5mrYlrJDOeqUbcUMmMmLk3GHj2rAVbRfvSm8jaVb3rZU9BwLw9qSh
SyCxrUXpynM0D5CMPNKdXkqqB1Yw0Vx8VR7UP8G1XtbY+cborxK7ENv0hrtHhUKWs7IxE4HpdeK1
XLF4cGjR9aMp43pXpSX7+4C0btCvh5zQNs4YYu9ZAvrAp5kizi58ayw/ywQwxZBZtREW/UadyKo/
JI3/k8U63sRzcGONfOUCSa2YfwM8bDgsSCQraAgaQX3X4RVeec3WSTlSTiQZbSLMo3WYBGGzsaYJ
Z8LqXud3YRU569LXb4Zq/iQD1wXzMOBnLPqyWM+W8Wd4xnuBCaWM8ER5zWlCLOuaUzd651IUR3Ap
2aZsI6aXuUE3eeF+iJTVMLOn70iGMPMNU6zIGNRbS3E0910HN6Jp8MNRXxcF0T5Gu2L3izA5p/3e
SQyMGF7Lojrppzpr39g8/RE8fPRV+MvOd09/Jnd8gvHuaLccgppg432Tj3pM2+TFIM3V9P+QLzlj
gd/GakKwJFEbp8RqYxs4luhkqNeUD22VUy7jDv3ZNV26Gyr+KGYNzzu2+AHVTEox/XZz/TUFEEII
VYvOwKhkVZ+EcbkW6PGA52IdgXruy+ZX+JSMFnn8ELpq17L6+h6OzlTJaWd79cZx2/bC6Oqr88HU
SnUu6inbTSlWw7547uf0N6papteefnNSp0MicP4AQ0CNJpA7TqQlg+YQzbN10+fjk+o1QWKoMINz
CFINID/0nG3iJzCCQAuYPpWRCdFTeHfGOgvHYhWH6hyk2ADhVzgevMZC/Bnj9IaTHb3U4jMkcLta
K0mbY3hHK/Bx7tisRozTe/wc9DZvQ4Sn1N1kt0EpPzoHqgrDvju2nCfHF7gMITbQBxA/WyFfswws
YKMZXRmgCWRi/1oWpixF2N1e5PI6GV/CEtfSEDEfLxJSHBEOT3BebWA7awlsnnbMhr3u7P8Ib8RU
07QvRqC2smnlKnPb8yS7Z/j+OmWSODrVSw0lnGgU5c5+Sy24DExaZOIfmNlia6gVZJh+7YbBwe/s
X6nx60oWICLKdLnBa1px/341ZHvXWPJflIfU+i1odDSLHmKLYxES7e/7bPg3IJRLl2WTNop3thqv
XD3dznaahwm/H70NJhn17s9GxVxX1kDaLq3W0sywYmY4+Zg2nTDU3wwxkH+8l1mD09QqT4bXw3mj
FIpQ+J+dGfQO0jVqVMZOsd/ICsJXoQMIiv3A3RBt4xFIUV0XHMr0p8tUfpV21ivkwXxd8sJYjW33
beqZoWo4XZohuYs6AsPUdzVY96CC7roAoCJerebWKmZyrQWif+Y9+obqbosuLLYTCuwKrBtZZCKz
EKBG/PASE7AA3cW+B7cOtg8QIhFM3Tkrbm2PoHqSjjOyXffcY4g4YtYaZpfvIShuKp2TBKc6Ya1i
zGViDt64PGGMOgeb+jNaiZCWkth8S7s42WDHZAxLrWDsmBRlTVTHmIR0stZWNFJKtWr9cMQ5r+Uz
as1mELa69bP6Ry1I5sII8L7p+Ta5ApqXNwxzZmo7GXAmaaNvoSlJ9ry35lj8DBQnPkfiFjSVSYuy
OrQtokUCGx7QFf07HeLbDFGo5GYe17QdO2bAMQpKPyeHdGfN1W8RJNW93Vp06yYl1hqIArqkYqAq
KbAp+OX1MZZY8Fue6r6C0WVS03gMKbdxO9BzUnOFOh7lIHMVnDEdgcFgUU0z9oE6SE6UC1M1wnos
q+yQYvSOnXynK5HtPUFVQIz7GFdh+9jgbiGAVaY7or9UqpbZd8bKbQvwSdRAHYTrm3uzmb9psv6T
EwEQm1PxqgqshZFE+jNVNsK7ouAa+iuXM1AtrfzpHHFzVu3wxXGO4HcIIa7V4sWVrbet7AyDLPr6
EBnPdSIz1PCaPUD3m2FxWCnzpskU0DWhP0Zt/DaYxqPKKdauhCjmUxXXH+PA4O49Ss41LXry0I9v
SSy5AQT2tHH6+L7Vzj9oapnff6TBogrqeRekMXVIuuEuP2BX7mMPvZ0FwoWE4wf2oeBkE065t9OS
jTpNs3kVP0W1safhatyV40izNfuf2CQ72PcF3WKYwXEVAWIsTXdNd8FMXzfeJK51gHX8xDjbKYif
mSHO8ge0l9xSIFNCo8NES5OT3OpRfRrxsLivN2M4r3xj6G/zZL6dqkpvDQMDApuNyrW9XVXxtYE4
f0n+XT/TBpz55f1YkVou6oe5tH9Ndmjt7H+Jyvr1XPOuIotEJHpXjeyCxcSxujEuWOYWxTjClFG4
Ck73iUHOQSFfbMokx9wTUSmeU/tyCEL56g+zsWa7du+0bE1nr/pVEwK3HTSwSdA51E7K7hR0YJOs
PPwSuTGvBuPfFNOober2DnB3uQQX2JFSXLKue79/cYmhDsn0ViCbAFKGcdzVX5VS/Sbsb1wlit3Y
rhy8H3vLwJgsRsTwNMKtY3JxOzaTAxuhf+XWaHR2Ne0ML7xzdcNAgZfWyliGnF7Jfl4AuFPlQ1C1
49lM6cBSlP0Bj3qDl7CbIg/mUgrYigJsCQ4BP2cxvg5BQWlsWs/ICBZmSI+qUM9N3pSoL6Afna1L
UwIQq3okPUHQ1+L/pslUroRz9IYKzmcF7twM1sWow3XHcXFdZ/I13hYtegTJiAifx1ko/suqYyRB
wQpBNh+Acm+hkfoNOQ+hzWBru9zn4BqR0fVmMpox8IpUk6joj6LEoVwKFlmWSPIAkKBax2YMRE68
7zmWgedeUjzYaf0JyEddxJfSdJq1dvpdlXhnAq75KS/5iY1YJ6fFDRmVMzoRy/VWRi9ME0HLpqRK
ZVkdRiVWKnL1GVsaxz2b06+fFluzTih0m6AZm129CyvXAfNj3iVzfDP7tn8o/Jx+xcHcNR2BbrRM
7Ig9J+Gebb9v1tXRJs+2agViHd6Ey4BVHZX7xhtKbPKaVSwP4s3EuvbAvRqHLuyRkJKffaQRD5n7
Dqu+JhTso1kf5cSVLFq844GC2YYz1F83970JkZDTLv1/Hoc9Lr3ugRUHe4o+ycbGcGuzu6KoCo4F
mOYu/AQAONri20IhWpvt2NzPVB7uad4BW1TaHxxQlpZ78rxlHe5wCVHsSFP92mmLL23O45amHhJX
Ocqh4x7tTAQE0WBJ6YAJVJbU96Ooft0BgFQVrEw1kn7JmewYeL4yz7O2oGC5LAxU87Edq1Vr2CSc
ADEYy/6sGNpsY8JltKT35bKAUdDmntMxW1uiSfcmxeFOZdQnByPvYPOvICp5fEc9CytwodQ3DzF+
XvbZS8G1b66hheytnODAYEXvEYOcTZtLtFkzpzlLPvu9eys6DkNwaNB5qZdCbVwFKUjhLChJjpnW
W5aNZCMEBrwgGTkzLLsi6FWUJOAldiIUSYzxBlZ0bumvzBaf6ljSfrislc2Me1k7OKujf8nk09Nl
vqs2cDiguAhH7Oss4VCrzrmsSyHtxbO+MZz8nxwTAsI5m1w0h3ec6He4spot21SfHibWTF6RBBpS
RTApUqzDB3oo3V3Zu39wN45TwwihmlpmFbyE+x5mSw8TqeRlv20bx14JM6K3d2TohvC8tLcBKBPZ
gyBNoUeBgdCXv5nNjTLy73TlgnKTxzIKyFpVOAxHn7jUfFe4khay7EJWrQDAjOfIp4A9kK+s9q7H
ZCrRVPE0Dlel5QY3IdaMML3tAvtNDqbHwDS+MEI8plNNoFG7WMLsHxn6P7EPxVIZ59inUbGVNTb6
4jboSdcgzPBiwrBOjAPuPh0xRRh++3jSANLBmR6sv2r57yJS3as2zj5SE7KjqVlCO8b37B1oCvVp
t5LhP2H1AdfTcEw8zqV9C86RY/xXFrdPQzPtNY44hqps0jlr7F3tvercYg/RubwmwAMGJJal0xkH
2/VKNAgygtL/rPw8XTfBdPT9EaJ9TiQ5cGOML+N7rlCZ/LxkytrCzy4qOtGzmOGIzkK20f8iIz9M
lpM/Xt8kzBP2EY7D9fWh5qRFVkdi5J2C+sjmcp9LUEIqJVQHFiTaRXlvnWa+x1M9gZ5JxITnlZWU
8PzC2RnhC2TqpPL0rjbz9tj26o7iseAAxe65WsylqfGD152jEvcINHImEmFyyKidW7ftGHAIdJb2
ryDfmETTQcTNm8Ax3yqqu26LiRtubEYXcyK8Z5gE0wOoX/0kls5QMllRwIjfipoLOWVzBcm3O/bC
//CqC0iad7eYw42kdWlEVToySXnO4vxnRJDq2/EJ9nZ1gGPcsNMfKCcr4qcAFXYbwKSah2oPpYR7
2chmBIH5I3fzp8ypz0LbZOLBbXeKqUDp53eG397KYX7vfbn3suTWDQDAJA3ZSUcSJkwLbDLsf1mn
6vc4K+8BcW3c7JUqoeJmJvruGNTjTTgsufMEWLKaE+2ZI30GDG5H0GC+D8lF9r7eLLWYaU/WqPOd
dQOdcZYFO+wuP2E/uJVGwWHYjLYhf/xaE1YJiwU0hVZn+7BysjePIXoSEvxQ9nhXl+VnZdN/24iz
gT1qp+cRiD/fCYbZqIr2zMqoK51dZ2MOPjaRpF87fl+s21K+1TbhRtsB81tiCoW9iBaXP+VY9c/+
6IPR4PKGe+DXZ7+Z293yQ3V+LnY2gllo5Q85PaoM7JPvhrIJTOpZA5l0iN/HAtSNZbGXBb/oktWn
bY3Kl+KGegqGO8NFmsRpE4pJERkeFytdRiVhKIqYCbj6jBx7yxJwSvJ8AdWVahMZMBE7mzXJJiTS
Vq1LlFCROzSBivcVgmPg9p89MeS00jjHLO+rC6MvDsdPse5u0rK71UOxLp2GpCG9m6vZ6t+kyj47
ChBWVYGGMDTR0RbRUx/pY+JOPzMVPJt6sG8jbqYspRTE+TDJ6O7oZfTsgIek3uw5F9xNjCX9ODiP
SXpHgYBayrfwCQXdxSkBK6s7EqxnHQsalQvG/c43jnvIFmhn9JZxZaVIQ5b9xVUPBjToT7rOjtid
xrUzVbdTvI/8LtqhllebWJLo1K39W8dqB1vxxBgCZTT7acqZg0DtWFuIZH9TgiBhNpwIIv7QXd6I
lZt7mqCbe8Yu/hQkYkMuBc3E7R+GuvnGQ3nCTmquenrTDza6XxHqG8skSb5kWSU2fRzbLMP1ELwy
GthFg/7RFTv1uKkvXD9o8tHFaJir6tb6UDMNb2T0VpIrteluLbs/yjkmwZfw226sAbMwAVRziIHz
cmfuW/FtVtN7LcfD4GTY1pu3fDplgD5Rkyc82dFNyMriKe9JCPu1NQG5dvo18sKv6neanKcx9DZs
py5uCP6R1wivXgf+q99fZhXfT4mbUS3aPtcyh1itiQ7U0zvUVShi5DqhKKDpRu2DO1uXjl9W7W7r
v1BFD6Dd7ruS9aBYjocuQwvJLWdsuDuFEByYgG1UhVNxic1Ewn0uxcyvoZXzViwXSEJQcqyt94QD
98bvrAegL/5qihuQ5rXBL8J5hTj+6X40jbeLR4U7lu3byi77D1GDVEtJhFrnNuT+EyDfLrw4DqnE
2YuIGr3BehvTt079Qr14EDY1bfcJlcE6ov9WBeMLeORjMaMLEyNaacwlbjVx6mQ9wACbcCg02ldh
chdT8fSt8JTtBPPTrTUNl3mCSzoJIgHobhgD2R017lflNPSv0DlJPy+SljWeu1S8VqQjcXDecObs
V11T3IaG/oepaZdM6ZdH3ykEyU95r1VwaJ3xzkTwr6XBqzbi7D1JA25OCW5l6r76Kf5FzRRwDavf
Oci5ZsitkTQ5RM70ObLQ7md+xzZn4nH+ZUbsc45AiCyc+tA7y/lbM75NcyiLRZhdVPyb0u20MQxI
z27YMMxxQRN5iJkFAq9d0A4zTaGxqswcrOcOKZ7Lpi1WInPYgGZ+TPdmwK/OGcrdVAzgmeofi3o7
Q7HOqCk4ZMP8rYye5JKIdzriFJgXtzWKOc7Jn7GSJ6vA9IoyANsaNGXJXxcJCYLkxGmZYFn8grZw
q/09nNw0oLW5l1DV9GSjNKELBBLtxMQiR26vexcJTEGgiY1OuRPCdUSC2LuwPrZ9Bhewm45h3znc
MYhqB5rZYWe8mbn6zVkV1oETvPuly35eA3gsCfdGfRysyQauoStVKI0Hp+3urJ6gO3qZzxEsyvbW
tq5twpsNceP6J1qspgU6Hnkv3N0lK7IqbIIdycmV43tmAwZAG3AXxsxQsQpGFUa7Y6IQJcng5cQH
ppidHvvnulLOFhIjyzlbudYOTvxhiSjQeqlQkLu9UDHCrHMqRLGJDUm7tnVdW5IztwTamfEsr3yP
fkY/eATt/N71SQhQgkHIIB4C0+w3Udg/ml1Z7Lo8eAnd4QXbKHmSYsBKpM6OLe5ii4mAiV+OrQul
vcK9UGtzY/nhhpQoyfaZrXuIs2afx4+1YT47TqXw2wcfUc8mBbrDzZzkNzEK4sqPxYNO7SfZrbTW
xTons7+jsoXcHbUFpQpcsJDzJ01ba9iqXKztD6r2B0GHByp72eTnZN0mw/sJyl8sZ+8FAhxHYZ4L
jZ2r52XHCuzELCkPaggyBkpA1eXXFeQvTYl3JMmCO4eYtJFXR84572aQa5oHjXLdi4ZjeUYlqkD4
D8xkj3aAoVS0GylsYJ8pwxSsmhY7wnWMRWmT2NYjQNxgbUOYH9ri6FF2fA4opioK8wuiFZxnf3GK
s0R5GYIp1coPMZVDa7a6EGQkyELR/DGJgMuROv+6pQXRBvWi4Dm1DTPhypiCrUcEgf0VUIDJxx6J
Z4zqzinc5lP7xAsKAolyvl2lP2zOgpToprfFjNlGGjtyZyxc+OiMmkXYJczK4Im4gfHkU3+Cz2Pn
6HMZt+9lwoQ5GsN1m4o3UXc3zRhxEyKptlJjfiMG97azMCmHVQ0YxeeUFtb6xRxPiTd+Mvna95px
HJJ5RoIwmOJ/mRsjbKlqoMgkv2UgdYnG4XmAYsLGYKErJfDvTPurQcQwWnK/sQ8lkaz7ui7IjrvJ
mUlWvGrYCsu2YPZQhS+1S0svdKwXq2G62ri0FHd99Wk65Qlx7XFqEpaR+gMUOtzxPrpfSLQzGTxG
fdMmGeFtkMAL7FOY6z8j96ldETfhkPAzy7UpIlilOfOPUKG+FhVnzppMjAJy6DnjKinTYzeKL0Zo
sgluYqvO1l5a14Av+nrtq+jblsULhxvuvQYxYNXvMcwNaz8P7hLwTHs5DN8+CroXJffROFZHv7tn
ljKv52WkJQgbIhkMW3scXkIBT9Yrl+1Wps/NFlHrz4dSyCmbqi4vY0FkPsPCMzOsBFxp11w+Xv0W
qYSaLeE+DEguBN6/bDlugqBbZxS13s6iaFemPf54kTWvAo/DcugVr2zLXlO2MV7AiSAg/ov52xtI
UGJ3Dv3iJpfersZAhpsCU4byZ5SX4htJ/DZzXojNRGvJlH7FGe9f7zYXO8/3bVeCn7Vbf6NqrJ0p
DoU56e6EUe7LJKYFlxxrMfHnbtMb9KffinvQClmfbMRbMffy2OUQF00zx0oSURmI/NwgRa1L0zhU
CcKnliwcihF4ANRjgJqF5uWd+wxLwtB9ckuOcSk3K5vb6Txg/dFu84zeLg5CaCx8aXcJf8N5kA85
cqbXPnO29ogbPtJJtEAXYcDk3AOLpyEZcoKBxJt7m4laYaFhg9ubeR0OMSwmB1wLaIIg8oGtpHD8
e/3mGviKMgL9SLNZfOFl1RGU27hcNFL3N35e77gF2TsOZJtFQnI1Y6My6s+zwsspnRGV2wwetTKP
ieiyA7XlL7Zd86qy2Q9wBv3Dj/8sZwwIXhfBHkm4S7QRDppMck20CDD9G8hqtgMeL1MF+Z1cGdUc
+EVAPR2bqd1z3MRcNW4bNphsZNUb9VjeyvTY/Lp4Plu4gasiTntOVx4gVJV89IEqsBAU0TKB/5Qd
6RpUeCdo7z3+6HNWvXHypbBn7k9DIv+iyRxWLSUYOeSdVVaWT1NwsfTkUXCCkVkG2aEnSxBP/BpH
X8afSW+MFCoj6qc128p2KHbIbGVIr8Z4cGMXpEuHVhHd9p1/Ya1i4Ux7SkOMszVlr0mVIoxUb+zM
umNmDu/mgHuMRLmfnpsK0U+EHcIead0QkGGTdfC1wazFcbzzIUmurCFdWmjYc8QSCW4uOP+s2to4
iiDY2/Mgtlm0YFm76qEL80tTmDR2oWLBk+FEjNWhb1N+EPpIGdbqGTXO/yslHUpV4dEW3HUPrdR8
MY5ZeHsyy+k21YxPWCDu7+lJewIVDE0mNrBJYDvKzfJxxra47t382exj2pQddFBwKvX859YgTpPs
pc3Tny62P1rJi01mxovSyLJzO366kfgMbMCtyeBBO5hwjulyWDkiO/y4jQFo22g2WWVDJqd9L5/Q
O1HfOV6zo+dIFliz3pkcTznHf6ASHVJzeEUmWvkVr5soe47n5nP6MpsBkc3YJN7eLH2Lmbs+ss33
KeRCPQRxhc1bElCsMbPBm2DEvPUjAnsgQnYDCJByesBD9GZF9k85dc/zjFpZiOy1CZLnVmtSs1QD
b7ADJaeB2/Rk+rdznX2YGSYkYWVA9kZQ5FX1QlCAIYC7l23u7gVtKzOTtv+HrjNbblTZuu4TEZFA
0t1avSXZknvXDVFlV9H3XcLT/wO0z67znYj/hhBIstWgJHOtOcfs7MjZWeNwlIQq61hgdkAvT5qp
fQU2ydYmlxx+n0ydrAHf5Fz5xE6KgnpgvbzuakDvLkD9wQcd67eQkHQm/5B5EYyk2ZrW56WNyk1d
2T9z0zkYXvWnSosHt3HUXZPRbvIOOovqVVnF8OcSG4oWbdaS6J4qUAd8mRcm1/C+ScgRonxkOgMP
qqUug2qZ4h1X5YFQM9mAyfMyky7vdIoyQKdx9aBGfksYzKiykj09Bh8emuG7WKfm7oHpZ+ZMmBVo
6l3PFY12NtiyFq+9b8qvUku+E1t+jyDtohZ3j02puX0fFJ4HJzaurUaNZg4KaNBx35G4QV9en9aZ
QtBtt+M67W1z1TbZOzMTOFbIDClqdsDGU6Ja8/kFk+LkKHznk/cKgYM5SzjBAcos/4pcJGoKXFqO
e6plCLNkF5HdvaoUYQUBVkXibnXG3l5H1xL/NN2GvJpIQrqqh7WRd5u6z4l3m7A6aGCuAcdgVqQr
w1R/rbfjxehyiF3m8GNKipeIXJFfmPPCPUFsVG0Ia2XIJaMUkO2UMw464Iak4CshcPOMbShYDal3
KlL1bgrzoRP2Z5GKteMbf5KC3uU4ds6qCVYdepi1bvfeTx9M9Dxv0iEcNfnRq8JXTFqY6rk+pOGX
MJKBVf0H0vBvw6S4gBjnZ5aO72pgDtmEXDZcPSC+oASWBxwsS1l11xJRIOIGkLtvQ6U/2VITrMtD
aI2suvygANWlK8FgVREy73PMouS1KnzLXJEP+iZG2HOS1rzR4iFATezTFWprhpE2qV77GiOLznWu
ovPRi595PR6CyWs2tjk9qpa2oQjJs0XKUUBcy7cNUWJrO0aaHyHlhtv1NoVpuRWV6tbCc7ot3u6v
tOeKpBHtDWo3m0MWT5MOuDTsX5BPrUXLH/RjcZW8AZg/ZnRwPUrHBrMZuferUWCtmD5KBdcqMKib
MwX5BuvE8MC6Q+kmYqJ+3SEZWU09CgUR/KxSiv2icn9NOotZIHfXvmKW21nnXsHfKtqpp/REHwgn
iPwxUUr28whOi025PUoM5hPtu50ZNddJGuFERGE2kokGhjjbWk2j1o09Z9g3gPMo6lkilmT8sIwf
R0J1jWEGqFCbXtXghlel0X11muM/1PJH0VBFtw0nZVoy/WY0ac/0rraNAqZOeTfS/nTcyffc4TMN
aEL3gW7eydBhYVlu9RyBggvsZJy7B16ji9MYMRNN3WuYe+PelDmr4XEoN1abgi7Xhx22tHpbaXbC
cTfbt1yfN66f/OiNgDCQzKfGCphTwnB6KpIdiG0VGdOd7wNadKNL1jbfbSUKDNtgp0dnfPMUxHQl
qbHFcg5hx+LbGeGs1ynbPS1aQBHgnAWTsAT19Qr101SH75mJ3tvsRUhYiDixeFdYEWOqkQS9YxKJ
aT56J02L9Tuv9z5bB4hZ2qs/rTtSjOWk0vAliJJaJfTRFdwWoOCtuVeVrFgTyGirI/Tn3NbnCy0+
hxh8Xl4nBSWC7sRqSw+LAvHTLJsI8JWUbXeyoUQZNOo3JXk823qo7uNGfqaAPSjE12cp0wM5qa9a
TKvGMLcEfs4FTrBylqHbq1CPH8sWgLZBMSRAPbeboGXc4dtiQAq2am7CoDOlw1S3+FKdd2kzwxYD
y0bXNvbUxMV1FLRQEVoerKT1rwbeF8TskMnsHEC7V1nrXEdHqEbKa1j2yERjzIz5YIqpDE94rul+
A6u4CxMulZxCk+7zZkRu3WUDnTCHqoNReqCaUvWS6+K7MIS/013iM4ChjVwv+ey6gknkRIYX6CMS
dLWYdnbj9ASXsAJoNGZvR4NTMonifCObsbqvJeTTZbPs2mVdzrl4Ty51ZHjTJk1va47Yud3EuVWj
Ui+Q8fQYCLDZoUqt+5HtFLj4NX2LxXvTFsgTmxMCOW0bBwZu1vnQskE6zpJNWke7Q/Yv57icv5tw
DsKJl3Qc8pf32F5X3YwOxQENGHS5NSNC/+4WM+jKhNPMFVBl9yW/0OR2U8y00XHe+JlP9xvjJatU
0KjLRov+c2vZdWdwKjGiLRC7g1ZwvSkz4IFMnrm5bAiDIN9DFhc5s2uTOZsn5uJ2R9GSTN+5l7ps
Wj+vb7cy1+v1zXIQk12DkHd+UKobFS9o/JHNP7o6tAdY5OqfjZQRi+rhZGahhtHH+PJSAIcOr5Bl
hr5yKIoxQfCARvqaqHkRds9XlSrSpuiMyKyg2togevQHmli1DZLKGCaCA+ZPZnnDyy2mOnwIbfwo
NAusAZbQKUiBwt0n2LbvUbRubUsds/nb7eVr3SAaCwOUeKO9csyihOGfmGABAkmbhnBE6PjHQeNT
FxHJF3+/meXbWjbN/L35LZEOiI+I8PmxnAfRKL1Np8sfcYMOPz9qv2VALULxIdn684iUdZ0VFf05
1uKm/k1B9DfZdRpec4yuLX9l0rrmHvwUvq5qpj7H//O5SNpnpOrul8/qdjf9bS5alscksGoVvfgZ
0lsLC37ccnNIDEC3VTY0RCfaX7djPTqd293dcjOo7OJ+2QzZzH6ubIQFC004clo34Uc2n7DzaWoZ
k0PEW/JuNCw8byfT/55Xy8nlJ5m/hWB34hrpVx/LKdn2OsjbAuKLruIYwVV4CBA47JaP1F0IvMuH
rf79adx+H//u5k2GVBURhs3XmoEKuF9uFcFE2a6mz4gwgpJo1dT3t43w/rm1fGJ0E2j31nTww6qd
7lMmTvejStAxzZvE0lokgkxJcnQxrLiBEvZVFV3beUNboVu5EHK20vFZN46SKMIq5zoJrim8emPM
l2tUMY1syrpRRWlEqsnBSunZF3pI1mmIxvs2M81V54UtaiZwL/Wyob4f0o5++Pt4HZ0aXJO4OSxP
X+4wQpd4iJwywfKs5Y5yjNp9PJE4rUe6ebRM7+KLwLtUjkGblsJwlnOIJDRUNQ7QV9PJ+sflEaFf
exdpdj+Qgc8RSv95ZtbBCg9KRuvRSNclZeerpbnB1a4GsaEk1N6ODboKrpqbE/NSFQZab3aXDXG4
6mjCn1metTwf61HzOHKR6P591O2heIzyMusewiy6uKKwj3HVyQvJlhgTsEWzTo7lJZyPjfigNxlN
7/Uk0xA2DjNxBsL6c3nI38fZ0RECpPa4/KFhYnHMCTBt0Hyg31WXqLSM2z9ZHoALR5KSOLGAwyfJ
KMi/E1bp7rQ0IDwVwSS6gBBNvCh8au2RvUkFeVV3qZVYF6l199Xkm6dxfi7ju3XRyABYZZhxd8ux
ZcPl12KKQyHg7zF9jNPTPB8co8o/qEr9oRYZXUsnGS9luVHUva4uxE0b+d0DOFvjYtvjc5yI/Ni2
oXlZDnUjXUGHlKi1htRjObTcGaNcP9gGi4Hl2LLxzLHhy/7vI1rFmi9gSSUN4nH+PjQfGuhOpaKH
Pz9kuSO2yKJqbfn+978vx2Ea3SW1Q4jJv6/KY/JFSZq+/PKIcX7xWdvW287WwAOVTnWBupy7lv9Y
zpvahVcrSZ7rJwxAbjBYF71wrItgRF4V9lghPeQY+CfrAuNczaRSOmHzsWXjQYo4ztngoCP+nl6x
ZqUPtvRouB0HClN3SdU5G20CUlr1pEMil39VdhwfFep5usKIBzqH/rBiJgrbe7i01bMMp+e6Zb4+
OWqN6e9n0ybapZo3ea3CbWj44Vw69y/LHaIgb9lwkO1Y6GhxNKg0OSvVH5aH3I7V/rFizX+57cWa
fiXn4jgY0tgRlx7uS42gDezG0wOygLupIH5m7nRFxXAKausnV6y3piFiy2eZFasI5X1DOz15sNBi
3ClNj9ZeMxDzXm+mSH+Je8O7Kyp6sUp3X0vD3zcAUxufF8yocWfV9p3toCRpvPOAP2nE6daq4Lv0
YDVGpROtm8K+q8jYaTLf20Zp++0P3SHWMYxVkV/fdUZS33lF+qUSQkZx9eaG+m1XqQAEfghyk6qX
3ZOu7pc/paebezOIiP5AvM0v+sxQbd1PTNZL/sw5U9OvQCOPlN/+cUTDUWHS5eaysVtXML8bHG21
3JTz/nKPlRaghSA/t8nj1CiGjeUBXhr7/zx22S/1VAdqyrPqf2/5+TTeT9k3+STEjS13/s9jb/cs
z3DjhvD4TBwqTYO6/vfRt3/aQaFGTTP/bd7NW1q2/nZ53n/98eXe2wubADc4bUxc8fySKGyad/Vo
yPXo+v952cuj/+vP3p4Ym225rssI79P8zL+vV//73m//8u879sK4xrLrff099F9v7H8/KUuM7l6S
FoZWm+/g73MUdLAV5jtAmqN6riwr3oFyt0qprkVZ9k9apLx9MPrOHWkEM2NXIlmF5xYfzFjvn6QY
ymtPNWbeWY7ETq12pRuSJx9hpKRXfXDSHl1CwwhyHvtuPJbFcDHHXUdYx5uytfoBMT2BwLFynmTa
U4SYfbJHa6pHukDJaNEMjaiamizDx9pDesTj15qc+qflVpCj36X7HB/Rt9dU2b1uK0ytebJZ4VHe
AjzDQkNn2ZXb/bOHinSO965THRtWSZSx7g7eakJKuluetWy0LF8njTy4FYRUm/i7kyHpzniOdW8l
fXKy+C3fVbpLEoxlUd/O0YOFkkCh3lPToQI6seyRnjDRQEBrkjcY1QLgA48RjO5tPuaYnOdbWhHE
h4F+kU9vz/VoL3VPKWFdz+A9dSKfZlyh6DDlYcHg0jn+KP3hM8x4827OAl8I5KKl1fhHJCFEARq1
85blzg73Kml1kSLcaTDPtFyDFXQd59M16RPTB84eZGJrVy33PgY6C59V6T5kRvrmu/74Q8bIgGhv
PHssC46pZZRUGkvvAf0DRqVCe6Ok61yraaweeTI+lZQiDusBymzW9GEEGTYgvzLfHUagUZPRk6fl
JGLn3Qy11UE7uLPfWqMZey5Sou4IkKkon7QJ8MruaC3nQBrRuuc0pJiI5f3RYla6LynrAfUJt8ur
hIizmgyDaJxu2mtKo45PyQu1bIOlIxf+SwmqYG7SDeeAYNJ7exTBSmb6d2Ll44War7ptqoTKHJHp
u0E1f6Bh1SZ6deXsHUEJJic025/GDnA57gtHG3eVUPTxHScG39u0+BMQAmno7T2ipR7+brR5tx6a
S1akq27GmLUAS3CjRLQW5t26FZIzylMXIJgUFcrXNAvkH9xOrzApmg+aoPDb87Ld+hGJCIW9g9Lg
NKtQuZjICaM9Gdj379qRNi3BPdjudVZiR982/WPbd/7tViJ/xfmgncJkLM11hYyNiCO9fLJmFB0y
79fa17xrRY+FnxCSPq2zIXtWSsfmEDO39H3XglqDoLaP3ezeyPzhTAGiwUvnb9EMtAeUQuU7Hxjc
a4IUDcl1s0wkzDXk34OWVtfGLL/cMQnfoSqqNbLo+LHzEdpZJW0ws1RfERoHIgkArIS2sZVDWVE8
B7g6hFQSjYb+gNQxw0QNdZAx6bzHwWSdlUxM28S8uxwDe3LvlRVRGTOPJOK6IZv2c/AA3KdM8LYJ
MyrGlBC0ZFITlIQJbSB46PJfm7R+DNzSPUqP2mSmJETbeRipIn5h+SQuqR2X574KnogQIBhS0OY6
jiZQcZM02EeCkZ17msTRtofq9KZFxTWJECNDe/RBDXUfutTt906W+bqsDPOxbi3CB4IEtoMBiLb0
u1MdK1bBtIC2xDoTG22G1rMbFsEZxw6em/GQe+Gn6aezpScdaeZUUi3HOmGe9RbGxJY5p3sNNMTG
FgZkhbfh5JnUraTlGveBSyx4OiNuQv83fRf3oZVMUUAkhcyEHKeFP0axXmqt9exbdb1xkeJvWds5
pzKMvtB6F/eY8ECzaCE/aNCIP13lI8ek9HE1axS3LOqDH2IA6FD4JoVKOzuGJVdFYYufJPji/NLC
9trL53JyOW1lmiA2cZqB1R3fGpYRTL+6fYjNpJ0HRea1bf+qJ/7IxN/9GknXINJU7xDX8Ou1CxLl
uWQlh+UXPfZGvcd81t+pmatpZPAKMni0Bb369RjNEzjR11d35g0UWU+ZtPfRI827OD+sB1YFj17q
O+dIC8pXhmmuMT2TWCcQB0DQvM7cem4mRz6bfvWHoKJcJvqpmbkGlgUrWy/7/FzNu868G4pIrTBY
EEtU2NEDmCRMXVGSfVn5LmnH+tc4o1FD9HaVbnufqL8fFnItpOqVBiT2WePDp0QlGNK6vPiDfmUW
/yHEv4usmBoClrWT73XRNuwb/dmbEpO44KBb+Y0ifGzGA5bKjCjUewWnKbsRmsOjIIsNjDk/b01f
6aJeuZY1EyOFE+18ob5N18Z4WTf0eaU9p8By1YbIkRIpP8jkbH9ySavqjeAlrHSnLh6ATKitEyE4
hl+vhv45akG6lMIDBs5e2ND+1AL8zwOnUVQnz7fxPQbGfoCxFgDytNvPyirPjkyg0Cf0f/O8511z
5q/4PaK1XUbgbNl6A9ETA5XR22iIaQO1dmpep5H+h0mo2qbB6ngNTOdUYVF9I6cMa1WGI3fZxdmj
3aGuhIoV88tdhsFKAulMPeMQR4X7QKJutg/HMMNb0Z/woolPcBke/0Xaj1Nq0QswGytBTTlZLzme
B3rWc7l3dj/Yxj+3tGBUK8x/IFhnhJQLM2lf27Qn4rGkSb8cJK3qPRLhLiFdb7CabquLkFmvUvoq
DLBYh7mTbxqzy15yZMLQge3vwSUXSA9KfYOior2U6JVQohivy56oPHrIW03p4nXI6uxkW1Qkixnj
0mr4eAYD9/OAFPBxsscVmq/xo61RaiKSLg+RFOFzLBwCWMd4Gyuxk32DDHy5omosWfuC+sRyTDYl
YMFhrK99EnrbeiQTRANTOFTZl97bL4Uc0ntJNMU2FxhpqtqGYGnb5mXZQI4hSoRiE6opjoUKI4NL
VvMyKRPSdPaGHtarMe5wyuvk4oV9SmQGxuyNml/yYBdIDFMmUvgb9YsZYLrnnLG/7REUZR98tclr
2gEmKHQ3/NWZRKDqU1Q8GZOy7iG+4A1crpg+fQcS3bz6Cr3U2y7vbNnVBQzR1vFAlCIqFawhn83Q
fLck7p4c9vJOA1J7dXSXghN65VXET+WFLOC2HeznqLb6F/7pt9HW/mnQiFqOksjtn4YkIhMlcJtz
6eFCy0vNefEMoh7aKK8eCbNF0+t0T3nuDY8Gq/JXXTZPvTWqx+ULbv3hqdCn+lil1QVkbXTpgoSp
Tu+kX35IZVTm+qdhh/jbvCg/BoJH1BoAWsLGQT51NBI0RjOy8fruGJip/qt1WLuHmtsj6bDzD7+E
I6/cItlrdZN/NFz1HcnMIPEycXVS/UmafvbBRcTbZVW6NW1UYRESRwLtmk0hGWajvDxOVrEdNJ/g
xaL/6m10QW0P5yrPB1LSqkA+COyP1GTwIUZV8zSK/IfnUeBDzAAN0i+SBxjGb5Q+9BfAleEL6CVt
3rHxXj1CNIIPnB5RG7bPfZV3j2h8YnQIl6Gu099VevUxHf02+DNMtw33FYrp2pbDbFmKyvcgEoSL
ZB4dp3m3YRYAPqKl51Vhg7XaClRY5SUn25mIPUzxed6GnUh6Nr0bWPmlTj53GbMWWXaXzcLPJ/8S
86Vb26A+wUK3tXLOWum59xOzxACxOiyL+RjZoFxduNCe+9rAq5QkGtSkmvxIPOhrd4SEe6dpz3BZ
nEf8r+yZ3fiaSic9OpQWLh3Oj3tdn35RysRLU9bwqedL3XK9oxmYQRIscaBw4SvruDmaVfAqRN6d
smFW6M6XJuP/7v69VwvPzHH+9CpWT83k1gd9osNToqmjmg5dbzkNHSVo9Mc64b5R5JxsbSLJLDIe
jJK2VbFc0puw5FJpj8XGlNTAsnqM3/yYdGiYH3HrIAkVTUgdDglEb8XFgzmVBvPXzmBOSt37LinA
Ot3QdaJAcl+7oqdywDil02j7SPqxX6O0FQdz3u0Da0929/SUJ4/ECzmPucUqhPXh+JENyYVLX0lv
VlnP0jDfFWI0HHzBbxT6FYJQsGRNVBdIkqGe1Au1rE3gUDT0CvvRKT8jkcA3Mft3yzLc+yykaZ6p
vNoop+2Z/BbamfL5DshDfbVjAu+bfBuQ4PYQVQ4EKntqmFOwMESPim5dAv7Ui0A/O4KOupYH8UvI
MEUgj7sFMSpWqiHMi3YI+01cipUN5euqZZx3ywdbdCEiWVInVjYW2XVQ1OrsaESXUGH6hXAAPbHz
Q4v93//e0DT1q7IqeVr+0qiL91yo4riMXw3qK2y/qTgniQxw3OOZIlijhU1QDj/QKTMKPyVgHdco
sQF4uTXjely/1GXywkKdCN/50OBQKqssE6/JfKdqyg4eDTbS5d7YdX+SpJBuywCZajITEDOB2GLQ
Pec0wSR5Jc1rsxy35kEekrV32w0C611QNqDy3JEhieB0eZQ7yWJTAMqkrNlW2zqyiHXu5UcAZPU7
m1j26/MFmOSuOreQa2Du3kd2Zn0VXfIVZ3ryScea2uFQh+s0HuVBxTX6kcDDhd71D6nBR0FnaCvJ
ncfVBkDdU533qyevNJbOc+KG7lc/eJtMc3KkcKCRfSPufnsaEIy4tT5IcigJDEPQSlmDCfEQ7Fpb
i7EydsNphj9Bi6JxnaJNAB1UEfcB7wZkGqBFNs4aiGzAOtIvX4Z3IzIpvDlu8+hpHVr4WrpUHIvm
XJTgNkK9ckmgdYztTJRLYU+Gia6/ePbwSYa8fh5JBHkZIR6sWLP7e+GU24lzG5ovbitbcXomjbLf
RKKxDJfxs59gMMqmBL29JVneWibxS8tDyCF/oMUZoGlsjPu0UuEzbmOmoPZ4XfbAjuBfcalm9mTV
LIdk5YXPUv0J5ge5iZguzWQgiP7P8pS3ALpV14H/zqvVCfnztrRQFKdJSS6VaTPJKnz7JwVUuhIz
4084rr3RahuH47w7VuiBXFioSZYnn6FTvHTkQAR3AXAaJnh/vCL4wB9ymnxPnbKkSF7VUmFJjaZm
vtXZePiB+t5+WGnvnlVFoByjsP/RdL/CqNPfmQqy8OYr9pIq+tV22mOf5e2rb5hiX5Xdy9DbOOqq
HM3ilIrHPAvFqlXmOmlT6xlCgMU3wssJhNJYxWTGaiL/7oJ3CuI/px04lq0btDjCwCz8tKuvuGIR
ABBM35Zc8nCoJ9GbDIeV1urniZk7KkFibRD+m2fXpDdBkC75RcgSYK2FM1KBDJOJyLOoD3JEywEM
LRFE+z5DFA4n1CFKp1RnvyDzqu1Kb5sqzXkoNZdajmG8lrWNDUAy1mvOrHnK6u6C+wnBoRPQ/sXZ
Tz8ApVNSGTvmveqiMVe/KK9P9iontUeUptz4gctkw+p6Lu/aHufbTPKb+lbs1dR/lbbNQjqYDJDR
y38iT24j/YBUi6j1w73J6QYuCq+88kOCo828+IB/UvQmQumm3WYMBZyiVvGgt4NJx7h9FnrZHqCA
WVu3iO17KkMScVzTXHsxMy6s2QY6PeNrbTZQyDQYNFbzdNsAfMdUa4ADGmRVb4t4LSNiJ/o2ap+W
jUpLAiSTdtqFeforSLL6KUhSqEtm+RtM1O3GfCRIIJZORuQjpy/GLYvEYi9wkr4Xw75wPdZfLnyO
oKQ5odfcUpxTRdU+NrVTPPZJ1kLh8sWvgfexJyuVULU4OC3gWQI0oIvZxgThoIseQIecyesL56Q9
ClIaHxVI71p/jJCX2b2vPdyqp20p0jUcF7QQPTQy1q3hsEUttyMSagZbmw11RVXg0RiCw+2rwPs8
bqIA9kibMHVxM/3EeZseBmYjUA+Z/QbdhVrBeG2yvHia3xnOi2AQ9td8o3BH5ytIBuppkApV17/Y
tpjrj63cmaXjvYXmeBBN/t1PsXnR9TbbNR4koLTJ3NWNlqkFXH+cvHysGpQMC7TTLD2oYZl1DL8Q
V6oHlIAo/We/+O30yUV6riJNI1WgfOhCPSHns0uOUIC9YxTgMlzSaEofnGOXeuERcjw6jhz9TTL0
AEH0gixNVSeEbPrjeBG/04oZAe0q8mkroe+X02AcgSkgMAo3iGyoe1AZWTY63Bu03Di7zByeMP2d
bWCq5Mmc5+5+UOMTbrm2GZZBgNS4DmZoppHV7i6CqrRNCT05g+pDmo2220urkP/LR6MQpdAFuYaJ
5f9uhz8Ys8LvXEOGVTbIsG4ZIjG63RpHcLbukrjYk3p0VTr3/n1xZkbxnoDX2zAAOVCI1RBRc0qa
vjmCmGRdb0XRL1c/mhrKvDqBA9qK6AkPrv5Ej3ztWUP24Lrqpcv6/iU0o/4lIXoI/vKz75n1fVGw
GiKEImUGahrNSy248uk2BpUo7NBIzj8j2uU6HTHgTbKZheHyvi8UUYAVRoOuyRgqBPLewO3Ew+2N
mZ0Z7nA3Oqi9PLWrkLnsUg/BX5xg2ihS293JeepONaQiATyT55YAH+R2hZ2cxbCvHaioIP+svZFa
2nunME2xdDmM1Uw/7lJAMP/nzqTwfpqTcB8WjGzN9ONcoRheAJfpQBUVRdLJ6dt6VYD1AomUouUc
RUoeQWBclm86BsHaiiSk6VYb4zEsquFej1mcqmj4vfxycpMeUxznhyZwvXMlYxcCjZsgyOo+2qzQ
9kRu4TX3tUsHGuAzZVDCVRt6FzxYxk5q5qXswmltzsv8ShD16fm0gY2ZoF1RdF2g8kxiIa8sQxck
UxINHO++0agYe8rCC5V3U3WgPJ433cxkoGLRDzNOhCNBcg0zhzMWY/lac+R4VEGA8zDBdU5Bfvrp
Uqm66yZU65qbYjxuDe0o23LauJ5RXYBa8hXit4iw5AAkLgqd8dBNfv+9kWxC36DTmJQfsZ8Em1JO
GMc98a3yaNzEyAQO1O8rhris21Miap6W1Xs8hypNRgOBqKOOBtESuRaQ9bsUg8YvI4i2njnIP5xj
956dFjsbSN7G8rLxjO8quGv01P3JZJvIG3xHx9At5Z4ZRUE32qPFyBVPl+gyvbbb3cYfUIAEG2RW
9+aQ7BmLZPrh20QiSJVQVfWVT9Ne4MeXlkkR0CMuIjcwOJnec1tjnhjmQgL11w415Xgo5+IICRnr
ugIDkdQT4EmD89iJsusy2FdRcC0a3XogtGu2BNfZV6x+CyGanyU68jVc6FWv/BFiITOpQef8LYmH
AZHUrJffFkCy9mlISUnVnahDeIMObwYds9ww1ukQT+QdagRHEoQurYhqwihCmuvwsRxL3y4jhTOP
ZcM0YXBHfnsLi5mU+iMYF69SqK8qhf0NFHBY+eG4A/PPfEcr0vfOe+szd9rDy4D8afiKRHVsbW0+
GmeAB7gPteE1syf9HbGRvpZuUD1A2OygWVXnDs0SvhHweTjWqxr4VeCv1GBP2NuKFxtE/J9a/0W9
ztrCMy02CgTumaL62ppTl1Q5ZmezR2M6kFq0bJrR8Y5Ufsn0tVYgCqLHxsq+bp9yWBnnZT7QmOhX
hxZABBWgb+bl2qro1Mwi7/XTaKek5wUEjsBFv48MrkHzHLOn735ukMULAUCmLDVx6clTuE96ebTH
nup1UUbDMxx8C6VqVp8z7KV3ROiMF0eAAswI3C6c1Pl2QxNxVqkgo2c+BIugfPZJOcQdBVJyREuF
ogsmr173K9zXAZE7kG4MbDU7lWNynYaUYMMch7CLYb4bW3HfhgpGL6gmrHaKEbNqd8uoGgeQwgxr
OntRo4PHcRB/ByacHXfynicCV9CkD8+a7UW75SyqZafuE2dADkkH+OF2XS0YKc8qoQkBWMp7mLTy
22NezmR5ABeZN5TvM+veIUDrOSmM5yX7xyrwOqZecq299BqbNGtCp/Eutz9YR1RHgqje6kSTriOb
6hnFDXNj2TVF2TamgVP+iKPg6AZ6d8gdGZypXJmodJmsYBK7S+y4eexcW921nY9JiDwg59H1poli
6VvZVSQSTIXtrEF40EebJ1PuwPjFDIZUQDsDSuKHpU4V18EWXFXvYV8QYBNF4xrUifhkrfoVS3qp
RQopCqvfk+s3Hos2SMRpF90r3RoQe+G1K6qow7vGrdjs/7kV/ntrQmyiRCFf//+PHUDR4x3DpVUz
IKmpgBYwhxvQRdKwBlNvXkINKCXDRHSfm9zcqS4zDnj5i60hRfIZESKGj7f/lXcG4vpeaufKNckf
aUCwUZcxfT350abJIVasTNGNX3MzDT5sBz1viD/wTB6ev6VQePYxrh8Qz9E7zbrpwWqhjydN3L7I
sJiFIOCsRo2oUwoI23zWSi3z/mUDeJF2CdVRaCxfflXwzaYk/Vgx7AepgRxGt8LitsHvMkpBqtes
wwlFOmyoqdabhOwgwqDZVFM5HOzKdKtdGFsVcGc47dm8xsw6+FBtPeG6z0p4sBEFltGgSEQf2LgL
WUsCScU1pIOsvU+zHEcXVpS3fkT9jHUl2C27MKAQMvG9R6xeCdHyIUY7tI2FOUa/koDpr6t932IL
MEHVe6cwBsr+eAhHjEpHa3D9Y+nPTX806gvfTLhmcV5uLRufIinh5mSGhZWMNoYJFM+cpLg3sMQu
b3HZjNkbbbPiI9anozNft0wEzTkc418SjNQYAHLY5sYg16I3uYL66UEQXIa3PjCO/bxZjjfZPyly
eWjaWyKKJwquNG45gxSLD06rJaBtmb77ZfehGoKfLTgaViLTC+4tC5xxh3stCXAgGHAjQrpohe+h
zynsYp9TLD6pCh15omE1ALNF7sJ8oVkGCxV6b7dXatbEPJET6EJsQJzb1fFxtDKul4oqeJ0aELrY
4K7Tj01Zik0KRh/obmJdNSx49Ne1tzAgHBR4NwTyeRcvpb+mnW1tlG8oDFyRiS1uQpm2v3V9gOQf
InTlAFYaWEDO0rMiuCoiLjkDmNTC+iyoDvxVcEguCbzQH4sQwQCfjaEEaFaoyuyqZIKMYmTaSXZ2
nDjZi+Za4Tr8f4yd15LbWJauX6Wirgc98GZiei5IgADoksl0km4QKSkL3ns8/fmAVHdNdXScmFAF
CxtkkiC4zdpr/WbOQKh3OLzFltraRWs+CmM2/fjrQUjotAhRcFbxtKDgC/FyS07JMuyDFdF9NXQq
AaGYn4ZGXxH8ElpmmgizRNjq6n3Uxq4SNvOXBm7B6XOSrOXss1sZogL+KxHpH0UQTZ+9rljGad81
0LOmPDtNdZW/FNwodryqgXWB+YiFx5q/oFpt1HXihRWUiShS2XxgFbqL4WAeCnOqHrYcpVDG0lUq
Kdqlra+C6XA2YAlBnqM0pvAasIX2E4Td90jnlShVSaTZyQcGPvJK7KPqQrcTw3iTFmL6rYqjEIzf
4lZH680aJ0dbm2kkHsW21I7ZorSO+aMwUBNW1vDJsAT5nmCHVxeKvwicniOpeaJc6E1JpbxZbTEf
IzKLoKd+YFoSnOR2NejD64hD+IbIMcdkNXCSJIOUlXhK9KD9NqRHvZIlGN7Y0ptIEhWiGR70Iu4u
QUWeuiWfFK5xEtKHvS/UlBLZhCBSIq/SqnIE6x9JrSPVv/IqxvA3qPCOpHNjGRtcYT6QYyRBX5iO
MFKihXRKquzT/0yJmQYF6jnVUigPMpwk4q11Hlnrzp/78qjKDdgbSfEc9ul06HqRLVCt5FjsFKEN
up7fqGsp68+iEnmTbp21uiUewRSyWp1SNPrWhUnjVLRJiUKzEgfwj9GvUZDvQpFimA+Y3sovW7OJ
DNnJkDEImroK9gh7nAvq8h7Iwtot2la8kB38dUQn/3VUXCYFNUpLSKnriqBOoEp8VTUB3uL6UFg1
ClPZCtGK6+KMrUn1kNXpsyimqzRbN8N+j4LRGdcVE1ousnEi7rifd6jmRXtDAh+B6Ipgq1YUnYsx
VNmNlHHDdSbpRV2DvG25zyJy71UFvbdHICVVpf4JBnC5IrcShsVdk0yXHFu63p3PW1RE6lkdxtNQ
ZV/mZBYeMlNoX1PN38o9oMf6q3xagvan1McBtAGARFTwS2kPV9XGyRKFD6EU0ZjI43czT5/04WBU
UvRda9j8Ax7PT+OUKo8wkl3w41SjCNpFRb1WyPay/YgXheRWmj4LMtU1Le/gv/XGULqGpKg+ftoB
3MxY33frTqHuC9NrgxzO5RbxUe6/oEJRu50mE1wMifDSV90euiXZ3aWh4GTp3GnWRX2K1CPICOBi
E5kVtMnGGjZqKn5fla2i0AkNWfye9MXXDcXRKaPyhLWCqQmXz81gaY0k5INCOFvQYi2Ysi1KR9YQ
KXfL0juPWDzx2NcVJH4oAA0CxpZBP9lSsd+q1jg75rftqEAhz5ScbtGJt1PWlaphi036T7uGcfUC
o157lUUV+aJcBZ9lkRVH0qBnGj8MeE29hKb0AU7VDxXWgqy5oShKDk8p6F3brrY34+4YZknrdEQd
PsSYGrph6m5QEYms6548tkt8kd0lLAf2sZ7NX5MlvXdGSC44mYkp0t6h9G75oBhSd5Ih4iYWNU5r
XPcDJHkO2zjZhs3WNE2S67NaHLSpEB7gbUYP/RgBRUG1CJVS0pHr1q5ZS95mGWTuZ328mSELhupD
UNSyt6XeR2NSD5CYUmdrmlFtHDtEOLA3Z23o55/4N2GRveLmrCQB0R3G6kMSyO2jKFpfqwygbt4I
76wAp7GhqLkezIs53zBZSPeLqAZrDRxzk3XTvz2kNpK4XgIO+3vYmC96MUuvU6PLDv59+ilVqvHS
FYsM9RRldKWiVCVIhmULshBfAm0szog53XMRdnhKFvpZwBmQpEaBd3BQ+VMbrdl1UBANmB/MJhow
XiOJzDQ1cDZLhvZRlgeAGjLJSuS7yMDyLi4Swfmx69THbRFOS5A6rdJJbFChYxZlOSCiz4BuhfYE
Njt7UCmxob6tWba8+obH2LlcQWKiX7/UkcPILHw1aoB4iQxbEX3rB6nFj0ycxO5tLshoyuK5HgTT
19TSwAVxhZ2C/yApJPa4SqnRyVTq6Lqtk0sONAqyyls7ocq6DSitRuGxhd7wGhoKLkNQXaMFMc10
G57rQG3WdMrnBEj6P75rci+5bCen/fYbmJNs2cUK6VsQBXSwBiwAGenyCyB27UxA/iB1uDVP5qRc
Ro0QGdqC+EpJ06KHWSrg7LW5sPcNJYBXfK0YI+eut/GUW8gcGmSp1127zLTvNkoP03vNs3Wq8jaL
auRnK8ZPapr8aCp9a6cyU2ZtCMsDbqzZQyLS/7bBsz2BqDaaoDMKkjLFk0snoBaxqBYpHzrDMCbG
SyewYOQ5+iJmw8UaoUq2f8VgYBB3knoUDSOzh7hvAKNTVopFBVixh2B56QmLKY7lvoUv6c6Umhq7
bQoGwP7mm9ajQbMYGc4WMjJ2QA14dkXJBAsPc0GJvOy/hlYqogw+CrfO0FYMB+DVSXiVhPK+3YOi
1LWnHoH5JEhqf9YD1MHhuPqBqFrn0ABZ2yVSe+8r0iMxOdUvbaK9YZ6w4rR6A5lwnWSyOtfmBViP
3tRIkayTajNBLiBMzW6QAxVviGfFE6Umuk5R6YxJL+60iBBJwX7PXfOBqClV4ZuiWK3Nsh37YjKo
Nh4yidPgY30VQnhjljn6nxErepaQxLL059wrHXRwGLeKNEYPfz5YFRXtWeh//nkKktWhjof6bGZI
p26hWjlSxhQzVFBDwhm7MOPBjTcu73oUbkdzQSUlSeCy0T3GskFSom9Rzhv7x4qMNIRpdXiWSKdb
kmzcW7NN/XgwG1vQ4fGOJvBpDMAvhoa68NrCgwwDjwGyXd9cEM5b3lsNUraB1NyxSBu85wvhTcMe
9xJALdpro1HxTSfZBk4BZQGm5WnsCYjgrkvP6miZKAs02JgJ5q5i97ufMHLcfcYvBol/1LT++MRZ
zaMUO6n0DxvYUZ5Mf1BaT1mrSwWBv4e4dYmePU1Jo3JYk/ZhI1XN7Jp4mP95tKgLM38veklngTAy
pC9EgHjzYBWCbKuSJG4CBPrLnOnQLMToe0t2BYSeaSud1b9JuvTaoY/3ARhrP2UzPqZSAV7bpDam
wI++kKOp3kySjwvJrxfdILGuaVYNPUJwP0E8XSg/hk3o5fTWS9Yx96zounp9CGZFxxdlcLepK9Vk
0ZYDjHKSqAG+0UAYMa01PRDCeaa4B/YLnCO1F/U6rK0Yg8tbJiP5gP8WpZy1uT0RJtYOv9/RiVJs
x7bLMClVH7amtGaRV0UPsqTJQ96sIhnrbgjlquySd/K3raUxv7KBBr9UkL4+COEyPPx5JCRrXh1v
XLtqExQCKyOAM7V8KckH3sMhepu7Ltkz7mqgeByRe2YZX4/i9ZwwTr+ejQe+WjFWn6/dzm+v2F5b
xKhUp5Px0ZK68DRzSR3JytQ3JVHJIWaozI6lftuQDcmoAf6cX0cFWXoJ6+/DFjjV+NUeRKoRWWou
q0cUQrlrgjOw5odewPDRMOLS317atX1N0rxPGVMYFgbyEJ3iuUpPhoz8RSawG5rZALwMXSnYOVzh
KyIerHs5ujKR2H7X4rZ9mxQm4BWvPw+rUXilpj4GojGuwMuT1SF4mQ9RdouaeTibdYGdj2jkr00p
HQVwx5rY1fdKTdpXSlRGZgkvWayETybpkO1sOCDFa879iy7JzWs2pssZyMuwm/ECf1nUa0gK4lAu
KzpbH4y7ZDKDYidnfkfz4aVN4uwF8RrBRdVJcLfm1CUv2ws6a4VUaYaBJw9/vr3RWI8LIPtVjG0w
v08mfLPQbMKDZUbABSUpOAtTBSwFv5X32LJu0xJ3z0VUtsepA0ZZIV76DrYAAZcw+mJBQfQMAbYl
nn71qxaRjUrALHXjVwV1ex/bUsrCa1NIu2esVLp70U39tcdTEsVLzkdBO6PWUOfnmfzqi5STJAO6
S+I1vNRr9bdfZME/wrolIq6oesmgNfy+iHuvQZDsrOq5m5Uy9wYknr1Nj1NPPNgIOCaqwIvY23X3
OdMQGZLE9OeARYgsdh/c21UJYOie9XjCbSgqu/2UiEhVdeQ3st4KDtYR4CdllT5suicECcVzkROq
fbaFEM5DgI541U8vQl2Ryif6v4nRbLDTEJpzkQaCz5fVPJwA9Mu8EIzVU3jaYousbJJbSOJla8Eg
g/3VDcYJ/1JwIwTpowxXQS/n5t4ajeTR8013XJjBKvaNLuGY4bbmYPqyqhbXqUTzKhsF6bVQph89
ihx/JFi6sHn/mMG07NAgibIxehnVAZB9zeIj8zufGmPCKqPIcGQuWYsWtRc/rK+TqC7OkNbCmSiA
WLYXm8ee6fhc4J5lN4rSvOeS5I9YgLzGENA88qhoRKNyASQ1ZHNPt5BwC14BQrGpAcuRKxbRLou+
UpzHGYvHsxgnlMo0fMRaCCCAGZNneIyrKZUa/USXFb31uMWNRHkJNRKeWg2lBHnTaad2VPhi6hod
eLEenZgTlf0W7RGapAImOwDk5uPU1YHdwNi2D9B3g9Qzefoaa0kaOa5aB7azhR3buXp+NS0UHaJS
yw6SaCb3cRIXX4V7ivUwReTtXFPX36o4A+dXwIcfKKREDuobEkUv2uiMrpC2FbPfF9WXjVXUy13k
m6PgCZEE96nJVziYvDrmEMT0CLmV+67KTnWtz1eMiASqU1Z9RLYHwl2fv1aDiBJ6UisHAyX5rwqi
QWVbTQ9lYq2gZYKztDZVd0MEowPnIFsTvOj66r1gUN0NEa4v2+IxN1LhUa/l/gy05N6sojjbQ682
cMez4DohO/VKB7oUFIe/FyZb1jjMKmi2qnGKNAEpksLKz0I+Y/kyltZOBhi1epGKdyVKSliWaOfV
qXSniCzd0xTUEaBeOHhW/S192iJU4mc8qy/ZfanC5SDnqfJWKCgxBqkp4pDVdW43RdQ+oGrOLuaQ
kQQMpzLPeBSDAMoLrJOTeEUMergj1me6EvWQrhHaI2DtF2IQ4IpzNV/TjpgvnEzDU+FS3JJURvow
ZGkdSzk74lVfXsNK+RINcbAblNR43f4A/KHxyk4s2FGCM3dKNakP0aoiFCb5D4Uc1t4YlO7BTDty
rG10aJZQPyPSLDrUzfK9blkvvZFMF6ydh+dOeGpQq3xJiPyOZVwM5yxUH5XKbE5cDgwYNJIGuwFV
YeebdTeV0T3R6PhYy++5EqB3NYXCcYt/VMQ6Og1kciyzIKX4n9lGFqnob5iuPCpgQw2xdaUwuMcN
0bls4pSYlACGlmH14lZGJChBONrSFNdf+wohhWCQ84dsXUnDVLpUOTCLxzrOVvxJNoywucBWamP1
nsa6ctZa/D4wYoy8YdRR3SyNl5RY2itbXMm2o5gcCGwGo3YHWG1uBOvlG4CWsh/31qJGqG+Kv57q
BWaLBoAfUeI2vyGYl6L0pfS3oQyjoyBLMnJhc/qMIlyUHrXinsvL/JAJWQGqYkK2eRG/GeCJLyoQ
SW+xtDvGmblngh/eAaORXkq9/gjrtP/QZCpUWqt8XwrKlxizV48p+oyeQTTSYqnlMqarR7EEcS3i
vv1TXuyyVPSfkwCsTQ5nE4AtePQUha0SPWZHRL70vflAJKp6x1IwPMjLOPpyv0ovD0FxjBV0MY0q
L957FRXltSBQJuoBNOY3iszzPVcHrNaQo8EMxpq/RKAky3YUnmUNMKU+L6/ga9tz0koA79cUQtUQ
O7NU9RcLpTTcvDT2ggaYSwPa4CEekTPeYznzYkqjR55NvIqyZV6qGckGCEjx9zoDvVqKj53cK09F
3ccOdD/V69fSlDx0V5XJ666aIMHzXH9k2Yz2UB/L47Z7zwRylZDJUpWAd1DgE6XamEILIZG5srNy
IBiwANDCKjCbRhx3eRXCMcRjsBFfixBkoVC+c8/BCusL7iQKKPBBgmNdWVpyl7Q1qyU/6kvGtKo0
wTGbSBTUMYFkYZJizeQ9efFVt1DPvrCPC09pUL1aYqadAQYQD691wqLFaDkBTIGLSPhSk2W7NAFO
1og+2KponLeMgIXiGcnG5lpNTXevFqY1fZFHm2idmH6ymH3JPiAfoc0kc6pF9Io8AOo6Sda6lAaf
96thqAuAAe9WqFePUqU8lYIlPiZjetflltkX04hD3McwGTLjQ5zy8NaYhXYPguACD/JrmK9RcQ2J
i+3H17QmLZCmmnLrqfPvahkwSQ60CCYf284qxq0ERV4Lbd11U4qOBKzsQji12WM/NspD15tgj/hV
X4DUIXNvqur3PjNIVzbFty1TiGzloxS1eG/g8vQQNIHiDnEenfIM2PU4Z63bB3N0U2UE96cBZ6Ia
EbWDnEz5M3EFickQDuTWJKXGpSqoxugI+W07OVnhtX82xbWpNm2Oyo5quf3SCQjNB1jFQvJzts4U
kyUmvWohh9VJ/udNl2TivaWcBXcj6rQLvLUQy8eNu9OwllRhiQr96upVrT4uxiBiHS1oPcyS9aQI
K55SQoWH5NqUBT15IDV8aZQq+JUpQsUTb3X5uG3F1GpMzy0ObhVmCTehTl64scIr7jfycQjwxas1
eEVhj+OkmQ3fyXZBE1nE5qmrWvHaLdlZJQqt9oOMJ1mri8WRNHDzFBJLHeUGdUgRZ3kZ5PS1Jk9g
oDgV52itp7P32cYjDGAMVlX7SsPWJ+mBo8uIeaiHpkBvB5ES5RiwyKqwr4ByVJkjlIL6JFemcA0x
0bIQFd02gJ8PqcBW0Mi/6oKxFrbYGG77R7OcgkNuwXRcJnQUMF3KDjG0sLjv0BrrLcsAcUVyLzUw
lFXi2PxKYdAz4hgV/hVFKBuMamswID4OTlRQxWcGJXNgYAXaZq3uR5nY2NsUEpZkGbIork7tOqNI
g8j8mxR3IJ7keoMaTFOi956ptoG9Jesng6LaiBO1P1jGdDM65WcZzfteb7U3Kraml4DgPnxmQlg5
ojoyT0G7FCAWwBTjAaR6G+Q9zp9nurSNIov2Wqu4hRS6Jflbs6USg4zfmtmRY/21iTSnEftTpU3x
USJMv8hMihMgVKdqWA/iDiMqNWaqMOngIGkFtYSe0RTZcct/WTPoFdRCT1tLWrNhJvrGdgBLFTFF
9biFP9sDorbHoaqa69bCOK47LuyKkKHPOlZPQqVEUkoStaL4UObBhCd8U/t1Kwl+0yhPqrgWPFf4
3li0jC4zeEuDNgcoUCNQtdZm6kRA8Zn68KOOytqRygS8s7W5PQDPUrEDRDBOnTEMtmTqfNtQytr5
kuD/ff0cZqPFJ+t68fnk9oqegr5BbeS6tcKUzcXc46gQL9RkRbmAWjdF2G6MbIoaapO9A8TuFEyU
KeT6V+fbemAJzYl67FKAwPhH9gIvXIgkGHekIiQ3LS+sfdSZ4T3DW+RsVIhPAtC9b6fCoe1dylP8
9OsrtidUoRBBOC2lu53bHkBH3FSIs6jcVhnin3JneTlieFMtU8FEnMxe4GYqWKnlwRVPsOJE9zsK
EKfYspnYhwy4zYwUeF4QGocoh7jbSyFCRdkKaMOsXrZc94owk+ekOWnoCcMYrN81S0bcdqWQgL7K
7LhJguMwRf1bwfrR1/glxIV534D/eTGegobiAUNpeLYajTBSUToHTcUnY0BwmJgXSCDqNCVqMyCv
kWc+5oG+eLXeAJknjY1a5fqQDP2voxbRNB9BfoiTgdsE8ghcnJV4I0tbWHYcF218jdu89kzcRXZ1
OU6Xz+rpSpbfjuQ6v4shVSqNgPDzVJxhMruwWXM6tZav61Whihvcik2JSOuCm1gNTidb8XU7vz0I
ghSzAyWCraQAQZCYEoQoxRbJffk1SkvBp1ApfhfKaXAxTwdmmEzZ1+0Iu4r88+jznMzMS6JmJxZN
+6jFZLlbgr0DzK34C1Rkv1akxqPEI4J1HFxhLvqvS2wFKxR6PhdyM1wUw+ztVG1FW0trkAvB8k0p
YFhsE/qQgIFBu5s9XfYYV0A4R+OYS4F5HHtNufTrw3YEiSe/6JX72ZgS9YI8EEZEMRA3eWPPxmpl
YcYBy3LL5jVz+s1oxvKimWXnos09OLgBUp5ZJM0m8VdRr1fE11m3jF1QdtopmUzhnFeNRGoBE4k5
61+XZFR8JW6ZIdakUlRo5HcUUPYlif4AVKI36FS3ojYKYBF8bwaTRD4UGvg0oeWr8QMTc/WmAXi3
qJ580vT1TH9cliy8j01/wA5POo2EavVBnlkVWvGdnQBWIRYbpBT1gJ3UGYCH1weVDfRpayJmSi+b
DDQv1nrtVKTfwkRND5ZVg1qXoYciO4tp8frmItXCUz/0oz9Q4fnzlGJhyrhthMVah2C3hn3AzBV/
jMkIboHfdm5MTTxSEa4AjIPfGIShPiwVP4+r5DpkWKaSORIR9tPVY6BBlp9w0959Fui2NhMXmVqR
n6qIIs2TLGU5a0aYkMylpmFkrDn5PLZHtczGq4ZSduO0QZfuQw30Yd2NNzTAsgtA55s5Z8pFHdT9
/wpwqTImh+XWTDitRbGFhspag9oSvNtRYSozNAlQN/L6MONcbWuitWK/qhX9k9chm5ggNp7g0Mov
prGyEzXrSStE5WWpfrXKtaSkisN01sufVK5QXjCM8CqFS4EwEU2ilId8loy7uG7h8lI7wQYInpSy
Do9pAbCwCFbByDoxXXApzT5tRtkJsgUKySCvBmhirB2kTIBIoZcSgV4OJ03t9V9tk7jloFXasJf6
1LyZORu+XAh6eyKnedvOofc5+iKpFGzB1nNlOBHTIx4pJiWYdZZMbuldXWoozaoYeqlg/ToaR+HD
pEDhUQ1qbVKC1teIYrRUYGBA4DA8hEl1qka1fJ9zw2S9jJen2FzQh5n74SAAlSUPMYgPAF6BCtQy
6FUVvefM0m9pnoLGBOuNiZKeaJgG1aCy++QAfBB9m6HCDQl4yclaH7bm9rDELer4S3BD1HY8W10w
oCvNEa6ZKDdVynQKCuiqnI7EaTwLgQGoZNPOEDDBSFuMtMUaTH8ZtHii/POhSxXhEiOMdu6oNmEm
iVrkKn9XVBPC88CZEfyW7M+ZV4/K80Ku7TPgghrEGitCE9tCrg7/XG9eAYXE99IeBJl+3CA0tURA
ILGbUzH2e2zxp9tOp0PBbo1dhtXP73PNvkQwSumxon/tS9OERKhN4uP2hL4q5al1Z/h/npv05aaa
YU+mEiM3AEbyvpyM5kFBmW4XJ1JwBAHR7tMSS0X85ZS3KKDCnObjM4tRd9Nz3GzX0w1uyLB8YIQD
rD4orKZvKPD6MhIB3zuNhNGsmOGNGMoA7lMYNuif9Hvbgh5iCY0SEFATujDmKi5isrt167I3j42+
TvPmmqDE/fVJUGpmU30239UuxFIXVphOsdLMsUaKxonitqZSek4xDp9qtoChCgtcqdObZKyFIKUQ
kOEhsm9hwP4s0+eo6+QPCoxgPPOoAR1c6Y7ekYRGOac612zRHBy+xheqmyuH0JI/luEr4inhT1ky
oa1U7ZcgZ9edUcmE5pQujwqmxU6ksp2dqK64jCLrHCy67HUoMR6pzk5HxFkEDzPRCZCyXrtJgNED
WzGT4seUPRoDu7uondfVTHqkeo3AZ9SKXxtFpqqddh9WgncmEjnRTkUoHjyd/JFn9St2AOZXMQ7I
iFEJfo7NTraLwIpuZM9ASRC8ng0U9I4QrmXPGC5FKQQnIQESOM+Vet6OCMOVc4hpkLsd/Xku/uu5
MNX0I8lMfHCnwh/IYHlaok/XeTKws1mk/CWiwg0YIEh/IL5OoWRCBXJBXCZMJ+k7m95pJwtT+VAr
+kMCH88GUzY8KAkFccWAzcKgsY7ky0MPeRETD2lE4ufIih5qCMezBiPebLvpSKoLgWGDOHUE3EL/
F2ELwTTqKiu8izVdF3WG/LPux65nFGLh8fff/vN//vvH9F/hR3krs5ld5m9Fn9/I0XXt33/XlN9/
qz5P+z9pauhIQhM2DVVTZYxQVJXnf7zfY9Sf//679B8aAsmNPsDDUo0OWQAhmx5R8MS6AJvxb4qu
XixS83/IMv5Avdz+0E2MNiwtrJ61kc2JWWE+FdVjZ+dDQTM2iuehiVAi0vL2B0UBu5/qzI76sLro
FKAxs+rJcmSi8VAKyyrG3bXvbQ11sy1rFlgVMhQZqXGvrBs8FHu697KUUVMNgw9gibcpThJKw2G7
ADxDZtuEP/9JIU+A74HV/kcTgXrlNAHR+XxWM1rImxtjOS9HdOhXhNYG0xpiJPtB2u22+/qff7mx
7Xajf2B/AlqcVMVfm/9ziXFDa8s/uv9e/+yfL/uXV7kf5fU9/2j/vy96LnP++9eX/OVt+fRfV2e/
d+9/aWB2G3fzY//RzPePts+6f3SQ9ZX/1yd/+9je5XmuPv7+O9zkolvfLYzL4vdfT60dCq0xQzbo
ZP/shOtn/HrB+j3//vvTR5G+p/1vfpu9Fz/bf/vXH8gb0v1k9W+aLqOLzb5dpYJn/v7b+PH5jPI3
VQPCoauyZpiSrP3+W4GWfPT332Xtb5ZsiYaFOjH8W0nhYtqy//WUISHdIMoKsHVT0tXf/3Enfg2V
z5/w3w8dVbX+MnbI5aqGquuaLv3LmFlAZcArVi6kQk+Ygl6FB8FTdpWNrAeeDce1qV7Nq+4QLw0H
7K+9+Sg9gRGSHoLH+DocAqe4zG+zFzjTIXeSh9GNj6QM7faYnNP3zEfHCE0sed5Vvur2JyCZ9nTQ
99Ih2Kc2grmOfhx8NEI9dd9zPNmyW9npPTjKTu1OJ5yO9rVXn1pH3QvOcFLsyBc88lW25MVe4+O9
ekBL5Vi7ANfs2REOpacfq6fwCFLHTq+tG6OcdZHsyocDfdAO+TW8DvBuD4rdeThSXMYSMP7OPKcX
w6uv8hFpCLe+wlaxdV+10bq9xv7gVYfca13Sa47g9UfzWD4GN+GaPaVH61pecq8+dl7jUBLhe0Z7
9Acumktpm2rTzjB2+SUCLokWwU4n4/MS3HooCNN3wFu+6qBbwtsqh3b34TtsNg7PUOz3kqvbAN6d
4A9c4XlF5enbZaiO5PEOdu0q9uLBmfDbgyPegvN0jN3STR1h3/LNerewUQI51D4ZX7c5YbLtNp7+
tTmR4DxQTLaVY3o2nPFguKkvueBJvYG/Gu/5Y3RYXOsR477WxzDqcbSNfermR/J9CMjvtT0qrTYl
kD3L4TE6JkdUxv6Qjukt/YlI9bfOI8ZyWxta2/MePwW72xl71NKP7Xk86A+lj+3UbnBSF6XTQ25H
Xn82HoOH+Qw3xBYPoq3si11tsxrdxXP+c3mt5R0uyugPUztCAqu5inbjaFflal1aP32qXgqn9qk/
Hrq95hs2sewhvkWnwZW9xNX8xMGfzwHpcVEvmp25geJHuK5QU3sybobf8GnWHsD4Pj0s6Y3igQ0h
0sXl7E31qiM4+zfBx3/IlrlY0+l+YC3NP9FT7/lJ8Vc9ht0s7c2repdu9EQXn4RD5tSME5FzP/sT
JfRb/J3xwyuTR8Of3Zht11F1hUP8QD3ukpwh/p/1S3ky78nFYAQ058SPjsVRPbWn/zVB/ZtVUlLF
dR38c538c6yLfx3rI3B0WVGo7+E9eIHRvC/3rSvsyHV7ebET+HKNvRwa29xbNltKGzn6c3RW3YJB
hnwZZwX7KWXk9I7GYXwYd68g5A7oAu1+4r+6pzi7o6LqDjbeFXblZsfZ60/9HvrDAftwGwMkPm2y
vwHtcocDc8oO0vYhdFqGc+s0B+zla687rKObJ2x8MfYts8LAX+suWFLfPAbcYci/9MHAoRKzE7/1
x8xf37D1dIdN0D6/Toeao4hfu3Za/uEZMp2wMXCUnblfT5E3e+9sZdd6ml3SFveNn95V3qh2Ss/y
SgdmqIts5H7iy65vXjuSn/hcnP35RfChsgcbCQcHsxE7sxcbIKzPX13MPVZfu/q159vJe3Wv82Um
JiJuGrOPcgCYzjfv+D9VmWfen/sq76DXOQAB3O6Av7wj2Rib8E/fMx0eeT9ud4hj5i17QfvCqbmk
+Q9+ln1lJ/v5uyjuwidqKEBPTrVX2aq72Dp3LrMRc/Vzfmc05/YjE3TBzwmuwbYOIEugDu7lvel2
/LZIANIWncEmp7Kb9+jkcPWf96zfWfyYuCHT6TNnHdHaHi+/Xbqjjs9gYQfD2BH4eUsHbN9Osks+
pOA7QI3QzmwQ7cAO/PXrrHM8EMbT7MUH/ogPClxuEK9AL5quV3rrzSv85Yt5GY8zt6PlqvGbODAR
uoFbnSO/PaLjzQ3XXQDE/NKGPXuFS8KDDhweGjdzmv0Trjh8B1Lau2L/B1TcncXlRs76mfl2L7Rd
wkVn3JX1JndcPLlkeg8RMlNxJXM51Xo5nnzqXN3TvY7pJLYDB0TaSbP7k3Abvdab6cfrZ6ksT+sY
wTjUod7Kx0gH4zByocm+chF/EHwQZnya7BiMvLVLFOf52HvZ2pP3CEzTxSKfdJXTuB23mAlzX+3h
ejrLl+VL5JeOzl7ErT0I6eGuORjMUQb9W3Vx4MnoeSLTSf3d8jW/OciMWWxI3dETGMVrT42vFKiP
bOK95uAF+/Fk+a0Xuetw6HhJsYdnv1+YpmfmT6DAtsU0IHiR3/0g/XZi4+QIzJ09t1SmS69ftd/F
NiQarh1nPxs2pC1zL2eHO+oypB7Nl/FRvRrMkDEzp3SBxsP9rrgYylge67bNu+1Se+QXUXbBnsn9
ANZsByd9vR/7mNfMfP+SGQGkDb/LeJX4a1oMZEyU/J6REDAXYU+4x7SWvgBxhGjAvGg/dIYvO23X
dKhN7We7ehfckmmNOhjDv3yFKke4AtCQiWfco29Ll2643wo9xTjI/FKZz8K7Z73xAhtJyYPF9wz/
H3XntRw5dqbbV5kXQB94cwufnibJKtYNgs0i4b3H05+FkmbUrZEUoYs5cSY6pKgqkpkgcmPv333r
472lAy0gt3Y5hRwwtKxRbqwrHpVfe5v4a4UvvsSONe6vy/utjrRvQyIfNU+qo3Bw4lrGr9DRBmOR
COyauoMi2Y5cyZY9VF7gEPgx6HJsZLNH+cMxXbiLNtX7p+Rnfd1vdXvEVNopuA3snnwdI2RiCepO
dxBcbnMrg5YTNXEV9qc2QMumX6pb+bh+LqHh9f7gGV4aLGEXsnPwqEeBxLdZVyY8phPhlFfwHOeX
+AgENfOlkL8esXE75sf4WAfFehb4udtyai/9pf9MOOZX3wp0O3cojYh2+VL4xIIh1+ILNq1dW/RZ
YHbi4lnjLHZ6IZyz8W10Y8IFTKFCjJH5LsIKF0NuO7VLB8NDbovkCgRW0K/3/3zGwX4KDl2XwHIa
D9d5u/H4gPz1Ml6p2jmZb7qDt3lWMHiYw4eA+XpeXvYUwqnoQHXSujYhvlBeS6yBVfyhOWnX6A7Q
HX7plabAS6u/rJ2nnw0izsTHX7EMTGIgLQCPS/hip9wW07U8/T6xmRyGU3SoX7i/LBTVlW8j4VN1
kh9mBO/4576oB/lQnJQf6k/zrj6kAbeH782eYdMc9Lf007p2J/2hDGKv8FGspLmNyiR24kfBE7wu
LAOOyGMZGJ7hYNeoeXEgeEg5/dIxnJh/jgj0SgcYiTO6kf0xhLmDjWTAP9it09sPKNveq/eeWu3q
5ef0HNcEZKOvBMB+vIrPn+xGbUNIO+nB+sFUXsKPfZefI8r4rBP+UN/5ZhdHXD5eiGq+WjjQOSRW
ssk9rA97AGn9+twsXhBS5bu6nIQfWEmyAIX+DEDdBcp4V6CvHtLuAPPFr53Kzd4QbLgfCx9i9DG7
s79478jl2RQ63Nhhuxhco+EYHpMCts7q6l1sE7yBv63u7I5EoYOt2hTQCTRX3iJBN4npBsEicbHo
YtnnY17Gv6501ocvJgK9oXVWHFDhdt7lj/KQHjovwRHTX75WH9s13o5Q2cE9eiFubHmHgteXeQeT
d+IqbCuIzVB4JJX3W3+/jMGb3QynpJ/FU3Fd40D1aw63jGeXIIhtLWJNNyER9MXwWO1s65hteLiD
8jwAEfKpK9oNewNnDh8ca9d5x2aIg5aLd/aHpuHdG3v/APD28Tm4fy3u7bg5L1/w73iT/XbxMduY
+nA5I/HpfnqI3wT2KEyMjjhq2R1H9n5RbCh2xgYkc6MzNiQaD85+CQzuc+7w2HAu4t3nYqXpFuzv
KPJOmcOhRhRdsdm54EM538z99+CmEz8HlTdwsaO7cSF4ibLJ7+EgUxtOynlo+u0ddybfOhTBEnRc
/uahfuU7OX6d5abxC6ihdWQd3dsD94tDafb6182HJcmmbHL2Zt4UmCFCRpuDNNgTxyFI9m3Y2+9y
EVhsyoQF54mRvK+eiFHwG94o83ClsglcbH6ACyaQ8oGbHdNrdsAR2N2pWr5sv+u26uJURCCWeM0n
OQInDHaqjkBU8a/jb7h3/zj81vYU/A/lKeACaYnaU7oQpBJp4uKH2ibgXPd+Eqd4OpkuZ0ilODIn
ucEbg2F1JpJYUl72tJwdEMswjjrN3sPczY3D4mGPt5aDtJ8LQcIGR2JNEkxkam+36CW6RJfubN26
g+xNhzmQSM0sIlYqva5EUD0fNZLd/rW4r14cDoeIGHl2dHZsRMV7hglkqr8U/nTqwor/4Re/HxqX
4aQf9h2RAY3niQW270DTt+XbYj8YHELQh142u7r1l+y5/9yPAQiTXD6TeW7u0Rmya44AGJ+nxf6Y
eLhLzoN9q7Jsjf/EfZ/ntFNZzomrhRA0qH1xdKRswXhvOpmbMKdJnLmfK6bbnZhD9iXXPOpfEoEv
ia/bDGza+ORw88iIqS7sR8rmNmcMkLhZtUPK5wBI4i0yl8EdwrX9UELr7c8u2wTfs8do0ePi79EN
iuk9arbl183dY4O97iB7YNnYyPYbwVkaCIHuY7L169dJCD5lp2Wb4hPpOUZUTuf6sB0r5bHXedzt
mhx8Ykcf7JlImp0cnG0V4FTNjqs/86uzDUQ2Y7+vwuPGgwad1VOO6SE+aJzaU8jBHKzsl4rHw0Ge
lfoZsZIZLMQ/nb/HkSiliBD3GJtsgd+BNryjDTfrobmI37LHsglTkVAvu8w83vsmItvwTB08QnlQ
0oroznA7d1+TM38GbIPBxCn2X/DCccYDToZs0/jbPmI3T2tl30DCjue9YZPq2GK4ZXyZB/C2h4gj
8c8e4ileK/p4EjfHwhO5oD0wXLhx44Gjlb2kYdfYQzrm9QnAGoK6RjnvSYnB8wjZkF2KfewcfRTX
+GF2F/akLMRtnG2mIhoznX/9tCqG8U+eVup1f3xaZ4q7SPZbSH97/JVQs4KUR4bQhyNroSFj79yv
ryHAN5YaFpd6ACVCjLqS7Qp3Wsl275XvlPzZRUSS64E4T+axze3XlNQZbRaBtIx0yU5DfLMO1KP8
PJRCgwX5kfKUUXPhKdijH8aNyTNNjlKFmtBwUvdoAGkZ/w08E6ZLQBHWj9pJCpHvE07FQRqkn2XL
3MVxtzn+3H4vX6ZwODGm/sI8whKmwXprQovwKsft/PQEus0RXlW349+GMHpLfJ2QRT3kHOr1i/kW
X+SDhOr0bFJ5ueg3yjesRPm+PWlPeyw5HY1LaYTxYTrG5+K0XTGw8tWbFij1g8l37yc05wsfNacX
637Zq0f+HrztZ9oXog/n/a2wP4hGOEw7TiaNBQCIhVX78yvj5/fTfv/eiEidnNcuOeEkrz9oR8iP
rAA+/wugKXKFhbR8OhT7/jBz2KGD8bGKXEN2e084xd+oz7BI2fLFQ0rKw+7Fxf2k4kluzIdCtlOx
7LCvYSvktDxZDzw3/C2/bqTupmc+qYbNicNykAM5IP91UzfnqNwPS43kVbiR2PG+xWX9Pb7pv6iJ
+/OVebC0PApG1BFqErc4FKmr0NV3ZLe74jjMeamTMQKTd5jWJ1+ASOZjgskD2Pn4eVCY7UkWSk7F
r5j66UTG1bIvVeSNlGyo/h8yvqsNxac2ZAD2brzFPFOIi77vTyaJ0kGgXrtn6nsgYHIcRk8kaByR
nDkUDiw3OTYvMQnhv36MpL/rzfxXzUnbH68/HHpQqRipTUz0V5/STT1aCJ55ddKmF/Fpe9ZzW75M
/ubu+aDJDdwzNOzfHoQbmK/n4U07pM/aQ32iqva4fRRn/v0L/oOvhITKnnk0ieyTW0T9eA/Co4f4
WD1Pp+YkBcpx+6qpb8akDuiyqHKufnpgDNMG6s5xi/mTnR0mMktqIX4XMthMyI7f2Ml4wSCL7K4/
EHt6+bFmp03P5bmnUnN5I8ZkUbniNSdu2DyvYhnJD5gvH8szwRx5IaoLargjRc6Wm62H/cF6NGN3
/sDShzEzXz3RBr8VB8IkgiHK5+wlaGiu/ck4UMHy9l0mC6zw10fwP9DF+V/UoNGhhhFG/fMGjVvn
P+v/+D//cX/PP/skLd//3KL568//tUWjSL+ZhkJXRdXpVoo6gdtfWzT7V3RVQkwP+tNiiPe/WjSK
8ZsMM12zUD7SLPrV1/lri2b/kmLoqilKoqwpvOC/06KR5D8dRIap0NZE6aExVATlRjT/rnori9ZW
Y85VP8blV6a+LCJDbjmdboPQoaiY4o+hlBHhwm9K2AoqfKb+cOf+UeX4z4Hrf7+Cv+sVYX+dK1bH
FQC8ABPH7C1YjdrMXChEB63LXbN9TMcfpT44g47Rq/Dz/+0S/lPn8p92NP8/7ERKrCDdsNg7//lK
f36v4j8u7r/9zF9Wt2H9pkqWaqJ9sTRJonn4n6vbMH8DviFbhqIr8p/6jyx7VZNly5IkE46EZbEm
/3Nxi79ZcNlNmo+8mgyt+N9a3Oa+dv5BT0LbV/0fzge1T1ZcEwwzqNZkOqgz7rbSZJiOVAFah5eY
Ox0sQpcJ2+iKBpRiDw1LD+VJH1bQxE7iqHUv4lSVDkY+84sg9ZDUpUFxIWpqH1WtJMw5xbknt7kY
4ClOgS/C9zuL28EDmmt6mH/HTGMvs1vEw3hI11Tw4xLdYi3TdJpRwbvrNF1LoaL8ppSMtQA8cJoF
AZ+iJ+JzFzPkVW6GbiuLSAFvbrnu1nyXIYAV8BZs+PiIBpT5Wrda4jcVxgxTKf6+9s1Jh+jiwGc7
KlOnMyTGuL+6ZqEFqAayApXZXjWxNJkwDNo144IMTlWbMMvRO9OVixSNNqI9EL/aDbE5HQ8D89/I
mKjAltNwRM9GXJBZmP2ArqnT3Z5yMDUutL5ICZ44rdF9LLPwLq9V6VbZbucmSi2D0ck9SlI6Z0X3
bZOglxfmysBsNVJIh0J7lTtUAHUcS3anj2/YK9/Agf7UrGEJaqZFcCaVSy/ScIMy2CY8LccgyhBL
O0c4ho68ylxhREvAuKJfNePT1BavOXoL15qqzjHQ4fkF3Olg6s3S1mMDxmQyy7aeCM/DUMDN3PT2
suEI7qVbpb6aaPAM+MxxRbfD0KvDIMqY+JQflqL4ZcVwzixqQ2Do6yUa5ZHPTr/mECaZgx7owKlA
/ce2PZSl8M7A70ukzx6ckQepwowA+tRmjzMOnNiB5HbWSLtgvaTSrsJuHgslcRh0FYCyorzPO626
FJa4OYzk6Z4FYchbtX2Cp9JzPykgaaiRQak7VrNgrrrzpmJ4iVSjO44RevQiU5VjizGqzZg1fQqk
PKGB8h/pfLMEgyy2LHIDvWzE2FHRM1PZ4/JrKwOgdUCbCHmwMUY4lB/neRDddjApZrMabLT+yl8i
uv+BcOJ/10bLmffP99jwPR3SP2+yfP9f9lekQ7/tExqaoamKxTywxJf+Ej6wTf3GeAVDFxK67n36
42/xgyz+JpoaXVcm1jWZaQ82+b9usZL5myjphibyojprlUjn3xjxkPfy0t92WI1ASWHjx7iLs0RV
VP3vTm/YGSswwsTwTFBatrTK8U2rZW8QchesixZq1poG4hr7xnbCN6J3KF//ghGWuf5at+qnoStT
gKUMYKQ52Xyzavpg1qhlZCly0GK89VMGKHyaEM6jo2+xpHJQmSquiWcQbEITPikz1n/4AP5RUAKe
7b/9YpoBtMeUCMz4ACT9z0cIfOlaFOCWewgtLlB5ALHPuz/phlAjZvh2Up4kkcl9gDQ+znLWAzKi
ALNFWpiV/l2uG/Q0Il4Bc4eHkcge5HXWpNtzWSABwIwgG0sp4JRksgMXcrwp2k/UOtG5U7WGceeJ
JC1XJOYbabU2GtUhqzYeGffCMIHJAka9H40hQFiuoIuJKAx1PUPCFoxWbWp8UUbMqubxS2EVfjQK
kpuY6mUyfgy6fkvg+NtTo2D4iiKoMg9K0b+nMNhBfFxLpf5MJyp9uYJKV/KMAYBp8SOaccZMaMka
8rXun/s09qe4f9Ji7ZKu2e9SLTDpNzxpCz51O7GrKx5NqbInrT3NsnHNCuEGwps6s24ccBd7nfCy
s6SRU3n2TQzmbIbYDvPyjF3YvdH5GvY9FgLXUmJU4KypzORM0int2ydmDL9U8THKaxoo0vABa9tZ
4FjZTMY9YmwsY+nys8kUp4s4ogbEqHx20pYjHl1qDAFKctSxtId4Ml1z5sSbrMqNMSu0odp0cL64
KrmibcNYw2MdDedajy6NaX31zfDGzO4TZsNn7I7fEiYEMu3CUeDCkTgYkE4iyQizyfgWm2BtFEU9
SrlwnAYgMwg/aQQlI+X5eZD8Wws+GGMJG88c3BCY9e2SmYpyHL2rqXayBnByhZ78bujLKUUbtnYK
rm46n9FOVDdWoSOK2TBeiEcqjlKEw8/vuWYdGDp3Y2E56uaXnFHgxHnjI+p16KGIgC3rrsbqtygS
n4cVsQaM834BPZpIMeFApwcrJhxRrm1+VCo+wyyGaGDW0Te48dSLt4vBGW1fHWjhuWGA8m9FfM4U
xZNERG/qJv606v4DMb3X1fEKur/LnCGRDgvz3/6qtybq2xrD0Ej/jmqvhlnCuGOLIyVskRQBCcWN
WVaOlpLRxUVd58jK8FAZYu220irZuL5dLSFm9rbOSleWWmB0kcKkQDscWhErijFD3FGNTH/sLIa4
KV6KAklQEZe0EzrdcvtBk+7I6cTLVENjE3vtNCWxCpZm/TSgwNujhJk0eDfK34KyBOa6f0ezUPRV
zCVMxOFkZFUfWr3+3ODDgE1q3lxUlQ8jVcyDuRShnG8hH6UWztAGLSxdwiar382onoI5QQhdoFLy
AIPD5kS9lxbLjyXFwXQURpr90sT/7dDpvAR0oNQ0AzfdS0uTgt3+C5oj+tk2QXtX9sycaGPtrsmY
Br2RHdNovU9zdeyhPkIgkF7ntXEVuGt2A2FfyDMryIs4HKWuDKpRfMNNsvWyNaocOTIxgB7z1fsF
6dokxXK1ub1ajIiHZmn86OKkCsDYBGIrKEfB/PzFdmximnf7XqN0fLKzCh4LTHgC59EFkuHJs3yP
4qS5ZYZlw3q0PK0YqXtMm2ADFKLCoke1i9Y8xzdEiL0ssvBcGKLV3TJUwWaP/k5r4sXTi5GKGCT5
wZ76qrX3cy3UahUsOd7ucrfRzCo+15GzZiKXRWFb0aLXu9Lux5iid63RDFxUKsZpQjthZbErooVe
BRndgyk3fjeXMmOy6scwVMKhnpJroxW9ixb02kaWeZZ4AYCRj/EOrzVlpsZFC1aqKWknhnYfSnm6
oCml/6pCs4gbACumldYORQIm6tA0120AFka5qmvyDVUGDWaheq0GNfIF03IzCRv0HkTCmAynsiFO
z5F1n5Jj3UNd5jxlBdaxS07ASs4yxc/KjvFCoG2COjIitDxqeEaBQRA/MH4f3HTk6MQG5Nznjezg
++6Zqtj5nYFuupm7hxUJXcX1+fFGubGMG+SZdgmD2NMkgdXVFyeBKX4HVB2bSgxgG9l9Cqxa+UD4
Z0eCsTitrJjOOqphupTsSGWGlYXR24ViYnn4KfSdilVtFtsa3ulICb6ZBs7o+Za9oKx4awi2b2a5
dFhCaJRGSfBlwXwojVHnKRXYBJM5HJd4fBXH35tZib7xAEp2r+KINolNAXBgFb5NEpTQBlGzE60g
JjtISfJiLB4Wa/kz4gBoKtPh11/0fnZbJGxHyxS+a70AvHspgrqwKqyeMaKU5OpHaiKdrpfWwKFW
O+AmJjwkuja8qHr2KIKBIvjOz12TvOtJmbrDhhTGirkAPH+e5dI8aUqivqZNic/JblByrzjRqUtT
KheUybq1MumRAL2szrPMVeLWFyqgZqsiuZhQ7KoJWkJx/1A3mBnl+LD1qkLno9roPzzMUMG8Jm3C
qdUxbKFYcx7a7EcO2aQn9Roqav77ETYtg+xM4HaCKM5bu1s7PMojDGtQ39qLXNySdmkxN2LhaOa7
2eo+UDfc5kneHaXi/UAS06cyAWAq3VDi5fimkKEzxMoC6LR8Y6gdO4KyNu28H3nJFNIdYGRopzUQ
paThd+DET/LCNc2Iar+c5oFK9sQ81bAuvSfl/X0Edwq/Vv6QZ3j7mqrWNz/Vu/mcw0xZ1W7xtax4
G+UiUOceZpXE6FFSvkLDRPFqYAo/RiLsg5a+LEWifMqYacKMzNDQu0CQu6kK5Bp0d4a7IXVxkdrB
N23qAz4ANIZpWsDZbqGAQ/WsVu1h40mDTYS/XDWNTmsxirhvF5MC8a+I39M0u08xYIS+/6kgaC41
+WEdV8Vd++0gM5LtdAk0Ga1Bb1cMV71QEZ8jUOoqDFFXo3haqAY0oayungauEWMqkNe1rcvWx9yu
L/08P5pi82iaNd1p7ASlhpxPmMxwaXO4E5P2PbGsE0yhr6rSqFEgVbOnTZtAHH9H9cB0j0bHMKaC
PCbz55IywJzOR3OsIK43U4En0MvYM/AXkfAOW3uZW74ymknj4eb4pCXD56BV3g8Z6tbaALvT1u4F
Ffrr2uqPQsxkWru+zcjbdHxi6ZVBEZKxkNeRCXTc1mG71tl0EBaIgFA/nsyZebb1jgkGbkQrQ3OC
9XthbRNRWiHaSa0fscwOcrWSoNEIz2inb4JYHJHpMSOCsEhterjUJRb3efmjFbhpVa6dx1r9yNH4
eWnlbmrOJBcWHTagjpBaw7fZpJsBg7RJp8d11vxGS70iBY0uj2hjtuE7Tj9fghq9TTi5OCTmn1Pa
uzv+A6MbPCAVoKAKJQ3lpVxeiq31NXUifkBYh4up5erMVRZJYQOd+GB/hrWz3FM8LJSC+WsiAGDT
1bBDzhFPrQVau8l6LuWWTN8g09kQIFaSTL8NRVYOAF5NcY3QJpZinmJTHYf9Wj7jMvceGaBIMki2
ml5gE2X4rZKH5ia8ivBWBQmbT8l6GpJVd/VtuSdMkZjd8FPWgBwuJZWdpvNQoqZXKe3pOlnCoYmZ
5SHddyQ4kq4k/9Sbhq5swWoYJO0NOTMrdbZ4+gcG+FR59+NNmYTOVabHJsRS2BEg0Z23yG86FqVa
qfSu8YDG4k+D42ypwlW3Vix3+5eoGJorrsR47hEA1UteYDEpAjlqaJeNMqMZm/LYqPOxVe0k4ZdX
9C4wh+ZL0rqSGln1OvbcVsYeo+qlNQvmd+qINpefRfP3uuoO7JoMNrctozsrmvQYdLFrlvVGlLL5
Y410WcudaZmgNvfUTEqm/oHWc1S1Xy2OJwWxI/r6t2bBPLDuUd5Yy3sp40mSAGog+AbrX6Fqwjz1
Q2vjFT+Bzoestbswf8mN8pGbWdArKYN44MKWrPQkCR+IYTZWeAhE7UoxVuesK+89tp4Oh06LTwAJ
scjEFilTJsYAC9eXUjRXJLnLD4KhwzBjyrUXEbsw66TOFndRvpgXky301bNZzky396s/NMmVMttg
W5wIyKsKxVnh1thJX4dROnyLpzcdqp5b1XEKP6BnAIdzAXoIk1rAMG0QYiQlG6bVFk8RFOhe6n/P
2hkSgbVAzdQIn5XiUZcs/FMustG98SLPdVm8LuwOsSCCyNATiqdW6ygKIYTR3kdp4BmtxZ+jRX+2
ZWq/QgsBwQavsbiHqcgTNOD0QxECoE9JAz6F+WshZje0r2Yp8W8zmaXrEKkn4vQ+Z3jy5avKbKZg
7UNwVMVqcPaouZACUqxEpBFjoYIVRqfEprM07XluMeTSp1b2FpXRx1r6NpZj6Y/8HvaQZYhF246J
22GYQOLrH+Cd6IaxYvxU6z6laCku8VI5bSEogGkZRGDIWRtX+MZROp1iKXsXBlq2C7l5VgMWjvMB
1xBZDBIhYl6GtR6w+Lew76w7HgjQHHrDFidevymst7WrdNi2M09iE9+r2mTsTJYZ9MqFJ4TtzA3q
hB1b3TBihFGOU+TotauUksJmlk4zlczCFtODlUHQGnKJGaO6pddqaF2wwrdom6U5iAMD7I2guYtk
vGTyXHkjkN2hLb6P6gi9a7/EOk0Pc5IwG2tt39bY/F3P4OQOEcMzcdsE4jKQfrOjr1NsXJX90ek7
sEOZuR6SKuIpHHVSAhU5Js+o7BeD6UVWw4RojSQTty63LvMN89GFmTepUMFx0Q/XnhRjVIK+V5ln
GKfnsjOGY9XTey4kEGVgQdz2ZcWM89bGz0qsLDwCg3hNMJzB46QAuDmn4MzKfYePjlS1hYOgv0Ud
H2Ait08T5Pck7vhRhmDUHXGgGLmX4l1xIQPgsYBCOUZsoTHFEJwED2u5MB7cVi1TM6YeaFXxVDUd
lrFkrPgvmthpsy3QhRsOUDno4f1kh8rPtFkT6gP9orqAoN5FVPl6wbRyWiLO0O+xMsyU4TWHYk10
Ttb+CiCdedkENLtoVgEoM+3YxrBPtFYTHGHWmZ4XqDV0mxHmNQjp0rIUF1gP4BGRComKEVZpwVXV
ze+yJehHfL+ZPBq31dEhzBzGleHJpYrqAEpvHxkxrkiLCSUlep5mnqa8LsmoVpN510hMXUuZjuNY
C14TNfTt1Kk7U7t9JsksHtdctIeog9+gfrN0rfX3D0HvtupcQgbXOrJOZVtBlXFgmgrgzXnjWcLS
zoS4J6LPAdfFHFRNzojv4hHvHdx9BaZk1m7y5ILHib3z3QIhi8WYXrmrthJxSYxgUNAEmJiGv95D
62WeCyFyCss0YQJlzI8gRjxL6j1qKsZPRNDRyaSGSa/iIWGwhSm4XCj+mNcJaPqMkbS5cEuR2tm2
lvllG5mkMBb8KNYt9XqYn7caJrFmRkbIzbZOLTLRX16OM76gZSaI1OPp3vT6+NFxxrqLGG0hVDAZ
hxLlUlfi4IMr+hqKioNHyVC2yHrmZi9xmd7VSUmfmDA3G+UKlhWXAu6MSpXGBsjGuHFcqIc2QSO+
sxMaqhbeLIA9+QVyKZQRgQRwnz0FHJq0PeSRyWqUOjEERC87TQ6GRZYXOjbqEjQJggF9sx4NADpi
JKAlkrAAq9dlCZZ2uv5iUk2SGOq6DB54BoK+J+wvGZBjiiRPwK6EF2r+FLSK9VFWe/OeGQmkNxFa
dZme1Q5z1iWKToqxPURr89SvpsWWx6pKEp5yET6/aKitnSiUbol1QY5P1Tm1ijXoVv5kdjvZtV+w
QiivZTSqeE4UXgJcIxipr9qlwMpRsMyBNRhBuKaNITKAX+p0bozSClQFv2/L0M9phJwuVxV3pCDj
pkt3w6erDbcOHR3kSfmswWZVoRzaspox0kZ+ayQQJo2pPMc4crEpk3xk83qvCRbcQpBfOb53T56W
4Xw57jzI0m+C3G7+jCsCZgy9Z6Wx6sUA5uwOQs5N6YleKpxmcpYUgJr0DvH+vWklJp+29hvg4NaR
Gx1oe8/uTCZ3B+1XuoNkEucKxdeojEzVqWSFotUcMW390ZcmuNgKKiTGpMoyqcdGZohRzmq3l2Xc
eQRVcC2ZFF/YBIYkJ9g+5RoxXjWqJWSn/I32u71tafVSlPIlHfX5pGExAQTc1LMV86eBkbjdDzyd
G80eRAUwG8Uqato6nn3bmxYphc/+8DVLGEqk7dRh7aUx5TRUKG6G4XOWxxdzIUnE0uWSjRLz5vtq
3mKmCDslnBVwGBokg6FmQS8GlsVAXJxqTc/1JoiPVSpIB2xRmNpPCJDS8nucaMqhWKpX+o/aMVOw
r536+NxwYjQ431F3PJnsYRQwqIy3S/0sycPwhBkgvbPdNGIBfiQK7W3J8+Q0LNsPTcCdBZtsDFHB
FPQ4rNEo0xOg2E4mGUDB1aQJJlU1fWHT2OBG4yi0DLxpgKPZR9y8NSywtcD7MqUsg22dOA5ipJK/
zljJFI4Llu2OpW7MUuUyjP4VcSDNwY1uFwT6zlo4kNbua0gsxvLUkdCTMui5aaboOL6pQ54fscW1
WymPOPqKszHD+mplSTliE+9oY64/VyezGPXjABXjkLMFA2SEgZ403VHOo2Nb0qeM62wMNrlbnIaS
TTDlpvFAf/hzlboXtWalq5PQ+6aYxjfzIxpF1d7GjjnaIvou4DzHgd9Cy1PEzBHXnAIPyE4lsY7b
NKC83QAV6qU2hDzGD1KXNce6M9w41+NjMg/HdCXt7PFHc3Dg44EfC/qG5nUgkrwSccnHetLjWw2F
iFZid5aw4aK8gpyBm8bkHdkBjVn8jgbkn9OkBgVGWE47ZaKNU+CVc7Q9STIcqJLfaYYdvALfPwk6
waAuRGgnqs0KtZFiSIKzaNOYp9Tw2N91nMtY0GmayEeT/KEAonZdV5IbooVHmI63LUebYZX8NMSa
sGpAN0VFfxPxLAPE31T0bkeLRRy94q/E+HNGUxbmxUCOOurM69YY7tam6mQGYFSlmMCK610TrvPW
nqJy+L4Cjaj0oTwyejLB0D6akP8GmnXugHXBJVPTa5rcc3PpTuJxy8647AhBjJ2KXVqrcCy1GRDZ
lBwHHffNQtCezWglDkjTzd+U5amYq/hcj3pCiaJt3jqpKdwpiRZPnWXczGPhR5RoFEG1n6yAxSuG
MzaiiNGsOnJXAe+nOkJUldALGVKkEgyC+zr2xzYOdLROQHyZmMOWxXATBciKtbmcqg2bt3FTV1e3
Fiv4y9vOXQW8NkOzqVKq4/I/1FQ3n+WDQjh6puK6QrHPwzSZsQSJhPE0zJsjGtUjcaB+1hb4P7Ne
U36f731adF6dJdVBFGQr4N7BbsAhAIRmUVx1PaE3nhg3ICdoDga1IiIdkJFV6lfZT61vdiXmoks1
hE0qXjtlzxakLhjJvjQMTrGUjCIUzBLZoVUEqU5fhwQHHDTRFQ0HOBOWgkIyVgxPmNcPc1MypxQZ
EMhaDWWhlBggNbPkOOFjw1ZzsgQ2PADuX4mcZrSISgYq0/ZdkFXKS1btZ2Q6vpXmpj1gIQKO1LSt
fXtcqNtC/BhelAKmV5rHTpmxkLPOfKXtiu5iVO50GnRmFUwkkgLVhA1PCd+iyT6X1BQkC/yYZgjN
W6RJzGEO3+oGxDwmHhdFpxdGlno0CmqKPdA4UrofeRNbrjjUwqmpprCIgT+uzLj4umTudWkGthQt
Hw/YHz5rMskCNoepw/mWetWaT+HC47C2VPkURExF9NK01BlG1DkTrmsp9aW944Agbda+VPAqx0Xo
jkIGVvsX9XNiZAc7iZi0KKq6gC0v8YnMjiXkMZu8w7jjtrxihXoQYKa78G7CNKqU70QsxSO8+g1e
vXWMTYyGcykvzlFlHZfKRLaZk9zVuojKoLTetN0OtB0G8DvQWUWy/VLifBwFptGmlMFznfLApvgF
gN5ySgNZXM1gsKRXwcLNvEu+QJl9yLLe47Lwf9k7rx27kbU934pvgAOmKpKA4YOVU6/OSSdEtwJz
zrx6P7W0g9QzW/LANvDD8AAjqaVeTbJY4Qtv6CdE44BpOIHPZorcMYIo+W9oF0pf4UP7W3jCpAUg
HUOiwoDKwo9AI8DcQWWVEhNt1He2BqkHWr4rX6bHdMxg3FbITSdRx+kZ07wbOqRs+ro9uLHGE7RQ
TGqBpB3CVZ6Gv+ZojbesFA9RxF0psxTJqO7TQAduY+nmIXb1e8sqiabxLlil7vjc+f4qEMMW8BCx
EMv06DEXUmyM9dQEuuxq+b2f7S4GXF5oHH7dJJcfe/9SBzRIn0NYuo0Rhgn+4MeHb1zK+A4zYD1U
OJiXk7NNBygIaXhIzTzZhaQ4hjPDxalt7iX81vnnCg2qG45AE6+5jSu1XRpWzimODSVc3r979M63
lW69tTT5ztjBQyF3+ZTHtpx42TIw2dZdlHjcoLVu/Lo+Vv5A4ktn2/S/5kUE0NgNEGqA4E/N4nOc
hjfmdT0L69wmcw3/zRuWyTDLlTCQk2p8C2O/iQhqmFDnkfiT4c2JKmnQtoeeL89R1r06hJMrF6um
rk7aqyoTCOqY2XwV2dHK7OYYlSn8HGT7jd2TqMRORgK8eB43RuQXJ8sG9Z5M2kl432Yx3/z6HVx0
PH6agVJn6QEIJRkw/wKAEXqzF/URI6xX9nvjFY+GZRJrW0S5QYgKDz4P8F6KvYQHX1b+tenrJXpD
wbsNTm1Vu9m33uqTVTfRTSS6X9u9i8KZi7C3Ph0SFQ42OvZpggLVdtC6GiMGidSUFj14I3LHXlKA
e8c9giKAc9+YA8Qsy4VgrQviNWSBTkkFCK6UzJJBwJwsks9GUNkAG9o3mjr3XaOH57QfDlonlMSZ
O6ykMD9r9MnXmmFMG4v4Vx8rlBhlqh2MzF13AysiLB2aSrQTZIEmYxCIT9lkwmzKYmuFmxTWzv4c
b1PLfM3CVsCVpm1WCuOY0aoF1lXJe5+eOu1tFBrM3j26oxxWmv1AQKBMRtcoK0mKHiPaAnMeLD2d
qmg7m/kSAVHj6PrisyHRcaIDNp9woHvHvcXeW9P8qWH+HjXkDRehY3R7M6mNxZQjcGl21ECVUiNN
IGR9jMcAhVhL5HCbY4z+ZAeciooHReXCLNdIM03QKIYJA6oeDTije43sfWjgpecCf8dHaL5tIzM8
amZ+rsNu7/eG3Iwdoru0q6CtZeOwDuIIaiAelvvLjO3CAMOW9rkdk5tLGuOGxhuy3un6Miv/L8C4
/t/S9jF+iaVdvIX1W/STGJD6wHegl9D/cE0aXo7Ob4YH0OufOC/+Bf6Qa3uI9bjCsU3ArP9U8pF/
gEwyEPEBLisxiwfE9A+YFyI/CKFJ6QHRktJWsPO/AfMSCjD7b5iXY4FBtw1g6KDMTOnoCoX241av
N71u0ValVDZQVEXl9Sb13tDBP3O4UvQQconfGNVWk2ogGNnN+DLE8ee4FtsqyJ9Tsp9wAHuo56A/
szddr5GO6OnCGP1VM7gHB3etHpJmoxkLe3TONPGJcLJP2PVsa9tGQT/aU9ggcriJA3GbU6trs+bK
NP2bjOIiaI1t52Q7R3RrOhUvlo3O0KxNxxz0EmrI3+wUjnIgKM5n665pnqWRlQuhi+2vd2N12v9p
lASHom45Cr7/AUzvRdjP+5msVkRQt/mI6cXcJDQi7MWvr2OpH/TxQibYP4NEw7QRdf75dfTIaJJH
RLg+xa+Y2q8HagxzCGunUBGaEa0qInKHhFWSzDawdCqAwjUU/GpCJsRKXwP/3edlaCDq/B4xAu05
bNLlZCUn234vvGZTtGvMvgnW/IVj9Ld9+ZtHMH6GZn+fUbZNWEoAoZMbquDiB4h2XSGf3aDnqBDR
Vwl4Alpc3Ryc7cT+mkltk3guaZUEWxWfqiL+jV6N/ZeXBzaJdiz/OcaHVzXEjnSpZSBlUMB5suNv
jvcemcVnOXX7yiAIKwsHDFkNqdCKYO96pBB8pMUsEnvchEZEHZuHhWFBkJiN+LWRMDFxryZahyJm
+Hc+rjN2Ez2XrBHTnpep5fWLelvCAFzmPdZlV65f70I7XmHtjK5HNaWLCtJm2MX6rqoxr9HsPWVf
GnJGk33foH/SXvtR1A5E/Z9nEIh9XOMlTiiCJf3z8Hdt0VVxHmG2MvOWLfrkiEyOoBKHkrw9vHMB
DBlSwuDO8JTFy8+jumSnekh1L8C50rqmzNUvaKe+paK6Qkb2aZ4McOs5ZThoyEV55cXXVAhAaOjx
bd1Ll8gBOZTReJzBIudJsE1Rh0YGb5fjvdPgj4ji9HVruk+xCZCq9DZumc/IhUI5Mdp9r/fX+pxT
l5E0JAH03Oh1euq8cKYT1Jerydi3Rv2kEImFlp5KTUczg6p5FnnZuo1shF+92+jOm4BUp5yb68Qp
EKMu8uWAVJeGSn/vwZrSjGfNuxtKfxdq7cs4mtdoS0Dgn+1bT9h3OjYYYr7v6M+N+XQz9CQ8EXQ5
JoxoPdxFEUEAuUCfrVxpebhDvO3owxswLW2dVSeAfrHnKwORTTN3+5ar4hazzkX/ZbK2epZig2Ig
ye4zOM4MkGKJtgPQi9mur9s6XTl4AIHDXTnBgANwRtVJWwCaeQ1Fe5qC6t6zqw0nyG3t4p3TFWcb
kOKU96/GaPOsIVhN3DGM/CGsEJvqx289ZT/bl6+gmh6wedhWlpqh1SbuNNXsWSuT4YDeaJg7h7GB
5K55z3mancXQLu0+PYa5fuS82NR6u/Ja7qsvt00yofndgHWL00/I684LO4DWmjgv9XzCwMX2DqHh
7OcuXbsFgPS5qfZu5J7jwLqdwvjVa6yjTZe1iXrixnLb4kxb+zdmYC/GMTtlEZaMmO1Fdn81+1qO
bVsOAHSEwT0Nz8nQW2upJ1hN9DhQ0GNILf4JHNYOC5ybuQiPXiq2bow1i5asrbDaai1z2tQOZL7b
nD9HNl5/4r7PrZXTYpOo3Y3me1XfIXGIqbf+VFmYmspuhUfH2hGYbvvloe5eVO5HHzGiMGta3po6
ULUaehQgLfPQhug3ElDepDQLAw0RscG87er0E85oTuhez1n8TbPoWcf05H2zeE/S4p5C9Z6dZTVE
er5NfEjsvFxhLwuN5k715DQ1/TtufpmVGZTSyb6xarmbGmoMlTLzcuiqWFuro3kOKcPUvBtjZqOp
8+ZgpsFGD9xTaTdXVt2gkDzdErrv06R5dJhugZzpOJbzuZytuwbhzIXbu/RIzXpXxfEp1bLXdHIe
8IBLt5rDLfieyfhzYMc6lke6Vx/pn7y0XoofVKAjbtE6HvwVbkWdwppDAa8Y9p7mYjc/pDEAJD1e
2AM97loraA704ES5sU3mIORf65DPgsiDPOP4Bz0xF6YoDLzMxBVeavjVdKs45/1lLWwT5ME4/oCk
1weuvkekeFFa/F/WaiPvl72LQX2pu/sUkGaC34HetRvHBP6b5UqkPKHZJNN1vADHsSqEOIUDUblE
hW2OnorBemyaAM8LuOI6qBotyl4dLDKxoEpPPeCTuJTXYj204jbxpnVToWhjR1iRTi6OVnnzubWd
BaqNT7oXr6OCg7dMz3HUHibMMD2IR7GBAqiQp2QalhF1ooVZF7s+ROKQ8Mat632L1HDugQn3KKs7
JegDqyL/LXZWQkiDCdYmzZDkdV6CmG1z9FZZiBmzJ9DGaLuDF2rruY8f5NyiikZvJFjrQYy5koM2
XmRTfJiP2kDRFl8Kx1wYEyrqUXcV1+hBgSeNve5NS2mKuAKDa+jDCRTyMLx1iPPKEpn8yt7lOqzZ
zFib9h39PupZVFqtkXzKKbtNCkDYofW9tQJ76+qA4Ry5R6CV1yL3BQq8uSg5blgtsuxXTfzuxC9W
LDDqQzzPRePbMLe91NYT+9OQ9uBu2dcGY9E1gm5Zt5Iu0gVFEy2DcmJDGk4ZVgJe1NQLWTunTINy
Pck9xYX78tkO4qeC5KsJK2w+i50R7CPKwtJ6yjNW/zOo5l0Z+hgR98vMgtgerxvNyxdSUl8snAQQ
j/04O9kLxY5d5SPw5mtrd5xf4c3IjsfziXgBTxBktQfpxSu3xcmrL7ANgM8rAPXJF8+9LzANaBTo
TH9vQUJgCbK0gKBjL0GRHC/O3D9oECNndhowrvvGfM4bPEgBxokC6z33XPvlvTWWrxHlYH3Q7m3q
ZFuL5R76KRzwmvcEv5Ptj3Ifr0CNsA64u9WL7UDGSNxxsrpiF1dI8Az+Gmur0EmfSUvRDCJSlLU4
J138ENC/ocTEvD9HFBZB1C+USvdUI9pXgczjDQVWBvoBSAnN5HGSG0WhWHVm9DVtzFsZ5DemUJCj
/hq+ykbW+Ss1bTgLJq7k4C/svWGNa5N6mGmxWMV8FTcuFIIOK7Y0LaZF23UNrevwSyiLfVxggdkF
R7WNmUF/mC33RovkneWLRWGCkQwpJhjh26Bp7wUkJuIMAB9sDWFq75DoXYcMshc67kKPhzttDrf5
MxH3cgZ+M9mw7sd9kRpf0hHB/tq4xzyT03i8joP2zorlBrbXPqvSE1rxvIc3lzVe5fZjMTEaISrB
DKYJhqRRLqvtZ0DKOw4Htn5larsUxbck0q+TAJHNmNfsjuyN6BLsxsDrl834VMT5PuvMW7zeN6Kp
dqk8YkOzbtrsWQvvTL/biyLcmONIqxqrhzl6nzxv7Q8jkj6hxmAWCCX4LRQzdjMAagNaW04wYcTY
ooyR0KurgPasKduEFClixEZyIClwjXf0p9hek/qtcaNvifyiY9O9QdD7iUDJxDatWpnuhDKd7fSL
+K4rOOlk59Lg81jD3fy5yTSsCxDo0/IWIKrvLgYbPRA6V8sssem50tQvqTvhobt0DfCRZW2/BBOW
2ZX13mYYyk8jhimOld2OOL4W+qMLs7GQzqfI4Q9xCwBkspAxpcd9MEuYygpRVoWYyIQaZ0xgM4Xi
pFmHNTtuN/VfAs+AYVJvE3yLdkPTLn+diika0E+ZGAbPKOlK2FYQtSWE1Z/SGC+NQJPWDZY5UfI1
U0JGgaA8HhztUW5+fSmV1H28lGu4BmRyiLNCfKBa+VNAyEL1fdXU7xwBSzeUK68AHIjxT4Bnwq+v
Zv3pyYRu2BKWCrUFlfV/kCpBvJ3uoYpi9NaQGKvYiLB/ISPYsERWeVd8MjCKn5roasBrGPvEfR2h
84Z/euFMO/JuzXF2YTDe62aG6Vy2cUMoFD2W2aa5GYJpJ1MddtFwLyjUT7XxmBrmkyiiZa+FyTKC
X+hHIIZSH6A0Bq8FzrFj9Zt8/S8f0bU8aVrSoPby4eWVUd06pcGkLkZEuBDtbFQFD/rP72aJqoT/
9OrUWP5wIXUjPyS74JG0YZBcyBlxSKI9EbEQf/2+/pTQcQlq8Ig2U1/l/w8Jnd9PRRKlbrkKCV/8
sT77ISI9QXAgZ1igXv+SWY9TGvwmj/65/0EWL3SdsjOJpEuJSZofChGhM7pz2fbVSr14vKhXdoHW
mI7MRU633QQA7v/9d/bTFT9MS0iIeEoEOCSmlUCOnrZIg6NsoivPi98sAfNPRYLL01HuosSmQwT8
UKMIi5CO6ci1CsO4npx5XLlSX5v1DcYY7GcQGHV6PAUSOzXExty96iJn0Vdbwx0f+8cyQEs0Qrtn
guKQdduAlkw9WL/ZFf5iaukofCMwwX06uvehCeN4jRENCcsUr2sMcPFOMH8zDH/ad9QoSJ0OD7RR
gYrFz5O30+s6KcOCEY/mGxO+2mQgKGw9DPPn6P7Xk/gvL0VdS5Um6GtYHwYcp6a8M6uuWo3ppgBH
h08fhjtpnYBQGne/vtafinXqsf59LfvDgqHOarSg4mjtxPU2tFO42NOuj63fjN5fXQZxD0QSwPXr
bN8/j94EN7tuY1AoUYBUXJFumg5BaWBGv36av5gG1Gdh+lJBNgTH0c+XSXSQnq6gntP36N1UpIZ4
bf/6Epci7592MZp9ilaM4Zr4sPSMfspNNv5qJWznrfb7tQbCvSQL0xRhLt0lIeYiFgo2eNvVznAT
++WncPhd2/E/3IaE+8wkcehl//youtchEoCIFiWfkHZcuplnuez9W82bbnWrfcs4i7pJP8TpF6zD
jh6mRx04118Pxl9sfD+djh82PtwIHbr/GcsuNB7myToD8NslQAW9b90OA9rzry/3V68XSgJz0laq
/h+HvsDfoS9G3DDN9os9Phv0hv/3LvBh5QFB0K1RfL8AFtAKivPrC1y6wR9nzw+PID+sN5eHonbK
FdAWP/YFOJccQRlXA6EqzOIkgxlcbXAVJtBi/dFYS+dk+9S0tffKF2cYCGi06dNDM00vuMhAG2vG
5qUV+rURQrRztm4x3f76lg3XZCp9vGcHewUGXYCjkB8WrwllSGp2yD1bIa6UTbgsyvk0JECnC3YK
fDbbdT7bVKNwItFwfNIKXOO1ASKtQwxspLvelhvHcE/SQUvERBG2rOFfYlkT3rVJf1c3xcmO4s+z
LKKFHKJjFjpXNaoNIhnvJ1LOySu3KmoqPWBbwrxuLOscWEqF2o4qpFW1EBlD2ruDOe3KVL9ra77f
zvedh1Jpl38abXH2Gu00T5ShagqFFZbn7hXeb1t/KPa5j45/R5OFZSTcdkkzdaV+nBhRtwocRDrH
J1jNZ6F528nTb4RVnHpTf1BrbebW2kQA3vauMtu5Muz4qq7EE07STxnxWovfL2SeCSFgfCJO+Jxd
N0l4ZWn53khx/8F4K+DHdLa5wfdoY2vGdVswERpEJhxYlsCj/NA+x4qoY5gr4ZDJFPWnNNMf3NyD
netuDRFftW281vn3Wv9iWSi89QnsPnLd9nacUAgEMegExqq3kjXCJG91Nq87mW48Hn62sVhLgPFk
002rZRtPHPMo/9RDqozBmWmD/zLZ0TPWUd9gS7w45LeLrKd+3Mk5W4T58OYCux7h3GQBpmJlniJE
ONTajZlRTxINSsIa2NU5BAIFuGo5pM1XCHgbo2L7ZyloS9EU5yR2TxTJvsxu+QwFdZcnxVUKzdDU
/OvOjh4H2X7SG1WI54e2BfdWbgHVHRvKTi39sjwisUs0YG0tuC2vC7aN+DRhODPAqHR0iTxL2boL
2SSHsCv6XdYF1noanqRVfXWT6bZIcRy8LJy/1f/9a72v/zWxpJ++6z+1iNXd/Msy5r+Gt8uvVcOY
AXXX/Cj0ob7/e/vXsv8gwjJ0MknPhXD1bx0ly/wD2yHD8Ezw5aovTOv1H+1fS/xBwCc8XSkpAYqw
ODX+0f7l5wlpGWSml74wKJ2/0/41DNVk/nEnNAUprouAmYFmCA429oezHxMg5JCCeEZEN5T1Azkh
EOGBKT5q9OlMwPRyeMx9qMAzqr5QkhdF1MVAmdA2asP4ZWzMlxyj9SWaZ6CzOg3KWPLuD/E7AQ2s
gtbCoIoSk3h38nIto+nszjHOudTD9erejIPbUZg7N25vBnDKNERosjglrGOtbK4pOriVTlku564c
EyigoKGF96uxDBsUEkB5HnF1HOP8ZpAUn2dovEt24qU26mzgogdXHvLRi5xIkpGfmTkXkRmsYdk8
cOygCB1k6IrrJuwJaD/ZiCYSL4xCdk0Bwl3H9cAP8blsmORbUfWvce8/yIpCqY2APM9pgqbmYSaK
F3iVQXjHcyLkr3iLzaIM+tvIrbEaBIa4hLsFbNib7y63Ng02I+ZD0os6rD/5Uc1QY4NnUHcPcyST
aY1B9IucZWVPm8nCCCQfvsVOHWx12i3qweKMUQBN+uz0pkdJrW7XnjMcZepmFNXte70xDyMuhtj9
Ivat1+VSuIxioxXlQqlNBTosZpGyAZtcWRjBVzHSGb7cvwt9dywblF216P0yLrrsKLhzAA54A7Nj
treDGe1Gn1dWjT3gPrs8jCYKlsaLGFASwTYQyrfzIhlJLcbzQGmO9JW1iPUERnDTL8tNX6lTo8P2
oFfURj9Fsypf4/a97+DHQbMt3ZWkqEzrLF0lIRhbRmRY5KQqdhes+xomYC3SeTNOZwdo9ubyJsBM
NQvHJUFLZP2ih4gxBQFdCNMcNomVwMtzrYeJAhDoVefY1CbyUWm9r7VR2zY2vp9iKu5SA70ls8Wl
cszv5szaajH3Xjq2tkb87BMMI8rbIt9qVU4DfqiRrjHCEVpOvLvMZd1zzjq6zYkNJFVL1OytcjX7
Zt7ZVH+tOz6hybOr71ObTvI4awg1xbROjNT6vghaX4ebmu5im47AaOLz6EiWoFUb9Pe0Yw2Icp14
4tax59vcbyFHlA08Qapmetw1q1m9epkOHNfiUxoGG89GhEs3nobC22ZVu1JrtSLfzqR1owHiV19T
kIOW2UPZ6bptODHBUG6A6pFpD0UbvScR8hUtJrmZ3Oex/wDh4yFIZuWnfRipS874pC/0CYV5G6fF
0IB0YUg8fyMD0TPIdIt+UMoDPg+Uhmwi/j510jeo7XytJe/6LB/yiU/iCYAVF12itOvXXQshOpwG
8nRjcZkTdJ/O3fzQOPTmw8SLlrlauQDCLImQUKrW+rzoQVks+tR7cHVPrf27kTfAboDO/MhfBDnL
GlCEtajb8SybFNOaBkSymqemF3+rhYmme5V+w0uZ5ZKN14CDccJUu1FjtY9Z3z00UHmBc+lfsza8
M3Cc45PslFnUNND9mbM5eu/ofQYsY4Qt3g0l/eXg0Eg/uTqGHcrvhTxHkj1VD/SvmnBeMvX4pYEr
eYxsRNV1XwFbe0vACc95kF9ddseOysRl8gAxaiD4sVTUuysCv0RKJqUlD9euj7y7PpLscZH2PBji
BU4o7O+msg5TXUAnYWvLBdZYjm0snVbDYsjInkbMDxuvhZgftfkax7lnq0MXT5s0LIlE8CqDjuYl
B9o6oyTtiHk8J7V/spqXokLvwq00bBOEd6hHYR3F9+nuttKjVYMgnONpiyorb9I88baRBqh2lPIA
VX0zzQzrZVdjVTHAOIfnJpx86yGSBpCiYIQkrlfH2gnfg6DnIHIZg7F+GHv5TB0yHHmcRlo6fcht
l2JPbFbBoxnbW94RiazJP8O5P09d/KWkCdY5dFa7bnd5nWUwQzVB26+GqXSA3LPRa/dohnO5U8fC
jC3xAoYmWHQjhS3shPsgjd+/b+pqUSN3rdODuxyfnhrXy67InnI2m6fRts9qM3BH7roaubPLrZvT
wopLsbRoSS6MlL5FHfDmdYDeg9Z/nqeUzc4FF2wDP0kQPVcaciEox1F0mFXYyX3lyI1RI9FrMd0h
KCL4y826Hms26heN6bxZXQQKkak0qa1ghEjEcbCoLAiuuftg+QXtLoQWBrAoqOSECD5NyKYXBedE
/K6+hVb3+2Vp2f7wLEOUUKLwWtdv1DfHDZe11TGX93LfBOLBGiQtpMiJlhaz0UoTBBAr/kqqE322
+FLLv1qByUzqgZarJQufkeHL0nsdD/FCvzPU1m2YfIjiMZAO2sJ9UuFNEYt9qYsGQoo8y8H4XE3l
eoT3tlC36WTMECC7CS84H7NjZslX2WeYl7FFebp1rpvpAWIFHWn3QT3+jDklOpcPBo1haTSnJsT3
Rh1rl5vKA56s4kQiqFv6RnevHndsQZ/1Og8ntHWB2+dCk6iox9GjxCx8kbocaJcbqsG/C7q0RPsL
0+EmLs84FDwoChoLPx13rlejTpVyJmAIujK06dnACHthqV/aZNhQbr2XqRWB/p4+F7VYZHbKce2+
YZKdg70r7HVLMqoeN2P723LynRTBojPf2rH0ljkqJLxQ/aGMK285qamBCtHj4IRvqcWoOwkDbIF0
spDZssZsfXlNakA02pkL5CjP0D3ZkzSdyEettqQ9+BIoQ8PyIw6hxT0g7FL4X+acYYk8aOIZAs12
ZN1mY/FiZ3yaGjxxEC7NoRxuLi+vqxGES+G2lDV3cRnrVCB6MzqIo/FqJqwO18AI18UcIPfecxRV
LhFJJNvj5V7QaeNH6va7h3COekO+zb2oM+xyH2WUgTjXxZrAmqWknrvXy8Ps1fu+NiAT2cG6tdQA
lfn1KNG4Ut83pvzNBZk8RbykzC1Ok2W7RJr8bNi1T3pRXbmRjzAQMKraBvsS4DJXcndJyLdcHu3y
xNnEuYaUxyHKdbSj1auwo+CLM/dXl8VtqYld6cDex+FLmbHcG0XOir9J9X5HYcCFUAvm+5+m2lua
tMsyDUUFMbb4mQRX7LzXl5+FCTgLXssbsDAMZtU0T3bo7S7P4Ybxg+e315fDPHL8B6PueiTBME4Y
qFiooW60wUOKCW+m1kbVXfAWa7U3lQRBa/CBD1pS3GM3eUJn7tvlgnbjnUCy3syXJSo7mowDjrZV
8T4hYOlEqK8UzXWie1+TunuxErIIt4fmZSQzgAFuNgNquhL1ZxAVSLao3eEy6wPT3PWpuxkKhqLP
UJICyn75AAEzAxh3e20S75ZNX/FyI5dvvAy6o4aoDHH7TbtzYaNhr05+5ieR21S+BKbYdkkJ4R6V
nAW06q2WJFvp9AHShMQpHnuJje7GkhbsmxU8uzp/qfZQte2VpYZJenQXVzmn75S+xx2ntB3m9MtN
oGUFIT+4yysTHrGEy+N7ln9IaKwuEo9Z5HkxYgZRiwFkmp5gu4pjlPk4UWT2XtTzUtSUHaweMaAm
m+tDaFOl1guAcW65vaxaiFCkHlF9CLxxnZSoDkUTIF00j5gVExy+gN14VjNUYeovaZmcmwLo+veF
FXvMimAYCCgLgXsC1FQUW7zvb8Eo+4cAbQW1nBuVBwUBcKBYx+27RNdWQLQ1+5bPZ3eXf76s19nP
7zM3v9HlVO+R37GBKJGoOQ8RMYzaIkPNPRi4R/LHWZ0CRcZbL+RN3PTvfsVuN6n8LuvFXu1cRpw+
e0W76zNK2xO0DTWX3UQsUxMXjqraicj/AtuNQR8DAk8+0boPKvJTpwtkWrjlBVfxuG3myyq7AZvR
Ly9r+LIbtC5ePnURPNq5jjqliT+SE7drhBmQZxCDswxFRL2xCK7S2sPSCjk4dMjAng3xcO0XJAsV
bP9FYcchVOcaR5kejpqJ9RgqwWt3ZtcfkfYr45Y9aYjRIzHMQwUYZpXo4hucsgM0V/A+zPrI5Je6
u4m0HqObfwS66pGcen7089QErMnnYl9tCZ3BlXgZ2ve4OJyY05e3iYQ3tk1TDgspWIuQDL3zzl2I
SQs5Wp3yvtUW7pBUiLbwluoPscBMkt8Dh0hcQYAqFwO9gpnsT0DJDInwB4atwGcu0zsMiYk1AbcH
6R4UBh3bf7wsFb9jafRuAiUr2E9x+O6roEP9ZI/MVb0YWwVCoQrsk5xUg6VFaN2gmWIcjQweYtyV
CALbN/9aZGnzVIxYTbmqshdcqZAghru4lIk8WtyqFnaYxvQkH4PJXmKaIFcA4ixaOyDLJ+a/ZKWm
D/KHJUvKgodVCMCQL0rT+AK2HD3Ed/0IMh+7BNO5G5Lp5nKAq2/RAm7OGERyiH1yDlXVGMqRX6Dk
N9pDCvqiI3VQO0FVkrtbSLHIHFvWeXyOwuZyzcsDfv8o5ZI2QhfUN3Hlse9zaZ7VXZkjwgtZaG8M
B7ZJqHKr0mVdeX6KeU187odbT6XE6ns5k3GScDGtt4jg6oFvywt7WrjcVRiXJOgqzlCB5/gq5u7T
5ef7bIC0MIF7QqWrooVeMVTf84nQRDgKlKfuo4GiheO1DXqp7p8LNV/DgV2trqAHVsaunWZMf4Yo
WVg2ohCsZlzvEYxw4JaG2qkoDm1PqllbMFtiklWwv2x+jtQfBfJWKlBQIz0nVrSyzOFuVueuSm2J
WJHiqxaNhz8dp+IlAW6sCSvr4vYSJ8uGTR2qZbuWRJyRZn3uI0XAxiUKXUulbVkaq9ihyFQzMy7Z
bzVNOy2Ak4ks5UozWFeWJktEQnKSfFSk0cUieEzQoM7j6ShyLKOcXF/1Q4DLqs5QhnZyUBMXig9x
wJ3iJboxI+u61dkZaa93vIPaqu/csd2qx1CJWyZV7KkoopfkXhVFKi+CoFl+mcFWbi4T/1I4uaRu
v+5YfOhKAY4ChoKatuEpZQmMx39ujSFxaNhj6CFMUhhXMOK/Ie5WUZfIENGiZU0b/3tP8P9Xen/j
4o33wg9v5k8O3tu3+e2/3bd1VP5Y7r186F/1XrrppkNjmN8tZCP/SfehcmsaLngDYVBn/Sicj9yy
cD0HOi94EiX4/M96r/EHvUHTpkQLlh9G4N8y7saC4kO5l4ozbAZ0nZlOFlSWD42vNrSkkrLsllaN
ROYswwT0D2QSvbXrK+kNESivetglFOJWIivDbdpaBpjRclGiytR0ZDRGGNfrEQ38ZzSzcLVGymec
82ebsotr4rFTkTyGGfpSglgz3lvjuIspTqbSOlYFrLyQGmiaPmZGLFcj+ppIhR7NvIkWg8DQN+/j
m34ar7Q+WZZlftPWFbHj9IR8YrCy2umkS3mq5p7NE65+hhAdEWP0mJvyJvdhxNhVjI5iAHJzJPyK
a9RhnNY7u2X72iETv+hRnaeYhoFZGRUHwDUvg95768Yg8Sq9xkNyB2oGWPD6qnRERVDXbjxkW5Np
euy1eaN5O4rzwzaELbT0KgeXnFR29Xq2USUA5poaV01JUt81XXnqAmeDfNTaLnCUCTf5uM9Qomi2
lhcvxwBvUh1J+7hBUgKxg9AkeD1ngXdVA7L3u+KV29xGTr5PZojiEnMtF0oFVdA2RWBykj4cyszF
5StxwteKGuoVxxO8xqYdTCiaiXayCkTdPEYlaevHpKipUES2k238tgUFOsr5tvQDgyMjKKLv8JX/
0xvIc5RE5dcv0dt//6nt8z9+/vK/RhfIMIB3/We593399jMHUH37911BWn9Q7YcTYUDisL/3er6L
vdv2H3Cs2dpNVj3yqmq/+GcXyPvDcWhSwwIEN6P/2AWCBEg/iYXs6XSDYAi7f6cL9EHrHbCXrtse
2A+6VOoOLiTBH1Bs8yiKRNCnR1kxui1aUyySMaDxOoeEM7L92lkensd1dyXCoFTRSAVX38T1DQHY
ddkPV03T/E/CzmtJbiTLtl8EM2jxGgitUiu+wMgk06EdgMOhvn5WZHffqVs9M/0SlhVkJUMA7sfP
2XvtM1LbOl4adqWcaiSFJdegbFszRjm7PsrtesHoIS3jlzkwZmqs82DQEMbvRhTzWHDjd+U/r8H/
1Q31Nxc/b8xlq0Q0F/AO0TtGjNj+Ks8rzS4qisoy15GbcuhNbQWy1Eg3fZl0axAeet9rJr5on4DY
ozW9CDnNqxnWzquLPnYSElZCEEB6pMqI5zS1TqZXsj8kHHuYr8ZBhlh9DANrB52EjDFc21vbacst
2Jgb0JR+Ps7BQzh01aHzb54VkjOMqbtXp7Rf/DFeJg3aN6T3PXR0fexF0BFnFPQfxGTW3woICjXi
BKjdoAPZCJa+c+v+8hX3vi+l5lNfI/VtQbNKfXGkj5KWpvqxd+g4FU7TxGEOnckNwkPtnxgtrYMl
XCCY0SfRjQOMsZyGbUaFtDEbOM69cv5T3uW3yOevyozQ4jvz2Qe5HPEQ/v0ra7okFQ5vZm3dEOi6
E4fKy0nzTu1HFVHCatfJ11GHpUstI/lf3xtHaiUQfcbtnM3Byp2ViW4WK/kSBuKUzzbExxvFjTwR
0q/n14w6eWekZgpOdGo3M5SbXQ2x5i83//0/XvJfrXj/7kT0PBOdLRs7ty8X323y+pePfGjnII1q
2FdRdFGF/LSS2t1IXw173+x3FsQIz+M6CgyR7bTd8NTJK9or3FtzTT+cD5pWFnSiaa0VEWRqnI7Z
5B9Tv09Pc1TtbaeGN6ldhLVWc0d+zYcqzRda5/UzKR7XqcbhsPKR4fyO2ODKIFpO5QBhzLlxdNIg
2/lpRGPFSlrsNQ7Wu1CQiBKW/0Hh9D+ILZE0+7dZ9i3wilvy//8csi7Ax8xkGonTeE2BEj67U34O
jPY0GK0+0h9vQ0gNuvObrRALn8MikH976PkNJ73qiaxoQmMOcEInwItdOM6XyOntTV0/mnnw5//+
2qybyuyvF2DgIWZCCYcm0oW+ELGI//Vr83oLWsTIyuWndsf0Bpq5SesCFaHCflv0cuckDjQMkhHS
UKQ7e4A8DvpOx3MNKC2PvHc7rY1TKP6VovK/rme2fVuw/vbiXBM1ugOahHivv19TTZn3fZihaJ4C
w2U4SuBCg6O3LvAlRGZ+7w/juc7Tat+GDDnrfMgPweS+FLy0CyTKHskIsPhpiEI8L4Aqc1YaH4Lm
VcGYa7JFv4VL2cYAHaBz3vpIUYkJpx4VyhSEee7in/HxWicbtAnzNHXhk4w2S2OFOzcaxp2QRXGC
gjhHUK0MU/A1oleq6QdTtDyWepJXTovr2yHn5OS0HTnGZg8IQ7+swbdffJOg2NDfu8JxT7KnENN+
FRusGDEtBX10ortKF9OD4Io/gEUDgq9c3qa8l2PxUVa9fHCKPGD7omndNeFjX9k3Bqv1c2QEtqYF
529n8Ebbssy+cPVGTCVltR6K1Nw3cqz3yZDdlpTyaGDejaM+yt79hjblFJGx62TTzZhm70BU0OMG
t5yaIwF9BQlK/DIAeIXPCbQZntTArDk/6E72h3Su+p0v3ViH0fRg9QXhF6LD6RFi/Zu6nsBF9IFA
d+wWsKJ7UQBM9snN0Pj9k3bVkSlVcK8rdSrDYQPbTx3aKbUJSsm5o+fd0np6WxjLQU4DTlayQD09
3Q8cl80AaFlmJP1baxELgA0wuertPNP3q8zpRsdv27gPMU5ixq13XNOajprtnpEk4lwW6jRqmu+j
NrIjMHLjWC5M5DyuoZ/CC3aBcs24Lyq9SUt6vCuP88jeaWkLNcrs37zMBvMShO/d5OIdFM6L5xne
aTG6HzZQ3jWIAfDm2qiOMKjuqjQkdX5saYZ3otk+pYkhweEl7DVg+XvLGfcMAdZ2m5vnVuOrtdWT
7Wrng8nqOrS1dazRMa/QN5RHYkvQmvm89Mpn0hoxvnvyM5y68AEJ86YtePTg3MOOEey5Qh9guB4g
g5bvCQ5iFN8MnoahCNZDUg9PDRSzXWP3hMsLXBpDSPqWKnLzLvA9/+KnpJF7+mHkKjrXYWg/yKH2
LkuLJSlndmWP5mvp9EQ9SXpLqf1keNL14cQ9mK3t3fU1UrG2+GUnsJxbTBe3G5t+FaP3Pi/j0uIM
0I4WTc7Rhg1sKhiio3CAhhYYBRM7/r+Xv/9htfYxyLtoYIFWIA//2wGx8BqJTc8ly9dNuea7LLlK
v4dnRoVGjswzvnvspTo8shvjew/rcdVW8xsnvOFQc93tOCcSRq4zb1PSmVc5HaCsVOhtymf4mwOc
71ms/8OL/vuyeCsaYBZZrkVcxb+3R+p5gc5p+QlA3jMs3eAR+Dt8hsI9hHpajjLcSLIXAVTCYWqb
4hIGA4QzkArLZJrbAKbgYsh7N5jz52Bh1THhrKgmms9qISV1WJ7MoMfkVAOE/b9fOa/y3147/iLL
9zgaO2aIUOxvZYLrOJ1rpkJuxrTyMGePiDI69w1BZ/EceYx18mV49hJ8MwJweMohY++16rn2JvuJ
BJa1lSqCMBKvOY6JfVha9YdktpXsy/JQhJ44k5En1wEooxVCw3Tta2vYYvVm3DY6DXFkLC+m5mhd
z+ecIdHVFFi9sxsZ0MquGgDQXVdMpBBA6euXoTqCDXvq/eGSOzO52e48w7XjbrGSV0mKGgPrGmdx
LtGC0MLrFZ/f5OhHLg9Fd96MrbnBX7pkxYUCjA2mylrwuwHPtR8irMxdKaC76uVnntzglGNrq1NP
O+Kops2QkNwEYzNzj9SPzhH6XzyMShyZTaeIiv/1EIUVqXKhjW6LpywY0muAFbeiPD8qkwV/UgR+
w3h1NkzGbUfle9xeauXBc12MrNw5mgyAEjcwxCD1a5wdH+tr4INNMna0zslU0Jpc+IUodZXap2Bw
Xxp2vr1K+/MgM4ke9sA15h7J5PHjxZwQ4EbsS8Zcyk1l2zRIrBG60IMjJ5CIU4mQy68vuhnri6Gq
+tIsp6hJgR+3cjr1yNjQ5v2uORHuyhTkAY1H8AiqUO5lku6tCRkpXi/J4TocLlFToch1mmUXhGzf
SxH8yueludC7fJldI38s6MTWUymYPWJ/dKQ1Xegge3trnn8MXeo9Gu6nZrrMnNMAv2+WL+CbTgVa
WeIM/GYnB3vYRDaRTHn/LT9eCFm2HUZarH7JhPeyHuE45wC8NyXqqGM6Gc06SLlaE/VpdWDAxvGj
cPZpVg0HPtT00cDqfOpaCA2SUxnhpmezMn6DXMKZPt2oSEn5B3svo6HWaJh82L98NXsbN1/gJuBP
t/hbqwLQdIvTcT83CzoLkR6GwDnx69Umjy5tifVYpmzWVhtdJ8sc9m5TQjOGIkciMVOkTG2bfHjp
UVkhzNkxfLRjYdHLz0axdi1gF6m3w5x6aFzaLK5btUfUYefJbhUHyRSGsdBveYSELQKTbTr13m+c
/G6OOtBVbv6DswrT/7p6zrTl7yJG/EU/jHFTQpXXg9QP3BqSpDV83+11kLl/ktj+T2KYb/tft9dM
aFZLbb4Q/FBvitTtTyMY2NgbiAOavW3Rt9MeNPgbhCxNXsTM+i0CtHJ+Rt5BLBPghzUaZ8oObayi
dnmAjBx0WD495mBnc2hcxhfLsLPDYl+WQuzF1D6nU15sSfBZgf6sTy5yzEIDx+VNZtMxMqWD9RVT
bicDApKtNcevh8FCLWCNTkTyU/Oj6/Wpnu3PWgsPd+DY3pPzCFMaR0qsumUmXfI2QNCRhQTV1Zxw
eKhT96vovc+BM1SMO/GH7cAL4aBASpzKfhYhPH3cotwdHHv5t+xt1c76TC32TtomoNIgZ8kcSZVY
aYkWAs5ZPBsZ7LHeRMQftr9lWS9XcG7L1RKl3iM0ScggSDZJGEfo+HuZ7q2BDgiGGOclCSaSwZVL
1yyqg1WiJK7VWZXt0ZQK00YH33Gt2/ErIB8F+XdCjKNhh1ioMYjPjbWbG7faZ9W6zYeaIzQtVw6O
e9tYunuDFKHtMkw5RMEEqLmMrmPFR55P5QOCRVRBonplEbIfmB4dFqN8c2VV3WnKlDWsUiaSvaiZ
0vfV2Z8hJXeqvQnQPDYyWHfbJWhJaiEsp3GbZ4bW/nOe6zsDbDDs04iBNdAD/4ZcV8jdzm3vIvFQ
jwlc5EP3nQmZYbHWqk5xONnLsa9krIHqH9rOi0ffsB/TJ3Non0Z/ao52ZhVrrx5ePNzEj02jfpq9
cF55ve/dnNHzJS6iCTR5AzWFe5kk5bbMI5LMXYXVZ3Gr41zPydHNiMJoZWM+DoDyH8t6OOdj/bMC
NbvHEj8DWznarS1OjOjF6fsnGxprDMMP5qxVOMCrtXP+/umGLuFXhQcqsZ9uJ4k0N0BF3cbo+Xme
p4+qa+bd6MmeEw2N/ziNywzDukOf/E7kJVKeEZJSUWrzElWueWl1INHwZKQEWeQdZDPwIBYTmAC8
MZRswtin7RLE3r4Tqjk4jv3k6da70MIQe3fUv+Y+sC7ipExnGRHidOWFjbm8DHNSHtKJm14bw2lZ
5HiC1h0duiE49Cp5GJUn1kqou0V2SEhEu+tLKPVaDf98mJYyOX8/V/Sh2sD0cZFOGd4mLwo0giZx
E0mRbOk/tfd2RDIQYQKhYeSvaSuqOBkQYFECExxVLcGVcR4hdA/ZCIFQ2pN1zMr59v8Tdcqpxtmo
0SJjCcDSjiFAcBYSuiBpPCWDYyDU2Ed1jB+9AknQDRffbt4HaIMx0SAJSaezy6h1Nna0w/RVqfkS
5N580V5CEuCozvn8q4F6d5AO9G2TdCyWYkOc+e1PPmtRUCfVRRBAuzG55mL0PUw//WHYiMydEHK9
hNmy3FlWN9y37DimAJngJf6qaFR76YA2iLl0d1XEEcQJVM9BktyYcDw6/uJelef+sFh7L6m2rMPi
SfuWk80+NjnmzieBdQP5n4QLxbB5jDJ5tUNjX2NW/wR4OiKA9x7zYiz2bhV+dgJ+GWaVR5pv494f
DCOOHMdf4fTLLr3b/onqzvgZDMNzknXiN9kaLr0NN/Pbd/IMua+TFmi4S08rA8VLGq8odh5a/cNN
WDLP8yMiopShi275OIvl6jiIXCblNvvJE8T5KGX/dizG6Un2wbZK27OtDhgul1WVOm85NdFT4pV3
o2L2e0NaBQHffjCX87M7u3+sdGZFGu2vRQ/uqRIrCnAuEzfdBw3rbmaOwX6afjO3QuJQf0vVTbUD
Ex8QNLaPzH7lI87YRzMMyYXYpUt913TqywiOXT6DGwArRCYwbDKnfmyBduznaUQL03Qca+aUsL+o
3KumCOKxeXFSRMCJ8khymOYnq3PZj91y2fmDDFmlREhJyaJW2/qa5HBR2sYuD1ZNgi64+R3ZE4+C
K53RefI9JnJJ/ID2knfJdsgHAjTL6d3UCGXmKZ8/XU9uObJiwKolrqpmSP9MQfsWcYuWYfo+MPaO
ubWTB2sa1gWEbtI6Bv2gpojjaQWFqYryNmYgRFrzJK1jTxWeze6pnH3xW3twLAiB+Ao6/8Ell+YD
WUQQu8E4HF3c3AyyjB3Ah+gwm/iv5gKaEaEW5gvHb2xIWLH/dNjRXBIpjHxwjuakXnrt9+8La3Hc
TIO8xzyVUytUwaFCbkuAwlhubLIRDL8HYYOw4sxm1B1GDvoHawrLsyC/jXAsSgQULd3d7NHaAM4f
PkKZtm5xR95rYSjCasou/+n6yWN3w+9j6J2fXOgxUtEagxlzjkhRTFeV5x8yMYyfyOs/DS8NDkMT
gfqrQ2T1tWxemNGXayLYvAcXjwJHHrlcA59c0gLt7cn3m8cSVMDWTezmIEQ7nluKd/BTWQdAy+i4
Ab3hkeYv7Xe4nesmvOVx9B4jSoGtRJlR+Y70HLio6K0fwBQ/clcDgBPOZamE+Co5t0TzljiOm/fP
eZUJaDb6BgcfkmxG4pde32Jxvwi+PUk7qNeSTLgLFNPnQJbez7QfxMrLponjCk2wOWv02xCx6RPL
SrOlmFFoSNo9lk6mJzALgJYNM3joo4B2GyTme1Nk5bYRs3U1FE6GlBY8Z5FMXnxirvetkRun3OQA
wYjFPTqpXx+LTJiAoyn3rNndoJoHg5GWJECrWW2nANgG4m1EJ3Rvcug560AFM/MWQp2rTE64JsKG
WAAN/qtpbNSJPVFuZINRG1IQO89WktT7QYvlbFLrxHIkogfKXXLOQMlMS2WtTLtHjr+EethVef6H
1YX8jwiOaUlE0MHM5J+xtLw4FF0YL1mbxOi/XSi8KqWKqe6G0CJQO2fU0QmyrrIc2/ecOrteO9Na
RVF/9YRAeVvoft0ksKd8XX8SRaW3ImmduOkaM07qINpIogBja7hqOicPFWNj7JX3IxLeWGQCBJZH
yqG9BDWCaPNcEwewjkgKP9i2+6ND2gMfxngaJu2d//uB0+a8VZNzS7n61x+oYKRgDNQAsnpyz5zc
/vkQ3H5CfoGstzLtbdMK82zejyJxzvL2N79/+n4I7Jr/J1DjmamwH4h2Y6uOlOAQ1TLhJq1z/n5o
Q/pvBok4ft4+ZbzW9djYb9K7OTRb6RDk+v8e/MRghuR6xwUo9Jmsc1LqBVgxlGY7bZJ4NBBNQcM2
bA/axkz6/ZCW0WtOmpbZEBKP+TI8fz8IRubbwQIgYdUFgHtLnvzCDvZ9mwG9TeC5dXgcVhlf3qbK
qvI0BXdJkrPoLwJCnvh+HJeK/isAxa2NMPpc9151VC5nUOnLo80NeOTwWiLLCVm20ZKeSV45hGUa
PhAYQPPLGO6XjAA73u3d93+lQzve+zUVPu3Sdvv9HCb7KdZkjW7wH0RXlrbmKtNDk5QOCqOiTa7Q
+KMrXz+cP7qIGnXreiZc+dK6uX8xxw5FpV8TNZMzcuzz7uyZ5MzUnNJecEod536e72meVC8EJP9M
Zyu4fP9ZHrBLWpanTt9/mESGGXscrA8lFeRN4oeCPRTmXRl1ceXCNPIze7n7fijbkbN2x9gAST+b
/e2vIdAksKxA4qWCj64z9d2YG/ru+ydto8JU8M/bguYPleCYx8ZAb0ZYvr2DpB8+mERGPCS+9eIQ
lAbaniRjg3A2yyB51k+t/DCNTX0M5NLH3eRT0NUJMKSB+ZipSxhEtfmkptZaO1ZlXzEv6EPjNUDv
m6q8rx2L6RLlyrvVGw/B4I1fJgphBtLmp8HgZYURQjyrkljIofY78rYifaL7SSTT2D3JNvA+jOjO
SwuP+4+Dl9O6HY4Xa1rR+/PAUEFKVfI3vpS05/YTQ+/BXRvyDW1VhoyUNImDL9qwg3aLyOK3QTtp
G5Ryuiuz8g+bRhfrkXTgZJ7S0z8e2mD042jy0xPsSjKkvKMaS71tuc3JproZAWqFKcyOzWLOr9Pw
W81md2EGau/tKdqEjVdBE+vEWxEkRJryzZ/15Io3v2yOcyDlIxYu+9kuby4G/ta0pNGu9/VLgD8h
DoLlWMJb21kEoPtFmR7obBckd58iaxwvzHLLayGRiOrOvJPGfHtr1Mt+S6MGKSg4zD5fQsD1jvVQ
0SJ/KEL4aCLR+vj93D/+oC1PgnxpXnT97ncGqXHueFhMp+OfzOJiuMu1XW+U2z3pW3bEDSOoouLN
mJie1Bmza6/CgJf207FC69eMi/OrWvpXv4LnndEPVPbWrM1DquhViSVa2a1DQVHLLQ1Gm84NMmKy
h46u7x8s2heHEdhU8li56LZrET029fjSsy4zLZD+DucNBah9qh3ki+zk61TW7noO8j/dmL+rvElJ
fe+OrUUFE1ZXxr5XEkKTNV1A7Ccy/9VYeY2agEDUlkvB7ci69Zrs1ZuybGt0ps1ojYEKWGQCDB0x
7fDMTitBsrVb5sUJ+O81Mamj0t/Ky+n5Z1TWA2NNIE746IAcQdne20P+ERD3EHIXE1bTHYCzvU9a
EJsrZoiw3pCtiBJ0tyVAZLp36mLU+stqek44g7vVePvAq8Ohayr1UfvpHkjiKkiiK3EIH1aBLr+d
B9S2d0z8D9E0Gb8dFd6Ax2t/mINfvuhinJ3pGkFtf/C9+leaBgaMPE4tJtMnNOpOMFNxRLcEswhX
eUEBtF4amd+5igsAEfjbmOYVgtTsjxphgtIh/Jkvul+1gQ/r1dW3ZEdy2l2R3TG3qzb06Ye1P3ot
0So9sgb2mckM6PWGPk6pwvXWZe9aO9CM+QmBvbXzKovQt0Vap1Km+Y4W37Tp0+Whwoy8WdruWreV
OtKJp5NJ/iTRR0YcytfeI/+85sy5WsZlB3vvlyU6KIPAgcHQ7qJOwM5MWrHxp3mtE+Z/1a3HFR6K
yXDIiJkc2s+4UVm6CL9NCS+cLHnXBieRJuKJBFVjVemzEzjFNer0rl5oFy0JdE23urObe1z3aLIU
2n/wJZx1f5gV2GgVvNEeehs98u8C57dblw+FQ4yGb3z4aD1WiYwIuxXsdNJd20yp0ir47I0CotqU
nhH4XoLBOnfC/+iGwbgYqcPuNm/aWnqrhoiKshg+M41cBFVN7JHFLUvnbDIZ80aV0G+et0ueYQUo
c2IjyapZdRzFwgFmZO+/9lVBEcnc7Caxr+vsK7W635iWScQO2GlKV3zScNNYnrkNrbWsvDsx59Eq
t3klxXJI5moLvetnleVsOniFsR7og9T9vssnZ4NdxVj1dX9ynP44gt7BbDi9+1UE6j50LmUawOYA
1Lqqe5lheZufnEi/gpmKSf76cK2ISgBorF0+c4G8Zq66YhZBsyy6X6HE/MTc6WEIrC1XkJx8FLcG
22+JFROBuXi0R/tRcvhkhFQBKUj6F7iwCPqIq4qSnWztJ7JXv0wnA+0x3aUeCZkpm5MIcv8wOvJi
wDZcLYIJnpY/uRno/G1zWNtJEO3FEB7hfZFYAN5hpiGdazONmxl9ndIJ7rL56rhmAipwMXCVdT/Q
ZzzSCMuke0V3fcJqTDay+6FN+5FTlR3bmf/aLCD1E0kkHn1gTDCupnBOMd1Z+dkb01NQB8vOBDcZ
F86oCCMKPvMoePBahpOlL/aMDKwN7FoUUdmb9oYf2mk+8qK+K6uKlAWmn9OsnpvEZdOCpiUigj2w
dtjV8ntY8FfpIenjqRDWQ29gFXFlc03Kp5CM6ZXRmqgRG9OKtWl9aRyDU/BAOIlH+eFinhMAQANI
ouZK6ZR0Go90aIvUIJFw6SSlD4NYNk8255FcYUypfHxLRP8aMb3o145oPATfP01lWZiublF9s77Z
aYdrwSUSg1zHpu+/Z8Xi7+iP7aBPYDmbzHNVdV90kFc4N3DZJoSjSdVO4NHHXZH74uSF1aMHsYT+
MRVg09MS9dI/TYunqqy8ZSXb6CnYkmRzSkynj43cQYqZAUr2V3MOLHDKwH7RbQgK95nRUXGosoWA
7WVCNx+9lbAKwto/Tq04tQL+R9J9hgaIZt2Tzmku41Y16LV0VVfrlOeAlg3w0IOl53A6b7M0vHr1
S5VawIcN47JAazaS7I1rg1S7CnxA6E/ZPkkxoOS4v/PEYl/CEjw2cBj95GyQnLUevD/FKEhh6AkB
7DFWhYYlNvjwV7QM7Tq74PNu4gkdZ2wP5rbhBlrP1fiVyQYxyZifqmK+9KQ/gLI2Q+x0Xv9uQH2h
5SJjpOoMSoW5d1P7A/sdqjt/T2+pJH7emIj3oj8a0ICPO1UHa7zKb9GCflQJsl31D9rxzcXDRWah
9r95Z3Ymn0Kc9YSXOwZ07HSmI0BWUMsYRir/mfjS10IVV2RHaPWH4dUGyBv5JtnARU4UXrTxbTAF
zoAGpPDyl9ZFSjJziOmgYMW3nmgJ239q3zpSy6N0Q+f2XBvAz3FsVBNvLikxTNG82PLyj74PkTXi
XMSG3TWoBQaqz1VxclunilPdPIm2qs6p5F+v6yUG8tfCxCQXy5qSE97NajWnWMIJmV7fhPkjmd2I
LNZtaz8mNXoPw1zl5P1tJV1fVAywIfL8g7zWWN5Y7MQi7oFhPmQFJsGWeJshOQGctuhXthQqfavv
ye38NJccV352X1h03jxEESti2rFDNbht3YmBA0aqgrnF1nPHZxAb9EKB8jjsxhzW351FPdU5Wkem
BtLxr+2YWauqMQ/5AK/Cp92FSVFxMsk7vU8SuWWNVriRil/eYvyGzNABv+rb7VAFW5tCHgs+B38r
xwLSAz8G284w5dT26mLaYABQFQjpPYRokGF3fY0VVn7f4KwcFf6vjq6aYzmUVUwv8kSZZPOc0I79
STqKUXuxMVH4v0zfvthWa28R+0i2pEgjU2nf5IBJrSv88pCAznY9xGipeGOE+VqM9NlSgZ90Mt/I
5Dk3YOC3HFIcjOX1o9uC5ESmVZwq0lSyyEnv4JmOq8XHQfn9vQqzv1vgecWMf4vYdSu+gWz6mG6d
3jn5TZxUEFu5cQmAujoLbTOArgbKkpoI6oKW/hJA4SUsizHIDXZurSwqT5KC3ouuuhuD8ZxlyTog
Db63pvsIe8bKJ92UbpVoCYWZW84eCzf0f/93OjTtaQIZvm3G5nn0up8jRdfW9HqnpfzS1km+B6oI
jpYpxNqeUKi79axPed7o06CCf/4U+Nin+MQmzBpcWxDmk5MweaDtMpWUI6gOib2qKnELC7sZAZsp
jd3OaMlUtNvjcFOdgrelFWU6Jd2u1jpqFVrH75++H+pg4hBAuIFBCBxAWZjqMFLHLu12fe88ptWF
oLTbeMzqrq30sd3hwpzDpCWktqie59k9lgFzvGFI3zPNwELUv4ylaraqs8jyGy/moFqaul7+vGCY
BMPdZKxLFpBzBShULsN4IkTAxHfrJqt+qPpL+6cIiLhB/yt/tAMRq71hnoekKDfmnHGpBd1LGc3T
TnrtE0CtLzzvy1YWJTM3gtdzi5ZlruR8bmn57mX2G9JleT+H+HoGlNA3gY+/0xSwTbpculmymvT6
ZerIwjT8tyS9CuG+M8TnpOHOb1w7Z9v6I6zyoyiMh06HlBzqMuXYoHwWs4BYDLP7CnMSWfthWNul
ZNbCVoXxBwgG0YW3nXDbBBmasT6uR/9nNg5XcBIX3PI/ByN4cXOKxV6cNfNkvwMXhn+32yLNYV4H
2tsNq08WqLiX01cjG3KWiNGKhzz2K+tWNDlEribTvTFZJDOBRLXyB7/qTgDlD1P1B9TwsdaPC6rh
WhLeUHO4Lc1dppyjUYdvsMTemv3QTV8gnyi6yzKnMtxgk3+VBpIR7d1LF6VnnRKTxqke03bR/6l/
hSPnZrb5LydN6AEDA2icF6KfX5I+v7QBMQBZdM+Y6rMG9ZCIlN/UkNUanhpymEFmvpWJ9zsIcFGN
zR7j6BdpWB3CpOqxT5yNUTN9KBu0kQQOfzJk2yuJdxC3ImWmLlbcF6vC6+5za3ooF/PKl4gXS/Un
w6hOQ/GR9O79UNOfaNUbcacPXiWuklbzck+Ux5HvAPGce53ccdtI9FtLxH5f1b8kBf0AnTuxTr5u
nyg5w1Vr0ljiE/sqILOIMHltRUtuwe3jUFq9GuEH4cqUywgVHPEzqyAJ5+3Z8+vni5GYz76RMbIj
p8JhHtnPq1b4lF/qtzSM+26k3iwqY2dPRPpW4VkambOlt8nonpM5gyy8+k3/Bq3iYmbWsup6nq4F
yblTe8ST8qrm/k5OH3LQm6JW92pCRzWM+qU38zt0JduKyLtVlXDle2X3HKYETLVcSS26e2Qi7Xap
onVb7uaA2U83CLF10GC5JnCUSbRBzKnYdN13FXFmZI1ZWDEFepTfUNzukbVc+8q5RzXwGNbLr9yP
0Bj5n6VmdNqFKxayo+IQgd2s2mvc1CYOOBzP+U4QKlgv3LGZF25qGwCsyTXtTzSd2oeiNu992/0T
VcYvS7rPqso+GjvBkr3siS18d/sAI43s30wSJgO3PRLbapfLVSbqMaj7C5T7LAs/AS5zXsIEyRjM
QvRc/s4qglwkckmc+BGxxv0PjPoPtiH+NLRZwNiPZ29XpP1XcHNWk2AITlv/qImZ5Mjf/wTEfQ3I
TYBr9JqSWJbn/uNklm96fs9DA3ACTdOA5MJ6dp9Dh9GF2+cvNsS/zlxip61/MPPcT+UzBf/OD7oH
Qj2PU8Gh3pt+eajEZusVjeqXiujsLH75M0Hv75ioM/3iHZ8NVbiBQqktwc73gGjcOerx9i7vaUce
XZCcmlFWgGTQw3l2ZcRp+gH3I0WEwA17ezZwOoMopS0kKkn9zlxVzqADHBOnccj+YnkMUpsx/Jrp
uC5OPsVVABZ8CZ7L0IRIklfp2loIsulHTVOGElCH9X+xdR7LretaGn4iVjGBIKfK0dKWnCcsR+YE
Zj59f/S9XT3picvS9rF8JBJY+GOO/7tnbwlCNCnW8+Qoi4yvfOmV0YNv+yPSMZYQxxyXlacfkZ9/
Dpm493P8rOdD7FI8pkLnYFuTtkLeRBtarS07J/Eo06YongTYbzaEY8wI4t2alqUPxwF/dF2+6WN3
SuuULKhsL0NJsL6+kgnNduYmicwr/b2IHqdTxe5amwzCjbv7M243ZCxxK5L9c2r6aNfzDk8DGVjj
PXHCk5HRqhp1ZFX17xFJYE6CEMCjIKRx9n7hXkpuwzWZRX7yMw5zk65Wn0SpHTqOV7gJLnoWPZtF
/ZLwko7R74dRLcm/2IaOt29b++xO/a3nsOoQwUiiElI1JrtNQ0IiH5uCBG/J7CPZfU3g+ktdPCUB
rGcJgDu7Xm+qodU4tnDW5og3WkmEViNIQrDEOaLlA2w6Hold9zBdA+7VFXnfJaIth6OvkuMlU+I2
SXH1K4ocvHDTmIgPvLB+R6f4WBs/ZW6dRMH5oA0BUAi8+Zo84+JWj4G7i3J1dVnTRKJekzogcp82
FHJb/4Wortpu2MFLPYioP0uFHh8VEMak97JLPmzX42DtlFx84NyB63xKE600GcVMhpZ9tStqe6hN
wfQb3RvXfSvkc16KT5dwaDA02SDbI7GhPshOe/KYxnzTeEArDMnoE4tPPnhcfLtJfSEY7NKNpCh6
xaoy5paEwF3lVnTOQ7a01vRugeM8t2PwiGTbT5+Nenou5kvYjBfU3BhLC9nN0qJbdhH+jgNS394M
sjmigTfpCZdmDFAV/BN1dKwn/jZDM1e5SireSuiNMSSggA3JAzjwKKoxHG6n0fF+ZNI9kj9CMiOV
VREGbDkwtQMFXaHoQQy3FutLGdJj2T9LckA8+ayUEZDYyLhFcW1XFI9VZ8MrOM+9Bjisa1zr3jYU
1EUl1bVru8dcOuiirVvnZb/cxydaqAfHPfdN+j75mKjy1t9FotMWrWd+amZ5xLU8wKM3OxP7Ajn/
RbyUXf7adh0BnuEm0bM3piUitpLGWIgQzKFonhVyxrUQbC5CnoqYwuQB86UtaM3unoVVHmLNoPnY
O2nVMCxkHNwTd21r3kqpl3GQVxLJSZ2p6ufI6W+sZgsq1a9y7Dt6T4ELxinZO4SZaiOfgJkHt7jR
P/VIPyYUSLq8NLBLu0SuQT/HcEK9DcWZLSiVT1dG1zSrbmcFEj38vFDZJjTJFO6C+CE3yCMUkf5i
a2m4Mg1IUosVqiWqC32c9ubLZ913PzSrfEAV9Zk2rOHYuAY8jbnipIb2i+aFtprrH/5pWoENpgMh
CfiIwpgEsslPX2VYk1OnhnXQpJcqs77zgaVqTNBw+ObwGCJUcseBfBU6JkgyzKFB+hotMFF2rf9L
H/n3EM6Hwkm7j16766PiQ0cJAZI1p5ulnwPdDsMUBeTJhuUC4ASAIHW3fcClSRQBfSRR82t142NT
jvz1BCixFCS3PkOmYDoAYLL9Duafq2nEhjCRxB9gvitIS1o1U/lQehXlJK1azK8c6UiYjfbbbZnZ
jAldXYe4pUnhZWpuXGdSP7Jifia2ir+PpSaRv1nL/Vjq2zBrviZqf9GJqmoxNHR+pJqzCvvyC15v
qXIbvaCX4o5P1B6FJTQPPASp+vnWsMrPXLk63UN4/5AKWD3/G+SfDkvwxnWNlYasj3RrJO2pEIxk
hkdCUJjlr0j4+CxCtgz7UlcuQGSQ/eZso2JiNXD5/5yo5QRapDopbc5GNt2yHGWrY9/AohlqiWGo
Mt4UyCaSlzxwhrbxtjgKNr0/faK3egq95mBF6ghtuqTv4BxjeSJ2DpY6RXersmKBCZZYLncRCvfc
+fI7nsD1huxlQjvgK6Jcmwj5H+g8JDhps52GgEmvyl+dDDq0i5+oU1eB03yQ6PLhm/WTCV+rJfGm
7NjvGgR4nPGndSJSRIPD3LBRV3JRNjOSAFsjxp/GUUw2mfksI7ILskY/sbyvBq97NHvEjlbCZKtV
e/hyKtTqK96piyNLMkc0v17iK9h2FLo40TFR8Bw6hT9LzqvHSoZHR3q3MfQuQC7v7VabzH9epX2B
3n9XWfRl6unWNe3j2LHb6NLhtdmfKpXTcFeDGMlGe83T5ACHezG9SnDDAL9mJurK4t0ZoB9Dv3qP
cw9+C+diM+sk/Gs4sCI0pb1TYffRasRAOl39wZaRufqbY4LZSy0FPoj/eahsuYq0n27EW9MPRxIl
EKiV9EiE00Gwj3d682xm4pkjFK01I4GD07ltxCM387/CexpT87uv2LHStHkDiBmM9oNoOiRKPvCu
8qcfn3WLz5FTL7sWtxd12IWNIZ0e22UUjJSe8dYbs0XLDvIvJlyqgi4gWl99At1joe5tXUqrGGY0
w3zsr7olX7sU1ok2zLdpwjaid//8gHcMsQUgqr626F9Z+LHxNOo2WcZok8LkqmnTF/1uT9VkPLY2
jiJfv1fzMkGbOYxAwdDnlU9U/d5V2rmgBv2TCzUV1wPuUUDWpUrz95jeMk0GCy0b3msrPCJqG83x
njfVwTKA7KvuM+TUb9msTUbWXUZLHsfIfJSps3ZCKHVeQbPRZTb1vcPKw7uW04WY3DL4CZfitIal
0CvC93CQv2mFZqZTd7cWDx0MhdVkl6uq5ONYxa+gBw+TpVZu9AC5++Jn5QU31bX2qieBvVUPkqNf
yA/kT78xx756DO5IapZOD9XgWMEnLoungSEDtR9KyJqhmsj8YYUq6zRo3buZZixfBq24/rQ0fONQ
h90mjTRC5mwGCL17w+F6TvX+8BP11j1NEV0m6zaaPur5SrZtJghTQZ0h7aZm8mM0y3G2H1DnoO1I
uIz1YFOm6c2vuCVLg1a3yUZSY57ndXiqyRwC5hBZ8hH4yQHLNsZ4As+ob+ejksZubH26uoEQg+io
pVssWiEANQYHJyQp1+sXXhuzLBExIyQM/Vw6Re/CuBhsfYHfxgYXE1R2JtlnovQnvQ6+osSng0+Q
XWdO/XduWQgbgn84+d/6BodC4KXaIhX6PsMfqdfcQVGBPYlCkGNn1+txctG8mPVD8ojW9zVTEoA/
7J98nRz2dBcULZIC9+S5eCdHuuwd5zIpG9Vav54we3fea6u/FDWNd5p/yCokxOJQCus6Cv0U1cFx
iBrcDto2KptjxCXTTquBVJ4ev1VjSEzElO8E4SZyRwIgWtJfKxIu3demTh86UrfLbOVl41uLvp9u
LbyarrwESfvrKSKtQxMJaH+XTYawlCstiQPcxcVOg3c1Y6Ij/NRQiwIroOy+xir/pasCJbvPcTn9
1pMKwaYilcGb9L3mMpXV9ezj9vIT0f07IdPrrMD3Btg8ja52HGBoFGsCb4qIrB2op3SJyLqnoc/u
t3Ew54aV+neVy0vKGq1lds6HNesxK6o9nOq91+pu4WXyGS/B0QiJw0PIC7OfRjTiVDsPmdvCjVGs
1x1ccCdX2hAVXDkNcksy3HVSM/sKz0H1LnBVaWH3Yo7Gd9J2T+SeovV9gyp8lIzQoymwBscHJCVb
A64mgy/XyvxdGtp3pokn10+OdUj7HtQTuvS7NZwyt+JCNt0Neq6t1+vcmnLthdG1tJ0nB6nCbLKn
3mx01vEwQBENNypNfuzW+xG3JjA+jDzd+G2pVkUfv4ggerQw9M5Eu7scakSEQntrBDuOrZKHzB2O
tmjfCzSwvd7Rn63YyZVVPcYQ5Z5v3GK7+e7G6aNSxic+mlVuDLjgHXx3osu2vW3uxxr3BB3Zn22l
H7KMtFFlvBi5/oN6nAhEP7liqmHeh7M2HPnW2C2yaJ8CJsDUXFDD5v0KSDZJLhX2In+qkLjU1Y2Y
eNG1YB6pTQipe0rIpPNwQy9FVSJZH6igsinpGk0m9KRqH8raodK0/iWO6jEZ/fvkIE0T6jBY3S9g
2AwgxTeNgEwniW9GS6CB5nP4MnIay7piizBxP0r7ybVmlrj/zY3kt4cK0tXLoOPACikEF6aHOaO4
o+m/F1qzb/7zKzjUlYQOeM+INdsGzBI+ZQE8e22C+G5rHbOLeM318Kbj3FiwJJAKjAsKby+hKa9J
n/20+cSsZpHAh4odIU5aQC2TVpLR4YRzEaomQF00aMxRPDFo0XeLum4xdeVHM/+tASTK37MxZK40
r4QYFiuPo7mupdWCJXSVWOolRShAqwCLmqL5p0nRQlLgGc6JXvSQJFQFju9Oo62QDfPpBii15Oic
dHOGTh2633wDnqmyuLxqS0NXmNAdYOrBThbjMw4an+hAqnfaNyPo6kP5i980+EciLRGXiPHM/E6T
rdhYzN5CTOGePH33GhJxltTZz9hXBu5etTWLDuSbsR8hoatWQ1frrMPhq9Rrm1NMoB+qjPhxLdQe
gh4AK5YZujO9uow24hPNG+hFSHVrbxc9gC1lWHbrZ1sukm6NOalbTa79MqjkYPnyL60QAkz2b7n5
YWYpkmydFFBIxIsRaA9DOuuybfvJhsyAmzBBu7P8JZPuGiDui9s4gFL290El9iLR2rVS9WebvNqV
ubNtINfE1qgJaAldG4CAZON/VN5w8shdK/PxkhrpXo3iFg710WuxeiCTYMLe+4mbIOlw2XI6VAcO
YHXT/VPSfteRktiDB90oZbs2qMUi6BzCwR4mXiwyh72mvqchAiBSLWGwxpkMu2eviqKlhkz2SZbw
VGSvirXINDpzrXZr9vOWVBi7VuQ3lWiPGnindHqc2lr61ljqrofTbxQW9UKFGQL/YF9PaIlC85CN
9lmF8qkdrHcR2DuIoHXQ+W99oj6pA31r/emiE2WeV0ulS5By0BEVsDmkaiKuDFnqEk/uejRtePY4
6vZdW51ykN9wHJm8KLCBRpjWpeO9xDbbsqYRa4oqAKNVcFGmfBNJcqqr5q40/ytznI1Til1CO8h2
9EM0UjDf5cDRY0aQlxW3VZclzymTmUX6sCGMEmAfJi4uFbcJgRLnILq1od/8mxqPvyh1X927GuOf
dq786KliXVpTseakk6y60Wlxrsnf3mi46I1dHAUvfz/iYJcA/WV9dis0Jf5kLOueSyGmjTTKxCPU
Vl17IEQJyfZWp0COkJKEk8ENV3lfwBfFokK+iASCHLgeFTytkn9/7s72sheLyNaFcmBHCx8gjPBn
LXbftbJjvCwuXp5fUIMNy7EbAfkzyRqpV622qwHvrVEvTm6k/vvFmB8WhoA2n/CJ+Aa3nmetKDae
DFGeVIsothiyetNxzDnlAmFP0FIEivYtOf99YegLloBp3naCLryAxTyYBOC2y9pdIH8Gze/Cfoex
BqUGaOM2mdxwkSiUvIlRGZhECwJhWXFXf89V4SkuG3HiRPmsXDKnSifsDialyUfBzX6cbKfb4Y7/
z6O/p/6+6PNP/N+P/T3ngdEthCLzwY19khvmLzTWESxP4yD7+v8+B/4bzEak4PT/PYfFJF6qzKhx
2wpxrIMWsdOYIuOZnXxGBxwH58O//P1zZfTiSPdCtNIszSWzrq5JIKeR2pMRiZ5jVD/8fYEfH4xF
nZNrqayuWvfYhLdNCuLXcZAArU1M5lczF0fb6pfjgEAY+f6eQQ+N/PxFtzPSenTkUvMjrSadO+ki
HM/zQ4uduO348+I2CntOf6QgZ1iEwWym4CxBYs99Uv33u3b+7u+hn7n2yqPYZBkivwy2LcwK7inb
Ii+ckCnAyPlx0HUkihdo7jKCp2KzcA+tGK+VJWfdjNZQfCnZkP/zuFQbJjViOQO8pcakJ/pWmLxA
EMyZB9pETFUA7NhOjjtTTy4TG8f+Yzx/yeAA95aSS5CxVm1w7mk4lTIIETui1DyyjW4fu9nazQk7
IVKlfJCJ3p4i/r6bOUGUVdKgUPPvoVLlg2eVx9ndluaG+aAcX16dYZLgXqvegLGJAwAOUVOIFZp9
fSETh0pMn4oaMoDqy9+XwQ+mg63n56L01KlH7rEtc/neuSkmrNCe1Ok/33qOtbFlEBzH0osemqm/
M7CkOJJ49PdUHE3//c5zG9oYXerCTbWN48q64HS3Ln/f1VWFPsnEUlwBkRlpKo+RUclN2Kb9JtSl
+VIJACjE0fU5nh+O3ToTKnppIl09MAzNya88nQ96svWyNN80Xa6Rsj18FWFTANt1+jZJZPZod0mz
Z7tHxjY/1FKnxDuEMCJxh53dOvlT1Gr23Yy+gHk47BF88CTdNzhsef/7Z4TRu97OM3zCNOb0Vm1s
mJn1Uhs/lAkZquvVdPDJ7723Xskb1kwfKAdthkfDvLicEokcifGNdu70kYd4TpqmXg7RlDx0pSSB
zgtp6Y0naDbVswL7XnCc0hxCFLyji1ko3TJM9lJrxB3QTN9buKMWvRWK+zh/cVDVa0N+n8wQ3S9g
TmIXyQ6HSkAhSuicKCVEEk8jJOMTD01TzUdXviPnKkDYkUQbUapZBBr8GmGR7f8eWZQxbAKB6bMt
EAynmBOh7sJiPaTTzbXdYk9hbXa0QoW0MCPp3Z88eovbx6A2mweLYe7BqPNo0yqDfqhRrTGJW3uZ
o1GTgRWhFfFZTEbOVVlOR5tjpYYH7FvIAy4X5+AbgzxYnXWuM6PdG1KR94J99uH69200hqSyzE/i
d27Pg3VB5xPsyhn4I7e1rNaZUWxamojOejOoq8QysBoTPLKAWgsra/o3VLvZjrD7BNkxDzn5nl3+
+/sI9nXoCD8VqXCXOPaKD6oSZvWx8w3ihtqmLo1HphFrE+XutOA2ZHGzUVknUz++JzokCAgIeaK9
OP09n3OkpKFJFIfACep/EdkqZZ77UBiG+vfXxu1ZPcRMmVp80sQQ6ymVuZl57omFOETwmVfCr/BV
NcEqzhhUo8QElyR9+KRrEmOISMs1ac7EnAZCP6RZXexYADZ1kBBAbjN6/X1pUNAeHTfhliWPwWGy
OjvDObCn8fT3wMtrxfJJXZ9QWbwZ51/99/tFMJlHz/rMhU3tzN9TPcgD07TPkTYxDp419JeyIRhK
tzE1mzAkoxzB8Er3t2PvJGHZW2bEGqS6S50q907qe3SQA1MSlG0SjBtUpJHZcCEK367FXpANQbaz
kIcFdjxw6XsfOKw/KhvlIcJMQG/9B4dFtkiHIVjERfn15WGNWJgjgCIlHpCBobl0xuLWD8QzjNG5
DsvfIDNRJw72G7Qk5e/Ykqsfp/ffzeFfQnfoIgPfWeA15B/Z6ImmeGkzeK80yfdTkjISxfbzwDiF
wudzzABbMadfTG2egdjVlK6xXNXJFR/jNZcAW1PuEAJW/Msa1PKjxWqmB/l3amY3z2LK7SGvx+7R
jYyc01n1ZPjOd1kdMuX/ZMzMMsvf2SDeR0SshfjKHe9DQ9q2GD159bu95QGo68Mpn/y9qFGaZ8MT
WpKXvpVvke6fU6faCGqEkuhsxN5tqqN/XVpt2KAhfSr9ywsQtxlXVlUnYS1VZN2Re6uuju7fK+/c
wZmVEG4o2LOVzN0CZCe5YwBZoR3fNQnHUxGCasv4rs+oxpAQbxlM8Ws6+puqCT6dDGQr7Rm2LDIK
XAKXlwXOoFVD3maom++loObaK492QhJLTlqwHfu3oGluXqyt2kLRz64+CFE59E6xaXQyvpviRaum
N7NNAMXr4VHo3rYgio9l4aJs7kx6Hu+cZS6dyB69zHhApomPa1oXVraBtLm408Fq1M7Lcs7GNVJd
/xzBBIhcW0uVExHfXW2DqIUpPgJOPeBsX1EDsyYInwj3p8J6HdNtWlmrYFRHo/T/0QmB7CB+7s3w
OPLJ9vDbTUheTOayJiExoar1OQyDy5Qadx+dDTK/9KlwwkvU5qAVJIAXPcR1hKiVAhzvZ2DcSkbt
qo/5TwX4xzJxCminnmZ0K89XcTsRFD+NH2R20rkQNCvRY7ook8cgjvceCUNy8gAb9LVCaqBpzZWU
Q3ob8LVImATPAjJPLCqNpd6fizhW+8wOHiKvwNLUme8Fu/+i6IS76NBpF3p1Ty9gqXAv+Cwm813v
uVD0BEkeF+J3g6khmZoNoaXjIuP6WSQyhc2E8QtozNFBn5qW6oix9rZ2H2yGvHwvqmhg53JfAr++
ovS9lM7wYo/TIyeVtHQvBCp+m55xIx3qU2bYuvA9ODGDYynG38AnP3koLlqgHtIr2fHPo+r2UVs+
RP341HZkXU/jS5YZ742gOTnmKqGDeKGL/p+d9Zwj+27DpbBnn/sJnHJaetq7KUmwMzgfxjgoVpZO
AkjTPVmiteC20bvHgiQ38oVWQcx5p0QbbQCrgxIDlRmBQFb74AhUfUGVcyYa9Me4JX7bQyVElgeu
nhDvSteB9ZklKt/WfMp1sEBZmSvpgaT7eX1me32QvjIOJu6JbUnYybL3y5Ohw6LcioADeF/Bq9np
ubaMW8KQ3XnAihRwopfkmoqJhx5Z3hZ9zvKWMte0QfAPK++vLJ1vN8ZkCEEaKaRisVZ+g+6a5wBn
h6sMyq4h/rq8Omluf1f467BeRqLJlzIX1gryhkQ0X+6kUb1oYw62xf4DxdS0yM8AbrV8aQtW4bYp
jEUXJtwa6qmc0nuSWuApnBcw24T9qjAZWHXICXze7b1zN9C70bZy6xG+ul5XmDemkc6bItinTfJV
ZZJg8MEGohX3EHfqYeCA5/tav4rq6t1K4xdHbPLcfaVuHK1PfEiH8CelIGLhmYDNMwKiGFkiciV8
7Wvi/M/GCU7f2/AtmZGsMyc76SA6WeL6m+aVBKy3uq5+zN6x1y3CMTnFhOlA2C7iyeR/21Y7FWWf
/WBcS1O9yYH9PQiTsx00b1I1au0Lsu/jBPJDDhtLIICPekpPQjVsKr+JHoqUxLGo9aolbCjpdNZ9
xDdNLDqqd/eDhhV07M3YL5PeO+XI0jHL7ShvI2THgyj+wwb0vl7Grn5KexdowScoEbZ8jRMKueQ4
iy9XjYeBwPNY0opJuAg3QU8zBi9oU3S/mWAn43jqlyPGDw0zm58my8wiqoBEHO4E1oXeKOq1E69a
6fIR55q1Thq0aTlpiNwYR0m8kuWlH8jgQhSG1i2ObcKRJ3mmn2oGuZrHkXw07JG8ViVe8HktLFmR
PeShMYxz44N6XrjG5C2TrHsNJuhwGvd/D1QUItRnV0EbhZAP3CfT2UEyN3nv/fRQx+nRjlgOgOSa
RTl1KdkbSJKo11xCle2iqn5DKklNNopIR6uIxEtfa3dc0u764+jcJ3X6OXpIw0geuVWSYPtk/v1T
Gx4gnUEsja0/e5YGAjiXIZaUhdFOb9SIRJ39MxA1kxW4vUV7HDToxklpDmhRvyXM+UQkESqzDKUk
/axnQuAoCy37PadTZ8/Lk62DvlPZw5OL0Qwl4DWMe+/Qxc2wI+B0l6gkObTgQWVUadeePdRUqf3g
Osk2pRVGE5H6TMGyfQfBeGr6L5gBWS5lT6SGhiuqhbq5uxb1ZUZE0t/8fsM7FWsuuXSDP2s8pUPz
VbUBN0Cn22sjQtgdGZk6JSl3C8gvagE7ftWEAfdeuptBh/OZMDcQ2TF1O9+th4tv/BhEznIxQUto
nvackMZxrP3ukkR6frKbXiOlY8RcnvhQzkhsQ/LGlwnUFCSy71w0sWn8h1hXI47cdjeGzrRCOHC2
Bp9wKAcTrhfnpEyNnoMiwkl3hUy/80T8g2uibSJN01VZ+691KPFiybLflhpdU6aq4VvULmkHJNCi
mClMDGDxL2Ymfq0WU0lY+/bWmfB7hJ5DIJ9Nmxc9MNVyjHXQ84ls6WbEFTRa3VtUYpQHpEifSQZa
5PNtVhxEaj2XZZtuox6z00AWHIAWsUeDzOZBNcTYIZMdYm19Nba6XGVdtaSeFVFUmCNWYXpEp/GR
maN+M2S5mOIXzSx4i4iArGP9PZ2miqWBo7tVTCs11AfUlAv2Ezgajv5YwvOjJP3KGNtpX1UZAPlI
r0pZFB6qCraMViZ7GIgXqtdbjnN1cBXjWsc4NMJ27Mj3CrYePjkal+gJLi4GQzKkVzquKn18VRUe
Iqv+jPRW/HNmEVU5BCmHXGaZVNLZOGJ9gCsegTp6cfAxGa5IEGW+fepri6WBLGUkM2QrdJxp0HBY
p46wwhtuPzR350SY7TtxQ5cs1XYwwNqbp3pvrQtGwoliN5lT7GaZ7M54iV5Kw/uyvX5akvqxcRTB
w1HT/LCFLAOTNmaDGjBPhcNyyhRpgjadeGXPWF65JMualFaagEIieA+m1l8Rrjxg3/VPrPXXINSs
o8MRZEWx4LDyx/Gnn5L31Gzbo+8ZZ9MWxoo6CAYy31H3QNmohoippYqdPjNSKaeg+4704D4Q4OX1
Tr92EeNjW6vXso/6jTGiKxiqjReTwxkpsRuKilRJRBn1wPuOqQds98m3CjqkqyDeJjJ+zWv9tat9
l36kntUlFjcqp8UOcOyxEcx5XeuGS1DHdhm63U+TOsMGWwrvqqCicJB76VX9IeuCz7aO9GW/j1OE
G5n8pG70WHXtLtLDX8z8B6IU6DgadTDvlPhnRRK+47O9CU+m/2y9j4mxzObKpreqnfQbwahbD/lI
531Zii2/zxNE6M6/xnbCOyorYnFx/DX1k6i9Y2jX71EtkZZ1l7q3+WkWHpZcfDR1SgEoIsJ0NVb4
ZmLsRtQo3y1+mFpR+6rIbHUyqe+Ro6bLmmq9lZ8UL2qcbMREFgU1Du4DzvP4dF4oSQ13hDc+iiaW
3K7lUaf0bsmiT2Jwcg+Zqx8qBFRpqn2bWni3hbZt4/KF1eoWRo256oLsGjXdg2vNptVSfBUT0LtV
Nw9p/p1V1Vm880cGAAALyzT7lfAi66jx5nBdynStYXBfxYqtuIMEw+AjczQO6B+WUI7heqoZkpHy
PqGMO6am/EHn3q3zuSBTKh8EJQhJ+S/sFx/LNwzVc6aTFpMMPb/PJDKmKLFhFVXYLb0Xl12O/Rcf
/DCX+lTkUUz6whqr6NA3UUD9IgKohPnNNzVtB2up3dKETQ/H1zYWjrlT08D9y7AQaNOwmbCmch5x
ikuI8WTpWKFcW9ie5l6mgVUGyrnJTSJjIkxZDXKEvWVX70x409LVy2Ef5ikmn6xnlrdynNaufxvG
jIOTHTNmkIr06haAVgbEektAx9bKKiYO7ziRM9PGhEMm5WOSax32uQdhYmF6x2f0Xofjsa/L+FoM
8W9sVJ+V7W7bYaAR0UTS1ncQbb1mjGR4UdwyRZcGQuGReBD3UJYGsrjptTRaEq588tinoebg/VFN
xL0AQpyRRL76DmZ6BZWdZGeLQ8PC68HMcqJMmjD6aHRITkh+Qp90skaCgs0EDZfTqprQEaaBsEEx
b2nHzFHhlhCrm4V7da384bemHY1Pc1rqUyVWiasemkYjSEUrb4yYECBaeBwS/QttAiKtoJkTXcjU
wY1bFxxFKfQO3sw+47xOYtwCS5psjYsPyCQi97skZoYzAyxhUNFJP5rVpkHWux6Nst2ZfS/ghup3
B1hrp8SeU8q4tVPfeO1iuR2DXR5U1RvHLLnUytSnR03zqeKsnzMtJlmpkNVVG818y7rBrScw0AfO
b1S68VoCYCw6F/yiz5jj6Bz0tq1XE5NjxHOVGaeZ1HlkLdp1BeecIJZY/eqIwCixJ1YZEoehnybj
icpzBedleVSx6267LVqEz2xLrNuavpnMkkXQif5xOu1RWilgvuLidN64xmd2MVT6ErHz7x3WgA15
zrhM4WiIG4vNfZZZ5QaG5iUoGlKhgs56FAP8YRs2nJwKCzeSLx5rMYwHIo2/hrHo933dnIt66+fB
W9TG/4KyfhQ4cWOyXuMhPgjLfQun4BXPMAZZEfNyvXp0RdfPHsdF76CLcCssczU6xC5g7lFpSyNw
TIByZKAcxLG3QvaPaX0kpA/nLYcnyno2GMfORLdsQ8vQVmYQfaaeRvXZPzMnvMn0Q7kizphsO5ea
DoX7zq3dbWM55bXO6xP8DcZ40XFwUIgPZoren4hGA+CjVX0eLenH0E3639J+GjelYT1UFvZBGT6K
0X2ma8qDQ6jZefS5HYwOP31ben1L0jMXbDCNyXrymVDU3HMoPA+jmzvX9zpfQeE/505yTuZCuaIg
y0A0dNdPIxVYKyeW1xjYEWs4pjThz02QQnFbEezQoFyN/PYkMKg0PieHOpVbkrTZtqlVXNshOvzJ
Th6GGrdV4hm7aXYDsooT0/pFWpQgzgBd5Khlzw2fq28SNmD/D1Pntdw4smXRL0IEvHmltxJJkXIv
CJVKApBwCST8189C3Rsz81Jdqu5SSxSYeczea+PWIhu+1CFDoswhoknluEHhGzJ9gQ+oHUwxoJ1N
qmY7ZtUrajW2hkaQ4zeAK2v4LU5V198nnKo0SQVmg4ng2lS/5fkIY8TNxWoodMKy5+vL8WK5y0L6
Wb1pKI7qdaH3M6FtRL5UHEPSdS+Zbx702eaQ1lz/ToAmZx8h8MNhfHR0nzlBVY/MGgkKJY7uBNl5
iUlbX/lK0my68dXPofdaxpQtEeKtiNAoTkVgZgsW1QX9r/fRVvGqDmZOaTyH9xnJsctfOEQ4CiJ4
OGi3cCXN9pzAZ+SXEVbNLeKDqNIEENrGorOUVnssYxoH5uH4UqML4qidlX9jqpZRVm/MVN/UY3Mp
lFFhSUz3TeHjLi6cFRk8CctDbrw2qd+E3Ii8Q/kV0F5pAbAfNstLv2dEnVYaQbQKRbqagHMOlllv
OnZci9hjF2A5cmcEWrkZGdxSTYWoW7p0OrZ9uo9zm5GHHyQnE1RC3IcrKyZhPIlYHvetcSZe86Xz
Yr5wsrU+cD8FYAu3kUri1dQ+c80Eh0izdzYpEAv3zU+Lhy7UW49PAErWaxwZawx6jyxz1dILQRsV
nXfI01LuNEatvs07jcowYpWL+yEvNm4Oc9bnL8vJotsLYUM50RBskjE1GA9bBlCiEUSPO7YXHEZi
P5Y5aFrHgbCKZz0t3Y8i0H9lVbC3Tjpao/kO8W+Bk4AQ8OqWPOzkW0xXRcUGlemzzGyaTbt/dSyR
rPwKkUo4+PC2Zfw92OZbnkn61Yasm5lbU6xiPGEL24o+03LEX21IZzOaScXDC7tUVzMcp6n2dvKW
TCRNY+JrvRd40+5aF3C06lJ4IAJdyi1m+l0RRFvhS3QAIQMCgaGe26cwNszzeIjg3xD5zqiQ89LK
NP1m6v1fTQQm0JfIApTBMtYOiSZPkr099mSe+voWZYfJ9ip/8ITAVe6Uiwyb+OuSYPEVj6beGdo5
wC74VA7SQ1nsHN2ivmHkw1yv03yM1qk2xB/hcqkWSquWHbROzpS+WNVJe/MCGvTYSCCOe+qRSuR8
Kv0cHYpXTGKnwv6U4cVIyg9Gq8XByN0fz8tBbLAKpPjleay6NVtngjG8auXycumT5y99g44j8weK
hx79HnIRK2ewlqHAmQXurL8q7QmFrb3AQLD39RCdBYCLVdYqOJMhKbb5WDwxXkcn1Lh/9ch5whRh
nBJpnIsR37eIqnAVW+eqn1iGIBzY6DwYdT/Pw60XpWNxUaD8gnFShLweGmn1e6Pt//R9bh4UDggR
yVURdiPyZGPc4tMzUBUaJLe7MIJcJQwEmY5acQm+lW7+arpFRCqCce3N4eTUeD/Cfv4RhyPsqZEy
ED2YsujH3M77zByJt4NFYeGla9/Irto4njsvgJfyVkUdwtewSvHee8gu5mPnxWwNih2B6cUyk12m
qmOjxf6eRSGaQBR6vr/lGHgFdLjWagR5XVvzvo+NrVEx8LOBPx18nn+ZdOE6codLrKWf2EjxffXV
n1A1lCGcDTuZitc0Ei1fO6dcQnjPBLVkHQ0K1+KAE4wElPMQdfvac9zVRy30dO+UToGTBh22jvLT
CK5o8e5F1YJ5TdF+y5VBRbRCDppvqN1R9nDgDm7N9JH3fKhPi8iCiIlbFfydMXa7KapOJnaKhaO4
2VXsOuvKq85ocojnxjmZOSyN8JCz7QgQIDEL/ZNrWXBC6/M9WclpqJwvmdDeBk6Qr8wWhEybDA02
oewhw3nYgziSmS1Al/RoYFKGwDV9cHS0ICo1ivNKbjvGbUaD5KYR6WxhnF4Rfk0bdpH7vhpOUdRa
2zKA3QWLbEcJ8VRrNwyV9w7fxcOSDQzngKfPCY3XLNbGpeRhYtTEsh9lTulZ54atRmDE+d5WHsMR
+Cd+50W0XM7dRtWFrg/9HqcnDt7ZZR9kzZE3L3PKJP6B58hKpNUgWVpiQ335rMfxZmRZzXsFTkrf
oobxeFksz9zAAfd3de1fp3r4wIf5MrG3oadFNQ/dR/Pl8FSS4W62Xb8Keob3Uer8Nn56C5IfX9Rf
kxLdSyh3PQKvlS2NOYhd3ZjTfeBVOo4pw/bB1/aF/cSB1W011h9UY+w6EMJtoPEO6399ALarMqi+
NHgLGwgqx0R68bPGJpi4DHRIuf0qI+cHtSmdpOm/jYbYTBHYmhoux171jn1l1VUyOPtGHAbRPUTv
W5ONDg907MpfhhjjIbYKsnrCUlAXAFDsm5fBteW6Ioph5wzatHITSE2hhYfBLgzo2UbdrePazjnU
b01Wluum1YiNd3AS2HAxPMYEkV8d4mm6iLjW9o1xClpYyb2fv5QeOiby6ILKj577JMSb43pwiTFq
5gJhb+uIU1Dq4YkgjWcGawxSLRhfDnGW+FLeBq239gOxUOeET7CU5fCahk5wwkysJEOhsQhL5E0+
i5tq8BB1tX9Hr8YLg8IsbMUtiP27hHuzGHoKk5DCNK/HpeFhpJgG67uMzG02McQua3PbF/ZznXMk
5jSRw5QnVMMwiSbyQQKR/boZl7HjPVFkl6vebV8lExHoBCs7UkjGY0hxjSrBJkMJXtQqOGuuvnYn
02PdNHFF6uFPaCfVLYOXB8L63bVTYw18FK+NBl0KtiAoqMIDpC6CZ4JZ8bKrNcFg+doUSGNFSRtm
hILBCPvFZWA3bEnyYhVqmrEy9WrdZkZ36qDe8JQY6wTQElpYjGKyeWpCjSq7AWjfahRteVesDCVe
O6r9ZUBE9o6HqsGbPL2UvUX7FFbEfFTtLSrao1V6hG6w2YdNt/JTllu8YIu4z7n/iuqNZn0eKwQf
kZntegz39DJfVj6INazPHN4cs/o4//ItxuAZS1ckzh3FXQIsMYSD2qGNZyHHGbdUJTWx7gM4RlzS
bLSQuQ5tvwLI4nyzwXOVOR3dftpZUgbbzC36ZWlDwyoilmOAx9+TKmi36XcSAKnHrHdvPNSBOIlP
Zkd1NTF/0K0dWC2DslniULWdzziH/T5NpzidwMqDO1E9rtzJG05hVO5Btse70ZrQ2Omw0Hu9nstR
n3MhOmka0I9+ZMGU42xctqh0EvYVSxN600J4GMniIefdTRoNHHgk4iWbL9p1RIr4CsVIrSTSFgdk
0W+9rP4e4Oth/yW/gZwAWAbti5cCCtfLCI11/GjM6juGeLEq3OTA2peg4B7CAftdbTH52TrtexzL
TRCQbfFWRtizHZ9KaXQtfaWi4LceopvK47fKU/66m4pzXQbvbqiiZcRgVkmFj6znmTPMMttKB58Y
NNR01db6Ohuz88gkdYninhs/YKmKgLSHVLutKxvSXdC/lq38IPKiOqZmO64DcUkT7Zxn4GjGQqb7
qsv9JboeKsiS34WmTB9Bqq42+mKkP9y8w8yMxwx2SRCmbibacmZNI4qCPFrVXVLtmYqHhbbJjTGc
Ox4GqrDnlp1RfbM7nw8Ng/ZdGfNEHqpHkh4iXxxI/Wj5k4vNV7Us6+Sp72AapKwHPafZTa2Iz33r
/UY2Ya+aZ/+yFwAjFIcgiYM1Xip6qloj+pnYnxW0ZY5K+p9ag/FTmadJx4diZX+6cc55WHedtoJi
8yzndQeK5BfsctdhEOcuNvewMZZekF/svKbmRb1qVOaXNohN3/pzLXBvCnxg+sbmtFMEDiVDvyNs
6VlTLvTuzFnZ4IGXbEh3xZSycqM1jto3Qmth3ToHveFbTbVNm91xkq+12N4W4CByhA5wSg+K4TrT
qoNw1Y6whX3hR80auqSb3geigGu/vE+Rf/F6740EnVeogvQ17SETazFK6CcsC8mEoHa2D74fPmVm
dQVPf9RHue8G9SelKWzQplFjfkMltLelXr+4GXNZE4tRcZr/u/krbPL4pDxI/nhqUj3566GEi70M
gb2OuDlIP1uX/5Ea3ytp3QGjouGAEtFa433A9aSYs7cpJUoxvTqBcSf6vVqMRfVDtseuMMYXFIZX
PYgepBI8ddN7alUn3yielfZRW8HJdfObnhW/lmmQs9TxNs6WOkavkPEyu2PRxxfNG4+uxBFn6yuB
uhod3nWYwndQKw1O2qRN/72K2Yw8cxSRN+6xxuSup5s0ho9q1ndzgFlYJztelXOIf77APKEVb+gh
Vhwpz9CqQTHeoMLtiro/2DjowxLjErk5ZtD9Sb1qP38dKJvOARaIgXwQZGqA9st31TiMyqpdnJXf
A5HPhl8ijGrASuDaG1nvTuU5z8s9sUzgvuNnv2QA5mIFLXr/Dqz1OvjWujMSaOS4i3VYd330ncV0
1ra59GznGAUuwAiufYcvVqVOCmYBNYKmy1uQkxfHT8gJmmfLRYScesU1n8wTcrnYFS9ZpJ162zVJ
4csYY4tLXrG8hsjyFCTZZTBNCEr40o0R/0B8qBLG2vyI4oZvr2sNgLv9S2biapXCvs9IiN4ajtoP
p8Ixdv1Lz1sKI0hKrxbAgwcnJC0f35Pfr7qif+Ki+fQG7ZDL4jwx20qmGEVM8zHl1pP0L7wuxzR2
n4wiuCiz/+5oloqpO/agFhqcRf5s7W5vbs2g14kY+XZLFxlUYfOURAOqpFVFByX1lpA3+TC76WJ7
BI45yUZh9ogbuS/vmZXd+0jtJtt4be29lcvfdC4rRmsnGJqy8gwCVkups4/RLCj/OSyGc2yNIAjs
p9DI9XnjuKQ0Z+EpITbOc3QW4rh9qbSTUQOsIIdlxRx7YRVhwQqyYRiAijQ14VPr+0qg4pz2cgpx
JmTxslJsAPIwI3b8Y8qYnRVBSn5733FK8tbaD91oHOYixCqTj0Z+tW2HPsxH6AzkhVpa/yaK49NJ
0KewAk1Tm9w7as/Y03ft7G3Mw+rmlDcYzU+lGDZ0+5day065k98iFKSNWFmWYLMadTdgs05tbWUL
RNh0zqNlsE733hLbPHR+dxmc4grX4jNEgoYaZUEcx5aedAfDXCxMxqWE8S10G9MMezBBM4K6xCXy
JaI8mf93vic/MMoXgbWvJ2PrjeVl1Kq7HVjnWdaKtyHYSz9YgMMZfZCAuvpubecl0vqz5a89vqHa
Uo+6YC5pd8uhVZeulqxxcrRDJimlhvGWGdWuQVHcqiursxXuoE+z4V4Oi/BXzvO1IQeKX05UprSX
hXVl0L/o6+KJBOFLohV7jTfG2DVnW0tOIW886Gr0CAguMvOWx0iiMtjNdrJJauOcGiivoakUnCde
HrDzL79jFpCM+kNonjS+8VFqzqvsLVC49Q5K0pmeGWnW0m94OcIe0wmZGgET2vlFEJ21ywCVjyxb
aH2XiB65yQ3IXmgheA3SHkEdX5pvHfsAA2mdTBjVPWZE7qdG/CeW7lp8IIJHxoifHXkhWwJeZ7Zm
8/D5EfH96WLY9sJ75th9MR1j70PqMkx3BT4PNeLKGS3OWuwYqXUmEG6fd+BL9eRcF7dS93/9VtH5
D+nSiHWKKOpWN2u35LSMwrz49XhqSF/ZM3wjVjWur4QJYaCu02KbJg/BSnAdB525VHa2sdLZ4WHW
5dZxLcou1lJdUHuLlhXScgqqdz+S2HmIOl05RvnmCpbVUiByYkrav8rcvZWD9gwRL01pK1KwhIt6
HECWvjPwOHdBT5QRn0i1P6YJb6LKef8zsFEe0BqtvRFEqy0hWXKzG16/hMoZevtpfE77Rl9Lrcbl
05pvzWQ+6wbICYoXuQnztloYPd1C2UJuV6p9iY3pa5SkdukdpoI8pH4eSKzmnwIwV1+iz9PzDRYj
rgatdZCrKH9pMonWfetXeXQBfHMa+APep44VOOsu0d7jFO6ZY8dHkw1DVp/IjkREkl1b13F5fico
x5Pe7xEs8XMwE/Ji2gkXr52xvk6/jAqDC7JXwAuJZ2P1CbubaaqbPljtkhxPDwr3xlLdD2PrG4lY
2jRaZ7N96XlCVtLSmNg3SLstxuDxmCww7kWHsWRMFXl/epCri6SCD29W8Mc95eAmBzNbJsOxLV3x
xhRt29nNo/bqI4DvfmlbdCAqmQwWn4R9lML/ivEyLZx2mqW0ZQRgrb5kOfZmwnaBrwLJNwu27pDr
F/qbJ53PxjM+6FtBw6aiOvjtJSM2duHK6jKksdxIVV6tYOaj+pBbcyP48K3u70xbverOXieqjTqQ
ySrpAz8mrrFz2ORPMIceqNFuRTXRfrvh7wgkXkwSfJyklxzEX1K98A4SD4q+n9q1f5/CRse/150q
GFVzv7cNZVBsQbAiHWy8U2Jfhmb2RrbQq2TkbyyDLrCqIapCECBgwaiXg0jKU550hzBBLNCzrFnU
WKhwadXmoeFHuyYniaVmDIJBRG9eBVnXdGFXQ4+Ce7oKA4S5lPClkf86RvLTuGG09e0CDFLb3ZST
jgdSFX57PtNSNKQ8K1uco4ljwNaZgrvkl3AvRJ95yS3GYPvGvqVYKqH+RmWGflhzv02hlcjZ1BOh
iM6mr7h5ayVJPEkvCX3KrqHZWNZNZK81TEgb3Nc5D5R7UIaXwmFPb9geToomgu2m9cSuLTrgBYVm
nPw6mu0u/E9fM9V+rtXxO4I5rrx1R916qPDgLwaB1K9gdn3RE8j8GdIrNhS39p9wrtW3hoLnZh3C
ifY0ArO4s1Don8zMuPe4ypjL4FFtKo4Sv9VIQMjttTPqG70L+3WseOFy6kflFGtEmi0RABG9Y1fv
SZSgfy7/MtdbQo75Uo0brZokKyki2YRhZc42IxuNOLfA6tT5Jz/4YQ364VlOgSAnNcR0jkUwQoqC
XhChuAVhDp8bMWKc35RCl0qFWw8uKpj8B9HHxjbJl05mXHsDnmIj+w3sAtg7qI7W3OLc9fnkLxyN
My9x00ujn4cqnlmVJoTApWOX98CtC+LhPLWFFJZC0RnwH3Mg05wW7tI0OGxsI91YWVdcVfuV0rQs
27iu116FM7t0WRNZvfaKuP9gWYOzs0208UX6TeJC/IWy7sgBNJfgkY75m1iDqGU5w1SXPSvyONRE
oLgdw0UFzbcKEyt/BiQDYqdgTB+6rNRcNxnXoh2W6BZX6NmqUyw5gAgf/3Qy9+F3xYlgTPlqOu0r
NjKe1d4XZ73ICUVkG9+OtrlimFYsWg/KSGK7zxZ7wa3doLxuK3LGx+dRkNctUjuCs94z80M7hKs/
GBVsccR7jPZPVqusTRF9cfVaq44xwrue5e+2XpJH0Oc7OyY5ajTdbJ2n5mdVNfi+gzXmt+4Ub624
YcsQm+9uo95ymw1xNOZnqQG2arvSZImDSz4xhbnVDSNeaTLdlCNvh3+WPLKGdfGX/Edz2adBt/Zk
eNILIl3GxtBeB4/FjNHK5pTuJavoZS69S1vb9xyG43iLO64spfmsg3tZ7bFvrdvWTXeDZm8jQwcT
ZLOxRdXsOBnsjcF55vNdIwwNdLwPkC5/qjmDi+B6RgqNj+rKHV8Qo8NiiEKu3RFMVuZzx6X3uPOv
DMCbvLlVik2OPQ3vQh9R9FNbew0RYLTrzxzSd8gC1zAL5LrIeHjG8ZpKLOFqyC9Ait6SnLgiOKIK
d90iyj2udROOUYhGwe1Q9032Mz3xabDLjfS1jygIxNJMM6gnzQDtx6VxdeVZ5pKsK3jfzaxnr+z0
A0fBz9xtoLPaeggvk9Z/KtCfLIYhIT+jPmem/8c3ht9Mf/dyxe6j37gBM8Tu3BcFV2IHvqAFm8S8
6tD2qBcHPBvRgNgmm6X+dYeaigjGPHxyIGgn1gjeP74gU2G++Okl1qOmUWAOor0Uc3Rrkj9QoF2Y
+J8yp3quu1OTMjLqRbYHrWVXO79XGxLenubpRcUmcWxvRuWcc8XZHZIchtZzKsvz/AmrcFjFnka4
aH1lzHmqChevL2aIttGPUxetUUy91oHxm7g37FfvicYhLiEiUjWaL53uvyE8Y/cjExgBIey2Dn0h
oic43dl09dwj9rG7oQd/2hy2o2WfgTechTVhPvkMRpwjRBAGnv6lx+KrssyNXYSPMEYAW0LYpYS8
Ckf+IcQJ9ZFsflA9vWi1v1LoJcaqvkiCsComaOhuWLCW7ac95edhdJ/qmZ+T6uB78CUlP9DvZzfC
PKwSxZ+mVbc88K8YQaLFCkXbN9M0nsQ8+wHLn69E8u3zJZlqDuIZUMb3Abv84W+Ko4u7tbrlU7aD
BbEw6+KEVGWP+g3Wm7lqA3zDQTvjSng+Gz0VK+KlQD0Uck/Oxo0wNILf+1K7spQFbOG+RUC3AjGt
QK2+wIB44Lc6sd5n+Tbe5dgystCWSkOK6epvuoF5Qk+nT63+QeO3HJN2ZxvZ68g4LPw0IoaMhUPP
E5mCISBIO9etuRXs+qOOYZM1CedOu+3mOnNwT16dPZsxwymPK8xQZEB+jrp/KUT+46fOd1tidRVI
2Atx7OKu3sJY+u5bJmkZUaROHJEG4DyiXL55CWs/GbDvz+1bqZyfPE0fKC7ei2rvN+lbifOH9av+
VVRymXXhHe2cTzDm9FNK9ZRJ5PxjGf3C0t11gQ0/BShF7U8Pq3FJj7hn3BgL2o0SDSbDU4b9Po9z
VRtsNLrrgPTTadIb7sB2NSbxoy98PJoTWoHxR0HLygsTnLKW7CLTfFbdjPNBpB3TjXRU7QukkVs3
ix9lSkkt8/ARp/aPBWvZ8MOtD8qv1dFC2x3WoTRpL4EJtIAXeyiDlqAMAydIHbwHUfEB6isRcj0S
DIao6S2OUVrMnyuGUhxQR5c+B4iw3WHZD6wukyA8O9HfwGTL5PyD2bnDboQzsgZgQN6QOdMzAmNR
vYGWf2kdBHsGiP+cqXSDPAgXQMUbjnVNiEhQ6vR7Rc4JEtGWJnQIs6qLxqN8A9V9GjLaeC9Bva5x
T2I5JTm9tF7sKH7kqFSyhHdb3vjtsg4UyzX+ZpTeaT8MzFuIHlpBUWTbCEaNKnrnDXIb2vRsOZnN
o8ArkLnBTUOGnuj4ruK6PHplutEg7XY270EQcU9J1qxzNSstHYBxseB1p3rWG6YTwFxv9bxMMWxv
03npJ2TjpR/zf7RCOCbTNK47B7JeK1ilRvVXQSDnkuzA39YLtoYwP8bUfLfL6lGl8arjG1xaPWam
TGyhXJyQKBtImpKPmHEbX1vPa6aZezNiLyj04ERXeRviFmmEVkBjch5DdHBE8lF4xY+nx99NNh4M
JZ8jr39ZVWpWj1HR4iTjtSlC9P2tQozTIL0APrXoPfyBygK6FoQJ2qt4x2WOJ0yT1xzsOyFQzsKQ
dsxygrsSEOnoYmD1LG6AvmFc4b5yrrwyerpEEQvZIEDBL3jYul7t8qJ6BINaJh5IUrOaHUsBdUmg
QZmxrCcR7eLSe9OC/CPpco/JKN9qz6vLWt6oEBi2hvaup1TsDRBDu/gJ6hlbwQ3PJfcoqhGDIlpg
r9652towNBDgxblPWo/chYRhAWidWB/epsJ884bqKhgtVqQr6MJl2FJJY6E5c961teTWeJcpYbbu
iO4lQ+NlWsYvQhuaJfhqNrtCksfNY4eMsxOMPsfyPSEHBuX9xY0c/GN1dIN1gaGBTVDQe4dRIitJ
elrTRZeoSxlpf+JRZ8ViXDxnugROetTctV3mz0KK86DS567XwWYUGwkrarTGW2OABmn8P5NAABcn
0SHt6+faoceus+lkR5AZ2r58iXTgeOY6Kt2/U9T2oNywScYePZiCbQXNAL3JDRbYucvd38A2n9LC
fjWj7tXvtRPCyjXyq7Um5d1hWW7a/b2zIXgx4s1kc6HZQsDWt1+9t7f7/Drq/U3Xoh3baa5MntqK
64gM2dbkJzbywCc2q7FjOrHjDVA4sypNtZz53XRXotrrZY3mqduZ5YGD/hZ0FPy1YpnQ1icp5HM1
Y7SSBIq/ggFdEseBPyt7mIH/2wjns060e1D+SWMkv3Z2i8ruEifhLhysK3P+TT5MK5Q8a8dqV7Ga
ObmKqo4cg+zHqJMf8AgRpEnnk83r1janNaPuuyRQ2z76Mr+YuIQWPWQkp8MMWZfjirRBtMPdT6wF
s1PLfZe+dwy9YuMjS0SEecicctvTN8Uo9Aclr0KOz1VeQlzoY66RZcg6vdIi1h08zdM5ZeDvBuI9
JqJ9kSt9PeGQ4/lpwFiydrnxjq8WjgmK07EPeTleLdc79ilTvYYYBDX5d3u0nzLDvQtX3/qx/SCa
5Y+wbExE3SuLJgo1GyJgpzk7yuqt2VS3lm9+kBydtq8/uXRxZjNbnoNzDSUF3lJOyp+WvrcAVBoL
kS5vrVzmZ68ldsLz6MEnFjPBBZUvWrem4oTSHmNn36syfoSCBasnLbAR/KCGbs84CnWwd9UJcnqg
6ME0UdtgftEzQo5h/BE2LPSy6sWLm21cIOviaJMrJ2l/JojmO21Qr3FpmUvZIehxKjh4rdC2rkju
Uw09sJ18spncaav68Nn0onpPptyuKjKm92GWb9io3sSIiWpgc0U0jrCONSILU/bGH7s0/IUt432o
N+GKFaLNl61V26rbWpotVklWxXc7buNnVNrnfx/5oA9e8gvT5pPlTM7Zkr99N0R3V3kNmCKyL/59
2IQ4rRUYIo6vLLp7DS6OwiNkEZi9ngRkGdvaC4JNnQ7CaQ6iV3xYqXFbx8CFm+nDjdrqYP/vLwFn
2nrMIQNqwXuYI9/5v3/37z/F+oparJvzomFK/PevRmPCH/7fx//+dRuDtxlg1gscBsyGa3lwHJ9f
WPwR+e29hnXBraZJkM8o5SS4lxn+PP93TdjQKGRINypzKA//fvEJHNsPJOvOMxOGqDHEmAO5bPUB
h/1/f/nPnwE3RkfS7/79+b8/+s/f+Pcx1UC2AnnMCzL42PP//7/693mtBC3dVALXpxoZbKq4nu3o
SybAK9WkvhiG9Zch+sYrC7IURtPf6YAQ4HUGLGOf265Gal7h2etoy5ZdMHSgk7DBuE19giKDFCtj
wex/KxqvY20KeczQ9i9hGoMqf/FG3tHsLQU33zwNpvYQELWYLtl7Js1i1RTaNfejcRXGAeI/8gNW
XovmXqhSbVqmrTdiMb41OR6svk8RnTClCghOOybEqpzyOGDVrGlrlLLi2JNZemyERDLHX07I42Pe
SMbL5G54f9c4wjhXq/GNHMNuNc6DppG14jbBkLaNW4Xlc+KcjBjGKEhwcqIhMtm5oYElvsg4mh3D
BX12GupEx2XoR7eyZz8rPbdaR94sAW2tBEIUmkMvgvaTOsVmlCYSvJm7isZh3Gft0K8Y0aC8CDBv
DEn+kijcOY1kBGUoL1tVHDonKmqbJ6Y2K/MJNCyGKKN6Tz1DnjxSGE7+SCShRk8RkSx0QaxnPA3s
WT1n9N5VxbTMeRvA+16oobRtgKaOjrj0z0Xh0vArGKZz4DMZarbapAOLbd8yoqehif/CL2QLaQ87
nkty/RKWPVnT6BdwX8Fa4mLGTKUDlWGYsXJNUdy1d1UYSYzpEXUT3C5+IgkxSbwEa2XH/tKZaR71
SDZq73hHvencrUa87EHaRngMIs/fVL2THViG7EB6JEdhmfnKr8n6Dno/IvmADdYoEIIh6ae8zVz/
SyDWGJsTP7CTDAz5St4QHUpcir0iWEIzch6Vmfbi5qw+UFKE0slOMAfRI/WjgbENa4yTTsXOp4x4
d82vnH1zR1zYrdZq965CuRpVGd9apTl3z0MD2BBBlev6M1VZ84hCbaHLtZ4yNxkSttClHUeYbrAB
1ExxqAtVjXYGNGtouOUuNpz8osnyYf2Fqa+djdIKpkWTWvw2sd9dusqRkb5jsZQjFEd2C0u67mkI
EF6bQept9T4DIWdLH73poC0TMy2QJbDpCEuVbvKapbMzRRRsui9urvUvyUT85p5NqrMP9oB+nUgT
Y3BewnLiPrJyA+EAH04YtrdxPOcGkUz+0tqZeZm8bv3vX4omeePZik5wbD+SYnK+PDbzPNauYDPL
SDQzCJgLWalemVz/YbzCO4sI5nMfiehBykGxdJX09v8+ZEGtYaiy3fXInUzrUZK75qfjsfL7J38q
CaXl7FrgMxo/Ywp1zozx1pniDZk+Pxp/GN97CfbRJRjLjAi49R3EL/g56kxew67Uj72ln5kXdMdU
E93x3+/YgnOSIY+WibAeilych3DfcmqkdDItaiwiRild/2YdS+YE3cZT6jklkTiVQ7Ce5e3rnjau
DselbWbFy7/PIuDo/ftIk8SCabRDa60HwqPhu3r597tCldl/fqdpmr3yPET0o1O6m9FFIWr5bM3A
u2ZcxUX/6tGnB3F/1aJc/J1FiyM5GG94sjFdWPquM0rz3M3r4LGcco4TjRB2ZyoRPyCYwZVxt2Ea
A5YyjA9toPv7H8bOYzmONEuzr5LG9Xi1a9HWVYvQGhFAQJAbNwrQtdb+9HNuZE1nV7dZ22xQCQIF
Esr993vPdz4EmhYtGbrHIMd7s2utvnVm+F4XdnVULJwsoYhZ5jj5849KvbZWA0d4dA7QxivTmbTj
44VlTPnR7LduMHAOCGDsvbyrnmDjhp0SUCc8KHq5pBLLeM31if8K1OjKBLpjuYREhUk2ISDtNQwd
RuGpk260mBWRNcbqeghJDoXMpde9AuVgpS2G8zmsJHPAbjw/DV4b3323D49dTUSplu+e4/Dw3HY8
vhlgN8sxNfG+ESP9SXjAX/LEXh29PpUb8M0P0+SsWgO/Gq0TE6arzZ3RiHq4sdddBjoxKDnAnd2f
M6dRb6lUkUv8uFfte0HD2ULpmVkltJ1aSoTRlseFwJubJ52kzq6w+F5EDJCyILqppm5va4o69kZv
X0xTGa92vI+i8erUs/7RZZwQg7bpl12FIDU1vQA9Cw3XJkzHRvXZzwdWn+6i0lLfVIPcFluU+ViN
prpt6NCgWMdSNzSUqqwhVUXhc1c0DgzElFzEt7e4qtO15Sa0NHFSxEHZ+ccm6/CSezqDrMALqw3p
QwLVnl9uQ874797QbhLH6F40l8rQciTO+/hj0Gpqiw2GhGaVvtfDFG/nPAs2VTzzaxdTF8T+4aYM
6fgzb9w//yP4r3+S2/ol6/3+1rVS7eCTACFD96PvRxumF2BlkcnhR8xf6zrPxx3k5byr+lG5Bi33
/Torpx+As8tihsyBQ//dNkp9MTPjYEW5eR5ddoM9bUzLinjEaigqXHCUkm2JYY+rWkVAHrE/J2EK
uWyii2lq1n2qYRvYYFL34KdKtTYZUH8vOD4MXvlDQXbM46TMnWwmtS4z2rvdjiYtRoyBYzFoFWXN
uDP/TkRlk1GOdXAMcwbewDC3ZKlMiWKfqeS/2nYXdBSqymt9GFOeWheMBCTuOqb1sPGdHpynrOqT
FpE5tdxTR+YWN6+BP5yt99xH9Lpmg7GaNYp0e2VDnEQnsuHOS2wfAD/SFzf3LAFgEVdukXW/vGj6
NXVK9lG4zGxyJTCeOaUbXBIT5SwzZ0a6/iZ3TWWd+woTEh6g7Drof3TWsJ2Ewhp6Ul2VMRzZoKjn
TFN5YRXa+fHq5Bgkj7QAmHKOT63PmqMv6herIdE6MaV/vKbO8FpZonAotnxGdMAiKpsEqm2z5FC2
YbwsDfvu2xWwJxEC8m44nB+v4rEI12zGkLOxRWpo+iExr5QIe2tpHORqYCbOftR9f4u3PpVimoEu
MvWOTVXUBUmNDlNpNqVHokIvq3Dtx0jeRtRNJ7Kn2YZzVGmMe2RRVFHzTVj6veaysuUIwdl64Vk+
XB7NXauht/K9Ppf5yrIr9xuwOEabxr47etUSqlHJCnlWvOv5qNAPu2iMu09fN1D8uaZ+InX1Pg5V
f9RzC0BzNpR3mH/pdgfJYvgYfIxIeXWVnyMjsMsbmP8LooTgw/SzaqeNLmdSqa5ruLUjCQxVvgzh
jrrI6jlkD/ecU+eyaUw/XD3+7PGCgAvrFtVMD7G8SwBIsDc1l5k/w7lK0ss8sYcvOhAEfBBpas7c
1TFo2Ibw+MojMFtQKJSgfbUx7Z9jk7jVUHnHKkDk7ucZl0SdcUE+Z/MqNRvj2uXWxNSSWAu/JS43
Oy0weTgd3w2U9muH2ehVRxZxTRxGeURGF+Zgur84lbXvvVroPPxH9tnuxpVqIREY49J451LKIJJP
4uIPSvcG2zgF8jQ6BN/D1mXNqnMoraNG2VsGSa8xQJMxgZSsY6VNTxMz79Xg0JtTegwvBnY1m5Ze
4w1WTucaEIfkX8u6jsNFZeUZCgJXOzrDTHVu1tU0mCOBZhcAhdtDQNdwyJtYJ6PsT7OK4YGvm5c7
0aaFKP4R6WFwbqfpt5Y76dmseZqFBtpYLvROXMTTi99AEytTdjM6Cq2nzNmT4OMaXDu9yhWHwW84
QPbFBgOzAceKHRnKpg/G4sLiYd4zDXpBTNRekSEYCGTYLcyd+eFxFPzqK9NT6Ceod1riTc3QtXuv
dTAr9NO04vmM4uTOyXfabJRbnp/vlHB2SI3zjB2yhn0Gc1FxefxVONFwZDuhsXkcPHWv+xF35Cc4
4qbHtuKpp22q6EM3s2Nn9OXN8RksN+RudxU4k1pNxtVruJs4mXFkV8OAxUaM2YbDT9WZ/B2cw3cj
z8YzaQAahzN9E6QUjJaG+qa0Q7BLfP+cjOw36Vi9lL8yzEs+u+xng8MRPenKNbTWmH6Tzw71URcT
KmkGXJiTUzdPhhfu23Dlu5QBLiI13iqtS4scZTVBQdTJ7DgoWW3tvgUdHaKsPZutNeMinwb7xEop
Wyu0gG4HzVrzdPjqmE7xUo5DsSbjmu/HVCYjrOInDg+6kZIqj5G1DEFm7dxq7HFfKOaaKAnPo4Nv
nHmypesKz90y9ajRRjO/U6ISV2KnTeehtrdzXU3XTjsg0YWzZoijd9SJphUsV5FOpHjkwQRLDBOq
eryP4QDkFJrhpq7bzWz2VL+pnJBtNZGUczFdZMuSq8arLmhn2bMqDJHkYwq5lmbEsBGyhsS60hzr
Gsy1SXN3NU+DtuN4wgDfjZ7qsOYSpUqUNyHn4tRehAIYGNJhVnsaa6p4coPGtKhp1pqnRSsU6Ywi
UL2sqilx1mMejmejSNBG0DHDvcRybl7inbOCY7JelpRmzxCi+ThuWYLHJ8MfGqAHQfXRn7wbeNH0
Uk/PTtukcGPsoyondQ6N5RIQmI2DF5nPLXKO8+OF43jJEVW4eRx5NO06HiBMaMal7eGfV8FuVmpB
nqbNXH4VKS/KnPJU2lH9UvMz1wv3U9QKmAP+phV31XidEgf5zp2tz4rNkPc8trUEZdo8HmA60g25
I2093H9RNm9c/O6tSRgRrQuzCb/ijPyqIXBYolqK1kMV5ndjRqmix/q8nWwa7Uq3Ok5a+6P3yb8V
DTfMTF6YXDqUPuGbo9DAEaghkdrEbrasZFEUeJn6Fjmtc2bl655tJ82WbdZ7K/yE9YmHkPqkGJm7
Dm3Kxug6yp9Hj9WJyl3Ekqtq0ZP6eHzMxwuz1L+xAy4pHeHSi+SaIoz0mMazArDOo+kwRvaRHpzN
DFqwDpRmWNVdwy9dr45HwqtYScqtMtjJOdc31Ba91Ub2xqknuquF4y6cgkD2ABnXeQbT9bmLbt4Q
6lsr0ofjlBUHwtzYzSvNIQeYzrB1BidrzZ33cTz6ZyyiX4PeGDEstc2eEYjzHurTmQINgUBnEFEt
P1VkIDg5zbfHi9LsbGbX4aUdzOhWkMdmu3SNpi67GtYqC2xjb3TBt34ysvPjBZATkQQ6xciAQ8dT
uzNu8pinaCKW2c5u/Te+ismJUxJKWI4oiwIMd5ir/JKkxbgNMR0tZ60Mr5Gpznu75qeut28aP91v
MVjwEtMNOzRyOpskJ9JQjYiVzaxF+e5m/HWkl7bwKOaFyCJsMV2PwWQeowAeVS9G1otgxk/Vj4JB
4LluqFe3DQRIiWUE29LR2n030mbBl5RJetKuvVZ96UiybQx/HLYGjZebMq8/MicLSYLWMJJhfLHa
inNlsvDNJLgEg/mm0kK01kaF8dWoVRfYoOQQTttEM/S9mTORhZ2ot3nU6+vCTn7yM5YdTObEzJBf
fYVi2G4k1av2M1dHMzmYM3R0Exr2kh44EA2nirckXK2DrurxGsVHtkLgprO89KYPo45fMT72+3FU
xBsxEPMkudAhfjlb6fwxmknJmWZqVr6TUYPpIjCAfa+Iy3ZH5nbabXYs7zDU5XPQU/GqT6O99QL3
TIpmOCmj0uwp6iE0Z/gKxmwunqXbBzt4kmRZkdlWCmW4ZU31qkcYulKi9RvH4BYw6cDQZEuIWWoo
KfLYOEx9UmJ4U8e3tvcWPbfrVcuhZj1yT70qZlkty9BjsevUnySyhmffniAZoqicn5qx23QzJ6Y8
NXkyJFXRUq+11l3nqw0e+0SgjLajbt3F2EyY/xzQizoLp+7rTUQUOijD5gBYMXvRfsBMulCVM4b3
YzZwGtOHAqOh+aH4hEaBvKSSKcZXDMqyhAVQb5WXSR+i3zxFdcp4Nykw5QyUn/SF+0w7CqVD7L5x
a+hAaLbjnShlZ5PHLgIwzghPMzRuPV3yPNZuBitPDAzpSaPlx6gU7WRVxQdy0WgbdMUWBIwi1V47
V2rDlwgd6Y0s35PVPHUBYvymxWE/Nf1TYD9lNgDsGJukNHysJ1CR7VqROl20NMpRY5pUZKfHRc1r
u+NQzeh85YRQ5dK9wPPaDu3JS5tN2cnxfqF5jI+PV8aupIFKNTfqiNWVZ8BjxM/zPrIaZ59mxs/e
Jy1Wudq6s+GhY9YPy8FVwi1n1uoM8+st0gxqX6pww1prQbgQIGgMWPZ5BpIxZPG8iEYj+lBMjklK
zE84+Yz8uc+DFUdp5aepLvM59w4pWuU/Z3WKl3t7e+7POoouwGbMulBIfJ9KNlqivZn11v5RYy3T
O+M0ivzJSIxb1Q/f7IrJQhGawZpRMLSLwdAh3hcdrQOlnNzoUF+yNJxXbl/lqwwAmmjCyo8VXErh
GG6UgZ/gjML6bsiXLA8HYuge0Gazd+IpWuckb+P4lDG5u/HsESI4cYo1iAJ3NrYxVN5P3mkoStoU
WwH1kvYwqnN2VD3Iu8f9mars7eAYBhOLmptrlIzbti8xM07DsHdcFgKN75RQZnb+wZ3jZLDPZvuX
HlW5qRtss5e2Q6dypPfGEaqIFVECBaCkFtRMrVt7BnNXLa67i9EqJLPSMuBRjQ5K4s/N2rNbekwz
rNqh3hMnUlYJ47dDkRVoz16dOdii76qubddGjGSz55HHKgx/lBdXCVN0P082U1YShw3bCX6rwpEa
+0Ww7PrkvR0TpoE18rgIQWVasLpJSZMxoyXdNmTQeUyM9kHN+S7iGZSgPFtJhEFPntLf2D8X+8gN
70EAjd34PmO/ytz3foQWa2JeoaRZQUwpbJFNVUfoYQ0bunZ19dI9dJCOmz51jVUV5/G6pcH9AExC
rKJvTaSYdCl0FjzJGM4XhoTxdWB7Ouo8S40Bsj1kOk9FPnb7Xu4f7dgf3LJmwO678MOuSlOIfAvd
eLZ31Ctt5jRoj1r2/XGEGZz7PCCT1sdsS6fPrrMnZ+MMubFlCQ/+7We/4hJZ76R6Lwg6MNk5xb7k
cKc5E9GEmYQ+K5SG6zH9i34uQvzdGLnUSZHG36AVD9dm5cFiA+ysbK3wngJOviczCjZ1r4enAXMJ
gcnJ4gHBQ0grA2/H42lo0FL/rPR7W+VxuyPju4JUmI7TaQxL76pOn/x+TGQwyrPrhPaR8SIJNItS
0xapxJqVH6ErBtABApZuH9es/h9zxKBkUdPk3VcDVtj2x/wc6tRx/PlCc8bV2MILzdZ0yWqv29ue
q50DT/2eDaQzTFbjmKhah+9M4e+1GkWYznLiqeRJnPstQ1uNyDsCG0quH8ctTmDtPrYBWtyASuYo
YI3DYqTdK2x1FkpEaR3ebXgzhwdkuU0bzntXldNJt8ebrtDmChtfL52qNC8sXs1LZ+AFp+GVyQd+
lm0zU+5jp0N1zcViNGfPcG/j6XFtI1RnGU60+PLHv/3jP/7t5/jvwWeB8YG9Tt784z94/WdBz0QU
hO1/e/Uf94JRVvb4//zn+/zr/+Mf5+gnI6vid/u/vtf2s7h8zz6b//5O8q/5z4/M3/7Pf93qe/v9
X15Z5yhVp1v3WU/Pnw1o7+Nfwech7/n/+8Y/Ph8f5T6Vn3//8rPocp7Xnz+pysi//PNN+19//6Lp
2uML9efXST7+P98on8Dfv+zr79X/ePdPcOu/fzHdv9ma56mO4XiapRoeH2j4lLcY7t88dqWG66q2
ZumGaX75g/h3G/Im52+G46qmapDJ01VHNb780RSdvEn3/sa7w7ATqvA8W/XML//v0/6Xb99f384/
ck67RcSZWT6wYX/5o/zz+yyfGK97JltnVzccDjOaocnbf35/jvKA99f+T0pB1sBEL19BiC1b0/ev
fTNuFM5Z59ntyBjXKaE47OwT0Vhl5Fjq3IaxLdd2bSZ30khofzX36HRh8dQjo92oRmzsA0u3gDqI
T6dWt1D02KdOCQWWk/j53mlNxFymWj17IFxciCPzFxe4CYbi04TTIH3ev9YMIVgMOi36Npa/89SN
T02g2suMaehLOxVPaTZdZj/oPlq95pajMfOgUPISzE+RoWmHAFhh5zE4mulmW5eFGx/11mSugeXh
QjPHVosMRvEJ/EfuQbRbjYGPxje4XIHdbui6il8z1BUK3bO/+qwj9qda72ntHwu0X1wvWw7VKEye
NSUMng32VWum2XSaeE2C1Wx6RQTfH5zcrtc1OeLvfbNPIs/6ptDjtCIz8GoHcS0RyPRmdemLRgn5
sWOksuXESm2x22e3St5o17+0UNNZCnfmQbcLwZjQswUoqhC42LSPU9thDnTK5PTshfxYrROfBYKD
DXJfNrnNjtXc5bbL6EsxtDXPxsM6xxdClMwuyfz0JaoscDTN2ox1UF3D2cLcm9jUuFHfuoF6APZh
aM3Pbnv460Uc6u2h1zgkYLmutlHI2Hzinw4N5jQHvOwqc4GEtYRa8SoaukNaVl/7OO2k/4mbpskz
K8sib5tzfT24efJLj+bhNpswvCQooj2GHq6D8me+r/9WQkasmqEaAPMxt1XCdugkX2gIoQmtU4hb
8WGeIYBYIaBR2Ck2iknal5L14BDeC9yuvrB3etEC7IhcBmbq77j9pJ55oiicA+bYVGtQAbatcswE
CXSXQxE3fJVhrB8v9IRIQG5T6h7FNaGPIGrvlWv7ZJR+uqPW3Ef0drPtTC8aaTumNfrN8qyaqjfl
At1vP0GEdBuvKALmkb13HgzmfVMe+5sAsP48xQ7oWlJuIIOHoxsE/3xBep7fl4kxUJQOW63PIkno
zeyvWfdTBYlt9L0WDEAXIKATNCAWSIC96AuXEWUL0qFxXAQlQOMPVCB4wSygAbIygCrYA1cghFxw
hFDAhEoQhUpgBU7BNeg+AIMGyWAI0hDoR1sQh1ZgByKSyhaKbFPCQZQ6Gl2FsdPUlMA9bptubbMY
Gc3aPc0j75YH502tBx8IxgJ3GV3oUBeF4Bd4KU+jABmqoBm9QBrEE1fs8sOTLwAHZ7Oe3DpQR1BN
BwXKoxfcIxHwwxUEZBQYRBEshOD5hOfZuwX+xHE+0Mmix+zfAZfjySTqkpKOcQU1iWFOmP1SghOR
3wJGaQVLieBT7PRnL7jKIOBKCcGCQ6XfIp5kt/HAWwR0SSMmroAvGgRMKCiMK1AM5QobHUpGFVwG
+ciKUFr2MglKE2C45ayz5jBRrfIHb5OyYTjQKSC5yAeR0wmckwum81/eFAno83g98ATtgfH5648e
f57Iezz+7M8PNgkq5ILE7O2oLA6PF8S5e9b/Fd18AhzVAhcFFdTR47+6BGshzJ/5pumOt9ZSFVhJ
3q93Sggmb771gjQNwj5ZQkwVAkARtoN9+uv1x5v1ByXlyDs93vJ4oQhOpcJVzfBVLP3M9V9ve7xr
N39F0MYha5qnbc8x7qXSQwQBESK/gD3IPfQ770VfxlQ87pnYEPcTJMxtuGdYBsZDvrTB3Siycjup
Qbd6vDpbv2eq7M+AyGeyqx1odEQ1wb0v8zOWAloH5DVwL+li3RbYTxhFWyaRdFA1C2aNLZcLZQHG
1sCzpQK2TSzPlonAbmANtGmDv9UCwoUQcVlY1qSg/SdFYDnk0O4FKyu51ehuClBHuR+DIRg79MAo
06bmTRX8zobDawTIiwTNc2H0LIH1Yqg9Gb1QOU2DtQB9qqB9mkB+o3OzWeXS+cWhHAiwccABWYex
QglfZzjBDF5wgBvsBCB0GuVaQxRyEFi4EIY5pCFBNtgjgQ/7HYaYDxkD8GGAEyMoxVxwRadYWdCL
ELW8EzwjbrVnDb5xgHNsIsxIehKkQLtviaCQTMJ+8Av+msBIZrCSFsxkCzvZwVCOAlOaUJU5dKUL
ZQkRxAyaAXYJfxmhOV10tDTWF9xaRMEpU7TpQnUt9WOMcRETOHfgy9TmAozEPfnDpkthyQLqKW3r
m9Y7twC/fBlWCMtLjEQtRiLkL1CjKfRoJBgpePinLQcW+FJbQNMR4hTTe7LwYFBVWNQKGLm9Wzxh
OXCqmFq/0fYlQC6ZRYE5ga7BWiP4VhvOlewqo+yZx1AZ+Fi3tFd2QT5eefx9Tlk1+cWPBmpWPowh
FK2O8EqwWkjPdSygbS3ILbn6J88sT1iPV0DTdHfZ3bMBEwirq8HstrC7Vq3dU1jelOfdGbY3hfEd
jyzjsQHwfREA2IEENiGC8YPgnWFfVkU7JvnPzBVvQXKgsodq65mbctFfM/M+k9NZdMp0tyGPg6q8
w3ixnaO1DDLZgFBOIZV9iGXcp78p/eRI89zAM+MEOkQCOBuCOvNbxuoe+rnV18De6x4m2hI4GtgA
AzxQWAo3HcFPqwJSFxDVHWT1DGHt8F5tk2+AT+/tED31IzQQJHbgUBuQHF047RleG3XoroTfHuC4
bZxzUN0zdLcP5e0I7s3q6ZO2yWdHQHDL5J3seUe0/iPmxhd32k7t1GNht4SVG5Aw2v4Wujf9Hoku
2jygkz/Eracr4wc+Wq4ryG00wKXGeOze1HXv6V9zvoIqFHsEza5AtTeCt48CuhtMNSzDwy+01vpq
12XGch7GZQcf30z8avkQ8wXkvA1Br0HSY/770AWt9wSyhzUT5J75Bk0ZPhQ+ND6bHJPdgiD6gc+d
yRBsPxaA34fkzyH6yZDtEgh/X1D/UKD/FPo/n9O3bIDXw5sq4YBZYgJIMMeFQxmPBAgKiRJg9VmW
ZAtqCRnYTGd8UgetxA9GCSJQrhssSgkn9BAJElZoJLYwPgIMEmWAbR9edNINHSkHl7RDQeoBRPjr
FBzY0b0yR33FUDUuSlISCWkJCmaShUl+IpIgBZ4j+tJBtkwJWeikLbKYsyvhi0FiGDV5DItcxkw+
g8XJ194hr0FuA2EEJQIkOXoSHYPFT7xKxsOUsIcnsQ+V/MdADqSQQEhDMsQjIaJJVKRAVyjRkVFC
JLnESZB9rcmYXDCJ5EAv2U+X5AndiMdYoiicqpcZ2ZQsJKRiWsRVpi45j+RXdHIslgRaOMGSEpOQ
Cz925BeSO0V5y0ZiMAQGuiUF7O0iJyNjkZWZyMyAidCWJDEalzzNJMGagoSNKkkbidxUEr7RSeEU
pHEqieWQyFySYj34EtjpJLrDceCkW0BQEurhqeilfgeE4TtD5gfKEWBXYkAueSBbgkEgB3Jw/xWT
GBolOpRIiIhZOBlX0KiIY2dEziiSwNGsV+8EaNYxSaRaOibyryr5JFWCSpNEloKSHzYyTClZJktC
Tb3EmzxyTjp5J5Pck3ysihxUKYEoTDuvCgmpQaJSEZkpuveoMSVEFer6k0GqKpd4VUvOCucO7Pm8
HclfzeSwgolAlk0ya2IHm/GMUJPY8khuIdSuEZNxJyLSlUm4K+nuJlkvYx5fZwl/DaTAWtJgM6mw
TOJhZlddonD8LCU4Bmt0L0iSeSTKAmSNCzWK3uNoH/XxB+69V5SUn32sP7cUObkSTRvsDOed9WqT
WcvYqo4SYtMkzSaxtpp82+wGW7+tLh65N4ahZE/sa/UR0obqSrw75KzpkpbzbfM0kJ7TAEJq0nRs
ShYN6TpHYnZc6KnPJnhXSARPlzCez2/2vOPW/zaT1AscDurOJ3mCby4yqgVLd7Uj2jryy+KZwx1f
HV8G5wKJd3JC9TUiEciob6XU6cqe3fckjn+xi3w2lfbXvGFJ9uxp1b7s0YRZM126Xs0qImSUq+so
03xn5bfsehvWb0juT3T1wr+kO6dDJicxxo48YwiBCitTrFAxrCSEmUQ/+f3IVilJSFcikT7ZyIUj
McnOsW8duUnI3x+KSpASjQEdG2Qr+UVM5cDC7+BE8tIigVlYw7fUt8pFNUfLtrJ+V0RgVKCnufZW
BhlOjSxnLaHOyCp/BMktl7CnJ7FPnnxfS3KgM3lQCWFiG/45ztUtaL/zF16GKD0Pg33OdDQtZYB2
prznyUnNtFtn8byvVxO12y13FkpF+KbQ7BCHynsjcwaK5RZIkQFQ4+SD5ykKwH77nv5m9OFaD/Xj
PCjFQr7UOnPmJG5vbRruJheWpgvZihLXJjdrkp+tVHevV9aZBrjnkXxtE1060rYeqds6aXbcG8ds
PxY5NefmydIgGUL9VPf91Z5e55HaDPmARuEipKitV1P7ZpL0tZz4Csm0t0kA6zylTiSCm36XSUA4
HIkKT2SGewkPt8Whl7GoL7HiUQLGFdSX491bodnIH2fqh0caOdPdH3i1zhMp5YJbzSImt+ySX87J
MRtcP4I5+mTy85V7HPFGiTxXZJ+xTpxVstCNhKINiUeHEpSuSExPJKetRDnpJKkdEtX5I1otIeuQ
tHUrsWsMo8eYHLZDHrsll51KQNsiqQ38xOyc6LY/q7e2ru85me7cG8gTOAxjc0N9tsh91xIA77L2
eUpWEbnwNLkDF/OoSV68luB4/IiQkyVHlU+oXOLl+PW4GZA4H0meFwTReke99UZG4WMdf+X+Qknw
tB7avsWAYWw7d8LGWgRr6xFsl4h7JGH3+Tkn+d7X5t0vHs+B7VI9jMHcnpi1ksjSqQduJtxEOWDQ
kMTwjHOtL+cq+6UscunALSV6H1TJhlN1uIq5723TgIB+3xPVp6olX4ek9xk5l5vJ6t41cv0sMMJF
tB19tT/pxnpyM2bzeABmEQIERsy3m33aznSzM30qH8wm64960I0VvqVYT40NsqSTI6oBH+dAiHsg
8JoV4Z2LEYWUtqnoQhVlfmIKsLTwFpgiMCCH+tSL0qASuUE/oTnwRHigYT5oRYGQiQzBwIpQVXr5
5uFJsPEldCJOiDAoNKJSkAFKglsBq/a0VkS3MIl4IRIFwywyBs3gPskA9JKJqEEVZUPhIG+g/5Qa
4hyhgyZqB1skDz22h1S0D0Xyk3ljhhliJJKMGcKCfX0rcUVAZ1NyLvqIVEQSrvIttuKcAWa86Xgb
T1VIJ3rsE5loKGIRUuwbkVPQd5IfGV7cuRVT6LjRKgS4QApalKbXlqV8HTMzU4JIZYyUZuu57+gf
IboY1Mm0SRE0VRXSCIQZ5VC/Km1Iwpf8RnVjTUxCVxQbhnyqFuf9wa+bBR4eqE3Wg+SYkp1aV0+p
347r1im+aaWNxwkUDfcvSpWRdIyF3RFVNsrZqk++Kz6xWvOX1jDUiiyj3jdI5ss47zaNXax1pVlH
IhHRRCdi4xUJRTDimDMOt7GnzoDnpsHiGKQ3xr3uNP1U4KYDCnIgpEZaiK03XdFUsA5rHWE1ocez
3mlA/YUITyZRn9QiQRlEh2LiRZlEkBKwMFWtrtk3HymxOTg15bOP+hWjM86KvnZpRbbCIu0EVUDe
Eg2Lho+lFDFLgA5r04ispeNRnEArAhcVk0uD0WUUtYsjkpcE2wvOnXKlUpDDEIlBE0YYZDv5ktJt
/KfIYvhl/laFGsozlwfNwHQ5uw3pWbFsdTXEFFZYhv+bh8VJRjDPnihpOpHT2FhqSmw1pmhruuzg
1QM9Rt9pPk43StxQ5NVF754Ib0zMN8gk5nUkMpyqZkrViyDHE1VOijNnEHmOq1GCJjodYmgMMIYR
KXjubSyR7hAJSBaheTXZBpyYanDhehh6UPWU4uzxtP40icVn8IaPwZ2pJ2vAUDjGeHn2KzAx/yQo
gOyq2RNu5FY20aM5YAmiroQfvexiiD5IxyNEsg6hkKiFNGtfimrIwzmU4x5SRUJkio6owks0iaDI
wVSUibLI666RKIxskRl1WI1o2vqmvc86VRSqjhN6jlvSwvSZmVTuJFV7taI+2LSTgYg0Mx20DP53
U+fM0opQiexKySMFkiVY1KMTDK/JWGyxhxP711Ejstxe1LhBOG+hxKyQNrErxVBQ/ayCyFw0lFMc
qHbgTo32047DJfq/eTV2aKCMjkQu6HdFlh9LVJyyKQT7VSGOsPCKdbR5dkUsFYhiqifAT8SMQbXl
Zd+F2OQ5QSXtY3N1SLRERi3D3gvw7qBnsgkf5LccpxUVYVTkUOLEUdpT64MzhF/BC6x1LDos9pzK
gsBhtdZwZXVl+Qam7XJcY80ZTlTTa73NbtWu3lRNOeT+JhX1Fv/rjpCMVZNQYpvr3+ume8lF10Xj
ArO3jGeEwSP5M2tovRr8XnGnv7c2SQUME/Kc+tQlFP4t+VyxV4kgbA5QhSU4w2rcYWWPsjDvFppI
xZRk/DSwjHXYxuioOgfZR4WDrLG4vCZ9Na14hCj68OqV7rPbT2+NcahiOk1RmfHZvbeZH68SIl8r
pWo/siFjr2P2HCtEhmbykO6IHs0pYWpcl0D2iEpKCWhbdLvXsa3zLeaIEvdWe7M7TVuVKoVwlDWd
5ljnakK4E+EEhjZOVIgXRNrmYW8rsbg1iL9wuuW43dCT7HPPPHOX2JEY2GSmufIhEXU0YV4PFAj9
hCluxBhHAck2wKCo4/cyKL9dtJTq1FwIWt/7PaUKw1BsNI16rgmeOO43BeUei5KfgzJiTBstgPv2
bCbDNRmw2RrPs49yNKMgFHpW/jvDfJdgwCP3d/Yx4qUlZjwfFMPDlcf5aEwJCGQ2JiSqyyjWrDDr
DRj2Os5f+PZ4MKZMxfoBBIG7IHUuLWY+SlZ3ESo7EKONzS5BZw9hh6qMGhdVhTDJMJ442J/kn+ag
v4v4/KzEuJppedGQy1WldWO2SdsnSpp44BJSUAAYcXHw09FcdKgHlYYBlXFjjsEio9nZofmuRjaD
VK34BtB7nNAUVugKG7SFDfpCDtacKNbQY+fepF4byeGM7JCW4Iq5Hu7f/eCyPJGvAg3CdxdJouHq
27mx9jjdPAdxLypFR5yKsCy5OBYxAce0SOJdzBAwGogYbTEyFkSYEpA45ujcYe0rwCH1Bty1UTmS
Bj1UqB0ZDW18VI+01V5sjlfzRAC/f0bAPuB9WLEwe5K/rkEYmSKOLBFIcnUihP2co5XsxS8Z8Qmh
d+EBFfUkw96LjYpS4YikoKYsxVE5i62yR1vZld8JpX7NyDdO/aSxziqNfSemy0Kcl0Y/V0vd/OoQ
aqWNBTsobj0yQ8rGcUCB6m/kzfc+iT0HnaaJVhNhDRjiyIDCJ6OCOMhdRWLhHMXHSVkED4TePsOc
vtBQdnri7rTMSyAuTwR5AGrXtI836mzvRy0+R9Oq54k848uWIgQ1EYP25l5FExo07Y5byX14Y1W4
Vw1Ml/xAFVW/9zvtqrCaqlCO1lLeYK/GYDwXCElZWa5tJEomolIHYensIS4dhu1oxjsqRmglPtYZ
6tf/y955LTeOZdv2i9ABb15FK1pRFCmlXhBKZSW82fDA15+xoe5Sdca5Efe+34diCZYmSWDvteYc
s5o+h5xUXtc5qeBPhfukAkO1IkLEp2jV6Vw1w/KIAnXfhhn4AOTJSCw0K8yxjuFJCMEPmgKPIV2C
MxaLJxree/KKkYDudfisBZzWRCKUBOTWttUeA4lyldhdUhNOlDh3zjQtEetxRTWPpAo+BQmg1hLa
og7gmav1JshJ6UjgxuJDvGYQB6HJouG66BIvq9ndOTQmSRDYTEb1jKBIYi09ahMmflsUU+jU3DVU
8H0GvTYMuicziT+70Tn7FlGyVnIlcxQVjnnJoN+qNhhcBx7uABdXhY+L5odptDj6aok9QztaRf8Z
GuKkMcXm8v/pjQQ0es6PxBJvqaYdUl5TyBeuDNpj3sZPwLKh5nU/yS/iSk2smC2xP8NupO1Wi/SZ
ATEGozMM2WXF3VhmmLojl90WtFSMWyTc8oN8kSTlpForTrAPBvr0ot1ZevPuR9MugkoeVu0yVtde
iIQ5pSlLUZqf1nJUnXvcq3v5OmwurTZjSBVXYJktAq1fm9CNNSjHDrTjGupxQ4AhDOQUFnI/vUns
ruYFwBS1S4FsD9zqVvq0QBZwA4Gp3MFWhqRDDWhaaE201/v+JXCCq23z1RcROfJ+h7IaCp3+ox0a
6pI+nuG8iTeup3zyRhuJdy4HZS9Jvxrc57DMDqTEjO60Mbvyajq9uQlhGLeSFw03uocfLfdr7R43
a3GhDnnyzF0mcdN5Bng6kQTqmFZxu5vgUmeIm93eeVXhVddu8TLCr3ao9FEVlVDrELo1Iu2t/BST
Hj9PSQYkWaQVLPypIvsIOnaXvmiwsuUrVFtjR4HzzMT6laESJPPo4Jb2lmlxvUDpDmW7YcYDhzuG
x11nkE5heesGQxH3lLbOi2nZe6cBg2xOH6CsyXeNymunJE+40hbImx5R6B31yrnomn31CIt7aDQi
Xzp/ietsDEHCJPHPTuufiLI42BIsXknEuAZ/SCLH6WZ5K+wr0G7hkaeJ5y0KjG9OqIOIZOxSqOZv
VULMAxeceSpehw7DTVlBCkvBwGj5U606zcKsImDedrzTXPehbGuNCTrxsRKbjkDus3FQibUaNXIw
2j5+ckzzpBtL6DrqkWA5pf173tdwL2bZQRQ/Nd0gK2IuzjsJcPeT+oKRNLkpEu7eSMw7KnCXaRHo
91xC4OkUHv34iQDLcVVITHwJL56Q9XstAfIYu0D84GxrYMuDbNB3k8TNhyKHramtBgcQveAusdAl
nD6XmPqmlEp5yPUOTXhIbN4b+cXgO4DbN1Du6yEglM77PUn8ve1ywy0lEt8oXmsGhMvEoa6gQs3P
BPj8vufBkkj9ArZ+JCH7ZVh8ltpLEpGpYtSlpIO2Vxcuvy8B/aNE9Rt98Ym/b2PEAjnbxAeSSbA/
IVQmvQim59j6Jwn/j2QMQOIESEALjWgAGRLQkRaA9gYL7EiAgCQEEV5zqGW0wKASMuAj9lsIAwIH
FyOaAS3hAnk6HhKBldC36ED32mtPD/4QZcyGGfXzgRyCCcexZmwLLAtbg8p0RfYBtEOydUlDiGUs
QvoZC3z3E2kJhYxNCPjmboYS85MpQxVwV20dGbOgJ78cUhdiGb8QMBInOp1IBpqqkNBkTIPNmChD
30z6n4yG47aHb6uoAOJqPuNp2igSaCULfu+pjIEwEdCvRpIhEDo8hWh/FRIjskrpyHqoXz2LSTkR
lh6T7JK+C0ETBYkTjuIeTLvba03/XMlIirInnCIhpUIyQ1DUElzRywgLnSyLWoZa4KEJl6MMumhJ
vIDVcwoUdW9XiLXHaNRWcVEt9RHGXjuV5CLZXFALbnslwagkGPVM3wMLago2NeYHNnc8wjd6UjgC
vMKJRyxHSz6H5hHUgcKQAYoM7+Dbqa0UPXqToxDFJOCjJ+kjl5EfzkT4R+Coq7r2wHYzX2j5qu4m
hOl0IQgN6WV8iKCRard3QiKKJVO+E+qXDYOD30bZ7ny7NHYpgkBQrfWC1yPwZNnnAlHuBiH6oWRc
oZJjMlALpZnQoRgfVw3qmmUa+PFDWfov2ZA+F8wJqSk0ByUafkWZhttIRqZMc3gKvrBlIg7UeL2D
IF8llkEro4xcGRXiCBJSWDr8NyuYmMcKTBABgNTPZWRLR3ZLHoOlz2ScS0yuyyADXnxOcCYvA2tE
tSnM5BoGSUbU0yEJCYeJSImpZFyMjwyVqevrRI4MYHFj2cpomUF7ZloGMUslk7Q3LAyjpoNehesC
qTGJSp0iK7aN7pdM7Lur609XRWsRHmkELSLzG3dRWf12w2kZuBVNbhJwalo2ZU8kjigWSZxaF/y0
PrfwDLC2BdI0Ul5LwsUIsbH+qjLzHowMPgPfW8cl4TsdKTyBQRxPKXN56I3T/n7rQ3NYiTFem4oF
MlST6mUZ61OYp5GUn0nG/fTk/ghf+xG49bMlA4EGGQ2EPVatmQF5ZAb50V8tCUKFD3K7xbLemmoP
Fo86hFAHiAr1qa8Ra2dg43305QulphUWa+hYoxxZSiO4xkSMkDDuoaGISVji1r4hcOxoZA7OB43Z
XleClRvxXhn0HEUaLJUEu2jpt+fItQ46kbS0yrD2t5IL4ZkxKj0aTIMV2ru2C345KJvGuv/UdCt6
cp34ffDw2vEvtPKMwFxCid3QNE8Yo66UuqTkTuLawEyNKNTyirxyot+Ni0tLwDNXrWI+VbinSmQY
+6HVfps1jH3DrXcjg8JERV8+ED0cWKrzmLgaeckq4/WSyDRQmeUiU70buE3Gi7pQsqM1po+unp3I
69sp3LBzpd5FkVnflTI+9Coc4laMb1kZobJPPTgmlMNy6A21GX2U6IJXeWZ/WMzOPYIFKxQHPtU4
xsKoJgyMPakIFJ7IP4WGDC3qfW093lXLeg4GpAbZ0OBVslO8gGF7yYyG8YrhBCsR6pBaixxJukqZ
0+1/ZwafmE/PJElfuQEkG/K6cxjoAqxp65yYxxcHxU8Q1Ysr/0dMFgd7O/L7ZaoQOUK5+UGjd7fw
6No/BqYBzqX8hG8XHcCsk9NtGMwR0xv2mmSZT3iQcqxdAe906eZ28QTz7WH+g28QfVe1dDe1o+GI
sVFO5lrOtY3cLYvB7gKJeITc3z45Q8P3pGrhkGFU5W7ICM7G0i4yfjJFhw3Im5pLaFTTlry5ZZZj
Di3a4GdVtMrKNSJCnL1fE/8iWrdN1dq8WAiSaJQwzmb01WnUwLuwxPw60oELgefziXAaIFp+EW7c
3KzWdATTxRT2O/xf2iLr+FrkCnxll3nE0iiam+me+yq7I4Vl0FRQ/i6dtKb9mDAgnux9Vnu3plQT
Chzi0GTkn1GPu7pK9hcK2h51wRjtiZi4KZO30JJIAxrJfdDtiW99s6fJWhceHUGHnLK95/kHsNQB
2F//QhWF5GNEeH50s4b2L9NsQiLJMiQiSnWeXMJp/CYnFPQzacuQ6bLYgzPW0olYYIvrv1W+ce9+
hGnhrIlrbIEFa/SiWlA9KnKmjjR63oy+sr2sWNE/e1MNQ33Uy4CUKBdAVGpkm1dfHa5ekSPxYpIm
/OJgjf1V0xx0VxZn8ju+oIWvr6jGyig7fnEdF8196DUXSgOYqBUazTnsk02BJnTb1fVbYdnNlq4t
QWp6wLeK0Oixx+phldz4mH/7Qk22tZ0zH6BJOZqHzkNxUertilmgpO9F73kXHSkgYfVJh2dLr6cl
GEukjR5wE+HdVZ2n0kuaIPxDyUCF9s3s23zZJgXhKuTc8AFmi270qbx549l36YCUTFaFWhHF6ghc
MTkO3xaFo1cKCl9Kd7DakkqyVTJaFXtNw9VtlkDxpXep0aJfimcfrMxHghMoj73FNLKosTnEwacK
42sDba8gA50otRDNiJ+3pwzj6opIPQqlSFzNwvS5OzB8HZj+WiIMTiFiUbpyNzRT9sqKjGet/wST
ysWrSJ6oHv+u6mRTRPX02NXdz0ylj5oKflVOoQ9L29lEbr83M/0akChPZLGzJar7PcmhqsTlCAMr
yOGvMBwfcwcIBGXFqo1/KMoYLGPfr5aAYuuGPFO+Pf1D2JE9Sm1GNae17oXZwhhWLoDtZTxIWoiJ
20Rn8BiWMZliKsWALt8MOkVBHC6BAXYh06lLFnr83tfuVutiBBtDq+wn4W1sJA6rZox/WmjLlv3E
yCTxhkf/LeJ6RS4PxeO+xm9v2T5JxtGwZcT+pKgm3OcpXOLSUNeWN/r4nIljqlyuvirvvrGibdTZ
087X9BXTo3aZ5GG3FhnIzMh8Ds3iRESYWAbRaczXCoq4RdmOFUGufLP7RkFWSKiHwQel6wfVoq/Z
FHwAgz0wgTT6jRi1z8qNrqbVYZDr0PON/u++SFCGJfh47CF6tYz6GJHXunClUoskx0QnrTH/ORiW
8zCGlHno/mqMorz3MdwD6NU/40TQNu31nGFnL7hKkEgx1e147qrE4ibDOLc20GfZ+KcM1/nwK65z
6a7m/69pWQPeM1JBCA9ebG+KVRKuWuZwpM9gGkQSpYUIsch0pxGHiLOb4vEQNGjA8lgZfjjx0D34
oRauAk/zHjutfG0g0e6TqDHWoFH7EqEcQ4FaVPfRGbv31LCBOzKjuRYuRAOiKWg4tS2lfJ9iYPQ8
xZ570yTRuByVXRqM9iEV2bB3Uxovbkr8hNBs6hejNH1SpGlVYz81arBth6Ag4pUmJT347hRF6k2f
3PzR7+Q9p8Rbu8dhQweTH2HZ6ViHumJaVV3rRhs7t4yDCJjKttnRRalsVvXBSRu3WRpxmh2ZHFGA
yOAIFTqRFJmewAH06Bvlbj59TL3/C4v++Dz4bcQ9KPFpJuvThyewyiJheDCCXsWLFSvrHizJNp7Q
ANRkDNNIyk3aPP958Crkx9Bd3IdWL6JjHGQvSpfJvN0xOs6rEGSaxLmPgOaFVvATUwT+bdMj/WCI
8UdZEb1XfLQjdtw+yQAVEjxMlvSrolFdDCM13yZa3762KfV/L1a9kwsx6ZXGSaM3f4ECSM590ZMk
SZD8A3Om5lVRmcSYVk8rnep5KchwNWul2RujJekkhd7s52VbrgxEzso28t2HQSuHXZb55E+J3l8p
WVu8ptjeMs0XgAE9jJJN/x75HbNy04o2RGf1EJy18pJSW3ug2946mcpNGa0UuSA8FD2eaL+3NELV
svwSeFu/ElQmCuuWJXaFsAbnQz2JpSl+mGEeHiApTTt0CUenaL0jofDTo9oHR1dPExL3vGBXMipW
8HfQC4cvIN+aGo5ij0+bzy3Qv5Zg2Ff7ef0AX+zrL6Wwkp0qeaC9lu16y8p281+I52O08Wq07DwV
YaZ88Ow03hWB2DS+hV6U6N3n6Enrm+x3UTOk9vTCuDmUgywrqhdektN6r2x/F5Acsq6Kyl0JK+aW
yXi/tG6i0HOw3fRZ+kduV4KZQua+VGRAUvS8OdU4QWx9Rh1o3oZcUDTVpJ4+e29r3bhFtN06xgRk
0jpvXRi+lBmDJO6MzPJja2m4JLfkcRciU4oshguYPERRXnVIDxhqELf4utpQg7OnK25FVwuNhjGl
fo+YJ+9QBqBHsdsXAwcm1xlnIxzfXumTSF4AbGOtZVSysHI/fhmCNLqUJJmnJqOtWD4UQ3PFshSd
5lVa45KEKZhjmbG9yfraemHksxwcfVyVTY79shjtl2YqBnTrvfPgycW06fWTbQTXeSMt8HXRW/GT
mf9A2ea8VHrivni8SD3zigvVc/clljC5our9Q98zW43j8OILylFhZJGYbsX+i+dFzcoezHFtpIb3
Ema5skHYLiC1O5vWtMJLm/PeNcsFrGSUykts1c1JCZ3bvOSS5f2cCaL7eN4CncllVFBYD8UvHdzK
tWMayvguPCFI08/zJqMnAVzvrpnGvMpR2uhGZR+gSW6qj63mRAi1dJcPwmPiJLcKyr6Fza1Y8xmA
iKZNbgM3dXIxgPHlRpjcKs/L9pVAnzovNnyMudocraHkuqWmtwFUwtNgd7t5yRbecG2pJ+dV4F1r
94YHLQPZ/GklfC+6iOnfOEzVbVTsdZlm+iUUAVHSrXUisFRDtJltWjVrbromfuhtBihXLgliaGVL
3zkMjlXfHH4hD7QPlbWtZTdoFXT3cqZfjdE2u3kRTi326Jh/Bk+p21vVFTQ4FQ+8kom8Ngua/tYM
XPyLnHLtvDgMY44PVIk2KTCm29BO1qpyzCfAfMQ7l8F4s7OuWMcNATxD3Iw3N7bAzfvSWrJWlU45
BtWQ8O/PQ+1aVyssRpKZ0+TCB856cgIfOpE1j/O6eTdFjVNwWUG/+V5XdqFY1noPBOPv06ltaKxK
CyjD9/kQ1labjkLS4ntdkVYF3E46HN/nE2Xd7Entu32vouprHUstZQr1nxfshygsleDrtX29Xvk+
yilbTLEfnb9XqaDmaoTTB9KEA0BnnQCUBEW47E9uGSTn+SEBhHC2YSfGEVq4r4fA9YgA4hLQ+f9e
ZTDufarSp3l7acHTGGqMsy0W3PMYJfjzWjL/SgD0aCAsFg1HpOeJZgaZoXazmXd0bIxeSOlAFCtB
fmmIqBZuyyhLLs0POUWfNMj1A9OdV1NRi2Vt6RhXs5afHFiQn8ysiURWy5sBMoD+hko8aEiq0iAa
j7Cv+iz0zvyElPVZQKR6SdJw2pDHYG3zkaucS8lDjp2mY0ktEcyPidxULs4PtDInFG0B0Ee5rigR
XNcKjJ/vdX/sp5bJjyCrs+0/TiKPn880r0spMfOFjvZ/nENhyHCMncomzf30x9HfiyYJY4+lwj/g
36/qe+O8LomTcIPNkfLz9/uQO8cECTIg6Q2HS0CD+v7vzbqYRmbjmUHMSYQNnzExe87bvw7C9POB
lAjOaH4UmVW/qiPoiKqpbrVr9k+end/m1eBMx8egxE41L1rcUpZMoZTtvFj60zv9eeMcNUV5F+bZ
GLPmtWw6LNttjn5TnnnUVEISSARazVuV1CQgldrB3pI7NzXgPNyCz0pUAFiy+A3Lg4pCnfaASNLF
fBAe+mBNWy3bzAdhM2TajN7nKJSpedXpXlRW1t5g9bVPcaN9vfaqyYkYKyknzAc5E/6MtjWCx/mg
ylZ+UA+0z4TeZvcmf56fNykK9+gVdKfmY1SBcSeNS40QJl5sJGFtRcNEfl6kvLkD8j08h0OeXvMq
2c5nhrg77JFu+Q9mvkX8bxaoXT5t9rykuZJem8Tks6jzbtVURnZtSIl9NvznopRsZbmDrRuArcPO
Xs/rSqXUzyA10JLJo+UxcRRzV1PqajvvQX+4P0a5f8nkOeZVYJ9hPiVhRE4l6yJSovYpWjm0Rpxk
fqj18heWZH8/L/mE45DoiMhnXvw6U+aeHFe5mmJwDwAF6FUFDVD3NPQ+UnxLZVVnP+zQIJ8IaTS0
rqm9wUg/j3bnfUyRIDoj851TNvChOjaR9vORnqc8hrmi3UWmh7T/QRyp0BJemy6DtMOpaw2TQxZN
yiGNGma/aWTJZrv70SMoBwcmXky36zGzmQSh6m37rpXA0Nk+9VRF9DAHxpoQ0MI4mSq83ICAjppN
HcfPfF/wFLoBKjy5wWrIJZ3QVLtAM8xWVR8reiDc9fP7vD0oMuMhtAlyN6bAOZRgmyln8hojbVp1
QxK/VXZRolCnE6vjbbz7jg5vlR0YVHSIQarwZKAGO9luDxNIfi6U8U5BEmo3twDEBhLLXmc1POEW
mLCtR+Mb3C7MwGjfFGOMj3XSwVZx+HmjkTJ+eiD94mEafzD6pTEQF/XOhQN6ofdboaJmj77yL7XV
TLegUJ0NUJtg65d5Lf9hrkLuEHp4dmxhK5ex1nKwlROWbD1Fid72yxDVzk/mH/Twkso4JUrlQ9Mx
uEjPz95t4zFzwCCAzNA8HUWMw2eD1tv/enKbwiY5KvorJnhjTbZD/piSqH3VVfHXfGridH6Ofete
B7fztiMibOL79PRVTbzdvAPBnhZQIwgstejavWLmyWpo3fIjSl7mHQLylGRaLu30sKKH3g7wy+SL
GzEg4cF1fnDJMFa15w878H/DxWEig6iO96VyV0UT4d5UOzA2RmYm21EvkhvD5q9zZ45BKkbY58+O
1oc7003iNaKq8AccmNV8ioInBZ1S+KfM1gy4nGW9tHxX/wmylU8m+VnamrUcoTwwoQqts+rivpmP
nOpkiwUPNbnop3U+qrW8EKUw6FOCT+TL87zy3Xc9htc6Pm2s8ckmxttx57/9vEOXODqWNUV9CmK+
5NSRChxSnfKuhb/mHQA5KAuhev3RiKf4VJdU9ufPBtbOgwmA6F3NbPwyRWDuAEGKi6GgkpkPLcac
6Asa5E4aWwRxMgsnfJP4tvlP7PlIvsLJM/bFvBYNcbiLK0rk3zv948/5INfJzP38FzU2LUB+gWrF
ELYHJvHv08XynPNO89m/tszLX6ejspbIaST8IFsPlvOW/3X3r+2RhtxKhM349RbmPb+efX6if7zE
r2fy3LbcksP+9RLmff58HV+Hz2fS+NVQx4zj3zURjuvv1zH/VVhmufv/mI3/O8wG9Al4JP8HzAZw
gV8ff3A5OOALtGF4/zJV04KyYUN6cWyLLf8GbZj/glnvqMxxXNf82vIf0IbxLxMqMlgMsqQMQ/9v
0IbmWi6ZOpZh27qmev8voA0M0hKk8Q/Qhu7A89A0yt7kinm6a3v/DdpI3CbMoZM2uNxK+s4VxbCm
bLxl7SXiJxI4Amr8D7SpAAUx3e+ZHvSXQo25vssdzLB6gysavxRFmj+CxxnW3DTtt2qALpbo5U/T
aKyFCSb56CneeCps5pvzkRajWFVrx9e067ONKUfXHooJGhHa5evUVo8oWHG4Ssa+RwC6mlKFzR+s
wWxOkx7V5zEUDBAIW/moMVg/RG7pXCoDGh/DnHhZK332MardvtIL7RYMVQeyx3coGnLAYD+7geb8
sOwW9U6cQffk2v4muujrOEbw8coEW7NDYRu9FJ7/3Mrz2S3dk7if2qOadtxDfdpdCDLRJ2J00JGA
whYxtejTzwKD/rHc8PVnWOvHhpvLYmSEv/QS1Jn/PmQ+Tj7AVIL0WrSP0D851d/r5xOgOu/3cVrz
EbDr1/Hf+/VAO0D+USf4Pmz+az52/qvBuQpwN8T1UpTJxnB6dVtFNc5z4dwGvgXnXAYB1wZLWdKc
XCf5mLdpJi71KS5+z9sCkxIS4IgEszYHqgyzUIgFdMXlYm11IfikfvhatCar21P6518JLeKCxGJt
NwkNLWoPX9rV8uJOnymHkpY2a1wzxb2jHLIsA6wG89awp/eWx2iVbLlz2MJxzQc1l9H2xd3P/A/f
HNTTfKirjfvALMrLvE0JTbphManZaNoJnE37EwM/fZ351nAazElbK16kEsOO3IT6sg5wMJ7WfqAb
pyEGbJ4FmgUGaerZyqjRV4ZuPdiFd6JU3a59c1To1SLtycQYngtua2t2ic9+rIr1kObpmbpBSS0g
z8+QmIu1kublucgg+/nxWJ19OArrwcyb84BraZ31XnsePOwffuz355Ae7TpzfRhQ8C95NkU905og
M42hwrlwCaf2Fe7nfgyzYWhMQHa96q5gKYKyCjtnpTSOfy50CcmKi/CJMqiFIFCJnhBhIKoMdCRa
WkAvNTazp9B1NMqvffnElYC4DNMlClgfJ+RBSv00CGaUPFv3FKY6PQPN6p+yAPqmb+bT0xACXYR2
pj0VJEJzvtbg2ZCiDUVmIdMHDT0QHE2UL+RypW68p4KXxbO5ypMfI83BQx9eBp9GbGY3MbLfKePZ
hvQSVn3K+ZriElrhCAPBgrDSV83Z0cLusXbT93lJp0R8nv/qHBE+9tH064/1Ez87ytJERv+xoVey
HJ0QCoDvk8y7NAwLNjY00j830HIiptiwxq8N5t/PXagu9SstJl7473XzqSiu6uuyQfjEG9MQ18h3
MHZxtU5MPVvMi98PvpIHa7NToIfL/b4fjMDXVpTktH9smJ+pyCaoJSWS7++d5w1eqoYrxgYM3P8+
1byBpC6Qv5PV/rlBSxJyfULsWPMR32/ET6iPWRahqX9sELZL9xgb058bMtfVFuFIqtofR+QmDhFT
p00+n/77AzR8O2Myq4v19/POxzo1tFpuh9qfG7qcfMrAaEMQpf/5CsxHJHTU8YeTUADqD/FAFu0M
msM3LipLS3HG10yb/C1KqRCWbq2928hiFBVTXD1FygkKt72MTBfTf9WrB2LZSD/G5ujjKPlReQoI
fcf+tAXWqIxRJD9wc1mBN1lmdmJv1aaYNoFT9y+Z6X3ajm9+qiC2PZPmlWbUhHFXiHkqoXZbEuME
tcruYuBE/Fm5g87bDKunPmbw7lONymRZCsH1IZPVqvmhksWrlirWvGTLwhbxDslSl7WvJJ6aTSfS
Hil0kJ6HuUimTQUoPwfgo1w3P8w7NzXqSyHLaomswtUpEkxZcCsCGZmIzCaRJbl52/zgUK9TEeKc
E18kXw+jN/WntNo6miZWkyz4NbL0p1EDVGR9UJeVTVUWCAWVwu9VrSx7BuGjMpcV5Z6hLDUKao4E
uFhfB887GVQmK1minA+eVxEMQWSrLGXOp5/X9bLQaciS5/c6IQuimiyNzsfOz9DIwqmQJdTv8+my
wIqNBz+nfCVf55OFWEWWZL/PZ88FWyq3SRcR5QVNSDna1HYrarzQKcjddukezJXgurXstRjXkfDT
leRz3pzeGjel6ZMOpazHrk6l2E1bm7WHb4HcoLvVKNUKdh4AdNSz9z7V82WtWtOyK+z3egzyu6TS
L4Q2GrtWLnL/RONf4XUbhim71271WnEX5moqNZPy3giVfYszlQBCuZQNVzUupaG8wY2Z+YeACjiE
NZ3MvK7ekjaL7qlV7ymR5nfTrE240HQ+er8d77Rw+m0aKnD0g+lVraL+nOVI8w0FSAJaoOmOmWok
JzIkEJhslDsFIMzLvYgOoSNtuAj+lb7YKIpnPFtRm93S7sOqUv0uNDoowWBfJwAve6wsySJsfX1P
0xvriVcbd2A4yiZqKvILNOVGd049l0HcrOKu5rseD9FKDW17A/wFxbZbJrsgC/q7PaHX1pB14CBi
UUcsJXSVyns5fPSMbU99fIhd/mE6WzOfKfNhe+J9p9kEua0pfo2ZqF5a8LpJNro7BifFYn6fvVZq
m3zSipWZl9Pdr3ldDlCCDcWTYj8iBFjMDzruxb3qeOoduMZbIAyuAEGl3Y0GroemVy8N3IdlXnU9
+gYX+aWi3w2ww1h3hr/m9+0Ondh5MXrGeaPAbWc3IWPTtAjXWqead5Hik4fw3T7Oi65vZQ9qYuhH
pwyDi4NlVYhooyal/9zbSvdi8dwElTn3ajIZzqAU8Hvdvvd95m68slzbCfZfUgPcO/9yFUjNYVxj
qHLuYcNviN4EoM9WOUSmsK9dRSk5sy6msKAMDeLoqMijy7QMj3kfqXvaQyBNfXvv5ZHxqGbnJp+q
U+MF2c5Q+yt5Cw+6FZvHAJ3+2brE1BWOLu1RMvTW+FvNqy2DTbvE2JXceSKzrTaTHRHZg+URFPgj
12+LOuFg7+e/5ofCHCysVWhVVcXa4Eq1FrFDmbY1dxTGhk0Vqp8+ne4lnnUixEfh78c+CPauVHFn
VcjTXKHWWgf0Sypek2Rju/A/whilfU9vdaHS1lmgb2hPOB4d9K/v6FfwMVODriKrWOM76J5j1T5j
1XhrRR69wGchmDRMrng3kACFIf4KJXwyy2lieAnW0KN2W03Ti0mhDXVkvq7sPH/saHUtKLqgH1Ph
IxnUWGHgj5cqwZPSCe8hR3iwCRX9PeihxApHHVckA//og9LYFCPRZM7UnEKvB4VuZz+4ED6K8hnD
1ZjbDMsp3+SeDrfKNYmiKsRCTNVj64ul6gYnuoTTOq7d36VfcEFqho2oBMHthKOYqa2vfL9Yj7ck
NM2NNRDGUGbi54QvLE+ao+fkV9KwPpq8sdaV7/4GI4cxhyKRRxKpr2EBN713dIS/rPHYOOYF1pJY
0RL96AlLGxKMTUpum0thuR+VSHb66GXrQAybwhDqnmb8XqtRXOpEaPkGlWFstDDw9VWbBQureg5B
+zyUdUVaa303Mhr1GkNdLYDkasEjNdFBLHo75gsgvHMa13j1K5sqEF3rtMIH7mLxFBFqnBYv5IDp
ZaOrtJRbaQi3+BoWFAUfPd141KtRWVgxqkasHTUperTtab3DSO83hWdjWCdZ+Zh2068YV5LIr6UA
O1843CVDYl+STn8q9ewcIUME+UMxMB2MfVlNuzJBg+8zeUY/VC0toa2bOPqFriNfJL24iWlYRh74
KdXBhili1EV8TMs+nxywvuXGUPDjSRSD+xCNfY3HvDpNhcAyvyJkb53U8bbvkV8WyaNHyhruRf2Z
K+02HdFnBK09IDwlyIXonYe+RV5C/BXx32KFHddDmhudTr7g65RaGuNKgJdGrW1gr3AVV18B3U04
zZxnYq+ulhIvMlM8dV7yOoSxvsKrfDJbUEd+HCxSq9T3EChwB1i7JCWTotMLcgcpIbpuABDRGtaj
NtXrmLe31PmC2hGsavS50aY8FVWOBBM8I25iE9VCmlP5DkJ7hZenVM3ggZAm9fEauJiVxhdHmAQD
ZCR9pA6q3qwyMVigd1MM+jRB/K55eYKeJD2bXUvwOq9xkQ9ANAPITos+kbx3YiVWXMkdCEPVOstU
vPDB+Dx5+XKkXQFHEMGOVf4VdmqN5pegjgb61b4gogweU76DlhFtlNG86H61SYg4fpy6yViM00TH
oR+IOa2Cg20z9ok0hguD0N6FbpJk5tj92uhL6RL+H/bOa7txJcu2X4QzgAAQAF7pnSjKUFLyBUNp
BO89vv7OYJY5p7pudfd754OGKKUkECbM3mvNxUNu2ZAxwsLAx6Yx1ML0jzZ0allwEhIVuKMJzQxr
8TSc52ku9lXSX4Nc6zZsNDwGq3grYW/ebEOL1wHvwSxZQzoTIalLkbM5mwpWBNK7srPhVmRkfcq9
JXye+MlmF9gY5iHR8whR6TetHWfKPGW1b+piYRdNfRjciTKR3TMcmeJYOMrJWD5MnnwRoQtJXFZf
phDp2QoKd9HqJKl3kw2BjaqA3yY2YVDejxR2ydYJjXSVNJBdTJyYro10tLeak0debuIKIAlmv3Sa
3ljsWjsPv0hcpmCPxoLIrysY3mYx4PankrxjUMaiWp+A5lvruoi48m7eH+fcfOisadqJCgyCY3+b
00OoP+rWYHxmwPaWs+azJtatB36XnpMCGYYsK6qWAoXgVGk918TyuQHxS6fMps34YAbT44T1Piu0
N3+m7Qt8/cGAb7TRerNeIfZviXOrMflQ/F9JC3tXLuTe65/bdC5OhfmTMDrFmk2clTdwN9pB5R76
oT2BJsoftIzGY+rmhyRyICe74tqn3sXWwQkSModrJ3SOfayZy1LP5YNNmspiaEd9Rz1lJ4fWItw2
mVaIoqJTYH9FiT58dElbb02vRudEonKZ/dAyW9+R3llTWKjB7cgcpEIAR5xnvtr2WU8na5if4X9A
22slGY9DAbOp2BQN3AbbxN7p4+PajX7krL0kuFWaU+7zkcUNlN0lASEhV7x4rIip2dplkmz7vHoF
9VLv/QaP4DwZ+8KAcpMqj6AfmDeU1fqjW83ewWvGR+kG+qND+QtI1Kh9j7HrPTsuzfVwbJsHmv/u
cdTwZRNvJ94MS1xBbuUPGLE1MFTC3vK8/qo6HmV6gJeKItmDj//E1AltXqQi0Ag28ItlWIK4NUJN
aUXlRDJniRTVCi9OPzbbksyLRUCXm2dahJuOsxbrCJ1IKNsOtaU9ul3EBx0Fq1p3c2XnldnVyFDc
NFiXGVGZkeuzBiCjYBPFw3OQT+c2aLGy57/KBBXWmGTROi37dNPqLPkNoHgEaJ6KCfN/Z/mIAj3j
A3z5sWlyZ1XVo1xpkmE50uE/FdqwAs2E5XVGM5gIdqsEhaDY1T8HD/G0p9F3QcOsynTUfj4pPIBt
0ZaGLH1o+d3OAN8TsNnyaj1ZBYV9dXvjtbukuVMAF1F9Swt3RG2jrSR1DKTdIoCzTR2X32U6P+Mu
X5SclMXsz59W5m36Rl5No33rJ+nvbY0IiNkEkx62pcp1ZHBQn7GC+dtnvqnYgHmTrn5/g8IMjC/1
f+4foA0XR6/2kRT84xt/+lQoCFddiW7z+0fcoPr9c/eX9783kuyFAVN+/PNv/rvjiAvvVDdzQwH2
L8f3z/9ro9ZbYxXHIKT+TClNlb57P9J//FmhU+gMyED665fZrcn1//Vj/kf9GM/5T/2YJzjo9V+4
5+r//27H2MYfUriW4XiSDsrfWzG2/odj01bRkSoZNF2E+w/muZB/GK5uU5m20dPZhscP/Z15bv1h
ucJjzS+l5XiWJ/5XrRjVaPlTI8akj81f4Z/lsHKwbPHXRowoq7iTHmULvxPYJnPQVlgNau8z0dkB
YEk5gNj4sC6iFc3C6UBmBonVLoZJB27sI2gOxNIvEEWP+Zvlmw22l+7yp/N4+X0wf+ayG+oY/nKM
NrJyV1pSN20O2AAA/2cqezJbRqwnVr1yJ+2VmRREI/Pw2RvxWBS+u49JA4icwFO1McwMY0yVbPWf
j4FL8V8OwVEXyaJrJRzB9fjzIVjE445RrterCtezrpF7b7ivjcIUi9B/rRWcoaD29Tth4HdH79+8
cwH1/l/+LHeFJxxPWBJ6rfMvV6eksOLOTBSrKa1XGcYIL842HU5N1elyERsm5OSGpoU9Ca0TS3tZ
jvsyfhNoxSxgMHOhrcfIJr0yeZ+Cap2jex4t7eZ6gBKcrF3FMvzvrha9wv961DYsf91yLN0Vpq5O
5p8o+jOBZq3V+sRCsht4dcv2lMxecKPATRqrbsmLRfDGzsAEwu4QqX4XVyPw+h5jqJzydx6Ib72I
7V89+S/pLsxRR9dyPifURsC4HKIs3c8p4czpcDQbWHlY6uJoOGsTeHzCvTt7fs6i4qJNxba0wVyo
nX9k3/C17YEgUwEbMUhnIGZq3EBLnQREuhI7FoN7Ka9tP21mbN44XtD6rUMnxoO46DtrM5baTnkE
3KbbC7tYz3JcW3jEnKI4GWx9ZJhvZRXvfG0mp8s8WVYHrs8/xIm+CycUEV8NmSO5DB5LMZ2N8VDE
DqgObL4l/peBbkgebo2u2lQ9iJgXrKrPBJhRGrCOVOI3srIhKKUbmkpPEfxB232svH4XYhhr3AFD
YSVZNhavszHvvVKHKo7+W89fZ8p/pUn1irocVlHwI4YJlKd50evxBT7Hyi4lKQT+rTPAU+GtYwW2
0Ygk0iGBocReOSpuCXMg4saXEt5SK8IDyS3nqXLPQQb3JiqRMpNIW03fWTTsCpFhmGwISphSP0Wu
AGMnOCASRjMcRIsStzZVpQd/sNBvpetYm5dtn6DqHPcIHTeR4W1Q025y+1vaeMu+9s9Nnm6GqEPQ
IrYIg5/Rzi29FLuV3q5bf9pFg025HLee8ShGsa2bYYOtOur38WSSbDBdM6NfWzCqKlJvx7C/huwV
wOyW69i5YDREI0ls4TLgVljYUXRm9XVNLaB3wml/BGxk3Lq+hUVHfcmrxGokA9Mb5qchM5tVRBIK
9uyoPkgNjA4yq5cAhIuN46/Uzq7wNw1ZAgkCFycHjM0blCll/FAaV52iYFpO14bfFdbpj05v1k4T
PFqTfE7S8alGubpQZ3nQs3cHa1+CYc8EV7aY7Qg1GefKktC7bnrEk0Kj2hmtBxiP9Ee/DRmcyGC+
pOx+wf3P3qqdO5yN9a+0Ibga43jTvLnxdLTtZCnbYSfbL01PtmHgbm3qooPBdtrB3EsQeGmbHqZh
rl3fafg4bCuFP1GcfOm89p7zCcSrWmjsQ1jflut8Uqv0RPVm55OqDkmvO3QNSCcDx5BNYnfjre0k
2BImQ4I2YEyStNJoJ2S4jwBQ4ta8II63zWrjJvOOJN8NVIhVW42HSgcNjkozFOG6M6cBhSJkJxNA
Q0ZeLTwum86TaRQLNTTOw7hv4CWTXEd2rP1MSP3Bb1mvhsOxaq2tHivSn750I5KhtEvqnJC5s2/D
YgFZWRM7C/xti+0/BFIxUSj0GnZzobepqI8RabzKq+4J8u9eS8ejHek7dX2zoFriONlDVDXI8OU+
OzgxG5fZOcfldKzbHnAYvYSpeEcwThyvhJ/S5qvYSZalfGvdn1YhV03EoWcZUe3dug6zjbpGk+ED
QiKfsUB+M7f1wiyzc7PtO1CmMlm58fjkj+Nes1IAJNvJQRlX2OCEu3XpwC/AZpJGF78YV3FibUoe
23Z6G8qlWbTkbFq7Aa0Bg+4zu/OvFJPysjOtn4NbPBltOC2SuF+h58IykHH3Bbb7jtPtxWzNJ70l
YtIoVBpwkPya9Y7riCoiCKph1cydhh0V24UX+bjBqHfpBX8qh27ljocwj/dxFu2c0v4Is3CFW0xR
uGSzLG3tsw/8Fz9vLiXnDJDiAJgj0Bz0g/PZHoGt0DhcV5n5oJWPWM5/SOLVFJPHiNBezqa5qIMM
A5CevxhoSEdrC5j9xYDsYWTGIcYBG5nNJreCJyNPt44TH6wIAX+mJe+RLq5AMfe606x79lvozN4g
J2kL4nNp1BGUjVF9MJonM0HjOtQEROQIJMzuI9TJOhmDHfajW4VdvGM8qIS/1XKyTegTRPvJaw5E
abRYSHCLxkCXljpGDtICzVvtZWBIX2McACzvXeNDz7KD3k9kOcSGvxg4e23aOEvClXeJDEu2nu6y
CRsbEAbXSzP1dy2tuYjUFhsNFVsS5ogk8OHCmHGiLz9Lb4XwMgCC+7GlAlsXb05T3szZ20RD/gJO
8qNyoG70drOo9FhNenFGPjq/KkjYZwWh+BYEtOQKiWl9Il8eex1Bl/wOwI2A3LXiNs3Zze3TW518
TkF4SDOy9kTGe4h7YDpkHxIegJ9L85onJ2fIDVN7p+kZWB3v1S3iL7+K1wX0DcgRkEX8llT1frhM
0aGvwi+SAX81bbpPE/I1sUV8daIdgUYQRgh/aFVInPmZ9a0ukmNkpMVKDBF1a7Ojcl7mN8yd4wJ8
TpUVZ7aRaVp8JTnBtg1mW85UbgIBD/2ZLSl5PgFubZhFBkDy3F3EHjCUzE6/zBi/4f209DXvfzR9
0E7jFnfOuit8xsdIkE2JI13GwTqYC8LBbN5llI9XlhiPaTPX1Ha1N8TpQDgy/52n5zu5mA1FKZZp
NnkZEUs1Q6F3MTs+yz7+4bQWtmD4sTEGy42ws4x54EeuIkrxU3/JkF/Valx0G3QHfmWoW73NGay5
K/1ifnBjzJZDxPWUBrb0oKcIXYuUirtZsf6ietkFmxAtNjL6/OLkvGc6pyg7KT4YjPSU62/5FCOe
9EjFE+5PIwIhlfDtruaXxl30pc5fUbJBILjsin3wW5O1Ns8IcJvI2frOuGtk8pwKh+h1C2Cjn91y
P3vAoory0kEL4owfXRiu7FHsTG/8wPMtVo0lf1plfymbeJ/TLacu8qpbXEDWJRsKlSBfvYCd/VeF
1XOBs/+WZd4LNmj68zqQ7yy7ebDEFu7oslzWnqBoAHwwSD1xQAB31dUU/o4HbxlZc7LS6/RUxAmL
IOobU36uezddkq53Ili4xu78Ysq63veps7Vw3q8cbq+pCwGVsKxepejUY+quvSbnBeZKxKyZBZp/
Gr7bwNDiEiJkNs4z82PBzZiI9ey65zSAC0m+oI+BLTpYzC6YRmgVQs4CgrqpLI6gRItHOe3ZGYZP
gySJIvm6P58xDO9ZxUsPxREtfb/URuh0RLzusp5XudoI3U8D/VW2bOpu7odwOcKBDOecEiMnhqRy
+HkGuUjKqGYVl8FIvugpXqy+h90FGwrYwwL1mrqVIMtgis1oZWzV1qcdfjqScnRV351g9kvvPI0x
DS2jNfyDcE69jriG+ObM9bivHWPHU8mIYkTwJTxqxVHRbGVXHU0cqliV+mWlsbyX+fhq2DcrZvqS
JK7gpY6rZd+XLgWihKoq93VAngFtV/PZA+PKoKTz5kXw1fpMQdQe3d7C/FxkF1/QPzPLWIKUyw+z
AcUJi7/Qa3cre2LKXQZNWadfjet+L1KXEZx7Y1aPj98IOKTlp2c0UBJYoFeeYnmoB40qZAY631X6
4YvRp9ep5K/MNQxcz/Eu0TwmLFwdDaggjn/pvRjAsrZ+n0fAJ0DRzJxmTw3EGdWrxq/IqXJfnZ7v
tLFq90T6GqW9uxhs8zBN9fdqIJrKNGByuVD/fWNgsgWvBrc+g3ua3PScGqEeK7ivnl98N/sK2KEu
gI4Fi3aNLmMppE3VOB3F2oKIwJzjs9jXiXDqYTLCqSwQey3MhvkETADRaZT+dI2DJddV49apmXjx
HkOUHR/A1h8GQpql2MHm/aWX0Vfhhl+BAfxasgEac5OFiOy5xaECsHJ9KkqKf60xvUKQHlaUSVlX
wPNJ+WqOvVHE8jKyykokgSMGU0gS8MPKssAZv2ladEp5itvRwUuZYY+iB6p2D7oYP/vS2nlqaqpr
pivdsq4NIJPBoy7O+59cJhrsZRctY14xy4sefxcmlQIem7Tky57FbORXez0d1qkjX/WQicqa8htB
CHiCkv1Qey5SvuiLMioMZqf/CdyDQYhhJjZ4LLIp3IwFLYiMHcE6S6OvpvZeif9c6HRsIXgBqbaB
zgAWy+zqhKKfAZpbhWrqjQdfX6QpZ1ek9mvmtwi1o7f7/ZE2/O6JYZ060g76723UqGsYMv5SDyfL
t1tV+TQPiotvMqE69bUMmnMZu68iSk+lTR1C/TTeppeuWDQyvqmr1HrpyWFWphi5bOuGq2o8RN73
POo25L/dT3DQclyN+6pGh2QyX5OAJT0jfxCr6GMXt5NOWO74PSpIOO0KRv+k5OwXtOrikNMVglFT
J6eZmkcvC5/uZ9gWrA+I6NrnOriiCat5lnyiD0Q7pEf4pIMNPgBSN1LckAx2959xSu+RPufve51q
+WkUKRQX3lPOqVHPj8U1dBkb6o40GZ8J2eiLS6oXkHK49LkawBrup6S41SPHqa6LFhMAqmmUBaqz
DOX30GGyYq97q7r8psX8r7y65dQJzNg/dBCCF21XPvLGqHTl6Zufa0cyqvEXlQ/C7z6z7IXVk1hQ
qJuJNYlPnFS21RUgV7f/hNEjV/jsISb6qzD23kmCeA+Fvrm/g/tbSb3tPFS73AbbmFBFU3ceZd1m
4XnWzxi1J7dFzy1czR+2sL9HMxOFGj7uIwXCrFtnU+0yrcNMB5Tetp5Ot4r1pWW0H8Vsgnqa9l4B
U9Rk3UNozO8HYrAZa9STWeTZ9yZcM8gAFPeTk91yDKYwdjSsTmCsmrw+zdq0I8FzTaJ2mHnLxm2X
CpudttYhHDOAKT2hHkVG40Lfpxo9H0cuB6c9zhKwrpZpIcq28mGIzC+jIilAoyEru185Zm6Txmnb
yafZM9a4CWD+nYh5BV9XsJAEsxx7wRfzw8VgWWRMYk19Ye3aYqOm6ICGYmCnJ7VWFK6GWLox4Ull
a0oE9xUuQqmv2egPdqacrpf7woiM2i8ZhRxf9Vb0wWumtxvC7d+n1oDKXTZP48gCu4GmVALcWYQe
Pd4BzE5u9owBrG1CxsqsZvRRUx8xeLdMi79sCeM5qcg4yG92FnxRRqHVn570OPkKtP4x2qubNRbW
Kphph/L4NakagEFwLCY8oquJuvAiPXdddyiEII/IhvVNQ39ZNz/8BCmBY2T7MIroTo4fmTDWuOo+
B1J9wG3D/2CO3rje/Amx6iltrE0ohnUPtTAmXLtvbmpMLbj8M4dDZ+vi29wpaszQK/9V07VfEJ4u
6tlQT22S1aglGn56pK7DHeCPzaMDUQaJFxkotzrLTl3kvarHJfe6Y5ZFT2pwocOykyNLlPtvjuL8
oka9uk5vfcQkl9g7ijeW9iGc/JZoDwiDdiPArtHV3u73t+fDtgvqbJEV9QapD9D5slzrnkYYGgOy
uoJzBzpfLUaLfPqRThIBWnFR5z/kNgHMuEPyextLePZ5Mz3aJhXqosPaVtbfbZ973dAYg85xLH9p
JktEiEL35z2aILpIp1g6INTZyoc3dbWSnG4QMWsbMKVw1ZqGrrOHIToksS9jP5m28mRgolYDsDof
Y5N82bVzZmpaAaBbA7a7DmH4VerpDbqau5gHuAJd93SvTM8DI5gc5DEo+qs6QfcbRM0mY/AOirha
VWKalnKsfvYDU2kHWAaONI8T4WrU5pnzQVsC1ZwxpBFcuWp7A6+WR2ZAqHNX6V75EhrGkxVwdyHR
Szbqe+R2h5/stxMimN1ljp1zR68deUkAmXCmHYkxnbPqEpCBhJxo4iwUi9EdjwX8tW0fyn1OGXGh
dfKtznoXdBDHUSILDxuO0R7INTQSMreTU6+xzOwaRotszBCwMBdALZsJQ2MWxPCR0FBF+EQeDptG
t9kqp5apZnvStWg91xgL1ahNUACtUEqBivwe7UyNbNE2TD/LhLBszUYCI6uWGuLIzCQ6uYx8rzrE
nf5UwSd0YjjfVl2Fa7+lOPctrmR1aFuAJXGF0GIchhomVgLSxEbkYTBfjpXTX6equtq4NX6EsfMt
oiLm5+MHUEjAxY0wXhty5HEyXoTWoxkliGPjsj4gQ8UudiTswayJGo2Lnf/qOtt8yJxMbsO8+Wki
jXwY1JdGeRJ1GgAk5CuVax91oB+r3ilhWOc5tYj/3K8wVEPirz0TVgiuxMbjCMfRpf7XGryvuU7U
RMANVWU2pcOL+AIcub/RQ2vrollipGduP0g93tQIBxzrWxdWW20QD7ar7+5H839Jyf9NUrIQNGz+
/xauFxCSn39uGd7//9+iksUfJq1BSxc0AHUT0t/f24am/QedKI8dzj9Cj/8clWx4hunYjinADrt0
Xv7WNjT5fYYuXd10obhZgubk361lf2tE/Y62/vdRyYK76K83GFU8XGVSHYThWY7j/ssNxk6wifXM
x1w5PpZzZe6r2T0Ck0w2NdMNk++kdJnIeYuyebAweL6YOUapxHjATSJfPGlqJ7Tj4Ix7oi+VBDQ2
YJJkEV0Zosvct8mmDWLTDgl8GPW+UpHS1vrRk5d7hrvuvCl9Y1Ghek8Sw3+WY7zNu+KRROHgqclD
80GPqKhRKrbfrLkkwBxjzur+Uh+6cFM1WbSKku4xVZLf0pinZYN+7JDE0nybMv1XbBfT+f5NDWOa
o0F6tiMNMjjZfa8Of7tUGuMiivpHeyw+XKW1zXSrPE4OmST3D26lF0ctmgHDK9XwoGTLdecUa7QT
xrZVsmXdLuGJRY57EKm/kDo6Xbr9P+0Z2xropenNQ0UXW6H9rIkZQ3N7KhwTwpEzfxIkmD4JswC/
1g5vZSeAbNlRQbng/nJKDng3MAZ3obOtsVVTzUSr39LuWHdch0fTD9+kOq7Z6rTt/X17tfBQN+ZY
XBXGz6Q0dxyE+1JRbb2QZiTebO/TsMGn1F5pqYT1LVto8Qaxe4l7Pjr5MNIBPQ36WwmN41BaLjV0
9T5rDWC1aDpr3STt8Fg2xjsucCJJwnnYBbE7oS1G72aFwjre3zeROm9DZIP07sxmFwhDUIHWqQWA
timS4UanNrx23kupDFx2YAbP+IF291dtTHwpQpVgnRTde6uk6wXyUrZHGYzZuc3fZO+YBz00s2Wj
XjKS3vQArflQOATUKq08GSbo4uu0WRtDlr0VqKtAzyWCUinSeT/benECa88OZoSvXJgqTiDd0+gp
A2czKRgLcLZpbXqDudJbuQX0Ol1Nk1Ib7EHkrHdcS+phrZHy4iEFWJd6Nl4tD3m7h2IQYxLIFwtP
IS2ZDE6jepmlssW2DlMpBwS+KhVlJq5QY7Nr16lUZD2Va7M9pDVhI/eX0iuuNHC1Ta8qT60OuKYZ
LeeETgmpVTtDtbGG8iyS9tv91VzkW81qjBPrn7MRtfTBzFE8VZmLsyBornVjs+yIBTwl+4db5/m1
Kd8QYnsvGVtfOZTTS846BU3PeGAbOF9+v4qbT4N97gNTXq14PlBDsUH7WU5HhJcsF5ylF7tyN9EI
uQKArdcDXjq6ojM1IxBBrZ9wq+WuC+auiK9yDIw9gUv18v5dkYnm1Drji9PbK6lzYwRlarLaiM+z
ghN1yQi70fz5+1ve2D7Vk7XpUm+ZjJgRzVpAOapRIrJSOd9flUNgUsPRtUMWA3YqQrIXo4JKn8Gj
4iiMksxph4QuD1PUDVCVCi5DZmGiEm0XPlGJ2xaJ9E94QklM9TxqNjMuwZK/qylOU6XQTZbxrSAZ
8CLmaRO7vnyVTvRSuhJfoHo1ARBcYCIZD/dvIt2ii+dxV7VyXPkQJl/xpMCSmjsWZHwPPmIKCyaO
zwG4pV69un+pnUo4G0P0ZChwlZxTyk6+k+yFJpLXKUqddcT7i3UUxiQA9K8pB4lqTzs4jJ0uOO92
CbA17jL9xU/D7nVAVK9A0MNJNvVLVtEL7s3chteh7ovayTYwAWgw1T3Og7x/IiHwNWr9jzoX3TLq
W+xqgL0m/VbaoP1Ikh5XHZuua9I/m6CFXzWF+sqDI7tdwnJLq3rCkLkHXDxBSLlSfiJak1VyPe56
SDxUGSt305SxdgjZmT6wHwParOuHcDbMq1VmtJwrL/uKnkl6a5+JtqK+WtSKIxsfBkUzu38IFeEs
HoZ4iawkOxRNlB/unzkg9oMSNpqhOGqT4qXdPzMUQ+3+WXfnqgFYu79yK3qFYgY/qZhsKcVioaXh
wU365JRAwOvgfe/zzvIeBJCYroz0w9ANIXKBbzqpPVrhZE8ij5ujNTpXeu7DJUj3cTThxkp9Yzlo
kbXK9NKgJ8+HDuloRZYmWkxqzw2JIk9d0wz72gribaW7yTX2p1sAxnNPA6PekpD+GE9O8Z7owl93
Cac5bafx0Cu+HfB3UHcKFnG01YehUCS8OxTv/rpSb00DmWcrdl5Ar4FyMzy9UpH1xjtjT9H2aMv8
GshjUhQ+rKneuVdkvlQx+iAY5gzmcPsIdeneO8yqiuhnTLD92BFtBxHHj32Wnvoa70Ab9OFS84ty
QF1jYThIQ2jwChw4Q5x8qKG97vKseL1/KY4JGLdFOq3wjVuHf35w+1pf5SU4R2uO6p2AY7yJHYm5
VWbIJrRpEdH7+4yULtHzzOioMTg/50X4i9rX/Gm2DVJev562wUjuUQVMbqHB3lgwu2YPpqw89n6l
0Zz08TFxLapETAR+ZMEXNryI3JZuXns40AkyctIHuIEbT5TNsSuLiLxoMyn2shJXsy0HBtwGlptO
b4G2OsySQhlOGPznIdA/KAUvXSvWP1FB6atw6MfjaDryRO7W0VbRlXjMPLBlz5jFSNN0ZXcd5pjk
EmNcuvSjXsPcHxaEWQ23Rm/fADEubM3SiMJ05WxuSnrixzhs3oGneIxkEiMnPnY2VO30rSimgC5A
O1F4Yf8VDV21LJsG8e5gzbuevmtUGD196k6/yIaJtE2n6nVs8Va5tT28G+2hC+cfVVPDmzEk7wNg
sNdnEHJKW2VOTI/KJ7cn5afaGlNUvORT21ObicwfPHRdEtAPhhA6h7BCJ0UNjfLvKX2tCZioB1Q0
Yge5TIfuQRLcDG/ktfaIKKCYSWkCmx1Y1pKaejMr4wSM9KGM1rWMW4JN0N17NjWDyieep1vGKL07
DcS6RjlqyZh9DGT0PTVBo4oBSrXsI+rDXkP50Lf3Mf2oreLt5r2O/zklH8GoDiCkWQ6l6Qeo1+fU
EulTE9N1Uu1HJEVohLLNVGpf7GL9pd2nz5Ywqb0GX0E0XuHjHCmOvctaz7dNmg0U1rLHqbY4S+lj
A6RZi7qTLZ/yJCEGU4wvU+iwa+U/aiUeQa9PH6gI9Qc3p1Pv5Fwt2sPvQ4+JjS7BUBnWRrcHe+MU
6Dm6Gch96M4EGgLbwTtb7qw2OToOvYgB8xJRTIl7EX26rm0U3T5LgT5CtjPi00JBXi7HLi33g4oN
bcTnMLAOYAGCsycjr2QO3GjdwWxfIiGPWWOEyVlXH+6fjV5M5S6mh9XHLB1iT0vOZlMnZ1c3knPj
WwPeoJ4I6bhuDk7GhBc0+iG2alYik39x6mk4MoRs+hHVuxY0W/QwK9MytFU+lfqqws/0ZA3DOzOB
sao6EtKsmKcrLMAg04+LT78/5CXlWTPbxIEoDlNDMuj9w/1lgKp5wSgM3NdOisOYZSh7LCWMD/wd
bhHciBWOyNE2DeQvc7yOp/Bssd/OZoJ0nEDXwTWyyZ9S0KH6j9mZ/WXZ5x8zBQjKWC4pO+15HEkr
QkfcEaEJpJdmdtdlw06X9mlITO3BVgTkKiMc1zICsXbbrF8xVtA614z0VMunuts4nTU9jKEqEEsE
FkFZUeKfvHDTOzq/d2bKbVCMHxM/ejUHYraU9M8tMwMqFx1etFqYgiCIe4HR4ebUyJeP8oXPEEmG
wcmHzLEbJjM9WP7BErJ6EA3BB0NBdVS2pJpbY70bi9bfzJH1I8wMsdBGjcDm6RyH9mdpmQ609+Hc
kNr77CQNkqOjbyQTkmaC//C0WbiIEyabFoB73Pnw+DzaXWH9RFCz2I8Tgh6NG3UhJ7ayQb+ZzLLe
tD0GG6cxjJPlMm1aFmFpwpfgkWs2dhk5lAsiORBktRl3qMWkpXft3poHIioIceFGOva+ly7wUwaX
lKE4mjxrz7guFib5V7hjCd4VMrm4zUgiRM/0O+fPFOGSB6Of6VvXYcP0z4xA7W0T6P5wFnZuLgBl
ErttQgQUc+yup8oOVqYIukUPOZDI1/yxavRwgyumQoMgDuSHZEtnFivT6btTFDg/OrM3jnMG7LGP
yGMLM8FGK6uvracbB+m3/mLKlUa3860Dc1N8xMT5ZmNR2Zgz5H47hRqZO2UBGovFtMmq2iZVJUzb
Lci5b5KkpkirbZQyqLZmWqZrrF39sSxJd+CuSY9mpJ7+SXMWtaYIr7P/EPUkv3WuRfIiywKBDW3V
aj5ChKYT2CXrFTkQLT49UAF50vhnkHkfRh1E0K1Qt4eRj3ZfYlMyprbduQRWJRkR3G6uD+u4xHU2
w80Ae4EqBzPWngUX9s2EqI3j/YM/9rDuCr3flAF735BiyRKHSb5ukf6vKDL03EVEH5WpfPDp12F9
Kr+DZ/1wuz7Za7AfFlY3d1u9DexH3Qu/RaSN7Nuce1KEJhkbBqJekcBX9kS/SwD+ne4ftGrYhYmJ
gKcGXiDbFoBt1mCIxv7gaSHJZ1ahbazEPredoJeem357oGLpWOx+Elp5dE3oynuBu5nqLoT41p7Z
DuQkFNf2g4WgYcFkj8+ubMkjreiUZkn+nGnEhzAxrz3yHfa+5nBvB9XZBu60zEHi7xjmq80gxlct
1AkzKkvnwuR6NivrNA5dt0e5VSyj2v2Of/Zcuj5bl5CEt6HNljp282epYQfBeXtw/h9757EjubJl
2V+pH2CBmrRhO52uPbTIyAmRksKoaTSKr6/F+96k0GigUOOeJK5MEeE0Httn77Xr4M6IuD5hAr92
uYGNVTjxKFSGpEKjPVasO+/F9DCZQbnH5I3TuItWPRLjg9WyMsAc3Y6MBZ9SVXbZAwvjh4IO1lO3
NAd/ShkjZ1vvrYq++YFnxrYwfNQ8OMcx0HFoE57tGIpo1XP/TtuZGbbP0mrFzRNE9fy8OTC+d/cs
X5mG7fSVa1TxuuLeQB0Pn7IB7K+zotnAL6vRMVpbvVc0eeBTL80jkvHDPNFYzjKc30JBPg07JQCS
4gDDncWPRpHI56WLmkX1sTsRoA8A5vnWI5GmVzu0/as0QzaweF6tvNYHO8sAKZvN3ZKDz8ZxEbdB
2ucuuViYkF5TZTAIzvLC7oGQpt1iPeybza6NixPjngYY3DR0ChDjLuLwNVmkH8Fv2Pgc4GiygiBW
1VbmrQmT15XS0dhYuKrxxccnZ5HNl5TLeEubXS0AFDsq6p8CvipPBQP/veoyRhIn3XyY2X6CY/LQ
gomgUq/Yz542b5kHPdKkmHVwzZ2lsASFHsjoDEZdPsx4iDPqTAq4+9YcdBeYFsckXPHay7o9sXG7
EOHtH1KTwkzlhiNG9Fpeh+oRpoC40Nxo0cJSPfdsAp+Gcb6XfmlHgJbo9Et9DPuzfSeP+rVk9g9V
ouslpU97XTr9DRtrih3d/gmNeU9I0b12hRfZwCWpSfJeWpj3XACCaCjlYTDL/qIX/YnwbZ0Cy/tl
FXRB1RknW51/VbOJR4A2WrUVKOJUsx7wmFHRMhFJpe8DTNUzI/+bSo2fequkn6w5fR6n5gU57NRZ
Wbuf2wrDvGv86HMGzZ4nClA19Rw6C1975bQnuSzzrqwMui56KSIP9h+VTNQe0RLz4HXG7zlfwodm
rv/9w4uv8LD6vY+BEy/1i5u2gKbcp9nkyEGJ6WIZFBXhbvLFw5AWZxIIT7WWMaZTvSto6ov8IXvH
zne22bBYPT7X9hue2B8cO1a09MMeFzkEDVf9WPp90qnyo3OgzpMMK2px7GkX27ej/143yR/LJtBM
bnC2WON4wfBeqRWyeTjhsG2ZjwLQMzLxL04aBoeR9rg+LpRtfKOlB6ZUTt9c8YY19VA5uflqjRQ2
NWFrR7Y5/C0a+0NTbXBurROKqNilvUhPnQ65SYwNWExaGLBXkyK2SDs69NCyLs3gKxQ3PkeTUaNr
Ca9mYA2a4zK8NvSkRibR1hgti++Uz8QUivEd57za6Sn9LhJnOhnUUONSOTleQ0ukT+d3QjFJKa1q
t9gT3abFzqCkgaEeY126TlegeDvdjWU8VHqIy27cmnQbBA1lcXY6txYGD1Yq75AW4IklAQXKi10q
YtEBc0cqTFS4Its2MgnNRWNf/gn8+nVI8oVfgw0cv0/sjoF9mLRLIVd+HAReoKWavoAXUTymOVBh
stjusy+mu4H9Gkl0PIO6D+2cZvsOCZjt145bTLKfqALY+SWGnJZm9AQ+/KVbXIK/K2oxacdIjqyt
l803NY3iBrjU/6yMl25NPpxVB0ezVN9SsThR7/rFngRwtNpWeiSe+DFBsyX/9uVkxa+V61c02Obj
ih95ktQTYeqjkpp4KXlr5Da8X/b4Jw19ov141AzPPnmB+dqFXX2AqnDAX/N9aL0XIuPWxbDEa1e7
fyaDo77afP1uQXPEuNJRE3JJZZF/gvf9B97M1XAmnGhBzmkQ5gerXy5+H3pnSm2ug0PzGOmV42RS
3G3wuY90jiU2UU2c+zbFIJQpWA7VNMS/UZmho6YMbNTvZjuZl/ZBpivNhG36HejC71F5I0Yhsr+9
YkXYqS93BP2b2iXdGTkPXZOn2Lw5fzuJn3fpyfKZVJERJmh48dPmsDrJK70iz6xX24u0kJAGl4Ah
tjYKjPfwWFQUUAZcZwL6fr7+oqn3wRwRvyX4FCKEI1iLvj75FK5HqJZcFOg3Fwn3eMo5VYX5vPUr
yhbby1Db4sxhRJeHF7Y8R/bB9nveMuQpe9YYlhOuZx/zE0ZHzAyMjuyPPVuucUD/hpX0620wF8x/
ffV5LGaFdV1eyYwYkREQRe51djbzLoRVxInaiw6D8xB8zi4SEnNdekS+fDUrW5/9vvEfUBGwntm6
j31jKvdzmdAWeQqzjB2nTUPnwAFcVbTXassaGYW2KLFTxJ32XjCf9TsJ5AYvM+N1YcgTcP3m1c8B
wFh9ZWMbd25JSexnNXQaJ3YJZqX/QcOeA2I1ewBnQatNWzyzSP+jOi+4JDr41ecKvyvIv5g6swXn
zGH2oEct3rJi6mh7rC6ts1OaLrIlD7gh8F8CAW32qqZjYDVeKLmnLEVKHuuWxKy9EjVJoabZSJQ7
c6BmPJS8u2wqoW0x/HCD/mO2+ffKGO2Infg/5ad7r/GKPcToIeZpzI6icsmOBz+wtdo7LVrvOjn9
Z5aQJ2rYHASI59Bk9TOZpXCvh+asfXxdkEzQimhtC8ETrnP2UC/BAzANkjNAYYPa/B1KJZik6uOY
efgcuZiz5R/0MaAwFLwyi+p1SHbS3ZycfNPiuQITylf+yaBnHSUK71RmvGRC/GkWyRkB2YCyx+Vm
dMQ/8t/FsPCI1Ua19/2RvXk48RVdVRvZ2HhO7iK715zewC6giS9dmq+lGfH09sq7h7wb1wwBkD19
g3qw5eZticyMqy3vxgqesXCP00qipsIyachQIGJuz5oCH9XaMFBO2gjh05YmzWfmkNFg/8blfes7
nvuJHjiyyEc8KZubk3eCWsSVrDolg33i7Lg5Njd6Vgg5jJTHTyy2x9d26sE6a0gD4IcvIvTPQ0FG
q0rM+ygRGoppfgrtJ8vhkt2lnTiEIXWAaqz8Q0I5I+f5WGFnQcRZsEmcUBb+pFnfHnjpHGbS1Q9w
mg9LM4WbobY8moLmKuC88z71TotpxyDtTCz8KeCYzGSaASy2U9S5X/1V/gJCvkQhwhDuMMI3sCTK
tRxfmBf7c+4O3/vaxHxtGBC8B/thssVXpyTNlUaAM8d1vEs3kkoBZFM3k39cDCrl89HD6R86r2Xp
kv5A3lnr5XOZgWmtmF0w55p/pg0XtqUWRj4iAdHG2HIgeaMZ1ygJDyJv4nGxOmR7Fq0NpZtFOFl8
8J3D4CaALZQ974aCp7YOP/MfwGHpxDYD/4SEi3rp9t+aDcJRDwKqgMquaVuxFEuWnejoCvTyAIt5
CvRLrfqWzP1RYT84Jax7sLwQVi+/gF4Ehy5PnuniXe6wZ7j+k7aIZLj+MDSg53yCBIQwxNVQnwI5
OodgSu/gIQ9uDnRk1PYLmsCydxLi5Jn02D0sF+bMOXZI0BFYWX7rkoLcIptuiqEudKZ75y3B3pZ9
ESe086SuhI0xdi/eENQxqQ5ahwv1CfiC3hscwFaOYSVrWFVnHX+eIWhvyiEchiYTcpK3PIjq6Glb
3aWshgN+PuIgDYtkG83UhlTckLNZjN916341/XJjd48+4ddXAv7zjhmUjsGggVbZe9+toPiLwQqy
eWO/0EpB6a1U1GnxDpqLtXupqV4lQIO0NwK75kL7JYuc4VWXiOg2hpcJb6WjJMiKCcFJv1ulpOc6
D3cmt8JDISXFdFwe6vREaEzxescNWiueqGmir4DnCFNic6s1HVph7l90lp8I4GzDaZOezbYsdm4d
FPtucRz8mkNDetB610lSXHON7tPA5cwza5cLoyc6scWJQSlTIUR6ZlmP2jM4rbCBlgiwIXNH6X/1
DsJ2mk37ltr0W7HwG+JMY7adiZmECVxO4V/dsaY+M8lOgpEYLzo8Nn+FEUWugGqJ0fxbGoyytIqn
Ryc1OSTTnefmZ1wwYOz5zq/9QIqldWiX4xlld8wCYuVPhV1iL2zRs7rtofGYgF2qlKZVR9P7pbtj
4Q5o8VSMS04lw2PJuBlHU/dOWKm6CKKNqocCxsspOHV297AKJNSx5Z2ZNsklpn5N8eIxscz25gvL
uunklMUXzcgbA4VRg1sEsYd1JRbTJZrHFsJYzbadEKbLhcXqdq4Ofs7YZ90J+tmyAgfKZjxumYRv
NEheuNWcvEnrSjrDfy41LcRd8zLRDwclhm8WKIi9tXWTVCp5Kqd6Lxtcfq3RPJssCR+6ASt2K8Zz
CAEsLrfKHJvCtZIG4rJN/Qi6xeYIpSSjXMq3vrXttyGhtt1q9sLz2u8CEC04m73gTohuTguBQHgi
BoOne04fsWiuZG/5RnpB+jA1jjjJkU+G5NNwnB3jrMc0OAWdYUb0g71VQzfG6NmPs+nvxw0cEYwE
UPFNvY+wd6MmoHK7pxkGte3cqCK95VltH9Drs/2M27RVxres5Q1LHxrRE4mUjxWYtrWR6ox0fcfC
VxyM0CCMU229Wt6PkUEwSpR486TL476qq4ZpclgMCDOrC5w2kAz07b62smTvo/inPU++o5lglOhu
wpgfU/TBIQvWF73MIL4oHEG4IHKph00wf0DFetvyWWBLys9lYa6zutQ8szG6d4o/k7/QkL1M9LsF
EmAHXQpx61DF2PXfNXkdnhKRxM403IuygQJhV0D2KH3JGhLA/Qp5ZuWySzBSErQt3iQ5mE2bUo8z
wI6F2Z0e9zsoxKfxs67FnQYz7zSP7fesTEWcpfOLEPVwWWizSgvMob2X0eWwZNsrrvIvLmtr377M
NLhE5ZJyJ/A/HcofuFZBiSOu4jCA1JFb2Yd0XdK48kgvwo6iXzfIkZKy8JzZK+/iFKnG6GAQm/Nh
HlFI87D4VrjO24QThcvPPO+CabG4Vwl3V3vZk220ydPI+xY1yWnW5Kfl4RFwVsh8PiIchwi3VTCG
7FXbMCpdywR2215Dvz6HZrN8LwwUq/RnJRf/PnWgXIopI3uNDdyp/Okm0pExwSw6JokMD5LtWCfF
8i6mbfnLF8FwEBxwdFq6e9t3GooT/ajsA+/GTv9ki8nGHMAcQJaq5t8ZZ2pXINd1C6EoYf4KwuEj
9bjSG1kzR8ydx7y2EZHY9TISrV8sHNLLbJV/ZTE6aM7t6xwQzUpMfB9LO3yOXUu3UAijzehTpLzh
WzrK1zZILwG1VYuHqBkssJIwgu7skGKp3vf+YAr763CRnBL7Ys3J3ULYvqlifF/NojmRaotDSzq3
oB+dG1Fw4+LDnkkxMYvGat57axOSaN+w0rfVrcdYEbAw/U5SYTV9Zq7J+gf07rnXhXVcbJJgbGmP
xbYogj6dbYs0TvDcEN+gyWKaN07I0+bfcXHjde3GvQkWjQrmbo+O+QHAaSd64AmW81IJqsTtuN64
amIjrMHvrkGreXsOiuuUrOaVjxZLQbhsHYC2FlBbUvN9mTZ2W7PWpEvFj2CjuiHGP+PKdC33N03X
3/GZloiMcb3R4DRYuA483LBx4gKAcWFQv0KcviOrHpoKpvhGliOE4h7ndwFwztnIc/bGoGuB0WW9
CRIOPF0Opm7eeHUr4DoFwK4FZJdsRDtGYzfaUgFhIcU1p5Cb0FDbvrig8JKNiZcCx+OlxZAPLU9v
yegSgF4bQNIzNLitFLhetVH2xg23xzS9a4T53BeTw90yr/ZGhvgMXNqKuo3YN4Huc2wYft26vnml
vFIPhi2fxkOoENlTu5H/mn8xAOUr/SPlWW18wKIV33KAgQjP+qXbGILrRhMMwQr67GLYDfORgjfI
sbJEemMQphuN0Nu4hD6AQrGRCseNWZi5r+7GMAzw9CK0ple9wDecNtKh2JiHHfDDaaMgruAQ4XMc
srHfwqqQEgOQifXGTjQ3qOI/P8iNrPjPX6mNtpiAXVzAL2YuHMaGT5m1kRk9EI3exmpkVNsygOBc
O3UXr5ioqkdroztypUBUn16Hjfs4bATI/29l/Z/Qb+yNTfL/trK+17n68/s//k//4+d/xFXe/1B/
hv/ubOV//zcMx/9PB6BJGAR0ZtuYSMGH/KubAEyO5xBmCxwX5zJQHP7Nv7sJAOKYAGpcQnQ2H0d3
Kwz4t7PVtv8Tm7PDlURY/wsgTuD8X6wXH+Pt5my1As/EKmv9d+t01cEi10k6EuskeorewCI+LEyu
jl255/HxPuaZucsPsT4QkTQjj4VMVGduHhtwHQZ8HC6Dpm8MD6vlzXQgO1+4U3uAV8VDCGlr104C
nmALEcvvoGDUY/IKbr6Patf4WTT4kNyE84A9z2Pd+GE0zcQV1fKU+u51EgV+FYIUGKCIh+bLn9TH
qGUMCZe22O3kX4KCzm7Vyad2ug+Xhf8u9JI/bil+rpz6EbMLZfQhzPfJ0TE8i7/hBINFZwS+3ET9
KewGad0s9qSv3R3XsTmomsjVCBh2Uz476/CYdbTEN7VE+BJndv9eiKnAoG7h5On6M6xKgAF+KE9m
srxVYhD3YDSvEsxdAYMhHosl5MtYI+sw9i5b+3pmeqid1sjgn5Od6SROH8/bNxNfxam8J0P2Vq6a
PvaxuA2Innu/VVZcLZQ8+vRzN5xLu/KLO3H9MKZvXdexDWM5qZTxqMXq7VybLbffg+RTMuGtPHcr
71lSJuvgkKMKm6/1X9W70Gi3xYQvK7qFxQxOhk4AVE84nTHCwHCpm4AidGgQO9dZDrbTWTDQEn6r
vfebaYRvtlSXwHKrvbKgDHpUO0RTWlbcjJZ4wX4ZGZZVR4U5gPRlvVICrZDaaS/aHk+rV9y5xm4a
mt+f/NE69u7oHZULNll7fpx3uHCGQkwwBkmBl2++F7qHJAzK40pDzED+I6qpgx8mhw1d1bzw81Bo
39JBO/Cps+RXcMq9+ndVhLylTDBJpUsRu/bH2K6ne8JnER+E8Zfeqb03pKRvK2cnefRYcYT7xpMs
EJM2jd1KV3jqJta0OXlXhVjQ2t1WlAhlZlnUCZGTshuI5lN1mBOu0NvFMp49wnxp1e/ZeR1Lrtzk
8xEtewip/YtwZj+Wtv5rLPPr1Omry7y7L9fwJcxoAm70xHXHX39UfZGc/FJ+1F7+XLngr7OkH5E4
KH/O1ufeNFwu7LnYg3e9NGJzAvINdbcG0DHRqMFQ8dhaQBmgBdNcm+bE5OikVNc1BbPWhI4Yi8I/
OQvsA8NwUNiG5uhmRQhLF4OY9On7mSlR7uuA8BxxsdVBLhzULG8trfFuRmVj5/H/NqwJSqJpu7Kw
X2XaF+x5uZBtP0m9dNmpL/CTipYApJAGj7xlHAenl/AaVPDQbz84qf26aPNb8A+Hf7LHx4qsCEYc
Kpftncqtn+VQR6b2yRuhVo50Tu+qZdqn7gi6dJYnbpdk/Zs12AOoimY7yC8laWAYQ3VcBGQQWdVF
FhQbJrAG1E4QKhCUNAzO4h5mI42vAbZP52+Ty0+m97vkiGmbFNsPuVxgB3mP4n5G0n+uMX323F0J
vYynavaJFIOc3vcgbDD4t58jrWoHPkHrzk+6X6zbSrlSeon+thN+e86zYlf7PCadg6RdZ3z9xGhB
T8pBiQTw702uVIpk+14x1cKrwQ20jTd5ihC/OjsgQRccSNQYDFxO8J3+mD3xPrUGKltLm/oE1T5K
CWGdbD2+HZqsYO9FLgtbYeUcwBPfOl99GLX9O6iGNy44hO7zMO6ajorkEdpnYiM7wHuEyT05M5TS
y2J02yf5AdhRGkmPcGyOOh+6RnrSnYpUYLAeFAW3GXCTg7tmPDErY2+y0qa9TWco1TrlYequeOmL
Q9nrD2N0xrg0JLZZwZfAGUekuIqmXUncyRrt/YLJcTdxUuvU+qCBYzeZkhQwBbQ0nkPqLpfgcWqb
L2S2GJYJXnPvqsIFQZNq2qhB2Rx1Cd/Bqz/pYzEiuxXPxeQ9FLPLNdghz89vL3JclIOMV0Q3tNey
SL+GULu7dpvabVzumTd/zwHPSimWvZ/PcEBM+cChVx/tYX2t1uR7P4Ry7w9oLon61QfIc7hfERpQ
Y0t0sg6odGQok0e1elsLgg81u6yoTNZr47d/PXrSozz9TFcv2zmLhRye+zWQD+ue6JZDHAYndhHg
kuYaXhSe4xwyDDn3IJZSIYKsYDSS4o89Jr9bf1AH3dN3IHDjryzJEWcWEyYE+JkomAK9m2cgP54Y
bywf5b6veIKD9clXwceQlHSkM43EfY/jqdt8z6KnsGJGuIdupd6nFGVOzt/LJEMvq7+Dfk84Kakf
blKFTD1gNE5JzaFahB7nTXA3euvqdQ3+qRWQ6ayah0IRDTWlsy/W+WWcuIZgsnf3Eh1WD/58dHqe
a09+NNUzxJ2f4ODuISIEtoCJfOxSR0EC7xSfseGVp3mu/sKSdg6OJWipB5zktLgCzJBe8C7oT7Ku
KeIzP5Yu51jEZshXV6rXec4B1lR1wQ/fhiDBMZMjfbDVvglWZUCVSohySXhwbREFqfUnLLBrzM74
FqwYnFv7qV0IPI9y8+yzkSCVj0s2pPxB8RPjsyJMImPXlBep5hOZ/71FNGgAdtOWJOSNFf9PDcOy
dvh1HPGH1sM/c8CepuLyDaqZF2jIkeP1lGdP3A/nGayEyVZPJB1nJ5wQXBXGI2fxraphSEFb2eVV
wWrRI9rcex+2SL4tgfc4d+bH9l9Iex5YCJhBlAnzy7Py96G6aP4IwVwTUVy9gf+1OTbTMkaW8vW+
bMCcUs8Tp9v7qJ9e2bn+8lJYiPZYPKaa95/1GgwzqnhlYWlpii/EYxEpSWKiX+qzdPNXdisfM7Yf
orXDxtD+xWV82uXe+JlcxGicpef+nHMkHHbpy26QtIaO0232QujjkrqDsErurfuXD8l3Icx+lxVU
B8t0OiyuayAgk/11mxE5cjgtQ0Jl+zg/uwrFnYcvddFZVzMTe16JvwI0dgO5mtcH7x1BgXE99NvC
qL9P5izgQfkPtlOE139+UGH4PiCaHv/5O2ARGYdESpyqxbLoZ4V5ocwcpVzilYQDdfGKZr1wOG/G
2rQj5s9Yv1v80rqpdXjzbWHc6hxXZLoIFNRtFMRdRMbHO6ak1ievPtmj551n306iwC04+AIYDXyd
ojFkFVyIk7/482MH/8SbKLkfGHPSb0xDf7Fy5We/6qqTQ3MA1hZbY9BDsV7SBVYRCYV9ABM4ThjB
74ki7BlmPKdrYcaFEyTYMh0AU2SUewbWfaUZfrLaq7hSE/0xOKm45lcXPH5xsUFaKhvSWJA90nL0
Q4QyuPaGQ0y4C/6otA+vKFebStx6p4Jcxm5lAIzlHLWzgRpU+Pa+tnNC/GEZkEoOSAqX+hZ+zIiH
d7/KXwdv8V8hsMPPtvDT8Db97lUhm0F1cgvLeXKy2n2Acb8PuzaPgqrNDn2FdWPikVr96lZgvLob
Q1UDLHYQCsgeH3SoHgqrgRrvTnFehPj9yNhDpGhvchrPruRXAwvMUZ/iVGsU27mxpK6h3cySXBnS
U0PNLqwl7t6MUZKSjXgIAHnUTvfoZny4e230h5SUw5HqIOLWKbX28x88RsFtxKv9huUB21qwHACo
lccmbczbNORM1Cn/3DTpmqipeoOd5mM1TItnrhH0xFXl8KzoEBHCfiPsAnJ4VNPbhvorU+A4fkkI
F28nHSHhT7dX1m5AbAMXEBLz99g2eZyTeLfAUGTJg1hONTgXghdhGOMwtiBwZVFOh8jV6tYaR2Tp
R3aeqZsN8k/b9J+gvs9Ezk4Ot6ho4Eg6zhzwXlonEaVA3y0WPWxeqne74aIj9fSVWs6VFrdu17bF
V2HhVh18bCgSwCD1YFkSLSUybgFsSo6lvc+83I39YT0jYWIXHgtefVN7NVL9lQzlNSx4FSnJ289E
cKXJPN+VZvdXerRhtrhTDB7mGELUwgg7nbPRghFtLumHyT1BWtPeMc/VbFgnrGML6ajlwU4I3q2G
WZ7F9mFWDbJdWg3hs16FH1FU36CUSu/Z6LgJO23yY/CT8HEAxInE74/n1Ka0vbC9AJvXg9GM+jSN
0PyrpVXAYIVCYwRIMXX1cU6y9NKBWcfNxxvE6oxlH7AejipAbRc+8vi0fes8OK5kzSsHfI1ELFQi
xt8eyR7bYn2GzMOIkVF+pzmnXgom4oOfzdaVAIt3nVKWP4HPWiR18uzJb508xkjsvwTI3dEkkcFn
Z6qvvtm2e2MMcCT0VJUnjhVPNURVsJDblpmcuWhz660jBNcGVQ28a2hjKsaml7piZ8zcf2m7Bve+
TsV3h6sHLt0fpUifWfOxGPTL8ZS3Un2RHdoBt9J0OD8OTaUu1dgHzEuWeuPuGVdrSK7MSx+h3orI
9H3j1rFj4iFkHNLCvi+6eaxG3d4q33ahY111Bz/fJPn2vALnjksV7Dpe4O+seLbjUt4MvzcO9mw2
Ub96967znP3Q4mxg+4yzil/rMBJzPS3yYAy/ES36mzvnF3PQ/lkNfhMVXTly7SWitOjQxWLj0be4
FPdwrMu40+whZ6ns+2rwoqUVILg5m/YfOixFbbTap3UdXseFm1Ke1Fxk8+JKjXSAS7c3zrniu+nW
8mT18oWvX/ZM2CAhHrWOh9Je3fs4m7+LYM1elhUeYxWI/J2tcs7ucvzREuNEDjEXjNLeSaklea30
/IuRuWUZCip0wncj4tBMz9uGgMY2V9IKnpd3XQ1YoLUk9lhq7+I6Pbulxu/irurgrdGiN3oGt4pc
Vr+8Orl36VwdsfAGxzol2pdmHAFDw7vYNgsmC1wlsRhlf9hcDI9TwkZatcM58AzxtPjZBt5mUuhr
593ICgzJGWBUMne7aetY9nNGbxIZTwOsxk11KA7bzwVyI8z39my5jyUiKQONX8UdjqSHyWkebFb/
l8qGa7XmsjjLrr90wh3jsS2Jl2Tb9dijgIKf1sfiFTjHkLdpPEk1xpQhvijyAqfBMYzbkla/0NRw
kRf6kTqoySaJlrnqwiX3Z9Mg84z/JDf8YDp7fMk5ZCYXlX2xgS7BqMCZIcvTkk6cVDRWyCV0TiJv
u0Nt408lQIoJ2qB2DRORwGtjzye/tl6aLgzeZY6JA8QZd4mlfSw7z7+gbme31fnRwMc7NEtZxJkO
vQNBSWrdTOarXlsnA5faqa3d/olpC7Q59RasVPue+ijT2DWMKTeZ2nMEap/HUGeMIqoOHjtXK05S
LAVG4z1jLSP1U62gkwm4njKN+SUcHUI3buudFSfgtTOgpgA+8ADAsc/wA+sn9/Ke73TmH0I1w00Y
DdixrIh6mURVNVCvUI5vg003WZRq79uChghnY33HlqaugaXUFWfVcm49PW+ZVF7FDk8qIO9T1/AR
GUYnpS4RgTBnTj9gh8kj3TjlF21Sv3sNOtcyOJdsksNPCzo7TDH8cFNRvIn8zCbEfMEpoU6l12Mp
9UaNEDFOsQhC8SRs9ZL0Ja8vespjtoBZ1DYkaMXcuUfNBChpvlrn77Oy3205631mtT+LYJT3gBYc
PG5AFdfuFuLpg2ZXPLCFgj2aGx1/hgILyWziCqOm6jFIWXQ547ZpSKb5YE3GsW6RLjrHlLd//qpx
l2flJ/qUJmt19zHKE9tCmq9C2DqrJ9bD1E/VnrKk/KqDZO9sz4DyWHPWn10oI0Ekj2CSV5/XoXPY
XhWbrQjF0zMJljiifqqXRWAixetCQ6jBmzw/jzk7YNFMh2b+nK3u1o/L9LiCyEQ+sHuQHTS6+KMw
cDdzmudk27YipPBGwTnLQM9Cc7OW2IOgwCVRpsigKRtJtzKv9lIlu1CGJPe97GebTvKWo2U4BlhG
bKvySxskOfza/y3L5WgznaxFnZ11mDBg9yHmZ4ObY6jeGsbuuYBP43fYde0lHIjKYdcIZb4ByQzr
ycn9Z0pe8ttqFQMfYZKLibg0m4WHvSgZRF88Ajppdxj/m7O3UG7DS2I+h2rEt8kuDqcAZ1MbdP2L
mRY7vWTZm6vfUp7+J38QBZXnmHimvijejXYzkDm/Qzcc4pl6jt004OIO14yrpkduCiwTNUsq7z6I
iDZFOl20mYVHfEIvLu+8twwa+4gFJxY5VxRTWnjnTRGVrR3srHXwXsfJOU14029BWPo0LS3Ok859
QIDGhAujgEw9wWuxOFsOgcsfkfol7mwr05VYhPNS6/fZUNmtGBWZb9W8G13LCGWt09m32Ijxzw7g
qCtu7d2zzqzfXKohVvZutu89d7MwfdaOf6skITRJpvuAXxkYrjbTay0tsL7MiIpNZkRdy3ik+8M4
iuFWm8p5a0wPFWGok0tZSkQ8K8iuelU5leAW4AidsUUc3M+eW6BOjI+gJFZVTQpeQeeujy4xpQRI
+3WgcTcsZ/2UCFcd/BEnpDvp8qpnCnvmrHs0c1FfmtGFgA5j64QB5EVK55jRHRTT7sWtvKYEtnDg
TlvYm6JFJ9YpUTTZItX4h9bERdIWizrrPPsQNRxUqpAhVbU50dllNB6XWRssZEfaZ1YY/STlbRhk
JFqTAWcpS/aUiy0/fcpjk0FrHWzj3K8mg/ugQXgYe6XIGM4/1FIZRzNU3tnt5oqpw4eFgY1wp6vJ
vRBXABxtGT/Y2Mq9of+LvfPajVtLt/WrbJzrzQbDnOQksM9N5SipSsGWbwjZlplz5tOfj3J3L1vu
tnffH2ChYHuVVCyGGf5/jG+Q16oRKLONyI8/5kl9hwaDu3JAZ1yo5sAu1b+dzP5LkLQEF7XdiCLa
zy4mdaauvAtD+6Mdej2VG3JOOrJheul6+yzQn7ueNUIi0J1jfphrVS6gvNweV4GWNrdlRqVK5PA4
yS9h86nSVR35eC6QqtFxnIE380+VaRpskUgKaMjJZe6PrcQEilpH7TFveoMopwGi6eE6p5fFNQpx
cJhUJKb2YB47RZAk9a6I1qdlINPySU6gPIKU4s7Kv/ZNxjwVme0WJMitZlvecaqCl5rd3RYF2ixb
QE/bQQ0A9AzLUrV6ddco+yWHI7JTbtJuAatBb6zip36eKLSJwjIrUO8mkPeec25V4B46slTdwJ7O
by9z/WcTFbI8ZEpc/FJ390PZR3u3sfYDtT/koUIVh7cX8BbE/Pl4/nJddFtaFHd1O3bfdNYitE7C
L01Fw7x1sv7eNrAaVb7tHrGGu8eS2Yolm9PdewH4LAly7ovkNFRl2H/LBv+ucuP8Wa9MnErCaO76
3kuoPUTTPgC8dDNkurVybOE85Zn2eRpDPpNeDiAj6j3UV1s6IY9ygsqLSEA/T6aOtcejgWw1TXPx
JvRqBaWYT+EYHd+OuLaDLZs28WL2KliKoW+vXRwiHU3b6AjqHr9aiADBRJD4ILCJLDIh6q8Vzbu3
H7cs75E9RfBRWeiDWXR3tzD1nB0aCLULeXhu3/7H21v8IHhq57NUTxSCgWx8pcqN7amspgeskWKt
RCHYcPPBluoQJ/K4X98O6+0AZRBt387SWCNuN/P+k5MazbJXorm8fcU0rMvD29cO8j5bT1jvH/0w
iimL1+K1itdvRzyfN3c+gaNorZUk2eemHcdxn0QpylW9bO7eTn7soNWdr2sWP7GVx1eN0get1PxC
GevEAIMqkC3/cBrmF2ccvqYg1DZBNe8D3t749j/++pG3PyH69dY48avvb3n7Bd9/19u7//qFb+/u
mC2mUR3/+k1vf/rhM97eZuGwRcxXxxRv58N695nf355PGiWIyrn/65e9fZO3N7//OpGjdl7r1Pt/
eVTzF/7+E9Qxo1UC8Zgm0T9ORQHXhWOYz9Lb7377FXHdJQdDK9bv/v3tHT9+n7cfS8xPVuZm2/eH
9cO7Lfw/6wKR3t+/7T+vzA/v+eubYmOJkrhkyTGfn7/+/d3ROAE6VbOWM7b8H1/nh4P76+dqG/Wd
aSYf/vqntz+9v55Nmk6r/46EnYhM81kij11wePMrlbThGPzXqZOHD6K/pp2Tr2r647u4oirSaGA0
3v4aTLgWxqHf9fU38spZIFMwX+BtlyfJznuRGnoJFrubDsTpdRitMLb+oEP4O7rqp/SYf0FCw6pn
O7quhFSO/S5DxYZkVTiRloPIjxCvi/IcMY5BoZMXC4riDt2amqUpi6FLP8SAdRcQduur3/hI7Lum
A6xYXhIWD9+haP823MWYdQTvEG0ckbQJ8UFu4Lr2O50BLHaZeyDapEWKiB3KbmeQmHdnJNNt2RlX
Dcy+LqxjEVXByZLxlVKMOP7+7PwS/yMRVXBOXGkyPZn6u2Moc9NObPqhK7ILRNGkx9JGPKuFc8JY
+HnC5LrHOim5tlm8/88/Wrq2lIghhKmrd5E6bVXbok8NProkumNs2V5a1K+gAkq80uOxa0kpyYv2
4rhl+IevPStJ3p17mEpCOBKhuGuTU/Pzua9KraBoaRaIfJddNJbPg8siUlInsatU2xgK4if9cDp3
HCJLEg/JYNi1a9c3Vw753r8/Ff8i4cjVbdMCo6ZcSuHvL4MzWVbcj12x6nVD7dpA3EjWdHu3rAH1
Zvk2Uc3Wz7DdLTCtgnFCdegC/u9nuN/vD+XXG8IVQrfm1b2hBPKXn09M58VxL6WsV0lt0FOjQbIo
0gphcyCQT8bxfmqEs9Kt9pG1Y/qH8zDfbT8/Ea5Qlm0SegS8znLmq/blBVO9X//f/2P8d+643YhH
gea6GMmsrqzPvV3re9dnNYqurP2u5fq3TyB5XO8/zuYeQBsopWFyK/78cZ5vqiLTgxahKGZLcm2J
/5TFl9bUn5C3njwfruTvz67xa6ATd5viQ7EqO5Zuzqf/h28YdD12z6FrV4bF1mkyEQZXAT2QyMpu
PYpBFDDja2fTK+t9ctgh9Od4vrepplHyYbdmam53+/tjMv/FWYd17ipdccU5qHfPAuHOVjExyKxc
JKTbptXqY1+avKQ0m8ssUruoGLax9BmkyviChtbaxyhcDWqA13TMaWozYt4VfVTQ8aZFqhJNPw6j
gDCmIZuuI6FvkkJVO6KKEzmRnsGcu7bbuqXt6v/hHrJ+ebSheOno9rHHMbgh0/35FFemBPlZNhWc
edQNvRPv4sCOD1ZLRTuTylpV5Bym5mB9IGjzk1s8a1kabluVED/T2LsEZoSO6PkpoUq6CI30RZV4
XhtHoY9qKTHZpnkGMugeyG5z8KLKam/q8smFw7MzE53UhLwdFxVRR8uuh26P11wh6+nluorz9e+v
nfhlcoMICObcsnWXyc12331ZFn8G5IsEvTXSqUXhZxNWihRNZ4bjPwdI8WmY/zSVzVqm8XT8XEmS
igY4hCnC5/shw/9T26ZzGDNGPJWoB4smBlX1Q+V/NIfS2LrUZUl2xS/iENdYBhiRc/NBG/WWjISw
2CSzNyV0aXvbaGcDw/ZJ0woAEMHTWAZ1HW2CrG8pVdkU+gpE2NJBRwTfMHrE8fl1CmsQ2Hn+EULL
TZrQB/79GfpVzKdbumtbtuWaEp7mu2ccEXY4pbHfrKaxhh8xOOP67dvQ4o7XhgDm0+QcDzUv/w/P
lfXL8EJenSWAcQpdICV8P8eIpPGZequGNkKE9WYMXuWk31oUlI6Fp537rAvWjfLtLVIYZDgjicsI
kqlk1mj+fIe2C+lD7hYhPF6ywhbr3HamowwKg+7eMN34AeOIaSKoylO1S+0SqCVtc/Qe9s1o9I+2
hPdEFDRMAI0aZgaIc2mWsdiz6dzTrImP7MRZWqoh3WQKwS5+NfGHG/TXmc1GHjGHHM5zChPbfH1+
GPBs5r3QVmPDU2d156i9N5wCm4MoBdnQHnlwLtUgR3bAA1VLIk+I6qjGHrRhEoxXv78XjF+viMUy
0CVmwIZZylP588HUyoEVF1MriAaj3pL4c/WSrLzDAFp/SOcV3jRXWFQLvKjItVdCQ+O9DPxPHYvl
RYhUPukT2ixwIBed06k/TL2/jMOUHkyDBQkrVe5XOR/9D6dqdEi+JWi3WcVWsrcTk/nB4CaNIc2s
OjfL/vRk/DpQciKgbc1rILa1Myz2x88DUJUPsccgjEf8Fun+3h0m5+K3WnvJdDRIwVutLAxB/6kQ
sVaGK6CzasRkBkotC7+QDNp41ynnKdQbpBoTVRLLKM/OKm+S/HvUapl5+yBvkRZ40tqyrvtIchiZ
aH4E9bW34Tt5UjuME5wDqfp5CvIBJjNSF0F7IwnYDbiFLn0ICcUT8ZOVi1MlcFGmzeDd9qZ9bapk
2HcGm9x+CggnxqcJTxJinKzdkriLWTObhqfGzsPnrN4wC2L8NVJ/T72zWICSKbdi9G9Kh4SnMjSj
XT3pxbMDo8IN/PHOGPpT2BXZvdAr1DpBvrVIxlw3RoatzXx07KEneNFs75n2welEendvC9xdWeW1
J9rIKH+En+4DCx0nvMoLU9e6Qbt2nBw68hCyhj9c1hkx/POqhjWNMCwaCpbBCuP9iEfLUJv6oMGN
gYRhY4OKWnWDOXfqIa3EGXU+XWEkcYt6mxiSEFu0bcu2K1f1hMaBIio+RtPB2RgGkMfxmWy8OM/u
GimCLxYoyox2QNYE3V0/dO7290/oHHn6y8EzTAhbsABlRTZ/uR+eARpImMWNsF+NAfYrCLusPqNr
0wj9ZGAVW2i6qhAc1l+xmiE87hwD3c5nqwDeuGAJTebIBNWwKWd7Tbn2i8LYJyk+Nr+AsDqOZbwH
v5/uouArMXXaieBEDSF1CxFlSqq1qUgPhBlb/2EUNP/FoyZs6biYLOf9jvPuayXkbdlsIZFmltGt
UarqpCAJEm8OjcEhjNuYo0Asavhh9egHeCid+DXHt3xbOenemXNPZB3j/xb2tNR69KaEIarSLQEz
uZ/clq08nKLPgOuz5dsF+f/k7j+RuyVzw7+3O3x4rZv/Wrxk8U8eh/lnvnscYHTjYnAdnb297TgY
Gv7hcbDE35QyTMEwwwz03f3wd48DiG7JvQ9WiUBem2AnNgf/oHcbf2OPLFmks5wDJ2fK/4TeLY15
Sf/DRouSB79eSiKETRuJhvtul4fAqKzcQBFqFEXl56YlbKaFYcXTNlWQWmoR+mtQXGw6ocrd53Y4
q8sD7cUJbYxdOrHxLEiqU1uO8mz0sXaizZhtm1rzz8W856fJ2463WZGYap14jpWsKqQtpLyXPvnk
aRnDr4y1AW4S9AA0zXD2h6mHmjG+wirKWKylE95kmG/Klo+pDK0FXX7gqFby4sbhy9i1r0TFPmuJ
f9QcAA+jcXRLdY5te1Op6Fpn+R11xXvszq84qqCo+LPrcV4NnfAL4k3TjlHfPg5F9KAnRDEFAbi9
kRVXZpF4Ny+nizOspifW+Puu0c8dU0ReuwjRC+0TpVK84L7xyTDyk1212RJ8+Vnxr8uoNz5QcVn3
4A4spyY2QjTbsW0wJ3kVgI0CHF7/2Ap7i29v40LekYFDgZq9khc51zQrTsbUXbXI3AG7vTWT8IQ/
7GOIKzNTzdE2881QlxsTeo3Xg8Bsi3WS4mltRzJUol3kE+ZEzx1YEHnsraJNqHtk3DqdvmcmfGWl
uW2T+CKIyhXZl9B6UcSTB9qqi9U+sTTW8O2OCXcLcXQf97OiKdpNqXHfshjTc/ueux5ZknwYOphL
UXwZPJe9RntiV7HXA1bwBbmGiaPD2Czk51HZ+A0hJEcefLGuhHbZLHHGrULBR8zc95Y2mSAbK7Ie
hyEghE8bMF/Hm0mfdiCLV1Sy922MbQFZKhKoa6DchzBq93U6fS5G8mr1COJasRVq2PfxeJBxsjIz
7SWMAabSF/RC8zIHICet2CNvX4ewtGrRPoXwdWAdM9iPtw4Fn9EraTH5+9bPO1SvNd4HYkmbLjy0
eIlBCmHY8aM4WhW9BkgOcnDQ6I96wboQuPPEJgKlOhl+z0Gh71plbe3KuyQm3E+nMQ5SBYei97xF
McgvmqGuetcdAo1YmB51HHoXlLamxP+hPbM/f6iGnoiQ8qxp6Lr1oSYXrQN7FM+AGvzcHyUhsl2h
H0clP7f5GCAhyjdlol3xIO0M6QoiCodXFlY31GWv9YQDVqbPIzpQ5peHqJwzV5P8GR7tpi2TW3xY
zJbOp1QNYhF07jM6rr0P6UXpdgNAPz+BtDjUbU0/K8fKGH+D2fu1MkbOlIgpCjj+pwrH4ADqFZEn
QuTJEYpwIMgtKfyRCj21QwcqlCQAp731lcRdqM/1i0mSiuGFF6cvSQt0B0KnJkJI/AYtulvAIbLu
WkHySw12KEMkucgUpkgpy8cpK2/w7+8rJ9lNBcIuOCfIGItlBAZyXbGH3Uxx7J0L3QtW2J+qi41x
6eIGRrY3Ozu+IP6PLgVD+KEy3Iw1WpbceqxOTyzujmwa1U4fjOwCUI0wvXyA4Dunu5IO1Nx4WE1B
bGbJjC+105tykM4t7C4QfkF5zQF6M1bZtxE8fDJr7PbU2+GLj9KtqPSIqoeCswKrCT1uPq9gcBAF
gWfR2cKNm7Y5GiIzuo0UmNK+dONVlGKhyKvqIgTkzRwpj5Ubt/g6AwTOFYwHaoEwgbIFY72/RH/0
7I/yg6+l4ASt7HOE/ZoeB5v7KPRfwPEgV9XFkULFZ4axeEF7/YW9BUUbzW/xDKgGdLB+aZ0hRvrQ
7y1hnxE4SwYTh4vjpuMhJ+dlrRv+i+6Wn+ZoVUr+x8QeMWBbn+PUv+/cdBco/zpE7r0eOJfQaj7G
E4p5oXNDIzjhGUd0uRxcvF+WNbtWC6QdpWDwlej0DhAsysUQ2EhFokzuurC5srvYRQkpRA2I1Ug8
2cOw6wPmDYue4xJZL1LqjBYi5u+la02oijE0azZ7ZaQTAYx0Uqb7AsE4PtbnxvexmNW4DSKdCKiy
L4wPvUVZNxfFTvWWti4D8JeoiWa0FhpkE57zsmX1iwHj0WroVjiGtm/SCT0pjKVlIGsyArQyOteG
eB5MuP49O/tF6ljhcuzH6NomGaUhVVR3IRjvhZ6Y0PQY7ldS4CMC5pR8qXIdu7svaowfaJHQy8wV
GTxhydCDFggmvVy2dPow7bnOjULXdOwsh9sVWsc+M6SxSXXEx21YZsuyKIDElPGtKyIsPNgNIg8o
ZJO3G1mNO1uE3zSyt3vfeO4d7YaUyGLFRvFG6hqIVgzmyWQepJffVE44gXqNQq5H/KWkwYWfp8K5
LU3AEvlwQ8fim0Wg2B1lTbQYiFd6SkTuBOghj6DaU+RQaNA8SNdILIH7yzT/WrfZRfnw6Lo0yB+B
S6cvsVvmQCzAySqJ4xk1lkpW5cyAJMcx+2qRuveQVMxqCc/GFonIeIiGcvyG6T6VC3ADOaCa3GnJ
PI2YA9KYPHWvdJ7QkkBBdHii//OV8TnkotT5t+Z/5gX1l7wg0MUPmrdglb/+9pCn/Pf+LT/9BNkr
f1+Sr16al5/+sn5z517a12q8vtZt8v23E9Myv/N/+z//6/V/5fG1aVH9+0Xv82v6mv204J3f/3dT
r8C6a1s6lXswV3hmWbt+N/UK829sRnXdQcxqSZdy2D9NvYb7N103MfqyQcZzYtssQ/++4DX4KZMW
Dd0Q4kRolhv/yYL3/XrXoqhNh0sqWiyG0H9ptVElHq3MxnFij+ReaDmaGWey/S1l9fDsY2MLIlpQ
c9VAeCNwWWg+f9gCGu+rO/MhUBqeq5HKkJb+rlLr1RCU3w5B1SEOMYJkKJO2aGud+GoZ1TZEqUnw
7tQcwgTkHWD0G5y3IVyjJt+aWaatI0/tXailm9Bw/lB6er/tfn9w7/YDZZZj6Y1IA3WzBHB37ScH
16niTe6G2aqIWLVpjmxJ7Ov/UCT9pRFHhcI2LEm4oCkMw533PD9u+H3TG3zhkiOMCgvxDShF8Cld
vGXLgQev6e9EDCgtH8YbQPvsd9XXkXDkD1lKbFhfA9T+4Y6++74F+rFbzEbqp50Rdwo8DxMXE/0Q
qnHi3fF4Za2CFI0RYsmyPGZFdB1Z/ZDMTI9SaGbDyj4ejxO0gxg73xnoWkVLvCQ1Tv8m0cR+SMpo
Uet6v9Th0qGwpGvSdu12MkWAcw5DTMV2cZ86Wryy8mhY945l3Qlyun//RX7pLs9fROn46Tm9rkVS
088nljKr6mD2uKyX9IdeZdGaAPIOZRf0eRMB+841CILGYNbuoxkhMmQYJO0/ld9/qf++HQaFcMOg
3urQ7f75MGgg+x1yJRejVnNs9Ny6M6n6Rthbd4kFOBl9vjNEyR6jRripU0RzKQZQ3/hj7fd9WYwD
mffbDEPQAgRX9+cDSWz0pnZKunNT2Pe1W8TnyQMMHBXIQzWXtSJgk1ObjB8mHK8LUUfjto98iKhs
PO9/f23Md9tvbrK544jSia2wYPv97qS0WB9BrhN5GZs88yUR0bkCXFoMQ3mbOfhL3L77kIWVRWFa
azfEOOibrDJeY4tyVT21/aIfjBFOpZ9usU5ktDT4ZQ5Ss8+shlde9IenYi5k/FgvmA+Y5ePcFzYZ
Klh4/3zy2sLOoh4TGERVpMJYP/SjsORtT9twIcp+OJVl97GwmuIopFkcuzu3wegzldqeuD7t4g/I
IdtwSO8KxJ9baTZgKVPm5U50VxmY9S0i1bdUFsTVaFOiKHAw56GzdKZE3c3+ri4aim0soMYXrirO
wwR3oKiIk8rd0jkOTXMa9Tmegoh1EkJS1DVQyzb61L+CkXFOdQrgVfONRSRQ4QWzdaU3u0MpzTtR
5eEOYfpRlf3rNHjZgZMZ3SZxqGHiTOql1vY20C2ylH9/G/zSvJvrs7SBuRkpBjHTvb8NEgJUlN3a
JKVwyWc4j4DCvsELi4MRZD2LoII04A6xNawudPxpf0Lf5Zw6iCynzAweM9c80E+SRHg49kLVuraC
vx8R7d0Nl3G8KVE7b8NocvagUGlf6kfiUrRvyFs9o9NXPqaQTTBqT7Cdn9tOkwwU0VE30w/ktw7Q
1v2N17HaNWVa7ycEt+FXWan8UQ7VtPE1f1opOFIHIBOnIqqffn96fumVc3pIQKUpolg6OBTNfr7p
gFiZ4FxLG8GsvA26pr6pmxmwlJG043bKehir6YtbA/+kts9JBPgN3FCQWFM6JE9DjjZj29r//qh+
oYNwVCYdLYpwtsmMPoNIfpywCrN1qq430agQKnLrdC4oSTJH2iLzwKcbJgjOkPpF8QyGVn+pOuDJ
4WBt/NHwzyBVn5VDGnlncEPL+EZTo1rGBH8Rfw4sNnT6bq1rpk6du1InnI8YSXT92NfDURV4u82+
e/blCNHPU9aN64UD7HQHnKBPDpKG4pe1+XQp++oR1Yr0CVt3ZfUH7cy8yPtxMBCMpFQOdVtwCnTx
i3aG3L+cnanFpAgX+KSbCS0REmAiu4A88QaW1L92WuseEy3Z1o0V7npyOEL00wFFmGm0j1ZEitHs
f+B5jCx/RzdwuMtHMzh7sSFBU1vnpnR8Gp4UNJwQlKthNeZGGsUNzqFbL3N14KPG6u3nRpF9MlKh
DlGtf7Kz8K6JQuNo9sYrMCVjy/4t2EdoOHFf1k8SPNfKMDMXAhg65dqdvENFeV1lVn3suholhj8t
41Zk7L6Jp58i/1qmojsk3AqLQozDHQrJdlGXBSm4I+GpUabvCp8aUScTtUk77ePvb7hfJ3JuONjX
BuIgYdDif/cY6IQxl+1ggZOO0q8RkZ4HDwcTwamq2pLmbu/S0BW3GOTNbT/S1Gn6BvID/Mw/rBH/
xfPIFMBYNXcoTSbTd4vEkNtxDr/jzg+O+iCgCntUJiXGeTxjcoGfN9kjVoeLXRYUAfV4ZwfWt0mO
8kFalU6Al/mHEfT9am2+FSEJmTQxabSTQ/luUg871QrNyMl1rQil7XLzJWUCWXphNdx1LQQP6n76
FoWEsxAYyOGvhliz65mYZkhxDF33psqrcMtu1tp3LGDgzYAFaAr2mcIpQvJQIZJVae1sy8G7ROnk
r8b4AgsT+Mnvr7NJvebnBwv0kcNYp0weLpMz/L5z58mk0yuiXhaja7M/Js4qLOoRwo45HehWOsvR
ngZoiDTnxiLxt6VTFduwbeRqrK0UPyrl5NTpPsqgss65E9sbqz/i1XMqTPUFvscr24dNl2j5baPR
6hWi0U5hz86/Lc4muvObZCooaHQgbwPtYgfdsKjc9uKEMsI6FxdXqPjky6sW+TXb7bdsvSnSdmPp
ZtRuZz9zkqB3EBivvYI6H7Yf5QSzV5f0WaWi7kSFGrO2ZI6X6PPtoLc/Tr24jqKNvuHzLoKXsRbq
i12HIeNLBdpIaue2DLKH0aTh3OLHiLWY8IzRPnCbScoBPqwLPa/OLqjEJQvAveZq5vfvS7mHG2dP
ympJkgfWozAlYDnpcntZVlZ9rpyPZtX5G7+sgFJ6yU0fVR2o7YIYZIBzd7mA/YGtfFlrRnBblnBf
CmocKDbrCMLzbVkkr22QlrgHiOmyDf2JoZHWwHBtsH9+DFrSWER44w8Y5nM7TvZ1MT4VPYR3Cs0x
iRTGvUcf3TVXAh3HORAU4lysCquqQFwXU446RLRNxjrKHmw7j9a98WB4IrqjoFrtMttAMNYaFNlr
Wt8hEnLa8rTSB9oVC6uWXwkKqDEpCANTtoIcMYijl68sxAtL7BzBXWRoUD9TOuh2DqiUY/fsnnMH
NXaVD7u8y77kaqiJD83WIumpr0XlbNrLwkvijuEFLFYDWbfbWqjwd8oq8ifdBU2Ue4M86K61xxOV
3jFbUhMddJidHYEFExh6YjTJYA31ntaK7b82UaXt3Gbg1jf97pqCUrlGNYYmY46tyQPSeQKtuxly
Ud2QGGCK8Pz24kzwdVrlfs3dSFtiGaI+7dWQkprkrjKE/4r84OzwJC6TvM5uZ3R9D8H1OUVC3xJ3
YyWh9xRnRngK2HnjZNaoGzrBc6Klj2FObGFK9iu3z961EDext2gPxHxnJweO5qawZEZAjXpWKQmJ
Oj/3Gb/7qm9OaIs7fLmwn+JOfDGHID86mqDpO+PCiyI8lZS+V5ofD6um2ltRI/aRHmPt7umXTbYL
k3GWYihGIc/DIlzaiD3dSRcHb9IeRlDGR3qKyDN1ku0meHgHzLQXjR3nMSB6RuqVvakbUn983Qav
52vqVFYp/uKiPCKH6jZ9E0D/yI320LFp2EdZTyrGkN/4Vc/WW2C/ZpSo12mPJcwm13UzDgbFSKqi
fH9QHar3yUqA2ORKC2zjfGRWjIBiiqt+PTaleajs/lo7JQQPTYf/74M+E5hViaUZD645ygUsYfxD
rZKHwv1qNjylhKxNC0cn/Suc5g8K1MbFaH0027bfuDmBTs2kPvUi1HZsDQClO/gknUGQ9zIfgBhG
C2hBAlQFZekSMoRYleiaYB+AxSqJvxzD1rwG5WUK7Q8RAcUn7pDwHoVDvsf7V5UoQ2xZFQ+9ZzXH
KMzO3tA86kExfXFk+Qyw3X+MqSIbXn7XMzjXjTZcWaJTMY/TAX2ub53douSFLaweUINGaJFsxkxp
54pV9jkp6QOVcXIn9AbKY6tqQPZYq2EAjwCzOhOWAy+6lcNOiQDOkDsPwAp/Px7OBt5KO03ODi0P
to2ivSmI4FhUIWNkKPTgPnZysksjtleOWE55oE5pFx1i0YY30notZFQfwBK4c907fYYTvY4bS302
AZgv9TouThF0GOzVJuiNqjzynOv7OCJJsjcvodMGpxIYDoFig3sdY3jAcDCoZ2TdZ2IdMS3dq6rs
vqEVFYlGPAP8uW2pmJQaXIzEOgR3SdS493bQ2keJ5RJj+Oeqza2Lb2yLiUdjyAp3TVmiYbArzomb
sMIzX9MOVx3UYIyjqT9eu7L6jMYhOvU6k17rE9qYGuKp9kB1mBZNlBq3MIZKlZwmCeK5yOR0jIbW
XWZqvCuaOLxxRBUD8cWWa8OUPoamRHbeY74EspCfPTHWO9O3vybESB0HAjwXLh2xzTi6zqq19eRq
uuGaeZYCeCK0c16o6Dx63rnv4uFsQFzCk6MtMm65hUcM4AYr4pqtnzzSdjAXBGpIonxI+9OD/F6v
qUV2oRrW0hwUdB1bLaYsaInYwHTpRnOoqXFX1JB78vnxy8gehRVYfxmV/2lKOgsKzbF2qD0TPJSr
+6KIjdUwjyM9WWAAqO/VEEvk9dpOtVBwpvDFLsNpT38UhEqmLsqKgNJlk34fT7ctNYvdUFCzB91X
rlsEDJsmA3Cd90n0EFgVqQ/xqtWls5fc6QsNr/qGnkANA6UEguuzWvb7CNxthwiVyYWxcSB6srCw
+ddmWF9VJHZFsqlsK/tKW+MTwTxLk5vgWlskc+um+hCRWH80hPGFIevVL2kMD14Zb1U5faDvQ0h9
FqqNp83QXnBqWpt4D42mP6TefSXBp7R26J4ad241Ak7O7RrreUjwG6pl4gplm69yoa/6YjIhnNU+
gid4fAPZsosig5/I4ipjUJYzQKl2tx3NfUd1+U42oLy44wZ0Y4X5UNlrT5Pi1PrpQ1ixe++CGFeU
YNXNHDOs9cIjiDVpytvYNZpVoXkObFhtNrdE5QdMOp8qs0F2NTkF7RYfWDVBewsSMByUwwXT+NjT
GA8cJHYTlvPJbZxl35E52HCBhIWzmy7PlhGHSIrcEIu0eOUWl9s6HIOdcKKKnKoaF2g8d7Gs8SMq
CpvmTVaeK1lvoNpW1xR7oN836UWkvbONDR4f1x5WYNH8hyjO0X5NZo1/STMWJLRHO992zDsfK2rn
+A9+57B4SMIr3HlR+MVt3iGWIyoxWKYwv5cF1cDnqCSDqG/KXcPabfc2Pmk9yxMo2HOpMWNxg/rz
+vbidNm615UNM41ALEOTJAvEQgZLR6uGNV3q5OzkqVgZmnhCf/nqmzXpKVPLsF2R6dwBkIoSd7gn
VH24V0GwDUC03EWRRFgbKhZVtTo7Vb8oYzJb2Uk65rmP033t+eSiz3URQ/YE6pjpGc0ZseADkCmk
n2pVJvVZn13YwNEveQvPDjMoKg6nna7ugIKgSQiva4ohOktaduTVJNMm7fPqoDwYl0aTHTVSCm/t
mGw3Ha7Tc2IFy0jva4hZlgSa0IaP1agRY18YxA4OPlT4xlSX8UArwtp7ju/C6XDY6KtPvl90920A
/YOOfICSUj5rLleh8bprO/nWRwP8IQwCDOxT1i0pnmj3ZaJy0odGcz/aeKc18htp5MWScWhRGNWM
5XDkVuT2OdKmYZ+YUj8bQye2diu+giFwztb80tMU2Ba68zGOdh54/aMmfVp1hBcOEwuchcHyZF3L
wltktAeTrkIXrxeldkuqR0BeqQ6Mh6zVsAi62/ifLwDpoYC5eUG9kmzlCmHcXy+J126jHB1uqXe0
ghvd24w4hs5ZY9TnAHakxWWxNfsxMVp1NJo6PiLh+DTWiXk3/wEUhotzPgYQRj7Yg5Z5xR4gAntE
PN6sGC2byaYYj2qA05E5UDVC7tZVWcXihLCwDnTrYs85osSsqvVQSvdCVemJCJceXlCcQX7sgTGi
OIW4ElBK8xzQHXR1WYOQtMTtHdqfSq9dsqjBCt9GH7tmNE8lwJy9FxrbVIXBIi8jhqTwqxv9P/bO
Y8l1bcuuv1KhPirgTUMdGHqbZGYys4M46eC9x9drkOfqnfueqiRVUxGKcy8jQYKbsBt7rzXXmH74
4rtTuwA6YyfV1O36FAMGDmT0HMR3yp/aHDoFH8xeTNunakK3akZPHHzznq03l1xE5UltqYnu8Fd9
LI0ixpMGVlmcMh1TroIJRYvzDWbDNrok+pB+ZaLqN5VflHeUdqhgGC34VeWNWH4oXZOtkzbVLs0s
09uYUQX+3py2VPyB/Qw4PJoUXHTfB1g55j9UY4ybqJmms9hlntFp6qFry/mMRUsMALccCRdaXm7N
sGYYryM8awPFzc3+2KZBdhQasJQNTmTrUIe/gkToWI+APmpF1E/CIBDAzbNNa1hUyXAFd7rW7QVo
JvvSmkgi1x12i0UEvLTNV7Np9ru6kqgfpu677mtpP5YuLhMLYVTEBSR1wzFa2OGWBW+KUGa8xcHA
xxlbe8mofqNCp/UCCBfMYmKomYw3XCshFt83QUdAIPpVdiKJcRXjzLytTnc1LSR+7chAuTgPqk/W
zPpkqCc+M6FyY2T462EU4y3VFch5JIIM4zTjUz+rTClqzXJVochXI8kah3K40GX4GOykHrJTDUpg
U0cM/zKDkRsmKhkE1dT0fHQRds3DaaHIdXXJZw24QqcVHwKDe1nqjIVSFMq2iHwMj0flU+aygK/l
B69T8Q1LNXIzwwh2Pty1E0M1WCRWjEQJryO3RwqzkMQp9aZEny+pLAnHUC2XU/Yj9mZ/qpRBP8tF
O63bCJoi9fPYTgBd6AUVR22zlVdmRdygUovkDO5sWs8m2EvqFbDqRSZ33+3hkiCBMHpaRjzjScAn
D48JT0joeSNE5WrUFaxQgnatwDznwcncT61wfrFa7QxTlZpIKb6Zwh3nVRDvmbuaSX6NLEFv83lv
+hm3iN5kHug1jLmEDj/gKMue6qrwT8L4LWIadMXLSL9a7TYIsCx7LARy8CSSXD1IUqhfG4Kgtlzq
0+axaLSy5U7iFC8fi52Eb0My+w2yONrRRa3bxkUDW/K+WBq6eaSSf0cSSL8+vlBzwkgL/l6QW//Q
jQV5j8eWUIjM1InK8N+b0RWSSyfdLR+Lj7+0IJbcR2O/17t/I6iGYjOn8kDwoNZ3dEjhWq/l3ZDL
sgMKCIZqj0XzROIGgRPBYzJk75gHUGFSQxXoLBOCE4wpKRWuSjkJVzgfiySshvPjrdEXfpVJP+8f
S8RRQgeH1XzzWAQfCN8oUOvlYxGaEhROeSISc28tMiWd3kOB439vt6N4dM/N9PP4UDQz4RRNyerx
2eMteBVEPfD/uH95vPtOqFZ1+r12SUx2MrCseiwaIWkR2RDr9WMx67FuGVKMKR6NVRYP/SYsevfx
aRljhcCTFMu8+2bgtpMe9Gx6feys1AnJU6q1bi+19EdqHBP7qOrL45s+ZkwYaOXHx5LO/IeRC7ig
RzvI/MgMKfm4enyakLFcRFEreI9PMTnhA1kFFnTfG7kZMTAoxO73NjAJyo9K1f3eOQ0Xwks44WZ3
377f68PvHSokrI+3IkF+FVsrOTw+C0WBXTF0BIWP/Ukxm6v6TP19DoxaxJ9Dqevf2wG4q1lz/vrf
25HigLyTCoACj++C5alPxMh/n02Q5+LVYOoly9Uh1gvFKxKq3P68CBlzWx/DN0at7e5f3n8sjkpc
rubUv4X3afBj/X9ZrRFm2TF9jTlKpUNF+Zd1fCHfVR1Kpsf7j1b+NACeVNr4jbz885Z5n2n/WWym
IPdMpuZO/2j9TwOP9mpohuQLq+l3C39bJ1XiGnmv82jqzzbBQjTRInZmuMQfIbP//NKfdXSrrXAw
ID4pNsVq0McDJdbZTsAcgflk12Y78/GSxnrD04aPwiDhc5S4Tkwa2vmzzuOvx8tjlcfKfxYff9Uo
3/RQI5B5b+Tx1r/+nP74JUWJ1XXd3W2X/nkT/jT9t02M9UoB+poGzu83/6Of/rPtjybVKfwlR5Fw
Byezj48f/dP2Y5U/P91T3LudrdPjnT9r/W0L/rYXQ5Uyu8IGCE7XP5r+2+eSOXZekMSAg5sCkIcK
tVzUs+emZIwZwTbfhn6bUf+jSgC4YRs+Pi0YLbkhDNTlYxE6AXzKFKDjY+VkZoZS3QflVp3nzzqG
z+u8CAvnsTJi53hXZVgRPT6VW6k/AMV8eXw1Rtl3FqJ29fhsKlL/0vfPj+89XkZknn1SgEu5b+SQ
pBvQL9Lpd0voEKGVxYdHS60FWE9qYnX7uymF55Ziodp+fLMABIqkjRAkKqrsWVEMwavTDob/fZFH
sLjMOl36vQOVNPVrwadPe3zaRxZ6lXu4Puur/agPzdUvELNQ7TOdw1EBtQp4aJU3unhSxhrw8sQ4
YmRuLhC3/NYm4TstjeZ5GCTG8nI9bWH01nux6n2XoIb+6pfK+bGq2tSbeFDmN53YA3TbSTpwU7Yb
SmusRe9n2qUPxto247H4jjqYR1r2pQuFgelomzxZDOSXOnmFdaYNyclSw9kpKTD4JU26+2hf6v1f
ZZAGL0aAdDyVy2AXNLG508GgempXZ6+RYF0fzROMXOWzVbxbd/+7kFTsESp0sNHRUC9rnMsvcF4x
77vvof8Z38dqc9melTJXVkmmJU4jZknhNFNzZJSi7mEpBpcoteCKmD6a07mLC8z2tFORqMR9SiG4
YE8arRNiQfA4WZmMQngx/fwJA95qnwEQeKrFvXHnJ2LckN9w+hMJUSA9QL2T3SqK7iaVoVQticrZ
KKzz421dbYIVptmy91gcAlK/VT2Eh8CUhedeUYn3821Z6YwNdhE6SYZcYyw8KP4VT8HZKtW1AQn4
bPGUg5uF5r8Vyq2hp8Pr6MfdwrRyc42jonoWQgYvOT7En2pFiDaw5NfR1GH86XgVpcE4n4MkGH+3
IWPQIku59SqWWr7gIZNsUtzkzpGoTiT+aCMlu9EEYrUcrdL0kkYDMdGNmQ8wrvkxgNkGl0Yk3CvD
MiR7oxVkrgSjWBVGftLiEuPwf7zwYGm3cl8QAXu8KTCd+etPIofFumAELc9ZuinnFsWYPOz83org
pJTV/VVv7iazkG/moh1XXVsfHus8XphsD7vHX4/V5IzMMGhS5SWb43n5+Nbjg99N/Vl+fCUGarcI
dVBYf/+9P022Dc7ZStZ/hbhuixTSXcQ8KC9lDjWPqclrb4rR3s+pN7CMOHzVxI5rNrWoCa7K4DWO
mtGluN1cNbKxTaTJmO+UxdkpxLk8g18i29LiZHhfGoc4WYt5jhMepBHDJkFAWYxsnTK/849oRH40
CVTT0iqMQ6SQJAgqdPTRPULweMlhbOtCXz61LTpxM7WiRa2W1WYyWmr96nDAS8Mc+mXWqpDbDKKN
E8FiewhnzQl1EmZx1VFiETbWtqb+hEfxsBOGO0hppipCSnXxLa6VDtFSjuAqZSScTtW1nHRjE8lQ
sCRuKkdGc6dmwkrGuQTYDaWgce+/IMDZZWarA4KIV0WWH8LIbz4Ic6x6cpnAY9vBKfE7heLOHNWt
4ulV1PvFFHTiusQGt0ihFbeYusr1eC27xgamJnilGBsLyd+qfRAt9AmG96yBPJd74Ec58HSn1zMi
KA0JDfECplkgmUYBTALFyU3Cl5zq1m0azg2RD+LT/ciNZxTCbeiZL1qZEqzpwRDeMT+/B7Lu5kiD
zRxFWyNDxkalIyLUiZtkLE3bNMTW6fJKBDBWwAjF7iwT1OoK1FVc5YlYLDV0cYBh94JPc1EXBiss
6D7NqbsFKoUNCpMmj47vu2UgiQFbmJ2MeZwoSdKFpRyLYO2ozw8E+isRc6qmf0upCHKVKRzdpEqN
tVy233XIZLzs+vVYbHojTZbZSJHIjDDe1XAUcVD+YsBZt7WHhHNB7hHvCLn9GkLoOH0d3wJ8YsJe
eu+ibrgoY/k9Ff2pkdXgKRBTb87U6eTP0bOlCd+KlbWLbLIOGfu5gi2WO8ogV+4zXiKQAE2mGcT+
nhWY2yk6Sls3s+fOz5bKiONdQzw75IhSUL6x7k4VBgD5sYxu1J57srq3QsH3wlYhTj5goDzQHVVF
coxxBYji6aJy2hNisoJaXIkQiE49KnCB4AEDcqOrEJexWl0kjUqxMRs2oob8SleohMgzQHJ+Kq6I
1ByGezmEJMcb+cE0jrq9FLemV8rMLAKChNAj6qVkHohxa7jpQssm3ulSCzTSlWMWiQNjZ4d1wPVG
fSuW1p6mAdEYLNBwFrBHNxc0xDW6H7jJHC9K3fhRJZKVNdU/JRLlmVtupQrvqarCcmSqLQGqSGL4
xG3f7EqjfZNrSL88JSaFcYvBfipqni3Nwn+Vg+ot4UrDpwXvQUGq3uayye221797VSJ6/o8X8ofP
4N1TD0cYKoZlA3VmfGu67NfcpvFyKjVCfTJFs7nWUfdG3olMvO6hv6O8vkOEF9HjJCU1Lk3jX1QF
sFMQMqQm0ovJeVWvCOhjGKpS/5cqyRJ9Hb47qi4wZRTdMu+DTT0QrgrQ4jmBRsF5MLxIx1FQ136q
CQynQ28ypaXKNJbmIqcUQGyiWpGc0KAQrx4B4lMUETuVCEHOaCD9KyImzFHpSdlBgU6xSgPTkxOG
fFF96HOSrZkogpymcMU0P/JEVajO5VCVVLHVubkAcnfVBOkMPzd3MDPWRbIC6pUB9KUNSVxpc2ku
EhEDc/lu/K6KhwJV1hyG1JQjX7S7jmlAV0FlVgpjJQL6oX6Z2O+E73SsnyuetjZD39LzVdlLhvqg
DYa/zFPQdrqGbXwzlbdKVL+t7NZr9VLM9EOqTkyklAoZWOi/cV02wGebjZbN21ZhfMS9sYhmrM4r
P0AXSvwJfdwyLKpg19QDpR/5Vq5xHsJg/ubnZb/JxPYn7dP9SADDDiX8ySkvXOIL91krXJTobTLP
xEAKCveqK4IvPWI1Q7D2mlocxqwyPdUXZLuSuexlZSoZly3r0YjtpOyK1VybptsY8ILh7nzn4/TM
nYiJmyFSiR/kxrqFCkvolHs3woXL1WD+Lbk5sCb24xz09/ADi93oUuUgy/wpBvsmnddxUMyrbjZu
PS6FijhCxZyaw9gnvxCtf2aB/Bal8WTjb/Kd5UCtId6GXmeO3zKYv4riLEF4irDSTMlIMziFtSe1
I85VEQUzmbXsyIlrwhiv6dCvTQ1GMI3DCpvjFHvxbFZ2nSJ/wXMYtrJZNM91zbCMyrCPORBNG2Ap
NBWDSzMfZHpOco7+h6JsUcrJcKon/FuzBrvxEHvnVgnjq0CmwwfAf/DH7CDB5yJufc8TdtrEQ+EH
Z0olPaAQjbZyUeKmpwSMPwfNznsU3HomH8wkJDGpNT5PDNnfU4AUz6Dlx6qc92UGBl+bY0jODG3n
QdkFDCMORiJD1pV1DFSr4re5utmNlYszfA8dGVqamJi3WiXJWFjqj+mXyypNFEqENXlrhip9clsc
J4vHK+JrSNpFs1aC1GIOpmhbLbtUDEhfPQWM81qsChfXkfqcWON7WCCPx6hXWQkx/o+yMSFXaIRL
iceXkKcaNWGEDGfZeB2sgYxv2x6KJG0vfZcXtqxPx16V25MwT8xFUobpkqaRsRJTrG5SHKnvcr2B
JMmBBKUaFukLeBHL063krYY/QGmjpDlxX0TLKpMoTxM0esxY2TVD+g19V1nQG5f4g89Owx+uEUXG
EsHSexe0KVNESA6y2Bau2sfTSatHDGIiU92YcVGQru+WfmWuRYtZVhtgidi1kbpWld4h9xttowaq
WMI0TvXD3FUNqvUwRZ82DSXG3SwNJx2fi1M+hN+YwhSuGFSMbXPx2EUIlWvY1IKWBM9KKP/IQ3zV
ZFwuNHXArE0tjwac4uPcNoQvorG+FKLZL8hMeHXR+1uRIgyvqqTKVTjkayHtJs9sKbejK1qqolAt
hSz/FF8VhkCHgnoMCiFaCTUE7g8B8e51GJGrlqto2tcAfFFpl15GXSaGlmDeH3oLJMrpvlbdNJgW
hmxNx1HpfBLnjb800+zH6M0jsd3yNQFZs5gbK3NmM0ehNBkJQqYyZnpFJ6qOM2lr+hKMoEpnNjLs
tYA6jSO84BZZwDaKxLcy+R7rdPT65LMRx/lTha1jyf1C6HPpzWyTzZRIu8GspOtgVcM+6ZFMK1u1
ssJLXQu2kCbBtlB7YPkKtD/uaAt/B/lJ6KPkCfVOiDFG4i8CbcyP1ChNpOeHcFuhu8k712jJpSvm
tegwIxKyeTOrxtfcD/kuiMsAidh9SNHEn2nXm1gfzydVUr0Y8JlNf1C5Qw+7s239XW2QdGj6aXAk
0OAQCBlXlsg9WG1mcDLDHo98RVx22titahVP1GK0CEx+1nWWbKUe0zZD7oke+GK2lKoJcwW8YdZz
HsWuJgQV+eW0WE7DQKplogx8EnaDijdhYOzVpimfCp2S8Rpj5eCOvyOMQD1IoZ/CcmJMSgZjnQRS
j2M3xJxGSrBIsyKL30nahWRoymZSgxXePwclHrNrcp9+qFl0HBBOe2kbjQzJ4dwbvWE4GCxAeSYh
tCWrj3ANtyunQ/CyqIe4P/Uy0WylQnSkNZeakcs7CUqd4t1edRuzv859GK7bujhb3TAdKIqiU0LD
twql2Mn8WD/2Y0spc9dcKHt0kqov94okvAhZoWzmcRxJayFejGbI8fnQHosQ3/PAgqwtWzFo+Tza
+dIwrKndHD3Kl5UNnm8ruPutGycYE43mWHsCBeFeVnLLIKf7rEYxWgV9dw/M13gQDzEGkLq/Gcx5
4/e6tmoU7XOuwOG3ltg8ISOk3gbWtDqQR2p03M0S4dJihOFplrZH5CR5cA/IZuh3nxxx/gwYdpMZ
JfmSGXfGddR0l6zk2g1aQC5qd3m86Dreb8milKzYi7E22KQtHa8uyDupKQ99oQLSV5Y+4i2otwNk
aTk8tWi48WhMjiiP4Pga6MgxHK8ot+YFUgMzyUFBgMAnTjfdJ9ZKJ+ubTEncrJPqRTrVeEeWOBkO
+Nx5CLk5XopyjrF7Cu0JMwBndIoMrATzjpY0/CJKxmU/4ujb3l+mJFOcKDEDr840/1zpx1FOIrdV
EwERs9Q9+xoWddh1hZ6GZhFgZ/CsiupoM58Tn2ujeGrvdbDRLL3gQretavxkMRAPl00my8+PxQBJ
IOMQ3HZ0QQ3eGAkBlKiemXRo+1YR8KuJU0cUmJn5KZmXPOmLKyWx2aKHNE2s4iUf6uArcpM4Gxb4
dfnbomlu1GI4fWs1q14stqMVMo2spVMLFf6IE0eskUqPCI8ehglnO8kYCijTyksvtJ/NPETLlqRR
RIxzo0Uf7YAV5TAixRnAf2YTYdIWPYCBaobJpW7sxxEQBVExwVXkXoHfNY2rBooFgDBSPhTXLEWB
B39jRPJyRtRiBwF1wVY3GYexOfrUaN4fn8WCC+QjTkMM7NVRWAo58yj6sgCtri+trZnyp1n1t5bG
CImAykWPTQNEeievAadmu7xG7GQFkbxq0gRPGCbbJysSAA5IueAYIyOYtqzRKo3CekzuLmJpgqGE
0pXLOk0tzJuL/5Pqm+LPf61A0MFAGrIhUjijSvq/KNHzoFLyFj2E8xA5Jnn7gsNJukhVK9jLmYqH
NM9/77Fb5pRuJ2Uutsh1pIOs3kBgg50dW39hzV25lS2gH+QF94+XKMMkbY72EtnG3QSbycd/49ia
gA0eP1X7lbVCh6tDr0AbxqDX2EsZUYEpJKwgdVb71FMx1Mx0uOU0fvQocXluB8i8JmWZD6UOEkAT
z6iVFlSj/wL/MN6YxYyYfuJyGh8pBckRKcR3xLw1DaegjlyoQu/WLPtrq2NsGEUYVqaB3DklF7c9
jWAGOMP9+qF+Su/3sxo3gG7h/bk+1ReoJmeLDLuE26ev7Juqbo7Zzyw5waDesItGv6l00VJTklfC
DcZvLfzQprlDt1Ycumq81pMar/texfo0JeBnpO14CkrGHEEivhdFr/4qyLlLZikruBs08g2PS1TH
sy22Nf5oplq+NaVgj7UaPRFAqBfUs+OvVBO1FLBvw5cwQg+OUB2B17oj/mB3IiOCTovbd93tqLhk
stF8EVs2nTm7Q2p5LLXtkDvThOzaEvEdtfTZG1pLRsPYflBkHm9y7Gi6OzkKd/htokhOMYD3kpHT
2yDvasZZqbZIAgpZQso/UB689xl9+b0UIFXIGHN74Pcqy25MShpGXW3a1EcoxDXnU65aH+xg6apY
eZJx7zWvMmuZ8VfmU9iovDDI+yaoVG9KOZ8WVVPq8J7FTyD9mas2ibgo0gEhDTJRBnfpjZt4fIoK
CGlidp0Mbbg1db2mi4rvzEX/ftc6FNxXqcCGlti1ptPWIphYt0w1i/5gZEl1CXorBPiias0p7Yjk
10m9fGxxhm5/B/7YqbmW7iEJ/yyC3NtFgnaxhATdqKIVTthX2VIPx6/HuLlKWywXBbQZ/fNIa4tH
oUTIsFmxOjyPtXmkJemtEEf8oe7VAHdvi6hBCxpUOxIojHZFwpV1+Fqn/fTex1wv/jit61FXN50o
Rze5Eu4yrp0Q1t2piXxpH8qCRxLkipwqvBgjFiWFilhxECgYHOp0wSShPKeYx1JvEuaG8kx//Clu
43ngBwae78q9aCOpm/JtIsu2zbGTOIzI8KNceTIFJafiSguJ5KSCF0kWDgxMMBN/9gFiCL98C7/Q
R1XH/+dnXafy+7//t0/mq+0dTBCQDP87GgCgs0Zl3H8OE1gW6a/831bfd15C8x988x8cLXBYdwwx
JT5wXe/lw7+xAhC2dMkCiKWYpm5IeAT8AyugKP/O9WpKSAZUxQSxyZf+wgqA2ALHpd0rkfnyf5Wj
RSHWPz+IqLC+G+uI9zJFinmp3eHzv+HqrIlRG6JT0RH6mOi9Fi31SdHtuUaPU5bjPhSp/oN/7tRt
t6lznz4wqp+YKmleypChFhuVOwn1riE/A/R48UeT0KAKKoNo1lckhZhwweApB3lH0QYCfhgxOLU5
ejcfws5Hc07QK1dQeeRxqXqJbhCKaptdNGXo+/2Jagxj0yb5UlKLYzA2XP7iRhDb7USMh+J+wlX4
qTQQZ+7xlzPq372IUaYpVzJwqog5QdGe27HfpW2zMCoRCopVhtqibrR5I1AVQr9aRm9IbedFmhrF
Tp0DQlqzSbF3iVWZYPcYP7dRYNaOlI5YJ6Ckb71aww7sMd94RZRdXRIytCWx7TE9x6NuLtqgbdaZ
OtRAfHONozaoHfSdPPs2VKbyY6yHGGAVFpkuHpwtfBlOwEy4pqivIEJUZwQoBelvqO82rKOXV626
gfbNnFslmTRiNn2Mh/ihNCMt1klf5LC9OZkJYdXtken0rs2boypb4cLXBjyu4uwtDYyPuTeXFGgn
BDVnsC/QEm4juQasxkWeCXo+nkOxzickfl1W2n2cTFg8ayV4FiRxmzZuxl1jTOZODqLEt/tUzHZG
UVZHPFOTSwIDOmpJGde+wpDPIqSlY9/KefgKygS1aZkQRqiEj/96F/V/BzJ5JWRbfn9Fv/4fYJlI
og5ywPrfAk2uXf7xb+uGjujrn7qgP9/9C26i/TslmDp9jajI8h3a9z97IU0DbsKUHWY7NXuacv+9
v2h+sv7vVCYquqVLCo4c6r2M9q9e6P4R3CRRZDbM13VwkA9kDFCXvxAV8GD+U4q5BOf5n7shmCq6
RudELwksQvxfKNCNmvZ57Hequ5VcxIr24npb2Hv3+P7e2E9Y2tqjOy0r70tB/wxJ3Tkjgz4h4V9o
NjaUNjAU/sH99zAyfyHlhz2Q/r7Kl7i/2+NCc39iB4Kz8zJ4g3fVl7eb5g6evgzXwgp5vGu4ik16
1+4XL5qb2fEVueUidQL3K3eIb9qtqzvjolv5Xu9KLrAemg0WL7fKvs6uYEf2B/oae2DdwD2/nA22
f3GkdM9LbMU+x87ledvRzHtiv/yM3uZgy/bL4TDZN2TGjuz0Li3Ni8pRnf1Rdgr25b11R35KshGh
O523B1zr6h7oK5uov0NrL5p97tiMreXephV2SUu3sd/PN/5M3O1tT56Tld/3GGo41+PxW7I/39ha
e7SXT+v1urI/zI12U276ef5kKl3esq20Dhwntms7tid7hcWMfdtf1++Gfb6459venWznYF8y+/aS
sdn7Y+jcbpbtHiM28sYBco9b0ZH4aEEFpf1+PK3fLfvI6Ss4YJX9/rEQneq+7j5ZwaxiRYszRrTJ
PomeYH/QhuzsIxtIlLe4Edyyr9QB2Xz99oHwnW8sAvvJsml1XGT28WN/WxyP2+OVrAP/VsfF+vrO
KXkv7P2R7KWN++vyiLu4PfG7VEVzYcyCnZEsJR+q2NZVWgvbcCee2d5Pcam/1zdiHkyqj6JkT8dy
RaR8jB31RO5KfaNMql+1W8p5lsRQPOySHGtR2Oz++n1eAyt0trdtxVaHzjWwv59m+/oheqIHgYOa
K69fVFvt6h08035NHX7EYbu8wktLW6DrdjumEw4mixioCyPznlWi2L++OuclzBcppz9y6zeCz1+t
5ZZc7Y09r4hM2MESc7gvc41pt8MUnhN7PzaWfV1+9p6yBOznlYt5WbkJKyeO900+251dhNYc59Mn
nurOaHMEG87UqbRL+3CiGsHOnc3h9Vo56544SHkYFgiyVgxMl/raPFkeaS0PoZqNdsUV35iB5Qss
OBeBF9jhorehTNJqtLc8wbMcy7ve37gu15mTLYt9v4KozPrfhUPEwb1a/PhTzOXLRbHM1pTAerob
OfJRePEX8ina629Q19Lcbp6vMDPWjX3VnXVg27pNrt5Zk/G3Hdh6dktf4WTO01Nrf+PuQnvfgee7
rDrbnCDD3t8i+2l9XPY2HQc3+kthx477/nE93m8M3LHt+yayrbgJ2qH73bivvb1WHX6S0xxziCPn
k0cnl+L+fsntj1yQ3FRLwXndRfb7/ZCAuvCedOdTZ4M+lyeO9/WpcTCm5/hXy+N2z2X99IT41d7T
uQn2/S/VfUrYqDcss5zTN0aR9x9/+mbhxPZwlEz385PxhnfC4tZ+CtjTU26/FhwpDGkcn7MRuzNf
Ot2P/u9dH+2n3l7+GuzaAQ/o7F4/n+7XS/745hNfsTPnNXCeJae2T9gZc9+TzLcPre3bO9wzbM1b
EoZ0ouVbao/OL1zt1pULTND2V7iNxR9Z7435qve5gmL2jsNwvJEMtDkmo33kv8H1ahqr7UPPBmMk
vuVC6bfhZXyVPY7nx8BtQGdJLtR+vx05eoQZnMHV7VPyXOznVXqMVhH9FyRr7mZ6hIau9n7hcWIb
Fwo2pzpz/CVdVMPecPmm9rexfFX5OUIojrQxPNK79rOy5AP+f63tZeRcTzor5HTCrwcOMdlXO+LI
vAnuz89uWijO2+trQIvs0f0Q3s8BF4cjOZ2L4beTLcAZLnBzdEtncAx3E/Pbb97um96p53fty8/2
y+Eu9+1XhCL2h8Tbr7OzI5BgCy4Ia3o0Bn3Ohcor+3Nw4eZw4BXn8223/GbXTt59S73aiZ0XZ3tx
bGewD69L+1fgrE6vr5vQHj3V/kXz9ltuG+wgLnJe6K0iGv9qvK9tvXDft18lv9TZX7ItLkL7Z0sh
DW9Q00nXw5OISBgXf+oodriWl+ryZXqZPOpz93SJSzJVK9/5eUmf8ZAdVpfSfjs8T/bX4bO1O7dz
f21+frb3XhlNDD3J19dgX1bnwX0VF7Wj8OCsPFdY33c14kh9hfQob5czCSs7XUKKdlM297l8zpe5
JwXO+K545OK42k37GR2Bm3N2qMhzNYcvozdw2FkK3TwebYQHbGdnHw7bjbezvz1v5bweWucXT0Tl
sU+XYaFsNsomcLmonZ9fTu99JZzi2F51PLQFd1i8Du5hNfApc31O1HO3pQTIuW/kyzmhm0BW4f4Q
XnFl3o7tH3oKw97uf3Ln/LN9OW/328Xt/f282diec16VztcxsfdfHPszxtn27fbi8wD9ke2fzSb1
IrZj4rLpdM9clc/Ctf4UUT64MoCg78S0exjvZ4Aq3Mnlsd6iQtgXR8AYvwAl7TVcvtEb2vNyXFZU
cXLR7qpFdpzfSDP8kH99H7+HY/I23aa3QrC1d/U27qOjHJDh9b5eGNfbXx0nyXdKxk2raeXzEEvQ
xdjle302vsdlvR+XJoY9HFrZPpT2M6V29rf6OAH363z2cGxkF2ZHZqccvDrvV94vBmFcP1+c2dJl
YHBIOHn4gNMNP69e8iWOju7KzZ3Xwd7+dPY+cIEIu4O9ed3tvNn+7O3d5uwsn7zNZRfa25X7P8h7
ty0FgSXP+1XmBeiloKKXk5xE8UR5vnF5KlEUEFTEp59fWHv3t7+enlnTl7OmrLKUQ5IZGZkZ8Y/I
iJXlOB4jJLDGvWHX7lNvpufDhH1IsG2pat2OD5MhU9FtZBli3N2dzF6/bJN5GNKLMIi3lMIxBDGP
uvXpre7hXzT8/yS4msFmlv9EUjXNOiIxGjOx+ATZ/ReFedO+XqNnk1xibPyv63Yc1tn0oA2vrXka
LcwM0eQSJi4xhadPh+0w8FLdTmwj0Nck/7uQpNtuTz79tp+WbIftovGxNMvMK1NAzMTmbjyCizKi
77A6+fXslSzckZ0O6t2c0d5/HYhrZD97hiqdtJft36PMZR2Z87m7cTOHqKvuy2KuPzvF7HZ1zL75
CTp3h317Lrsc7ZoTOy//3M2mI7LksmqcQ+yC567IBE9nJ0KNTLEYTPqEMBgbS71Xea8gcSO7YSX+
24b6Xuk07bdLdAO79vu216nT7K9JUkxHq+UUkxnylojaLAZMo6xlx7NCIhvIEj86jnbuaO23LALo
qOlURCiScTIpIcyN1q7bH7iDwWDkjwapcuVtwGrLTON8eGDfZf2ky2+9mhXRmtFoN1q3uBURBjkR
CbNQnlKjgXtXnDsp1x+JcHPn6unOXZIbjet2lTNaj0bT5ZT12J16I57DQ92QNxZG3w93O5axVNms
S8XAH60/3el66jKVa/2CCBfdKiR0QLDZJvCk1YYaop4QRMlZ68iFiYuE6G3chmK3D31D/OZXzcpY
zHwWMF7HxXjEI0Me4g8G6As+sqzvTn21Vw7yR6BGbkDr3aXtjnxfFqOQ/46PKI/gIxciY34FlZGB
sP0I5svBcgn7I5rogxdCBQEKPC22npP6etP9+MiELkxie5GNNKM72aoM6zadgsuWmr/HP6S/IHqh
CneD3bptbbbXUrWQWrDd5qRnZVxtrJ+f37uLQ8LEZfWuYAaD98zGQ6mrBdphY2k4UQ6iyXmUttWl
115gi/Iita3UbMUK0jtbnXmrsIkL0J0/1QSl7JfNqMqZDZ2eEw57KTO4oa7h3W9aOGY6ife7YaAb
LP4PO/Fxr7SqdWYowuRmq/Y8X8X9z9R09RmbboNzl0nZLaxy2ITOEdx1tf2RixReelDcvbr+ueef
nTuD7OKOwncXYRLxIYJbkakuLrujLRZkTHQIVB7+6bsXgohVuPj8MhyOIj43bMPwdF+OIndrW237
UHt24zlNZx9VCuN0Uy71j+H0xiAawbzL0cjd+YiBqCakg6NmyMjWes2GKbi/UO4aYoboZ1NRfJGE
GAQokX2X1XVUpzvhSX/nDkZI0HU1YAzMUd7Wu9Cb3i2KHUx3/Zs6oKq5qFo+Y4qBhhbFo6dQw5nD
tLQPqdIL1REVCeWvV83wEbKmVOJlU8k1o2dQMGjhwrMS4aG7XA9Y1BgqonOF0qZwxLNd12Up7AtT
IlOjcY5CShXBJ4ysHaN8h5q7dJdLl8HuT0PV6zpj33Wnu/VobotiNh1N13MG/YARyHHUBF5MEy5C
/c6w0ZxJp0O5wt8hUo83pFUuxLtb9Iw3mkYWYXUhJSHmvuLzumHh/sAQ8o8D17VRo1EoqdKdZsvA
f3d5TMSQcUUXLtQuRNkIfY8+8ndrbmPeYYitQpjkRKmGPeW7zjKFRG1NfWiD+i/dxrIY0FKmTLVm
oz3lU7VptDLsyIrccXvVcUjJbS3OXCvnUG8tNOQdAbWvDFIpkExWVArFHuaL3CMO64iir+598PCf
Tr+yNOlz9CCr3k9lEn+jG+y9jR3ZkXtZ5rGVtRVJwbBn727of+lAO7t3ptqnXaAFr89r4+w+G+q8
LloWBqMr8juRaxbPO94V9q05PHHJJbbwKtSZRy8Wls7bDLF8c2gdyjEWhK7oimfrHWbd1s/TfaKW
dvDssZqT57JwCRfSb4bkmVFLfzfd0W3Se9JaLzhZG0S3lefDEVOZescgDftTb7zwErXaeqJn7h3W
/0z1HBV6UN7nGm/sBZkKGAlhGC4Wi/3KCwKPzwj0opGF/nHsXWy51h+HHsrVONjzAT3FRV5AbNBQ
LRVl7McwiChXIdWR0cr49X6c4QdBw1MUFk7pYCZ30/Ih7ZHONC0YbOENrR/0XQ91d3r0RRHkzmAY
8INWVkfk8SyquFK+5/meL2qS451hTw6EYeB43mqI/O8FPWsbrHrBlAqMA887Bg50cRaznx8nWKyc
XhCqVcDH4ao3XmHHUpCDI5rlQRTFwo+I64Q8A4UtcpBIwWGsLfJuCJ8EzrDbt4d8+LWC4RCBKQjC
RPV+nSHqx2p2Ze1IlINIatuTFRdYi4XTXa2cbc8Ktm3lKT4OZ4415Brm47HjOYrnE19xPGwstcli
EaCwDQN0Hm+ohs5qay08Jxg/7ZfjfJxV0HOGK6WGVrcOOerW7OMsAm/saBBaBUOCgF6JFzQG4IA+
bYreDodvBxWFX95WF+rOEWuMTi33LNBcaqhUrX3CKB+jtn0gifcMRPxBzaRMuU34qi0t4+7N/jzO
h4u306KhzkoAAISlEL1pfEdlddAeeitKdDm16pUudy2Yn+l/dJMWdR5zPOB5K4+vdGvLTrqmhW6N
KVihfHki/QaJUtzuBJ5IqqwBe1j3ZjFkGfOON9wfaQIwidq/QUcI74h2+EJCLtGMYJgj4AM4AeOI
xwezXmL9IqD2J93JUFq0Rf2gGoRDgZRXNV7BzxmYEJrmls4d7488zRcZbAqkw8jfhw26bthEA3Ue
Dj2ZQI9tDyUWMjzdu/22FuPSlaaF2BaQHAlVR4PQW/caE9OFRfDNYkGqYGahyF2Mx+Omwyzl/PQm
M4eGQPEV5RsW3xh2PeqLHNlBDAlQRVczmaQWDpr8z0+354wXSqEpr+D98VhmWzy9rNi5e4sADj27
PednY03wSVIQMxBgCppG7t6xZvCqxxAUsdORk2i6deUPLwgITm/s+6OpH8I2Dj3g7EOWgJMaQYrQ
ZXA54xA2WdVhdmq8yiEBXQAR4bYZtPV6q9kwtnvw5s9i5Qa6Yt5ZyIW4ADKgUrQY7qbzoT+q/+La
Dxns/mK7go7ewlncrOMxtkwr2D+YGTTnNHAQfGzLYQyvZkEPGWa10t0Nz9uo3ox8CahGMDqyu1v6
WQfHJ1e/Wdjaax+31XROK2ZEaAu7PRFpqHmmtquHcvg/3GYomB9Pm4d0H50Px24UlGbHhUXFwWlY
Uz3PY83zZicate2xTUhJ58EgqQXiIkBIyDIMRc/q3RUWji2mSMrwvEVvWPW7P2f3ZG2bVg9XuG7y
1XF7BmjBu8DhXhnsxp2Tr67NWnrrlY8unsctuPwXQ/ZNvYdNkBF2KuEko57TR9hGG/w4OqybK5rw
3hrWlvkM9I/XzadhT5v9cVjuxhsaI7Qh0IU9K8YJE8tz1HaJvzZFHQ6036j72MbTZJ70sz5RjGDa
ho0x7juOPlw902wNLTACiSxFm2YQ6d1KcMkLNOSFn5Vd2VSDxBBcIHMlFkK7K9UzvTZdBWDICAzg
c9o9qVTvZPW2KykD1yEOoYFZaO1z7AKmsg8spKP67LVuUFTeM0mcMkomgdq3ae3Wy2FWz2OqEbTm
af9M7L5NkS9myd7vpDEAXsH9XsD+ScSk/UuCILW8oqz2SaXGv04AYi0airtDlkE14pkmiivy7QQL
hKGWLyDgeWkhGf+aQCd4HylrxTwosEbi4/DQw8DRe4FcLlOnVA93/XEBMEvRfXMbo0jbOsw7pXXC
xc4+uw9QsNmlh2+BIm43KOBvZl3XmafZDl/nw/GQielh2+yF6vaJZFyp1yz3ihGJYRj/Xq2mABzy
Wd6SmhxvaKheDZCkd88Jbe7mJ//1tK8kdejBYe5vBM4hCAIdV3JlNx2x2+inpq5ONtEViTPVLxsx
PLk2ck5ufQzaMujWujzyPMoHKTeTNvEnX9cYcISekrlG+j2H8QNEQBfwyfDT7vIOilOCuwlVMnoA
bRQ1s+FtrNzdQOmu6R+6v2fO/Ggga4f5b3fGhDBhHxCdDi2Ylng25qAlyeECXv0LClziEdccRvoB
Fh/yBF74yXRLDDq/P2ebmMLq4eGaM6i6xOTo+ATNZY7A88gXLkI8sp/oQuyKBnZ+deMBO03D9hiw
c4T8FcfqPmHHr11uC4cAx/590By9lg/7aljkUPJ/AAKEMDysxMDVfVi9Ctwjta/dR5gPH0OBXuZP
pzbPphcDLiOZifBNZUWoYPML+BIgSs0aIZofln2Te3sMeAT4j/sG+BYVjSndVGg/wFMI5ppaI6eP
sEs7sP5vH9Ya1Hp2LTSn9g8WD69tLUs1OTwxUAh+JEYwtgGpw8uez3m6Krq/gI3EYOhl9r0L/tpr
zdjmUrdqGws9MMBY1WaYQT1qTtghhf+agpxS2M+hfzj8UhgBwNUv5i116GN/g3sH86YfeZPfjs24
lItPPIQeFmyvKWr/937BLhsOAXwGn1W5sWoXC1dpx7TNUeI/Akx/kV8/vIlXMC1S+7Y7LTrBhfDO
THhWsmz+nBb3yIor63ZVNxyi3WJ7iezm9DZn9xX2tm4t7Exfy1eKzrkZ6Llq/jTQPxGCH9brhIuc
yk/2DSMMFoJL/1b0O108FN3cZWhhInz2zzawWGDaVf/qdTEk2hu4A160NBtiwZjGuGk/XAjSjbyH
2/AKLJG6dxo+mSNNAvJWvnbaX7W/uM//JUee/zMrOfHW+P2/x0SOT8v/2k3nv++e/23wLLb/6qHz
D/M49/27ebxGVH08YRpEsydDI+6Yf046mMdrNWJekxKkRuj/lsB9/zSPN/+NlPdms0MA3z/T+f9n
HudUs9kg5vd/KcsdQf3/Z7TRrJFxQxK9d8hBYv4HP1H8j7W8XifQENlJ1Xw9ReECLUBpRp/erTGV
KvAvQbrIMSUAA8hAA4MjKj/C6kftRCEfcVxHt+cyeVuvxfIIVCTDaVABmYp9WxajZWVNlhlKOgZU
PoMwc1CuwuQL6oDVlzVLANnlYT4XOwKq7W40Qg8UFTCxETHPDplrADc68iyKqYGASjngbt97m6rP
8tWUMsRi/n0U1hu+3Jg+n9jLD6U6YKiTc4APOyzA33rLN+p8k2muKRWS64Uo5fer1G1eAt4zkYD2
z+cHQfKfTC19TKgyn3fAVIDCK0+eK74CQouv2fNLFCzx/BJ2hbKlLKkwE12FBwFTFutNbZ3vWcxZ
n6Xt4lcwpylIKIAvHKBJTHRkAGAZ+l4hV+FJwJ1YJkSSYQp0iP0AmqY1g3sZ6OyfbRAg0WrNWqjR
SKnH9ls1I/ZrevfM+6z+5t0SCmIohtbSdQTQwnPX/QCwPK1+nKuCzmP5v6hzPMjJmmSqBB0l7eVI
8wd9SIiv8+7JgrB4rBqD90gffEbkHTEIKYAU+FTn+cWv9TaTBwl6ie44vA+T1aalWifivnKJUxH5
2C1aw88J19aeVhD146femWyqXnLv6Sd/Q3DSD06WRBNT5K2qwCB6Rrf0Cmu9A1v8cuR6ihx/5G/q
Gan/zNyyQT4mgBhYFF7+91+Bw75H4ChOCgArIEoozDWF1y+nm6V7uIxNjDS3MHQLSXZibPRCAQrQ
3kLeGRsX+8uLaoczAEfCI2gQp3iLWGOB3+/EylLxpNknTmxn8fIfvP78LoTY/QP8pVvwA8sU7hyH
r2xHWSBBOD2AyJFQRrUwKnkxlmo28akT7gupPIxGACNhAxbrIW3g27cRBPeQc39oCf9OzjXCidvC
GzWFe7pXVxovI4jrhSOFTRlAgBZHTuwY1kB6eFdMd+BsIGWc+46I71U7xvlI5Eq+yc0jKsPokWfL
09dcDCEXYygDJrijXtxAWSOUCCmdb/zyD6s873IX8B5tODnGgr66rQELd5ATtw8xx/5d8qZgqALB
v0P072mU+m3zlN7nA6UzA/HA0Y6f73eex5fpyD1fiYFhPYgAh4nC1j52cyEAGYQTWOk7WVFIxQzF
RCNPGsnct0tcmG5x69UzWz8ascU+7/pUR7LBm4JncieeIYDZ2Wr08nFOBpRveZuJNmou84ArMEF8
accQl3IpWH7lIfSzTHgyzcinDu/ykiN/x6mOTLfCA1/imzRuCjo3FcIKkil8+PU2EKxPKPjlB2r9
RxOMMl+Gp5JM5MySlFI6S56/wwMhhFdh1htanfQa9fwS4+sKcOSM3161xm2y6bLv2mm8unmNwA3d
N8YhIVvIrXBL+Nq1cJ3BsSICBcwYmU07Iz5Tv/BK79a9sTq4u50sF7AsbRFG+vKNtHK9g3pUjved
KyD1d26cTo/j1SIMv7Up0PeFteWS7ydsSH89/73v6/vCOViJft5xjF+U+LparuUyRuofV0y/PCDP
F0efb2fLQiV+PkJzpFNZRQZr6VR5dTgkr8PPRIYn4pjadRQSL7VmcoDJCsGhwy/JeSYdK80D9wRr
/vLnbnTEvonCOj4yvzC7fAkslOY6rqYu37qGx4XATosAmGdjS5l1ipcHCVtwXwi/U1VpBz02HG6H
q3Aq3WN7xz0NBAECSUB7Px41oA95UQomsCmEk6FJw7ifNhAg4/vwlmBLFBYCP0Cg7/hEiQZyw4Nk
LD1LseNwjAsDCn74xx9CfjlJr0sjmAaP4V6mQ7k4/CNEYcGgwq4goovV+OiNOXe04Jx4oIWvvrji
3ByuHR9fN9U6ZH1hJnHguewAQWA6HiB4w3GP54FHHWQ2lUfSyDHMxn9OgqKQPNTmWIhnEJDtH/ML
I/29sFyI7BJZMIIc+Zvpv8wBH7hioZgeUwu2ga50Xh1YiP9cPeLzDrrt5LY/YwGEgqO+Nwvjc/mo
437P/w0bUCn8bo6y5FD3PYCMcOzRg7jH8XgBMnoBvYnUD0A0zhS/KDr8/v78bLfDiDOcalqz3haE
RpBHYnwKcCPIE1AT7yB9QwfnltXHAjujXxl8gvpJl4O8XAVVxgVREMIAwAjPidk2R0P7lWf+zECC
eUpvCD6xmK2GAnUJTjUOFtQO+A4IdL/YLwDiwsWWZ8KMC+Dc4TZxBPvQ1Wy7nQ1Xw+0MpGHWg/1E
cZ2h8A1BcFeUt1gBKC0AnujyBQwkhwHWgza4agFaSMWoFW0CPEuAMwSwHQqm0tPBpVZShFScilLO
mIoBgQjY6u2DFegTHLHHgDleCD8egYvpexegkAOBHMU16dump73wFsCsUhNAWSAGd8iwomTKDxbB
Yky7AryLoFPwBgqVB9Nazv7VCTcNarjijRKCIVA2/wT/YoAKyVaAOfRcxDV7IDMcSFZAgFyOtw0E
gDK4MDsLmiEtmq1oMeQC4mZ0QwCBjhi7UJKO558uo55rA2ogXfe94Ftbh+pz8A95ldOQksd/60qV
hLwc+6M8HyjkW0EpBgrhuMUczRSwxwiH59bC24cax2RqkeEo41U+M4wY42PKhhTYCLYruBMmPYZY
ELaM39UQCBIrwTHc9ng4lA5gGelboWY4lskCwor30tuiNiuu8Dzwfxw2IBYHvq2Rz0IL+aWN38/O
86VAK1clmB1hq0DKhfXFLUE+y58crYBmSpsswEI5gfjYTMuhOk400mNssFY3Liv80jZ5aKackjwq
4RmvsaGOG+9v/arSqfHLQ6X4v7+/vpYy5PXhQQKC3gCw3wK/375TKBPqd049coR60O3YexhvJx+P
E9BwUDlrtq1sxixVk4H7V2/GbfWtMFKGVXPrFiNKzsqglgcDqWc8s7Tf88bTIklU2vGybFy2/Ua0
bSzLyC6fXl3v6csyJ3q0ymgAG9d+3xPTwbkMRw6pH+FNqS75G/B13MtXcRU03Ze/6b39wQftqu2J
pV30jfTbngXkA1YkijYVzWFYbrpb7s2D0xZ7YTU5IST952fcveTreE+kUrWn7Uw5/JJH1W8DYwuk
LoLTn3B2x2sQ6nGtMCKJtf7xTum583SFDYGcjw/qHHPpxg7HSX98BvuGWb1x29YQQsQn8utWah/P
zEpSjgCqHzyq2DtLv5PqyRV0HSLqLu5OV69kmiOIMjQVBK5iXqI3/kC3vdSuwKsQJzwmQrzShIVK
G9dlBUInKK50Ws5dTwW+vgUQwveHAgGbpR3S7ZX0LUPqSnfTFqESUyLh0nkJRfaLCDgO/sIYholU
Dg7xcd07EaDkj8C+s63QAjpiSv0+cgtHfCn7ddgkXA4nhebyH3eojMvk42o7y0G2ImBAfBuoCMCx
qHvinESthAx/fPlXY3w/8TuUHqT5MbSIeP35Vq8acnQ2++vgf3ArrZAChMZSD6kaE/qW6bH+xdev
aovqQl3A3IVY35LlTV5/Ff7HoPqrOS36u0zeWbPkUraRM7SkhXsMV2JuEPqLOURGg4wJ1pYalP1J
aJQ47xHVFlzzCpAncJzAeRBX3qovVBnb2qp4ubdIEbsM0sDQ2Hwa+P8xHG421kCzR/zuOFPp6hEa
2zuGkWnnmE+i/sPrgXLqeDgJWUjtaMmDpYPBR+lCgF3+zkB/WS/GaQ/yOXI2s/4Yi3pIhRIQXwH0
k1lyTGbZoLZg2ylHzwBuf9WVqpP5AA848X38c1cUfRrVypbhuINJ7riwCvfEVtuWgSwD4obrRERM
KHb8NPbvhzpPEjyB7t65d/PICowh+YOMgsVYBBoRVxKbkuqUeOYjO2i/B/80BYMtP0QOJXbiPJ82
2AiI59pFvDC1LzAjsweTWxhh/Rf0BpSC+e1Qs3bi8SqyGxXjT5QGgXIY4t0aHuPiFot+Q0HyIiI2
Va7RsJf9YvOAeMbJkTx4IWWWBEPudqaXWTLIvZvddg1Ht1ObZPbwZoIbqCDe8i6cWlO/F+dkd9gD
cEu6zUOZ91uVTcS2MiW6sn0rrM/LiZvefWNvgHsB01/k/COZhp3r/aI1eMV90u/UyWRcEM/PIzPz
5e5iVmlS+26rj2dQ9zF5eVd4JifanlWMm5aOsydJR3h/O9sGFg8VDWuuiZHH9J74bOKPhutuy85x
kY59w2KzuEVqFyxSL2SxAoMrgV7wCT77DVu8x98Wob48NuO63IvZNPYrN/VlBajj0Ui2G6Uv4BFg
dxOIlkxsWAQI5A6vmDbhm6yrRwuoT8wVG+eKfaFjb7BcnNyO3CVc5lVdzB4wZ/K1a5S4V3LcPYME
R87VYU64IlgmzBobh+haNpmrXMF6l4T36ILC5PYTh1uiOYxbeLJd3bvHH4ZUX4x7CMT8+Pzxyfd5
x3MGdyZ6fYDKtl5iL6KHRTOlq7/QGG+VoBbLq9/wllVPQiLC82BmWJf6ffTdgUBn/Xl/ueT+JdsV
wOH4yncUq35mL+frwdKO1U8f9x+0P6u5uI7qXeHmP40RzeUN+yb+Z8mWBNpDyraePqjA1mRwsR/H
jjy2ygGJkAaGzQzjoq9N20MTg4m8iuYNsMp7v73rY9QQfAzLOGaUJsYFpsWb0hLLLCH1L5STF2a7
EmMzf4wIkdIPh8PkgGPn70QO/uMHxzRscbUv8/awoeJfgbh9U8CCgI00jv01X1xvQjUHNRx1D9RY
EM2+PRcUUTQ7oSiUFZqi34mPiwBM+ET9A5/kaqC8AxWTphLkjNGCt5pV9JPB6YdIbr7Uu43mPau/
nGtDXWfVQuarzNugsWBmywblLjlqWjfCBrrQd/ruXQ7eDVVo5HVjaLyP99EF+6o448buzSVx1KgW
W/n6Jg7cP6I98CcTJgoEn8QbGsWAT3ybC1glI9ng0oNgCkA10jIIBylo3xyo8p+qNPYVLEJCYQwx
FDlL3dl2ON7iC/Mte/L7O/lznv1/2QDBNrb/jeXhutsm5/+f4YHr/ywOev3fai2sDZgJTKwLndq/
b8gjpbjeMjAqGC2TZDoN498NDuQhb7Fzr96WDcXtxjcP+T93BXf+jUMEM2H/Hu8N/b+0H0//D8ly
9Xq7VWdrH8FZ2Bho1Nv/IUNodX2+S4L+nyzjGvX1xvlI2KTgWrUHRHfp6rEZGMZtrNWA3hnO8WND
tIz4fCTzdPA6t3aPRoGbcxVcWqdJo0amic570ya8ZCvonOel0VqSYk8nIGPzbpHEYP0vJP5PPLTr
HfM/bmkm/kK7XSMlGhsd67WGIXsN/8VD+xO/3518Q0SSJLqtGicjyDqfkzLZEnKpumViDE4kwLJL
4t4QcgzZJT9XdVu7nmxtc9Sqa9y7v2JQ+GZivz/E93+eJia5p5Naedxkne6mMq1L/EGSOSUbi7gp
maK76lZcxPM2Id96D3NDPBoC3OQPtsXU2naSJjNCgbKxoJ3gzPqq7SOtdfeKu8l8XTeHVa01aHQ6
u0bdTIlzyLbaLG7gIvAixNDj+lhHrRuBDjsVsrGmAQv+5CRoKu8G27i0Nlt4r3HYehep04mbCH2b
xEtPr7b1uLcwzlfjZ9vM1D16E7bucjnc6zquHOUb/99mTljLNorChrAKtXpKArf0pKqsPAetTrau
pcGtyiN2MicEsJD4dlkMZN14tYiJDG1I2Pwh7wm7uT63yImz08PZkGHA0nZ6nBBn75kUEFWz4xfN
jF5PsrueiKJ4TYeE3iFmU8IGn0YekvLMzmoRu7dfOjv1KsBEPa4pMyNQCDHqblbVJLp3fM1/ysY5
6mrNenC6GefeS99cnbiNVbf2rHspSfKuRR2AKWkr9lB7l+LB9E0CBWJOPnnzk1NCmNoWCfku77vb
0lfZJr1aWklQvkJLU/WpsMvEbqf5CR/3E3IVGeUVmU/6m/sbZCHOEyXnMgJTNggxlrcKlFTt0yVS
Q39zIrQ84QDjZjG5PEkTWWt0H0WxqxEfjPZj4C1a7uOs4wHeMjak/23Pa43n4VG8iQ12MmqKFGKn
+Hkn5QFrZXphk1S52Fztz1nz9Q1clG6uRlfv3DYW+d/IndEqzv0W26wf5i4xHifr9CI9YTNNY4tY
o0uNQEVvQ58QrQOF/FP1Wo2YVWCr1cxDPTes8rzZJ0a5JXdoWJ6QVk3Q9EHzJryVa7vGqTO6FsXi
9Kxmlxd770u05M95URmx+ybNi6m9TPV4b+DJR43YY5fenYQq18umogqvoFVkrKFlTpjny62fbjSv
faqPCEwcGu8624GoJVmoxk+C+F7K+1zPMHp9cgPZ4VMN348XyWuy9cYoXhabkn8zQk+f9epsVbkx
jT6LVueJ7wHBEZURmVdVS/oELts28yioGijghJZ71a+p1Xhcu3pGHOVWJ4jrV7tTzV/F5jcqkc8z
EpR8i0nySWViILs0nTLT1vdnudYy2R+T5uidBNJg0//ZOreK+bt967+yyySrD5OHZlp6VftpXpFd
W/m4PI20MmHCuzWDW57uiYdTOMQ/wZ3mPmjH+Ca/a+zwbZWZ9a4/2BMioRCNsgaxNmRjIAdtmYQp
eU2u6QZfixuexvprYtyIXmOcH8sqLYie0GqhlLwJIUqmzJpZIxNK54Qe92qitZSFZeokk/mUs3YM
H7TIDWu0qt9WVJBnxuj4UVvfPvIMTSqGQ8qMyC4d755gwkpwDGq+nXZV75f3YlIrdVggTZzTjUw0
r2TQ1tkE8HmUhH6skIWecKYeE5kne+OKn24GjUTvvaobMBDZW1XawQT6JKKhuVlo1aP/NBFoCfKn
rpL5L3o2fokjU6anWdUgAATRCybkHfU6GbPKo6rG+TPvvc63XaHdCD4WTZvXe9M6b3IGNLkyc21x
T/TVhxADDtl4CJZ8+dgX85aqLGr0bg/iHkUlgudtY/ajVutOPCMmodbl0m3WX4vMMO9+pfnFpw1a
WTXuJKyLvCRvbdvxaRkTvpH0nITdyjoJdhNihup0rHbDckzaeNLUmNbzU20zozYkCLzbTLNuWaGq
xye39ejsoQ4cbxA6Wq/UvWB/sXF7IKMRb24TRb2PXrt2a+9G3NfMDf4/hpE5L6N1aJ9z+9PMmx6p
v8DcCTbYizT9Y1+JhX0t7uSq1cKLQcBJzcAJu3ZmA5zGmmU+zbWWvKavW2E472Z9YhjkbHkkBBSr
4153JwVp61Q/qVTrEa6IaOnjTfPhnG9xZTfZEXi+9l6NdJKS5yp5bp52RPQHBakJ0fgi90Q7xv9P
33wadqnrLvlWxsTH/k1a9y2hfNjGSXhMmzVSXT61xfXUmXaer7xXv5H/LNawqz6qg1kSIdpIbw2W
zEagXa7NHuNya6Zmw8/OJ7RNXNPz6Ky7REoGGCTOJUx36eA2WUcT1gy7OTy/HLrqYOA8WVxqLgno
ZhmR4brN94PtI+9zautPvLbuH1jncv4QXs/s588S2dcgomP9ruOy8yLudeFW7Qhd8kGCrkfO9BhF
ZjfGNa+mafj3d8rYdLP0hDSSvNan1+jScJtNPQfCyAzVOqcYxl5paiXE1y5MDQdDvb3rnBLiNF0i
NhN0CjtCE75crqtGxQiI7nphZcAdjU9y2NzJTHO/T6vNmd2FbVNlL30SJ+eRQYb1+rUgzFN51MiT
TBLdJxGkuS2p3UvCXplYADveo3Xq3kltZZQghxs2Dm58I3n+Ru/zVVXPxypLzf1TZ7dLLV2bxemQ
tV+g+3WfYJ67j9HI3VPOyP2k+aqEJa2ySQy4Zo/oSOpVM0eNWjUozZycXC/3nMb4Z56uVyIhI7zo
pvNomJFKiT2sTq2UtBI149eo3jeL2IVxafTKz2UbAWpY15S61t/6snHBhfT8fmLrK5qDeJMaVp1o
RwUhw620jXchSZa698cFeOKOq8OnYYZ5eq3IP9UonEbZXtUfuSQVvVq50Ymd7FMnqPWt6dyqW2Kn
ndrkeSely4N8lJ/7mVmlo3kpiYzMNntu2i32QcdaN7s33NZJn0X19Mcw3k+XAINkbei8JhWp1p5G
c/D84IX5aIZk0ji8jPxQ3k+TDeH+EoldmzduoVYZy3PDnJHuzE4eZUi8MjaR1s74QhLuXk8IHXU7
mVYm1zcx1dVqd+f0NDtK1z9EZnmV5Bx+4ib2+dxVq3xOzcb5t1033Luk9iS7VmnHt+s0X5rxjbEU
RZjhmk+2phK3ktk8HjzYVFjVClzamGFvafawc1KVX18lW3VbGQnMtnA5IXk7tVlLq//eElJHVWTw
y5qaq5cPsj090wOZbu7q0TyTuhk/kqf5TCy9qA7Z/T7M6+QeS6qfe4bsWpkFabjzjX25nVG5y9y0
HuV5VtzJ/tgs8cZJrwViMB4q+swsrnfV3CDYX9uld4res2uabxFwnLgR45hIilkCloMPd/TMJlo8
mZ3fv/mzIIJ1++WXJ4K1JVrF7ui8PCvyXxJkLSfkxTu/kfKsYHfpJm8og0yZZDjFvTEBZk8Kfd8x
Ls4nfZIKq/MBcW1kP3H9tnwjDlkE4aoj0YNSNi/206i1++c6sRo+ukamFC239fudAI2kSM87JhGD
322wCTZBPoym07wXG7wunqb17tCPSecxquVkMz4bRKNot13CQcfd4oInaP2muSSRJHjmo/nz7mwG
ndb9Nmg9Vpdas3CyV7xgFl5qt9qCLCNv9Ygzp/2JcZq+gGO0/gd5Z7LkvJFl6VepF4DMMQObWpDg
HBNj/mMDixGAY3bM/vT9UamUZWZ3yTKXbbWTFFQESQDufs8993x3blF0J76sQ1q8lp38yRwbX2JK
JlEM3lJrg0U62Ju2D+WhMcp1Prg3KtA3OWjodQNcl4jyQ5KF1425STvCPGX4YNcM8Iwce4X1UVnk
mCVB++X4CXOmSx1ErSP2RUnXZQguyRXERsQYc+PpJ26W2yX2HxU78joX1RRx7I08zp0bz+h28Ovs
yAjzbk2u4Ngk/B3jwWtku5+C8CxmzlScYsFUpO3Gi8PvnAB6VrpNW1F0QKJH6sllsQKjdTG0nEyI
GisZ9mI1Ws21JLyUEOYXr8J2UzKeBNP3ZEvKjbFsPwrgQ3+rIvN8PGb+Vel7M0HP2VsyzSYZoONL
QozWujDLXUkK54Yc5G+jau8W1/iZZv8l7m69ojbXWWkei7C/LO8Dvh7Sm4fGfUyYS0mtFi0v8fNI
ufrdmkAWN2b+TvzppgmdDyKYD06eifXSl/R65YtbxLQHhv7o9hVpIf34YI3mpzkP78KZuEz9A+XE
jey7h96pGHtZPvvc+xobDqdzkPUQsJ07z8rNqA9a5F4RRkbXHGQ+ABCQu9ZWrKuslZ1l/BTxLyfv
kXxL6yV21coijW9u5zOo9150p6Z3T6VNGumovavKfAxivfbH4TuvwH5ml19iDsE28f2vhpiqZjzZ
6sJFDlau57zEtt1vhib4kE5j77t8qAEyW3fae6srnyGypkWTrQKOdqk8ToV+6Lpqbxp6lXY+/Z4O
qVqFI8Ha3nVVl++hlRF90xavRuqfyIq9bqdpO1XGsOHvY78xq1+TJtV6cj6lrZe1NWa3ZtkfwBqd
BGl6Y8U86uXS59ykjqxp+EizPfpOc61b/eQQip4W6Uey6OtUNfvLmynm9iXwwpsmR/6eHwUY3pWy
q9epIKB4yUCPLAYOw6B9qvKAw61HKiJBVV8JIiIQhEsypHkbSPUVpolaK9N/znj0jKy4Hmr/fUqN
btu35gatZS3mpNqHjh8ci/qnTgJjrzoLv9o4gQJ8dpamWAdedbRt/WqmObGvfJtlOm+nDlN4yZG3
mMoNYKAqFiKS8Y1ktTzEbWwja17Qgb69Ex2TgL4fnOZ++BpjVlaZN2WUtnd9GOi1WbzMjfycp5EU
d0psl/tgq0I35jwht73BTd2l6tqbGBRN3Hfw2/epaRtriBGsNHRH7MlfWXY+XILT+GCXvEe/fU7t
MzpHEDUlWuLEprLiyV9XLa5Se4rR1xl05VXuOK+k5d3PkJxAFLu/BlOTHhMobN0lburFjKFzkHhN
CK/FSW6MNAHDt2aPfOsFBRaOVjzlmT67IH9WZNCyG2lgQsnysBD0xn9kRsRmaCANoY04ZfnLq9lX
AYRmWf4WwnrtZLyxiuIBfgLDh5Uk/qBq3W0/yPmWPLxxbXQVsPusfFFUX6fMu5SSzZhdzS0JBQkP
j1/K8VceS3z0yCenRbIJ1h5nZS1/BeFuUQV43ea1dtqT1XXvKg9+GRmVHoneR0vAsrDJQF71SXav
4te2L3+F2SX6dMIw3nWwrxbCMgg+W6Ve/V5k9U5qomhHEV4lLo+JnAOapkJ+e+V4piS/gzkUtZqC
MQE8UaU+vXC+vqZgkCEun1w1npBiiMsLp2Hdm2PFhREPY1Ex/+YUN2Of0konDBeumXyiEGIiKx03
qUheMsWX2cWOu+nSJzKg45WR1Ty5IFd5qHdSVE9tPK+zFk9mNTGTTKDgbWNn9Ja85jqbXV6XbBvl
QF2ozqUz7JcmfAbxsyee/VoGziosX4KGYNk4Oym7vBpb+aU1qr4u5u8gVdNBGvV+IEreTuLjYFTq
CP5Gbpf0FixZBerQ2WdBS0DnVGV3OVXManb9ZetY0w5YlXtoUGh4a8YI3RiPllMzblQudAEt8613
JuhkSbjKSuvbZhVECToUikD20G9jMGZw01549XOWL6+NnveBq9981viVtvItqIC9lhyBZiA568wh
uGgY94XV4vQfKWHqeAZ+AshoI2YKrcRpgamGl5YWedzLyXEHImMI+gYb5NyYsfHtFIHegY85lBZv
NTaUQv4Y6NG6DVur0XEONJ5ad+Tal4tYBbX7AiXFQfvrbsO6fE1p6Moqi+a09DcYIMhj/AQIhA5n
ZuSR6G6CimJzjkke5t5qL1/BDeznsxr0ik1yWGuJwTbj+BcnjRMp5TOn4K9sNXEBekphlw+rCt7b
EE+HhWzv0q8SBNfMWxPPWqMBycsQT9UEHK9FfxtP3a2b5edujGnIjdkqLeyPBMg3glNyEN4ZeGjH
GaEmcqqpnVUs0pcePS6cuE89U05rTbWy1r53ny/ou62Tr8UU16cODjcDIAYs3uS1XAJO3KYFLpdZ
hrKHmM0z/KprrhOHEcYi+AiSSY42A3vU0F/1snOHnNryrTijcavy/k4Wg7XycxYUv7S5aWf7uUio
7tXIESeJ66vBdw+JxjjuTc9j2m3N1j6Msr/Nh/m108l7b7GUFOGj51db25qe22x+zYcJagYXDzLI
t7CcbeNYT5OVnNIg+w5HSdPSjioUQU6KScK4df4wt+rapoQZumk/w+e8xLAfDFLY59q9V2GC5OW8
DPJ26cwUQ/Cw6QNBU1hMn17X70I/O4c2gHiJ+ofGtQln6yokCbl2iITp4KRmmULJoGPaepZ5+P1v
G/6M4aBV5brwEV7sko29Nu+Mhm3G8Ow2ckPCdmv/KXeWt0Fv3XTaO4N4RIqlgRUa1SoZqhu/Yk9y
yRIZbXqKSh1Tse9tCQyQj8I5zL/of/oht8uoUcujm4mbsMALYw7Ujk3/KKdfQr0shn5cdPodStNF
QK0TeEywj+fsKgjNbR7SFqhsg9sYfSP3KsJtEGZsK4NyOyPD60eH7NHV4vbmSlYWz0PspxujQZX0
czAL/kCcJ3frnCXghpm/WIlufi3yfkdvgeSyme/K/ZGA4Zy4tTYgKRB0jbvWcHlslHjijELkTMns
kCjpZ48eR4KiiDKHRzltVRGB0QY2QGPbsuK158rHrIKJ5MX8XAL9huCQcXa4PI2zi5wHw74e1JUx
fEyB99Borjch3nj5XYUbIGemEUQ4Gs6ExtwnAsRPbOF9R2AGvLEFdX3r1tO0CTWCfp7NL8Kb82ia
kdoWS94U0NGuAl9v1eAkmyoO7pThkcwsvZuZRr51vDxmlni2YufQOepKlz23/wUrlRrUX0Zy3SKZ
CDA4QeZfj2F3ZRVkcHsZLJTbjNK3886edLj+IUb8YOgiy0mtrU4IJJXiBtrJ05CkExJ9/Y0gfowF
V++iuMS70VyiywpR1sMdPQ1XoEKqDo47K4YARUx2kLGDgdLv/HS8tmybA2UmzyVUnFXbME1aaP/B
6m9ij6crSMKzgYjA8wsjZar0fWcSLCqTk92W1RrQB4tZVUXgxhxATjM0Q6KwJWdSo/iYqwolaelX
5sRS7Mvm1ITjdVw8jQPLu6fQfuG/AHBbtWVwrYb0TOtmNSgaFy33dN6JYe3w56R7o6v07GlbrlPN
KdWyuTo94X6oo5aBmyF251dwezRGfagzRb0drfF18WGbTvVtj74xpR3WpSYELWxzeA5ws+nSIyYe
1Sj7HpzuKhXdduDgz0PVg5ubuFXmOT1pnpqauG3TWl5VlZyyBqqXk5yK5HJs93ahAx2hCYt9qvWv
QoHRyqccjb9y34BjX37xkHHrrTwxvIpqRsKe9q3BKxYm6fOp3yVzuU1S41ESs1upZmua2QnMzLMH
fSqqxSjYYijxMtKfvARRWO7C6oLIob5vWSz4g0nVPpTjY6Wdj2me9nZRRc0ychO6H7FwP8xCvI1Z
g82qu01gCU/y1R9/eYZ7N4/d3hH+Gz0tXEkXXFZ4kYA8Pz2nRaSccGNC6g0DTkDx0G19jz96uZMS
ljei2b9jxQJeUcJXQfU88ESwp7AgmenlkhfkCObhdrKm19hPvoU/kcrIS6o8PXdNtzPn5FwY07Nt
dVc0UQ4mQAdjWpWxgYposPzFUr/1nfjj3S34PtJ0A8oq4TC2hQVKzsZCRytMXQZ5tmPuOuu640dG
lf1CRf0xPK9euaQ5r7wy8DZjMFN7u9nKhWWZeOkuk1znrPKOtUuLpWLrlZeVlCpTrErTfoJGoFDL
d2kj3ryJOn92y88l52mtuKA+x5U5p11WPNXxRlnteQkue63kFOAtBfW7m+5qKT7jEKMPQDeijeVx
lLWx8gv96mUeeR82Y8VsBSxyVU8f9q4y6UdA8DHD9LsMnWCdutbW8EbSiS435ch8G9T25CGwrOsi
5F/G3MYl1V+HtbsOu+U7jPVbOfDljdpBQjYZ8cls9jj+Tuvea48xnx4flNOBcB7T7x42junZNHLs
gx23zz23Y7eOdf7BvnVte+rmcmXGyeeXt7eVnO/ZHl37l5+Nh1YrSM7pVckcTx4OG7CGV6kx7enJ
bkbu39qjC1Mtn/mio8bMvs1GP4ZV91wH8XUzeB9xzK2WdN59P0/QsyvvQ/XO64jgwU37ILP0uovV
raF/9X29Icj2Xsn+xVPJfmKxNNxp78dcLdgu+2FYnicz++xH59od0PN9L7nOPDs/GBK5g0LprorT
k4iH6aqCHsqTUW0H0R69hi/VnwvOO2yv67HZtr5trXJwOoVdXAnz8p1bo4KWUG0u26djyX6P4nZO
3e4j9xYTfRU2kjk/K+HeJ06/KbmjnVhcQ7dDi58OyBTj4fLVeEl3BfyEXV2Pz4JrtHKa8k6OyX0B
OnFN8v2jGpu1aYjHKosvcoR4hNO1GSrzzfOz7WhYuyFhlHfhTc0+391lFZJ59gsVnjgbeLBmCiMj
XbxreOJ46hf9OJvBNaXDdzbYh1C59zQT12kpzx5rJf1t3mpo04FRT3YQ3msfF1wKCC8opmfIUYii
XHsr2VYGeoCgpXBZBJbCOoTuY+26URiT9Tpah042y7oXZUt0lBUFZX+rqun1slBIl0OftJfHykse
43Zvdum5ZSNs+uEn4zd3sS43g3TuL5+s0OJNz+5HV1g71edbr+xu+SSUKzxzocuQjM0Kdfn1Ls30
aEn0m3Ktq9mlxV5qi6RYt90yWa2NPQeDe5fGQeq+G8j+7pyd3U6eKYYfGcY8LgH6TzI9I3ZFS/vR
9QQpgI+4txP3o1dlHdkmBZ3Q1/E4PlsL8nHWgnedakAoHE3blpu26eFULW/2fEG0sIN0fKO0F9io
1jkFeD7zxHPepisPBTWO6zjKg3Wu6/rQJuX1mASY/ty636rMDTcSuBAx69FYhq9pm7Q3xUyQw5BH
VRYkkZADyBZr2Hb061e68zpQj+wabsIU0VR1EFnj9tavVr+7MP4jq8//e4qYUOjPmtP9JTX/v/+9
ceTdd33zXn53/x8MJOO/gd37l66g+/ozfy+KfxxH/vP/+ps3yDDt3zzbdDABicssMuLT38eRLz8C
SWXZIS/wXCu45Pn/MY/s+niAPFxFLkiyEI+B/+c8Mj9yQgtbjwBo5Qcmhp9/ief+q7juf7EHMYuM
wQa6nA+8wLYC/3cDzj8YbIKprP16TgPwKr0iTj/Ihm3c1cFJ23Nwwubx1AWhEYWFFZBtXC+MGYVm
suuggkayrpKdnHp0YN+obsy8rW9+/6d2EPXNpKmPe4MFnOj+9DZp/PR28TDtDmIEhjWlt315/5/f
qv/effg/vuryWPx5U/NN/vGYRO/9+z/9y6bqs345D98X3kQH2ffvF+Hyyn/3h//1/ftvefxregUY
h78wplVftVL/ZEzj9X+7+czf/ECwZIfCYbad6o2B97+Nwpu/YSsTYYgEenGnkQz/5613caa5ARhW
fuTbHjfFn7ceP3Jsl/vYJDLT+k9vPdP5l4F49goLwxzPxCWWntr8XwbirbAyekcRXdMaV+y+9XUV
a9q3ju3s6tSnFQGHDkcXsBktMP50qqgPbnfEtJKdY23sYAP3e9lZG3rSR/x59c2lTytVAL6vQZwL
4aosjgOJKjkFF/SlmIZtmIB9oEu5Khta7HaJl4PtKtvQXx+BQOjrTM7krug22IZOiLdhHj9Lod7s
UX2E+ka2LgCt5Rw3xbjzsXZsipBeWZDt1USfXjj5nrIwnghlK6qcQsSdxdkQzZcyszfDsXaV52yX
NpzXk/ps6+lqkjvhy7PwUnsLpuY8Dn0SIRWczKA0kGNqdgBSUj1zuNGT/I7DAogwHow6oY5uKNrG
wvCu89bZlJZvrJUxMctv9TT6rLrf8bWTwdzTjjIGfxMH827Jqo/cCIydY4zlfg6W+6L6EjX8HRs4
51RzCAsnNkLTM07wfHeUaUUjxE1CsbQtzQWh34VBKb5mIK5r7SSRmpNhncqSBJOB7W3qT8p0Tqaw
98qfUQqQLjYoWps+hgZXIf73sMw2mW8/Z8Gj6tw4avi66J6WOzxj6zYT9X2o6zvzyczUT5wbL9U0
OJtWDjSJl3lYd5n7M8RqN0uqARUapP8OM6lDlsvkPvVFWFvFXurBhDbsrpqygYY4BtXpP19s/jfu
i5ct5H9ej1Z1h0/2v4BYgNNR+jupx6z6p+Xp8v//sT7hdLW80A3A4kCLYH/8c31yf/NtYTuhS93J
UuTgWv1ja3Tc3yzfRRQV7J1/4C/+cM6yPrkk+droJ34oxIV/8fdV+Q+36V9ujabzf3lnAfPA1IHM
EwrPcdyLO/UfNkffWooZgy8M0MkwzqL8gaTSnBG2nsyJBlNcta/054E9XMDrTVEc4VpO9yPM3WsR
u9sswatRdoDoBzTH1VBb5T7JIeYhOUR6EJ99WstILra6ChcPDJ6v9y1NRURIVODi4nQNy0Tc1hws
9cTUzEJ1MWE+WmV4Io4Ym27TjoHhJiCAyss/VVjS5Ce0Z6xp5SzuAzr7R9uMyzpbcvuQF3dZl48P
XZ2Y2zhtrMirqLWTdHx2Lu0Jt8YVosrKjqypuZtZZU5aVpiogjkmcsdEFlMXhoIYHzwMe1tXZnIz
L3VUB8FwaBfPP6pFhXS7CUjLwm2FnnyaTXO5BV78DY1v2QXol1fKTBDnTDo0LmDg256+Ce6GKj44
UCXDOX1nWfuu8+RFN9P4kpbIyFQYTpb/UBld57pg5MVxENp1jk6QtMcua9/LoLQwfmLVreVeGANd
8IK1Ki9ViQJ2lwXEY86JeCrFAQxpfyjqSu4NO12LoHbu8ov5AgPBLgDguM4sPP2lzhcAc3gsFQf/
yiq8jeyyJ8zcZNUH4WMZdjmfPJ4jzzx7dY3dSYQHuQQkKJmaHvTM+NMYkqNV5191FjPO4+cUkzZE
gGkhqqkY4+0U7Lu0RbtNYJMaFtbZyi/iCGfVOfcl7HnFFhJjxthkIZanmbUMT1sQINGHjAMEXUdw
B6Rn2/tGi48Bdn/GE/yhqloEPoxhxFeVSUohe4i8coHLKZFXPN05m8KbR/RqiQmtafMnad6b7Thd
mQ18VHvJonL0iGOYxKMxe+kpSZpw4+uqiSonhXA71kdZGOUmqXFXzI1162DSiXp3WM9s99ug85jA
odGLAYmYkxrT1ta2C7m35/bS58uYrsnc7pCCN7UlJs+6maEdjL65C2WFqykUZCelrb6lo8RURv9T
zQ3+MsPRUX1xUdrDbG66oKmuJKbmq7r3im010oM0hzy4M+N5w4M9HD3PoCQWMlL+SIlfV+/okxDX
sng5pbFRR93Q3Dl2Ot1s+zh0Dl7KLhZ2XbsphsE4Dm2Jr1iVw5bvqDsFZXfth/Ouae29iLNtUCfD
e7oUkRHk1i/PH80NZvNQx8QphxAWEcUJz7dpwOG3vS3xbmuh8kNjK6Yx2+mx6GGP95P1kjaBOCid
slk2ibeaLlWsPbtPQdmKqOjmYDelgnHaMMwPgalfwmR5d0byToxc0wQbvbeCIc2k7LBz+weIs9+2
DBiFSWF70u+Nxrb9gP6XnObprrrAoYYaz41rbxq3q/lshMpILFOrzJDnLlnkuzlVR21489Yu2+bA
kfB5QD9q8NsyWetjcrI7LMOFS9uwS+6WZBab2KC/DG64tGor6ikDzkFR/VL2eKj8WH8Bgb/nOFV+
mFXx7clqb49Ze48Lo9u0XvXsplV9NICur9K4OzhFFWNUsyi4q/ItsLNPp6Bu1g8NDN5kGZprtycf
zhtjWMEdHonEwIcGBX6La5/O4YDfe+bsxtrNoLr2r0KZi00R2360GL0NHBdpOJv7I76wzTxn/sqL
k2TT2t3Z6/ADZMr87mz7eXDLZZu5eX306v6o3ak+FK+2MpCMYnOmx0Okjh5K9N2feZjoMgoAs3V4
WROgFq+0bJhC6zXetIvGG/HbNl7aoCPp/Dn3fbpEXOX1FIhxm/dXooYWUIb9fgnGa9ng7lqMBE1D
1U9pm51VghAbxvI2qEgm65efJV4efDeLRKyrfV6Me7pKeNiDL2emC5fE/as10U81vQcZmvfN5fyI
pBmrKkohtl0vFGmrVHF3qOzei+/bZnIwWlcO3GxsZqp2g7Wbqkdhz/ZqnAPzqkiwlfcisyJzmkAd
z1HSlyuddfWRvW0NAT4aVIi87TJqF67izKqieDGwG7R1wSNbrgI//RVfyOyLtdgbvff0wq3np1xt
03ynnY+Q0bK0x2Jrs2bsKmF266D0biS413U52Puwz+6Z2EC8a+2FZTDfHnhAm22hM1By9OlKhejq
MHkMRi4CON0cWrR1FmPzxRlqfJmq1zThzfduCd4z2zuh+DIu0vbAJOzys1NtxmaXkLhepgCoQ7pE
oklxENUYzTSu5GQY5GrKTRVBip7Rndu7sZmNVaEI1Jqnj3SaIZ/PZnNxRt01HCxOTuncTZQXYxqQ
HtdB6k6k/k4xZM8i/7JxpkWywF+nOYGPMFdXpTu/NIaN0qMfpGuQgBCUP20fftVz9mEVFvCSMDk0
FXMZjOy8+5oQwiCuo2wuMixg8Y2TYqH3DGYFwka9GI5/mIXbH4tfQeZ8eX2BSwc2cM1XFLBWRzjB
f8matp7jM72n59+lruY8itZam5IbfGyFppZSh1kNGR4igw0itbiBPX/XuyFZffmAyb7ujobXc0Ia
j3HH7SVNvZtKgsSCPY6v8mhZOH285dNy1esQwsgL/GE5tDTmhZPexbN9Jds2f+goWCPLOsLwLA8m
T2tkCjiC00YqyZjF7I3rODaeNK3ANcLGc6YXIIDqYosZ5KYuJCbOCugStc521B2yqLi4aRKdRqKO
r6S0BWcF3lPd4sxR7TPfxO0QMr2a43eqBtoZpl0g6AXNnvqaAfcSY2K41Dj9XPt7Dkm9pyRN1wPY
h1lM76YI9mPocXzq+5+ipQ2vTPdBoS37DAtsTJuBCgacVuaC3Smu7mzRUKtSMGZe+hwwJrKGAK4f
WjpojhrwF/ZMK5t4hIYYtoTJPb2Ke5ozGtU0mseGOIU+f4pTWpFGk3a7wMdR2amfvkG37hgH2HHG
WneE3+uOvEmvg0ikwETZWcN04rLsDLKqBGjuyCkEX2vAotSXrndgmmiXje1WufZLL4f+SHPiNKpa
Hu0AT8vvNFq8ul0xjeswwZYvuvpNVNZmSYUEwqy+U5lOW098T3Zi09dbaI3SajuWdCma2a5Pk04a
jG2ahM+qfysurwZ9/Bku6JcdmdG6/BVzIJstvAixgG4PTXtlzRRyZlWtyypnH1c46+Mq5zDa+GJv
5OOH69CrSFPrpi3bN1sHezucr8d4+spHRZxdLnDVVFWxmsAH89i5jfHRuu59p3Bfysp7DNK52A6m
qWm1ZPiQRf8Vj/WXvHj/a5MFUHXtk9OW6rjoi7Pd3qpx5faMG0DZZMrnEATzi2vLh/iqE9W47/yO
noX1kwci2GEaMtOaG9eOz4EnIt0UInJEfOMpqtiRI83sQ8eOk+sUw2uoAnn0xuLAmAFRDZaLdE9H
Y4A8PrryTtpYWlCXAw9hTQ8epv8SH7sfbEY948GWP0MfJR3DUUa6rrXX7vEXXRUmfpHaVIgipXun
mvDW5sDNlMWyq+rkHZFw2DqGPle5d2eExtbL9WZmFc3iYVk3ymL2XZpvHfjojEa53wMFSZNzEhYb
+spYfnqEdYZj7fCzGLtN0eqPqc9vW2EcRObd0F0jlsOkf+jaNmhp+yuwadqEOvzQKakBo3tMVEks
aDKHay9Pn/NOn40W66Drp+sgIxffsU7C6t1V5sMJXdL+luZWXbO3VBRWI4MCHnMLpVim7SL1U1Na
13mJXZ3D36oBHVgzyJRMCT6Bmgfq0oIO4veEt5dO3Upytnf0iFyQ8cMsw4qRPeIk9rdTGB9kyLjh
3MTnOtRvY0zZ1FbvzH19zG2GKVzt3NJlOtyl62d0KRezFG+skuelbnFuGiVMrICzUey5B9EHb4Pf
ZUcRv1XSnk9Fb5WrcXTZnVT44S62jFi4Ob/HESZkeoBtSJoBnkr61+WqAtWVNWylo5MOES/+6fV8
VUzVtFvy3eQYjLc0rAQUZveCfX4jYUb7fkFpKcTBKLwsci2JDwKPjxIJpl5O3rO5vBc07KOq1A8O
0/5mbhCd2HTM/FukNCsCVU3GehrFb56KnonJhQ00sZnNqYlKbYenqcw5eVXdvjRxYtAm9Dbxo1r6
mybrzJPjOUDFJMBXdlHpB/e0m3elzexi1txUuCrYKaJ6Kh9s9s0A9+VGKG4D1gm49ZqPVFf4M4KK
WsJzb+IY75FIMSoPNkubDel2R0//Oc+7O/rNH/acYoYd/ccad/MpscInteDq6pOhjdq4NjaNwQfv
KYlFWO66OCPxfR7mLbNitWxvDIfhKHMKcOSxHN4sPt39YHrBB64fagxnOlfh9TLfLE5Ck3de1Lpg
eGRi/hMRM/H2ne3uas0Jxu6mgeciyHZjWaX7SdnEEfiKOIcwgR0Xht+VlTj0K8PqWGpmKYh81AYI
J4a71kU8A0z5/fCqSDkscIh5Wp1pDTHCVqu9Tiba0aaLcshz3gfmqa+YMbTpoK6sxf2huZwO/U3P
YNV2svHfs83gBSj6rcm6zztj2iq+DiozR8Pvr8uZqd/KHQ6LyMp9Q78zWqi2Ajz3qXpymMficwd0
1xOfA8tsXMWWTyYAvjwGXIx1L31O3626dwfOozn+tVzuY5vAdH+08ZT4+1n3/dr0wq+0olfaY6GW
BltrpS45EjTMzBmpU5jzl5mlL1NAdTJI9trK9whIFgzLjqn+sBUb0MD5eD05zpu1hAzSI9tQQ1d3
eEiBxqnU2gRh82qMGL1ayq1iOMiGUVSgzVjrOPpv1TJyo5cvdsb64SoLm4Veh7naFyKnJ57CKTar
nzjB3MTF27rjwlGt3JR51lLbjUzuGctPXZTr1ksFIzPMTzAgs7YbHMmBJd98aV/2uebdrIhImutl
z6zvQbgJfqKyw8iRuAezzcJV0wJINbS5sZheI6AdZny/WiQ3Zlr7b5Xjk3HvdPXj5PVIvBZFSV1a
dHyLOtv4gY7ZorqvJMVZrDH7iYlSiHfNoGbeYPerL//kMFEVVMtpoF5hiyUgdD6FuoAISdt8Vfjh
w8jCZeU9go0AOqnVtc/egwkn/hHKPpsl1XM716/Uh3u/HWwmpMOBsi9hEqB4RMmlVJgvNtW4fcUV
RcgyvGKmVZjo1E58M+vmi5m7nR4n4ssrjPJe1l3xLTAcYlwNMmV/mjP2Wf+R+RqHgVSfYTqcEh21
Vc3/U7ULowhZ/tmWTPhRFHNC/j/snbeS9EqXXV+FMT7+AJBQaYxTBZSu1tpBtITWCfn0XLhDBmdo
MEifxlXfje6uBlIcsfc67Xya0uLkDdprXlDpQDZ6dQ0O2U7CrbER1hQ4O/IUAJ6ZL6g5xWvf3g8Z
vXFOutjvyokV7rHCZrxXHN9vfGZq2ok5EgjMTGNU4cUL3eq4zA5asyE9sPZ3lQYONawRFSzT19R7
47Ve49OyGc5t3B6GksEiiY7HccoAxrixX3gjY7/izAsaZUa3w/DtONQhyoH1Fi2Mc51dc6fKNbCL
P9xwUlQzxsmPa6YO6A2Ns+nPcux6FxM8bYQe71Nde4pytz7gFc3M5bhoah+PuQAZq7rAtRnoXC8M
KDVQbxfNfd3q+jm0XcpaHqjVqGTkIz3ibR9m1imn+b0I46PiR24xfW641niNxmjsZDi2u7pGYBY5
Hl6ZSjEOy5lr/xJNuJOHaLV7YkrBRmzi+4wYIrrEduDlQm3SnjGHM2K4air/vOVbH8wpyPIue4gk
kEv7u9Gaca9SkgBHL7gTM1yTbroE2RA+eaIFlhEm7yKOHwqZMXShdpJjionDnBwMIZjFNqqpw61w
d2EbEhvzHDZNiJ2/Q8YbXigkSUotybIZKZRu+ET+WBA8RmbjUdxLUOfkn72cMl5ke9Q10tCV6uD3
MbaxKpefs8FaMvMXY6aR4C0LlRg+ZWrIV1Iwgm+mIuQ54r5ecAFSqjIZr+3rWVejHM4vGaJ2F0nj
Rh+0F8NMGTtqWHsskVD/58so45/GcIabsv/tR0RLtZM+ChUWqBHNXcxWD5IRQlle8ToUx+WQRJge
b/Msy/0ciQEIstG2mUY3xrgM4vEzku2mUeQQIvGe+47fuEVWsImt/E0f+Y3Lov5klnpg4J70hg7C
jzzZiPYR9brDtlh9+nap/ZRDGwZ9/rDQvQ6WGkezJsObYomB4bjcpeZy5zWt2g1O+Z5E7k8Scp0s
UAvQvq7hGCXLccEJMRQOGUWHGFmSPY2djlC6Ps8zAuJQOYJqDU2lvve2BS8IJyDINH38c7hDJEmU
ExUHkTr72aWoaA1YXl1vLRnywxAf1Ae3KHcaK8T3xNRRXgp9UXLxcgF7WyL8p3yO3jxWj98V84dq
xCvrlgdSuJDuFrpf1kTxbTZOZRgZm152bz1BnUt1aRvJws+I6KaSxVjhrE51811HU8nZhrjcJZoT
GBUK4bdL9GqR2ZnxAxkoXLiePLMTvltaxVYQV29Kmd+Gkvw9pZ3nzxIfocJPnxAAeXM3+oA4EMmV
ccqd2X92w570AdCY2ZPtLc0QGK39VkXlaxliGawJKL007kDUi3dTI/ggnLa2wzC/t412I73mFvm1
j4YIH6R3Q4qDV3Vdp1KlYAiwLww6YVjdnbpK/gmNdNxTRh+4RX8craQnfF52qebO2KthSKdjfunr
KAxG0/7GEsuoO30O7Dki3feaDBGr/Z1kTxDOk60hCRgmdGk1QJFtWGpmEBOHRNF4+udvqcPMuIHt
7+MOQome/OZrBaYxs5+w7UIkha9azTdOB0K4iepP5FL2tMYYcFPCgjE5HycZ9AMW3KIW2NvcKNw0
qzc0XkiAJX4+Ve0qK+NCbsazTFwD/giS06I039xZPCq1SqY1nJs5+6/qpdzE3ismM7B2DkSNUTAD
UbpnuxLfmTKnrQhrj8OxPjfc5xuZqafEHR/DmYJPYRWpP0Qn3QKrjX22CBoPBpnX/ukpxrW+5ncY
iG0r1XBvEUsgpv6eWvwB0F/8KMVdnnrlV4Ntahv2doZK9Ra+R+Mjmcc52sm7eEgfEw2gCNk+Dq3s
TmTRPTLWPX0llI0VYjxHshi3ogi7TYmi15cKnT1TKMMyrbb60EEXMY3N7O0Sehn4dfE5RkhSNmoI
T14JQjhvkmYzeJruU5pvEmvZqpYee5DPbuE7g47Pu3YPypH3ZpUvOFgX9o+hvUjJLl84zRaXl1WX
mCENPbnMUXupl3LZuKswusA5nbvdy4I0MNLqH8yNLYNmiEQ6+la1J6wtBotHp4wfl9o4dVH2mLo8
t9HWhq1V793B+u2rfi8zdjZkA74jE4lbc775R3RstcMPCptAdcSks9liWH7VJh0tpaU+Hac4L2b1
anRYkyn2fI6ZxWxe7F6DR+Q6HrKpp+rUmr+1B/2g1pxtSq6zscrkvs/SoIhksvfw90WZoiufLLvI
AsYOyuE9rVeEVaz/raUDi4Ip010jm9Km9Y/M2SMfDe193cpPvUhBKarsAcSI39jZe0fsVOLd2dii
6Fm/5HI0zQJLcOSUyvuZcATfzSOvNwrT73ABAUHKxok+/VbVROWyVp9hToPP4qmHEW4dnD07p+Oh
dVOGplZgaGnUkx0+6EQxQANYqYrKyMYL+82QDH+Ft54FsUkT0bEvTkynp3a5CG0RB53D/4vm5Gk0
4lOGC7Upll3W11x7AjrKjA4b+sL7LGW6dRtvlcdFeLdvc9lTPY45VQko/SER5rbOvS8vXw6WQ5my
5t5AmI/zVEsob8/Iu21sIWFn4+WJ6ATpWVbt5uWs6bxoYuUHJw/vCMbFdpD5ZUFmYeTWdnKzszOa
Kbm4yTrF9+EjRD0bNbyGRfzodJSpAoYa4ozwNHqG2tmaU/PuENtZ7j0coQGbdMc07MXeOwNEhjgs
mGC0VI+ann5GcXTroaD21cw9aaQd+DYXqSg4Oat8rnpeMGyzv0LwL3HN/zVT0nA9v9oRL6OveWnz
ACFOG34xG7EpRi5UPdWurko/lXPHqwXnp4w80FoMxIuID1QyX2mF3/3H/hFF7JN7NG5Ez6Apf/IC
DT1+g2TbueJ5mrijhnACdWLs0phVPXWERV12n8q/Nkp+sxl/b4j5UzTJ11xnJ7Qdj32Uv1cFaB7i
LWczlf2R2KJfCxLYExieqFUhO23CaULco2KesiwpZURrkqx9Vml027N8tkkC7S/U8huZYt3g5uoJ
r8ybxHFucVH7WcqjnfMYhgK1R4FTaTvRCd3Q1n7Xa+1tRgrnD1gUSdaJ7fIInuDMANpR97aLBl0i
r84oG+VG1Ou69hqWRKxdR6+56It8TySn9UyvgRkKyWlyxc2Y2/shz6EI8ToCT1V+PGhcPjIO3JLL
X9bzucHVj23+cWm0CicKzbWc925M+sdYdSkhsZh8a10NRjMdaRb4bJ73ZqSN1XrDtloTuBGQTLXw
u8VaitnVKB4KG4s7lkx35z6FsTqrjp1UKeUFeMg/9QnnoO6G8S7Mec4jpxWVmce4y/CrraKThsuo
NLDT6fiWcv6ENZwv4oukmWQ+A6vhzDExFOMa139JHPvbDCXd3Y4T3ph5OCXO7Hx8GvDZ/rNd6Vqb
SL/L3ne74lHSQnVgWlaOzcAHtMmZm8U70XUHGvTabtEZHTFQOacCtbEXiSKqowU2jtpPlbNfJqtC
Zd9q23Bm08su3y8GgnBbupNvSNvYrYyAMK6yo3y30X9uExG/NssSVGRn23YcpgAl0n3de/u5v6tK
TvkojJ6LELNz7PzoWfiYqObOMyudLIj2RsWHTzptCcoY7U/F72+5pMiZFn06An95leDJrhJQtZH2
mXb1ztUlq3ZQR3cOUbtbQAkiz3pxdEyWNlb3QOo1Lv0OukMTDt/95Gx1+g670ptfJ6wgWnLUG3po
3JJkU6lAqIhqTMmz5Y47s3UzhNP6odXSJ3egeWrUgVlq31QqDsuQ3o4kLQpSlL+I5lJDEJ3Du04S
Y5vOsJuIbn07uTUHSvKFhTlkkNeklRd3CG+X2juXLddhNt10Ma7gBD6VB8U01i4tMIAzdxiGY+s3
lzYcEV2NTDzKPaioc2xviVHf+2RhYqSEQEZUt1D70Tusr+bMLsZ2unPLBy9vtb2dOQejdfB/uIp3
TM5cmjUJY54skBc8au+oL+NiJ4th2s6duKF09dXSl/ItO31csFnhk6Ak0S/uB4xDTdW3htku5Av0
QzXoERStewaDGKLZO7m3s1L1PugvI/n9Ruvr26VlM1qL8ynq4VBKiCqlld9No+ngS6PcYbkTu5NI
LTV7zzdAKhiGeWcUX2gxCORYpuwDon13OWlyaLc9JDUEWxzoqpvxa5P2OHBynJXZZXnpI33rtzaa
u22OpOQANusBHcFF06pLVxQclN0c0QRiBnDPrb+eubozcPgmzlONdqGKFamyPQ0YvBCltynTOTAX
B13zNUmCFdymDM6RYVCEOYjRgl58npRkGNA+gsWBMWs+o6QVgax0EnJviH1l7JpuHrcJEz8EJ14T
CxxlrTHiutBv7ag/asPa3oynhzSqT/VC0ayZGSgd6R9lHxONIYenyBHhyiTmtCrts1t6TtYRVR+l
BVwd0bQhBzt20npNUyr4QmtJ6CP+GME/a+U5yQHwJGZe7nTyB0saUN2aFf1muYza6onVzVDsZsfB
gjAFkTbg8EMP57sC6lbV38xSsB1Ljx0ACc0qspwUP2+DYvhLxjXcDelcNdhSuMPluUzbcldQdwED
vBxml8NQdKXvjOswGdfCRsUNkgETsevpJZkTA3oDfJ8Y/eH/197930iBxf9Ze9fn0Wf7XymV61f8
h9rO9P7l6KjGPSZZGah/kZT/hxjYNP8lXMOAX4nU3Ba2geb9f4rtrH+ZhuvQ9bVNlOLYa/6XGNj4
l2kh4ZXodgWCO8f5fxHb/e9KOwuFnS5cyyZ/Mi3XQqn8n5V2qHD70hx6mzKB+PB0+ZAlFJQ8V13+
kxjxf4j8/lvZF3dVUqru3/9N8BvxrcAPUZg6/vz7v7nojfmNPCF0i26lYFLYf/1RzWzPNWINaN8d
xmttR7v3J0o0PB0SFllVfyfF9NfP4I5zvfwduaSKLB3oYNi5r2Rzp7XpNU6wfIONorFXGK840fYx
+JtjkxyVpIyLInYLfo7GL4r3hZZQGubb+R8ikvPgdI2kWyVvIelw47qr39p46xJ69bimqaKF5Snk
eGqGltF27lQg2RCvU3VPLwv6YeV9LxSjlwlvT4FDWOj3M1yRWjNu8m5WR0ewmYus/0k4SprBwxGd
0zLB0PfUOeJbDJOxlYK4rayQ3ZENHSL8/Z1JJbFAfMR54TznrulBFKP+lzvGE25qevRifKPauU88
LqQxtM9ZYxdblU9HVTsHYub3Wrf/MlLbToaA3DO1a+zwrfRQJmGgZTLWFFGONbRjmVIOcSqdCvD8
UHU1kizGlWrciwzxCwtufbBlt7qRPSfuuTbdn7G+GZbxC6MEY650jEnSAI1TUWDJC86l9Sumdr7m
o/FSrB+qFVbpJ8itY0oECxWXIkHbFLfEpHp7ixX86ETic3QXC9PnsdDgGaDK+6hzqW1QUtsmFu4c
06ZRFb/S6lZMgH6n8ORspgRGnzO9YZqI9lGyvLexY/j4TL/boXjpvNnHZFGughoXjUSjk7WL/dUp
YupjlKACOv6+BlzN1zLEdd1aY0ohA00o0fHGXUBaQuyWFS0VLXxdiwOisMW26ikHFgWSrfUzlDZK
onl+1qR6a4tl2uS4rTdFIYlqEEnW6aluqTgAfuIqWMY/Q2nHpSscvNzDpk85+1uoKaRcFFA19dW2
DC4qgKOJijqLSwaKOT0wjZE/FmiBcip4QUlNuRqp+bS5u5fd8tykaU10UautWm7wMNIeDimQxE2z
SXoXBWUnWr+R9QkByLAJDUkCnpxMJ6N72GY/Hc2LzZ1VED7F/KfZjTRj7Oe6bhJyHpWQyJYX3uK0
zfCTA2e4neeuQW1RTgi4JqpbU3J0844JBQzR6ZxHrS3x/UbPHS/HVPlR081zTiAPZ3Fvx8a86TKC
Fa/X/+hwkDd3f7bbPU7YuagKknKkdUQxAaRVgxBCxlMdRHF8svhD06LWU1vVo+Uo1Dds7Kz0Tlja
oy2iEIQ+yb42R8yKpSKIpXY1jPaLajqbjCu7b/rmtsOdipdR/ZiquykhmUxNnlwL6H+4QGnG2Jjt
F4OYZcJS00XUe1Sd77WIUKZFA4Ha06d8hJH8wVbDToxUdnF7UAck6J/b8ZP+Zu2rtmbS5GwnwejW
zyLV/wxizpx6ykEn92RcZgzEKgx/TRxpGzECHIq0QJ+Tx14l14hxGePkIGydyE5osW5lwYBTo/vy
BuO5SkF2pmO7Z6DlPWfefTXUR2HpZ7r9hUl6v2QIXqo4PNSOuB1tZ28sj6E+fsie+FvQyh/H/G7o
94jD7oW0rnBp9+AZgeFrEyK3JJwIqykYIzOBY2TvowjM6pQEYdHg+nAAnwPl/HZitLh95QAAi5pH
Y3TVzkzznUNIBbG0R/mcMLy1oCCeG+0U4C2h3lzSZRun+qwIMfeu7NFsjx4VsBjyYRNedeNaVP90
uVpEJtIsD0t47aHR4nffpuGHLfpTktv4M/fA9u6RcSMiA0JsDc9lzIgF3H+jMQe1jAJ96M8hQj6F
LtX1UHMy1xyxzigc3w77u6wKPxO3hmmF/cO0/FoP3+1GB/pICEgXU9enr0Zh9U4L+wD87Kyn8iA9
yXzTxFfWwSOVSz1AECLqkSN5WqBsfTUxSyZArkkbZCxsNiufgg9jNdh0Ofs5euNzHxfn0ePCSwd3
JxyAqDHIYxTcJy0VXyWGEXKPfSy1g+hLVOYpHe6WAQmVwUiH8NQVgYqQRBjR1c6TvRMml5BNmQkM
8a3aV1gaTb3i5lQT1pRc/wbP5qvMYFp5h3xM/HSrm39stB9v4SCcC+cW0AkQmhtqMYd5XMhvBJmP
bdxUOjVKrW5/TBg+cSY/CvWpz/mZNMr0cLRn021fonE3y4XEtvxUqjsILaIiMdU3Tlj+9OShNHbu
uqp+d1rzpdGmh2Zs38xheY3q+sg9hB3pfVBSIP7iIqn3Xbxta/PVvAmVh2bZLeGeJq9mMsHI68Yf
tLj+sABXc83nVngBsr7BXY5qTK9Jpj0sqrota+PLMPr7PH6eWnFKZH8L6OlSVviDZXtSMX+ButKL
/C62mmtnlhuI1hF5kX4iZfqBCe2DKL5miDDb5cZs8pvOkthynMCd7Ze4Xe6antbEtO0ogCUuvGCC
8/pkO7SMx0S+G716HMyb1IVqUKH7cyukn4t9HiY0X6WNkgAcStLtF33atHa9t3okjm702bj2p2nr
vHYdzfe0h7N8mON01zkemZR8Ks3mumQRU3Ot8aX3hj2Kps+ujy6Iiz9QTFGGWYyXcnmrSvNDm8pf
AeJNX/WLTbjNFYKAlgJomsz0WKnMpXW2A1gRWGn2HHfOk8Kp0xoPou/uNMAHo1Xfe+5NJaKnaJRf
HuqzrQGJG9wk0G7dLxrrGJbL2dJsXnJp3HNd7vPOolzrXsyw/rZLMimnkl9GIy8/0iruY0FKaWFE
StNdoi0fytSvjjkGCyEg92Ya2O38EXrzTxzGF93Wfh3YKRxnqR961r1JEDTMkUdhmJ5cMa+utDyY
PfcZPZNONQPNf5QeEa0eciRfUR7vqu6pqsEBZ7rl6xPanqgGt2ZEbzKyPi2tvl/aYT+PCBkWTfNz
rXyOCnQSVJOoaJXn3Kh3NJBPTeOck6i7ul582zGJo9ed1za+L6KPAYU0CszLMIeP0gVDgQZ+mzoH
W6/f6tndx9H0Pmb9JWlD+tCOeLNUv3fXcESYN1XiHZwpBwS6dHuHMyaTa9TX9uc2y+498Rw143M3
eoGD+nEj6PxmTfLBMkfsUeqvRkEvyy0ogxn0shCJcIdt89q7Wqb7bixQrc3xkBoofnQwkdbyUrVk
omYrgmi0/MqFnt73D1M/XyvbAGaYnGzMIjqdFWtmVouAJkVCTw2sBB2Z0u02vWsUtn66RNwqXkJ0
4j2gPAmgRFsYbkxrAkLQIQARFJe707o9SwfxVGESjtNh1YZbl7Z+bugH2VRBmzvPRY2yOQpvhnJ6
d/VoP9badxjDsm5xgVgjiE2qRetfQMLfPLmGI/MV+bKPg3evR6nfafZ93M3XesmuDSdtO73N9d7k
YZr2cioz+WZM5XYwxR3Cm52O02ZKIIXO2V1vjYE10SOW5pPhaqQeAJg8/D9ddSlT7RjpLkyg8V6j
m7H4i/G9zLgVjWBymRFDJ6SKqiDcNzll01y85wV3mVvdewMYB3q1chG+92HpiO/kfNPCpa2W6qWn
n5mHw2kUws+zLkg6JrgI+7ad+Oo8veSm2rpRe2OOxTExi6A2L7ZiNr2T0Aom2QC4MrqB0LMgjaDL
g5yWdhz0cj6hfb6Gpjz2+rXLxj3aB2Rb4cWipSQQ1q//NJ35dpyAkCwj6FGT/kKxw8ZyGir9CkVv
O8+QAbzq4rXudf1wLeu3t9W+NMptj8JW64rT+ueQxGZ6oVORn4rEuPMqG4zZ8LK+hVU5q2XxXkK0
qpvRz4G3YNE/uNaPWcRPXS123jDQVgup3yCuwmAP2QBN1HwILfcmjJ1NDBRg0iD9QBMyI6KI+qGN
RqhM2R5dcBdBWFZXp3Ffck27Y0nuGiKTyNG4Ceo9EKGTNFvfswE6UHT00LNwPB2kn/dQU/LOp+9y
Wb9Ll3cf8xj9saTM2trnTX/ohtYfhHuIaYg7XrHDAbvNowbGoKy/XDlj/sx3ooXjQLjXNp9MrzGR
Ny5HfQkfPHh50M8DwrzAhHY8xuN51Nut5ki/5aGbrK6uhKZsMa1HJTdmdsISxkIqAjEwooZ4c/2Z
iwtKf33HcoyCoXM4IteyKwqfDvR5ksj7Ll/28ao5BSGdjcu+gyAzs2wE5IFyEH5DFAr3t4JD3dTq
oKGagDqI+TW5tC3Vpio8qvAHKdSRxtO5xOy0kEzwDEUitt6d4utDUe2yGZhgA15jGnc0IhAusw/X
LLjybsI5f4ldxEu9fojj+UKdwK+SHFpjfexjxPH6dEEJGZAbXt3I8LM4edEj6Nwa0qvJuu1N52pK
5mJZ1q7Mk6PhtMHqAO5RYGq0sKZl8HNmvcTK3re6GdhavOdmuOiAfrtmVzcINJQk2uyumDu2uWaC
5Wh8jY0fwyo3WDmFRhAvNHxvL9YC/XF6UxJxmXovXfbFhuvaN0M3AHd97u3yYNHh1F3tzrYItQ2W
fS7PKh4v63p2+yLQ+YRAvQKsegcgsfs0kcHS2j6tXa+NdjPdcLGK3PEJmcN8lZMH0K7dDR0CEm0X
DdUBTOw1i6ydV7sP3uxcV4eigqFH5Xuv2+Mu7t1b4COo5/0myY6dJu/LsuRWTELfrYHNM1KiSYp7
L8mPAwMlymo+wQpHz2LDthRHCka7MHL3IUgRp0UGM6O96Gl71SB2yH4sOgSLHgcma2s9zwxS3BEw
UxcaOyNF/N1+4Y4BRNmdcMIE64OgWoPhTh1MvfAL6e1KSQ101PPXujKu8/LhDMWpjOND7IG+5FvF
LuJ77uAZVNz6EEWm7+sx28bAth1RP+Tw5WJ9v56FjQX60FCnGamXaYNlspIrlZR7US/AtlxSYSY/
ZOqZ/kCJaMh9ntw86CLvxuy0BwVyxRJoiHMvoJ90Udgdt5SZBlDA0ECmhA0xr5DL9py31kddyoew
dl5KCjkU4avfVs7h1k6MC3joH2uk0l03T5UFkCQvTMib8xrRhtSau1QeZ+Dl//w/15gxXGroKyoc
3dn0xO5irPUCP37gRmjGLNk5hdYBEvRebQPljzeKl0j7q01MaLlnUR4yaJGbCGW2U1EibG61B7Q6
L0gdeQoTOV8nHyjQ/C3OXjPKS7JOq8DLidJ+QR2TkEptqeHip+KTInOWy0tZ0TeuDHzlTYLojPQE
dwoA3Fg7i8zRtoWkateo3gwyiIHIIobbVvOC0ULk6epteXDGYa9L8bFkervrO6T0rf5I5/4P8TI/
fAlJJGfcRyI3fw1Fej4nYtn0Fkhuja25bSg3M6P7IYo5mTrjr56L34U63baWWuFPELtBYYNm0dRn
q/kzJaHE4GuTMje5SEOco9HArDFK21sLHQ4yB+MGiOu+csyBs4Qmk1guRQ4J3OAgC6s5v7ULdV7f
qWvG3GUi/41N3r89ug+Gk/9WiClho1Izyp3iTwzaro35TRbEQshD42M7TH9N098OGS+kwhzDjAO+
nPMCwNYgn3vgiMSANA54vIAKZKCa5M1tlnDboGPdjkq8WHHIhyd/G8WHnAf4qXwaK/tFy3bbCPQZ
PQNamLdS+lGc7itdfSrJg9Sor1AYCp8imMgQ0QIZYQjVEZ1tbSO5KbIbHR/Kecog8GjVZxl2DyhK
4B6l0bdCb7xr9eKhTG8dAibENDp4Np52p6mDrmffEsjA1kmTExXd8jA5Lk9+5LO0M5rnqVd7x4Vu
lgK7NFPPn8gQ6olcz+WXo0q4GQGaYaF5QUKwouetaGcsZGRwfpNAG+OdM8/hxqZTM/DWDQdDn1nP
0ZZp9RQy2jrHNphGf2NEu1nnPEelUN4P2vOcafLYqeyl1ezypDXXih20rwRcgWUo6VuEk7mNDOcN
ZxjTPwvZnJee9mT8OeONwe7Ab1AXqMvRop61vtlPqv3ykuVbAFfFmtHsxygSQbo32pgBGFlxxXmK
tSCajTXCeKqcOwumJZApLUhyYZxbB7lJpkp/pru7w1j7Ny+1L5R7rxXEOHR2jpYr2Qv2gsyjT/Y6
JkowDIz3SUibh8imqTrwK68a7SZKA0rDX+iYPjwk99g0t0scggVbHykt34ckXkyqdIT2ikemiJPo
yeziRKEaVu1M6cTVmfOXNP6w5r9YsbeOjpkA703jPiib/851ZQb/WCjxuJvE7vOBni0KbzBiCJBM
SVkeva9ZuyfjtpwMtGvTOPtLXrLhaoDTtUi5Uz0brXtJINVQVytgkf7zarsQzJmtu0emN9h+09S/
Wl3+1uZwW1dI8FF4gClOo/dE9MYRpyXSVHrJ565ZXcsAWZ2JUmWUMqeuTb/17OgWxDkTxC1cOmpf
mHW3YzP9CgvhY+NZb5nNUKYCGdl6Mk8mbc4Ww4ne5ddcIUSuvdOQt8ttWKTuyeynh8pOP4vSaPbL
zF0aeXSupsHUkb1jf2egB1HTfRxbH7ZN0bX1srNgH0dWQqqUo2VYf0qvOBGq2flI4V5nTX2jjXxG
iwBrKzDTLEl5dWR9qWMcAUXTdkH4F6b1BATSGPyuSh9tSdpeK6TWiRxu88IpD823MpZs2zfGucgJ
JRK+WWpz9I20G8r1KpE4nP3ZQuXNPfRRY3Dd6AYHkYlMdGcZ6/KoGBehKUqOS8nBotycCiTy7MKj
lpmr/jAM+XfUckIBfN8Pw3QePP2kYVbamn3rq7j47fX6N7RGnkSPRh+LUM4UhQVb4M6MkVQrmv09
DLtDpVpGQK9VQSd8pMzBRabIiqYel4r0GINX2Ddul4u9rQTTS1LH9zz1UK1tk5lyzDg32yWDE7pi
bzeuXFcqHtO0lzfhQOwgyuk39lx6/Lp+6CVtykxEK5KMephKBy5/BzeeYGrkeng4Hmq1xv41Gh4T
ElzUbyrdY5+Gzuxx4rF9rEW/mfLsqqLx1q28B1rr3Bk6285x+Fshpnvex4ojxvuM9eOF3J64o+Td
h3OK7G6K6huzPM5yjve9MhnA2gyvCbX9Y9tRpYNf7oJ30QsEe4wpAc9nEqthx3faCSJ0Nn2tba9l
tfw6qS4PrY2tQ05JidseL427IgcEuUrEPY9Fpt3pdKW6JLXe5TA+dXP8Ngrksli3CV5hiyZV/CQj
RnUO8cCMU1cnwLG1jmpG95mFiIDS9smw+PYuYkh/gdDvNcu3Mrm8Q6f87eoW3QQG9tlioWB9piIx
u69LQf9nGrQU6iIhS0X5y7Vgw0KTea0iZ4fu5diPHNLrMgF/cGubjkXaxkI2Ba9fKUSGUR3f9Fr2
5MzowxxdQ4yLE0gBGQuGqcNNYd5OdDEPRVo8LNqXXWUiMKxJ+qCsppNt63hvk6LCnw/rGdtDRBt+
RoYAW2DsnzQDWSJTYl4tlVn7djHeNIEzJA6dcasviJGaoX/LgTZsnbZybqK2+wrNSduD2jIOvebe
qzrSLzwi/ZIk7isD5x7HkepqBlR2vxRoGKQoiv/O3nssR660W5bvcue4BgccatCT0JJa5gRGMpPQ
gAMO/fS9EFbWdau7qsxq3oNj/39OMhlkBAD/xN5rb5MpZtcdMdRDn+vvsv44MRzZOgW6kHigElZL
wJaTgP4PhiLYahZzm2QZiyph3XVW0j2KHh3SYgyzS0pNKxZMRIIcSiHOYzjBHSYBliXGlP3NY8Cf
iJ+uVZd/mHNvP5TFizePGRMnsjHKhPRKm26pcj15aswfx0u6i41PejXIiRo+1us6irPNCBGATWWx
qwfYBRHw9tzX7YatK4HZDXOgtkwfyWU7g8GTKHKzmVK5QznVDS+B4Q4H6rEvkoeuMmFJ4FgOS5+6
0Gs6s7ex4vCM26Y/YNR9iifaZKQGzJLHkjY2oYOvkEpx7YzkGQ2PYIHJcZgJK2g958e36TvmGetN
7x6anmlTWHkokOoRf0gv11mB/qh2ai60sd/NrnQP5hA9WI68d2v5MWYGJOIAN4kgV2woK4SAFEvN
bPbMrzDHYEBSBPece8niDDvNiceATueLyq0/kWWHu7wTu2FW87HPAGMqWrEhf217ZmOTao9FbuOj
CaZ2b7df6SzExcbJbiG13oVJfzePKduikEwLs6TlzEf2IU1pvzXBLmYC6eXJoc+UPIyaA8NyjLPx
FjPuWUev1Qi08ymaS7HpqDlQrZUGMh9GFeGEjS6qljthG1njJ3XQNNR/jDx5wJhFIacQUYkRhVfV
vjrBII5x/+pXIDHQpr3busGcS3G9DrP5IxiFu7M7uQ8XfWFu4DQZmKYaTv4lUJVzb8Bdkt5X6GDo
6JDToVRqgRwMaLoZzfVhkfGI9xclNQaMBnmr1GGB3ASzB/jIHeYpOsYBr/LQEMBnRVm1LeS8p+tZ
dtkUpTNz1KHh6EyM7ESBSTYenqyeEfi61SbhQDyDehN3YTxibMfjqMIes1yJB7wpAUeGlhnvTGP8
CGflbQYDb7Ts0qvRuE9VZWv21/WnGbv2ueDVWAtw9aIuD3c+jdnNr5fqS99W84XBKZ78lu6iyxzs
jX8z4KAIzHE4+lyCXEzNQbvwZ3hnXZllhyqAnuo7xVeftv6+bsYrR098UMWRLDYqVhcEB48P+2ij
/xsxDWyGVMPhT6yjMufqbPiMJ72K/d9kxdiwRXtwvfFDOSmTYXAdCw2ePQHhDZOiGlCMUZGUb4HO
oJkN/gHQ44iFAU4A5HfU5zPEkWXPFRlH8Odo5V2qJbc/W4oaTZvtObf0I5uX6jgWvwK5FtvpbPkw
zLVVWs+qE9GOHeKiTa2+p+DaDGxsRlJIt3WdPoi07y7RMdN+fIKPctFoPimtkgBNRkIciUl2suG8
t74SmxSwddMBaZA5JPIuzS7uYsTYFiojk5rebuuBRhAwHirqnk2cUStYZXIMZPzU1DJlUEeVgOvt
kZCM7xLUzgqDlWCSbZN4mY0bb7aHU+jTd4xus2ps5u3ewBdElRWwnSYZUgUhDux8fk+m5xAZw6au
CnKLak+uhz7Zsw99Mupy3AaQe3ZkAFkJU42FQ7WdptEmxNpkRxniXpHRCdciciiJP5JfvKBjaddW
DFw8V965c3ssE4ireNRTBS3cE8IYb5keeBzlNZzTp8iz7wOPZMNOt83WHoKjU3svcczQecjGfB0G
xgV5qIeelnvBH5stogPQIDn+dpQXJ3PMFwWaowki/SGQ1Nym7hivg+qNY9TdWv4esbvPQKIm3yB9
n1oRHBNj8N5qc3i3ooLQk1S4cDvw4UYDISdFi+/etYrPviuMA7T3c+tn9SbgmYgkn8dlX9WMbqJ8
zXzsGuBi6yKKj9EHMoSraeua2YUb0DnSM98R0JoetNHrjUJ3SB9PW5lbsKpQQJDKOPJy/uIo8gG+
t67/UpeYX5zeY1WOTzt0C0jXURXT8yasIprxDHRoLURNhovHDpGFwkXEuxR/5EWSfboRQCg3jUpy
Uk7RuRfmZvDKu4AZxrZkxgr3/NXSYGiTlhbDbPh/ddy8Gngm9h7DgnociLUGzrwOfJSnSFRJdqg5
soApXePRkHjciHyBKnIaZ0KwsoaNBvMkvctTlOK5wwHfmg7qo8jcNkYTwY21ir0lGM9O2oFiHHCi
A87b+k3NWknCnarSeNuQ1EeNE8GG4azgPl/mXOEGyWa3dM9ExpXyXDfWYgh2VjEDuk04PrBWm7aR
N0DJSQ6h0R6JNIX/1xcNbp2AUUVLyTeirkbg+ZA70QvTSARFOif9O7QQQeO/jAeUQs0M64YS7jo4
5WMQoeLPPDO9WJY6hGBEWEvaGfCuNV4s9DopxOywXUSOcUCqeuWzT21dArIm9Scz0PwxxfgmcXNT
ljM2OcP6izOes7wM6L+o2Gm6Ak3TM1abzKpg2IAb24yMVxM5XJ2geg20fRlE1N85NepqWdnPDgk+
AgNltPS9VcjewpxNj8gzQkHn8aknL9VyvZDJEetU3KAOudwRKVhmnh2ctLy4rn6haLZ3zh+vIVTH
msHfz/xIZvaeL1bP3FIXiYaYThXxUTlj31TdvyQy0nWRjl89UqNeinoXOXR2heHh8kECZPNQhK2V
bcwgSbbl9NT0vULW6PzEtnhI52BPZe7kH56nx53TgVP0RIkIE8XTWKuFngUJwvNaLPUGVJoyerKR
UOHWqNuVS7pFgGprU48xK3zswyPF+j4HL8/4d3q2AoodQXjQupfwtkVRnvJEIeYd+DtEDd+rCAp6
gLgeYsW4AdUKC4tGez3NjBckRZDXnBGJHqFrBPdRR5mV9cFO99IE157+yE57YEusexIjXzoCYaFX
m+NKYiNdu0zWVomPb9j2HSA4yOb74GyWMJJsA0Zxh2xgLX3/bkzr+z4l5s2MnGOde38rGC2HpmSr
E/dZswda81NbRBAoqhqPd5PHJxOmykJGZMPSKGTQ7FXA0GSR5sfAfo4SFP+KxykLqDD8JjTyI5rR
bFle/5gmfn2CTPIv8lW+DWKJ26+djkxP7rpZP0UESG3q/qg9oJKzmN7NLt82wsYcpx0YZ+5wdtEn
22ZBpejnD5KYzo3Nw6ceGP0WboyFQHk7YSLVQthxdHNusQLjnyX5cWPxCmdvz9whJO84gEPmVv80
QT3H1o/dk5gmZubbwO7rbd/glJwi+zEv8Co6jKMpAe1DWBG10GqKp3kODsj50q3blL+DFZwqv/7R
Y/rRt6wMFmULTy/ypaqdnyMDTjFUHdAAHmIjGnZN+aaShu1lN0D5kcc5YDc2VNPVMLe+w5peIpWi
Zh4K9gE5WQ+1gQHZKHwYPf5xmk22E4GHuWS8DO7Eo57VBr0/DCWbZ/XanownVRNRUEFTsUnJy8cJ
BTFMb4bE+A9oVv+MxC9tpIre8p7UwtZyLmAe/mGZjDY5inzyTqJXmyDkdeanahf47rNV/0N5WZ54
eB70UB9UOjxpFfPUjMNyy1R0HUuJ38pDMkRTuMl5Pq8EIjPooPkOb3W3bbLg1ZHuw+ICWpkNB3IW
EA9StGSDRUUPD9x8bf3vsfTMU0Ts+dZhG+p6v5jJaZ1BGKzzOT6arYO3MO+mgy3mM977e9tlq9Rg
EQp9Kj44cJLRS0QM3bxEHLi4mZscUyDRaYxQgRw4c8VEeSN9jiM2bf2uiT4LI/4E4LHPYyUvrhTu
8l67sFzbXWp9MR+cto1nIjLPG0FaVfChBktxBsGIwCv42Ze8+SECOcsFseo6JtyT4DOjP927SZds
8I1mK+jL65ITbyVCRFeJ7fyyMH1wHZZVaP2MFQjAFJ49QxBs5QoRfXI1MsEISPBS+CxBmOhYcscw
5GFyscwwcPCWnOOJjzOlQnXieEgXmJavMzPfmp3vrGUHkIjlVO1af4OIS0p3Dvse9cj8FzaDZdo7
u6bxMD5DMhDRGBIGUQbji4sGkHb1XjCKsyP/LY2Se0eH/1wORKv6HHEcbcxIPRsu/up6ZhlKvN25
IuQsaChCqTyYAETVzvTmJ55I/TG3qr1DpIDNNwmh9EDj3TbmxGlA7zV7d0CsqRCpOPHD87zuqiWO
wj70dbas7IyzJUSwLeXiT1i8tzLvkp3oDba0WCGm9DSZ9Z0JnW2Hfqpf4RvbjnFwe7Wp936Kxh2x
6CzyCurIqP1xyJpDBQFJnrKgDa2rBDW4MgMykg3BMWhxJNqBAkHVIeaLWF4WZE/EbunRE9cBZnBe
kit1axpAD9NSfJTutDPq6akvEw5sQwGOIJYt1XwsiR5tVILIO1gx7IlYQG262GGwgfFDNO07PZEC
B/UCjgJRXJSR0abo+lXEeBavbBTAT7Mdxm5pj+u64wSPar22suYpb02kEyTjgQOx0e6iH0vCFO1r
5ZN/niBKEMFmNhbihxF+s3W3icSdxU5pc5f5lBZkKhSGQ7qK5T0xo7jQdzDqhI2fDeU7j6sDWrBf
Ck2YpZaL6cVnZdVux56P3YzZAZfbWhvlxifCEFv9xY4QUQWDpMdTITiQfD+OY7zpfOh0eI2w50co
+QZ75gGP6pBL69ySP47PvXaB+PEk86YcU1iypklg6kjoKIk0OXljPBTQLq0mLNhrhhwHs89fKTSf
s8D7E2sEVF5af2C5mtZuX59YoW3mNgbagF8Hker40NeUzXZ3zIA3oA8ihrKTKIgijUFJpOHGncOj
KMZXszV+UpYuMIs173GXg3XFBQYMpdzUtILtVD4yHWo3JiCFlYfmOfrbuMxfVCuNLalzn9ph6gNK
CrdHYu1HNcQ0/P6DBvWy9ap6IoHFeHPQWxYOHmc8YQ4bgum+cu031U2UYo9TwVi0CHH5NEPlgqGJ
tl1rQwQKPvClbyYTiFnoMyds8a4GtmhWRJvzgcz2AgTzDv3g88hU3cVSIO6KEK8jyWZ/5YQgEa3O
Cxl/ZyvcDNrOEUBB2BvsABU60K3aZdbL9AHIDMJyO4ZZLYm58LLpi9zbVwRGxEGQ+9vU1xK+24YU
ig8rQ2k3Qr4B4PsVQ9tbhbM4huTl2gz4SOC5Zvn41xFXfJJuEfwxYuR2EoIOXfqUs/NkSPSOjilG
kY5+LuUSWrfFu9czbqRvgiVELvm6Dr6Hud5NhQ1Gqw/IpmoHdlC/Conp1lQYWgeWDoBb3C59spqK
fZAQcjv49blGphrNxIyyRb7zEYAUQoMHt6t9aIiLZQYx1YN/oSVsV1Yt3rMBLkpvfgymX6OF+naU
8+iTKqNcaoxp+Y+KzhaP1FsEzHjLfv0c1qjOLGzmla/qtT8zGOY25rQ1M0hpRBj7rjgGdfYYIkuN
VYKZfPkZzDQ+TyVJ31B4kybVO5mw1DYZ1wOHBEjIiVOj22hET1HKSh3xR4RFu+PQoycsqvKdbdNL
TByekxIpz7gCaGdLRQlnwzQowzEkIGBxH8icBoTCWtAzrGsny2Moox+bWOEp+ut2OBO6OHsh+tZk
4z7tisT+9qYaOaQZvQ0mnGAtp7tkHN/LiCtAO8x4psA6SgurFBZM4FEP7iKwyXp+KYgu9Pa19eya
QFhBb5HzTgaTnbxD1/wANOuujhyI34XVyTURH/EqrJ0NQa2f1hCDaLVZdBgzjM0yKNZFk8Dqc871
QGp2l3g4JfRlmiga4vwkSngUzjwdcsc8hvyaMcwKRvo0JTTCQrWfDUBCVakvXKfAxaAYmvNR42os
SS6x6uGr7KgftV6QcwRlQlVp0Yyyf0XJ0od/2ohtIXDYymRDzRTJ8hMk6MZP5ifU9ikqKtdV3+Jz
IZaqJnqqcusjiqj4MpNufqidY+9NL63pXn0ntzYknjBczIVE5XWJgTwmefUEi/g80JUE5otEZcju
a8n7pqsO965QP4bUTxIxx8iAPB4emcy+Vz3LPncc9zQ+YqrvpeNfGt96dcvhPm7TbwZEtfCQ5HjP
tWjvStHva0brUaaf5pTQPIyBwWromI6JmAq0/3XD/hh5I8qCsOTB31jPE3JsKM73KEooIkv3g7Xp
HRrMRy8ZLjow7pIhhIwFUMiPHARMSEXd2v3quw5lbcSeNeBUEniUnfAK5I57Bszo8ofp4jcloWla
HSiP3hCxRsD7eNKncLbWOsq3SRsd5hwotiH/NIl76ZNf8nHueoGrLUm5pCdn/jSydN/JZcnLgcl6
+q52WmTj6TFpqBr1wB5Tj1/KJvf69isPRLHOdPudTkg4JLvCy43XIrEOVf8LFuxqRu2uKM19a14n
4IPruUuQ/1dYFxKVP+Oft2bvK6Et4ZOOmJonEgJDssorBSDM52IUS/yqfapHa3GUF98xKV9WHROl
qBA9jm1wsFUsqQ8ZVEV0M5QMfFv7D4JaZMs8N3yLK3ZpyaaWQxBdAvOQkPdLWr+sspgDmOmp4jSC
0sBFhFTkT8jwEABu/OU7EfNVv/1rtvE5TMSdP755OUiQULFPn3p5LDvniXRtSDgFlEAsRyzdxuqp
z/dknmOH/OOk0dZrYJ+SAfjPbiU6aTnD3i7eJxy/Wgp2DTM7ao+h8hxHXI45JyU4aZIBSNK0mX5V
U7NSxvjNZsRfaVSVA6MCuhH6DhkFL3myACiXNZW6DwLxMlnqOwEmtmYFujLb6DeU6X3hy8+WPRAe
VGBOHRYRjDs8hJxr3EUPdvSs4XKGTQINoWw4KDsSdeuhvLfD7GNKwcFmGnOuMHqSqjK2g1b9VFj1
pY3waDNS5JKtU8SSwE0Mj4aBYletfDf/DclZtQrmRbVztUhBXukZgzi/330Hcm6jNclReZf+AkhE
5PA21NlfhSiX6J9nSKc/rOV2g4nXunBBZPBBKE6TUmHPLU065hnpOeqtbWVjYLIOhviAm72wnveq
aI5+6x5l0J/EHCPZNAsYiQyxs9raG031HhTN9QZOzF3A2FVCT+jVSIosKlfSM1MfZoPGU7fyRu4k
2/QQI8IDdRsXtxv7+tJn8568h7H3Sq/0aPNt8yUBrfLilxJhfthulh2R48qTR/xjH9tvbTQfxPw6
oIlGfn/1ffzyDTUlEPZ/bT++4WfBP2VgogJt+TgY97E/X506gg5NfOnyXSJnDSzi7DsjRESSbV3N
wBiVKOnt7bausGdLE8rATBeHYhYGgtIo9XKHQYOkLiuT/IyGVjA/MQL/b8DG9jgGimuHFXlCHK1y
gSm1E8uLLpdXz17wl5HOdrDj7mAN033LficqMC/ShsGBpymwnC/4vFs34BNnn8f17Q5qRUd7J3vP
ww4WUlp66w7SOi4CfmanwgbOEGhdevpvpzMWr3F3iPX45jfLMwe55kJaeB3iikjydrlTcblA5b0Y
MNTtqL4ULZ79gHGgaBRHXOpxDZbpX1+WL0kNn4LtcAMrcE3TwVupY+rG+U3rzyBNz2XVvTCFele2
QiNWVX/A1FDyTenWyMj0U7Qb0b1tJv8Y26SW/tHe+FWW3oUi6qJtyVQZdXZRZxe7D++yOjNWjRu+
OiM23qYjO9DnfA88ohMpOFfAt+8ZTJ/I92b+1+fPlMN6pUIU93TnOJkXIl37kXdhz9HPUEUZD0MV
f3pOKDbg3l66jndkDItmPTphte2Cne3GCEOC4VQwH2qbYT9yOKGxeKwjzq6WYIE1bTg2Sz2+ylZe
cgQoO8/SbzHABP4ImjQZXQx2aEdvwASmakd37v8uP96ootepG/8JZfMAhH2dLIVb11F6oCtq7Lhj
qAploKn/oEKqztLiEGpa7C2myf3LYB51+2wc/eJYeSyPEQ+EO1fk62ixo0eLSwki011hoh2TkPxP
JsO5I9mNjIzs8gyord6Go888xR1fIx/tu29jB2Bk6+/MLhW491/LscNB0RXoOlysIXF219uSmF97
HZs+9zdRxxs93lvGSKJhssbU+hTh6NswS3/SffXde4xPXc20AMwiqqFqUy9dWiAB9nCzrozPjAij
DUNYyB9x8wWM5KFh3J+63SNqWidMxx0CiWBrntAbxcdR93T3MSl/ZsY7bNcz5O5gmNbC0M42kv64
jlFibSkfajkWwCTC77HHsMb0CHyBBWdSYNLfeuwQQYYxrfB46KBMTNaK6tFUwznlzQ16H9ZOHF4C
4LjoPEhnrHwTyAIwSFBS5Q6/4zIP46hQ6RMKpvvMQs2mMUKtOnMgOWOAtCak92intMS2O16s4III
0FyLMjzDSoQLPo3TjjUoQwLGJJgHEMJ4+a9TdsxxbcIkMucDRhUKEYNztfbsXSzI5inK4uLyRyNq
HQqd9je2vfvln1ksKdsBq4aoMsu9D225p40oF81IY11gKWbo9vwnzpUrPQkdqs9qTqNGhF33JxcU
h9Ingrsv4p1o5c5tB0Bg0VLYWNgtbH2yg3mfWiz6LYjzbYKa2FrSmJV7bNLpju3PadDmh1yINE5/
QTFrdtnfSbFt7hRAuLaACWDSedMrbTJ26SMs1tVg8Sk4I8Afl8MgG9RPEWJYsaJvP5R/o8I60VL9
uIzMc5W+FH3qk/yHQCZyPtR4royF0CjmS5d5lzTud1aYPy4vi077m8QFnKLtPSYz1FF62A4Fnw8h
r3sHpo4We9jEBfvNkpCMSf7AH7waKv+uEqJ4UDHLhlLNys2PNpLnpWpurF9jjl+9pP4JIjZqKXtf
9KLLz9gY1r9EZQarskfFAPvQpq+eZM/KhOmQOD3rO8IdoCaiEbQzHHJJew/W7BlfQreSYQhUOmIa
Yr6mTGAjNb3Eqf6x6m5PfDG8PUBpqcA1WMcYT+u2ZWNoXQinfqhR3GlRfXMLr+M8PwaDeWV9eg+s
7GRo9WwVS5XVoJfvxvk6MlGq5DpV/WNY0IbFXA4DfhCO135jWw3WK7++I8/5dyD1qRPlakByX7J0
WAnCVGZR9giopj8YLL7ZRG7bTrxRHZEpLp8DBgJNy/gArMJcCNxT3cfyv43V3HF3H3TF3HAOUWpD
uqpCyF3ePOGstPXHoIgXRvGymoXxHLFtRfLt7SstYfZgBVybMuEy8kGAhdNT6RUjavwGeuUuF9Hd
8js0zZXw1HeoDh/aQxc05R1Juv2b9HkUOQmLI5X8UHlits0lXrkmp1SBD0nZ0TGEhfAk1HdduE9W
xeFHaWfS/0YbUBSrNorvzcI/pQt8l+N+iWs6eH6KfM7kSdoQs13BYzGX9zkA8ALPFTf2oIsL8KMn
exKXxLdeUOy82lhWDdHcdXVzD2qORiIk3ZLfqAfXUgzxGYDsT2fN+9B5TUt1Yf3zrVP3GdX/sSqM
a98/SkD04NE+9fRTm819a8iPJW955dTyoYr9A3RXgh3p8MkNQMYUoMHuwk8Z5Espgcc8dDN+vuzJ
5ZHJ7KP/k+oANk50zV30eKjzVxOzmkkgetGQKWuXnijqOEz8ChK/qXad7e5tWP4eroJqujjsBP3l
mo6N8n1sCpIP4i0x7Q9C4AZP9RGqz6kPuutAOxFSRrlE1LNvOao2R7nH3scb79irC3xwmWaSGYvm
ZWCn1DK8J3joIXITTs+EE3Zp1eH76K10KbZnfJUxdVMBpFWM6FKqnpk5IoX7gn90bXnU+OaFrF/w
BPSZpKlYD6oVp3xO33td74kUxieZmA/JgAiJzRZ9e3F1fAqAAD08x3a6sE/UB0+0IwmdsyaAdEw/
B9Q7ko+6hzeCLRp/2aOPPBKx0IsVbivSvFWPZNvzxxpdMTHCJkFtXum+pXX1pSjY84RrZLBynv92
QAxbUKwU684dbHY8Ldkvrqtvs2TvXDdNsZm+E0Ql6yjpAZVKSkvnNcgZYYXV3gpbc1UFsblJrPq9
YGzZOUsik4eWnWDffGd0WOPZszPvcjhj3kg5EowtGUgLzZTRJpIMWfVLWTj1WU0nWZZ4q7AtlBZ1
dZLHxKubuNdt+19Kgx7ynN4y/F5IxNSXWYTHJNtIQzprkqjN1aCAvBjgamMbe8GAK6K0y8e5z5bH
yRIzMTMiEZwMFUCnNDoVNpIku8vZPbnNPrv3jSI6JRVPGqAaCB3ZfHr2d5jFDOpt42C2pKCnSxMQ
22x/k0yC7E9fq0Ac/mNJAvv/k0Rf/vcBjh7Bh//rxLStbisi0/6HEFH+wv8DbWG26JOQ5viWA3mL
oMb/Rm0R/+kDuluCOy0/oOElPK3EcB3/X//hkKsGWYKqUtDYENTIX9JUTcsfef8J34WHjIOike/G
H/2fRKTxGv+VpWKangW0hddxhBlg84Qp81+xLXM8p6AssFwpOY0PRd8Ee4XCMsXNvppREMIZ4yGI
WAL8pP8POsOrbPz3eIYgFOjOXpU9aAeDggysP5rOAuMl9QfWP5cFAk0ai5p2J6k2H3g0HVmTkSY0
55eQ0d3G6nCe9CEQ0//y7v9PEDFEOf9/fivbRE4qPGE7zFz9/xeMBrJAPYzdIvIZzTdLkZ9mBc2E
zZIRK9LQfo2Wtr8EYXCSkK0wqCBpFp+z46V7hvgG+QC/biX2ty+tDZM2WyTPOQu8XZ+RQQ8hwtla
aiB5ghiYHT3zdfJG4InMif2RfWmhakxclaL3Aem7WnC4ND6cRRRk7drPnVMmNcOfCNXN7duSnmZj
u2lJokPjvnYZNDC1AnuG0hk3OMRcp1TeNicFA1kFj60Ox0ReEBRnFsHewrVC9TqYB9NSLyFbxF0Z
LXS/MP9OkijfkImElscM9J5kAZfxd/OMJpIwiKSnuNIlWyGFj6EenX+JIIAmthh0317bxAfNdgpk
g5T8rNO8CBOjfSPd5QsUGiXiPVZkffzL+uwzBq25b5DFTblBDnTJHExYOGbT9MJhQz6TKt55NB8M
ti6bVHXMsBkz2TEj8NJBntRo8pYmld9Vc6BPOit+sXh7k/EyN2/9Fylq4PI0G8jGQgQi2jef8HpU
7C4zneVtm/SFNbuxSZYrMHIg5FoNQX3sMVIerS09h7HgDlPWLwE4HI78/tmcjT8EcKCgK71/t4+B
vVDKsKIM9nHIDMxX/dnPgkeGrzArYw/7U4tW9vaCaQjIM0Qvqae5OeYSe1bZf4c95VGRECt4ewvT
qImOc6FZ6NvhyWVoiMsMRcwg2PEQ7VAG/U/uzi04RP6rtpBi293KpC08OzVvnm+nx2heDCwGYjxt
M7IkIxzsAruYusOcMoBpoT1kjbCMXsqxeE1qLK2kDDXHFMn6Rgqb8RWfHyXQt8s/k8ONQLqaLzIM
fsvXoX5m/tlIRTtebXJMB3uG++oIUfG18BDSGn0V7DX+YZ4TwSnrcKPO9U9CHHjik2o1hAKJprXc
83wjwh1b+ptdnuHVzZUx7Uwdv1kjcoEOHj661JLLGuz5mWwIZuwVq+j2dLuWa1yhKWKxfgrI++A1
8aboTW7zEd5u3yQl2OJ2Y7YL+Ajblh8O/DIK223aGN3KxjWC6IlXDxhRJXZ48VL/7+2SaCv/OIju
v/199Ef+/rsCT7ySRa03ZsubogR/2qFcCzpeJw75w6r7gubgIQ+b+vXtWtUad7XfPfz3r7ldvald
USllDRuSiBv+9uH7CbMSwzKzlXvMlj9XBipQDDaPqJKhobTgTQByPwCy5vPTgbMZQJ7Q7DCRIHK3
ZyA1T/g9wvPto7/94rf/lytYl22DfslNguvtYRQu78GU8FPeXvr2m92+rBkmwswZIgw2ruFxiOed
aYnkMalLNrFmeKpq52nugL4ygNq4JjKj1GbV16mKLfDy5bdv7WVBusohyPK6wQuAzipDaeG2E6q0
kPisqPhrRM1LZyPVg6757CaQmrzll7CVq/lKRFO3fzV5NLPRRIkVjtgJPbm//dSxQUitI+ctLrqt
gjG6D3IyC9CzfocC0SRn53aoXqN2CpfdJN4/gR4qGso9NBi0F0aFRS7Kv0sctKXRIe8oEX4nDfpT
qw52nHUOd3myn1yzo2moQBxEPDRwVTKftlEb9thtl50SArutidxzf/u0seM15KYYPgXlPndKCFPR
mXW43oxMhfoRiEW2PDKYtUHE8h9wOCI5C/qvDJrwMtUPwncXW9pGLnczHcarPU8vCZlA66JV+p2I
wOaI/wyIdjbtqwRE/Bx44lKoC06hMGaWni0NV6rPOA1sjlTuMF9oZOzLTS8afYTZ/Zu49ia2LXHp
YB9yrwxvbvLKuDzkiZCSTB+0u9u7XE+sPtjNY/pEjbqFtLqOM3fd8zjpl9q3JtOCRBJz13ca2HDI
nXE7zNH70WfP9Xtp+P4eQglGZ2J3spzb0ykEiSNGAs1/+eUNtVcG4qXbh6TygQQGfKK3W3RK2Nl2
QRosgUo8h/gFUrIDxuU/uwiAMaucNFdXhL4fLSLHhFyORi3BrJf1+KDMONokUl6b5YE/Ls5PDeC+
0Ea48jv3rmy40lTH09QtJwu3bHKVcn7Qy1HV2DCaLcs43O6M28HFvnGkNdjGIQfb8rpEXuBPWQ5V
nzXzSsOAx+rDHkHj+rfTXeiK6zx3fPuIEJaIHBEBKKGv6/EOQZePXZil6ZLqxlN73n05bIU3OuZo
C7Pie7ZQGDuBHu9EgBYo5IBbdz2D74ZZhtsVz4VHDHXawJvw3Bq9ucHHjuYLx66bsZk2tfUQO1du
yJpbo9VMo1yUdG587MDecMsYXM3c/sot0qNRkqlR1VV4SvH0otByX26VGQnw5sFaxE/Ll3o68FZp
XTwJX4rTkEUbs/beTYXe9HZ15TWahXTYmvX7ZIcgkzv0JoY/HgoIIPWIQCt1sEX0ATNZ8Xt7PBkS
WG2JsXPFHFbwSCLhh2qR4MxVo1FO2WqRUYJiXRcmrG4jax+bnnQnZfEZLZ8BJJmsrLemfdRy9jdN
RF+VL8cprAXir/SfWHCiiNQZUEV5IMpbqg4GGCOxucVLtxyCWjKLrH2dnjXP/CoOxEUwMRVFzome
KcIoWHiYMn3KRvf99kaA4R12FUDO29lHcAKLHqAGfv9QKhREU84bHMoufh7qiQNsqTDK0AJX0sQ7
RBwZck0EYW1kOrsoxiEAAV909SEzHVZL/FJc6nov1Mj4o5klH59Y1wRcbJOCmaT0GyjNMNj5PLga
LIq+5e/wiG+ZGFCFL/8WpVRaXYQFNIa2vVRhrue9JEsFmiF+WKje/zdh57Ukt5Ft0S9CBLx5LYOy
7R2bLwiRzYb3JgF8/V2ZrbhXlG5IDzMxGraaBRSQefKcvdduEFfw6JcWdj/y6zL8o8HzxJFwjv29
KhHUS6j+V5KgIAZlknxdjGBqtjFFgWViZal1u9Mw8nz4GeqRukWMrAlrDCuTXliT6fde3aFSYmrs
P6tdkCzM4JB6EGj6pxTghc0y4MnSkOYxp+a0vU1A0WwqTI6I6ZaX0gJcG+WYKtRfo/ZPIdeaQJbn
dY2CdH2fHM/aljFxlQNq936OFjYiWb3n9MuraOqRSz/1YrltfWKSMWXzhHYoycQeDk5OZsSjbk3r
EWYKCr/FOMoxX1uJ7oSI2NyXafpJnPJ2nguh3n0z84mByKCprazN6qkY5T0Qo/spcvAT6v9SSwl9
6LfW6h7R8nJEyuj2Ttl839ofS4I1QV0DMNk/BiuFxcTSplarKEexqdYeQ5ZcxIxdaGTSPP0Z2xI0
IrcHS1Ui7MSjjbpEbRJq0e/04tJMaOLgpPGj8s5qDq8EgVjrBpPrJZcVEkhE8iGhEmq1Pewbplso
fRn6jjapd/5zL6uKKuXR/fcDl/n38xanLdPDC+hZhuH6NOB/P0VOLasmDAmk3rKGUg9yO/tPMST7
HXr9NyJ2pYNGj7DgReXeByWhuxQHWZqcCEcod7qdvCOCYK2CQbm25ps7s7yVPdhHJHvHmH5e5/nd
f3xuCT/97fRr6a7JtmwZpm2ZjuVzav/r6TepAmyGiNz3/WhfGoYHeyAOOQLAnfziQy1Yzzkqy22M
NUkuQE0yPuQtb18/oB0jt3Eld6AIQMhRaOBsPPSadmPirSQhQpRHTkIbWpAA2VCYCG1qd6PJ4mEh
mCMACF9cajzx6k67IPiY2G8OSzK+q7J4pZf3H98RDNi/XyvEVFoJvmOarmlLqupfotADzipOl5BL
py+8ZklJha7FnAlImaG6b0RwmBMZACA/L2eEr6Ot43aofGztXtU7uT7QUG8YUlaAefalT1Ubd90J
mw5bwFwf1TevG8OJ6nE7DcQOxJV7cUssa/9+NRKC+8+rcQzHs+0Av6Ahn8i/XI2LoynAcUjWRLUb
UudztGHjwHEhWa2nuYuw3mD6hk8cnXpNwv1JLRyN7p9GF0m9xEKkungptenPt0y924UWiKMbtCFZ
HO9A8ne+Xi6Ue3EbWgnky16qNgSJ2QbS8lpWqMNi1SQgse9zU0cdkmFrH6bk539crnyB/oK8BePg
Op5pWCaKL891bNnG+cvlAv+DYOu0wCFBSTBumHZaeQcTgW2iHC9QwId9lzZ7MLW35ZLNlMfUF6aB
cEtth6qAk3uI+ipItgo9UgVBmjDUW5ioRiPrSbvwj7IwWFtEnRBlGwvhQgH4IwPcikObBYZGkpRe
9k8mVGjhm5//fp3GP75Ww/Q9Xa4lTuAa0BF/v06DnO2iL2IcDDo9D7VWmkX6BMxEnQAxiFFB+9P3
SV9+aqNNRPGYXQTjYd4xSrQ0YtvupuL07x/rn+ubYRlB4NHAc3THDfS/9ZN8ZFzrVBKLHcsCG2zf
tzX/bmjdW2bRE8Kqy2eVJ3NV8KqORxPIfoSssFQZhf7tlzk7xJz3/isRKOpxqSJE/lIqOmGxk3aP
t3//2LJL+PtTY/C8GI5t+Wbg6XBffr+bglku/YTc3akN30foTvYC5QZyHSkjYfBhApEIGQzOxnkJ
8iehITKalqqGfKW9/vunsTx5l357iPk4pqfrDqzqgBdXrsZ/fYhTsCexkTPgdo2PkfDZQ0pgIhQs
eSKJRE+yz0rbyJgX9GltwpC3WRZ8QLG7dyL3nq+lOFuRcbvGEV0ivOhHgL0DVcSM0JFk44SAl83U
36hNKMrT733GgaLSA3xM9MxUOcI53u9mkr9lsTm1OrPjlZ33kOHfZFyNJ2wcEZ7LrVjVzpoMlfei
8QEPzJ/HYERsB92JTTA2MKBWJn3qN6vF1KdX5ZcXQGoMyGSTNM5QFfHrmJM7/h+5zakaJkQISznZ
trKhIE8/WYZ2o44/+2p+5JlBLE0B6A/WnvL2h6qKGA/ivTI5CXWRfyS5g+YIhAMEn/Qa4jf1OHUp
pV878xgGhg/aZCEnvV/FASlVdFYdW31FjW37V3WDVMvGnNLHqKa6mxEC54UEoxDBsRkmAA7CtJGy
I+rCsoLRWcYjyXNMQ+DuGvFJwPgy5GRRiUUmMPO24boQN2xzTGz7HpIzx1rVJcPzdwsiot+Iki7Z
HLHg1AJVS+5eB9t5txwAqblH57nP4hN2NjNsYPiHmTMNh7wmeDY26zAekpfYPQibb1IdKObakAyB
H5gcOSvrzBK7Mr3v4pkULz803SV/FPwysixJ+1zRjECasjejbNSZLiovY9zp+bQTnXMmSyXZmT7V
WSSviQnzObMEjdoOqmXJwYnMP2CG1NPy2+L4Mh1zvmlCl9jpvWKY7/uYenfRThpggWsd42KZNAEh
YtY2NqcrfAE9B5p7Z2EnJEaTmtHCVIdDxGgmYDjsqMUgCQAJ2Y9m2RHtbMGfkjuzO6cxz2j2oTaw
3MOJ32rtVylqyNTBX2RL41i2MgH2lDKk97D9kLv8QNb7s5dOCCzKvAX0CaTO85bHeFngvmC0aasM
BUCEZB8I3kkEKbuZxul3gtjZG1Bi1J4vas6/qCpP6mKHfoKbMGehh0T/7PiTf7U/VLmL0wGDKVlw
sm+mDi9Ll+96diqLjm1WJY9fUwB5mi/0tT2x0NgI2DRkQpTs+BqKcj1AKEAP4XsntXS6uE8bDjnY
ZFhhHXkIZ1WZtlqPLo2sPf622jcPFbQ51aXKgUoPZImcxrp9ChLGYBh8p23cZeN+lZXpYGsE0Utl
oBxPAG/QT7ioNjLM7iygvGbMbMPJyH+V7apBRxPGNVrNUPj5cmlg2anWi1ZS6Hh2fON25bZevCVU
Z3GjkyLwuYW3yzsh9zh8hhk9ZL7EuF4YDwcEFY70CdILDUECoEQ7ct5jDlnKE+bvW4LaNb564jGb
e5INb4RFJRj5aQTYi4WaRW/6NVTnvYzykwNDEzZG8EIn4FTIpkydBQ9Njd3Vq6I87JvgXW0DY8EK
UcIF7AYQbU6D2rQfMpIR3fSglV1/BGnC3Q00fp1zb9ZDvkf3+tX/tTvR7jry55gZBOdKlh0aJ72t
piW8/FRAOYRumuTAR5sgCM6+rPxSrGnY0F3ygby7IBvubYdwSdm01eXzO1IwxX6ncyIgMxcmm7p0
IVeJtI2qI2qCg6HH9akG+qGeLmHhz+rH+/7HFN1j8fmRymLWF+nbnA/4nOm+qDpbvTEx2emAtBCr
uBDTQqEZR6TyxlUdq+0m/WbZ2XowW+fHSKLK4d/3PEPO8P6+51FyIzhxiagNaBz+vufhjQsKs0q8
3eLpxrWyD0aJm1nVMUPt/jmNsuWWYxbRFfhfjOtDfU9VQlcDGSV9byB412jPUgbhXeos2M95mAkk
5AdYpNEx3xDM+jqZeFi9/raljXGVK3en2Tm57qCKZLfUz2FBrz7rY2BQJ0sfvFu/qBeNVLc8h/ko
j/N0IhFz0NoY5S40ehPDAeyyUeZ3e/WteFrvb8q52RgtWS/qdqM6ka8TSuN5jhDpsa9VFg0A8Ko1
AKW9kXsnE/PK1jbf9BzGsGrqkc7I1rmCvjbqm9kQT2XZvwRkYarjrVXRZWtZa78qKHWinWme7Rxg
7QJL+0azLXwgSUrkZ3L0FNMBJspQaAeT8xkZhVI3iPuU11HeDVto3+LUxyooR1L/+0cXgw52qOYD
gYxMSkki/Oqwj7GFEFg7qa8jbW2aeh12nOygy6MFzQKxqx1rePyPZ+afZZKl6xbtb902fM+w/1Zs
Vpk/i9mbJA9hxTucaPtpsp9tVGBkIsuvRN5e6r5tIdwxRFUH/cU0x/A/PoYrR7+/l2sW2kHdIKWW
2pFB3++PboDitytW+tadkQWHMr8xs0Hb6SL5VqcdpmB2PLW9Y+vkBNGjokKBLsdKbCiciacYOa0g
vEHmlKryQ/30OoMFM/1XzYeKZScfGta6cHHy76WOR6TgizBeotzb92KLJ5kEavpKGsBlCf1l1Nc8
uqP5wnmbTthN7NILGWBM4YqecfLpt7h8VzqD8WUqjQZl1THNhuUW0eV9mnbVZWAimy44b6QLfNYE
4QFO6pyNaHkZQS1CKwm8XeZp/Bs0ZNSroRrWWcvZXfDUtAiO96ks+gPxg/gcNzSc5XUurRc/fsc9
BiFM9uSnmjTeusoeZ62Kj6IjxVF+MDqyr8OInpWohveZhtHX8dqroGCzAwg5CjdQtFSzzXBFHihm
9Jg0JMiNLtIFEDrNRE5uz1nOXVHL27jMJJiBseCV8Jhys09CLnJ2VqvjkdZ/sbVfU0LEK0Y1giJE
Am8pphD/hmoiiAi43VMUfY3FSV1xDrC4Z8YP6iVs0vjZSfr3orIf1OH+611oph9Lbfwhe0p02H9p
ME7lZatSS02rg+QcxFgCi5kWpxZ5Dlr8r26/Wvri5Bg311rnAKfOePJc3rcdxZRsbKmTpi4XF1Ff
mmiBa0tFALCMpp/82zL3mtkkK2TdEbFfTdDVrTr9qcGt+ti9K/ZZ52B+q5k59a19qz7f6MU/HFi3
qrkqp8u9H1T/0VMy/7niWx56DtN0TKLyXPNvPaUIDISuiQnlW+1RH8s31uwdzuducwm6+Dh7I0ce
Nd1yxsdFGunVPTFldW8O9qM5Nus+8aJn9eg163QJnKgLv1qqtIdJ0mVuLl83OTIfAnHXEHoYYSZR
g1rms//Vbfl/juXk+tB6MC2mGbbt/K3bMgRahWW09L5G2HlBUYmQ+F5LqzV0BHDy3AbWqdryfeUc
xEx5Mhj2fR51jG3kvEhbzBf8Fu3u31cpS97N3xcp29UD02Cd8m26eH/Tr3hFXZHciqY4juoXm7na
uvASBb6akONqX9f5dmDyn000etQJKcO4s+ZSL8E3o5TIVV0SHGkZp5J58qH4lBW/WmlV+1VNMRuv
fxBJZu0X2Y1XxYsaARiOTvFCcHqPCOU/ko44HP/jAE/Lh+M7XXjZ6HL/fmKOixj9IZ1+9AWFexNl
HSO+GqDAipEBrvmnKTiKeIyk9GBnJnZ2GPDOuT1kmjw/QxApn8T84nr1CySS4FKP8/CI4hRXbT2e
Rke3QRnzXwBnoHgAhI/mPkRH/r2sjejOwBVJEM21tUNdb66wrZyzTjrwiI3bJcaidYOfKOjDETbb
I9nGQ2/Mh8DNl719szCTCrlV2bZaaG0YpXuEhl+HUWnhRxIunxmxGroSmYKidVtbi3HscahdjWmE
GJNz+hMMdpiLPNfODfN4pqe4C44kzAMvMIxnPb8hZ4b7rnXrcfDEXWDLDrk+BFf0f/soiaIrmUbZ
NtAymlxkVxjO9GC7VXyIWlDCOm9i7ZGHGU27zkTvrfltdlq0/CadwLeQcjnzqZxlyxlS37VjyJxu
Z+fk/sAapbLloHjIde3cacWxQ1A5idfSXw4kUHC+f0zt7pxmJEZ5EQv6ekcIws1AI81Aaulucurn
NK4+rHgOfXv8XFnF7HnclQGt5iRpyLiNYcXqn76mPWexf5eMe0/waFqTHbIyx5mt7SyPwSV42mzg
CQQLhu5o0xfDQ6V5GiqGGRYXimhKuSTSrtWC7jMtjmkbHJDfkzFbk4yDae64FMu51H4ORF+V6Jf7
vvjut7CaGhbv1He+MXwPE696QzgRkNf0YmGtwWEBjDItn/qSBHl0k4X+NsPNAUYCzjw29w3miqT2
brqL+Ynu8lafUej0zX0yk6DkG7yIRz7qBpMsSUgthWjlfrTZdGPhrRnXbWgACmpye3OzZDcBKlO6
k9t0tG6JcdpZMfGZM+A2xMTxKygOMrmBW1Ohrj4xnsb06YmGeTMKe5voc/wVgDroKUDsJoo8SdPT
ipgcyAd3c/rB39jVJHVM1QsglPKi1Zgp4F1RZvrd7cBE318s6dbbJOMUMuEDOaMducVwe9BVRWQ/
VfxKw11u14F5mlGU+2CGy9J6wU3cllcjHS8Mrpiju5eefKacX1639g+nLXaEvv5RjMk+qj/A4mwL
Oz8tNflUeXC/QhybY5MRqyOeZrujzdPYiCemU2NixnWjG68rwyGZ71xzOBJE+Rox59Glpyou3pd8
fHS42oLQsjq/L5B2V63zujjJN61H9pr5x1r4RCua5iGup0s1kxpFdli0Kftmm0f2PjOqMO9h3rkc
Oc3hFmvpYfbXc1KK0HB1MopH86DXC/6/6kgS8LcCdy8jOYE5cgHDQn/RySnS2onk3AgXfkcQg9k+
LnWICOjqFDP5pAEWe/1U+veattzhRdk2/TdUYlvbqR/z2tpis3zXbe1KttOFjLdNhO7NCzh6JLem
1t83a3MXadW7Y2Hw74g9nJmYEUl1nl0831V1ZxbMX+v+ZsAqGMcPaRTdVjFzZt84tG1Yp/o18a07
4nIf4Gq8zW50H1TjPtUJ2A7IfuYYafsXFpIdmzwVZhTmMtyGaXsSsJlonb2Ph/sFr1/+EHTp95wU
mSB1SnxvwyOq/cscYBOj7WO6O7N+qo2wsLK9Mb1ZyS8jeblU8H1TEPGmgeiiIG7kKfXdB+gsxJL+
wUefo/jYANZPXkb7JSLVpvA+awiI2KHDAvssvpgGgob0ZZr0CpsrzX0gvuPGvxnSfhuYT7oFKQX4
/qPZ/dSbe51QJc28jTVeeYg8TGwYaKGVkgiWpXjIcVVntVw/gVbTncRBM1KqRGO9D9ZsZw7d00jH
qBrzu3b2NrEeIIQ8kNN+iYKL2Z1xWmB5xriCOm5pUo6y4FBA3xlDczcT7sEL3Wh4ZQEZ2Igl8+kH
zutHbx0uPfDoXQIwY4wuPt+Q7wGwGMhVaJD52Q+r9XPWxuM8dY+OOx97hPtI9IFjAni2i7O0bwu0
eZoxXX2tPlTxZxss9E6vaxvsDKzpZTcAC+pC33u3sez6MRIfc9wHjomCLN+P/m0PyHFyyO3lYLea
3kFG9yxeue/6ii7FfRLd0DU5tgYYEDO/ZstBNyiZ/YZMkPJkGXrYO4jS1x9TY17nqjtZtOgsHFwd
IcMg2c74uFsHll6iSbZlAdyA0y7dWHZx+5BFcx1yJjp1dXFomVNrxroDPYtdf5DQLA9ME10iRzuR
ovNoOm8ZwxeN0aiYTiTmQoP+rFuyFVhJIrZQi0QQ4sklAu9s4LaUYvwIPB493M0wMJV03J+j5Z56
v75wCt3o3asBR4xRwabI7wxBDxetpUtoxPIGdXrS8r1FUnea6idv/nRo1yTmundWegKG/5bifHac
aN+RnDPyEY0YU+JQ6og7aAXU+NoZusONouMJDDta94tBZo6+PHU66spAY6BIBIczrWehzXs0hLxj
NLkwGOndUWuzBP1js2x0/a7Ox9DK24PRpVsdNyVsnwNsvNGY3oc1MvGHtcW2wqMW6cWdbpk/XRrM
utUcu8Vmcy52a8D2YhH4C8mh5j2yvOw82vdNkv+c+xy/RA0s2qi815xYaLzTBr4oGo71B86WaRNX
1c42uZ7RexNB/eLl49mYkfWb+dOa0kAdkOMSknBvvoK+3bkyWmomM8K6xZJs76BBPdlGfN/pIqe7
Zn/UEu6cAGqr4H9u1j6/TrpHVkT2OIqb0cBDaL1M7gfQuYsJu6ugRjWJmpw02cakrsFRbTTnvnob
ofmJiU5jRV5FGfa0hpa8/sMiKTZa3PfOB7VWYhCIfO1oEhMETQlOxMVnoIkB6si4mlQrmwlvQfrR
Cqg2wKESRv675zn7nPUs0MctwR/aeJNa+cHl1udRex9DG9Bo2rdr/ZL7wxV4Ot5J4fxo4Tu10Xh2
15qgq346T/HCSCDxL2ZBpUPVtNJWdPZLFxuPDOC3BhjF9xUFPZJQyraJkKGHzD4a7EEiyKGZGOmy
7UydtSUzfpBYydwzBp9tV6RQpImFaHAH+0f/A2UgAq0xOs9BEZ1jj/+VAQYCIlJ1VzH4E2uHqC6N
y/E0ScrllFdGiugnbo+mFmlPnQ8nSFvH+dy0XfzsuuV4sAofXLf8U7fQxJ0/LOepXADWaINJC7Wo
2Iv4w8gJot1azYho5T8mda1fGmvBC6N+OFt+YdaBkorkJ2yhQTwD12cD9ufiHLQxRHsLiCeVMVnI
ZKoToHnplrh6XaqgOPPy0gQTZfmqi3E4+h0kOREVDTCMQYNu7rhh1wwO2Ep+pDP6cZ8MfXVQvwCm
XsUCsXpHMa/lq5exoPWabpzVn1py5FsLZprqTwO4EYtWbjm3kvSIXi56C2qSIETLPNiW4TYu/tLN
QkiURUUBjSVafvQQusHMb6TUvqlTaExPBCk8Zik0WsPQdtWCdG/0liOTDhHTF1mIirandG+I4md2
NYz2IcmQjGduc3AJimfLmkLRO2d48GSBdzt7sp58b7U24WwzvGQO8y1DdcYsJn0T/QfNTvCb1VPi
S5LCyEoKzxIl7eeSCW+H4AHKnbYeoP3+8tlp5X+MrgU6QDdd+FPY6kRtwwklqWKfkksNAoRQtq7j
wxbHRBDYU4Cid6oyJn4Sy/Ji3PXusivEHKY1hGKRxC8BlNjR7Pfk2R9TL3pse7PeLNlKUtJdNM7i
oCGVqDQskVkcH4Z1PC9m+T3Rw2hc3VCq0xIwRIUO/w8yTwTu1UPZDF0JlWayJqheCUvzQSJn1Y23
QYabnCeTqErPjd+9xEN13KH5t/t0Vwk4Fa2/3i559s6acw5E9WCVcBDoUidSuIt8izWqog1OQMSA
Diq1WW3rOrkHWGHqAnzK1NO3bdwb5m5I9hjOjsKn3aiNGQmhb4Bi2fmZoqCkm3+OOmNGKw+us39n
ujWe/va+DgYei5oUc93a2UBX+85ELdt43aFY55AQBFCTYQRIeDPUdRWSOPGrojwIcMwbzalPises
9G90uwSt7rzmuC1aUmjiWoTCdK+dA25XkGJDjJynD092e594Hw2/NG7sX8xDsalHG/DfRw68Lzi3
CP5xorDMtcMc05AQpIN4WkrambUdBhpEpMNBMK/XV4dIg05vf2Ek52Z7WUSS2UMggEslC/utZfNC
x470aCUMWdjQ7DG/FSnzcicCOlpbzTci04hdcq17bdmhc91HfrGnT4tRHlLaJpoCAD4dBxMwLUt8
JfsQgG+LbdaBstf0Zzsb422V4S9vXq1Cs8/xtKnMqr5NR1yCabIvczO40VzWiBYd4Q1qkfuxfbDc
NTs5BCNvBtwfVw4ZahLlmu5KH6DYtY3pXgzi1rdrqfmHgYjWg1GB1W3K5OSZ6HfMqliOzANMTpI7
tKuP9aDVyykYvIGlSBx8M2nPOQBDpV9dZWNdc9e3KC3LS+HjBY1ikARd5YubWETnxco4f0ySLJ2b
+i2SWBdeeB+9t+gMTyXYh4teWMSYtHl6gLBSbUrLaW/ECDa18wsJTzV54Eut0c4W2qtdwtkV52b0
tCJmP0CPao9t2QFKa6NLO3kXg54/ZzYGtrSbrMPQ6tbFhM0KubXNQppr0zEx4H0wb6iPeJ4JMKm9
t9Kps/sA86CI9eHet4JfeWJcRsue0XRTn5NxZ121km0RU92DMKiDxsmajkq4PBWTdeiq+KLu6WiG
Gca+piRqa7Rtk+b4uiCPJitZp127aYbV3LOOPdT+fm6gpnyJ1pV4xO/Hozb565ZjQ41nQfuj6v2H
aok+DPwOkpS8EJCn/1rj6onaxNmpW9kgzt4vdFpq2ulyoGkttcmaJl6UHUW1r9XI3Qt2eqqhPBgo
LgGDHNRP+7l7WxTEnESSpwZi82voKmpehtadrb1rO5T5dlHusjx4F9DXAVb2p0lq2KbR6fc/S+Vo
yC1jt9bl9DUL0lP6CHGyoJWf1ojw1ZLXMJ8uk0zsJLz0pNfYIPQ2IIqJv8lHna88HZj90e1a8LRR
OQZyoGQnBCmk7WsJfy0OtH7fap0IYWS+KFGT6vSWSc9Ka5LCp2S6AR2mDdXOIZApo05iggNnWqKu
1xsIz63y6jIb9pe4WU2UXW3+5WVAgJqe0MCUX6f+ciUrUAP2/2sUqiuvS2/rJ4zolSJJ/WZz1TVm
Z9Nefa7MrLRnPZ6xmjs8eEwNCj9gfsHxSn0lKNUgNLYYb5i7HFKze2B/Qsn0JRFQP5IYmDtWX1Ih
pMxbk/IsjCUtC5w0p2JVgM7Cbmjs7IDhS5E1BBu5xdsQwWsA6f8wyWa5mk3Xln4USdKFqSDAJSbZ
Z/5JZBsoR5r3X+4QcGByCcsN56Q6m3IK2BiIv4hFxpua23uE+A+aDXBJ3XOoB+9m2ZMEgmTAw6nG
SI+AK4KuuqDiJZzzMwS8bsekudlknn4flb6SwmrdQgI7klCWKS3LT7ksaj0KFNF/UzP0Hsv82q+X
LGjh6shLz+WkI8VmBVWpf1M2l3V9dN1svZFDRXWJqldrdvjkTVc/qPVJya/iuX2iE+Eq1QYpDh9Q
N5uNumOxBbJEkMKuBLxqqqy67THeB2sitkcpdJXnSY09lqDbLV3PISbQYUujMFeiBw3xPrYE2oMe
8g0M7BzTIHPufOG8ahoteqUkVrdbeQoiydwu15Or2YDdfN1FQwntV06stZE1cEZsunOdhOFOYS6b
ftI4+43ldR6J2DDkQFRNctUw6cuXo62AvVJSjw3teQr6LzdE1WVQIzTa3hXlHVLHrMHYr7UB7y0Z
rHKL2jU60+c4ZhYdIdiZWEY4iJH8l2Au9qTcQoDmR0nDk1L7lQhJ99wqQYSyfUZS5VFVyWnS2T+h
D1BByN86ONaLk3asgLK7Tid62ko1hxIZcibeguNb7mjnd0qZrmawM4clguY/0b4wJBkbe2PQnt6q
bz9p9sSu50jbJ4MWDiBQNSJzYaUmsMqntz4lOlsN5dQcCRYdC0F5EBpOlfLQ+XF+TLvS5IHhDeo4
YxzU9wC3xd926bNaHNxAlnUjfWrSisIArv2SdB+9ZGsD6oNs0d8pfw9YaawVTKqaubysaz2ERUss
r1jwy+HoISIlOKqvp6BHh+kHXe/XJmyZkDJ8EXy9/k5DzT57fWiBxtgCuuTNjiExGrHYOH3z0DWs
RWYfm49rB3arYJn+0oaoEVY+46lMjmoYFMxAi9bS2UrBSR0gOhmdZ5+0KJLHKYWloiqHZbIhngaz
z4L4WhpXIlFD25SKVQYlaCVRdkq1SLWgn9dLSLk2C4rUen4tmtLJp7ET+0MNCKwYqY2NlECWmvnb
wGKrFnm7gzhW9B7xL1I637Xs+2typ357lGIhdaZ82jC4Y1JLlgbwtOkjru13ERM5V+TBjRqmZBns
bluAY+jrH4a13jZl8y6TwAlh/lYnqMNT4hI7x8iI+rOeLFgsR91uZdolSSx605yIM8EJKA0EbQlD
jIQt9X6rF0yngjqZlJzqGSLqYdrIcmYieTzsqP3G2LzxKotpg0kEVOzmtJxLhgMNyY9fW/WAWWiL
g2GjVkkl6VfLhHrMM5OaK8I2q/vGrdJKJSgEdqMHLmMovHXv5167TdubqETUMlgJRRxbtufOdzYB
BcokORUuViekzRvLc/zQbxtis6XNOK+IR+09F1sbjzD62/XYgnWF3JmEDAzy3TK15O7itZED/QNT
xPdGFvLAX0+FNFHNk/EpvJd26mgxdM5PWxs8noTxe+enYeW6ZmjzRm9sdIl0lRkrEtHYAWUiq90O
zHrnJC66NSsOMdvSdiRIcUMugnPwDTD26kLU669eQl3DNEgKkBIEacuBqfARDnz9ZXApJ2L0mtjR
mV6Q1SLleFnKI97ZPJaztPhF1h/lSPzIkKdfRgfLSHN47yGZTrhKp4C2O68b9/OHGtCpQblaLtSS
p74XE5fH3uras/r+yzz+0AwTEposfpVayHJRhprvlStARMmqcRiQZpm4wdASebfqQtRYVm6GUM1O
DZoNpAzpL9clGZzAXkCs0csodX8tre95jOubvgeMKNfOjERioLS08DA4qeVfbUh67h6bODirlyQx
HQQH+Ki42zjVfWLYgoqZTS2Vw2rYnbv487QHJiqPsB/eRk2PQhsRoioR8txh90q0g5YyapZKwa9F
ykJ/IeAkbyaNl92roX2JkqImRtG7UXdJPZxKd1PIcBadrsx57I6qpFQ6U1HF31Jn/FTbjFp1siF4
0JFAfO0+SIoGJlj5ilqmQBwohV++8TPLYtpc4MTALIVEPh+Usye10m8Vq6ja1dQ3qDQBbpH8qGJa
jmrv1WeHRd4lgWt6/L/NeIj83dKn0yHr6LZ6HSkU0rxjSfGTm3/Howg8BKP9Oga04qVXW1pVndS+
LhyZOOUjyCNBNwvt2r6Ra6TXxxjsAfloRFCA42JP0BAIwHHKzjnth8gt3idMd4eS97g1FtIupcIT
ItAS5nN0Ui/6RA+NdRNZKq69ivgFcGtaBVVXqSaUHq+bObfP8Rj9aVSuidkWy/iiFBtKNUewJJOp
zrkzEic659JWL9IxOEDhAeuzQL1uhHcEULDzLe0iMvMRlOKzWtocqaBU7kK1uxTOQKMXwhZmBCXW
grpPJpUYPryMTAvdK9GGYbVJSmMjkmI7c9dDtTuv3UinWJ8JG8u3g8daY5MNiEmUfR8hdk/9r53U
G4b6sNmbP8cGHVAcpa+Wlp2MKaO7VkiAq0X0q3oylKrLM1iGEitgnZI32C2YWOqeuM+AIyqXsxSw
rBPVTtpnjzD3Xux6N685LRqpIbFIuKAkiMASEpGXLtEdUMovnbEqF3wUECtS6rkP9ulUvHCl0Rni
PHm283MPLpFygI/pRv3bwqnbHKXNCNVuaWooLuODbUJHnDqEuVr90xqs4cETkXSosUqSTdAeKj++
BZywJ5C2QAOdDjwEH0pqoVwS6oZ4U3SlWUOfKf+2ilEcwSXjDpJHDfSn19QmR8mQglPl2VMPmsI8
KI0neTbGtvTilWicInqPCQNZuvUAaIPZVjf+UsrEMZH+2QgttqVXyaG19HvXo3uaOfAGzc69Lrl3
00Y8q7VuHvqmvuaLnu4zkvh6KTWSl2wNDU6dafgyBYKUX8O49Z4dkBkHLxokUg7rezC+Tr17VHua
fEmU0E5VSVX8bK81a5jRacANvqsnQ5UG6iaoQpvEMBTN8k1baufRj1xXiWvUlkBXj870nxIfmLaf
blN/U38SAX0uCSNmsNEaR3aoaK8WtU52OoECsxPoHFu6mUwP99x6wxM4qUNmAHeUUqCu0tGXdOOn
VlOGLo4ULUbjQYiigekAYJlBAK8wMlcpUvtawaRD2x/tkAy29aLp5rUdSUxQ+sKpYyxuyptVcrO+
Cnsx+3QOoPCn2XKvzgFBDs1HtKRtqzdQreGZV6b7dvgq+/p0vNEAfSO4x5IJ1+TKAe/qZuUtkEUu
SyCOs83sNXIYSbmu9NePOshkg3pFGO4DWqRv0Lmv9AG+xF+MG7+1kQPyyuEICWZZrQ7D2P1Q35xZ
isdiNohIaD3eU2oxJWKU9qtgBWRWD9YvVVepZUfVEdlA+IZbDbd1z+BhYUAuBWNKTUpcJjgNgV9e
GkqVHcLBDYzWiJBB+SIr3fAwSQOu3l7UuVY98GoDIwLr3o+bfeTor2kgiDJ4Vf+SWDnazDGRrXNh
fy0I/8PcmSw3jiVr+lXKeo8yzMOie8FBpERKoiQyBm5gioGY5xlP359DZbcy4lZl3rLe9CYsM6SQ
CODgHPff/wFP4c5v8+2lGhWSTmX9JCXtLgjsLjGynd8b8LZi6DRRo34efPe2nBpI0hTykJljYIa0
XTr3hVpNOMvJ9/LrnENdj9rWOzEGCeDjLdRjlWwPv5wfI7t9ZcnjdKjcatGCqzSPy3OcEhvGP5rE
fjpQqSjrpcn3e4eKGgLecu8isicKLBeFQNt1xBSrORCWlm+XhbHwS7Xaf9ATSAXh9GUOJvYSNKb7
zghfcumL9BTrtDhNDsulDop7NtL4kx3iQ60SYLldflcRp+pDZ9nquhbNKEkz8mx4R/tWvdWKR+sM
Zr1s/ctfVySY1UXsrOxib8k2qChKvFF684sSH5RBrR6WHdMaU8TPRJDPKonfJoBjV0CXWHTMJhun
bBXLw5L/iKUXGKWxL4nRGph51Wbwlo1Eoi+/U9Xh+zPr+JDtLqddN6UFOERyA5B8hM2T36u29rDc
uKWUnDocLHzJskx1Is+YVi1XGyjkr+TQ8iGjs/f6o5FjOsnELjO1Y6LHaCYs7n/AkW3BmXDZL/0C
U0ilf+tpn0Bx83jbWuQ1m315DvqyOviu9oorO0l2S+lBR0nf0hF0GS2DGErNZR9fFv3y+WKrDCgT
aVDcxASLCpsvfrnNCAE9WTnx2nFr/iTG8WuV+tprNOww6e0/uijLLl7GOX5IXeIKMnEGGmAp0eYh
fExqsoAcNSWRicLBhjjFWN431hW5kVtnztq7cMZguf06t2Rk+PZcMuUmaoAgA2UMGGy45eviQ0Cr
MBysFHB1eVj4zkLSIpBl2WIX+mYX05P2JLImpvO4nLcoF2n7F2UZcvDBTCVX6lyZ0SVs9FuoWodl
G196ZmeKoHlHUAuW7aNw9GzrhPMhjelMEperQJJLomuinGoLnEdJyhfL5IGQGss8oOSctE3qXFq+
sWLGzslrknfh9Ksi5owxtm2O1NUpyUvULPz4o13Y85ODDsgnY6651GOO2z+4HtC+BYdjpC7fK0aG
pKBvXuPWeQOm4tbQA6V+5z+3QvmqknLvGZi3KQyosipv7mOgsZmzuMkJCDdS6El6ghySVE170yXe
2jcIbbe0sNtpOFzdOZg8bWxcmCx4BWxsXXpXZ2zCAyNTw+1L1A2AfLpjZ1vdaU5pWfl3DI7f8XF1
7hodpD939tjnccAMhGz5BIEhxv7qWPXeyvUMo39kZBXWQImS5MTWHJBQHWi52O5cQiiYlD4Tg3cZ
lDDZhUnMeDZbq+KpFwZtsIsNXi/FJgxJM7tuU5E4HOPeHLtOjcEw2YtVR9oBVDE7Tx70Ggw47Xpm
1sh2OoUINcWGu2y4wcGdYpw+sOx4dQMbb9u5/jkMkw8BAP+SoYkOYeCukon84qRTtpbjbudoZIhl
FMo9nrXB2s/RXrVYe+j4mhBsSTeTlMe+EA+rpDw1mVeuO73EUo/oikFtH308xwuLqGK3tF5QRZAU
La4hY07wfUuDsdEmtslwJPeLFEbtvqorbPxm5cEuWNV9aLzxPgTNrY3y72HNW9Jro3kwBvPUjtWX
2ScvqB+wcFj+KEFgiqZkF9aV4i4PhxMIE4B1Z9zmCY5hUs4bQxmre99R7zKi5mfYkQgGnI5hNI+2
yZDScmdyNMQDrh2B3t2PEFqzsIw5b62TbbpvjVU6aIenYDUzH2/74XOFe2VuAQ7pDnT4Rle+lE6A
Wxf5XtsaJV3ouN3V9ap3LxB7YieH3kQoTTBDNda7BFuKmLiRxiNUbmIsxdQNyMGAd4Lb8sWbsLhy
YYYAMeunJI9nLAZDCL4+hsoVvjeOYq/dkRiuWPo5xk/vmJm+MBKHDTih4Mib7A2x1Q90ksQzYX5Q
J/WhdsOI6AE8DdtiSHHNTz9VY9fTL8S4hbaHMOvBCzuPcbMlSdK7+JG0Z04M+myCCc1kH9by76rI
kBnJLo779o5/TIwNzsKbyENNNg7pV5oNazd39ScFnHUeMGmpiy8mI507eHp30O4Aurw3I/jhQKY4
ljF+4IgdDs7QeJ86/d2rjB/W6GHlG0RYO476Y4QkTJ/98OkTTOP54CPnaxC7YMcFtGU4xaZ16b0h
mkMyoHER60nYRvfhSP82O7q3y53wrWMKgKEOBH6HtM9K09UN7DIP85TpU6fVzraF75hjznRvljFW
MSich5rI86nS+kcNawg8LbdJrK3cOITR7pn50SlJrQXDOeQ9+tW2YUSCYd+0bvz4u5cq0b2Zte6D
YwzP3Tw4dxFVFIQQWo6heM9KncSTChhPTRgsh8UtccYUbUB3DzYWH8aq5zKiKYG9iSRQkb2NbhP/
DpdMDR2ulnQFRUYoDO8vcr1EPRaGK1bx1hYUQ9+SPPDJHytr19hYKyEq3+Lm5B9dMCKTXKP7wSkv
QHE7w4R6a1vIqnC1tpHEhsGuc4fmMQajVxpjerCdrIUTxuReBe14qN0cLQqrkM0NjkVyaCI1XSFD
0u8yr4fFY3EjSg9D6UbJUDNKZ+RU5gfD/j8yodz9LJ7es5/NYl35vShJlw7CdjFC/Of/nXF7KbI/
/ZbH6DvlV3Frf/8u+TT/9ZOa/7LI3Ly377/8zzZvmZq9dD/r6fVn06UfnyH4Wch3/k+/+Lefy0/5
CxNKcTH89yaUd+918fNv9036nv9o/mhFKf/sw4pSsf+OgN02VBWoTkfGbsI3//CiVJy/256OJI/X
F5k7qiNkDf8wo7T1vxs0u3xRtx1OAZGZ/8OM0tbkS5Q4JOAYKn+a/4kZpf0r3d0yLQ1pAVNFIoQ8
SO+/q//t3kxs2xQ1azWrIOJkK+Htt06C9rNS0ASpgByIXKut4bQvZHDjvpVPUFNIcS9KQPbYN8nf
Zvg9WoxwrIzJgZsTz4fnL1F0xzAr8Y8Cc+rC8Z2Uzm2r07IEEMd51WqmHuV4ZxJMvO5xv5rt4Ik3
bVV1PyezfJlwnw0H9+gIybT2skcF/TwwbXVicOquDKaY0gd49aiuMjShq2js7zmkryPpsJlqfu68
AvQZTFYzdpWrJBvHGia2FIhxTvi1VYGx/SC/aklxBXZNFtVaNH03mvrxD8vi9KGN+FveZaciytvm
f/8vffHG+KdmYrnNtu5hLorts8sj/U2TmNeRkZZUL+uZD4gZV3o08Jf4sNbB3yoh8ZJe2JlaAZgJ
e5gJRMQR0/QNRqomVkbci9jj5kaY+a+IdnhQcWzJPe6sEtkTlHC4Pe7ZqRRqa+uxBS68CzxmGVCM
L02WHUlU5SFE7G61RwwLB+5mNioiY91nMLUBSg2P33K5I7jFrJZPiW3ed6KCbd8591V4k1aFnKCL
5u4mYoBWlHaMoFtye4KLXxEVUVOpbCMlhcAGtds6dSrYDJ5i6bpCuYifRcLEg2OUQxoJV0BdPePh
lIVYlho9oG3uK0/wrKa1jAU061oX2SmTxITAdd89OlDUbcwbWy7EzGyyCLrs4CntBI6woTLfh6P7
KSnRbRFuca47HuxMrIf8hyngxVChP0Nxf2+M5LI3bva56zpM3GOupbYJdU4salVieOGcpFcdr+FV
PMwPflW8MmLjCSXtV0zxr10RPBZ68dwN+cni3oSN8lMQ65yuRx+LczOwHlkRDQm3ClnBCZ9ogAtJ
wEi6NQ3rXr6Z8cgTBhWMpQQ/7QvnPPoFVqXRaXmrtDC7Vi7wizJ+D5r8pKGeVyv/XGAZCoYJI8ID
c4YrtHbdyF5PZnCze56tZ/PLcqxDXaUlzh7PBZNVJm8JLfFJp2gFI+OFJjw8TweEWTR1U+S5WOZo
+9ksbjbJZYQsBTcMKfZdZ1xquZoOOtDaI+TcrT83BixIJ3B2dsn0OfFfsya5kj9KWEPtc2Y50Pnw
/FwrRfQFz8tHrNfg7ATRrdKSI2zVzZhEr70KLd5/a2yGmHGm3uQClMhD7hEPKvZD6q2vVTopLJlV
KlDOOwjG5QzI2nZvKT4QhNnB6IEoik1XfEgjXd9O1nhKGG6XFp84URR8oPvhkRDlt2Xt9zq3xqhg
ycP8nYwSMqb2vlwdQPj1z9/3xcTo19fdsjRHNW2yzi0dRu+vOk5TUci87og8aZL43sEXF7w7f/dc
eJyzYlzGQj86kX1KiASbQN30AXp/POK8zwDjVBSi65jjd8fwiLuUNIIwRdvozx35RN2BKeKr9arq
vAdlgn6hnXm7VaFo4T3VG6+EQG8Nog6xBPnZQs5nI3ZP8l2wze/THPpxmGqbLoq+Aip8zzy4bpgU
YZjNhMfrs2cmlzRxu043Nn0wEreCv2GZEUDXER9mwGx1aR6S7D1PrGGVwORQSIBN9TNsJbztVWrs
VvjILgWuMpKNpPV7n1UHbyz/VM0JhBYMSDFBfp/5XNRaqOqcJT3qqANUKV3zw5TrrR2qQs0ef7hu
RZvWyNXbffcX2kFN/dX/RrZmyzLwo/I0huCcdb85tnDb9GiOINsFpX7xuC65TS35daVfIDlxSaJJ
912hXVOzVVZlnN3h/KYvg0y1HM/y3d7MQxolRsFLw3vGtyun1q9AOTh0OvplxgTG0tSfipO827R8
mmK+Bzm3vCfaHAICd0ur1a0zOS9NUr0bhXnRPb6csLHjF/ptZHK4KoDiyuJds6BcJkr4Rhbiu8Pw
fa05GUwPBv6185VU1g5KH3dvZFuiGszW4CfbIvDpmjjuHJ8bSKFBvp95P+TcUt2fdNTZKAUJDiqc
/qQN1kl3udLlK3NUvFh5c5oN/VjEWUiOCUx+HTbJYNfeOvO4Ziw0CWnp2adZhXmhnUb2tcBzEdI0
KF7xjaDpzsWF9qRP071dznsGiTvo1zaYrBi6xM6E2N3Z2AFhQ2F1aQLEbSkMb+p1xIwTCwHFxDdn
YMnHeMgKgRSJJ5Hk+znU2fy7DkAz+VqnydOfv8nOr9LSj9VhmiwOuJqkciyr5w8GOirei4FSAb0Y
jiD70bGy3FM2uKd55h7ZXfHNhZtGoqSHESGGLn013i0vXcGaDjhyS79G+YDHIRtAQd+wfFGLeAvb
mIcF/a91g62lOkcoa+/ynaSysSqm7F1J+RUYjMGzx68hBihOuvSdOMxLhLQzGryTUTungkxCpqTN
CaxeeG/crE7hWcsHEHPFXlfFtZQM+oYXeMydYk2c7N08YEQ68Jva/oJJHrUU2QVExrkPmf6Jfzet
S8TMmyQa9zlJ0RgwQ1pcgERQ8XCK74fBuc8BvpyBt6HV+AOpgdiUoeeplbtlE1AMXINs4p3Y1mw2
PGzLLwxpLn/+kLx/9ZCwZtdMqa8dnOV+3W6nXGm4kprW1u5dtM/E+hnaU6vlp97J3xuHpAOdddaC
vhNkijzGZD1G+iHD9wpwl42qNNJ32Znl+zWYlvg653dZlVaQ0TkeowE/3FzdzAoVCwajKkqG9J0s
2WMQKQ9q8LkptFfPR7ojr6WdQRVbnoHiJ1+LagTH9E6y4QdMA3HLeS196xQnCL77Zu/n1p3cXaIG
2OTt4ZJ41gUWpbLIeVsAIXJ9YAvt8JICVK/3umqyBcmZ0iVQGAeUTuYlHNgwClka/Ni84otDfHHZ
zTSLt5xZwSZPSIwrU/bsqRl+5o2yhI8wPUeuUrDToOtiJ47662ImKgllbc380J/cYhOpyVc82IiQ
hPXJ84MwcZJzwSnIfIbGsOpc9UL+wT1sAlYeI8pNq/dHEJ1LjaP0+qXqWYB//tRNR07R309Zenx0
0p5pupZ0XX80t+IGBoOnKdpaNYvT3BZXtcquzVyezKw40bhc6lDUrkpBNZcdSwzb7ZKkbCjiRn6E
TnXCp4MQZ/cxjjeWStUw1sS3V1V78aN73UtvpZ7Bhoqse61r36hZ4C9kAX7B6rQNwgdMit/jKj8C
/p0456nAvNdYXaF1vBW2h7KHMqqq+ARuEd/yOriR10EVrQOeQJHFk4uLQo2ikRcURwTNmfUpcckg
aUMGeErIXCHNcpL+0HR5XXGeiIre+ZjVqi7wwUddppefkpFBWlMS3pO+kAuUsDSejZZuCNKZEqu4
K7ogjjxf0wcpSPMh2asBoyWzLLfV1F11qzhGDPOXitX0uAulkK8hTW9tq3U3hQUGGrYNUCHlfUtR
Ab5/xgawgA2JtVUSXJQ2+N4pqPmsfahYe7MuIBHYnFlTp2abws6zdUJvtMmYXUN6Ho85GbaYnw0W
ms1gO4xSLjr50VaVC3hxbYHfGVjIxFV0FseqpaL2e7oJA/i1KsfvSs7QCIMaQmONtTlyKW5o1JCy
kBqDkREHhoeDSdHMUVZS9oX8tFaan6rgZ4f+Fmjl7GhUpoUb3oyMOnPpK0p8hqzeYbDLSTMp/GGk
xZvSoNiaye2O9L0sG1lJlVSZo86aY+25ZX61R2pkl5SyVWuMe99KbuNMq8eACiV8c+4D5wGe+SP5
fgR0lscMTwzAyEPhJtfAx9kuy24ttqgwwxCKJOFnTT7zGDRfMtu67+Ic28Pou9IiDTJpiTxgYWw1
8Epq4mvU84ukDVk67TmBAzNNtHy2s5tuHuQK6GgYhWK4DXK0jZrpa+LPOHGHz3Gd3eyIoTvxYg86
5hn0YZDjpZVXQ6TCLStlhui+N6C/0/HxkYrQOo/NNztWcNPK8WOJhTKnm4PDiCTmacOkGojvyrJr
bTtnAln2Ut37PF8ZdU6R8phHP7CdPtncNcSER1KYGQrjf97FBVYmN2iMN8ZHGHJpX+C7fQ5997ys
h2gOME8iZLTDQIlh/qlzs+sgdX3k0NTIo0GP8wkjfljuYYKluzcc2tZJNqnCixxZh8AMrjlPPCoC
e91l1uvQxZ/bmmse5GG38KSQun+RlmZZb9J6j3HxNk7Jt1q+TXq3yahQxWKl7BbHEMu7tHHPnL1n
PeXOQPTQc8To8b4g9wbfO3pBn8daV+EriNR6ZMJKvcvdBKzlN5afMCnSN0MWcIjb33owc8Nv9gHS
HljF9K+yu2B64i6M2tDUTjnOIcEkF+2R9hbZB6OBs5m3d4qRfBJKYuEn+LJlx2WLWJgNTZpfmfyy
nsiNmxybgp9DbTS6N+yDKeC84JYHHuKBKToyspH+kGsl1OZtGX8KRaGPUKln/K0S83WjsPYFAcB4
zsEcPSm43iqDQ4rCIcqbL/LrUvxfBjSlKJiB2YUugM0rPkfVilR0gm15xgOT1aDDrabQoel7zrhH
lYletcP5CgiHOQHGVqOqnHCdfrZL+Z+Wv055h3kxbuL7VwfRA0wJ6PoZ9gz4JXGAK2+CAcETooOu
9pk9XZbL91jlzshZpBrZIU4itsAWlwSW2chpvGaQykOaw5sgQokK0tJFGBzgn2RPr0nGwk81MJNs
3sgsbGtO+bWMilNXVyeLrKImO+HGs00NUsS8/NT0wE5kL8uKlWXJhPbkRukNaYW4SLh7J7WwjcIl
WuVnsIqTOThBfrkIiNNqMN3CXP3cV1C0NAW3cHCgE44072PZoUXKQeH0XrlZ9vScykfVDQ7/oG9+
IKmRT9cI8gIrdR/GbHdFq29/jPBqIQHUw8ZN3Sd75rEXAMawg1Ewh8SctFR8s8pNwhfse+EYjwRN
IVTaGB5WMz2sKA//l0OLBsjGmWMlDBBfNumFCGtvAfoeUbB/7B2RllyHTuPMKM29p3N7uwhrLNbk
xBkhK6bJG4LQ5hJOI3BNctW/WQMjINkploesa3PDmDb4C4cl/V81e55FlWiBeur057+WDLlR1ki9
GI3hns4ZriabBD7KKmHagPuE4ZV3y9Et5kiIRq9ZhoE246qdNeCKvryUXeHskFp+qsl3X3sWal0m
3vi3gNMZRIErLNN2TjjkK6yFgRr/vOhZzFV+q3lsFRwRbxJclLXf8VrVGBiOY14osrLzchilk752
CVNbMCb6xh/1iPMXZ9+C36IgeXR7+wnZ/zMGAh9n6TBkycbuD2VDbaBH6XG558XniDwkrM2ch0S3
9rGcgWZPzNCYENALYjmMkKhwb5DVJQ8ya8cj+a4mcuF2P3rmVV60P7/epXT/5XoRvKig5+ApLp36
76V9V8vfGsA6as52KUimjaFiM2aQxsLbPMBiqUztoob7yEa+UL8Eg7E3pu7OJeV2Oc2WrVlAL1mp
dRY/+9AaRmdLptljWCQ3L0v/4kMbrsC5v3xqzQLuVTHw8Qxb9dTfDIkKeNJJENrcLjnbkvhHHzp3
ppQCFjuFI3vZgmzWoX/uudfNZOI7kF/jLiIzObnJviEV4xxo5OZsB/2td6lopGohfO4kT3fCq8n0
rPs6rU6UPKcqCC4VWKDcIrgkdwxKSe/cBNpOiR08YR7kmJVFs5yi1pYcm0esYdlPM2hrMedZXxeQ
EPk1nup+skr1e2ClRymVDUuWSejiwlK9IjQlEMHfJjBP4Vzu0priaXL9c05Ot/DpZSjnFWCPek9s
ams926hC8XHhCUhFXMDGXcXfAoiOuifMLhkZpLZ16GP9unyRqAMy6PC4CNg4JjU9yieWy3JcZDhj
ne4Km76zsnr2p5EdrS7spxBTjWX/NiN7wBWLgJJgdDd+E8Vry3hFhEgBVENdwx0AD3JZ9vFDlE07
2auWagPuKLT+FMNDJwbwIkhaBZD0Z4r03LNxisFuQcBQ5CMWxJxmiygOlb8S3RqQiFWIFnUUm4FG
7zm6Z2dHxDZ9KAUDCDkSIUM48gFLANrnmzOOj7HJmdVpVCJEzRGPFT5EbXAfTEwDbBgPqPG0g7zh
ArxLTeRBPJ/KR53tEyb9Y5Hh7pVcpbmw9PGUUwOOHrvmUqVlASelfDbIPgnRxCwtUNWVtpqTF/xe
8AAF+95FNQGdHJKpnG9BwqxBk0ddOPk6siGEZLl5qGbrFtsvfhvhCCBYtqezVinXdDDqZU5gm3xY
NW6/ZmZ2pL2iFqULmLz4ha56DwA5bOZKfoHUNHLAqfOcbLJxPfjhd18Qa7sPILkqBNwq56UFWapr
77W0yoPZGXtZAG6qCI3m4jd8zEKPbyx6jEXX8i40vr2X1YvTMqeGjsd4v//nz9EyU5zVvvquuw88
aQd4JsbMeuK1QXD/MyA9HAG6VvZnazySD3c2eC8/yn++1aFOZZV8oaWbBStfEPq+Kk95kJ7kZ0np
HbJJMspHom0/GwbibXKwUWX4pQ/zfiBdzLovbeUBjQnTBtZyS5vapeFzkeeP6RxeAd9PqSJNJPdP
dirs1ZK75ajFsLBZuW5h3qWegXwQPFw1xkc9d77D1qEwDFZhCFsHciXxVKQ2qAHv4SS3fCkBFbW/
mw33h9Ta8qsxfoVgKreqw/IZcGpUcIukkyEYuhiNaS2NnOwUJRm7K5JUTjZNH6x7krxr7GLUbrOc
/Bkb1FISLuWRgqba2ugV8Epfc0AsS2M5Q+wRG2dOKW7f1JEWm4S7TJpS6ZxiChSzap/8iBTfLv7W
O988gEg3qPfSMeQ8Z196uRdwLf5Fmh9lOIFD0lnu0YAsnlbtKmVDS+LIqmAPjarwWZvTx5TSKjAi
qIwZNXP+jdz4t0LHYKJRX+vIIv4bXvV+GfxJwWiyIIrDIFDrUhVqmf7V7Ah4lpqz1OrDnIaPMkWR
Wk9xi3cnCimGuUOdjweT1cKZX66xpjoL5D01hjd9qH6afs3rwbWqc/Pm5a8V4u/N0i3mWvo867iB
127wmLcW9Y+Df9ryNigl5ia0VNKPLY/SCimk41g9QAY4SaFagKOOaKpKtoa/OHRVKYN+P79MAziN
LdXRDes3i7eZczj3ajBxVZ+h08Ipbpr8Dgvdi9kCpqUAvkqKNC+pz9X4MmsAmdYM4BwMbr0qGp36
VaYZAnkVtroV92SBu/zMO/nqe9yp42pWqVkRi+N0Mo9nQa1SG4VATzB5AyRPr6Cg10OOsIBTs4am
l0r4ZIzuzu+eZnV6jD1wbm1A5GXaoE4LWpoDSskQqLLaF6ti9lHmZgIAQ7kGsK8BhS1wu4D2EYIv
PDT5I0brbBo85lE3LkmrfcLefO0NcGjmElgwAu6zYhAUydAoehPz4rZ6U93wLRgAyPSmuLdG5xq2
WkG2K3Nb98lpWTgJxgwjQCxUsvs+VW9Bqb0hVmwJ7LozjO6W7tKxs3ezzVB6UuovUFHyFXUFIU+O
FzOr4uMTBhtzeRtTdRHclwyvFPMiM4iJHD3F+CSjnWUwRPIMztbdD8p/rsrm1y64Jimud2Qsio8t
F1C0/P1YuE+FUKZdREauUzx4ecqcNuJSiiq+5Naj3r6myXiQmyT8dyuzTz0uKERZ0GlkPxZYtLV2
fQ9NC6YG2oEOqkwP9hWOhNc6HmPlwNoLlt0yOJpwSBGgWlaDMhqXKNAu8LaDCVOaAnW6+9wApKzL
UvBHDeePUOGUtVsPivbwSDLxuXC1DkW/8sNOzhUP0tKL96hNdo2TPwsMqRjBfVEITbG4k/+HSf7k
5syKBwZHKUYZCywp0a/W5yKzPqcWaw/4qSC31zp5Rv0Wqni/9tzwJk6PxDa/LMMRRSBRP2LVpCrP
pirVSxBA+2dYAKQm6L3h0doA0C/499if+zFkl7S513ln4kGd/mQAi14jZ98AGS4WGFqw8ogsp6k3
d2PGpsOyQ4Z2Cns62+W9iE3r3qyG9Z+/19a/Kktd2ktPXmnGgb+VpRnDDDXIJm0dZhyFYXrSxNUw
0qisLU1hUFh9dzplnZONG9U320MFexYWR+2Ye1sAUntBMP1zrczBCmEirKSKVpQCkDJtwWikBF3q
Hfkbcj3vI2V6KrHsx6KrO9hpd0/o4x6DuKMc3EuJ13rxUSEYkNxgd96nSNDaXHuWE0lJMqyvq+dU
Z5obuNZZTsmlOUdDwxqpHOyzjful+1pOothwHqCMvHie8jPz+KV/fgNNGST8ti86kHZMxyTlgTby
t1lhZKbD3DWchq1uXqx6i9IwgtrNHiIjId9Pv3jZVxei8lqJ6bUAxG2ZuNl6vi/CfrPMfoSjUQbt
nSob4KS/Tbby1gfzRakZxmSDyn6EOHZ5VRUZm8qkwWYutmxnMl6QORFrY06THzI3iOB6r5sRvVns
9/hlTQwvEv3CBBLLwQSLDzOc1r3M+tDxTH+xpIz/dlKYlm0bsJAIxsXBQZMl94f52IxRYOQovbb2
8TO7NyzJl6AK0YsjcnjwLY3uMFXOfjLBdum7t9IZXz7wXIHGRO8FQniUKoptsVtjIgrQ4Gw9196r
UipOMLxLF037DIWkio4MN5+o1xaewBBY1io03+q2f5ojnEk6aZLClDp+WGk+ihTc9oSUwfyY6dFf
LIbfHFrBw6U15Yr5PJ7OsP+3qVOkIostJk9duzCSNaU6MwMF2EGajBfFKqdv6B1GL5Z3aroRZ4bw
NcE9mWG+jyUIFhJBlvzF08CC9fcFymciu5jWU4VVBnT46+OIO+pKt0PsFPXZ1UsK/NjoCwRRdw2y
2hoOMEFWhYCUUW0undCCU4928OwFr33ZYjUNE0lg1mKyz8ZU4eMcQf81j4KICNg56/Zz4R5nl80D
R69mVSnpTo+IPfxoKNPoJjE4AVTmeA7v1XGhvPjywOWfTy7kPvvb0qcshf5CbOoV/QEkFvmeQtwD
XrFgCZ4AjrL5yF+4HTpMkmyJOW/YsJYOx4bLlBYUsZHpIycFWNTc5tFTnKcMyzfixME9sxwt/501
1RwxgnfAtH9nckE1AXYglyQtybJDRVF33zInNMEuF8h1qfS7XLYaoyG9TJqqZZ4ijQreqoFm4vRE
l4Wj93XGFQJvMRzXBJVW7IrkHvV9oQ6lSnuaC++rDBuCmYZaxiy1Fb/QRTznMivSvOFrDJsloUlh
WqcdArIAPBjVsR5+6dCClUSJ5t64t5KGCtTdGpG/FbjFlge1gJc53ZdQWeIpPYWheh/kFUInGsJp
oOjtRuNq23tGoHuttZ1VTgDIgqnqUP463wRKlokG40SBeB30a7DdhvRmBMXNspJjSJvcGvNzJ15o
ML+WRRPK4IFU409T2BwEzk8SSpwmeQzU7Jbrw6tOLqy8xrrgrKaa7vK0eiKm4CzjnqUJmIzkp4l8
dOlU0JfAi4W0bbcZNwqLmDC8mQPvu6LG72OuY963tH9ynlS+/4jaJGIlVHflTOG5AFPZrF87FSCf
yBqWg7DFqimFkHjfh/+gwTm0zKFMDKq5RSbd/MU42lR/tXFfdgYm0Zqm4zdo6pr2W/kMUpqaJqD4
WvbBOLY+wDp+vTSy0r9LpyyzFyuh7x8eLIYkOixzSzHOaZgfkemdQtbJmOdwhPKjTLK69h0D6xcL
4HkU9F62zEpj/IcAj3SddCVDC4GT5V2RwZTgSKXqP5NzwDhUZkymZmMDGdco/XRz06ovoY+nivwg
sirj8qesnIE5VTe/CXBLPutNBqfyCdxGP8PolO10eW9zXlTebflxtw9oyg6/dXUQr0Nb51ELbzGM
mQ75ePgSsUYnk6PhgNj7nsQmswXGQz6+1WL5t8GmZ8+ayC2G48JZ7Kmxlv8IpmdFC75OUX01gcnW
5SjgWX6VVZyZEPQCcB5twsJJ0CVp5/0oYTzkKMtCLxeYiIIkgdng+dXrYLFxLE9eFzTRLt88RtSr
KgW2+fQTBJjaTeYEAonJK+4aKC7YO6cUihUOeLlwBYcivsrmFITFnQXvctmk5Kl1OT1K5GyN6hF7
krNmR/t0Tl96Z9K3AigoLMBlRTggKCzqN5wvN7TWZ3XAxVZmawv6smyJU1TCs0J5V3jp1SkHaqP4
LWlkx5JvVNzuoc+JJaGedLl/rOfkKfHw8ardp5hXVfrNZTPOmGgapnVEi8upyI48kgkfpMDyb4zr
mLQwmRAYSc/id1dB6sa74THUWkaJmowSnTB948XLqSjXjqATcvG4seO0SafCpfgOqenL99uq+Wxi
n5oIsuW4wRXWM18iubd5Vjy2xo9hdMUYjxeDKHbIIOT2cO9iRQYSbGvcJzl2Ftqxhu9bhEHkB+Ky
3KFlNClYSxwrP7WeSHj0/34l80DWhSzlXvVfa+9Nylb5cOi9Tk7OphqOMa7bCC4Zz8grYkBJtEd1
U+bad4TfMJ0hD7QM6crpKPq7hTCciN1yTeOD5waXlMp1qXwvJvkfKJAOulYFqfIqHxr/1AviStBP
66vpqteJYxbeEAekFTFuK8xXAeJUzPEy9fs/iyDEKxvXV75/wIRW4Ky8R/n4qSdLXsjTVrpFl1Ri
NcnbASPsOAa8AJN1hmq90KyTGfmIqew+JobMU2Tekrjpi1n322hAPaBmFO3UVkTAWtBbZ1c5VOMh
FzxyWVF4iG5nEHEZzMoEq5VTb5lctqTCaGpMag/AuoyBBUcSdoTfGR39NX5YkJNRtqPvMtoX8otr
50FwJjkQZEwk36+W1ARU9DPn7RCfa5+ACiGExgDHZMSg1JUjXVAhWcwyXnR5eHnubxe8eQAEZsJa
2uVVgLvlsAja+CpHbS5t8xTt5vgpaXDjjULMTjQwH3lzmvzNzLrHqZ8vVEvbOGuftZpRaQtdmB8q
qLL8YGJebwY6t4i9Ws4umVzbSKhgxYsJEJ9NbpwvS3gBYxaUrjP0B0PnXy26xlEvv9jVm2v+AGh9
z4vkLui9ww/Lqqz10rLks7HvsQXTcfDCXpPbNcT9t3HkB7cm3Aje7TG3zyU/sJh4AUvmS7YNlsza
SNfyKaNc2/QDxg4AfevW8/N1O7DFClwXOyHvjvuSLYxwGdGWffhjjFdlyY+Uk72hOJJ7SZYmtnzm
WVPc/dId/Ucikf8X/ccf5R//59+pTf4/FIlIEf7vRSK76Fv9nrbv9R8FIvJP/iEQsf5uiLMM4Xxs
HIb2f9k7s942smVL/6Is5Dy8MgfOFkXZkqWXhC3ZOc9z/vr7bbr6XFtVbeM20A8NNI6rjkukyJ17
iIgdEWstS6O57W+ACC9xt1IcEwCJpcqWDHjjb4CIZv5FSczWZFBG3ONBiPwHICJeQjzGFEUz9I+E
mM0NpANA5vLjLgu2hrn+7//+GbrgaOLK8NOd17Q0HTZlMUDT4Noriy6sn2544RqhpVpX37lAxft1
X39EuPozm9QBkUi53jP9t+xQHGJ3PSm7odlU22mb7ayjc1y+Gafxrd/jRD+UH/O9dJe/pW+KZ+zy
jzBsWq/TYx9umi+dL7vlfnEb39mpbr2PdrrvHNf9+IasroXAuRsd4FO8bw7ml/iif0921dk4AV5D
ajOnnLxRH9uP/ak7SEHnO3e9B7TLi918nz2q9/Vp8sP7dK8F1VV1VT+/LH5zj0WvsLofCz/Z6ZHr
BOVddT99mmisAup7v57s7XwaHvt9c5XutFf1oLtxAPP2ydxmH4yg2YZev8t8+WAFdAh8Ty/VgVF+
0I7WLnwsrpKzcV5tKrBgF9B/dKPdQOhFzAqDPsQth+YAxtfpN+2dExg7skrzXXOonctX+H4PBR8b
fYgvy8G5Wx6ZwhPP8B3d6yDcr5vkYLqybxzLO0jDNnWQP2BB99WWAbqd+xEmWb/w65N80JC2wrgH
8Qcq9Qe45X1uNl6/garrWxkGqF/Hn+niOCiBE3Dd2g3n8L5NASEcwxdrl231hzX35vsYh29swgD2
9Y5cM4UhL6OrjPfH5ybfRF9z5QiMHND0fnBNtwzmI+zo9XxaoJJ07ef+YSk9jVDe3Bif11OxS+7r
Y7MFN5jum53hmS4K73vERpmWdA8zZlDsqm10VA/lx+5F+lCc7Qvf8OQEsPXIPtdJIDxMe7ZN0FWw
rtquoVPsLQK+/JQdxztoM78v57bfjE/OlWznk3bsH9o7qPehs1hHbiE7h4FCobSTP0D64hMCbAdX
CYYv9mE59KWLVqZfHJU76YH9ObpJXN4lxc4KlE115ve9xCU7HZhHtDzlALgDZJpe/Uz0tmnuxwtc
2hQwtA9MWlG6pjfvYhqRZE8B4RHEJNGLAAYKIL3BRAfSpvgKL6vXbGOvT93ofCncDTQS1zSgEymw
dvlb0MO0sTEfwW9H6XkCZnF4gfuUSM0PXUThfNWnF85iFM1LcV6PZdDf0VAegXThI95StpHsznvY
43XlTuSFM2ooCB1s2gFZgc8D3X1O/11S6dZzvufh0ShEb9Os7Wbt3G8ur12A0t/slzty5JRTuTa4
tMneLw/GpwJ6DzLsxZGfGRndQ26Vu93r4MWb+VOO5LS7a4kqZmSoXROCpehowIyGnK9GoEnhR/ki
0bJC20XqJ3mCaKLmAdhMLvJnASWGBzrdhyo8Wxv52VYeBgjCZeXofImeK9rZk2AlqESRwx4CKjGp
T7gC79JdvlCdAmHrJZ9Srusq3erVhkxLL32jBzba1OtLosu+YGuTvQj64KfB8g06tmj4OTq+fZL8
9Wh6MUKGFFXJ436dGBPyKY6bJ+GmPVKc7p5nF9Yqf7o2LsUexTPjo6bsnBU5CFr/Nz2t7DSVKE8L
THFEPXFGEOHCJJCHr2GSB1qgPQzrrogvM+2C4wG+50eT9zzrR0s9l5+aYg866SlZDYqHG3tHh4nc
bqatfIZZ3H2x4JJJNt1jFgem+dhnEOg9kYKsdvTXyb0LJ02Xe3LprZ/RPzRgNuEGtF+cLzWSeA8a
7Pi76WF6sB5ZE7dkc3zor9SmIY6k4tIe+vvMe7D2Ck07m7V0KztYprfY5kaGvKU3PXVP8j1o/zGg
PWiQAgTvt+SMd9rglZ+ki33tdm8Oku+bQvaoZNZnwA7WWZYGd/jc3A1CtycwwumsRNcy0O6g3p2N
TfliDZ+GYiK4tbYkht1qBBr1SkFsS4SLgMEebQOXNb1O/uKbILOtc+qhDBB/5HM+I+FyH1sGeIeA
Ao/iUUqHDpESnHM2v8LZv0m81B8dCtN7jt0GvojSfNLIaoELhAhOafwKqYcEFYcJ0jfMA7tD6D0/
5pSgnrnpmFBNFefks1x+Vu7a/kWJqIywoU8dYSPUrfWr0X5y7ozsOBwK56TLWw+Jr01yB6PAOLuf
Rt+fXgvonaiRKG4K/fBGf4rWN8DOiLLUNSrH2Bm/Po+I427JaVGLsrBLGS/cD0GfqlB4A5dAEOCC
wSdB8oog4GqXj+ROAsA4T0hBTedy8LKHMHVpiHNGv9xK0wa6/f3kIWD61b5Sl4KvxevPTQbdwkb9
yr/6c35YTuEd7Yxe85X2jT1fxaLWrunnJyi0O+6Iu3pvYpz1l3g/fBXsZsfhq3aZdvrR0OHBp61w
k12qk914zWfgI8oOCghPDUS139WUwJq3/CXWNzLQ+E1IfH4jD9ixV2FHTqgTTjvDhnZy29Qw0x3C
1RuqXW88TdCcvw37sCXd5FoSbHYHDEI2B/RgHeIDm4zdPJ516Aspf+8S74sNCnCjVIFpB5N5CPuL
XB3yyZ17701uXVnf/l8Jef9fCmYJ734TzAK6Lrtvyy+xLL/xdyyrEpQCIwbRDFTG0dWfYln1L4Dv
6IyTCSU7TVBJmPt3LKs7f1kEschlWyYpKJDS/4lleUkDBE0mW1FQ8+Ll/0ks+4/uP0tHgYi0nExm
DpyI8a77b2ytygGyhFBThZaBiba6+gpaDjaFy8odr1QaNzQfs+k0aBeB83fCi2p8HUcVZRZAcck9
90SUYC9rCWU9PGshBKeQLy2vPUb/p3n9Ow7/Oe5+D2l5N1TzXaku6qSefvt8pjfmpWtP3foyGv0m
1XQ6d05Klfzh61TjX79Qtx1a1gBUqO+BTvkSFvWSc3rEvPRTu9MtGF35e05z0qqeSliCaLKB2zXb
6OVrW9/P8Ahl48mJTx00yNX90rwWNV3p1mbtFOzGqaAZXpK8BcTaI0qxE47UUU9hQvcJH1Kqj2rf
usy9BDHzPD8ukNUu8ZOVnIrpNeMdivE6ta9mdN+AhaAMi5yRsuHrJgUQ4QizJ+8Z6keVq0dxanLa
F1s68LMNA83n17m4T0XLkAAcevFD0wcIIq3m6zg3pK1e1eHRNiLfVF/BskyzgDyJz17x1U0JYXw4
BX34yugg3I/CCwNpUUyIhQWttpJ0Zg5y7bEYTlp2EjouWkfjS4wNH18V7t0yn5PrNfd2ZcMwarCr
efVo2o9qck9BzC/mFGzVqxSdBn5GOXk6WfKH8LvRP1aUyQFrJq+5UJCdZsgQH+Nh9nrzGC7Eusmr
TTTADy0TaGjiy8UpJ9fPvtQlmCqnx2gmMxqdShZDs8gfmGzr6NQ3p5YkuWiwUKRHCfUEkIyTQnKJ
nKb9VenTrXhnQTdQvqIUdyQYTJfXqT6JsyHmcaSBPt7xjRapV6d9bPMn8Rt6+BjGCHTRsgA0ddMj
bQF7B+jNI03HtOWbj4tyobtrrE955lWIL3akFXkaQR+mEO2bFzFjGuOoq3QzTQ3yJOlWA88105xM
xWNj8U8jk7vDMdnHtn814ntxAsX46ZovnSMd/VR0LjLD5AtJjPfQDUIZv1HSe74ehi8+mOnSXlv9
Io5/zVuqe9a+HV7FV8eQrGb6Y8KOF+PiXROCJ1LDmoUbMzkxep6BncnG6blfCUGfS5KjxAatPaAe
fpyFx3K6b0DQYC34cGAf6m3HcBZYNX4i2L27Y5loG91U/1D8u7XC/nRRpyhtCaYIWpgUi+ZmBbv8
80VdkxI7tzrCEcUsvITE5QKM9BSqLxIuVu8ZQsn5wtqlp542DYViy4i2LmlPgJobWI12GnAdViLV
2BUgpOyXjL6o8U+25n3JWIyTHmxTdxTSCf8AR8ekmsd+xLSNYEWq7oU/iCQK04aoOOZOj40/WDdq
878mMW5z4yBnA6RKsyFieGdO+75JpondtLHlg2LTGgmviwwnfD+h6Uq9Oi12Dl1Liri11SVegEw9
FJuSDfb/CpMbBBO3meggWgqpOdHIBsSQ2n9PjnHbpjqEklfxW/xX0h3RCrN6GOfFuxOKHFEJsvoq
TVCx97mHbBFUzVwSF80Tn910tBRxL7IGEcIWoGohJGuIiruXROMiO6Efkz+sBKE5KNwK/vb6ZQr5
+PVl9ma0B+PF8Mrw2hOYdmDUOioGL3lI9j0Xw5JknhPiVqgC2BqIWoUoRakF0HJ0ZSKIo8Z+k9kF
d8Iv4pHEfETatYcsUaNAE6UPfI+lXNv8i5EwGlvaiUEbxslga6Q6H9oorslLi/wy1orLVkPcbR/G
XLmBQqfzlRUWs9uut/VmKlMey2aC5CFHng+doF74OV4AsODJw4v4gRgW86/w2EVzMqwrL7cSD656
inylJMTasThiwuz6pQLyKMYj93Ighk0oEoRttB8RjDfiN1vxB66rNKV49cKDMS7BZb+yjMlMBL5c
+bRxvS11qV9ZRbPbitmAC6WOPHEIYP/diElheExqw7PwLsc8p1WzGWaY+24nrqKehKTJJs9Fdwif
PgLBzpgFyLsp/N+eKgb4NkS0tjCjuAKJWxbPJuZd0xREC5YNupNEtGLsDOa2Qblx5bICz11/W6AC
CEOHkJcYkPi5+O+ZxpI+H7bl8lLPdKXSbC59oRaB/sZrWB/aeFu+wVDos85i1VraWJj7JlbF/8F0
HIj5E0/CeovvEVtw4kLrib+Id69sFvgIfLFPxRboCjQa00H4Lla4xRDyNyaRVUP/mCw2iwgpK0g1
8YLSbqlKirkR4UuGT5E5bWmpQP1UuOwSFmE2X0xk+VbzysESmwNZL7dnSJmieSGNS9nCuRPOfNd+
CFNaVk9js63rrVaxS0beg7xxdJ7ZI+KDbyaORX3Suxcx4LETizNsYrl02VAWAmVYuFUHyKHoNI8a
IIywgP1VjJDB9sww1QWXN6mMlZ+IYUfOtVRV0nqsDjQ4Ynlk25V5TPqmhfESOw19yNtzzgOXS8hw
pCj0lRhJCe1admyrbmuM5DQxvOK76iIBd8HsJywrswpo0RMnSuyctoPSzbrmgNqY2Fbj1NDDO/EL
LMeSs/vxphpZ/amQA46FZL+g18SvIZzJU5UtEEwbTSA2P5aCdZH0EIr7O0aSwUhK27w2XMUAxGfW
cr4Tn6cnLyG13oSVN4BKtXa4G4g/45bpzxQXgL43M20lh2/kDsjbmRxOhniIXByUaSvcTaZAn8Yp
EM8ysFXFywU3XrGU/I4CFxY5h4mKpvgkYZTEppYU7OByrfRe0Njd7FVInrEPMhAVYjLFaBm+MGSt
fLbV7zIVEvGC8GtsI03WhdlZiwdGFcN3NzSl27bInLEHsFBsro6SnURQwQKwj8RUSuqLQ+MMPmjg
LZTiPXF2hvU6YzTssaUBkeALL1VaKG9w5sTshg7QUwtBVOZeLA2WSMUER/WDeFSxXpwKB78gvkF4
WqBebCGx5jAaucKgMi50sQlJka3kKk9zNROfnSYrE7pbhEUcIXyI0WzZBTxcretAA7qt7XxJpUuC
9A21fU8MSvziMG1B8d0mOoWlnPsQHVIfDQkMiSI8g8ODiLkWDkxHp2OlhQpVIE885IpDbJbCY2pz
m3s2sy38hdhjwn+IPnFeElZxNS966JUSu9RaAzOiQWM9g1UVYgB2JQdiH4u9K6aIJRBzsfBFwgg6
mHUx8wko1ra7it1hM8/IEblNkXu385NpEIn0W+E++cLbcjBRwiHgJVr9hx0WruuH0xgIV4VTNsAn
CT9zs6/8TLjKecbHcnaFN4rbF86d8NcYM35VylWgiUy6IlxnWBdezJngKGP8lu4kbCAd5674aF6I
5hf+zb60OBDiUIif12w6PnbhlEcaQ4w0bzJF8k3oXGfuI9vH4Iuqk9hLeC/xzSJMoJSHdAkmBRct
HkTYtWwAEo4dEz6cLxOrw4KpTLcwHL+/Xv7bdc82iRNVm1YxmpvfdTLOcBegiBjNCMj2G93AAOMS
RCDCM8p4R0HOwXkW0ynCNLGncLbir8wfT1xwE16ih1U/CfclzvPtbCM2g3PmfP1wp+hFbzrWS/y6
Nq4v4uAK29FEXxzjWEDJxTG1p9o3eFjMmtiFwtwjM+ULf2uQpxeeNsdmtNjFqXwxCGTnq5gV8cOG
48UugjHTFZMEiPNPaufvyl8icrRNk55Zw1JkUQj7NapGV7fU5ciaIKqKAvH8ODj2jnC6fZpsx/YZ
+gP8lrGeML74QeFFhR0ycdli/4u/y0R7N9vEBGNtHTrsipSeBFyIOJDC6IkQg3m1VtVj0/x+tRXz
X273PIVtmZZJtzeNmu+eYpy1YTRRkxIbi9VmqInyXNpby7rFbaw6yHsxowQc4iklYXKsFwEpEWEL
oZ3w+ryNSKV+k6zrEBGg8EYiQ+HvrJYgBPstAhruDnyNugxgcV7ECTE67WZc1ojuMMjUx25LjCHe
DlJcrPNUsM7MjfhHWEwR//FFdAZ41kIYzkkjghCeVrwiPCT7S5jUiVGIOAPTSPny5hKFn7nZYIxn
noHy92f5q/iEEi9YkUUUkYEIAodOhnMM+2ZeRSx6e2reJoJJohl2HX8jvOGC0PpiEwp3I3yj8KG3
mfpxOEWYotLjIUmYyB8Bjoasgo2N+OEwxcYVTrIvCk9EFMKPCAcg/AYpKbp131oFlkzjBUMkrg04
iYQ5F/G6AOCLMygU1cU/juWnFRUa7skCwcqlQnwy9kV4lRD6HSw8lkaYbQrOYjygir0KmjXrIs6J
dhU+UNjfGvfDywQ7VarT33gSVpxf71LJl0HItCfxjLSbiR9KyYPwxGItJ1tQk2Ir8Jx8PYZTLL+w
lfzK77ftv21aWXXEnlV1TXPe9RZnU66NIcSBwuRgi/gjPJzwGHyriHx//3X/doG2Zc00dBuuEZmb
9K+HRG8g9xyTH98n9llE/oUdz1YTS8C1RsSQPbgCLY/RUD9oy65qsd1MvV3dEUgR0oirHrPMSi64
/+/M3e8H+W9zYsmiI4DUjejk/3WMMU03qKprkzinIk7vo0AEPyKCYPmZl9vX/f+ejj8Qf97s/P8+
D+621Zc++fJzGvz2Gz/y4IrzF40SULI72HcD6iYW8UdLh6L9pds2e5qWcZIQN/z5/8qCm38ZAIkR
MzPp3dBunfR/U37qsIHagpuTHnOWXDe0/0kWXPkVBWKp0CRxnsjAk06HiVJ9lwuBiWReRwulaJBs
fkVZDEbgCuA7XF9cx0AtOnVd7MtGNSnNQcmR4aAPK42cu7RPPt+0Glo1rncayS5Ad8ofTr3y6xZn
fAZnXaWj3gJpYZCt+XWLl6sBXE9qUUQfaICD08hD5vhMCxqs9Cv6c0Nu7S0HeRoe5OtNX8umSxSs
Q3KaQgATtkWeF2Q3verNtuvzmuznePf7Y/jPSWSQOFSgJayWaTjvWnyRS8uiEXYwrjJ+aywLdGZI
Zqdy9JohhwztJa1rUHHhAvsSpm6kd1AFBi/U7EfTAQ5dqDtYf+6B1/9hYO+we7fp04Gfa4bO5oMW
6Z2FCFVDXuXSjGhjhzZeqgrbXWOKggAzZhLCslPuK1361A3Rp9jIna1kztC66eldK1n6dZilaN84
Onz+XfY2T2v1FGXhBwqXn1MAC57Rmy2oMRoBLNLb5GqocMZJgRZjUsaHOVEQ14bTclPrSrurbG4m
qpRWu25YYjfpDPl+9r6tc6QGKJAgfJ0OiY8KQbTvoP1wZXolz6Y8bpW8suAn1ehHnuENyQoDMi5r
PtPZS3eibe41K7N3xlDXgJxhFDWkkrSHVW/sdg0DyG8Q6rKTY8iN4Mge20XjkB0XKULXQeWenmSd
uTUiCYr5uVbvFhLJ8IUHaT3HHn2h6LwqFWz8KISGQ1EeNakCmVJXh8IykKVFb+FDzVsPg1YBcFDz
XQNd9R6hoylQkDgJUHx3cwnGPHPsPQtpkmPrANlLdEql8Pm3u7FAJDiTHxUwqp5k55EX91bKU6vI
JZhL50YTilVG5nDJs9ODatdfh0LLz4q+fCPHG27zDE3fSE8GD1IwP8qV8jGGxwlan/BoDbkR/GFT
iT3z36nlH3tKpRcN+QfZJrcsjuxPPWDtPKRxYcqRGw8uglHEBkavbwfdOkATvW7DOaU/ZMpVb6zm
BAK2+a2aQIhl46R8/v1Qbk74/VAICQgIKBjyR8TrPw3Fhkm5iOwY9b6138uY4U1ROEIgIqgmRTnm
Fs0f5awFA1QGARv/UUpK3UM9PvYUMws3qkOEnSaT7mlLPX9Yqmd7tKJDkXdmoAzWd2lSIz9CIQWs
fecXVfqxQV/Pn9AqnKzG8G96QtUEmstItQfKBSpl9vb4+6dUfgWa3SbckB2S4w7OglLquwnHQLZy
O1N5cODlOQ9D0Ryl6wRti2fH+sxdExDG3uzBaFq7UW3yLewwUEYMScG5tTd/GM2veIYfo6GqoOKv
yNuzCX6dc6uaZh2YC+T3zVcKtW9abGn3g5bfYcehmFC5VYdVRBwqtKnGpO5cWSKAXYmM8/oTqMz4
UMdABoZ6RPbD+sPwMGD/3J7cauiexCRj+d6TopRVPNiQagkNriezarWtNmj2xrTXMzTv3MRT7ZjW
67OpDfGOCw90mzWCNytihpA4WPVzSqVxCIvuTpdmqLMk+dAPebJblzK+Y2+7XTe0u6nIQ9TyJqp4
qv0KJqc71HZ6nkeSaFLYhW7WGZe4Q3dMogQa0V+tz9XzW10VGLYRxeLciB7n2b43eDmrqvyzbcX3
iSoBcZqqdgMe8/tiZ2CBBy2Q1Ho5w7tltGt/qgVfq02xs23bTdejDWAlXGsGODbCZnajRgoPKBzA
Ob/WzxV6PL4dVs4WALKNf5+jXT2PX5UZgZl8feCrskO1NDk9LwZ9YQl5GTg8BkgG6/igy+voqZEN
r0JvQpkHE7O8tMs+rU14KMZXKH6iA/vN8CtMvaeGE4GDMdPaoSW7qVG7oz00MCa07cfQGc+RJfQ5
izN6WtYOGnLApitS8Uk0HtI4fwq5tx8KGAZIJbQrm/mi9+nIYW4GP63RNUILjFaqXL/U0mR4faGq
nzLCDs8Cd5uZ9uDXw9j5rQ5/qK7RG49aTR0UCe12YT7Y4D5K6ESn8DmfYGAdWzSeBiTenMqn6xb+
U6fzEWHr98s87XvpQaqN8Q4M2tecWQ9y2bmj156smZrswrV+Ra9U+mRa6VFdFYxcVD9N4vZMym5G
C7beGWyvB6zgJwFfteUeUetQP2d1z/eqehI4PU8Vjea2tnDERSd3O3Wty20Gs9rqt6kW+thWZ1M1
obnHC3oOHLl6vSIIP5Obmgbk5BKjsfAvGknT+I28YgeXMEkpwgASOeiPzHLTukrRzJc2GsODA9hS
TJrdGE+6Mj6h/pcFI5+otta3HPnjfVT3AChIFp+VqqMdDYIsO1urrVqjPqQ1mBPqjVTVp8inFB35
ayYxr1Eeu4qSwggiT9+0wtnHGfUDSUtggluhG9WtkIAgPnAuj/2yBIDrYeOJhUy8NX2P6BwDycCX
FBSDzSj5pjUhIgsW7ZnSbDdQWUnRAS6BvzmPTTdP9wtSMW4azdVBH23Dq+Aj8SgwovMTWigvwjfn
ZZLV7oHXym4NjQ0p1xZgNw/M1CrXUSiOlZDy7LjHw9SnLV4BffcWPRT4JOJ9O1OYS6vxqjhtDx2h
vc+kYb6MIkPgpHmPPAvF29BMxm+G/sEI47sSuSuuCP+5RfxL18e/xb4gfhRaZ+jQgKDqHaYUpRyl
4uxLG9i36FieYdOY4lmUX+LnFnJOrxV3cC10JnwU5JCqVW8tg4gJ7e1LUa80xdkT+c20h0helV1Z
ewlTOij/MMx/iQcM6G9kMD9UcBnorw4hNMO5XFTYaSMTpoQxnNwIYRp46ZOL6qAEZjL9rWV+zNI+
9JLFpiiT9CsCK3Xyh/yc+mt+7uabuMdolk2GzvxnaGLYbZtMWgFbajE4G3QwSZ6qiI6Y2pT6sVea
2pmGJPXOLhxpj1os1FX1J1Vv18/AOT/CGkrI1fbfqnygWaNUhme7IErIEx0steE8pFO97H8/e7do
6V0IAy5QUcnGCY9qvZu91kYvrk9GCJ2LdgC/TT1oXdUZmp6hQ/QZ7TJdb3bhIpvB6ERfeqk+Fg2x
iFDWg/TyS5jqZIO0btwVsnV3u5CZQnqt1Ey4vUdd20hFEqgcB8/qpBaAfvwJugJSXHYJTKhpT4SO
/yfrADiAZ4L5XEWf4tctUZiVsSa6HbmVbNNwOIfzbsjVcxrmq+9MaC/PMvcMS01pwkCEzUfFyysb
5VvdlR6J+AhJIYuE99RZ2yHRBhJWzZdohE+jCRUNDbU5BgY5fP39Utx6It4vBakUYBKgpsX/fh01
CqltNzcalyUwYECJQ3XnLP1Zb06Nai3wHEOwkhkZokORE5OH1/acfJggbKh/fj8U61+CGK68MqRh
ZA5k1D9+Hcqcl9Ji5fTDqkMub9GPBmllQ7KxoEWzNqs/Llxyhz6pj5NNoUMup/qStDFIKSvRAium
BQCt2Qe5s1+FhObHxJmf1pxWcGCz6UNsNFeElU61MoXbCl211lB7X+3Tbt/X1S5NQuSSrRmKaYeS
79Rkx6qA2iPKnF01KEjS2Xq+K9mztTP1X+Y4oim6ifQPpZSp+8lev+dZpASLXlJNyVuKffNeNp32
A1qkfun0F2RrIL0d6EydoR8/DPPoVfXQosvLOyddKGbOhRrEfX6qUIwo+rw6RkX9OjXY9C6rjPtu
PmWNPICIrLNPoHf3uTZ/bEm+nGYHwnFFW77UKoSCv18W7dfOkZt9sW2wNprOdR/tjnc7pJjqSlM7
2rc64VCpxm2GWemOxUh5y2rMxcdgn6Ja7/3W6mhnK6fvKHj+UBfM1RXQOJXEdTCg+UAVqMPB43es
zDcQOkPQVg/1Z2uY7wZ14cYp1JZ7DSYTe+rZ+QVxQV8aNg3GSx2M6nGtZ1cBZuih6F2ehyykaZ6u
pD88snAy7w4FiUX+KKSobHbkrzsxbPM8SuQkAu5pQ2KSQi6oRvJFjrr7lovZXTwLMm00QchBy5Y/
I4nlVbGZnTMi2wq3tMnCtASEDEVdqhIpji9Rlo4PWTyDiO3hCK+0D1LRRH4VUxjhul4d0pn86TKC
px3nanVJ2+j+ZKB23zUCPQAbpjSWynMzPUKh1fxBn8X45wVH10xbti0spMJ1613KybFqKUsr+sNW
CchRDxPari3a65oAoxnr5NIW30q7HtFtJHtur6UJTxH7VpeW/DFSUyz3+txAnHqJpUI+JpJqelMG
BeiUIFjlxAnkFkLCb0TQaepM0w1XY74ASqT1GQ20bTbI09bIKVc6dcjWiOkZKEL5shAOwPdGXDjB
J9cJ0vjJ7DNXrVvlrtcjSB/txLWL4ROcSyGMykHdJg8RKE0o3uG0bVHJK8k7+X3RH0OF7knES+jm
lO29BMDUkXPjlKG5YK6ls8tgsMNpj/Kf7rLCnf26nSBllxV6S3U8tXKb/J9v7HGc5U1COx53i8RL
FCLFqKa2ERkmfWncHSVp0n3C1AynNtJzhw46T9w9aKBH/3CcFXFV/cdgVBaZTIbFfVHs/Z8GUyyt
rLYNK71UUXKPxkpgWaqb113iTlJECqCbdsghAN/hrl3DRgLXobzNBZ1MNPwh0/muH1nYFmaGTWdj
YWRyvu8KHIO0jjTsxMR4IjhdupTeQ05acNP4LOMuPKydA6FJ3PoIGMLEOergOgF/Gma5PsiKuEpJ
YcQ+BHYwc/dHCqAL5BRFnZtQdd1QyV3M7kuJpuRWQoDMl6CJSjNuh7+3Geq/nCCRmxakI2Kh3zcf
OnIoodcq0+Eb005d7lBFU04wp6Jd69B+OdXNs4E8TE9vrhnTLiMp1ikVeSu6P7skDOj87Hej0E93
WrE3NEM6NHEcena63Edapz6OmCGpR2lWUkrum1L7fc5t7VmLdn94lH/kxw1dZMgVdLnAZP6z4qvP
SjbSLMO1eEAqUXamILNT45hr2TO+P0uc6K6NmkennmCW0novGobx42TCFZwQRNI3KB31MH4s29Y5
1Iq0bNo43ba1qR/SAgAINRsjIMp3hKYn/LrldJdZgMn6MLb+YMppqPznfifDr8IYS7Jfk9+7L7OW
YGFAQJc2N1EPzKvKDa3wUe/m0BOECSql+aCkLBpUKDWSMViCRYEXoEdNCbhVmdD/jKy5typD86Kq
kN8jAIKP6lRXkYsanq7K77NrmX0srX6kclhlhAkw/y7KcPkGupX+4rD7nNexSoMRSA2dOuMeAT3j
qprsWAedvA9z36JfOhv9blnGbUyuU1AYmZ8MNIFcJb3Li9x8CCVsA53WIx0GTuWZQ20jdLA+j5l0
atEZPq+d+mKPVftgxcrDAp69nZzmwQqn1CPCaWW9hPd4Hk/g0w3PQoVmO+tLCziN+ye5aHvtTmXM
rXRACouGS/lZsiZnM47JSbVaOWigqPUgtNKkDiilLBdbUKAP0DReHAepU1OSUSyqasvV0YiwUrI6
UblswUrErtVzPzfLQQ1+0HFLSwLvMGrgOkldo+krzxFJM71Z7Q9Jp86uFNFIoc+EyOo6FC8SkXwO
odA+7Cu0aZI3Ch6Ol6MseUcsHlAHoNLe6C+mVZA+yoopKDuynEmMqoyk282lDAVmM2oNb4zrfivc
6TIY8nOXzRU9FM2nQe6NY0JNpbDCFFh888k2yJPNxlz94fZj/zOgwg1YIJSxfTQjmO+iC6uwzalb
MHqWMq9wUg2JJ7WDcbT0VEM51tqkDhmXjWLf9926i2s1/0j3vH0IjXQho7N4dmPLqKSzgVH4TQI5
kvc6cqBPVjG+TXYMUK5I6r2qUY+uY2QVnZQ2X2d5SUptGyuyeo0y2HHqChGHWUZYJR/BSsoFPeRk
2yHZIaHd5A6+dJ6/R2Wf3tPfCpAKcik6VnatFYd7fWZnyIW21cfJdvMRor5sbqAmVg8WPAznnGzC
HWIMXEOhIs4iufxqai15coXm8HCsL72N8rAaW+Mp6fsO5V1J2oVzf6BA9DRUTntGbTvyFasc/TqJ
Pq6rrl2bQczX2h8gn5We52Z26B+b2m07YWIghdYPalI6fppY2eclfkbD02/zcaGrAACGJWTi4x6G
/jB08uNsrPehXShw+1Z/8mr/ZnIMatOyDdZHka13Xg23lZadqpKNrRf61zSyNVEEI3GVUA0a6HrU
5856bmjXmaz4mIy5dLd0teaGVQjwNjeanZIbVtAu1T4fyS+olWVcuDihg6IZUzAlAJGtvKtRmk0T
KFiO2fRN/S/CzmM5bmTbol+UEfBmWgblWKRoRDdBkKIEbzLh8+vfgu7ktfrG1aQ7Wuogq4A05+yz
zYwlsRiM4S/32n+Blh1oMxTDUG+ZpllrcfP/6gVViXmsGJ1hgFlm+7zP11zzlzpvXnsnDjn+c72+
BcwhpMoA+9hsuhumTQf/ekHneu92PV4ootiHRdVdrNBv7lRY3gfCIliStzOWRGAIlzQZcwxJzdHF
3prb6dAM6U5kM02pqt/G3v60uEtry1yQmaJ3jQf/VST1eMLbBNoquHU8FfUDxtPbvnKDQxF3qIQr
7T6l2E3K2iq2dY+qF3D9BkyxuvfCQRFZHJzU4s/7piun/f++R/8wDlirG6zhgGY8TLBt1/iTc0TE
q7+MAW2Eywg2k1O9CdzgFHoZgsYQ3Sl9XLddulSCfmCJKuqqvKtT/TAMDUB+255wr3vqF7e8LRNn
RoM7VSdZYEMcOrncjpp7ZHDfzdTZ4UDkPIPOxlGRuoSBo/ROncHZqnAZ96UVy6s9v47ckn85y/6Q
FfznK4LfcJ5hg0dowx9nWZaCMHckmG1dYBvCrLtr3rlvicDfuBiLJ9uxziJhQjQK9xq72X1P+sb0
5AzzeyF4P5UZLn+pXv5LgQspjqE5HeuaKvrnLCQdyfu2xx5ZLb5cGPE+py2zEDURb1xkAmYq8stk
gi5Sh5PejCIF8A3HZI+PFB9s8v5ScNv/Pg1YBebKXwDVpMz9o38eY+EmmDKBC5lA2nzgbts4NSIl
0OHilfBwAgBiaez5NgOp2+muCsCnu5wPXdS1PApMosuOLrMPioMnEBiJDE4umO69Mr2TLkJUEVzx
kEdzmLB4GEsVUPX+jtlDnF9nBpGlnRl5pIPmVmzv00Dscre+7y11/3txYCP8+L/X/n/BcfnWMInM
APR1bSr/eWwwzqizppQJDtD+u+GDqi/edIdfOjXiCpUv2r06cY7eVnLdK93+DG1mZ7/3t2hCojIk
15YKCTYjiPgk8r07NNlfuALWv5shFi++N5bFpNFmvvfPT9kp6SXhCORUuuN3EIhDari4Zlh62cR4
dCV+gZicGIyWZVrDJN0My/yUlPmzuU7RaSUPohnp9nN8M6bC6XeETs37wb/PG98/wCFGexyKVy60
81+e778/OVpROjOHYd96uPzRsEPI1GHrscoXrdFiZxpXwCwNDx1+kVtPTfjCpu410JWD4YY8sCWc
vWd7MDGaM2Fo9l9W+X+hg/B5AsNbyQekMvhre/T/rokqK13LcClQhxBGX8UNHhXEV+4Yqu50MWNR
m0KpmIT/VM6KXPGJeECfgdTvNu33pD/UjOn8Eo47GNBfntZ6Sf2z6fX5eBaWkBi7MRP/g/FD3uBU
1QG0/3CKzZsU9+Ww9JH6JcEbTt6AjIsRk80tFbUgmblDhJzg+2K4T//7c/ymnvzxOTA/tWBA8b35
1x/rzVsMolwaLlN7kG+xDslo79LpdpmUPooqrAmyMkF+3QD92pjmkbeGB6aSLmzSKP0yOHskbfcP
k7mOfGjeDm0cRINuy71bzGu2pktIeSiJRmXsdTDMZ5+Cx9f1ZeZKheaMqMaWrtpBRKnwrp1ehBCA
y+5sH1Rp37RB0lyMDjJnX3U60lUYnurKeRyt4n7xCx2ZU3JbFwFdqR20W4LmwGjr9imIYZG3jd/v
iauFpBm7uAmLNmXIZ4vzGosX/e8n+V/4AUQJh5ws/somC/4kZEC7iTMiV0ggrOv6FDzHvjWf3Xin
OuBSYNZm56AXyWxygifD2eZT8y2m49jLLo0vsVP8Ta78hzPuehP6wDu/ldoGS93+cwM0mRdMhs+1
k4/MHIsdYwxMvsMB5Yli2uBbK2s2KdD+G+tlXizNcSzRpuSGTRdpDdk7UNADeUZfiaynE71bcm9r
c6+EU1xyVeL1Ql/GUB9Z6lxX8TYdZ3UsBAJOztJiKM5mv1hHDwv4jW/3HZybh9rFC3hJcaJxckHi
Mof/Ivz0eyZQG5Ds9eGEKB6dru3uK7heW9siiMBNkU8aZbr8pRf/Tc385+rnXa1hsL5trVSFP1Z/
ns3mkqs23ZIT4J+EduJLb5rZBY/ZbkF2yJnBRby2IdWjXjxmepPDeHceTqXs1V6kM7wn19t0fvuQ
1F14aBRJr1IrHFTqDuXDRzCWzoF73dv1S/ALoM08GWXwiS2edWZKj29HTrWVrobmqhggrs/5dcTm
+xpK04vIyqAfz2ZG/qSWXkMNH93pr7PfXSB9Vce0GKtLnFXVZTQWgqQCJMyZqiz44vzGHMTurs/1
swZeOvgJFiRpsHx1jj4M1vCtIzc4SpSJFdDSMs9dYqwPe2+b9v1b0e/bkjlB71kEfzAYvphW/9y6
9a5FhUCfgRAdce98tqXX3vtYI1pB8qwt1zlLICDG49CfsrrZh16RRXnq4rZLdWnnj1bvYEwshgsA
FDwZoi5aP1dnq3hN9GeuVqS6UU0U1qFx859/hPZfXvt/QWACA7anB3+Tc4+09X9eDY3T5mFrTajD
kwcjZaoT1F92I+6yEbsBFzbxVE7igmIShVJPiZLVNxkGcOeAvoGscmjkw3KBOoaxfLMfuvkxm6El
D1Z8XzX6YBM1cPoNHwZVhsWz1XXQOf9uLPyvG2SdgVgmVy71DDzUf34JCDJWIV1MqyB8Ngewl5Hg
GbQ0s1Vfs6OhcWSKg4dhEfu4z+dbRsJ1NFkUcu41yZz5ho8Z7goQ3+2smzc4idVNnQc//nIq/vue
Yz7jMTqn6wjhTf1xz6Udp2E3sFzqucBaU8zfkwU2kBwCF+u/NRQjY/4ba3JaS3DdQ81OIv1LbPua
EeD//jDrE/ljt3sr8gbNlsgbiKL/fGKedMolbPFOgJmEfQSmN239t6rj38MpjhJjvVJXfJ28hj/W
lgzKoikGP90G2hjSDY1lf6TSmG9ICUIHLnG2GerMuWComOyywWNjApIYI+FkWbkMOzMuf4WjjG8K
O4lvVEHTVVnlmfEzrrJp3VrH3jYPIUUcuhW26k1yGClzbrxl/mozZlJ9MkhO2hYiph1bIInT8oP1
mV1gzzHImKTEAoi4PNLGw4uRIJURXjsejJ55WZYzixgMPTwvS4eQzLTP1vjYxcVws8x9FvlkhCHa
t9/xhjQj/AmQVWVYSoflh2eDr4WKD5A5fbqNi2gqWWxO2Zknb8kxqfKe54zk1LZqz5aGmSpljENO
MpwWOX3a0jCPdfnNZqy+c9zcuc5ljyMoJB0OtHiP4efWnqv0TJmUXOz0KdUdJCJIUztMOZ87n9WV
xpW/y9zeOiGdfXBLkEoCUa49kYibPCWcIFys6lsZ6nupnCvMDAwZ1HJdaigQQ1+UEbbV27h0Y/he
0LrGIriO9SR2wYJ5giqYLjZjwfmdNelD4mE02bWnMbuMbZjdjhWTEzHGj2JG240H790I5+lEqoO4
+gXdgzRitXcKx7xkWQe8gMY52yZd7Edu2Yc3bArviG7ryvjPvBDga16meo0pLuU5Fa1xsWRgbRw7
mXYAau7Zpmg6Kw7gJMBkdLbchPc4VX/bvuZatf9jz6w3I1YwJu+aOXjwB4dgHud6GvwERz3P+bCX
JLtz9PiqfN8+0WJhkvuj97LljIWFfYiZUG5LvxY35dI1eEFpXle+kohJyTqXuVhWbh9ggeXPTO+L
cq+b7oYBcX6c4N6cWTDddurx03KC+keHz5YJdBD0o6BY8Mila5V/gPdziw1Ld6vG/OLp11CMBUzz
LTD+u9lXuNWVfnV0eus28zPjaM3qdopDdS9CbLfG5lxbrnlj2f0VI7GBvKez4TbJOa1+MvrAns2b
W4hcRs7cu3XNu1ie/CAl1msqhktacIRyLde4rQjrLs+lfTeHucOI/DZXmOBlS9rcmr5qbrXVfia1
ezuDEkKCmuWpcOV9aesPo5uXQ+Jg6ZCXbG03I7XBdFFf4Y8tJ5lF7ULzF4cwHJNTTiQYJ6cLOxEC
VF8QZcU3jEcQZqtbYTtZ4GkC9WdXhHo8ZmZSAnhfi9wCflRUfG47bMNkIZykX2OSYwxXtXImBv3t
bynfeDu1/gMp1TCz7Zl8ZSofQEKCANuQok558WlilJxK0720NI+XCgICtMtLOXkVFJAEAy+Z1H8B
cezAXLvxP9bdekIDm9jhilv+cVb7MumXIl9t+eQQb3J1MgeXVDHzhRiuMRo6bCn08iPtoFcFRjuv
M4xin2X0Kk7lP8P51lu7yyhVwuFEQB+5QJOMbJ1+Wg2QS5uZP3x75NmJ5INwTqZbLWu8SZN93glN
8iAjcZWKXWhhGZ738ptZxI+UoV91jP9inHxvaxj1evjGRXYQgIfdNM77Nu4wC9B6n9vpi5fxE+M3
0Jzi1JcSlrML4hGy9JkSoo7tyoNYeAvJrAQpi03UlmYfzZP46jpGA57m0MBNhlKE5FeD3PolN0Tk
dN2x9LGZG9IRg3jPvae+xdFiOQZd9Tj5+I0lKR++9zQzTFFsq4n00fCntXTWpuhQ+MJUI7vBc3/4
S0psDuYqqB6o/vHcLGxJp6ztTzLCSSzAUc7g8UAZkBLGBENMd5N1aE5a4lercS/KuMJ1IE4jmKzr
szQ+2r4PqIgssn/S/oI/LjSxqHahuw26eKDnIcNcr7a6bUolGaNkUQGZXGBcqe28dVW760w5n1ye
Y2/aWGk0XQ74arzj9+0eEqk3hhTNXrqPisVBMsFyCWoVbJcw3UPfghfI5KZmXL3P3Qbb8tI9DIt/
K32S5eoEk0hi6AhGS97hNN6YqbiKQHJJtTwcuDPhhmnchTnmeZgYiI4LQFyJgbqNwGKqmUmQeYR2
uRWvnEBvS0VKwOorjx0CbIs1M6BYfIrC3N/lHnkMnXVLgMCwj3O4xEKUt3mG206BPnzbiPQutcQH
Q8tLXKMvTfkx9HIYS7fYCokm3oY+dP2xS/VOVNgLDyfc5D1uT4J9xqR8S0b/UbfF2ZHZp0itb+Xi
2hyq2c8i/OV0xT2L5C0M+LaxGamQ0j+vCpwNfZu4tinbVhVWmCKRX1MXjpuO485L010+Ii6yvRBy
b/li2OkxrxqC6Yyx3Ne4a28H71vQ5x9mLq5y4qsOIQ9Oi/Gnl4/HYqaT8RL+xCyvdh7ivN52mErZ
4IFZUvyaVMMDdurvOW4FfnK1cv52WGRAhrmX79I0uUvM/CPUzWMWV8vOHxmudLx2u2M58ORxz/Dv
58zht1CybOeA/VLM8TmeqRexQYNfru0vq3WjYFaXobcwbM8sbOomC1ejJr+knXSQkr+vRv66h2Tg
l/G3wnYfErOi+QkuhUFckZGYIJqdW0QC7JLwcKJ/ffyhLbBxWeGw73pCb0FKjv7kfmp8gqlfB0Z7
PrO6cKBFutOcietQDAF/CGhYx29aIvoxNGlCklgxlNNwT5rsfTbBXJfs6fd25Q2me+kHW3+18Ig9
9yZO2Ul1sG7lbPxFmv0Gc1CeeB9AKSadHL+zB0v2T2yeWxZhsifAFi6PM0QiIbUmc3gZolR3iew/
WqirOzX/REgDGcykWkOC9ENPEJYgT7ffmj74cm2CwReP8NkEXyrProZdkxtYEnIQKbd4E3LmtVQP
HqxNQN3wQ7ApQ76PS6W2TZHHbAryEAZj09SkBafGr6IVNcdt+Val/No501Fa9BBUCxPnzxCxdpHv
47q4t41Mc/FAk4Etu0m0/tkNOsGqFTpNBfegIbzL4cvE8wfpXuxhq3nxvQrrT/UxM6LbZPaLKbqP
oQuIHw8tCsbxK2k5sTprua05rcoG5mJc8KJRih2C0fnptofZJTyjLisOzKR4NFrz7NcpEQQJZvM4
5JYdp3ww07/lodpSh30ZKN0rv3uu9bjHdwdoW1PTwmu+sYzsRtZ8W8PnqeeaPjEO+fWmeJatjYmR
31D8BuLeav3jMnHcVgty42tLKjXK9EDzo7aeJc1dFucsccDTzQC/zYHwyCv1uIeKmvwc0LUS2pDJ
RF8w9NpCP+63mKs2FfbJTsUJH/nhzPi5SRjKDbzeGHs04hjuvYLk4QltoagZXuvyse3EN+1W46aV
sdwJ904MxBsrI3VQGNafab5gSQnLd7cof98E84+2UEfY6SgyxrTAXoDFZuaS7D31SwUsWcOusMUf
4UQlZ8JP8p1YWKm5Pz3GRf+kOPA3Y0yAZNwyou2B2cGGMHTzLwjOotnDalO7BNdkwUs7hOHGL+H2
pYPAzYeMmWCxH+vaekUPh6sMcguSHadL6xRcLk1EuKW/8VLWjCLrKQmSGNMwe9qNIxyqYA739hi1
VkLs0MTXI3HC2yxwWYqRl5XIJNt2zotQHXidVXxV8wyRPuMwjfV2MkZUVFZHMigpjuff/+B3WV1p
77WmRFkZqVYIKR2bw5XK80Ql/cMLsPT0KJi3ibnsZ7QVG6r0H2OL6wwyalzt7GSlxy8wIXSELRtI
QTWcwp5cNUcYmLY14S9gsPNkxE9pwGLqIaq4pHxtS4OXWvfBrYnX3aSx4nQ7qO/pnR8bb8oQDudk
B29/dN8A4UBOCxBX3wy5rNoX1/VfzQX5FGIR3JtF0LKXDkM+fDR1mq9Bk5juLURBc3Vt4UFQ5QA7
FYbH7DME0CX94s61JOvZRFcdBLtaAZj0vWZy5eQPOGqPcfZSVoCM8XNQGe8koaB+T9KJH2KR+Dnx
Iju1K4L2wwFPEo2CBY1oYwy71yaGQGcs5rl05habCcxnKk7VlhihzSDtlx4HghDzg121JK+TSp6W
hcufSHBodGxsAzE699zM6wJCImOnPSovJRgxT0DmHHL/fFHt6SUAw6pjXC8o5BSxcPqXV6h4M1h6
Y7U0jd6MrYyXO1vpoTzUlrzMxUSItItascuGO9HiGp7PsOMoh2ChsrtzXVKhUSIsdvilWvlmhHMf
xfG3LkAPRJwozbOb3OVDQzWHGwS2UA/VqOI9rcRXaTB5RzQxbp2KW05WFx9fpAMF32Mx2Ihp1Iee
uCfLsnkVDqmqfYeThZUF39seERzbD6nS9BFMKfYFrouJL3PmCWpGUeAt590NWfLY9Uxhm6XCimUi
CMph1sksNLJ6arjGyx97GCDbavjZmt54O5JZbS03FXFG1A/OwbA4zVgCL14sOdtcZB+CJVww8TdT
Q+1i3zxULFI4OiWBLRX0N9ZpZoYvSSg2gzuu1m68Q9rZZyDXa12GH0MIF6OqjGCnBXVP2KpTH6LC
kYSqTyG0OJNvPFY5VRWELuYhOIgtXBJWXmLlzmejRW/jHIiSaO+Q+IoN/mKwtYGhtYSsMuOVk625
kyrLT4Mm8NTP8wezK998fAz5WeKprnAvl7XaZVSVG2I+EmaWy3RI2q9ETJCv7eLBHK15H+ofjpSE
YGRYmeE5WSweKiO3dtnKSQE9ysa1mXGGrjt81+eZsx1DnqUlOA0fuKlPqV9aPznNk62iGgAn8rM1
NYvyDCAFsLhx3ivodSnDorMVqG4bZyrb9phiVXWCFTqZZhfLvC9ka25mRiV7z3XPHZj6PsGSAZPG
8TA6lXFymahk8miDqFtGeiBA2Npgr9BG3fzLNFZz+NaL1OpgSdPY76vpvW1JavEWOkqxjFE1QjhC
YJLDCvkhkzS9k60MUAZMGiIq1Evyu3bScwjIQE8iU0UgiBwvjWWdpyGYrsv8CYcgiZzaYhykwgjr
1/wocE4OY59QziK5jnSpG2txAZIk8h3PUa+xxl0ZkUKDz9lyNLWd/oerG1v3DI1fQo9uLi5z/OmT
5NbMjWdQtbNnVj4nsgbIwfiZ7M/XJa/OhgKMsFh0WRmmJKAVPyr8kxAx0BrwpDeD8WOKfdIR7dqJ
rMZ9qufsq89ToF6NS7Qg/TrrbtrZo2Kv8azqSZqfdPtFJ3TXFqubU4WvBmoxSkTVv/I/Yqu9RvoN
5VNcJoR6IGjbepIV0SBsw2j1da5iQf/u3ntJSvq0EhjW+u21TzrYY7xqv1Kbwg8fxRBOWGVzQEjv
kqYI1Yepox5ZYIFZIIlDtfq6QU0Kk56R3MKJRQw4RTynqDa6L8SVMe1ik2HKjM36YKUFk2piIQhL
aZ4qx1fbpPHf5xwRAT4oSdXvwZDTa8xIB68+Z+fWFXfE6J2CCkqfdpORXdKehJyWY4sXEcqEj5Fo
DFgA1bsyCiqitYVL5/mQ9ZVBUhSGYa75K09BMwmNlKBcHLfjcgLUimKTeWEzyl9dn+IdYxQ7SMVH
g/Vmlmakw4AHWVUv9TTt0Hv2ER5A3HKrvWomT71ESR6PCUmm7WupUosWEIdQ1DPfEuwbIjZIFY2O
895XhGAocsApas3PwQei8pfY5tToi52DjI7xefqizfnLmJHIlzgBqQGrl1GuckEOIxiCJhOP5Gef
LP12HoNjpbXNa8/fSI0/em6BUfjwuEj1MLu24nbE899dJMMeHz2yMYubnLygpWAKkiiUpGmqvtNM
etmEDsdkIO/N1dGw5lMiM/rppr/6NZFFmR9f1TTs2oH7t+j6tSHbjTbZ2N1c5FEy9Ag7SGd0fylf
q01K4uzOnexL4S7QLcyA8Nd2PiwjNsEZzGlXq/vC5HOMMQCTYJUWMWIfqTCul9gOHPJrqddwXzOs
z5WVOM9kwP0cWFobz1cjF6jN96rq9Mi7y5gCTwBRGrciRaBkCy0b9gHSAoPrQM5QNjO7hEge3IrW
DK+OM24wuTNAjl9QtPK27dy/ddc8U/0brmia22HGHGyYo5n0Htz/wuqQoqAWebHpF1PsB1DsnW1h
2NUI8T2xJGprKySYKJ23sbt85oTuJZ1+tsa8PPRwXzc6hZoep4oAB8u/9Sm/gLgZ0o2LZsO58XWo
LO72oIuRhYSru91j2Bk7yvKtt/6lnjdlrQ6j7T2Iieo2y+8YGJK/nXXmRS79bfhk2nRG1gTdHyD8
ODmyi6QciMxlUpfY/iVb9HYssatrFDBnyqaVLSL3FCnl0ar6XToQOOBkFUIe/VjBFd8t5vJRlJx7
RgJ7I12zE2X1mZci26WoeIQJGilG+xw4c03hkj3Ilp88rq7Cc3HIbbzl0hD+rE0anUMGoCcVuVui
34UTnkSD014nSSPuEGZMcjPXPqoecwmg3ybJD52GC+WwW21UmyxkhHyMfpedCxG/E9/unmLGNo7g
lJ0bCfqqhnsuTDLigCQKt8loNjDz5fw+AFs+9XXw2dYfuqNYrkP9PrXxPZX9ag+VnBXEABzonphz
HrysmTa2HiEPlB7XF6VWAE4cf9S2vDhuMWHS3BRbNRCf2g8Hp85AJH1vq4R9pan6XhvLxP3SoLZM
eWaUPlYGVZnmMu3vUj8khcKiI7Wti5+JLEpcZjF+bl673rwHOHv2EliaLBObgZN/5oBEQZ6ABmIk
RJLhF65HmxEa7C6t0QLpzCMqV5yctrprY/OTPNF93ydfYcPow+nvCVCk/Cr3bUp71UvMszpJ/MVm
TKf3BkuWLf+9gBWodc61D6ATmoXzzRb6HsxziKom+UBUuxysOj7VtbibMYVqTSXX4K0SRn5zMzWZ
AobZInpcy+ydrnnVet4HiR/sMWX+nLLW23V5clV+tbUZL3FPf+tn51JNo3NlMnfVdBfwyItTGxbF
ORHE08Wkm8/kZwx656pYHWwjvq1DoXddAO3aju+NtCFyNNmVfM5DPqynTnenjHo8cksyxvWDGcpl
fgoccr7K5JX1VdrRrE26eKzizrKT32tzXnWPWDYNbvkVhPKLjHdWr8mZH6YzxBrCtYqOMLMgwE3T
DD5lOW3G+SmuQQ+qwgD4HRVVez185eV09Sv/2FbyHaTKunWc4jMuxk/wa+JjaoYznrI0nGzSBo0a
g8aZ3t9VlI9tbEjMTC2MDnn0mjRgrEOWTkSBHn7QeE6R5YzvltIKHXbSXprZbi4l5SZEOetctK6O
Rnv1KTF+qfX/Nvrhpxy8POqkzStVEEuMFrNI6luuk/ehlP7VHRaqU1v5SMxIRO+r+aYaccpdjWZs
H98A0fcSgU1H1k6TP7sQyvyq0sS1sXcFRVsNVfmA4Jc5uQqgXb6IIsn2buxk+7LfzfNqFt7KD4tU
ul2vAyuSng3ijaNpKHF9EDabElcuZcl8a2U3pgQHm73he28VAGIY+qBc8Q0k6bd0WoS1zmqiwwyT
ned2097O6mIbD+W8L7Nx2rSzdT8OvrjkTUkQyMx1ZseufaySBVv2fDgWCsSYiDOMtlJmq7D9W07w
mTYq7K/WQpYjf17j5zlHjhSr9ZkG/zUewcGlWMVXqsserLzdOZ7/3REJAXjbdArGvQeLipEosehZ
68MtnfpDAgom4E7duH1Hemd/1hWHAYwSxOf5SMNSzvn9UkMNNhIB4YZRkyJ4N54lH4K8vZFMjNIX
bz6mOLCg80+qbOPsTmqu6OmNfjfN7DTTNW99R96WRt0fcgOGQkOCAjb6MxoZcAoaQx9vPOfKlyak
KBH+2bLk1+zlZdSLCu0kSjFcoFuglLQB6GgHL8JU7dMtCVHFnYzyFQ8z44Gr4kYvDB9hrsvAux+c
7D5LUdMEUJRqyBLgfDskMTVIB7PVvtVnZYZYuYbLQ+i0Jx/fup09L9VemiBlCw4C+6XIaO5icetj
22nmyd0yOGUkDFdGqSrBIWsCM53azbetX34vVjJQX3SvYhuLqtrYwoT+blMCumGUBe4Vlv7Jnf0f
gxdHpDVgUqfzT3QZD3PvDPsVnuISUTc22jaq5wcT92U1JxeLmyPrneZnP06McfZFOb7jzFDt1cLE
jlGjfcMJuQ9cNW8HdK/i3UoafAx1x/wEqj3otbOyytUxKPJLZ9MQDZPn7NN+31mSwObMxdUEz/IK
qLNJHWYlPcQ5v/LOnk7vylaeNdUIExAS+YJAne1+XB8yCJnbzLela/60l+EtzKjUZOl4JNouR6D3
54zFc2up7KUtvXcuCG/HAPGusrkqVMcW8/TI8wHXDVxn2EJ8BPnqQnQdiIVSKUwYkN5zVo5XKCZY
YYxOvVfymnXpIUagaTYFZ4EHcDKIb7JOvpf+j9gx8BGMyThClr3xKwcljksFgYIXvBhjUxmHZD3f
BXmsOUxrcchzg5Q0fCpqBalL+eK+HbtmO3b8hmBJfzSLuh1tKQ6BwQCj7tCtQN3KcR+omYUN1S9h
I3kyRP6RGCDcNRZIbINvpVeTv9Y5076fjJeCnPLIq4LPDgcaahk6fZ3xW2YcoLYUWD+Z2D55lrAu
MHW4mYpu3/kOepflTS4ZxV7BLSu5x8ewkLtmWh2yDcDbxgevLS8xoaBuP970wbl1CKXN+N2WqGYK
+YaS0EE+bVb7ACKVGvzvOklYE87AXPm79PrHpliJI7GLoYCJUn+asoCTExodEzxGoaHznkCt2jeT
H7FPz8odxDPcc/wv0CkjAFOyx2/IZDKAEo8AIuM4LbBXjWGQJ5eoRmR99MtZidLKrTNEwJScm8bJ
watRw3UO6V+pjd1ua4nvC0V7EtYuVkBNuZ9qXJSNlnut0O3emYFLOL0tfmCVAI5IkFxutXHypj0a
74PJIYMzCpNQFS0Bpi6zkexMj1mYu/oe2H1+XpSXQMtD9jYP3SUsyZ3rEmi9E/67KVtBpVN8Ahe/
c1LzatjWa1YP7SUVCWmA+HAKJb+VnTMicfPJrWxzI8onzdXmV9FktPide95pNK95wqlsJgveIdyY
8HavItQvlVpA7ad3V4T5Tba4B2MJk0g6THPyyfhUwIJHcw5w4BWIbYZ0OHPEfSRJkaGPdXFoJA9z
nVXEzUpxn+f3wBm/DXL5iOtMYvCEURsMsI1XOfEt8gnQKGyImz6PxiF8mQ0uANt+HzohNgxajQtT
+qNXJeTkoV32pT7iiheelz740WflkxVcK/7co13NGuCT1KeTstpTNhoH6KAn6NCkoyr70vcw24r+
YDJzwjMDjBnUKGIYm+6d2HgAY98nQ4jM5+hoKs96Di6et6RXMemncJI3feWLw2RnLrd0DYKc/XR7
s0F14H3K3PMpWfVtESdvs1I4/pu40vlsWUSt5J3ZwS+ZkqNhOHw6hnfgZhbXSQBP9ggH0jio1LuP
yaMvZzFFAF1MGDzDhjiU04Avd7QHGLAAXe+6RRRRR47CvuyGg4nRE8LYUEdxm6Ngc4fnEJ3Pg1+K
m3BeiCI23Ftg0eNggtG4rn6xgnKhIvQ2vc393C1Uz3C0zpmYoe615fe2KfxDUZrfey3Nywg6K5qO
vls3X05hE/HRYuqy6giL+V0b9mdYDZSNuJzgzPSWlvN4dICdSGnuTt6Qu8y82o9iwU2AQqtlpneq
MKBhhHa0WrpJ/JWZY9QTObniRuT/x9iZLcltpFn6Vdp0jxoAjrWtqy4iArEvuW83sCSZBBw74Nif
vj9wanpK0phqzGQyUUwmIyMAuPv5z/lOE/hA8wufobHXUsZgoT2AmeOa9tkGYegnRFHHNKz3PHIS
hvijZ6bb0RfPpPPILjkfeCQQIfr0cYw5qmRcLLwxxHfYNBnll2fmL9CHQKrKUhzatLtj8WSoHDNN
r0Pv6nQV4ABYUxp7KC3x1l1HyV/ldYcyTylJFkiqZsr41ImdjT1mgSx/eng8gDHbEcfY7ruTpPU5
LMF/QEEksp8sIx3OnPPzmNJ3m0SB8BhwWxlBUCE0AiDetrVQGAhNPnSYbNZWSyFb1X6QRrzDA0O6
VZ/R3KaRURjH5Cb2fuiAMQ33I3NRfAnHbadS/WA8xjQXeoPRiDdfr2gFdqOfECfOPnmdPXsglEeT
gKNtgs9V2cEdhR1UCztsXDoSIbKte6uiPHJCC2DcykJcbyGFPJPUo5yyyy9xlGdbEFese6lzx4br
NEIdW7WeSV6UBwgTCuaA7QSfrlh0W9fg9EIgis2mN1eM5qM9ozPAWLGVPMEsIMfc3rBOogL9wrA4
90WxjKSZVAZRPk9BVg/PCRsGaUGnmmXxVllYuY2yG9eVifLV+HudTTQ9RITrrBExitBkkBmVdcjg
B7mM/dco+Bv8K1uvFz9koplcbSZVReGjZOZHDLVez+Wy1MXjxtNkRfXORFpAaA9S+XvDO0qWfuAl
6SqNmTly8tt7uf0ORfQnMKSY+TgQeLQlzN6zzSxIeB+wI4iG1cCWRHZBznrnT0MzbLSfagYZTJXl
3qdKreRunwx75/ZRx/ycDoM4hOVocQ6twzwQI9vqqcEK0mX878J55q7bdfpYrRmAkWYa060QbypW
T3qHEJ3gF11ZJWOjPHPfw1ol4CB+FmU9vjeTdYBJ8NTWk0XnqfnZqujYpgxpsnL8rAVUSTc9jPVl
Rq5ZDEMJdC5EISZVSVR8ZMkIncooxTpW1kFMD7mmXjGo/Sj5NTXtO8V0au8ksFksYTCKIjXHkw1F
cHIm1JGo349V9Z5hBDgIWVElyBZu+R4UE6W7KNJ2jtmfXYM+Ssf6Zli0FiD7qcaGDj2X0SZs+fo4
SX/UFslDGihZW9Vj458M/qttIASUJDr0oV376qQMfZfM8s4eY32jAdVfxS7c894VGWk10a2Ekd03
WrTpUDnXtrCLtTtzaok9gaWoVz9YxL7hHAPvnywaHtMGm74MKghBMrdwIwPb1HbSpr96GF5HZ4K4
ZnAy6+Zs17TfxMB9bVTqJKlUw4FkRQGa/SMjfAzx3kZvenWGIFbKhLygbsVrRuIH6c9PE23kYbEk
MAxvLd1Bf/Bz7cSjiv2eTF5gn7wlnvpOOLLYqfICr+u19/z7tEMu0rH0rlJTrGc1uetY8E5Yyw2X
N5VAmkiZsCN1MYhodoAO1EYX35k/UZpkhctUhGNynQDYc7IcdYU5JxSWZMN84MApliNPs6SYQzpY
holcUhwXQTw33EeDBWGvOaR6hhbOZNNRetDhXlw5fZXudLGuTZQQCxgz0AnxlsTzCUf/sCq1lAGm
4927A/tocgxolgPTQ5/qBgd/E3O/OOD7MOMWfMSVNXbkDOq9lUNHn7XpO3aP1k7xu4VptYWB4yde
t7cUBOxswt+beghS0UgwtJs46/J8oVIi6N3J5HGN9CgXjZAZ95Fk5MiIryTN3Ez1ccrTp8zobUYS
BXO50LmPqLG0uw4BzROKLY3YzZ5zJjqNY3ao1mIY+QDj+buTl1vczkgCOIA2gqqDTe3PfJUYmBKh
cg4WAXSp+h0fhL5ViY8brM3ewRd6XF/gPFuoUjTmcMuAkewSxXKq46ltVQYWyIOB5OJz4wjNLtoc
uXLS54FRODqW8cH5SGsl65XDDTh02dHHWhSMDXMjWegvuQzrLav/ahp5VtcNoxgwVfkqzNObHooX
nr+71oDoli6VNcJP8WPN7gYHYMXlyfN8sPHCmjpib1Z4D70op12IY4STqZoQfR2MBV2ZMEhEpMMM
bz90scs5d+bSqrwrW7OWeUHmb5U/XkanhhnYsGMb/GdiXOBRZL2ZaaBzxEutepxPEk76RIUWCcPR
PalqoKh5eMtJB625rriTUUdoSHEuWjjrQeTq1NZpxvKXIY6rd5FRs1EV5a7MbLrECDEB4iuwJGEo
7A06v8hDrNUwo94rJtdOwxdXrwxXo13TMNmYmI5n9Yvhl+WWjRwBvLlAN2ywUzVOusePykVv4qcs
HNaSVkOAsnDCNfVU7Oqyv/ojKFwOWcZmBK2DJbuAdttmdEkIlOKYxT4k4pmjE4YOlh/H5pQUth53
E59t1BVfQoteB+F95SFHIqNlPFUn5ZPCLLPB8fvuMF8YdQQV6WlbJxFvVlY6QTrRjAIoggm8HtIW
i38shz8VSObgrFkiIidfrjIIKOs44/2LrBIoUmwubry239pFjyvRKTgmj0O4wGVxvmC/1Wq5lyb3
YOjxmOmnlF1NecvijqaUMbXREqqHzCzRe7hrYzAq+DMYqzZ9eG2L+s2NcGxEqcnQoMLBxjEwwfDB
pXlg8jatagyyW5Op5MoQtRXAWORV264MqkHsmwEl0WTuGzIQphiFa9GTA/e9D3S/gpkdx/bXkKh9
L1Im60qRdZpfkVoolik+3QxBbeiLZZWVfMpVWgV56m77xggKZp3QSB1xHHk8loLRDfQ3kFhSUIQd
g+uTw83k+LXSXYHcwImfRzc7f9utDwJ/Boe0bi3DDuFyCYHHrLwnLnM2eojzKwejFW7eolrZbXmX
y/TcxvZ0arSeVG2Ex0HgySpKbZPmLKtpw2QMv4u2b/sOcdcucaOY8w7BDeuZbLNDYZTLfhYndrvD
MR+v/QZvHCePLcP/5Iw3mjLNE2aGcE/i/9HpfArWMwwyAyS+ogek3yvZ3Fjl6UDModxhUIFYk3GU
tulVSdlUbwvRhVszQoJyhnRD0o3DuKhfNbyrvP+oF6WpfsSG+QGtoIcXPVHajLfObpxD0fEQGJdu
IR0juJBrJyov8ZgY9IVhVGhNhcMEM0FgdOZtCi9DCLVSxj2BIT3RcDQ0wH/wdOBUUHuSE2pTUI2V
YcLKNeKiRscZFrnqzaSnLcgKdmnZIqR4zKQSjwYEo242kUvH+2ghtLaGydQDq1pA9J6FkxYGJhP9
xlNjc7Q1/b5RaXOxfOCrMaUOkcnMH2v6mwljs/RoCzM8pQ4k4bmX7Y/ZHZBtdZRppxqfasmhA3Qe
b6M73ln92G1GrE5gWGlI8gR9bMaDaWJnkCykO0elPWsC23BIVRCFRioxefS85h4Hw8loH/0h2rSN
/22hHXaU2A8YDkddDFscrGSO52rThxkt5SgVcUHPCw+Xo6b5PXvkjo6bxmd3ZaCyjj3fD24FZwp2
C0/D6J8znv9mpz3NzB7tbmAiAXQjhTnklf1e90mNgTXMOH5wJsGH6zDFplgNBxpO9+dUpa8teIU1
IQt9kxYRliCvuGqw9iLbZ6KBDs1GN95pbpgxhD8YUffDnipsVovga2eL9cgofzj5fB+FIxyttA6G
knDybM3+eiS78Gt7E/oAXiCxtuukqJ+4HOnt1pFyShjlLFcOpormm6umdy+8tQ7nriYnvVTMt6Kh
Zn6WzHXLDDhuFa1bGT+R7zB2Wc0YIONkEccGgorUWjBbvK2AHTlY8quMHEc2tUuhNWiazNdRuuUY
b1O3Yw8TMojOw1rD5pafNK16j2KM+w7HVsRydoAspIymMn4G5JpieNaU3FvsQGlXx+4QZlZ7rJyY
enLG2Frf4EjwRbGRB/yU1noS0eOkUIK0+dl1smSjsNXWJOZY0c2t3VY2YFzo9aUh2iAbWVecFJAe
JqB75WLnyDUbDk0u2enmu6ynT6smYroXDX2rqci/MFrDTaGwFB3uycOg32HWu7hadatH941j3k94
wzh5GPytzW4mZDhWeiDTLkAAJR6g1c95bDy1McbPzoKSm+X2vScTxqyJuuAWk2sjcmoOO0i+5oj4
ZCPWmkLtfGziC024o6Rp6HeJ0z1IxkJ7iN6fNLD9cGnZjAv7VKfDtyJL1MZkRM0BgXiOgQ6NOfqT
F98cR3zoK472OCJMGwaY8bOpuvicyfzDCZEfXZxt+MbG+U73s6A5oX14tyqTd3GPcuZJkLO6l76F
E07iPs8pK9A+RQjruvVZy5JsGdemxV2c2PaTExdXQhI/pYk6YxMJ/ew9lkAbtGGB+TkYtOE4a5W/
i2ycSG0jr7XMn8dZrw8dm9vB0X7EysjX5PXbAGgOioCsPoZaiBNqNPKr7t3AfdinApaOlozO3rIO
4Fp7PI+MKnuz70+RKnb6HINQRO4tE5rlepBgxIIfpE29Gzd8QkMPphAPvsm2SpwbuAPC9ksGugeu
exNdexswIG1IIj23hBqY+OOw0hfINF6JgKdWsm0b5+nXNzDt7oo272+A40ynuOFlMBzcuvSYHIgS
V8HcQgePSZ0FGpvb2Qsp0AFCUGYKoxw9OBvTZjqbS/rn2xaVt+h64ky8tLJmtVWjdU1TZd77oXno
8y7dmQwht6M5pdvZeU1d+thTQ5NQfbXF5Y+Xw0NlC3FpOeBp5Zhzjl00IHpmJrt0A9wam14VqCmV
zl/EGanwdHXIBU/SvCkcaOfIRK54jSbTDogk4aHjzMYUsQnw+ifkJegcrmS4+0XZrLQ8Wbt8K7bR
rO0jhCbKWlJr00j2zVRZxXv0ZhSx9NHOdSvIoKWtp15gZ2jLMwjYcytG7an81DAFB7iAwmPJ9HiV
1tc0zrz9FA+PMSrKzpxdd+s0IFcoijcPuEQviR7qbMNmmAN1uzRaY6SBHErr0K9qobphJ69GjIzF
yM4LcH+kk2RLXcJJCR6xSuoHc6klmKXAedXykAuLGO//6PtgXeuNpKQY06q3WqxjK5tszyE0Rp2O
yJY1ESIPNkjgpZXJ5j+eKcwKQ+rklGVQPlw20I2S/lzqWseUBTGvUg6ThErb24PDE6Ic5sAyk+Ip
9jXq9u6aduDeVv6HTA040En04heNIBFsvPdTr2+9unrpoPFfSSmj/njuXYo8j13xMshpfCTsjXgK
7yxii/FC79fjL5h/bXs/wTcUa5Mpb4Qif+5Mk1AjuJh+9HgmRHysRkSgpm0QlJLoR8r59zqXbAvM
jsulhe0WhAPW/MkIWc3Zzr4BhD9kRnOdRpjIGEzZQs+cOVLDYnwYN8mHzPJLoS078rn2Tl6EXcQX
1T4ThvM6qHiNZBd+Wen4piWcJB1xbwlsJTox6tXUGObNN4uvfCF1o5pi/x/z7toQT5BLDBvF3967
uf3QSspTahR8g53B0V2sj6xhxg0/k41rI/aDqp3PMNfzF16ZfkXr25kmBMTZ894aRrTs1FfM+5hr
YcM5UagXr/tUvBSda63H1Iy4yfgQ2ey0V1eRXTDvqPxQdzmx1I3ZhSqIc68NnLwNVyiG5amIoi0m
1QplcDCZ51tPzmD1a7i7CptYd9bEQEhi0LaFF6P6dV4SiPKBhEL/wg4Smp7bkDZwivNgMpiuMYRb
FaJQ9wzgxLrpPRV+ktNiNFpvdcfktILAuapy199w/M5fZmWvXTssHyQWOBVX+q42Zbark157iXNz
41MEMSd4CEKdmSN5GKZ8CDjanky99zinnOq7dtkDuT4shcq1TgYmhYmT4HdtiQ64cc7USOnX1s/l
LS7xm/Qli8MwlNE+B7t2l3VWsQkZywTRrD0YkdZfNPJ7u2ikh94vzqmLCTxkjT2ncK8wjHL6GEK7
D8qowOGumfnGFPWDO5uvs0qvRlFnWxrNgYktd6lP/PnOSPDBDT8zROzI74xTZHx5EDhPCjff3OF7
dAdhbDKbBB6PruYg4REgTb4LvxRHOkCCrG+9txxXdmUw0dSLvN6GufVVFWN959LcvB5cSwvGgUYw
q7fHhy5hJ92fBh/dtMr05A4RhqQ4PeNNmBxRo8a9TUtKqDvJA0aQs+G31OlFyBF20j9NwjqlnGR2
Y8PEFDbc2ow044WkV7fPABxYzqDvMEnv9V8cFcp1LMYqeDryOQin6bPGwH4hH1/u9V7aQZwwyO8b
/V1aRP4XNdG2+/Q+LV1zZcZ0DLrtTP9zL9utl0bpwYR/xT4oLHYcwPogSWR/8TmKVZqv7RgBcTi1
GFwpvT/1Hs7SlpOPYWr7gXthb2KSb5Sz8So72VEJYQZicbJz620JN2CkizxKzxeiS2Mn3dZzRijf
UYYh3QgFe6oqplTcPlRz9V70L0M/ybso76+dAeoKLww+VbbPoBP6V26GtIGbkTOZGeSCAlwurkQq
jFdlaDymWrwFe3NM2ro6cfftnaZrDspiNmCHvnY3MgGkJGSKbn7HE6SwxneR9jdwvEfORVQetEDa
tdb2uIku+KTUvkSSPCHAfyRpwlUgcwtrwhI9Sz+aUBOMu7meyK2g//rlN1c3noHRcbvm2VszKfsI
qh8Jzrk4Rj1ccI2MQegu6luLI5xHi7jT0uJdN1nJJ8Dl55k1e29PMtolbX9F/UvPhTeVW+mbx8mq
3XNRYgB30Ra7WDYnbQByin2zXMMCodbIkY9pkk0HGuFxm45FcdO/OTMFOWh4E3WETIiQpBizaSQ4
KrOPH5uGCbOQw71laenRhcN0zG2mXEKhN1oFPYaJIDiVhDTc+33PDqM79zM2hngcoksH1WHndyRe
2XyvANl0VBkUyeBv4xDZ3tc/6jRnolGn410SeoeCmP1LkRKjJAGwLHukavoqec5FOwW/6kpUxrxH
mAvJzWHQF019e0FyiNd5XJ1jZgErB8GDStBsl6qBDULpFPtZzNUpyb3vI5umDRhqQi1+4m8Gn4Ia
0L/VBqs9pQgOxzgox9/bnlQjJJhA6V36OSQvCVssYlfSWLrgvykBb7aLQyuYEGHxncTszkVyT+ET
MUXOdtxKAEgi1b6QOl91o4tul1h3tq/Ga7cw0Kq4xInHZt3lXNvNU8Lw1xtxoKC+ehMSPe1e/TF/
7rJS+yo1eZRN8tP3zY4NiYbJNG+Hd23iMguzY+rBSunUq6qzkYYkRh6wY750YhVMSVy2HVMebTRy
e9wVbIWnCWt6+ehqmn0vnRGNxOQdYkZKFqnnFvc+zBbwtpHG89bycIP7DcqcTJ5sa+xvFj+BU/c3
Pr2nqEEoMtoO26MABWrY14an+gqIzDeccJuJQOaHxYKtIucbU27jWZvUt5i1lmzYa0x84XUc06e+
rvyjjQGNdEHHHN313hjWb6YcTxGc+/ltWP5rqgyOHmHYHaMspMzBmXWifvwhLK08TjU2bTpBjh8a
55t+Jr1bDF56jVT/TWYzG+NJ84MOufNklbC0YZpsNFeaNNIyiNLK45gN0xtEtAABd0YKSlKYDY8x
rYtbMnbqUPqMb8tqH1F/e9ZNVHnDBUsmI3C8VW9fSoTL+5nx21kHLeMg1HQIiVHBxHARGh1W3A7s
VWMtbnObfeA8fs+01Ma0yexUqxa50PaPlSbjQ94TWZFHALmskgrm3MzmbhUblAOYbffGYTzGFSug
/011dQAu+RYWWXok11PuaqXKLY63M6d8fuo8N7YmZQ4r163Q3xnSaMWLtKuIqi8eMswHSILF7WsS
zcbZgDYu2dmUWZlzkrQ47ld1Gsz0WOlIE53mHZJ68E8CnDmhEmp14ojOett56rA1YdYqtppZTAAE
/PnEvfqZa457TLBM547UeAvLSx72j20YQokNuWPbbqCWxCo+ZqPwAvKxTThBw8BwOzW5dtRo0MJt
6rq8C6q6ZtOOIl7rPjf4OFwLjmUCQL5AltnLAoE1SvTLODN04KN0NyJt8LYZ9rfC7LCoTKhxVJ6s
dKMkTi49Qrtu+qTVaOacPfEHVm8+rUy7mMValxBsNQCs29xjyEVCF79gfCxS8Z3rgnkusn9iWtOm
VUVgp7G7Vt2rZ5EuBdyEysArWUGlpgmmi396bCT0JrSvTv/DBDKxTow030P5Bw8kqWvzFRZk4WF7
GcunDlTfLnemZ45r2tYmtLUZmKCsIb+T8wV4v52GxfCi6mUzZZy7KK6CAb87PBfc4dZVTGraz6X5
AW+Z+Ivp37G8IMN4TbeLWi630Rhd7PFpfXLVu0vi7uqZE8JsPh0ldsRlF5ysa1vD0sA+CUzkVtd1
ibsEoKAbT+8UxD560+K2aEdmZAipuYWtI4+cQDh5dmxZ7PRmBu41wGP/taRnLgPRTgeH0ob7Wf91
ZGJbiFPgxRu4iCK3SLjIGLjoDkpZbHC5DsgjuylX3wYPvAT65tEzyicR0vKm9xBt0eNR0vXo1fE4
TsFzy588digoeQvfRU1muJe5UKeuUuaDXuLe6FoSzjF+B47UPKNKpihyUtZ5shOkUgICI6eFzZjA
wQEO8OtjazqdyYlWPtYltwm3bsrJGGS9k2jc0tinTmUybAWg/YdJ573TRzDQEmMU2be1SLqlSz1E
KfT0+VGTE3nCeIsM1WMavI76ZJ2TCn8E1tT4iu+OUYVOKcswx1oQG96NBqjFRuc2z7UtVm4aPsdN
c+U55FuYt5XkkB9zillXjoah1Q4dxGIK88h4YLsm8u5zbPLFqcoopcC+moy4p0RSBlNra5sQI9fO
npVzVll66Gnp0epe3Dd0eq2r6Tg5ifu9xw1mNx9MB6cfOenqhVQBjomtLnunlsaNEH5IHOdnI9X6
bd28yjpvLyFNMjRchSw0DgP+TODCKtPGeSgX/PJktmClCJJNhBgf3JRAKOU+8gzDwjfe+rYt7vQq
TvfZaDSLHfOuoyTicXAhEs4jnqUalfLSyJMn5gDOL97vZR9jOkd6SYxvHrXEsNGNFV4/7b5dHh+J
btTXOhnUq4s5Cp7lZN/1MReK1oLPNdVDKiNGywDJ1mGcR3dalB+1JHsrhqz4JkPz2GTAcPQxujcK
RJPK9qENU+O2HFT+GoT057ob7OyGq1MJY3JmNv5Yq4u3VLouAc41kzzEH+b9UeGzWYoDAGblkaNo
uqPbgQcBBoeK+EZYEkpopmHfGs4+pvYt6P3XadbZReK7rExv13RwJiM5GczerKsLGno1LG0TrF+b
lp33ucKEEbRKsdLW+fBvfiLvT1UtLkYiR3gmHBrf190/wu7SzjeSElly0pvH0XRvmk+ShEGnBfBj
nY4u4inL90GjQy7Tii2ParnjR6t9OwGSpddXnxaQsAjMMbEuRoInNJSIDLJDw1cK5nYxi2c8LOKI
2Q7KiDZquyg37VvU90vTZPkK91sRouBfmsX4XeQ8BabEKs70RB69Q2uL8l7lUXXMBdcBBTL5iTnc
h4e58sjJhAlMDU6lb32EWyj00eTcmpz8sMBytsldK7rE2ggrVQcHU+f6t97KRvyqWEQzEI57yas8
mpN5+vWljvhQmacOqiazy3D0vkmn8YrVmal16Tt3M3kTGxP/OY9wXxkgp+lBCVpOI6fcLo2Lq2Yv
gHcm15R/6Deb+dTWswo66TzzUE9QBacOJ/FfX5fiT2RaPkVYfJa5lEEslbi/J3RVaD4JEqVcAz27
a0Xj7aOlGpIIyVmLSEWEFEqdTa/YgdBqt23MrV8YYqEqkh+3dCg/rBllj/c+oy0ANqQ38hxN9x25
/2tIPUgk6WREOKONbo4hEw7vQ2E9keHqt7Jr4s1odY81z4xGwCt1RIvzX8H5U7jzrDlvb7o57OAQ
ev+m7cT4f12+nkvjkW7rUN3sP1y+jpqsBI7p8mGTkWdrU+7mqu5oepkEKziP2TlGW3Uziw3o4KN8
2xyP/8277y8wp99Dd2zgZXQkW4Zj0nn0B0w4sUl9cKIBx1uT8vCJNKCzuI+gO+vPi58J5+u5ybqz
Ozb6a9vPLyQucKiN4xep8ReS4f577sbfR7NydkvKDvp1TcB6AAR4wG1Yr9rZJJ6Guo0xnMZ7SFqb
WmMDPmvdizTLT2cmW+talGQNEMUteqjIdhI/rfC8ESlHF182fso/se5hmgjpeUwGcANF/3PgDB+w
5YU1i3ZTWAT/cAKyAevUFYfQSjkJ6ZBBgi0bg3qahoMICax0uLRm4pgbu6aXyfaJAho1moOJQsdB
zFmTRn/O5PsU4aW1iHyu04RkTutbr15MTVLK/w71JUPPIK2dEaLsUvtcPsSSLqZVx/58hb+sQoIk
Cj8RKZ+JCaY8BajeeYjYPoJMgck76zcEPAbGMfNoQuBkXe19o+BkdgZHI8bFYalzEvAsgXL7rOOl
mvgBglxSxtvlMcagEGBa4fhB32tqAw5mKe/9xPqcBKpBnYn94a2zKXmCwI9eX/mBLp0n0t5YhiC9
yKWoVKl8naop2rbLbj6KqjPG1jOhsIfcAHOuIopwwcO92R4JoOXJwm67hVSFa7BlN+jxvO88jJxY
ghoAeEc3JW/vjOjwiQeqwsy/VaZ+txyoU7PzwPfgLwotd+RS6Am1a85xNou7pPEmxj7D3p6dT72B
6BP11W1wKTJuihdLr9+lRuJuHKAIC1z+UTfItWnz95qkeLDtVjcTOsfMSViRYoBeU6zhzD6q0cA7
Z2LQHY1rnecjzs4433ISHTuXt9aZdrSBVFuySdgYIbmOFkSA3q4ZIHfotAPtOOQ1IPWUedzsGLDi
pqblgTWm9W5l8mw3Vb7LOyqikB6DvMWp3NW8Ns8v5weOYvODZ5HHnbIkOYJmxhsZPxVAw/dVhUur
0vTwVJt8niPq0xbfRUnHdzjCcTShCsl0N0e9fyJnql1Nk2S2NZSHyvHzSxTO+aVP7pPKdI9c9Pqp
LQUACEOwT3VSLs92RNMoJOJLFqdMXWzTPNiGGV39mMs+taq3xADzMJRIoZ29Xh6jPosUUFCHT5Xj
d1ZiuaqsxfsFqHWJ2rHNGwjJJf6t4jh5i3v3sVR4AMLJwXa9uCn01GHklqmbb2EUkJhigkJYxUlG
1pMwhvhmxvnPfsq9g5exMYva4tZSW4gCGa/tybymXVztEs0BzmLHxc4wMEVIoAgHYrRLOhuLtw8c
1gnppChwXDBvu0yZDueZ0eSW0aQTeKL/QYwf202BmEQViElx5lef95hdOgvcvqUcb+thMjAKuk5o
jnf6lTlO/akAYACBgLhBxwnCkEgqdA48KA+pYoyds2kuYSucWGsnNz+GzhYXoCPP2pB5x0JmWL0i
0Fp5bDUHvJdtNR5ogV8uBTYVbT+1e89jK4RxJqIcufgYnSY8Vjj2YCQg+ORzKO+KhulbKIVxJo3u
2Z3D7NGCuJ7nP1Un5EFmWrX2wvYuEZzHcGRwQHPmJ6LwzanABUy4cuzfk3Lr4jvKwn66q0IHO3di
ExTM2uQkh3ZapV093uteFLQYJx6BZHRNkl1YHZ4hLKo7Vc8PM0winojtQStnzsKETJbUOe+gF+YX
2Vfv7CvAiEo727h69Ni0ycdclnAcxYdYxmPotaQa4mpTJA4f2JAASZANjUS9kSESIQP/gkJW6Xip
KvYsKU1rIxPPwFUeEMC6fG1rQ93DaDtNDZdv4cTJJhlRbmnIKdbdWKQHWTK7xbkISFuzUaNKlhUd
Islunugv7B0SaTjw41cC14FrgyTXR+HvVYV23lcAnwoneS2cXARa7XJFw5KQCX4NQJ9xUJjo3dqA
K7KovfypXrosF6n1r9ffZY3/0+orLI5DPmY3yux/v/kZWm+iDbtPMHGDMVGUkQKwzgYyIY2xJ7Z0
70i2QL/+zv/1ffzP6Ku8+9/fXv3jv/j197KamDPG7R9++Y+nMuef/1r+zP98ze//xD92X+X1M/9S
f/lFF/m9KVX5s/3jV/3uO/O3//PVbT7bz9/9Iiha2U733VczPYB3ytpfr4KfY/nK/9/f/I+vX9/l
aaq+/v7b97Ir2uW7RbIsfvvnbx1+/P23ZevzPy2wy7f/5+8tP+Xff9s1X1/fv/749V+fqv37b6b/
NzD3HvRgyi8927b4GIev5XcM/2/s7nWhm7Zn0CFmwDQsyqaN//6bZfzNtZlpU79i6kCHF/SsKrvl
t4T1N3qybZehusBgbLDp+j8/9u8+vv/7cf5H0eV3pSxaxav5EzeRM52Nh0JYPh6uP1X5WKI3cmIU
1MDWqFPSmTGii+bBGlhtfQVMDExYEDMsByWQJwsGCxjbVDw1NrZnPwTlMy7g1UiwvhgOoxENB06G
dWkfV+ZGr17dGZ7ev7y5//wh/vVF/2oi+92Vz4vmzeTkZjmwjN0/XPlFpqvGmLCi5EJUQZsPN1HA
/sGSQSTkS5H85hkC3k54w13kQckoR6fck3f/N6fI5RPiFqJ4qlguCtdkjaf4zfN1z+b9M+0/wHuF
DgOwsMF1JClCbhpNRAtsFpS5ZZtoWxZ5I+cnetQE+zpit1WM+sb2559//X786RTEq/DZh3D+sQi8
/uqo+5fmApz/g4pCLANZNRGlrHmsh9qlsTFMWTmctb/+28iL/uGn/tU14cPZtF2uHE5ev3/w9CGk
4dSkGUMZortWbRD3ofWJZ+nWwBwNAN9Za5ZD54lhU4m5e/pm6kl4nlWbnyaDC4ADbI7/nfhjF4PZ
g1p3GSxUFRfbROAYhoeBe9L3KRl2HtHqR4nLs1KGcTDYiOzxhoUBlxWhUfnQA6k5NGnbnsbKf9G7
UTviIo32aZJ6kBUT+ajXMCzN3DnJinZTTV0R6bdDX3dYPGCNG8pjMJVemhLZs4QtVT0SrJ6ehtYl
SijQfuG5Iln7L0jC1iYz8jsb2xUzMs7dEsoTRgXgC47z34Sd127dyLZFv4gAi6nI151zUNqyXgi3
A3MqZn79HdQBLo7tg3Y3QEjdtrXNUKy11pxj1ivU0fa69rufbVVQWtdPMffercKD3MPlO/txLDDu
99sRPyTTOFyztQyfm5j2wqjhsBahnxy0LAF52Z9jCye+Gru9nxrNvreHnaa189yWXkiamqADVL11
/HG6ZODYEZIkZMPr5qXph35ji+jc61BBqSi0ITzWitz7XHXYlPNg4yKap+8fvCRd8QJuvnetcGtb
1QfC/GybSPvhY5D00jr9KLsBdTVFHnP1PF/hW8aJG5BTnzP23iB7QITaVsleJ7vsbMnx2JjwQSRR
mStZx/nVHkpob1m0bQqrPnhluxvccTxSxE04s5rXwdH8IzCmiw/hEipLo2O8pKwxOzu7OMRALBPd
NQ71Q5Rj+1a2MNWYgG5M4kyeG9B7i7AADBESOEjzQb0Uva1fhq40joTzHaUa423AzpFpG9QV0frR
xtS1YGdLO9yiPcGZHGGY6/ISKGsQvGdGN/Lz7Z++l3UH15Ma2l1Ujz2N2853BaJKyMDNfLB67d0S
7dso3OqgmwbmNOIvEP125ZqEG+8vnHDjd67y/MzNca6k2ruGTdfj12euyKVBJBqOJCsS+L8gVBlN
d7QsxPRdt5W2AyHcDaqNkh+YZBgmZIV/6VLj3tO1Q7DXv/RRS/ipF938lzIy3PWow2vgUCjm4got
y7p60Wm3sWpqYBgQWNJMKc8uZqwjA6O/LCLzGvHfK6dBy4asFZKlHMtlHf2N867TYw77Go1BVzHv
ssLcO2tPciSbta0wSTd1J1dGZO+ZmQG07E69RCejeb6/LoCY/uXD/N7HsJxP8jqvXMwpkqnUryfX
NNPYSggwWzYU2YfBCE9txNDWi8UL7CdmrFN3aqtYYlBxzbWVRHtlBP6VU/Ts5E6LZxi2Msrtj4kc
sXXfZjRDKtQB//4xf9/vzZ+S9DJH6OiTdZI6fv2UPs6swW+wU0fIRlCW1x29D0OsgrooTiG5Jssy
K8q/3Hji98Wen2rptsE14kETaCd//aklSAE1GgNaf0lYIhkHR/o3OB/GQ2vhUaiIXNsYHSYz2TND
yafR2FuD/WWakFC7NUAMSQX5lzPxR/tr/lCCRAbiDNA0sVH69UNBnVWK1mW5jJ1m38qqJT0kDfbB
EGDWbRttF4p22Jdp3CzHxtr3Y/v679fij4wuPoFjeg69N+IByMT67RM0pKAS6oCMOI2lWngZ2nVN
+Go58KPYsMMPBErP8LmjhYiIIAiHR2HIXed0MJtVYP7lpWzPl+G/nyc+D7sQkxa9JKbrj/QiF2JK
YaQ4EEXYnkOnq7Z50sbbuMfOh2cDlked7YHvZ2f02i9tq4sHWzgHBIZF9Io2yYMTjg8n61Kmtq44
DjHMaCeslk4I3cTU3BDVhkc0HahlRL8i8tGjvAk7hLikPNPcm47YVogk2Q49NRAHfrrVuamt8C1y
zHeUId3RrEnxyGAMrBlspaehb99LrZVPnwdC9ZjXscXZOZ4jn5RbE4M4hbcUxMTFJEp9kaNMfZ/M
BlF93fbHz0bB50GLmh+Wm/m7nnnXX5IQ/0gBIzLcZjyB9ozNtvdnPIOyGE1LLPNM18hoiayt0xgF
EQvMm1IH8VxLSE1Y9TtYFNFxABhy9Px3OAarFprxSasN89IPTYqPn16foPu+qQXK43+/HY15+f/1
8kveELrJlefTkij06wNB2wCLZqnm/QFMcqvN4ayosXmb8BETEoWRZiyMexl44g4XbzPFiPskJ38B
Y/WZONT4hGUpPhE7grrOj2iOj9O+TRFsfh7s2pywMVn5Lvaq7m9P8//48CanmIQ5aiFu5N+WGC3S
WOnrMYGaixQPoAPsp3Z4aTxpnXot+w7KI1uxPvMJDBvusy7OkADoRMRR+5fn6I+JAuu/JUA/81Rb
dNZ/X1myxCJ8wcKLFKpzNluWitQb3/rAUUuqsv7F6iNyDov0ULsivXaBK49hYL/pvpfCu4sMAu5d
+45mj8mMDL6DR9X2To7hkRSGaW2I9N1vKiis8x5Cn0BtFIbzpckbEB8Mo0LZRe9pO0d5AcTekdfC
wCVzvvhZLtErgaFE2ptt9BCgQpDWQfWXS/E///qsINzzVDU2t/2v95Gb6sgMVZYuleH+mCZbYrmZ
/J3lDGKfFpZ26jOv3KjRc+5eYVhLLRy6B3UfluXWjrZFiTE0UCU5CCA1Cxxrz5o9ak+j/UW5fnpG
4j3b45EEfn7bR4U8RInZPjlCtYtJz+Qpg++yU6mX8V6DfIx6NVyXr0REiq+y2Jr9qJ+sonOZl8bW
X2IE5J/7ALYADuMkkywKCpzf5hkjHyfsbZCcPrvm1VRek0oG73ZapSczC5KlS0LQFpdVuuLSkWpa
gldFSn+G001jt06zfRTiJWtIT3n3uhq3np2eQ8Z9FkEy267EyGGT+QFntYDeMEQ7/rLD0WqAtAg4
sa8EqzH1Lsd0YSxVNawdX8XH1jeNcDMF9SYnbPKel026smUpL7XGVMDivb+tg1Z/BgVLyxmF5ybo
iYr59N0EFiEsDS5GjO5MpQLzDcnflyipXzoEC0uAm3jXi7q+O0qoeyTLcsc2Gh9oPV3IQQNMnMg9
o7xwY7SJfRjJL5VFaH4pTd/ZOgk4ProC2dYXIUpxH19dHCJIsrO4++Kv87JmEk4WyKlJvW7h273z
BjwHFmwmpmehlYitosL5y1Tqfy2FPMNUiWyWPYONwq+3cDsmMqJqzZaTsvc2Hcw7w/bveu5Pl9y2
tW1i37JZrlvHUPh7U24zazDuQuXmKxHhTAoVCuzSfxoYXixwDd3Q7AzHwiUSoMcC8/mdMZbTXzZa
1p87YjYzuhS2brv86/z2udO6SCMxzDogO8WZIDFwDo2b7cc2KK9jhorNQuB9MuZDaDHxSBydGG/N
xnwUFJsEdURvbMBElQciDsIz+kTSg02Ky949Ib8W30qT5mXQRihvPDoSA7oCVFZr8h+LE2xHcxMp
69hr7XjuKqd8Vn2lgS0BowoR13wlaHoiuF3/ia/RWGBO9h9GkGEfzkNnm5a+/+CCf8mmQt2IY4n+
cnq4dr+94gz+Yc9HO8KC+Wj+/oqjqBrcKQzptYip3sSYI3xgTyet0RD4CsmwkHgRWteF/qpc+1s0
uMkPL0YW7RY9zYlGLLPGlvPKNO5nz36addG2rPL0ajmgDhnhGy/RKB+aGPOLarThqXTzbGP603OA
2SxPHBuWeY4dVQ7MKX1+oms37jZl0vXs+rd2XDfjD8jtzlXre3lXad5fzBD4xfxd4jdfbS8bz6px
EIGEDkXwfFadyIfNHpjE5mKjsFvRLgib0WGRYUPvXSyTqyp0ntMeP0sdj2uj91Fwucr9aoblPbfM
6UdAeG3cw7EwZHQf+uyK0tHZ6Yi7t8x3RqLI+tlFFgDyVK61q8CUUO+NFustzEy9J9FLDFp5znTB
wa0j/Nq0s2mG/ywwGeuuBv6Sa5JvWDiMpdcTAxxBLGCakrp3n5AbFFVe+Y9g2z20za1MC/8WkNKG
jnWc9ezq7JSROoOwO5KQIPaesqqzQYWOWZyIQ8uZ5K4iUbWZfZQlmMLM8NtNOZ8eMWBwmCICCkiD
NF6b1rprsO2fPST+K1NvwcHRIqham5u8Ei/PWlyAksXt9vQp7JEN+XAeAynstC3GiTp+wu2unv1+
coGa5P6i6Ed1d1xzvKQ+QJYQsbVulOpsWK57NywaCWYgXkMi/mahhjRJJTTmr6K+ln95/bi/74MM
gzk6rWBHYI502Gb/unKlTl+PlZZBMcRjFlbhrq7y7BQmXrkrgioBR2fd4CnrC1HiTtd0AH+GV3vn
yTN+EBFZrulud5smtk+xQlPshCUdmyyiDQvRGR5hmyjImsHz5HfTw3SZTSJkudt0f+9ZVN+MeMje
TR3BrY6C3+HFf4jwEG9kMutXgBuulB056xHGydPnAY7xxlVZfYX1ggWpbI6227mntM2R7Wcu87Ca
sYw2fTdHaCFotvKnLrTx6GYNu+DxS93it02bLtwONMI2fVCMH3XRLWUSlW/M7ZgvlmRjxbh4KsBG
R6GM/giu4U3GdDic1KuJzhbZOZnl/eSjcjNCV1kWI86YdOwJjBv6dB8EaKGrsW0/OtfAJZqZb74J
oY56V/3nv9ttjRoG92qQOeUhxEv9l12l+L1Dy5VFJUePHQsL/QVvvvL/1aFNujajfoCob9Qm6edF
+3Ba5+wP6AzSKQvXftjnTxlqwwVBJ8ZNjToc29639tSWllI2VFOiHAyk9bCMDOP536sH8Ucfm8aC
adlswG3L1HXh/LYDT0Rg9IIR35Iq7mJyWGVR4J3U1OLB67BTY54E8R3gOzKG3t3pDTITK7HXcBXr
p0ySYcJg/Qklb7H1gd2Dc/LgeVdT8lZXPKklE9IbhLh063e1cQzS6aEkiPjcN7xVm+dqmQIaPxAM
OgvmPfcFyNYOetDecgqaUzGkshYB3t5WKmIPaHivqG6fCzdqv8Ep+2YMz1VyIdsJubHOxlOfqvQf
o05uhq9fO9vwdiQtaecRA2Xrhsax7jL8PXNXz+tlxbC2EDfRZVejAdtp+hkj2BqmVyxscQXSIUpF
EGZNOGKhH+MISECMv+UAJIVkWDLOdkZR7Yu+h+ulaZBBHDxz+6xnWoruilEqLTgTSJ45rVC9qqc8
wXWOWTU0fVz1A86qC9kW1iKJID4RyZGnxc3Q61PoRmx8W188IXFaGqrAzIZXAMWyuHa5G71SSld7
JvsE0RkHtuhAml062k1o9jtiW611H0hsmppevg5eQBPCkuZzZA68zIjseAnmryJrJJ8gxis8utFO
c938OFljc/z3O8z6fWmjWWJaQtC7oqawEdb/+gCU1H9t1RU57CQduxw9Wz0GtVVr0FkiRLNBC4ca
XSqz2pEubYLDcNEou0KOU8GVBrNwKQhgj8LDbNUk+nOATTN9hZE9jpV/jGS2g8IanMaGVSrRaYqF
sOMa3b8OQbPDkYkvLXqYwvdu8JvJLvY4YbrcTaKEiGehtq/JZcuQhJvxO0OGYos/kBq6zGcoZxCu
//182HM9/mu9TpWhU6yDYfMcVFy/ng+9TATRxDNiliiRdWB544FOJxEpltSWfdC/e6JPWBba/ppw
PZbmmPawsmHKKbKIKGHFrhKY822/e4RpAPoR+PyFbAAwwyx4uMaMH02gFvaoNnE9rGzw8Fdq7PKl
c2hXO29jYmjUIegUiWR+xU+eoUJvKl8Dm3XzJ6QyxM3dY52HXRMoaqpQpl/tXl8OIsEkWSXyKYi+
4I1BwOF5ETBHEV/gPx6AbeQ/Y4FaRyPg+C+Tv8+Y69/Pm2karFW6R5fj99FTwqZA+D7BPIhhiwXr
Uw34Kig+qnpeMYNUnG0sGdg2iT8AyXvWWdCLr70gh2BhscVbOnY8LGij5K88sD+K+AuQucgI7bfO
7oxlD3WhhQ6LJN8lq7qHXyqJ1mNPYqzcNBMHrI4QfvQR8HFm+3fmfanltV9sVVMuFuUBngXvPsEH
HIX+ETk65yrYyjRCiK4A1aRqMNaj6BIU9CPGo5nFLFsTtCsmKeooN90XDY6U2GyxqKVE7Tr9jkZ6
/jb4PXYrUd7AGl3aIj/ptG2e2i66lBPAn3+/P/9H28timacI1hEYzIO+X+/PBGOSbvVBubT0CFx4
J2l5J/UOKL53zKuI0tTCJ4nB0DmUBPQUwdif2kZ+TYt4zqKQ6i5S+KsgHDFopxbkgLJ3dvSl/lYX
MED/vWrnvaqTFCslYpv/URiYgyLiRVIYzMyaprPcE2mLKZ4IfaOYMzH0mkS/7M3M38afESxW8Gji
PKJ0mF4rWe+wwpiHz4MKB/OQM2pYVfp4JcyHTMN5fWFdRThTPNl1Ua2H3A9fpUH1EHlFdprSIDs7
abpxGUVCpmaw6OFNeTUSZ9hmILDCAp5uVh4jwwZUFxjV2yjpBARFsUWtqU5+A8is9HBcWDn0QGOu
RKt4H/iNOkIyDjGa9BRmRqZAJsNQ+/zu8wA2MNvYLaupTyXA/e+KXYx988UPmXESHoovzANcU01R
tYyqITvFtpOdWl82qxYDzlMuh1VgDO0BT7MBtpQdeevkDy2pPhqIT0Q3ltzTQnYkztfARG2E+AbT
R+x0uveAcfmN0Mzhe+SE8L9I3ghN+hmsbcRDG4P5wDWZM5erGVIZ9V3ZujYbzke8tHr6mst/SBza
QcZHSVROT1XMPi3xPB/yo+8cASTF+D6K77YAmUDAHZqWyMfHEqbIf3x+Q1tnYgumo9vAPq3w2QbW
Sq94OY/usPLjxr5CU97SftaPHUiP4+dXevHQw1Ydy9KJNoVbWVu6QRpno3V3CDBIkDABFjQqgGdo
g3RyzDZ89p0WFxWskpz3U9bEUCjrbu+5s1gQVhBdsCgi4I5XTiIbQRWETI13nSjp9COSMA5aMeO0
sa4d9dGc5qRbYydhppzrsielt5fyzOoSYkVujlalD1cKP5zmQ/y1LrQaiZfXPZLS+kZc/b3QyrfQ
ywiSzpTa+w3uij6mY9+o1Dh+flVamBl50TYP7QLHOrhyCfq1FhB7aDT1I4wH+zRSbMP6q4wnC+AA
EeXedSyiaz02+ZHAnNVYJOWx1hRcu5FkorOZFf1Wy9WPyZXNua9b/1DnJaRFWHHscIJvIei0qYKS
GFQfwdFsgm47trTtsdFYl6KCPhhpqPqcEpgnlaTuDjcqdMbjS4vdUUBz9ZkBan6lAl6Z+Xg36xFL
ql/Q8qwndYNBG55CVOaYO/kfhnOzJIyt0DFp3QhvpTVkAIRRaa2DjDe+2rt57wGKyNVVKwJvw87S
XXgdZAxfRNEhzT8539O4qexU7gKF4bOCkPksoHmCUZvMtTBxCVW4drZ9VmQbTet9TkDqAhhTObQY
dIcQoXJ/BVfQXjIkC64a0/EGFs2PCVlxxevjxe90/TgZabB0Wk2tnaJseQTc/tqYF/Q44vL5Tdqx
/WO4UC5DW8hLFyX2fsYzIYjObz0NngsDkGJhKA8/l2UFK9fIdLzS5XjUNckkrsHRqRfOLitnx4g/
dIdO4eabiMbYayiNZ7xDsStDRobaEKSXwYDcjhyabWMsHert5p4HZrKjr7yg3Gh3elnJpUKpgdAh
r9CVARnpHZH+RNRbkyg5MCvZl9n4zotVnuOOCHQdpV6U1Vsy36ovG/66ySnJjdeuyczj8P8HQqT7
RZO2cAT19Bqhnnky47y5Wmb+Frhd9pXIJyISiGVayBoVs4pJeahdHjnP1c7cJUgORYllOFqw0Fal
Pa5Jy/AQaBCKTFv1A4ccQ4JiHDcNssB9JO3rlAgghUGXn1MnQ/lrJtPZYYC7wLvTgyqpyaoNqVAN
hKy6bA+DrI5hZUZwxOXPz2tQ2sg7PK7xqlRZcG/9bJfQcsMl8g4OGdudYhQ69MZPF8r0sQ7wtNbG
W4fwi2kyh4Zs6UWS4vDS+8DDEwgVuRpClPv48C9pkn0fU0ditUriPc+pWJdchb1Vtj0yBTk8ET+w
zM18eOs98qEkULp935T1OwiRTTS6T7GiGzXEpflw8+IZtC/rgmU+mCEEdEkaDbcc6PoOhhzKxLe8
khcUReO1hpdGt2i4NbVmUw8El6AcmT3UonoNvenggadeF7VubCZJSDHkhuJiJ8i4VfnQ/c54+JM6
07Jba5qYjllqldtCdyYU0tY3C9LIV71or5I38vVz3mHFZrECC7YUDRkkUQpZWWvhzzWYrk/mzFFx
y+TOu6Bih+Ysa8MfthKQ5Yr79qWAIbBOStHsae8ixqm7tSiEQoAKh1pLUDuaKsRdFTgbKcryyGuj
PA5pbRMV1BAW04f70ba9G2mV50S44WqqpumUTbjKGNSMW1WmP/IaYNAMtwuwLIFkqppj2ycPQ6sU
i/CQxqdgHKM94uh3J5q+mVFnvkdZshIegYI2aRfoPe3w7gelz9699Fcx52451rG/axXmIdMIYEjM
dhlgv87GbEE94W44ulkFc9IDBydymZ6jxD3QMej3MpcsUOXsqHCjr8TYNAfDdfKnPMZZoojIMfBq
rrthRFkM8QG+XcVrqXxDYF1+RFp1H1TT7HJv1A6y0ej3F8P6cwrrDf3A6uA5209zcOpo+7SGhVIq
Jr6a3yD7q6rncX5NM8A6xsMjDKT7NTGbVyOqSnqbNbIgnpfUlvVxbFV9NgUrNYFxmzpq3I2HNf+E
UKtfhLXUL5bvIg9SZKSPw3ibSJ1cY17C3Z67mwq4yaHJBBFhBNoA5g/bW1NI76CZpeBKGFAZLPVm
ll8jNzaf666NNxqWpDujMGihsl0z8J/Z0El/itTkXkLbI6OF5/If1ZUQ5WqWyn7q6YXj5B3zOHx1
fHFrIOeiau7jTTpG8RGeFXk+zqShzqqsEyrplygaWVLon3UL4mvGlaiTCdpxRJa6TjPdAncr7ZoC
vu4PetiTLl6PGxolFSaIOLjhedWutXXnHjTeUbuUpEjM0UGQHDxz1K5QTxCaH6gwYWPgG5Bdm6/L
FjjIBDqWcMXsg8YmHvaoWxmj7xDpNJUHbwi+g4wOmaYTC6VIMaTbMca4CRjlWKwDZ+Blw7N0+zPp
EPS7ijJd0XWLj7qy/SVuPWAjlQMbCLPWhSlvT7+TQPUBON45y79DaV0UTQbe3Gp18P9igvUtGo1X
nYwOcLyHKxYycxlbqM7tOh3pYtFjtcMsvdAiHx7OFxwr5cNlXHCZEhT12OJ7Ab+Q+ZPZbetBp/7y
nB8OIupLWnjcDurpP5ATpqbHz68wkPi7hgWKpB/Wd4EUqdTJTQqhxhQWBvoCAujOF/n3RAw+W6c8
PSVu9ZF1+IGiUOsuRDd8cWzkdKBFcN8UMPV6aZq3z4OruQcrSl16iYkB4AyfjWZcPq0JcTvbkQTO
qT7x2TuKHfxF62ByXy3Lsr1oAswl8VfBPdGlu4fj+I+WqXpn19pPHw3RDTDqd0FG4yrTIjJA0Kns
WryDcBcD8oLGEk6VUpW/8PTuVJUO3ImhxVeNTPzk4nM4a5Sqi3DwpgteWPBZCG7PUBWAvMbkAtkM
AYvCOUmogPdMx+qmfrgiHEnXNHymjwjvbp/dCx0G95bXr3mMO1z/bpd/hIIW8iech958BbTW9XfB
6AY7aSWEsfTJjdAnPo+RtGc5Nc1TB+/p82RCqnYOttRuonGDK++zeGFi+mo8O/sWYjqjJVasB0Zl
fFylbq0abEyiznk02UrRFnp3B9Gsh0Z0h6RrzA3dM7tfaGabbeRcwUfoN29DERsoCOEfx9+nCcJT
7mEb0Ftrpu5nxUEvp/BLe1RBPF1AXNNJGmgNVhGnQf40xsq7WiRBA4KchtOnUdGEGCqcsdhhy8Pi
y1xmZ3TfG2uyL6LONnEAwis2sHbTueVdIkPnKyC2Ea+cj8r2Cz1BfWVi3V3VKSYviFDq9nmY1au+
yJoTKXne0bHNU03IwrW0rOLa7TW38DdUac9tVU5v9rQfUwOCIRaAVWUHxkFopjjU81d1mSYLXclh
PY0Z1F76LmXolP85hFV8jBtcM1WnAD+XcbvGf69tpo4UvrS7QRCD1VaX7d4cnK9RLZN3r3+bgtzE
amAXm8Ch/Y0kqlwPlukfgkQlu8rjB7YO2sQIIt53YEtmVAWvqurGlZFX7T2Kc2M28IMd6QCtS0GX
PG5IAsH/lFKb5OmmrvRsM9TAaub5waRbXwiwSFYNmW8b2YTh2ctb7lXeDlgrzFNVxc0an3T3xkb8
Q7MoBlc0sJxHhtpu0wx6sv38trcJKIPqZF+gm7hAqoKXQCreCAERCW0FWiRyVH8q0vSrV5TL2snU
a5nM1gdKPPgbjdoUGha2hZHk9SHKgqfY6PERgUq8jtehS9wjwRzyOIbZDxm37rbWqm9ZGv2sQ586
JUnCY+fJlr7WZK4qA7nUUPTngs6Cs1A6+0OrsA481QYbGd3En1RVdDSoV6nfPBLaQ/Opp49PDyi3
X0ALfdUdXjWOi9dET2l6yyxYGwmvgM8tlNuE340wzuF7wTMMRivf2HQDnyvGLv1UqjcIFMONC3vF
AareMoS752qgIPz8n6hjPRmDpR9s/WGN1XNK6uwji4OdlsTuIfZ191AnXrZmbJ0skDd1F3vE89jW
4beuTvRLn6IHimNo/AhO6fFr4ooEOTzEHcB9WrDjuykogqaotw9NKUkRjKdxmyUpPCBie0rUkC8Q
9Fj+EX5trdmwlYYTzSEHsi+N2w58+RisIbok70094gYNnxq8kScGt+HOk4P8XtlRvE4Ke8RFG6Op
GctzN+XRps5dDXmALW+d2bk3u8jjg1Py68ka1fBkqepqIXHs3E6CQw78veS+OmvVzzj2j6ETG0RZ
N/YdNBQGSj2mQAsT8/B5qBu/20k33PeF69+nKj/m8+/BFXHgCr+HyLF300ADwO70eFy0MPaJgR8W
8Qg8PCznbFkkdteeUdenCpg2S7koVZycgKSx2mv0LdIZa4Pkbp+Q27H0ZNg9B2HbPSusg2nS7nOE
u2+GIutTzRJAYUNsSFuJQ0hDiUcT8VHGfnuqdFdfUASQzWj/iJO1m7TRDyahwJyD1HnWJlJ28iCh
om86XiTNsSoysQNJeB9K/4ckhu/aWXb2NBIaE+HDFgntfa/Fh+FYzZ0lnwAvi/sVDAEgp7zlDwa9
Z5IFxXyNTOQehsGcDUF25570u3hhGH79ngeCTYH7wUA8vA5xCl6yIq6mjsjb6YiZP/TahOcbGttd
T8VT30ZEwTRgtCZVTadAL9jUOEyAIPOzK/OVc61DDfhtk4W7WBtfxaSsbYeuOlihpuQN0trW0bPx
TsUaDW59wnDvM/agQc0eO+yaZ83wz+aYlyd7PkBQz9kKptarqOT47vLg0eCY8tuQU1AUlTF+RHH8
3caOaPJHLDwzak8q1NQ5jfKT0Cf/UI0uB734qQuF1sjjrUgutNU2SBntaU2Dr1uWdSi24Arso9OF
8bqMIFDQjoInqfd3X4uoStJyb8SqveCtaS8OMrsLjQnogb2VngcPX2seNMPL6BVPWme9QEmwbo4n
2pc6ccDiaNODAFV4rgqMZmNGJ97qKPManRokb7mjhwsseB1oNG9k9mMfvdbJE1k6BDG5+hfOgHiG
zRC2Xn9OGx5kJELhNSxleG2hA1S5np0rL9u1WBHerF4doY+3P+e0OCN03RAz+eswfKfT+Q+oTWcr
SGYWC9vIigsS9OLCvJlz5VFu0RjrczZjSDHUNpZVsokR5Wx1m0i6hBXgUIXm+F5G1swoIJN8vHQQ
Xy6xIukqML/WfZV980drWjQ6kQu6uCdNaj9jpCJ1WHf2lSu2pt8FW3OW/iuMRUzHUAr0aOGudeDJ
a0OY58GlPJ5vaCJw4vfGBveFC5EyyU4vyunLA7FTX3UR1/cqcAhQBNrJ8/DRtIX9ChVyEyJgPmL5
JyMgBDc8NzGRCL6UaS9vADrkEpI5SdF0gZla+tBfYmCIyQDVktQvZ53GKey3kTwDL2A+WFe83gp8
dvN3RZ9+q3P0YLMpDM3r5D5CfumCwBzF/tKqFmFSYEytNXH2NDk8+KOSKFrAZCH8iNixDcgwfWtB
ypjtz9GKvoLYcnbt5yE38qPKFZrctp2tWeRGhJo27X2nj081/PDlJJBp43tlApR9czpNW4rcss8W
bLfQQFHgTXVL9VlZGUQjGipVLtuzAd/pjC+wOCBu3kVd67IZnZplUc+IeNRI8FELSNqmTTY1Z6/0
cqKH51PYjO5XTQOZpcEUfPjSujdFTBf380GZDzj5eBUEDAzYwywZPBU/DLeBOKWK7NVwSXcMrfCb
h5pmlxtTsWPM/C0T4KR6EJLvblU4gFFmyhuAM/Ar0cVOc3Fh6gRIxcptiGgJq/9gYStiGESrL4Tw
pqXDw4RGxRt3rYIPqOvjpWaqtMBRZB3Bwn9z476/2Izn13BHmCO04TIA3HPIvCg9u1a/SeXIfjGi
Nu4e4DyaI0KI5vj5VTzkyPOytWA15wYCYztkXXKbck27E2eanKsxvGimZIc7KI0dInN1CvzqPES5
OtHe2GTQKN6aTL24eqQ/OUPknBFQAcxFNE5snIs4zWAHa+hcfSFC54VclxpZEBBje7RfSC9nk0/I
S4GH75kL+CY6S3/rZo4vsQKBV9jfc5VY7LBD8zKlxF4lno+Lxy3ezAExQROk7fyCJb+vSvxj0enL
1ne/s6XTXmxsXJvArfNDEYP2tWVOx8Iws41BrcgdIXHKDO01MVztBdbSSACL0ns2+xl0KuUAQvV6
u37g/m88CmSgk2dzaPx7pQfNLSJ2N8ftfydv6h8DjecsP/eveWu9ZdjUD0yHHbkoR2Rudeyd9VwE
bBNCbUnqj7/9NMLDyMPtx1+HQNt+P05tCPmpe2j/R9J5NUWOpFH0FylC3rxK5Q1VFLZ5UQAD8ial
TLlfv6fYiF2mme6hoUpKfebec031OmS5fkoZzzxnRbEGct5FLSfwe+fVwUMcZ/pzWbrYF3EyH/8+
JQnRXXVdVUAXrx9TM9PPjqbMTXdneHN8Rtl9Lvv3gdiTnZtZ7po3Bgb83Fc2NL0shbpd5zv/vqxV
ovsomZht7aZMXhLiD0IAWTzGhdg6jdPTqdxnzkFPHrk/0IonzXAdq74+IR6hQNZ9f2fkY7OJfRzH
cIFuo5nusB3Za7lUxb9lGNCPzMYqHuziUJC4uU3zMiMK2Pavia47+2FiIJWDRyK02dv2NKUh6UHV
bSQOOyo0PdiVkiEUix1ScVtxlNQoMWE5ZpkDdrEpP8aCwQviofnaMxMNTWN+BrVpPlHdrB1K0WW0
uxOEH3B3BYq02dbymyh9eeo5+K1x2bterj3gkSjI2zJBkXryVIwzw6Lx4++TQIxvC3lfy2AZx78P
mg3joxW6OLCaOiPuKP/Zqf0aQ91WZXxstUY9GhND0AmmSe77L3GV9oS/pBaXW4c/wbXNAYE6hC8e
GaiPAN4fyhnMekwN02DWfk1G4C9mqwjepkY4A+J+r5GIEOeV/Zeky2We+g/HAo7c5M4vwew46dms
RcGSxK9kNvmzxmWDZiHbk+POtK7Muq1j2C5xOyzhagtmgAvNJJJKLHthe3Eops55ohcicncg4iRo
XgK/KW/6ondPCFTvqY6L2BQAdZ/ASevIOBuPtRvAIWjopz9/wx8PGIFOf8n49/BI7wRmZHS9K5Lt
iFEjdO7yOr9hqIp1onDz/jInw90Sz59vGgseZO7H4Sxh60k0yQcCuJdjaqFtaKqAzC1eeAoZ5HYe
8Ixt3vQHOM8sDjwePLnfvC0LeJcMhc9RZZlxktLWT53uOcRACrR9MoSVu6MM7g6xS8fVV2X5YImP
IV+qk6u8D2G76ZNzLxg6FxpzoMzi4IwFAKWWGaLwE/fw98GRBem0Iu5Wf//FEHMxNjIaJ3OF+NTb
FeQfn/qkClY8eN6FMYutnEpaPEDxB5Xcq+3ijZli+eCViFVpFQlMn1PCw0HHnjXv/2NsXA07zS2h
h1tSe8RVIbgacndfsWvDg+KAPLVdorxqr31EnL5nLbR8aXVBH4Tu+FJbDuwJQgFWApFZSJOO4lrZ
+g0/YsNYJbA2nvphaj8f8rEFTVG089apQeqDj8D2lp8NzSP/QpuvFmE5a7w4LqYHnyAH/Rz3I5FQ
AJ9WWReURGxSHgFA1K9WbS0nUelnK82SbXVnt/Sxoa6pXwGoYgM9TFl+MDwm5sJ7sqqBUMBqZjtN
XwwLyeAYM3HY2k3DCSgNPSxmyqAO4GVQmM+VZnif+G6Oce9zXbdqRXUm/lUg1fEmVFHHhXGQpqzK
HUUtuQiVtxxcb4YJQ5JQ1Ptjwpy/o87VppPLAHLT0Hkc2qHt2S2IAtUIWDZVL0vUM0u/SAL7yOFi
tNEr44qNNiNtFvvYUDgvhA9ab2mA1Bq0t3/gNfqREM2sybAvid7ulOO823mP46bBA8ydwLGpzy3R
ngCp2Jc3D248nHXgXmE1e09/jw6f3jvCp7Ey6KUOVm0y7hMzi9u4Dnb5FN8xkObyMNvGs5FItf/7
LO7Mt5yj/pSMZJSC5yne//+rGQzO1JnXwMfsOUt5B6148c1HNDOkJMwoq03/U8DhDV9OB7Yy9V+M
0JUzW0XDzN7bAt6v7juqFAy24VXIrHmvVBYPe89XJ8Xe/NUgPf4UFBbsd4/Vo6gstvke/kyQMO4u
yLknsFOse6sw1iMTfEZR7VdHjtKB1OfmKozD33jT8mB1pdJm4904r3FggQm3nF1vol8FYUSm3skb
A/fhD9sFiFe/tIXnHksnO3g5d6KStX4sywxYIFldr6Uj4MHnWfzPHDOspqSUc2uSYkf/s51YTG0C
dyFmA6kHYdzGrR5t84qlJH7J2xs1EaGBbYoQw8qzB0p6ue3HqQz/Pm0SRLlS9+2tMS/GE8fT71Qj
MIextKyUD6/aV3djAe/WfOcdi4XAdSqv+sHqhU3kFjCixTS0vSoSWkrl1NeYpwMgGTN96BN56RQM
YMDTbNBcefW8edqaMmtXRWMma4Q58WpMYuv09wGYvH3K9KTb1rP4LCYV7yY0jpFLx7QdJiN/c5Ie
d3XGIPDvUzEVxIozFtLAiGZF9e1jsRvJCImKxJsjUv5AP4tFEnRfU2h1oA1zv7p68fSP5Xt8qERT
n31kCjCt5kdZ2POjzSAWhGJkBEH/MJVIMcrSI74Due2KQ1KGnrcUp+D+IasqfR13mkTrscRn2Z4J
ln6Acqz2xPDw2d+HtqPyvbOdeumJa8B4Br9PFjXpMD7EpbfGczlu/dlSG3NGeyeFYd7mcrGi2KNX
bAAgg/PUjQ89aV4ECsOLYcbfbl1N5xy9BxGZOqFLCh5+4Z1iXYrL32eqJTNx0HI7Gm1/htjkhp40
FStx20JEjkZ7Yy8znMT7hzKR710ypodhzBBrm/OyTTwiIaXTY3r1K1jTCgPqtnHN7GZXKr/FcjmO
Vnv0xuoFriLzWmbolyFj86aVdbyx2GIeRp0WodF16GLA3gQemyeifeDBsxwNbXruPTIG/4nNHvg0
iSixS9pdnhI5bSzm8GQtqAvs2v1Z5EB8QaZpbJdLTi5CDFgJy/JVgyOEmlSoL7ZMaLgkgO6pZJtI
DVbMdXr++9XfhyZekjOdyssAVGJDbNtGR2HL14PNWug3X0uYedRJs5V5mvyooniyFCWGDw6I4w4P
ZZC38IYQjuSZW3GX89nfvy9JX1w1Bcz8DH3TLaXH3BHl64Gkqs+JmbPCh4J0m8gAWWnKaZ9LDwFl
nNtqW6NMZazojbeYVyWrTOOUpON4G7j93KU416LW9mzCeMIM7LGG9sfzqhUZTAQpz71/Yj6HwFxP
7MfCxS+2+AwC4JJPphof0kSOgLeEDJe2Si5Nhiy975cBaICPn0zlZ9N1s0MvF9KOl1k71XgGNq1b
qgikcSvAmyHEYyn2Xyzgr2qxn+5KAxo+I312KlIjxhpV30Z5Eh5au6iTff8A+1RfWxPS/7hD2jkQ
a+E2vuQ1YLZldOgdCZJtOk4GewqZzDkbv48JcDfiZ3QI7cUaOensjinKmE7vnfSHw9+VxX5+X6V8
w3PKbQZStEQic/8l7VpHtpwXQILrLS7vNnt3uVh3RAPG58rTzC3BQXn491UYlqut8ySOjU3WqTQY
JkVWM1kw2/l8CdiIjzab9lHXOPfsdn4lTeLZR6p3SIaZldYsi7NjMl7tB4w8guqgItUkbQmiMfqB
pd7dRGSELmnzoxPsBMv/AtrwgLYmbJ3hFvBExMhCBuaWJQQjhGJP1uqtmKpLArHCT9jMkr89BHFY
oVQTs0HcTLEuFu+hAAfRzN566N76iUHCibX8ddK1rwp1RV7ptHaDczL6d7It0OfW7LPkHgnHEBBO
MPjqrlUJswzSeDOvK2/AEukfgH0OZXoxBsRY84fNgLdunX1pa5E/HH1/PbrvWU+zjwHJB61dFIdW
BQ8Q9EjQLHnf5Q8/4iqz7Qc/PibLPpXvxBta0ryyAuTASdcG88u5To5B88+uCwgxzEwCJi2pWHnj
ocrGg8oLJhNf8XnpdkW7bCCIRarsadPRZzEU7uJXJzveN5GwoIvUWIvkqdl61GgL7YeAQ4y0is57
jAbm/wDlnnoBkB1/TBczFoC5F6htP3w7uOe9fWZUW9/g+K2STb6g4Zv0UA/SlWYGV/+/0fGjYmFK
9rJkL7rxD/zDri8PRrC/h/TpFbmnKo6y8ZGe3VPLwbe/689qtuEjnFVVr4qxiiAn+/KjsOQpIJKr
5+3nMb1GTv+tw81GC+DeZhTnHmy5TMlV0D4tEJdTjV4Vg4XFulo67TnRkFJry1aOGhVrRbRQsptc
dfAMF2AxAW1oxBZ9jlLJZrtkBKxQvektKlpxF1iLDQ+OKOP4l0VxdDIzKozQa7tNmdaRjN9iw2QT
hHqzp4k/pjnnHj86Ym6CorN9SSYOqseoqyoWdYw14yJf5w6j2fY5M4iGJ7SGJiXes8n1jf5MYhcA
c5c0zxxDeZ4y+XTR2k0llHigFi5prNXJAjlhDWZC1iirGkIFxQJoEfp+oDGey93IpU8hQtI51Zn1
k8TEsEM2MqYNiXiRZu1cRUHoDP4LXIT93BbXitgIP88AJXGHjTzyi5+CmwUp1AOTt42ZmbRlRBs6
QJGtvZq/5gzpYpBcljo5G6L/HPV8C+73ZdbZtCTnZJHbEsQHEXWxU+yqEjSsoK9Mhn5fKNxSGf5f
XtFmzv+5PNOm5QeV2J3kdiyVdesUccTB/FnfrRvN9FwGifnAu7FezC8g/qxR+IGgqA2jekCrs8om
++pLJPdZD+N82rjcs6rQHng+NBvU40atQQ7stHUzI1JFFjASQyhqRMwNeV6GUz76Q3yAbbc1Y8Zx
gAGlDmVlTg9tY6yCOFvnPg0aBLQ5bp4ml3j1kSBf9Dr5PXaKAV2RnEWaRgJtmwvLmoSzQw8+bYD2
FwZNcEBdiAsVVjfJAzj7tjoLCCaey2vCLp31yrEiSTWkAv/NmsThW7A+anLqkcKdsyw55dpy6NNg
5+mMpp3lkZisg+eOXPUckXWQbNlk7toq3Tc8YOxxx1bvgEdygysUAdb8ytIYupJ0dm7rr3LtwP80
97Mtn4dg3NbCvBrYNsiGjatoSuKoR3mvOelvQzBDkjjXqfLuaDZeMsVJ7ZzRGHYhQscn5hWJhhk6
o7Y3JuZNst8kjncoreq5XZB8pMhGubXQC4elBmZLkAie8FWpx96yxCWeASNUT7FhauFCZqxV2qxg
GHAS+Ul6XfkUl7Crk2SbscrSNbijCyCG2fuv1LWVP/2bnM+mq7/GpdwHJAt75sLZMri/STxvhmpc
kS155Ba8sOKMsvaHYRGqNGMbiBbuEUBnzQ6DFFdN13wX1kcxZKE52KyD2ktGxCiFFvzJeNrYZvLB
dCNKLJeTyZGQS9J+M+SigfVMupXPvA5aL/mMPuwBI2D0PRA1Zt7zVbuvgCHtbli604hUwoNdDuqC
KS/Llx4Njpi10DeJKUrrs9WgztH8NVkXu9qp1+M9UBeK6MgJhPZ72yeEHxGmy2NlkzLF4SwuDPE+
x3RudAp2m580r9sFrKkxdl+TRpyMvH7p6uFaIbXj9j9lhnO1SIfuzGajkfC71BMzLe+h8vSf0r7T
Ep+SgdoZbnk2En8XF5g0gmMxzDtlma9F0W1dD0H0hLHj7Av/d9SDrUc2Tt77W3ABW4xI5HvxLFAN
W6ViatElGlebm0gY7R5O4W/Hd4xVLayd5Cmpxt92IuyjLYCfqfwL3BspoPKu8KnNg5UEt8VAuJpm
FfvaVWwJbmIw+3a87xgBgmNYNZaFyE+yjdb+KY80R5f1gHIohIl/9bvhMP8kFQCG6Us85nH56mYZ
5RTnl5FtDUse4raiEmUAUBWAKNM7bpFzWkO75TV70WbfdmqdFtFHafoAjD/y0xHldfkcWB4Bk8Ue
P9Q217VTY8aspUk5SQp8Fx3nk1W4Bw7fRy8oMXkimTeLNZOtH3rBA/6KTav5r4PefaIVLBr2FvFG
j7XfwuhP7T1q20s2zuw+yjEnuWsil2vaAFNcz2n70ANZR/mpHwIpsBz955BFZce/MyHt/lBusyo4
F5ncZtLZjJ64uGnw1ALGbNBLSoc5f1ytNP9mtOYuRt0blkOFcqGDumSGQngvZBIwIn+oXIYecO+9
hXBpLT+ZmB9HIjlB4t0mLUHaN62BqlDEqmpgITA/jYvxb7RtH1+qfRGZlfL7KZVEvM6rGgKDogdq
zWkHTBTAKeE+ityyIaOgrdi0rYzkIWVC2WsL3y552MEMM3fcNgXrDdC5kIuQ4SC9bb+IYgFCXq0d
vAbYg02HjEBHmmHciQ02n71DUhlNXRHB2TsnuUc41ZdL966KeNW2pIGYL5k1hvE9syip16Ly3lLq
z5o7qOOJ0qrX2qS0SfR9p5HWJtJN4JBd3Xf4GEBjZMPFrZPbhIJGec2u0LxHBMOIpO/pIESEkk7d
MRc2dQKIi/pDOoRAmVr+25Gt4UPGGFt8vsVZdzoI/ky00uYgh1vpZ7feU0Qeof1JeOABJ0RilQKU
GmR21lXyZNvoWnieq17aWEj9nzKnDDGYkoUk4TLFRLNh5/rv5LUvyeJka9W1875HrrJauvFzHHiX
F/Zf7Nc8dGUKl8Ut8+vDrEyGWTWgHyqkWLblViYt0arOSme5gIDQoghNWUnjvYAh4KVnz2uO1SIe
CAb9r8AGELlTcym07LGdCJ4lg/g1QY2gsFiFwkRuNTP2rY04LHqQLr5OvwzmnIDk7r/Gbp4qVNtw
G1qCk7S9n07t2hIt7Qjg+DTgG5lLeomMtbft9Xck3q/b+Q+e0n/RXjXwtwzojxOxRKjMYt08GmQH
F43+roLkJe7qd33yn0qgp8aAcIvrZdI4oIgSnFbTjEyrcS556UHwaHIgyV598pEtRk0rMtTxzOmB
GCdd8R9a8iR67Rl/3TVf/xlu4UGBPQRUQqvMwKkz92weq5n5bwdQSXcqUmUVjWdK4jV3rTNjUXV9
8nr9HutO6W1rTLJs+Q3GmbMGLZjnpGGM+Gyrbu2iNzUbi7DtquHrkHlrdoTCVmjcNZBUJrmYK72i
oSxJCMF1uk9c+duibmBGQgFkT0l+YBU3meOmJVsZTTKB78vYvbvlizdoqKRmVN0Vz6MxbSWRbITW
awMI2Nl/C5JCQzAITtnoTnOLLQ/kfB9Jqi8kHPj8/Jg9nM4+K58xU1WsUNZCN7dBXVHOg1eJUlYd
qyKeVlZZvN5XydaCrZGN8L+JKfgWcfx7yV/W3r8HM1muDomTIajcnywlh7JYBrXNAG9gOerr/KNm
/BJ69X7yqHTnxfnUSY2z9O7yt4jLENm1i0MOK1sjI/vooS6vkDLTQYzG69zN56qDS54B7yY3OE9X
kJy7IeOWhEYdLZr8atDmx/Z/7nT0ZfZSxMnl779gY0zguHa0ia5o3OpTJeMNlvqpuUeszYzqsoRA
dUO7Sx0MNDtZ579rcbfp2Z6FTBMuQnd+W1X845jbqXLaI9ygxIqdI44Xj5nssO2s8X0yk5mZrfHs
Yfbht2efhZX9QrYVEjKzxGpr2JRumrtrmimKKZIim6FdpBfGd20mz/d5Xegahr3JWNYq2f0nRgce
PALwfYliKnOso2/Mj2b9rE+ShPYM62rjfxPMWYVlcDU1/Q04G6AMbBeRxoBtkNXBU1h3wA1WocFa
1EVjMOqDDLPWu8wDrMBB3cTQgmwKnJJ0BMWO9ZwrbPxZx43dMi8RzHllXu3tJqY0mN+0evQi0n0n
Nq3pmRDEeyVSrmIjZlSC8q/S659hjnua8Om3cb+I7GyhkDtq1VnyP8/euMzeWtYffZEDqWe/y1Ln
o0DsjFIAUS+WQkRkKU8Bz/qaS4+5rHzIGzQJgVYlh/LiuSw1VZlzp+UtsUaHrEEAgkAkCEt7wWOB
OEsfiofGqh9ZPokws+yPJOcaIBY0IoqTsD0NByWa+YGAlSjmAKiY4wMQp9azRvWZNz962ZJeVTF4
gJiGzQPvHesT8ITzoakcccS6+uwTchFpRk9cQ9KsZsMAoqFePfYHq5FbbOAcKFqrxNFLNTg4PNZr
ywpzU7y1AcWbFUvohzFm9XL+rBznhb057qHhmzqEqOmvjl0wXY/oiB4OvnT9R08HtuX6Ym0I+6tC
Xfi7kVwHvjGsN4LItkI0n37tvkq4G8BPhx2J6yJC9pkTBGFdMGNzITx7Xb8uHzNSgZWwOWKMtOJg
fG7y9N+QqdfAfhx6nphu9V4UCfqQYQBf4eSUU3UFIpWM11FSYmf61dMcZiK92BJ2+SakcdAy5uzM
leGdsJ7vPP0khekxR7Qu7f3/JN1H5lQRaQ7VRaVshPX603Hp33Mr7ddBzpk8F8g9YPJEYFmvKiaS
qakvBgPdIqejae3iEeJGmo4PIzGKQpbHZULgighAc6aPCW/lGKizTP0DLvy9Qwa95hEsJxOiIcpd
ptVvgS4aJPvj3phwfEB0zMdPU+KFGZo7b4S00Lu5BDpVJC25Wgw/uE8WQlEBinCE+siq7FybLEO6
4YNTclyTFHyrYxedo41IKaCFHeJ/aQC2HUEK2d6Qu8OAhLI29XeusK9FDdRHafZ7x9kn5+/R1/45
at6Pw2Nbaeepxd2Ru09ppX0VaMo052UwGUBYxneMSWB0h40Xs46PUV9PWNAH0V0Ss8PfQA1hTS+Z
oT/n/nIy4+WGn+qUYkwMJ51rxM95q2FF7frAWrU6imItp1GtW3s3euCzNG73nof6RNs9Amod8RCp
udV5GjNVdzP7hqvlqyidW+GjsAUlMxJQU+5rzLWrDMViJLJvN2MznyxEl7WTfHWb/qIHDYIit3k3
muVtSM+ycm8VVSK+C83iWvGqiftgvonagi+TJf/ZRo2ROjWwkZE2CVEZy5KhPRklC2QIu4xM+3fa
HlRlluVQcCQrPS73soHEBgWYtVL3oFfkSPbq/f5PKtxXTShmSkzPHPfJDRrYbsYrdq117KRfkzV8
1DVZNq1FmLSGhmQctRV5wYSujqegKn81nvtd1XDkxWoFuD0I/36GpMKq2cjHBDElYdCmPZ3HgWcU
2W2QcJr6KemgR8jh4o+EDln5fgbY5afVV0fBoE/WNTbRvkpSPVMqlQKKFmNOfwnRzK8swbOTIVmT
jc9a1XxbvLN/IZzkusoCGAoPrSc7I0LbIrMeCDT1iDOUNFzqANme/UAD6MukwbH0nS8eM6nFkVXp
PywgDgEcew3pjZ/kNzcT39QbjJGW3/tNDhrDKPV3q6NAmgeIH3VGd1V+jUNyHn3je8iBzzVSoJ9S
9IkIBUS/nWi5KJzgjvo2A2tCZ1qut0zUX4ai5IrLR0C7GyUZZhnLqYkDJhnNseneAVmoCAMUOps8
fSalFima/X3/HvXa/C/I4s86zvcgmb8908L+RDMymZ0GydDAKrOQrGaplZH6kSIINhzaFPErtSsH
cUGGwjojVc3h7bLj6b233QNv6AOu2701JHWUqZjSapw2A9E63OJbFN2HZQFGldzHcoAMwra2SN5J
mDcVvPEpMa4qsT96G0hJe4/ZMJXDECs4kw4JgSQoqNRNFOLFefJ91sxkRley3tYaJgSIIXUoHYfe
zblMRfdr4CbDVWu+mxO7M8M2t51nbXoACwAxrCmCdvSOeoFBYK3eLa/8nRxMDwb+4Eh2wwqT97xB
TjURO+Ef77nV7OhOpjudzDzGz2s5j1bK7HjQRxc9A+9Pacbkf7nyUjJjH3DXtArtm1ZD5xIxr3zr
6yfiL0B+TVQwduuf4gHecKEzXmtHbA4kiTUEU5WeHoSB4F2oR1jjnUKHaLb0LtOsreaBlmMa46/O
nqo1s4DMcOt1Q1BsNDmVs14CNh+2WBQDU3RuNj02WYpdjxXdS/bFngaHRPA2IDiOmGenBy9lnhMw
Kk7afZoJ4LoSFd8q+cBFbpPD4oSd5iAgGNE9jOTA9ZUOKowSxffKr6TSHhvFUUQy7A1JW9VKm7H1
xcvaYSV7mwS6JWIu50KLzx4qP7+OCvR17ghGXfZzUfoE42Wjv+n15Y6For2ap+FFecAExsYQa48V
89G6uyAczd03TUWWTKX7hGwND+nSOtv0HjjjGXBzhB1vWuZ9UVDtsTbQIJU6Q3/WgcgPZbZ1EBLr
umqOvfiYi7szYaA+CFr+Jq3S9lOfHZNJ5VR2ycjohLAK0rQCe+BJwp8x5h2oL3MtJEWdnXqPxNro
kU4yDdk/xpH0WoBDM66naUBdzrBzMgluqtzkJ2fBGvoNjuuEuZ4eTA9OwDLbYssR8GcLt/+MJxo3
gdCWEquKvR/Df2fFzzf3CttMi3R9ADxLrm9lEbOoYW8NPbv6cPv4FR0uFt5k2WY06Fv4IfdRgo/K
re1Q76UXK0B/oCSdVeujmWB7196YXJlr1c8/soa4nrJ71pn28rLeQy/8MSwNcXLEPY7HzX/Ruh1E
Xe+yQlhhiWeDTAyeu/20nqcRBT2Qq9Bss18dKmwi6hdrdg5U2/TitmjW4Pjy2NS2UpsPfaMj3Crm
1wRiGNDcw6AofOqUpkvr2xu6UmRtuMwEFyJ4vPEFbiGNLYEfQX4HLFBX4210t4VJMB1ck1ZzAl5u
WtEaT04KiSxllYo4nJKqrvW1anAdDXW8C2wTFX75NiLYxztivLnsj234BkFChqE1A0kDYsk21kbl
Yk90KbYaQzOmKSJbGzAkKzR3X7fxianQ2UCn3RLXFF3dIet5ThWfMp4Ppp4eXSvdVDr7fKt/bPC0
xZZ/EnfrD385MTVMEZi7Oeoud3VlyuOEoRJJRhuXJ6JVcFSK6QBDVhvIzen7kHi1K4iO+8rwMI0e
KdF3W09aGKvccN+x1X/5mfylPPwXZPkXfgKwvSM0L9YWGeuxYS748fX/PH62KE7Kg1KI/WrYQlbP
qE038RhVqBY9BZHNwfQ5Iv+ADHAVqE4juUR3wdnq73czw/hmqCZCjJeJZAPWJSzYK1IuUEWSRwmc
fNHHg5tkuLEQZC73h1PtJRxLxgva0S+9MfNVkll7t8s//YQ0K3/4V5bdzhA1ydoEvWrdM4KyrU2d
OEz9WVjWaimWt7xQb3YnVhndI15WenPabXTM01NXYu+tpxyifk54XuFyG4wfgCihT8kn02aopEZs
t01qhz5b+mioUhxG+IxC2oYgwazrPlV15pJ4t8ITqoe9wJ3ccKsYffdkLiM+qgWwnu+QkzON177f
ktRBCqUHvmUonoq6erFNxIna/QUcLRTtPH9hFJCHV2Sf5WKwBUbTidMyf1zq8lFK8zW2l53viCtI
Ii1U5qktdC5gs8cY1eCDYHvvjnxJQ5evs/ttDiqAKOM9922KIKdk32IHGpQK6xhzz8WkM8TMVFWv
TqRCX9pm4rGazGc5rfS+fCL6IOVHK2/9qA5CkiPVdigXXoMipTzAa0M61qszfrRLdrHc5qjZ4rmt
65OZYOFu1YaIQV6MEfKg5w2ftqU+4NLR++WMYjrijGefaRGhVgvbRnnt9YlFOUUtXA/vvk3ThH+l
iuAelyk+3nKVDuJClLCMklx/7dDRBuTcYnGTkEaojrOYInY6L9S+ofZhA15m8SfvuelhmU5I+7mz
3dahDpvif7lP4oPxaI0lj9wlqKlbK1I1/9U2s/g8g+CYDNxtGfnY94v7vmKDGeagj2W3x3Suj295
wzFdTycBK+MgAu8Rq86vIdqz9OdvcDT4vL3nvGc9xzoHdayydl6Kztqe8wyTivcJHfIlHyAKyfu7
CXkNroIoXiHes1PhAAh9TjiG3ECeNK99xp39oVQi922GEicm5gAy/7LO4zXRMv4ag2ccwrcjfig/
O5TgG8P3t82cHk2LidIi6ZEqVKriVHL75+AVQ1IEphU4CmYgGz+JHyZNO4yEmoaLZ7x3DR5ok9Vk
+lH0/YUyuAgRlHExZ/7BHFnh8eTm0ehuTad6IXD1GI/5FajMCmHE9a2uNYPetcUb1xKSW3v0YQkO
xUAO74Vud2tTWgU51qLaJPPygeL5uaorkuYH87vyWSGSKcO7bvDCjA1Fhe9uB6i2m9EmTzTuXgHB
oGvDtXessYSg3tX23HfbpRbcA6RahwOPLkxgzIcXUPSW+41NdU3IMY/NehdgOWos+G7L/Cl8hrRu
nYfD3UIrrfZqZcsKaBWahNR8ye3sHl+bvDOs+uSG3WqTLdZ4fUl4IxTa8sTeNoY35eb5bko7nAGu
WKGyOSajD8tJItKXA0sWkkQRTDNOxLIezoWFj7s2/y2x/ybsk5uykTZUydRDaE++KjHa5ZQP7aGf
56vfllDoArINhhScVHGfIMfPS7cJFuPXaUccFw7vWrW0207rjp7y38z6kvRcQmPD9KnTuTdQuhxg
Ip/JJw+robbIhEBnUgmOCM0ZOOMylr5WedbKbDM39XqBlETv2j96M45rh8cQiegI3kMdHO7ov5AV
TQiJj6xCtvqniaApg7xFXMT4K5S38u8YpUQfX3xTncexjzzgWXTfpJEanl6EpnviVGXs1REq5/p4
XDpDvOM8oe43h8cBHj7pFM26jZO3SZW3wMyOiLGOS07VlaoiNMwavytEycjjmkEyypAxOc+tSROZ
M0KpzPJ7GCxs0HgAWG27CVpMYACmnJ+8xfWgqj10bfo4+hWuwP5V4PWKME1xXTcF4hqXMWYgP2DX
fGjzWiB/DvFSuSMMar3jYJQeAYSzh977NTfKVeAGJ6rwU5IXu0WmTdSV+FlKwFKmxqQcf1F8IHOI
J3ZMXfH3ZYzybS6MZ1wJ1Oxuc14S8/d/hJ3XctxK1qXfZe4RAZPIBC7mprwlq4qeNwjKwXuPp58P
PDP/9KE6pDjqCpZaIZUBMnfuvda3WmYWwOTSd3obgJj6u7GyWsp7PDZhXz57jnVElSfJS1+YUNYW
RmrcFMRFX6fh0cdH2KbwTmlmU3E2p4CG4CIkfg3u/EHZ4xEfOeGrMaaCxNCQ50VQffyXIK8dopoP
fdLjdypfGAjej5X2Dc0bpxJUSe5LhzM9cN0bMquPvlbfC/REkyt++G+A0dKFNtJ3K3Xcp5YJ7XXY
yi5+NdCeghLmOlAmOUxD/S1kg0cwHh5l0jtrdOLeEl6TuUu1PKKSQrbig+x+iUuuzNB0H31ZUFI1
W7tmfy1MRk+GaH/ANXwupUXBE5o6taTcJB160Bh7RlvX31zG9ForVrUor203/GQgctYBxFTTCKZu
Ri1aBcPpcmebwy36jFmfDwFiVEe9pIBsyWvCyzbc5lg6TmG4xNDslAhcSDAmCTR/y6j+B7dkbx1x
g2vbLMCp4hCeQL+mZJPRim1CTHkR0EcSjXOuE32L2TZaAN1N1rnRhoeKYXbPiWqn+8WDLBOLujxJ
kQTBp+pDdmtnjFZmZ9aLUqc9iMBwxWu/ZVmOUrAqblaSkz3rMUYGtBN1Kl94ibaiDVuvjBhUpvfN
VSizooJEKZJdAorg/FzELnAK356FLfIuj1lVuIoLirAMj+lYQRDPT7ZbvA9Fj6VQp1qfDHIMlMa8
1iFOyGUynNaVuR5jFtW48X/IFn22B1eWeItLW0rOmz7aQrz3jKVtB1NcTRmfxDddcwBulNZslScE
88Y1xmJhcoLhvguXddK8d93Mg4/ZmExBOZs3FsnvhfpWKnEOpX1XlbxNX5Pl1uz07xin51Wmi6km
IZCQVpQN4arp6CgCNqNANMRBD8NnG2QxU2WTt5lwvWnosReeJZecYXep3v9k5Yeo4V8NwwU1lDKz
4LjoT0l88DVm2j4dL1w00cThq5+4+QEQoQFujTNTmR2LRI7xY2H5TK/R2RSUwl55P2S1tpG+Shcz
L3ej17I+N4QvLVqkVBsjard56PiroWnjVTpAMPPLuz51X5vQCFZowmvCL9fkJzfwbp1pVSHdT7AM
7mtrmVYRMhAjeAxdEa8jMp0zm0/d03RUOPGcKuqQcE6uoIf6YKrXOU00N4O9QLGlQfBQ9BPpeqH6
qR4TTvxHNpdNYCcPGhFSW0OfbTtTq11rwIzb0AjpNmHVEsWjRUPrGJYEZE6ZmazjssYFF8l+1yqu
hVDlFac+8S3u+o6ETFFwGIwDwnMZTetedGLwlzv9lQLeXVu+/aPKJpI7Ox9/SGDczECMu6bmNsCY
QixU2yKHFwUKuwQ2oOb4EOWq+8womA73dBc8ijtGc4fCSbU7NvdiObojzLT5bOeN9yJjvEy4pHWg
HijWdkM+k4kITaXhYydoYCCDt1eAbGCANr5apEbHaNUAVWZqe0qrxQCFZ6HqJntBqtjSWoUS1QUC
4V8ToH0Zp3UfvA1IzQ+xQWIS9fYyUoW/9txpOqK/posRJ5w4XOsjsHJjaYvxLUzydEHfaSBte8Ta
MuZHqa0aowq2WdJyCfs2PHxhRXCxguQJhxwTDiv2tyji29PggKhAmuhF66aAoQTQY8ZAYuxhQFtd
ZGpPi8IwrW2JxXmv1dDKS4aFT045bTpl3mlTkv5iZdrA1REf0UAMiJ+VPXn38fewInbEDPjTppnT
0DYHZj2ub/3zFLlPii8IwiBwqnNKPMktKS/Cr8ZXv3ReXeutHn6VALRP/9C44/IVv76Gz/dRGDpa
cXbjU1cG6R5mOS3lOHfWhWrCo6DdiuQgJE7My8tnU6VXP+iMZcXftTSKUrv/fEBHn+yDGPoY9tsF
8nD5xOioWMPHqs6Mv2nSlTaXQj4dMljzp24S9sXEhwxsKn7Vo+ldq4lMUGTNb5LEGJY4fq3T58MU
qQipbL7JPPEw1slSQV9BZ1ZOL/XEObHPVPao0W6QhLZ+uBeE2tX3ei4Yba/B9utMI2CoGExX7/3s
lXHv4Zu4tr27Bws/3lUe2KusfqUgQ6DfSfNJq5S3+3waW2a5BTvPethOYq8bbDKm1TOhAKuiNpFd
l7tRJgbtUQilYww8WBbDufMS4nOatjhlYw+eTbh7VEPoVrG3vDXx0YXpqOZjAbPqaGEL3TnlDuhq
xXZAy5AqvDcsElpg6izs0uqOaI9tVrfsrS5B1wAkae+MSVxdYWtnP8MElw9DfDbqfoYx+gYzB0c/
u7kHHsHyXgMPCkocJ/qqiDqowyFn5Dpw/MfCA7c81dnHqCOU7xxMScCJpzudOK8DXdOO+VfgHHFL
IHglWGtBGhy4ek1dRJSWV8K5Hw0poRa07NZ4GAw2rmqI1nZYi01uIrsZtACp3QA7JDdpQ7RWQr0X
KfI0YGlGbtRtXS2CfObQInfL1L1vZ34hIxPsqznKJrdR7haE2C0XTY1ezkGRWQzlKq4sdGbI19c4
B3IG4kNMRKIvvrdaTsqQ6SV3/f/85Ke1u6fo+Of3LSuZ9plkiVT5kByTFEu3pSf1S09PMzaa6Ac0
38euWSIrcI4xSJg1y/oMl6na3SSRl4BwT2454od1XzaEm3lTCHwjEFtXtttRVjQLwdKMESnhHH24
G2kMsPMjYpt5oz0wHVJQ2NYGxuRpYL44HoLSkOk1p89wWQHwvWBaKfbc9TpimMfSa/KLqAsaTjPj
3o8eB18p/qUQMH/Omync/KpXwEaFPaA1zQv+TI0uApz6WuMUdU4burTuQK9VAMU+4EI6JLNNagjv
orjm/88D0vZasnG9YRg3quZM2YOQ8bXoELHRHG33owwGwiUaO3z06BKSnkPDBs/YymsnBMbDi23k
rOly8DYutCX6RUZ2T3rFOqj0djPoiTrjASbmHlzybopT2K4wIEoaQPwYS/mTAPcjDsRxp6y0f3YG
qFTFKEZw/VP/bNvaG2hYGHdjF+6hlFUrh/PA05iPM2GueXF7Q1uXiJq3TuylLwgoZSyQM+qDWFp2
RThKBJslFi4Ok5ki7lpXe7a7mEmebf2O00ftduOyYhiBJWGEkdGTIM9vHbsaxGE0wm+MOm08KY8p
juGNK2ZC/sEsGa/35CM3VhltPr+eePieWkNwMcP0UudefWcmJNrTQtMfLBaNlVbF+SXoz75CkgYC
rcT3Ac9ppCjdMbn3p9MoimzbayZS8eHZxfj0kLWMUXy8ybtB0ElRWjysaOBjGuy9+5psso2XaS76
Owd0Q5/U69a30V21Wno1q/44oHjmOJIxE/TUWbAdDeGTDz/uNqJVIhLA/KAu0p6MkNenDKDpuq5t
B5E4fD0cZ7zxvSxWYDINJuT/zwCqSy4z23GOdTB7MwvzQVfIWaa63gF4wjvaSrkdaNLvLRflIdox
Y/R6fL/ojVwCEHajPz25eM63uhzUkb5Bt6li6u8CW0biWO7SJrhzEnV4liJ79brYerDHGIuZhtPV
c830VDpFdhqGzVQEa7sDwNvcm08cC+vkNElr2Ppa5x4yR7i40LMGEkM/XGyvwFMhJaw+jsiIIleV
V7O2zMfYCkHWtce8gfxjzJhQZSuTZCatQApEPFLAydhc2zqtBo8pNZKaMb+LS/MBfX28/TQ9FRlq
HUE216fft2tUfR+A4spNk2YaZqbAGqttR7IoRltjdpUyymwmhRJfcAnkCamYrl9sCdjRmKrKy0z2
3Eij48Nt6AG4Lj0ozQoitp7iYMrJPsFVURyuS2bRsxtJtvF9lkdqN4x0xKeW8lMk1R4KXwWEtKKB
gRJZ3yk5d9NS1EJd2dnMtON83c+MBZPD2FIqwz18PkXFtK/gTV5tuxhOKi27c6bnwYkG5BKRp+fr
zcvY2ePZL8r5U/P0E/acZFOaOeoHpw9XZoMERssY3ogx6HEU8w3j9O22SdB2R1wSa6A+wXOeQ5BJ
fZg5bWj5z+ag/eJC5IXOMgnfT/oTWC59Q05fevWQPII3Go1nkpb35ahvvQEFd5Wo+GEI73s9J64i
UcgzZzT9KZVdtoUEyqmhBgMHOxyCJ1jEm0GA3pnZ9UPtc1mZ8TCe6Kn0+4RCB7GiRR9j5k1x4NkQ
2s1K1IN5nYTlb9w2iZcNSl5wzW36rLc2Mui+2ViVTVvJqIYD1nBtw8T63ptNXbTqrA3j0l+fjKW2
rHcVjSjdDuIXh1hMbZjGs8oJntR8fCGENLG4nSCKg50uB14fp6S89Z6ISFE3eMU28W8Pvc4WlpqF
eevkeF8Ao2OLopvd5lDJHHejE9u66nRsl2XNNRHlgPOq5sOsVH6vWc1uCvi4uumbr4MUlAQ2MEyw
5D5s/W013+QBMQI02Gq1ExCDL6mzB/h6HJlT3ZVwczmKauIATuyWFNRDWs/R0u5ohydx0z9mrgU6
KfyYar1+QVCJzrMFwJYqnD65RCkWEsSE7RjBS9Jsu4aWghg2vC/r/MmmwUfsse2ixM+UwHdnhMH5
86dQ8OXR5pBRET41IsyOOs2QFZKS9J36/4WG0mlk0teMAg6fXSJ46+jUstT6MWSDhaNN8WGA4vHQ
ZrXiSk9oyqK3bjLorTRu7sqkqtgeRhfWDeRnfxDNXVs45t0gQHp77mxUI2PnIWBRn9qKCQTk/l1D
k3YhyWS9yXrEsZK1IITqtIUpbmCEiLz0g/ylU+p99HS6c7eBXqL8jBjkWR0TBihx+2Ok2fwDnHKd
+QHpbwIlopMYQHgKVoQ82mkithAb1EEl+cc/6+m8qDZ+PuwzVuRFGcJ7s3FHrlvlyAfcG1AirPA5
tTWb4YS1EwzxVnIU/mF0owj4oXPXWnF+yvMGsQlCFLq0JWCdWcri5j+92LW31tQ5K6ergaga5PCG
afmY0a1f561F6QvVAHlwH58+HwzhYd4eiXXrZdadCm+kVcbQ820qmFlVrWHdGQXyKFw1b2Nr628j
MrqlQsObVAVc3+hzQyS+q0fYd0kC5dLV6OtX8ILP4RhFH8IJtrKKt7Pi6ebAM3gaJLJwqK8Pn8+m
2R05hPnj5zMY1EDj66eiqvpFVdUlR+ksZU5ZMG0MsvKxJamQBgt+sYCezFU1kiHhjJjS3Llm8hPj
nIqALA6cZqjpUgdtVnHsRGc+VXSXBZ3TkxvI6dxHsX4uE+ksUVM0K9pKMcP8JH60A/3Sho74SULy
ioMs5s+rK7XxI2ppr9LW2SC6wY9bEgzAh1DxIcwPGZKI44BwH0tVhTzcrI6fP4G7pEgIB+C1/D5R
Vrn1JqHa/UK5pwnzF+ad7wxAvQvblnfwAsc7Z0bzAkBPn0lR3nnog4bBbm6vwaJF98AM1H7q68dx
fuYgBFi4ou62+oxa0uPpB23A/Nk2x9kpEchdpML4JSlAGQE6Ke9EE5BJwmB/1CC2D5pQr84YP1FW
Y+dClhIKXbuOhs7QIEKzmLqCl8E8gDTQVarV3tEJkvYW9N03exY1h6IixsGK9ePnQzz/pIlZIoR0
em25DczliVGFMmt7Z2e69VQlWrgaJ93effL2SUCJVikC910SkWs9DuXeg7jJ5NDlBkpTe4dPxDh9
HiCMhvlSXJQ5/P+pkmzTiuzHUY9OVmcPtxF8iN7gaKxTsFR62FzjpIl3kRNFW90zkBwO+UdmIxId
IXZcndB+6RkGLozBFm/DmKziJoR64uXGoTStbuWahv02GBmCtL69GqNh33VcB4w0nG5uuLUbzBz+
vVuP/jmS3VJnFnj/+ZA6nP9l5NLy7LSfsXLJVc+M9gq1rlw1jnHPFXiiUB3v9DKmu0f62TedQbee
0KeLY+iPn6Vp1ijgD8SFaRMsK003D+hI0pn+T6c/Hd9UW/0lCeszXiJPRj/P9j/+9/9SJuIxJXWD
RAfb5lHNWXn/kZck+6xL2riiZvWMZjcWaXch6g+t9dDcOj1pblrrtVstdPZ+Yr7DZ9+pOun2YZbF
R8bp12Q+6IV+YDAQ42v7/09zPe84wBc/suKgSld8FH3prmw5yqOoYvc+dZh9wi2290PGdL9xixgj
iB+fP3/SW5fiO7S5Ra2yO2hTxPEiIzuVs9+NAvN7xaa6DfPWXUG4AGJotI8e+nrgV5lz8RRMsQDK
4jLVnmL0lCmrt5bVvbd0xLFpQuupQ4O2NpnmGawQ5ywqrFUyRM5fUj6/plEJS1iGMgTVpoD6oX+J
u+6ryQsiG5gBtEFnZ4v24LrGLxoCGrYPHI1/zhIx5y/r31+mUJYuuEWllI6jfwk2bLEOc4AgRz7D
T/Idfv3CduLme15iYQoh39/G3g22gWjeiwYBsm3BvBy7dVUW/gtTCd+5TIx1D0VpWPtQJN+LOEGj
4CfuPrJJhzPd0r4W0xDPlcZfksHl/FH8+7Ur5dhKQoExLaV/5tH8x4XYR2mvGA10S7cxTj0fzoGT
c0CW/YWiGPBO4lqc7vm+LG3DZ2dBdS1exjxvzyMzvClik0sHUS1TyAU4CiptI6RtrDmVe4hcLiMZ
NW+eLEnIIoxvXSYBLjgxB4aC5PODIdyqoPyl18xCbETCy77RzGXqaXRQa/aeXIqJRkJ48aKyPmpT
4ZL/W7sosqyTMJX3LK1qneRyE6b0fi0aNGuqyI3bez0NV3yWbTnXyQUU5wLLK2cE3d6kte4xoI/O
wrA3Jmm755C4y00fwXmtcvyaupsQllB2GPMNrPN/vlqM31POpcH1YsL5INzGcb4kI9mxFSIBpaPr
Z302B8qtrcGqnx2mJ3vIl9MKq0q3MMvCPeUNZpVxSB/Muf/m4BEdtVc+7EB4YInoNJ6dNv7259dn
zVfrv64IKQ3pmA5wAstRZBH9e2nSsgLL/8RnVyLDOjsqv0563a6DoQS0NYOAgybzV1Xo/GB7bzdO
Zs067Ype+kxoHwq7W8uWQCkn7bz73J/dSWSufT6A7UMaMer57vNpkz+HsGUsE51TAwPz5jtvVWox
eB7AdACpcPdEPsfbVEzhndLVEYasc0eZ9bcwoN/WCykt03BIQTSERdTRl/AuyXWls2CHnPrTg2kY
0b30Svfcg7yLLiMC1p3n56csrr07sAF7ePP10Zr/2GBMHzgdXtH+cfMPyfUv38XvqWISsYXiG1G6
wPL0JTARrxr2Lmw6y5Zj11nTahe6JIINCww4HlFzrQViONHamPYuzv9VSW3YZG96iqkaynNxCqZx
OrUYd+4YO2TQg0KxrKQjzni+7fPc36RkUN4mM3EZZR3u72l4j9puWku08uw3oX0baoXGH3rbCt8k
JltFSEJDa+LP75XV+euF5yDqcEBF8g3o+m9vllTSHi0ww5c0BZHqd1q8pZsh7gMPxXSXF9bDUIPC
CGSXvFqu+8z4DptROKF07mk8kuZlzX39xCxQK2Wy2eTtTO8gsH6NxVgBBzUPma3qR2XqzWONiKe1
6uZOTtmGfG5rM4ii3eVkI704ZbKJWvGzqcLnXLr+Y2nkJNG4pGYbXrOWdfgzByT5LZMGEGSWwMFy
812dhxiC/dJAxU5GsKCiaHoT6LWOUXDqKm3neKilIEjNFmFRPap4lLDdAc+o5slTRb1qTZrLlP+I
NoJSLiIde8pkA7sMMyxNsA3uAuuZqB+GcVOLrilhtuT0akvZhwIacNeFQx7WJSN8YZCqzrVFPKRb
3VVWoe3w1uTHcYLI1M0hGVVgHvhCJeUxaB0xoomfFZHvpubZe3+07ke9M45toA+XzwemyDgjJ29Y
O8LTH9AuhfdtlR2DcdQf6tJ44fPpDxh/0FqFxLuktXGCM/bAGB/xRlHbl5QLb54G53uwcv5qStr0
YPVUrX4bVg/Vr26EJeqI1Lh8Pmij7x0A8fflBLRRTEe9EeKlkEdajOI1b7ziMNoD6mxyQt/HXH/R
Cxj9TTAAhwMlpPCrrc2pchiC1Jz9uopSVNEnBjO48uKS0eInDXME+Ej8otnnGVZFpAzK0zS8ILl8
FcL4yVE0+z7kaDgj4ZMCbp9xa/8tjsz+GvFFtWMYbPwm9SDhv+LLCkRWA9JWG2el7Y8menqWUw8S
EYuo7b1CJPo+0TLYFlo0Gyc1/SFS7TYhZXs9moV2JsJ+GzqBf7HSK7+M9Iq0p8MWpIvj/39o5qdA
llEJUDWBng0fktxQ70ZMnmWu0cRt+ta9Olr1sy+cs28/ucmzNz6r5DlCZ/H5q2xeLEke+vyLvCyb
xTl/jXMmVW9MkC3jtRvems9f1fDmN8vEPaV9DVm3y6uHmnSSvywan6Xcv3YrPjiXjZSZjiUUfdV/
71YgbOzAHtMMKbp2X0ms+gyQ5Lazjf7NYXpDS5j47rgzNqIakjN00oR9v4OEcqkK5w6XDB10Q+Tr
MJfjXjUGWctjbOOVCr5ZTu1fioikLF8vdTq3OLaNjAjxSo+GrW2rkzSt4c1G/8iUx1wUJZ8H50yF
ty1vbr7S3t2SOArAgc0uMtOG3oL9E3x5soTsdRQaCT14ue+EbNqdb5GpMuSVtbNhH96q1HuYmsii
SzQiMcn074bzzdE5+9YOykxim/i68nI8pXBEGS2YKZNchlhjHD4pxwqeXP+KfAvndkMb28QFJYcq
u3dbFAQZ/QXUGi16Q1v2Zz0c0tPIeF6Y6U9OtsNjnYaAPGMLFoLBwiYgNl3gdZb0KejxZgKBI/jM
o9UW03e8ue9d02Dqy6HqjG6A4oWh0rZKuvEd2SNIC61ly46SjKRV8FxtMb5L8BgbQNj6blhj66yW
nwfLzwdp4GaKe1ggf7tUvm4vrrKEaZuU6kpx+PpSd/GXt1AvqnbJMIbxpKc9i67/FUyCCC8CLMBo
XHIqTMQu6OiLFpbgn1/A78cEJIkO/7O5v232ui+nEp9jVm1oeJus0CvWug98XhEuoeb4OPoYVBD2
tJuiItgUJSuXo2Z8h1tj9nHLVW/6q45eMipwZw1KMYU1EiQvRIKbG5N0Ms1C/uF1Y3FDMbP78yv/
bXHiRbMkKde0bcqgr8epYIAsj72qXQJiAxwmod+FxLK0jm6jJ7CIawnGMzTZ5C+f2H8pRRVuB9fB
82GZylFfQhoBRWEva+H8WKD8KpR11lAu27H217FeABrSY7XLQDHtjdzeBwG+xbqmP1GDV1vqmuRe
4amqjOoad95Pz+nniPSRjIrKJHEa+foyGltGdNQPi05v1NazUD5zOKc4p3RosGccDd+JL3Q1+zk0
bUDwZr5bYTJx7q7tQyXQYv75w7Z/O5FJpZB56da8HQAG+3KZ0AwZUxECrnKpG5BqBP0xJONu0Y1+
u64Jv9nTEIrOjkcwqdMH16ETmE4qdaNXoa8+oenFnOGF9zyEhgohlACwaOn05BCGJSTrzKXrnjcY
dZYADMO11POYlQBTQoPyXq3NuIr2/WB8E4FZA/Hwa0IBlvjaSN8msntIOdQDeDkU9VTuS4RPaCdU
vR1HD4JwpZuUjnjC3YDSX+rBdoyd7uray4Kcn1er2zH40V80klrJskWRjEyh3f75IxTzrfyvTUFS
QkJncgSbqYOm89+bgt3VeLCdLFvKKLSWgYIVrBspJLigDi5hxrbQ0z0AQ8qSZmtx+8AYKyKVu8tu
UzuZC+qHcedqXXjtTYS4BnqXnXRjxOBVpJylhCi8GUkS3Ii8z4+mGdP87rroiXCYaKM77nTsOmy2
LmWjAZHDCDa5Tzs104fwFWuCu+69zIR+5zorw8Oy9BneXJUi3zH///h81kemS2SXVy5TNVOkK93Y
seaiSJ5jWX04E3+72X4/a6Cj0A36GNICs2Z+6WJELpN7urx48kDJozJ5avMGraFJu/3zaZYXOzv0
20vp9iTxaI691gDC7WWRyrUk6HqXdQBIEsix7xhvRKUf6zLHzprsE9XLO9+O+3ufbW9Ek4QO+Dql
en7pw9FfFHij8wj0B5K1Ye9PkMgjXTG0sv7yJo3fWjWSUxRLpzRtJRzx9fDdeVJmRWwxsSjEtA3i
pN/LUL6Odv7GxfHP/aHEeAvzblgJ7O9HX3rDgfRVtGoGX+yfr9Tf9wQJ1dBFnseJB6G7Pb/e/2i/
DFpehqxPHNa0ZOvadv5gRNTVYsLwVQeMDiOr2olh1I9BWr4VtnXuWBVetXY4eVP72rbjqZKDuI9p
9a3sriSEzBS08GFD0ogb96NNhGfd/8Qj77z/+bXbvzcKHEMKukZ8jJLz6ZcNVRLNggtgxDXWQqFk
1uhsQJ3exrIH9RYkwd1IFuBdRgbhPw+2X3FSmlDFDoAO0NoR1hVgElT3pmVVL7zT7lAy5sSlz9PQ
spHPTy7oo2PjC3CyBE9uZJSpxwngWQHu5UFP4LYPnlbeSc14q7zGvjUg0helWyX37tVGXPNCiHC+
kaZpoMmcmlXdcLsj0yF/zE9RZ7qPUHX7uzDPxm2ivZRJl+99uKXL2Krl1uqLdllkTgMkS5PXmJw4
P2yIW6WB/JdFS/52/KX9QF+IT5PrQXEU/nIp2LKCc+QlKF2A6GEqnWFd2oFgTO1CQgcVQ6DEMsoE
mNEKzS/LWn0sZ/p2Dftq6424TFpFNRPpZbAbI+Clc9dIm5rwYk2XRAOQqBldyFok/2/SU5gQlpva
3ZGUh/qf8CeEMMx8NbJz8toH3vg/D6OV9QRbXVuCtsnMTPu3JuLcUCpUlk0fOk9NRNMAUeqbCuEO
kJryQZA5jSKrS25lDzgRojRWLcZgEZCZI5TMcpkwWNtSuoB46HyXlGXnPKBEi2LVrHWKzXVsOpiI
iiDbBFpgnmFXsio0s5Mb8BvRQBNANULcsCf+ZaWw/stKYVG0s5NIizPZ13LR0TKP6QTLoTPbBEYr
QnPdmgSvhQMnK8UpjWka3rp1K9GBY24u2r48agXYYo2vC/iAMe28Ef3kFIP7a3rCQJSxNsUAXIrE
NFw0rn7i301XQVXUm3w0g6vC92pXU3RfmyyFaHX8B9DFcJHQ+dS5wgU5wfkC/HX6871s/L5jzs0+
m/8cmwVSfFn844Z4nxSlHhoaN7lKp/4WpY56K+eJSBC76pAW4exfiPdcZrCaEC8dKrR5B2UthrpF
NWS1Abz3Vq3//Mrk79sSu7jLi2NXggNmz7fNf6yQjE5w5pOksCz7aBt0aJfrRhtuNqGAR62DGgPL
5vb5W74q4GSFEmJ/UlNZhP5ZK6RBWmVi3eu+eT9g8AMcHl4MR/wqGBZC80vkJg4YPRo0phYVm9eh
LACkEZ10LuPGWFiT5t53upGfB6xny2BKp4+kYvbl1cmz2Wv6riGiZuE56Qfxc8PVmh9ULN/hVwVA
o/vnWA++o7LI7m34toT4ELyeeCsyKeD8FzXqgMx5quASHyD6VutAGjmdmq5CJeH45zxsvEXC0T8p
coMitW3fjbYM7+Bm7ItIMpT17zXD/9tZyfqt5CePRypb8EkwpvrtsMRN2LNHY0Wvx6rboen1JgJo
Ru1cQUjwQ/PsxG52SpG2OUNO92jSODwPOaBQEfb2Ql9XjikubdeDKCxLazdMK2TPcFayTm4Mwml+
WKXxwYI9UMUjd5wKH9WBU5lbplvFQx+v3Anj/KC31lMm0fAGrav/sHrSKMHWLt1Wb0+9ZGxncIQi
w5omWgokZOs0Il0nJnq3oiuNbV2mmKmGobjVfHw0btHr+jhjOcjsjMnDGRBPhA5lAuYB4QE6zYpw
JqH317p3UxR9Ci2i7tUrq3W/ly7VXFRU4tp7yBRL66T7gGkWbTffESEe+TjA5juF+riyFYM8r8u9
cw49HynIN5nGEoijbd9cRPdgQyfoleMut1udFjmheiRN48BumZick1mhSLtOLfr5KVJtd5sHWPpo
rM0yUHMZOpHAGKJDqICWgG6+Ctc15KJLmhf9JiU44RBDhUuZ/8Lg4kEGOjA7HUygUTfo8zFtPTtt
9jo2nnHGghIuewalW7K/p6Wk4XtPghmqg9zkL6vMgw0dlsWricBvRsksvGVgg/UcMtEUr8LEyA7t
FMN/qvVy0xWjvR0Q9W3p5YV3ZlbuuNjckzU/fIaODoJLwUqy8RBWdveYaTupo5QbgD49Vr71TbUE
Boh219IKPff/81Drxuufl5f/UoC5Jv/Z866ro1P7svDpcWVGdSc5VqYWwKEY92uTKMDiA1lgNfEO
dtQOz4yPH0lHAwM4MpXSyvJXTp11FaDTV1MNN8K2s6fQtw6B5RXfsCQTLocpxPaeGxMi6XzqEoX4
S8Vg/r5ou1IJ7lSbUZLJUfnfS2PkDbPwraiXqe4aG0fjoikqAsg8KoVVG7F0G5QSc/Red4u6YaRo
r8kghjvPhE+ijWQDakn0WWUgxgnTUQkSfoRk4fyT5vcaK4+R7MzCTM5lNkDn7BSDu2Fc1np6+/MX
YfyX0pwOgzWPIjn+Ooau//vdoCOxDQRcfBNBOJ4di2RvL6hCDq6gOQfXyfZVJqqrQpOLvxWyDn20
fefEsBVG49C6sbpaXRndDWCuloCvp/Vox4FDrUKU2Ox+r9yPNm5uQdBNd6icpkeZcLxyJAGH/M33
ehRYR2ji1jGGarBoGFsjSuWp9IqfGHWzo0xLuQ60sN1OQf6LLlt5qXRaiDCEyiJD7jv4J28000s0
VazwJJog7kDm5hjmNw7Mm0nT5Js9PPdtNuzs8v8Qdl47bmPZGn4iAszhVhJFKkuVXO4bwu2eZs6Z
T3++TXvmtO2GC/iHUKmqx5JILe691h9ae69JZoLWcfAKOWn9WE3Jphlbt9ORdhNumd8IONKgcVv4
Y8Evx1lhVAgVJ2fHR7bd0yRq4TYxij+0kQqrviDNGoIDmQfxcC8WW8OtNZRYOSr5Tqsd5dnayf0w
PyvicT0UHVqA8lzlS8ZdMoRVnxXpETPv4nmqkbsR4MCElNR6LJl1F8Pt4VMhKLpMik4pzCjXadC1
l5LOXrb8i7nEeCU2Yj5nqNC2eVwIy02ncWlgEXnvmOopGkiPQlXlxZgXQO1T8PnXlukL/qebYTSc
UzFHEq7OI6MnKeoxvrGSV72lQfj7q+1X/gVUTZk9oCWrbHlt++evTkxftlbxO9DVZjiMBYrLSftU
4/K5y9IirD0I9yPdzDrzFcY0zNkYOinCvKFTkQOUEx7wKaK/TWlgeTgWY/4lZZovy47xNWyMU8Yo
/W/JRoueVJg5wP+lKJ7aKpyJtZsgelBnd0jlejE1ejWQZH3GoH7aMEM1riRUqg8jre5WfkUxuxxl
c0APtz6M6m456llgolSWaVEZCd24NtWISVxCD3ODyitykyhJs56ovBlt67pdsJ0PnD80Q2gNFgPT
VtytFy76oz0GGsMZhkIbmfyBDxZvzi+9LD5mmgqMV5nniYn3j9/pCEOPpLe4YZd9+arlYb6XrIFh
DF0vmizFeFZEUHpZDu+93AzbyZyW83qIygiScfQY1Puk3ttGHPvmPoTE6N2AQ/SCchuvtX5sMWZV
ro5yDZER3FsTFSRFLEJjZ+AMUgtB3NHxzOiLFEk4EiDrdo2uaf6GMn8KclqrWZSaPnQp/c5ffxnq
HjJQUY27pH6KVpjKkxY9652AusIyntP8BQzzS5y/hNJ3LM1rELy0+uvUvNb6a5G9gVJ/zec3kGRv
jQRbD2+NT4X0BtCIbqQmH0ZM/3HlcdAuPpyo9AhncP7Ic9XZQdV+N/UMcw3a6y/9h20fVf5l38m4
04ACAv+DyZOzflX+scBWDJUmRApbSzEPRnMk5xJ2OB5JY36anKPGh6SfOHaYLcbnALo0yQntuZXO
5E0YJwJ0murSLgKTczGLq71Ct69BcR2KG7BtqLE3sCB9cG6Vc6vLe8OyerlPK5blbgcCVf0IAk4D
DjOPjsfKI9TI+M74TF5MlMkbZg8vbZfrBzUNzxJsYbwEzfpA4HN0C8sUVpeheKV6kGjIHWVh33KU
hqNFjmqA+w/XvECE3bZzDLITsLNTCjcJ22P9ZNbEZZ7D4FzJAhp2ywUTowvmDjOzEiQC2RVgD6dm
1968tt6onZz0VpvXebhZ6a0yb+NwK4hQMm9pdgdxdk/Ge2kJROM9t+6pde/yBzCnR5M/9EmAxJZO
ddXpkTkPeXqY5VPiPDr47ScHA+q01+ixBi3uF0ZG3IuNkWwqJQNG/wYFyZJDD41y+lClUWiWm9GD
M0gC15NRPGkrlOIJBBZeHE+29eAqw7ATeYRuPfT0kY0CcvodhXH/hsy4OzG+6XdrPRLWrMV3qb3p
GhkXNzj8eXxLu2sa3+LuCsKO3fG1J8+7v3Cs+kubCkAxTSzXHM/6igyXDedEexCkzSluTlF8kiIC
P45jcczGo4PZffIB0cn4ZbFkqQr0DoXmH1tJZkE/lqI8xA2jiXSc/tWofI7KFNvETh7dCVri8zz3
zTVoHd5OZjxDdSBYIyJcuBn7HitlnahTeirM/gilFE+tByzttYuuneLZcMg1tSBAoeMkk2VYHpFj
t1dmPftagXYUzQxdM7TQSGLL+Y+I9GhTSe1PScMAg28mWeCCWiuet3LMVWcyqX02vfG3v5dZWKPq
OYayxm4VK76NblXDbT0UEM9v8aCHXqe25mYu3xdWmgz86+wOpRlWZ/rV1OvsUz+1zaHNH7+/kf66
frbEzFqlSaIYisac5sePNWpJscvjsNwai/GSpIlz0qSFRFkEFfHI1hXixc5emhpGb0EC/dCyh8e5
eyZXYsqnZ9U0Xm3DSB8QuGODDa6W9i48DAP3PpwqmFYHtwhnIIxvPrg3Kb9scXnl3J50XSXIzfyl
Fbwg8yA4Bz+KqA+qV0wNiQwYm4SNYzC6eqvFO0Q2yyUwiWqB/HpVB+ZLSasyZLLnP+S4x8QmoLNT
6mbuJkgAfcew6XlN6gfr/F8ZY7xSJI8KUzhGM79sxm161mWfTyjs+6j3uqXhft6orxnUUVfXoVCm
eWXe8UfHuNAJ34x6wVsB5dfGIkydltRA2J6ItLRUONQdyQC1cPH94EL49VbPsIoGErNNGH72z2Or
xFpm9j4YDXQz9n2lCbnUCO3Q72UmzmjCrevc0y9kNe+OcpEgGy7nbSp8HdEFS6QEvRt13nij0uso
vQe8jsf8nDiB/KTOwWdE47eOEeRHH+2/3PxEiw+OKDMPU7Z+2nQwBQuXttHybSI3ATxwJtu2gScx
xBmib/C62kpMEw9GdypaSDlmPXtGrVenMrfmM1nefuM4MNuxQdqnI3fw33+ovzYhOfOOrcsKt22W
qepPs8AoJ8dhIicPVw1RYuvE3jpthClXajRwrfUm29jWku8bpVN3kUIkAixhVGkDs1hs26nfDLvF
8EnZddUAkzsiZKxxZuuCJaAYw9iIYvsB5k+UK7KbjxNVPNc0TowxoyeXNmyy7DdaOMM2UQLl2dQJ
Zh9mxlyqFDuYOxvF3orYovz+jZsWZeOHCR6Oi9QTFh+yxnfUEV3BfyxKMqhudqZA6xCqH1nFAR27
U78zGmHBXYVHjKLoBrO7o2VHUAz6gr2lK8krxsJfI2Vq/kK2eGzxsj63MiZGI5tLmrFYaKmd/meJ
gfcD4mN9Ez2LDVeGfJpCROVzk4/PeDQaw9ztKF2VW+l0nKIWK6ypqa5O2JPKkyOUmkWnoqt6DIqx
3EuzIN5HNR64mP8dbLuT71qmOS9SXSUbLU4UJDdJ8IKT1LhtoYod1t/qcpe4fbBJusIhyyogigeV
kc+XPfGRtxu7YNKs2xJJZItX9ZuFd6WSR7KwK6c9FitPWd1cRhnbnlnOax/yg/Nk1ua8TWj/fHBC
lH/5emvQqnRb0WiSsE3/8YTIOZnJCgzULYOF4dSXCYHrVkcnXN7ksfY16dF9o3yCQjy4RsDlZ2c4
dPz+qlCUf/m6GsxqUDnS+bD0n9vU+Kth5LakFWYe025ZQocEY4ia66NK7x+mxrJVIBvgcR5IzQFT
J9Bnh6U7DI4/OT4vtdurhGR2AqPmOYE3awKsnXABw4GYbYuyUSvyY5QOv2mLBelMw5n0ks9TdfoG
OTxp2tFYkRLbMhyhj4I4OGiKgKEcsJmfO4jb/pAdFMUHcIHCHiogzWFiTr1J8xaNWAHPbD299Ygh
Ki2PTKAl9jmpHFFwGJMffy0GLIzIBTiALjpA0lumQxMfbfK546NZH/X6OCxHtoe5LZCC/hRlp5i8
gP40hudMO4FWJIwKEFqvVQLlcs6Xs4XemKQrdLb5BSC4TfB3+eAUruuBn77YNhwS7mcUNjE//PE6
KtqkqmZ81aDWttPNQc58rZVjhNj/pk49eTmMUh50yqFjl/bf7aDt0x4DzyiI0zNKivKYmBnJE2EX
PyfBX3pU5xf6qfllfSRl2XwKVYvbY5AezTL+DLVRfzZJtthFVic/LbOh7Wpcxv2aFcWjOsPHLzZm
p36C/V3fy9Kq73Pr1H4U0xG2srG+h6H+kGcYl7ojMrDs3iSKpP2aJNVy62JJvkOAID/dqfTPuVVk
u6rIIBTl7KeWeJnsHb0PeKC8Wcwj8NxJdd8qulcVI7YLyiLrklidhehZN/d546BM7HFb01PjC+4k
wVYtTDon5GtuVuaGglBlw5a9exCy+TcRkc49yRuLZSrN6jIOHcQUhbGf+Gc27aAWvv7IZBIcERMU
EinJdbs1u9TCZcdpER2iIGxjVdtD68eJY0CNkmpDeVdy6a1bzPxrbFdfoWXjh6EGfCQfLR3/hfTI
ipH5GnRfWg/MwX+8FkotnKVwJrBZqS+6fNHgtMsCVn0RPg31JZAviXSJcMpQLrGC3FGgGmD57HPl
UjS4AV6q5lIrlzk78sXA/rm5DM1lji7Yx0/NRY0uEkqB6BLp574/J9Qn5gb9eeZxJpBl52k+FQij
55NtnebqO+QK4g+mlkeQDKKcgDk/fqsounIwFVFOKCrjCoqJgnegKCptLtDnPkVFCkRFIR2wrLzK
8ozWKyxP5Tsd+1nt25NvTv5iCJBWMlUH0ofU6SCvcGpcrw4Wx/po1LjF0GHnlnZM+UavSPoTgKWd
4Yt0lghuD89deDYrgSY8Q/+ulnOxwrbPcJZM+6yvmPIL0YQDobo5jtmXJr/gplLll3K84MOejm6M
PnK8xCP0ZDRXl4h6gN3KcLEHPNYujnGxY0f1FyvWz21maNgSj1jWn5WIXd+56c+hLo4d3ow8zgQU
i5d91qzTOJ8MPun5RIeHu9/w32pKKQXUVAoqpRRLL2pqGByopt8K6tiJUvq/grr8t5r+s6D+r5q2
o6dhqbkWVKppTtD8Wk1T3ATq/1XTbwWVaqpgEEH20FpQzX8rqM1yZO5BNQUSOj1N1FSqaR+ek7Wm
GtW5Dn8oqEslaqqxIl4Igrwo9hn0fOyzJ//Z8qnzkcPSytcBFH6a9v73d8yV6fRDueV+DaPAxMFN
46Yp//QV0xd2AI0dVNs6j1IEtpb6XORYfUZTZZ0QNiZXVnBkPRAf7NfZhO+IyuCjF9aHEOj0G8tJ
DduUCnmvNpctrgKEechTRh8npJJmQ7jvlcjgioPn2hqmc5sjVOLkGTdsmZXGDR1c35ic6CdLmgLS
Bubx4tANqNIguDAIIxtUglgkD2W5M3MpelssKI8Z/eTrRx/FL0sYbjeGgh4MqzyaAD/zLylyTZ10
hLnIw+4bZnMHitDFMbp6JyyIZjX8dqkhetoNZxZnAla6d1ZE835s9sm8t/V9oO8LHEGkvbMiYK6I
YUbhZTirY8rde/ATwax4Te/J5MatYI43QdymHal4hePZiCVXNA6kWS9UvcHxoMOlqpernompMWtw
1y7YM3sMSQGhqVGEAI/IQBJiSRj0anO/LHt85JRlH3cC7AeUFTWxi6Ybym7G2KJ3Y9ktmQ+sCDA+
s3cDa3kNzvCO2wEwZAGc6AwJ3aWrrMd4cgFmR6B03Nxx4a8Nyb4D497Ek6naV8n+hbEjngyas7dV
8s32cwrxzxtTr0+9CW+HFV3jgYZd3izQz167HtlVKYaX4IBpePnsTYaXkhKI0PC/CMW2CzsDT6sF
lNqbE2+pPSgBoE+8wd6DzsaCYD8r+1HZG/2+LPck/WJMDODgEQ8IEsUl1zKq3KB3yYEEySd8kzpn
Z2Lgpe0aHLq6HTZzTH3beqcMBPcILKZAlCOLJ4fYTXJXwgyLeE9dYIC7vaJr9mG2Z3w/4XCp79HI
SToWZQLscsmpA1HhEXGecLGswIy/KDyGr/0KEvnoYY69Zyne3HuOgluIJym4g3qR6uk9sZievWJW
aR4TeuMBZ4WEcx3/BFfIisLcj8RemfhD7Fm6XpNwP+LAk++Tbl+E+4qMRdONTTflKukF4hVs0S0b
Jz/4fbtew+RFAAkfmAZYcQIZpnvmriHabwWq97hxY82VRjfUaNjizr4HbYJ7gUA9IrLBCWbvwFd2
9pa6l539xEXi7AeuEy6Jxuu5NrhacB6gPHjJtEFBQ6UsiWQxvGb+jmr2AHSt0fAyLh8unFkgWiFN
HtQsh+BrnPZqT669KfFm0u+4RhLGVF5v7wGV1qY5Z+9NrKn7fVHu8bZTIwEZ/jX1yXKl3i0sN6xc
p3dxQaHXDBAfsoQEEm7kLSmxuw/KlKjIP1VsxiUoBClSGpOTnzoSyZxPUjPTCUzEAkBEX1fkCxOS
OEnbFL/prk7P69Nx7Xx/pGj6RBBPXj2hrem3dmtsVGMM3+q2Di6DiqtKhtfSuy4GWZ1JnBKuB6TB
SJZxYqzaHCZO9azhGtxk8xPmuqdlCqPrysY3oj48luGugM/FpCWy3L7t7I1hSp/tVO3vvZMUz1o2
H3t9efn9J6H8SkIh4kgoJeGdQ9pnlfjj+pBM2TBLcA/emiqhe6mlcIvVgtEzDfM1Fj+tT6n4osNU
A6l+jCKot8eSwVYugKlTrB4GYZiFtuNgZgKW4xfoLeAQ9n4Kz9cQsPDjig5WhYnIgQyHPdoHNcaD
UcBejuZyXGwCvI9jdgJ9dhr6k6wJOOyk6rMVnslSBL1zzutz6whkxSWeLklxaZHNVftwugTjRTIF
0uwarwizazNcg/Rqp02E5Z8lwV+cVOk8shPfwZeVqlMQnsJIINOP/XAcmWgQi50fI/XQM9doNxjK
oPSyu4PBO3RwChUo4U/UAng92oaAyduLDtIkUJoHJT7m5oFcClqCYMpOWNENvEESlfsTRtt9f1o0
gYr5Q427zVlfznJ9TCD8kMYMGegMoukC4uIiCfemy++vAoaEP38hOPeQY2lIGbZm0Ar78SrAOE7S
81whcorsSdkLE2IbfYV+R+1Dy27jQ0dyFuZX8cGeBYL5UFkHzBvs5IjFwNQel/ZYBMdWORJEUBen
YTy1BbMtNMC7LDkv4wmFO6hI9kvQxp3tVqAOL4t6BlV96UOBpsYIU2Co6bsIzCs0Ea6AbOyirkeH
hQ1x2NWVTYzkbBRsf6or+xjQVlf2MX11Hasrui3QrOikCxgY8Ih1l9vyNytG5QJmYizZ0Shsci9m
dNEaccz0c7AeYUIBR8FPqanMh0U+/efZQqJWO235yAm8I3R9Tp6JtlU3GFCq98WoPlWcVE0sY6Xq
zBrWYa3Kg+XMMjZyRGtAss/OCjW/yCumUfQFhlGgG5nqCLTmZUqvrGNFKJZ5yc1Ll14TNhMpKdqX
Ir3G5iU0sRMSeATZxTYu5gopuYqc1xFzwYtqXJbhMq2YjYtm0UdC1fYdk3UGdXYhf6SzziheVUSv
pUBUnufgBMbglCkCQXOysZGOTwRZm8ZRY7TERGlFXh4Xwi6kQ4rOXjsY/YGgr/gTbHawtn/9hc5M
7k+9X+GMS2NR83TNQ9zw+4uaFua/XNT00Qwka0JX87Owt1bMQZfI7yNFB7rDdsbqhShyXFXDHQYZ
QKt3If48LD1GmHM7UhtC9u0h9qNun7sjvtytO+cuw3Sg6O7UupouYKywaEXqbiq5+YqSZGN84FYQ
GtZziUmuhSG5hL2VS7AgaAy3M8R6czAEJn7s3IXHnTvCpVmw1nAXBg6FG6EZwbWPoGACobUdoCkM
pvY7hngHMMFz9K3qbGsZwhAe2lsF660VIYb4oQDkI6na2emukwWaFZVEqCISTbcgwjd1secDS+2O
TOuYCRHgMbrEATExBbPt4ulb8SSmzLbbrlAg28SwlV1BtrVdwLgPxCtC28WiAGgrCFtHqtJh2OVi
/0qwJFATd4Bxnbhz4jrOznJ2Jfz6eZfrO0xstBke+S4rdzGxh8kuYV8TcIfe5hgViVCcLWIu0umL
eWsXm8C3yeAgB5LzKkSvO73e4bIeQTDAKl/Z4f+ER6+KrZ6100OXYBuwrIAKNLdu8ZaqsDMY9bik
AEPy0maX7nzGGZz5iNzQIIpIgPRSQA4O0xNsbEC9oljc1sD13e0Nt+0EuoXIVRcTW2XFDLUrFujs
XRy7uBqxuQMK4YwoqFv4Ubuu2A1s2JmKQSF0MPRABrNtZHEUYoNZHAsL0i2B0DuHBnVKMusuGQRa
eVeTSWcIlBK/4rLcWSk7KyLU3WkUxxGobjO6/XpkFdiqvBIMMnlVAs0KZqUxJ52Jqe3iUQUS/hIn
MsXFjww9tq64juUqg2vhkje4MgrtyoW7OFYC/YolcW1nhyNnpe8KfZfpO33eEQzfdbuG/GyahZxX
zm6AJG+r0JXZjBhvyltn+GDA8y+sN+5urM9QJZoKg7OfrQcmeRmMREXJbpmWtMO35AAPSj4n5DKu
iDD2IakUu1zFr1cQsRbmAlPgLQG5OF6pedEogMuIhNFI7KVYicoCqOCbYj/Xe43od7Y3ex2de/Ad
bYbnnicvGHR68+JZplfHvoHKp/LzmHhpgZbWc0Q+qUBUfQeKO0DnqTMOZnTUo2OhJw57DQkXdbXG
nKlQDqBSDmF3SLtD3CFD9yMy6nk7jp/ie9b5leLPNOAzfww8MAdeRiNc80LeSCkQRB6eqKCV90a3
J+QLG9jYTdM9MHgjvC1tPwbf0bceWGid844WBQqjPTovhDBE9oeDw1Uo9MMyHTGpg0DANGTNYe79
06qkmqsst8oGLUug2tgzydHzpJXRc9Bo7jCOuY8+PkKWYsuuZWgsT1pFe5esRwhZOwjo0Wba8oBC
WHq2TAcRgY2XDiHNbBz0dGWMbv9/yAYSdyzr3bHe0/497/m/eV/C97p/V8J3bQXZd9j+rs6/n6Ts
k6m/9csnrXmzdYFAf7N4HLyCaH51jln0SObXNnvN5lfMmy39BbQt9KKXKHxJwhd7ec7CF6N4tlbY
1lM0CiTjk6Y/2vTJ0JGYkwqFwXdV5mSNx6b9nM4SETFl8J/EjItX8j79BpXPHSI7Aoq+S7ZZpjtP
v7+V/guvA3kGZFvHRAXO3PmnTYI8tBjKBmLaXFg3vcKZYz3MGTlLZYYgoByRQU6z+iZXJkmynaGc
6jr53DjcWQk30nYjKyRZwVK1Ja2MRKU0eZ8xPNrZJPPhVACbHRf/RtXoKQR4+yelSM0sc/nRZwtL
MSc95cYkP9anWn7cWHitkmYcOVCObPJ8JHQflh3bz/M0GZuOgV0WJG+lMrL/aop/HugzsOVc1KVW
NoM6sg4l2ZlQxfDYdJL9YiOk3mRDQ/FHBrzDTtk32ip/bdCAflCZVm3tTxe4qSooLhQmoZByf/pc
J1MNUrlZuMBrmwWKkHKVVjsfwvwIJueQ0wF3KEsClKtvCHG7dnzyqwEVC1CugkwcKVdAp6VwpWZJ
w/eChVYotvYULKCTB7UWLGpWkoqyRbmKpu/lagj2lKtuxbdyRcUq6Z7Gfj/5WiVqFcgMPwHVIVwr
VhB+r1XCzgTn4Zi2HR6buJRZ0Xk9lBIyucCte0Q49izd+igqPtjFWL8OLjW4JrBkDFtlgKqJ3/9j
np0SKd9hiVqRBVeZxww6w7lF4Hee7fuAbogOSTW/x82CvM+iy0cIEY7l9nJaD32TQZZK0nFb40vo
N3Y83oIaNUqbqfqXTlW2FWa3O30paRpBBIMaiTcN34e/okzYwf3vqfX5pmmCbYlhuLv+goDOvyd1
JkQnifetU5A10ZNrYxPUfio4bWSZzOh53x2MyLd5Mr05YfK1bI3EXZI5eO5HleSYeIGTZLBvDFPq
2zyZ90GFKJ8mcvGqFpJ+6geRQ90UxauMYOxifzVbRvklLYw/yOr+EvRz/hWZ+XmAA/PawD+eERee
qgLlh+Qslo/BAWLATn1VWrV+OG3R/G3gybBJdXjEqYFHPzKc1q26vPqoDfGrLw2iPEq9EL4zstR+
ViDJTL6lDo7QdlRUNtCQszcMOMsb0um+dBfoN86uppOcudzBm8atVuQTGcK0iwQayLuXuMYua7+M
+wmBhiYw0A2jX5p6ZupZzp4kOz1Fx+dpjWfPApnpJSvGyO9XSAY3Rh9ARyNWfhx9o/S1Fe3oIx2q
R38p/XL0p9IfyJ0fxTEe/a70w9HXQ79CXlT6auhnJV8Vbw79cUVkeOrkKdWMwQMuZuQDoIZtsxuW
FmbjaRj5Np4ze2rj5aZnzF5qevGKIfK7FU3k26VAFfnD6KMV70amhnKwU0sfQ5Nq9OdSgPFrhl1U
KZDwJ7yJ0JcGXwt9Z/CV0MfubkIiE/pDKB6EhgcCXWBBMERPD/sNwhJ2Ze1BJcoSj5gHkNoEmQvM
BHgV+7Hfj9G+j1hCfEAeW+8qP1ZHrGu498umYymq87MlQpZZWTHUKgblHWJNOU8Jz0jy7lmB5Vbg
xuzjA2Q/m1aCI1C3xM9w0EhQGePcNxCgHZMakn6qEtnUQDX5A2fMU2sG8TXqSPubrUW5ReFnhywt
7FDnazUP3ZkhcHiJFm5HVelE7/I4coIiwljrTum2gYK94yC3wxa3V/NmI9A81m3H9NwZ0tfQzr6K
/w3M27cwuKwbkkRizgp2zL3sYJE86EfVqIiMZvxc5XJ7ks0vijB6zzqbeJiQQrBEM3FJc6h9Dg3p
LyTJ3Z/wKe9jLn3FbG95KlP+W72v0juGw9Lt97f5len04wduiMJpML7RIO6vTKl/FFCLWKDM7mU+
ztQc/N6Yo2OHGgMLzPgZz5ytzHCmbpzlUxnGFV2epGNzEg0ISOOU3C4ECLVmaj5agvmtjFq8pw2c
4QYjYAsWDRcjlUhV7LTggyH32p368XUzedPxc2CZzxxuVb3843VHnMwKHTkyFt3CUnIO9e2Uw4mU
tLo+Yo85YXaWHJLYHJ4QfDieUr7CGtAfpJ9KH0zAVLEm/fG12HQbDPjeusJt3RQU2X+8FiWdFj0d
UwlvT1TbWVSVF7OKv8IatvdGphWEw+POHDsdLcOMBF+M73NmMKi2GVSszNVEExn2fYqFkLVscCpW
8QJszUNiGjF75sX53GX6w26c6gOhPMu5X1+8cHLAZxFTaPUX4kgXFllbTFq4HZdArrchvrLIy6R5
Z8u1slOQtUD7F4TpUVdp+XDoNRoGkUnM+PqL0kDfE+fWU0Wk5l4ZLPO4DFpdbKTS2SVFXuBYHLKv
EKYXmjggO2lvfbz8RX6Psa9bqztpI5Sa9VGvjO/l2Hae2ZF1VpoJVizKfOjLFCUwjWUJz9JTXQ7B
qdMHqyG2mWEZeevMrzMHS2P6dZv1YSHn7VG29ggrc/u5LJ2p9MJKkl2YTgbZX5VxJqi7gJaYsgVq
sTZfn5vnpNphKhDtFmG/PZUmWmwIWq4dNco1sQMMiWeTlK9Ii+41VvPbsBlIoEGDeV+f69XSuTGQ
l9r/PpHQ7IGobBEEY3fkJ9OkCGwqrcL7ZA6kWTgiczCrdMOSljSjZWIiYlUPOSeJnHhZaN5ly52t
b69Ngiw80pT6jl8/kY9TgJiHUWnXKb2vB2X3omikYA6ljQbf+E9c0ATLljA7NXE6+aMjWxt8XrRd
MQ/sXA1lwPeWyZWmCevpzgu1riTzhNwEKyPZlyJ2nKD0G+GiP+eBRiMlgZGXmUh9U4mIS+GWSsoj
CZG9qjLbdFibmG3ybo6jtZtUmsg9jFrscrlNppb80tpNeC80SX3TnS+6YeavOT7sYRxofqq30XE0
Zlrm4hF8ne+Pqrx2qL5D/U05b+V49NVdZR+qahndosVIpFO74YSdXn/qCSc45Zjxk4m0OEyNs00L
e/oPrHSYHjrdfFhSVldqKH3Ck+OSRwlxXMGgQXpsA4Yw+pweSceRcRnH9ZsQ8uZP2YGN1872dY4T
qPx50V1tFiTrT/WcLzu71o2tmUkdfEJFR6FudAq6J1J+owa5p4TNZBfOL5YM3xoXinvn4HdjmgtB
WGZbwnpm+1Sy/Ry0cjz2YTge2fF+f6T203gsHC5i9q7ccHm3j6GrlofdK18lvdWPCDDnx7fns/Yy
BqVzXn9an59pFNpxR3wPIxYrYL/bOdl8jxHNHxWV+/hsIpfmzvZwLAurfwVSdqjVwTENByJKF3kh
uSPDmXoTi2fj9dmIgKpMQddRd2hSLNJAvBl1HFwtjDO/Hdph2RdS2LBrNVrkGzMUkzpAe6dJgV8s
NIxlShsUzokI9GqwJubX5q0e8vbiyGyDylH2cb3j/aiflkDngzPVTtjjW8e6Pqw/9PLfpA4ZB3nG
dc0PdbH8H5XFS7L5cz1H+avEJJYbuf3eYJ5Rk495yCWIlOwok7B2TlgnJMNmfWopVf28Hvr4j3q0
cSav9SHare75Y4cgo4UpWIgEOyIYTk5ffT/Y4kfbIdmpTvXR66elPnV1+VcvnIa5Mgu3JYzVNYWG
f2xsYpjy+ra63cP+gpQQ1zq0bjLmQwm3dhOR5qYzKwXGPmECdqSFhw4a8ga2WnWXiUqPM0ZarKT/
Y9VS/VRrFRdOErXnlCy8Y1DXzwwpWjcX4j67GPHObiWMqDU2xnkE68HhH/QXlbxBnRTDi1MkMR1V
RVznsjZvEHCE0NsU2staiDFK3S+nlIC940LqpaEZMyqlhEmGeLQeQnVkVTtrCy1O65MtxYVPgC4c
JqkxLnqhaseiHF5tpWPYZljY8bCJ2+JGsJysNXjVXspNXprqW5Xnn2oTiWrUqSl974AtWKUjOpsw
Qyvb5ih3Q7nV8SvdESdF+G4X0KzsbEwdSUVh7VLKzcaJ5QKdulYj4Khrt++yfhf1GD9URoj0m4DF
bsoyVKH9eKJbYe3KaT5qOSGFAfFT16Eayqukp+HVgpaqbLt42y9S5UZ0nfaB0yJIG6GRJRasSRg4
lh8lMWHyGLkRNsy0bj305NttIHUT7GAs28kOG3GniDq/zPOvuvguJIaTQ+OpCp8k7PYWGjl56qws
mKBEsMDD5E9r0v+D2lv/POgm9Jlwjt7q+BBUnI35/xg7r+XGlSyL/srEfc8eeDMxtx9Ab0RRvqpe
EFUqVcKbhMfXzwLrTl/TE90TwWDIUhQJJE6es/fanouoLsnmn3ciD5VY2bm3cjkHDlJWCXHK1ZJ6
npJ+OZeKGWMQzjajUAP65doC37lPVnaQpONXP44iolmb6CqZfPixsI+VPYSPaMfPegNOWhe9vQWc
O17GJYBhmuZx7XVkjXuzdgjdmnwBbxwgAVrF1hj7ej25jO0TnI93aZIf9Lyb6Er3H75gM2ZVCdjo
RQzete6jbkrmjokVMgMHWQBDdTMmUADSjgBA3ZLxE1kHDJMWT3QRNeET4vxvWpq432xZAMuWRHb3
PnmWS5qP5fXe2SBoaF2PxAyOkQYP2i+/N8o6lxCGPmVhj9LAgaeCpG5lIEbnDSbwBR4q6IB/3FVD
6Z6SCqkOoDJnY0vzfXas6skaLfOgm6TPlYTp7ODeeKcuFi4HtfE46pjmytjFh4f/f0+9KYO0YTL8
r+v0/8NVAywOwJ4HNparyF8V2qSvOV7bkUYWYZO4RMrY85Jqa82fjl5cMtHqTiYUzhW/S2Kwj8lY
dxmSwKZhkzXd1UnyhTDgblX3/lPZGF80qFH/pg6+aYz/XAf7FMKGozto4nDPLEKxP9TBc5yaoYv1
Y0WVzGRGZBfHLjjYQuyb7N1eRiuJGIJ36d7hqO9PhkH8KXp/3x6be3QKm4l2AchC9vLgUIlyope7
TjMSI2NSs1Z4EfN1pT9KpCiZh6ZKUfTneUnsVzxanCnJ98IOIbCZQ0COQryBa/rd80M9GPtlAFMn
zJ8MAzvo4Lz6mXOOUh3bvg/hqXYjJizVtJKVDysQnzRNBtRgWuQnO8+BBDE1xg478rTRK4Sm9L3d
qPgU+RmzY5sjENg8elwItvWLHo7vWTVpewTF5tEKYfkPU+GzTQeFBs7i6V8fGcY/F/A8Q4cF13Qw
XVHD//lVL/W59bhq5OzLcvhbbvbFnGQMPwR1CbMd21R4fc36reuLioVhbi6cc/4uMgvGe1lGhvHo
68F2o5wEF2XkxYfIidydVibNNfenF90CpWNLPdfw7mvRpcvq6FJltRv863/EMf+6E/FoBIFochZj
s8Gu7s//iF5k5BqkbrGqRt16Hl7G2fwR+3b+lJjEtblFnN5Vsbh25TtlZ3q+3Rk62+iiCvW9M3j9
tW5/pGMBq4CQsXHUyQ2DHBPSqlcTCg5/MNbukhM2xCWADFzNbhkjuTJbIsJmUOVGARYczoA09M/E
B2rP9JnZTgAk+jZ118hjGdEzssBmUhWekpwkIzp/KCOy9gd+8WHb9JW+qabIuOQNsVOm9pNAZ9Ye
BfXA1T134/i5lNmuLKenJk/PrehL5Cbx+Erg/QZvvPuSD+lnYYtr3Mj++Ubu6MMfZLw2/6bXov8z
nMjTsCa7rgWgFjfkP81aPGlJQQToCj0pvHfXXG7+7RbDoGccpJZbrraTte3FVrO2o0DmtpvF1gRH
2pIFutxcNg7pPkdxiaJhM3u7NN3bap+ne4g/3AwsfApR856g+qjB+L833b0349DcO8nBdffwSn13
HyYH4e65Rd4+Tg+Jt+eCPq4zj6piX3j7ihhzjS7tvtP21IecYdzcZq/x2w0q271o9q6/67K97+/E
7WYYuyjc9f1yg47Q3W59tOPmz1vD2eKp5Abk2WcXJLctE3hAnJu+nsjJHTX/Qc/al0im+XluqnXZ
7+rbrSh33KpyV/NYzra53TvzlluVdmMQxTaRyp7VfJ/2LlGJtzPlP9/H/5If5fXnktr8/b/5/L2s
JkXeRPuXT/+++ygvX/OP5r+X3/rHT/35d/7+XGJPyP/lj9zF76psyh/tX3/qT4/LX//t2a2/tl//
9MmmaON2eug+wEF9NF3W3p4D/8fyk//fb/7Hx+1Rnqfq49df3uFdtsujSehwv/z2rSXeQ9cZlvzn
Hx//t28ur8SvvxzeP7Kvxfd/+o2Pr0376y9CN/8GaxVX7TJYdFhlWEiHj9u3DOtvdMEMcDVImFFz
L27colRt9OsvjvM3PDJ8C4gjjSxjUTcT83X7Fg/IjFlbPFN0fsA5/fK/z+1P7+Hv7+l/kM51LeFz
NL/+chv8/H71tC149MREYMrTbFqFTDT+vPwlwAj82G5AVVWV9xBZ3p0/WenZQyHfR0mx8e3usarS
7xkA0lM4tcVFzQbDaNjfA4OCM1cnb2l9uGdbw245pvVT7SlnleQVK5aW/Tug6l/aXjxhVIQ0JiyD
dA4G7Dctzh8u934O4XOuGhQHo7GbHSjI3ZSoABhn/dlCSTM42bMlkLk4bgn41RqyB50EuEInAtEZ
mGwA90oC8lqe6fPlz53xoycv3YHiUQxiPg2q+TTFuBr+cEz89rr/8XWGAP7nCw1PnDaXy8vNW+rB
ZPsrgi7pah+iueGsW15znI74LH6/k4XFZrV3Dr9/aVrsGMxXLLjUSxDw7XP4KuE6cjISNP/xAGJs
rLPn2IxDTRLyMr8dT3lijqeKMv7nR7ev3T5tK9S/ABhIGl5+5PaNLlsP0HnvazK0rlWp1L3eHEUY
J1d/ubt92cxw1wPq+Tb22uc21OaHppfaA7vlAm1STpAX2MvM7Fv0l1a0MkmhOtm542/zqvcf/LRo
Vv5cxl8KpH/+IngGo/RpmhFn41HQL1acx8d4DJud5/ef9BihXuq1FD8jgyegwEQZxP/4XFtCm6xR
/1G3uc56LnD1xwhZihltVSOrwibP2gdXy8Yd3mJ1bhKOEAuv1EZ6iDpvX5O+JEKodo4THeNz6Ghs
n5aPOENhmIxoTY2eJ6cV2LVu6YrUwkYAd2oEDmA0hFblA7EGBMHneByP6XJnlMRqbAgBd/KfX+2Z
kW0pG9/qpi9oxSflRkdoQIj7SPT87c6mPbBRoSDgHOrPyUot/Q93vS1Qi04/u5cpULOVEPmbGVMb
Ci1RXzTjOY508akt5mFvsl/d3r6sE2Lfen39NkEV2yfmR9Km2rqb2+J1JpwCUTuiolFzildRhxm6
MBTX8/KpbzBO1JteHZTt6Ff0D+dMMo1UxNbsUohTT5JF6a5qksc+V+3T7Ut5zjgEBj/2peUn8ANC
HIa1pjeMCRM2cI+hUYyPQ+JhUvZq7/Dza8RU3cuBdOzlJ6LlLon4B+gIT+vbL6gsxuSczJLMz/hF
WRkGpKXHMdazdZePw8/PWiqpozmFb8rTsPSlci5PWUizpGLrsVZRB7uJP2x3XXvVSOa6Exr1/WzZ
l9ASuL27LtrcPiXm0bncPhKCB48UoZh+jW4+kRSC41SfsJdXRAAvH8pBwBtk3pYQfJoHemzg5TKG
ll3wGKONk+VI3Q0uyl/uwlDw4qiWzits5yCPIkH0MBtRZdfRMYu/tGXinLQ+LlSgdHlvdBL/6IS3
kT2FjcakViZzNzq+OIXPUE9zdtxkLM+DHxTCs9ax7OzH3PbP0pHNg+6plU4CwjHxBdvimACOiRSd
Y0WvlhSlgjJVfx302L2YqQXLV/XawcvLd0r6RViPhWaQiXyxiwguXKS1WE5a70TmRAI9JrfZ0MUO
MX6O1RWnCbRxGdw+1CeTJsYY5VvpYejO++zREtoqHqvykpddvab2JKFaj0gocft5DUJABNbgToce
Cudg6y/CbrZJ10yfJ9hGvZPJVeaJ5hzatQ2YRiPT1OAUgPibXBSXqVXkm+GlIKw0aCWGPyZf97iv
3DNcZ6whxB4xgRN7QBvliqAI+4mADOO+RpSR0T6go9CPbNfQyI2IWu7Yv7DbY76ZS/OxGjz9cTTw
5TQIiwEOxIexRNsaVRaNL/8x4Vx7Td20YA3oL1JIOGGsqOtmPKbztTEYRQ06SO4hTdcuwbshTiiI
1b4RZLoDj1aSXNw0BLFV7SZKjH0UV/F6LJlxTUZ/9gT0/3jIiRbQq3GHd/7djK2PMsk0NLDYfAU5
SChK7pVbL46ViJcthD6UT6j4ScReswk1D2GfRxvNdpE+xmV68Ofx3c9r/QoA+rNfOs0esiLDDKft
DxFw9P3PVk4/usPJ7gpaIEk80XGmOVYKh9TAmDgG2mHP2nLHSbDiUM2QhLIQ6n4XvoWRtW6YOzwr
VqQ6a9DsRNo9bY3pFRjpG2OGGLWjj8M9Wg6PdHYwBerbsXEafKB0Yb2UPOQicTFtWca3evKBSTN+
QnJC+8pP+m+WwMKN4eLKqRE/3+4KpP9hm6/8cDqLrRtW8d0Ncee2DZy7eWBb3hjWWz2N83PiOUdv
TBGLNsNThtYgk12yicbJXlHn1CeaVuM1j2NjLybxKGa10wtrenCGnfBy/RwuiD1LdPuI6/sQVFrL
+x31cD1JSoXrgxWu1i+hYUfoS0fvLsfdvMEAN8KD6okwXJg/OnsI4Ubf8MqRON9k5V1ZYIlM1PAe
Kpe2KXtMvQg/K8e02Pp4+qmPd1WTz9dyicVm5ssIug+P5Oa4gTvMpb2apylm5qAR8JkNJDSO6BdU
MM+hfTIkRrDMLodVt2yim+VuqkiDMquYPYg13U+l67BSjhdAl+JQu0O/TUwLK4yvgV9ys2kPMqUL
MiuKnqeYcEiJB2rs3Ad82tGEpjQkw7eNEg7ZOIBggY2G/6mffBCcMxhMrVIQ5Mr2PbONz2Cko9Xk
FBbzETFvQgbVe1ro1cowQSwQcFlZlX0o06xaC9VEj57dfRuNaqaSIZkWmxAN9XMFuv1Uek9alTl3
SeN+HZqYwPqkpi1tsPkdaFjhweystZZnCCnd7tp2jE4sM00wiPFXTHP0dnrcnfV6fg1HPDFji593
HhaRcj/ojyHFRNem39NIj+96z17H1sS4PPXT4eTqBOs49OE6vcXa3gK1SBGageem7zd7P2LkJddw
hDTJaDWePkVwIujJArfIkg472XbKwBoFLuEHa6FjnIU0At5jjMotCDh5hCVHWVtMQU7K6WaKened
1wjitLp992OYa5F6s6L5UieDv2YsjFVQ03FsvkMST1aRHK012XTyRMbROSoMzqxKuaieZbHR0Bfo
NitTbg7GqvVK69xyQhR5yBLEYUa8SUUaGezB1rJfJy8TJ1EXL7XVuEERTkFXjytDQlksdAkZKc7q
Jb45mMnaeiAoFy0ceeylV2X40hu6rw1RAwAtcNlgLHXH7Dk1J3zPkVGuJl2i/vBMJi9j+IPJSL77
OUmL9LfCQUJmT91jXFFXVBZxxOSSnqIxswLpyXAb2Y4MMreHbV3WiH47hj4rUdiI5l1EHKYParrW
62YT1t+GVF+JvvoyycY+mUlJ1tJEpF8E7DYIDRAFXuIWz37oHyfCr4MIRdLKcOcfpGqnJ0Vn/lSV
7hTENH7X1JjgJCmQbOIgEaQRa6Y3FROR5ZyNvK0+ktTc9kiL28on8245CXpJw4vDGxpmdRKx4BI+
1e+Omgsu1XG4uBAzCoag1gR5VksRCZCjGKhc8yShKdVHGCDmI5nhJMUvCYxuiW27ZTwy9OnKZ1Fc
p2PonZVwkfA66f5WVrRLbRFbW7AdyI/DuiOtZQjjpefzQBXuXUb2giTcCA+G/8YNi/TrGEXfPGzV
vn1fDdgXEVHVZNMnxbGKGO9YtfTQwtv9udenZm/G3fOk6okLbHjO/F7tb2zxxjFBO4u8+8nD1h3M
56R+D2AOEKC5XjgGpcr0jUeIDAOb/73TE6DLxZiIFUKUgy0ZbWs6KouoBdxnoIZBMOyYRA9zAqW+
Oe9pjeSrCoQx5fDwtZkG2qqR/YzkJN6TG1geRne6jqIQD6pBQO4Oj8VUrrUC6NFuGOagTub+OSx7
4l1l9MUrx5HOMUFoY27gr7VCpiiuaV4H1/oSkzkJONjbVcv6O3Robkw6sDG9GwLBrVmd6RDasPzP
GjGR2xjm2ArkCNdu815QKFqTK59Vaq9reuSvlojfgRfbO08WxdqdmE/1VvOp8kW9SSaSDAvRoVCt
+FfYnNKwDkqhDdAh9eapRCI1Jnr0UFrdyTM48OOWaJ5OqM+VamNMlLiTIJ/pkcjBSSdvt8tR3vXm
3VijRGrHejHl2/cwdPy7oR761dygSFMNF5WYwOQxn1/kWDjXznojKaB9+e0csxyXnGcrwcNCq4mM
kPiSNX6+aebiblJzs8mK4ji3rnHM88/GYOOJNa2vpkQLG4NflElqXVyEhmw7gEndIkiEK7+gEox3
mp/Wp4grBW89KdEDKcoimEYOmdbsBvRwqVrrkSW3mpaXj7VefZoM6Z20kGyPaqT6tAhAS+tkE2bo
r6JmKO8ZFLrDhwPu64ud+MfEkOd5yWAOoctu2yala9cK6+IUDB7ZtpMh0vJezFXevDUOQZ/CL98R
/Y4nmVjduQnT7lzai6VgpHTxUwTKAdeM8o4QgpowX4J6V6Hqs8OtRnDb+o0JjbUzpfLOYRgdS2fs
D6kWPgHXR2jn2T3diqopAl9gyYmXjaAYneiEGvqHBwH2CI20DwZiXjhhQKtI06737twQn2i4uwKj
t4k/3Ik88Qq8toIJy4JbV+HZ4wW52n3hBVHZCxDTjlx5U1/wlji71nW8g1W2T+x5Y1y02bMHxL92
Vc6CnHqgSs1+Y5RzdvbgKFKMKVIKY+8uXoAmoJe8daEN7bps6mgla+KlZps1WSpEG6qAYZUo7L2T
19mvwib0b3adq1QFbjG7picZduw5vWza9lmhQ/Tu8dWY0jhNUfUVkWnxLG11kaNsVmMZj1CeYK1a
mdjNqWVe0XfYa6PGdkyuwbbvHXUo2qw8dUbur8oaC5OTE03Qu3a2j0nlUrX+SDgZNXVGhkVtMm3h
0v4wCDfc5MVQHkoYL+eoy9dxg09Z84d5XaJ+Qn7W1LT1VXo2v/w89KWRO9e8xYhVmFG6ThsV3Ssz
1o+1JN11JF93r6cvTY77qCuzH52yALkv5yJ5PD7XYZuEDNUc/SR+vK2AJWHJeFFgfzsGlAJLn+ut
alW+kZH3SoCWTmqx25xaSGumgCkzx6GGRm5ZD5mlbrLJ+1Ia/fE27QwbzbwzBaIVNAcXvxjawGy6
Y2UwZG86LbwXHBa1tEkEjFDwtpUGDP876DgP4x6UW6f7ocgqeDRknQVqJA6nBlRKD3y0d6YouyPD
20Ax8g4Eg9vDhHVzaw50gbSmTjf1Ug+KDnZdn3qn251O/3mbhmUV3Cj+hPUma72O0XJa0gJl4Hh0
6dIWzoajIQhPiWZdGjmKFze0iqORZs9ZAcAtEM48rOwpV2sLFcWdloAtMTX8lpr3FGey2TtST5+G
cOkk5DAc1CLMKlOtXFspy3M+ow0YzYHjcUHypD1/XBrxqXALcSeZ7uOYniBvOmIClGATDRHUU/Ha
109Cx37SSnYCs0VCV1wSBNr4YJ2mQcIdUtkBMPRdZkj5QB6iuOqqmbd5bXyd9fbdELb2jbHYrrCJ
w8lT86Ec3RABrEg20Omrp7oeDlUrHVIZynzvmUX03CJWSUG+nW4FQQh3iKsAq0qmB3Iosjt7+f8n
BdFAIkDYsQnxEcm097eLlUVb7Fj709VYkkFC8zvGCY+N/lh9NlHaxJOpzloG5Cjp25Nqp+xcVg50
hObrUGYuj+1iy7P7cB+VVg/Qxh82obCsbRV2j0OW55gXNALdvHQ64Rx4Vg1oVoF6lZUZ0zi0Y+94
vZ0tBEkgZwqJYtbSft9Uhgy0KHbJRSLu47ZUgrz+aEqbAV7OhiW1nkuwgs/2Injw68MkqCR/npmV
OtVSwAp6TnU7cIp80YMzRtUsp91l1khOR4SsUrASU07HcHRK82GsTKKB51VbAkhu7ehoSIOuWVqu
uAg7PDKSWl9ULDAu9YNVsIjkvUN8akshPhVfO1pdXP8JbEKqZz1lohqOiqWGyfVVi8+iNpI7R5gJ
kpgePUsE7qBrizowU1rQfl9qp+mlrSHy90z15mllGtF0SuLMXzGm7VhH+5DnJtiZIOqRPm5LL0xj
8LcGLybEQQK1w1j/lDLxTEaGK5hrLr2mMvjZsiOOC9soEPe7sqqhkUwuULA2OsGG3iLsUneojfKT
ZjCkHrxxlcjSuOIPul3727TBOakPgQGeoaj9cAsY+YNCmY0kYN6BXsrcUDYLrZqD2UFgqYlGUapT
LBFwqF3Ym7KfTZndY8gnnwLdBTPZ1QhwkqnHunUgDLauWmznZMlJtxGnwU+itTfkI+hUzBka/WaI
BS76gFiEzsNQYRstJOpoJp2IptP3VHX+1ZnIiym7cVvrybx1E84irRJBiYgQPCIipjkXJ3rrX0Lh
Vsdcg5lriXDcg4J8z83qcxnT+/KVao9JYgZeWVmUgCFQjGFEA4cr0LCZ5iZRou2Sujl6FW6dlPzZ
wJlzpAC9xqIQ9+cBweozqsdVjIIWd6cBFWfB1BO34N2hTgM2kbMFKKMtHbweWLznrMLYntdZX4zU
tuy5D6ndnZntGkERIWhnxzrd3+5sBlr3pv/G66UFfleGa1uPprOxbJBvu+RuDum9dl6f8AL1nHQ9
B9oQzhhzUrkR0tGgsebGwQEKVjcDYXmexHoTpSQgGfQdaqjiVpQamKRm3wsa08m3tZiqNQIf3KyR
MQVy8kiXSsgeMbLZOIadKI+hFl5v2LIuxw+Fg4kiZUZ+2vfmJVc9JG6SFfeTORyrSgN2WCrvIHXq
g9iVNQb+pbjznBcQkHJjdTCLPYOgTc1ttvGApVzQ+YyItX/0035dqiJ+BBX72pS9F9zWrSlCEm/M
al9ztHNUu2D4ouxVT6x4R1dOnjvq/CYoM98msdhCCGO+/V40aTHcqcqw31vKCIrYaXjD5vRk9pes
6Ig3smK4JKHrrqSudwdpdsgybKdAKxLSqLP84liXik4mSp2luWPKgThV2V/TpHMJvn0vbP3Kvtq6
ui4D6YiZ02psDU4MjkuFkSHKk+9e1r6JKoRyPTaQx2q0G7mL6rC1NBJI2LyYzZDQAuKFcFyILeOE
zg5SvXPOLbtBkDuhWHTpl1gNClBH/ZgnOmNirguaCHtBIFKXvHQUpHS+JA3S2qCLHsVPZt7gYvEH
wD5Imo+0VTeMGspjq7nhSivwZg1Vk51goV6sUAG6LVvmFHEfYoSf0DWbwHzkkEOCEdOwmhjBHIkF
z3YuIkyu9Cv67eJutoCdzYZq0RGvdX3wHrRWaXvNwgqKoWjXae2T6VbsPuSPImweBbsYrJyZPq7a
KI/okqCvMp15N1kJlK0tyofETbynGe3uRstogsRoG+7c7Nh2FSCDKPzG8/T2jqPOnub129lL9Uus
EZaJZ/A+GZX2qmbbPtkDPUa/aNfjAMXIcpIEWE46BJkpv+ZZaMMe077MYeHh2JsPUfE8Y006++Di
SLSCHyegWvqJRYYYgcLsobWHfLbLyyxyCssx3Buu8pgoTVyJ9YiDKE7DbVZcb7UG8mLQmU44X11s
kQTAj5s0KzUU3F7yCDN8iCyQfcIqPh6l9EieKYUXiG6Zg7UTtvX469RFxEQ44tWdTedQobdnGQdh
nhZwHwRMIMRv887JvG8qzq+ViBeBrHYoOrZdXUjgWU/aAsW1U+K8Lhr6/zOGZ89pToNZ9gTfW91a
S5Ev6VWK2YOBbDykC0tUQzthVdjL2k7s+pVQc3+cMK1rFa21zOg2ZkYGgTmPhA4ImBtOCafdI70b
vXQeXcj6uTfRZUgAFQ86sn3iZZKg1PBGNZ67Hkx7F9Ueh5kxc7msi3hnDjW+ID/E6jjZ+apB37DO
XPC0C1s5INjR2ndeOQQU5QdnUimO6faVYNv5sXbHtZwy79xMXzujex4JlgsKNXWHMdXg+xA7vY9I
/RwV7OHYbNaMf+JPQK1TuJNOtmNaU56A6XSbIaX7pYvJC6owZfeHMn1I7d2M+ngTLUQdiit796FK
0oQaOhXrnmV3G/W0NAeTqMd+KQnjCs99lXftShIivhrYoZ+kpR4ta/IOOskUvMzpV8fxmk3Z44Wn
d1gGglDxO4c2zFrlqL2mxH9MHbpsFpJpJKJGTFewrVcDaufzCJd6HS1dffybCDq9CYCmaKEmzGNy
76d0wwsbHNU4F+EuYYKb9In34CX6CavPmLfqxZ6jGEF0RI7zMgCL9WLYKC/LVdC3zaWtcUBIwL8E
aQ4JR+xM0w19dJDO8Mn6WmMvSbLEdSx/VpRjedFnyLBTpasT4r6DphnzKlW6/lBhfRD1tKa1n5EO
GNvnvFMMfuNzw653JveRFY0MZVJO30QstXUle0LYXbqnaGzsDKBCb/h7kjA+DzobtLQIH1rK4ieL
0BeQ+N6zMb6Woqqg7yA0bcb+O+kXaq/Cplx3ftes6QWNR7966UQvN4oDYus4Q7xLESXcJ431RLb2
h2Zm9nEOu0NUSpMzTbrbsUJgb0mdSmcAEpYW/rh1S+qgrOpoolOEBnVUDIfYaXTUl/b3Sg7pWbZ9
YLp5ckyi+kMbzY++jB6MKs5g0HiPZIjQRJHtfC6lsdY7e7hIX4ERhI7Wl0AofcGwsKusaz7vNL2/
+FX2WtPCYqcSD0dtJPaQF3Q4jlqqHcTFapvvWMH0Y9+3UxCJQT4WDlZsu063ykHkaBdxu4+9cOfS
y711HfSOGZzlCFZpeyCMT2kHBTi16S3gdEMxBq4cs50Z2Sg0lJJbochcEI4DiLTGqKuWRF5X2xsM
wTBfeZA0wjz7oka0+qZtwI1oMQkBUK02NTK/B9WZRiDRGQS0w9rHLmHrmbSLe1IfzyMmzkDkgXRt
7auoFb3TUj1UdIODhtY9sVNZvs+Zox/1TCN/TAMA1ANZDnICj69idsPAsed+XxXoAf060ldK5caK
XA3wABb51KVbhCfZiwecBbTJpyhcPHXDqrBGNOFVlt61Bu/XYh5PWpqxTm30S59qbUqs32g81Z5x
Jm0LjQ5fT8IDk8SjGCY3EFzVheVLpn8dWy4Dch9z0JpNCnFEsXccrM69RwSTBVEkrZPdwl1xbBel
QUV2m1XxVLPic18ksCBjNBpazuWeVeisDVN8bxjFvWtWxuOQ+j8qGy94PcXMhtMMCkzIqA3ZO/JU
34f7XZYlXZDQDKR0+7vSaT+NDSQfS4k3f1yQIy7LYKKzAooQHlJZjZdExWuZ5OGBsPuP1oqZheft
0gJurMOtFkFkyVJ+23kko0MjvtGOyQta3nuabvpnRw1i1RnhyCsDCapIhjOvvrtBHTzsCGavl97/
m50hpCvmqgzmHo7pnIPJtm1FIaL0HABJccwnFIZT3ms7MQxP/JEamTBEGrdZ9OaMVANHlNORfJqt
6bLtzyMqeyTawW0HqGRirry0iiA3405j0UzBkcLqqCW20FQdSi0OaZwQ6h6OAvRjIgm78vC3Kjko
LgFPhOBVnyMHztxMT2vtJQA1stZhc5t2zWMc3nHpcmGYVk9xnAj4vFXyaCJgOsZeLfbzsGRDZ0n0
kDLKtRp9fihCbXvbM6lkKoEVA/MbQfwHw9Dbl3jSXou8LF7mnFD6iYYtM/YeyVn/oNzc3Ct7TlYp
O8zrrWrJRnuLsNM5pcYEgcRItX2sASeerQalhZne0bRrHlBW+MFguIfcNkOyaSBPpvhHrLdOqeGS
tkDqby6RiGzJqgUKZPRGdAFZ4HGFJ3chinwHTppbnYGOgzewxKNlwDHrehLgZAxHuCGTHJ2Fvxp1
knokm7ad2UmTNyI6D+Xo30d6RrAQ9fCO6alFSNXnXhJPkqjum5HIZD0bbXPMDaf8nMZrUXREOPbq
ATiIg/kdqm08ryOB+N1PspAtkvvJpiV3XdkVcUq9pIrBm7qMasr26mObwOjdLn8HI4d5bLC5Bn04
C7RaSXdnWWIKhspDhT4X2b0ZlgbXHMbpUwfLzR+TZJ+5ilZGyDJDi1y58VNh4MutRsxtBvUljgkj
DLSuzO+zeCoCbB4uE1EPZExZ2XvV1Pq9BCsShBWpGgtzn8bkWZRvjtnnhzCRV2vq572WbkNvGg4i
ib7cDJRNy+XC1L8bZQwNcok01Vk773C9H/uwZ2+xZCwO9PYDP+pKOhae/erXvb5ibLCdmdLCe4nS
l16w2axlN+54YchSWCQ5HW/TxuoLDWW5RoMhbdIV2a8OVp12vCc+YsMoIWJVLNCNOKT12CXHUwgg
kqu8E4xVGAGGTpLTrOias9vNtdRYV6qCelRNZ1Ub3UVb7HJNaBH1E9EqnpP9bInkUbReg6xbJ52k
0pJz1NjAAuPhR6+lw2NnYjeIsuKQdkbNGu+/eyisniRRmmsJN9Ii58ssUv9ZzIwc/oev82qOFQmT
6C8iggIK80p7o251S7ruhbhuMIX38Ov3gGZdbMQ+DCHNHSMDRdWXmSdD6ZAAszqFK3kafh/WgVwV
hPGWEfzCUcJIpdlFt6v6mCLHRV5qQCbgrtGZOgoN7AxMI4C108nqmeKoSiPTWTcZLtqQRoxZD3iP
AYG1OizTWlgVJzRaMlc5CI3BKXK+HlX63qLrt/3Djd9xebsENLs/UzCJt9xzOBep/onQ5901y0bW
TAh/D5mtXZQZjlcn62/2iHdQMIvyg4KaKTc1cKeMniN36ew0vkCluo00tyw9LY+C33ZQ19rd4f3H
jtqMIP/b9fdccOfHqX4qu1Ejwzm9VgE6ZT6AiEmWTR+Li/KHjmifQiG6TWnTftrEhkdHa8TZtMFL
VU4hfDo4mC8JDvUQ9I0D6acJzLJW+qnHDaKJhSGqW3SOMnja1106+n2d2rdV0mnaXNt3MSJua7Xn
DNTKHWcKtqkO9EFsuH8iBz9Lw2E7czJerLmdHT5n4Rj2/hmXYS+BOJLkBlpjMhQv6801fzqX6DH2
NMO8VnWBvTtCil7pLfSGL28srfxezZDabCMrbubQf4wjGVJrnuxzwxwx9xVSwWi2Lz3REqRshoan
tqYKY7LQHtc4W9ir7OZ1TCicGSvnaEj37DokKBxCoZte6+qrY1kpRccMfx1CHm5GqL+SkmEFriwE
Q6B8QQWrd4hLhNehf1NNgxmGXUqeeEhHgvGsAS91HVtK+q1kbWbHVNT1dh1/aANZdO4ReGdGKm+T
h8XNXkoMPd6Qt1QO26nFcVghKV7j0mLwpJH+DQqXswAH2UbT3Q2ozXhrpIP9wink1CYx3eqW+GWm
sMjGlJNiUOSnjADSORoa4FyddfY0leypbU0pPHCvQ6U1fmg148nKY3NfzngUR11EzFAi+2vthG+z
7LK9zkjlkMY6e1WIIIUnP4Zco/W2D6q91xp/QgYbhFbyjtQO4mdthikGXl3fD0RNN46pZ8SRzemW
2eTgujhsCQhXr24zWicGGc2xZTHdpN3gnZtsgdsk80sli/eSQUoaVtaFgcwip2ecbLpNoqngUc6i
vzIQv6QsJpehh7ZD4NvZBLmcXxrSOn6XqUdgupccr+Q+S2A+JOZDjO7XYUllRyIKz+RsXeR+m0XE
jTxK1Y16byVjxjzMDPm1Y7nM2vxp5Hq+4VejsbPo0leki/bgpaN1sLj7L1gVlvZT62Q5DfuWBurw
UFTFTipP31he1fKzCr91Ngclh1q+3ZiBH7bLA7mUc84080WOmEsQ+4uTcCbLr2xsLOVXbcmBxFCz
b0n1pvejeg4OUHgGpXuMadaOoAxYeZajg0BQ57dwsQLqJFrAAkevQuCVrTFs13vR6yi78+C+bLpl
g20HQ7k1VWyc23Y4DJqIPkfmKGTZDjgkqyn/c/g6GM5yrYaXa1+FPVu33hSkV2xFxTy776zKIbUt
DVcW30k08k6o7BfihbYfBoBwx5lCJ+GkF+IbFGcYfXfQqLPaTxG/Q80yvZut6i9plBIxXI6fZtfp
CNY8QDXOj88vyWPIf6wMsFfYAtwiuhZ0YiYheCbOobGNYA4G78iQJt4wHI63pRsWFz3B4bBuAaVk
bpR1EfMZQtcFefh1BmuKoN8i69jYV2b7NC93W5JihEjKR1uTXre/rUfAxuJ7tXs1XEVgK9+rkRKd
sPw6BuNrYUYRlRCLARzBkh2cfGtz9h4hIqeRpHjyBobKo6Y/lROY0D133jIpXhJkMp1Q7WKaAiqH
mhRT68Sj4wiZoPBBrQMzR9vqxBs2p4V0mSXWbBMOZszrh1bejVDg6Eq9+qfmdtpoZYd0XobGPi3U
kVt7ulqmxHCSqNeSUfa9j0ioF+wF90H3hz1FSACXC7oG2SqNH9CmIjl+mCgtAj4LzbXuNrlp+7gP
5Bsbr71sJu91KASo8gpuRoKNaLVJ2DKIQWOFGgXx+rSRuPMOupbjYl4k1YT7+RIS+t1OJR6oadkO
LNiTTUK4fwdhCLsfnkVoaI/Ro1o4YBAn0hQDG+/ZH4yVsfFNm8wpg9eqMP7Ihr1665rapmLU6rt0
VtyyhAJJ1+p/yrRnMEGXxBkrYXDxmlr5KdrTQYuvs8rzV2J1X7XINF7Y+Tr+6Fa/A7y6+9Aoou2k
d8xFWP43kqrha0v6laE0tKJZmnjL1TI75tgg+fGfQbuJg0l/bjyH9YV/HDy3k/8mZk4n4nKpjPRH
0xag3IU6pLWkTXPQvZMUGQ3XOkm6NEqok4r08dUo8Da7YDf88RHMQCEYNI2bXDPAOWuOdUQV1Gn8
5GlcZ06GYuqsidzbJ5X5z6iVf0ImjTsXywUMd2FfwYVY/hhUQF7dsj3LuHhr6DkDG2OOf7pcRAd8
O8zOphbdgQ53iwJra9hy/ggv83KJF68XzURPwRETA/6sM9GKw68ZcwK3z2/484YtRyaOGG437VvG
ric3HaDVgXzy8oTXiEVFnTWRTYqKZv+Nklb5UgZ/RB7aL1bN4mAsl860ihn7ewRQrnePbRjoh8pQ
wJMWvN160RQN3qau38OlvzEqyBFrIXSg1bgYMxr1LWvwTjhH6r3Z64w/lnU0rgVDpQohJe1d/M5U
wcMaX36CrjVsjJgqbC2f8AdaxcN0mZCV0Vsk2ZrHYE8Nad0kfebHtqNQJ2bYILSQVBvTi43XmtHF
qrvWn4XpHcypBk/IaIT2jgHrxAh8eXYA/euI7WMtme24xQfq2QjmXx5NKD0EFSvjBx1rfkzrwnEk
7nh0NN4xYV85X7vpK0a7X1oVSxw5hvXwTORXve4cGnr7iW42nMvTWPJ1JRySec1/NCYOjRxJBqzn
ZB96yzgYGLuw9EnrkQ0MIKwcFlKmZYfesJxdNtKpPVfMvkUJyB+tFGm+GpirsTq+KsnmU+W4Rkca
sagiKEsoS/OyENHmTiKAcQllOjwS9vDSC/nowvQNLIc4tVoHn7YlappgmMPYEk1+0Q7irlMz1wSo
ObMj77bMYKOLFsB00cQ+pDEMYT2FALNlhuf4Bwi/4pQwx/PT6p1dpjjg5aEiIAaGJVu8DN0Mt5mY
2cwzK2afvHlw66oBm05NR6ScrO8Wt+cHI91oPykQFgHV5lEwqussVbobJy/adWMy/CbC71x7VncY
ZPx4S6f/O8Tdj6GS3haZa+Tsp0ZaZqptkrQMOSCjrufuytOCl2qaIDk08mepeqoyAsv+PudzxOyy
wmUlg1cD2n4t059OzpZS2ADkhti4o3ZOTzp5KGGEsNV0vIcDKx7e2lD+M2uO+WZhRMJJYP2TqY/A
m9troYYAwKn91qISJf0yXUpc4+69pKkdUUCBGJsuy3Ma2QGZnr9uQ8RY13fcQN49SDjkzi47m0JR
I+PMdnjQa908Tcy5d6yVPvVE9rs7a7ARuTnwkrfpmSQNtZ9x5OwN6AdY0adfiAczhgqKRscRx4bw
RvdoJFgcF28y1ZHHnp2DoSqwA5F7aGyN0Xs95gQfXbFR4xgfOogxGELQM3iHj3sUTx2rICDuJpxp
7rXGu419aYMl2Dlw9hl3ZaXEU8PIVvFejThuGJh3v3fV4t70HOveepr2iIvu3cyk4bOv1w5RmDuH
gkQqB+1NKPPpI5JVza06g2aPSgasbvAg1/WhZiW2plFkEE9T+zlkTFg4MxFRHe1LZJh+1kzBzosC
/UZFsLFZLTgpPqob3D/rA6VQXvKYnWjSTjf+4szjDh/BMC6mOq0/rcb1qa2BpbPzziaymB4n9vbz
MNrbzXC133uryK4Rh/Zr3yIehiN1z8QGxNUEQACGoi9O68IvHJZmpOxrF2HJGd3iFrvU1ZiFC96x
n7AcuNQsePwMfbXeqM1MdgR19hzaluF3ISN3fdCDfRaSdSjQuy+fZy+XJUPFMwQhswu2idL4nRJX
vnsDNgT+HwmHXcs+xnl/D+rBvWZCNQdtoqzUVemws6CbbEOpptf1JBwrIEoasFBOk5esNY61NUg2
AIkOao23cA+3fjerZTirOu9um9oxmwDE1DkpiTRh4J5G2ujXirPSf9FXsOw5FIjYzImDQoy+2Y7x
BdMZNhtgMhWHo9kCFNtH1R1/QQTt0PtRWbH2zFX4nk/zcNb6pjlqLmvBQBWdEenGBz7ydmPY1U+d
OckuMVztHTleP3lZx7fQgiNOLTfbZe24m3JZnHKz+SXHST2tpjM3XpfrW2d2elYMRzvXyyUP3Wrb
R3N5ykpKkqswfPt8/Wb31YCcutwLn0NSgXClhV3/BlCTMWgKgEZ0bKxDDYJI02AIHqSubVbFhrru
m1nrwTl3K3HBTQ4kt52hv4f1DveTPLdpL89Tpzpgfbso9A7W4klrcYitx8qhUIc4xpIemhDL14/y
SuXHfNBdMMcGRpmR7DtntfJrwG4eZm4LL3fZ1879CVJPffXs+Muka+5BG5k+4vpqQZ8wS6mpwAZz
z8XkJrssY7cybP9S2D3tzanDVPBfl5Dm74sKzXjvxCUmnmXOUKu5rD4/XD/HKjHAZYkfk1ZCv8a0
8BqLsL4rwiylm083uy23nOLkMRuaH7b+q1ci/jnYFFEYZQGTDmKFb9oVJ/9g+FqGgKKDrkRJR08u
ZnX5PLGpHrR/VvJtlSOrKasPtpoaV7SxkL7svHXOfWuizbp9s+3rTlgkODLFYo1JQ5Oc9Vm1nK0z
lOPRTUHChd4c+EPVKhQSheBn4myJoeWmMP5e00Rkfock8W/mhW1C8HXy3vGjUMEYHGmQpK2lNy/J
ciGJ0xAJHOQuz+oEQg/zWahxxWlazKix5Zp7zHh/hMZwwgvCnREYHIKj5jswksKPkDZ9kxCFnpfX
OGE/s7oqlvGYbnfmpffE3pui7oPNxTZjO/KN9BM0wvrdmZhHRXqUv05xBtXMwsw2bLGKq1uZBfrr
0JTitU8EZHMMzI1rOGyhxuRmhm5yWz/SFOV29mC6J7d7AZFZPaJATS+WHVDRE/LoMqlx+F3jk4XL
0pkOUoRb8MbVPPQZMpYUhWuCrCcXGQ68f3QDZwPLTGlJdR4dIU88pLxkReVrHJhuHMk1HmDJ8Ime
JDToEHZOVL/kQ/MRcuCbEhodsNoTisEQooWt+tU64Qvq3r4Pi+a1sz0BLKz73Xk8V7FRIs4Hgq5x
B8tyTzMR99+/cAiDVgH4Wc++0+JTyszibUjD+DJoQ+GPiQ2nxcDz3iyZ2CbF2Ffqdrgzl1XUbNnS
1SDOOxdHYLTsXq3Zzs6Z5t7KYA5fVMZ899O7puckqcBIhvA8vPKXg3jhZiUgThJzm3iZ45le9Ks2
QdrGGW591efPLKHSoRfNk9BPRE9HVMErNPESQL9UhXzEqGT0WyADlKnmHfHdjpAJXO81tUDPTxhu
tlNdnCoR8Nuj4euKzfuwmNnfYjd5aI7rPoSyre06Y22DBHxamk1+miuOD1pN51Vk9ps13DS79Jbj
LuaR8GVY12icWvNs82jp2dRLP6/g5oLgAYq0HE9ED4POsPAbrIiltNTCa2RyUyysJScMeb+MbBHY
dR1XM49kYOIDLgnxvdpYcex+fhmy8O9EPIYjtwvkgqnu7vOlJj0EniYNCPQxW30Ly7uFD8j3DLMz
fR0kvYfFLBaOfCUYTFcAia+06sy3pva7biI7Ydu9SecjPt6evG1rfiiSKIf/pvP0rG19rV3QQARF
J6zwZL6OjsOpvE+uYjIGkpgUOmnIu+RNphfp2uquUEOPHJh+lamBAu4NE1HzJdIVC0KYNE9fMAsM
703SoPpfODCUHOeZrKzxrtJ1j0GoscwxsKNKYCgOI+FG/jXOvxUjYOShxVPTvxGrwklNocxcU49U
Kdq9UGUvCaaES2+VIWu/ByyIImMPuh0cso5zH3FKsRSHx4jyVfMlTLPw0jSCmAlOAqtqwcqxEpg7
vKOD71Vl++LCm34Jlktd4m6Gv4N2PiSUAkQt+P4CVNhusoKtJQvnvF6M5SMlZkJvIyqTL4v4w+lt
nMWd5ZGnpfhAhu0xiqa/BYNMwAExqqoX80UswAAyjACms+hbnEnn1bFoK2OTBxRPRIxAi/Ddaozi
zLGXIwqGt5293qrLrNnN0n0+G40fMVTatnByUGxD009dCFxBI/Q9RmiqVRJb7szZOFQyXroAnA8J
VY1QrP7GUHqkfQMnD3dOoLkT2wnt1GT1iGKY0a62LLVe6IjH2LDceNMwH9uY1mRrEhQfUHhVVGWD
Ht5omDg58S2+ES/IP9qEInN4hPqDeSLIRqD9y6NONnT2FSI7GEtEEu4A/vGu0H6kukGCzpiJArCq
JSmss8J5TQvAVn352s7RcW4oN42WTakNPomN8SYrrOSkyfxDlw1lAZ1VHUmrT5exwmlKfvMpo/qp
DWh8q9c0r1v7hPlheNbmcNTM+SIIqeBD1PwRlyC9CstaFP0uLNm+Ek/43cxldGEoB9zRopguiIic
p3HzPSi1h4E++kXpzk9ePM6NE+e9wVy8yUv91MeO/mQ+kPnxTOKlI7s3YGpikWhBb7OBe4lncs28
P+ZTppJlc8NQkYn677E29pHWnKKq0Q44gKwdySN1LKzg6bCuCeJWBh3Nv02gNbBS9A7qX9wSz1vs
ZOvcrU1MiPqy6BDM5Le8TTLsCB3rBSH3HYMRAqZ4WEEhF7zRJXHEdfe//taU6mtQzo1FS9g0Pacx
5Pb0CHHYWsrgon9Px4KIZ6desSITjSsAF0kjN48BS96Gp27+bksWO1toX/hRFPv13pnbiz67ASNf
ZW1dRICxzv/Bs1vuW9PBX1oxzJvt/jrH2tEt+vnCZO93bAJnLuXEFls1wW3qrXzTDdhN9BRUJZvJ
Az90x8eR2O7DJnMfHR7vkT3mwAiawzYF8aAZo7cusklL451RXoGU1Nf1sxiKP0mAx7sdsVplxtYW
ef9uT2rA0cYQTgobKHHNmdHqIB+2ddK+TssK/OkKwmj+O81NTJqFgYquO8y4I+cfAfFr15pjvekH
MHQRQV5CLuV3hIX8JIKs2FmGivb5SPXdROB3Y3bWdNYH9UvT0oxwXdRiYvOG1474qmtxDLJws4NA
t7QrXCiYennHqjt40OICWBhNV2AbqzMBAhBvlK2Yf2UpIdTK5eVe9YHfAbGqHB7s2m4o1M1bv4zS
9upMPNnaSOBIIWQdwn7Qjs1iDqxL6pnsPo/OeokoRe7RZYTzrmRo3FBFvil8uCmOtwP7XMyDC3Nh
pS/MIS8IPIi3cBbdK2dnf32B1wUVALqW6QSpS/KfNqlYYhIvJhBeSJ9ttx1BZ4CrOtbpOR+M/Enw
mRIXB6Rotay4nTtcErh1REYIDnljnLxMry5gw0uqxcnFs5P4OMbDxQUH+EKcifI96A4byotnTElL
BQ28zRsSmoPyreplLMautM06Sm3yfrNqcOvF0OFImM6w6KN/q6G0nh54M6iQ6sPS9uznbaT8tn8a
0XDXBS+EOAeb9Blqko3iWdKsdyl1l54fJmB+EbQjyLOWaK+hvWdB3LxP6NIz1X9DZsVI506yN9m2
XZXA8l3qUwhjGB5Jk+pfdLeRh8HpiZ4xFb9pDkV+U6G9uWXcnNfpqW5oOfDksdjE4i+A4h2i2PBN
w+y7NYPaL+tFMmGR2IXkGxnOtLpxUEK/6YteJcBtYTGfXzxssdiO+kefagSHcHzodHHrP/P+MRA4
uue2nd2HTNoUECJs8rrYJR3O2y4bLMp4iyTn+0QrLhUcVQD1GUVfXArb+/cjIXlYifRf07bVydfz
O2xSgauEz4Rs+/2YYb5JrK69MJNiNpzo/ZvWqPjW1cV3IiK81v4YbY4p1OLfSNgymZHR3DV7Mq4Y
gfdaQe7Addm2d6nExdI4+hWvbfMstUb3Rf1nqprwJeft9JKU2NM5oPhGE7RPidy1HS0oJDzCZCiX
BcYkzTiFbFiWwKI+68bdQeKbaqYErUoqeFJ28XWhWs4F6SCCiGz3bRsnboad/7peGAL/+xFTMoJE
PEhrg8m6N47R0DeGcvBMcyA/4Q/5kGUxnoMp/bMqNdJo/2RmBrdr0Wf75RIbNrahBP2MweAjAsZz
Moea2OtylJjTBv5VoOBkVUG9rSeOqK6T/irt6pvSQIFaC7sjntRGFDyFxyW+fzc0FgUrwowzeDST
8X2vTrD14taO4C3F1za34uZh/gszI9uly7BKtgRyZcmAQg+oh4R99tVL6mNgMS02i9a6DJIARFv7
GMpZE0envxXTYFImUeEZW82UDl8OyJAQQuuAxBgCq2knfuZe67zCqvodIdDsUiExEtngu7wSaAiD
4FsaGMm2IUrBvm9RXjPruXoy8SP+54rcwzxfreHSMMojoS2EqMym0w1eWamXP2cv3TbVGDx0Gp89
ztuUf+rJKXOAH3mNfpAKSxg5Ml6YjBc8i3QU4i2STRc/HfcdhJz4TsQdCRs+geqq7lBb4e+A1pWd
jf9nGzZG9Vazr9uFCLsAHoC16prWsJFGi/r89hurO2A6wlHRtr8zpIGSnawZzMMbVCVMCMJzHqT5
1Tl0y3r/r3lgEfP1/kTw6mONLroWG5XQBe1vt7lFNJ295WR7FTWmBVvffjqteVtgFMdp8AJCpCy+
zRRd7FR7TIs8pMVlh8sR966dovd0YdTvQXsoBIIcnBUWKBaQgPriIlHLFr7nxJhjwDH0yyp3ryrt
oq5LxeHMQaVeLv20xXtZAuojp8RZ80HYsr+aIBdx7pHFwr/pV9ag9nNJXNUcMtCRXUxhVWq/zwVk
dW4bcitLXobgkjiC67stR+aRDVadLA7qIXopq1/rP+GifF3wlfqYR4pTXS/4eJflnC/pZCIsnaGN
4gxq6DGbwPxPrnZbH+oCWpM/KWkek1kgL4/pfMjbH1Iz1Vm1RggvbrQAqfQaiAiXehFz/PfCzULX
WzthFQT+4OgwXsfUm6j7mCRNaWCc1zS5ApvdYyLic16AmyIGKz2UZfC1qKfvfVZVX3QDcxkTiQPs
bOYZC0amW4Ayw3Lp3LfAqIGSLStQi0VhOWtGeP+dHaX3/3b6mPqXoZw3KbBUhNXhQyvlF74gcHvO
Mo7lP3BZP3IcfC9GoTzfW2TV9eIsH3EK3pm6m5/dNl28WwuiY2DdqpLYODCus8/rRY9MDCbm9IS2
xsB7yYoDV/s5dA1TD42Nsy+ENezzhADdEpkU4E4z+hC2NaY6rAso4P0UvLf4Gq+TVyVnh1D652dM
NfdJaTHGAOnxIXtgraLA3eo0ubHPCbxtgkY3X/RBOifLFmdDY1ww2N4f25tJNqguPyaW+QNB2fwa
aEa1UQ1ALMyNf1dJtAL6Xbm09LQiC3dOnuYYtJFKlf0gxEaAiRGQ3aEKpBrIJGm6d0k3ws6eJ2w/
A/U7WLrTLQi1kIa/5HtUQngjkYb8HITeXljpbeS3d6V01KqJp8Ve5W61Cq1CsmYcYjz3G+bhxNST
QCAwpAyVYjvcahkYyg57qRGlv5zFdR3oBXorK1xjBXvFveqjxbzHOoLNuhoUVcvtrbed3ylt4ZxZ
1TKIGZ7rn/LfE7dVLu0mFwKaVTTAJfqZqBzmXZaUrYOeR4Ofy3wP8fdliGjEloJgSijn4QHB/F1i
+CkTq3xRZgU1v4kxJTSOcS/UdXB/ke0m4unIb+TQ7vqIQ1L13vSjO/JEEvcwcTYY5njqFQ+MG1HW
qI93yq2YQynAYaWup1B3avu8OqgwfrDfXkb1QCQcJjhsH+w0IqElbWMrl1eVqx8sSeRkdDr+nO6i
2JuIyE3BsbZn5gPWiN6m9zqclFR/cQXKZkOkIFcTA3gn3EEm/pYymIHSTqqa+OJicbcTGA4ivUvc
IeewcZ+tzUgj8GyqEky9o96NWF8zTj+crvHO7jA2+1aZBnxKcbCabDqpIRPku2q5TyTD4U66PyrU
4KGVzZcp4/AQoEEfy6DEAT5HG8ak4ckxSgz+S3QJC1oMZpLfQTYEhFSdLFuint11XqhbrTtG2xWD
L8A9IOXiGfDCYuD5wT6F5gZ/zRS/dWnVF4ZK3T7VEEC1ovzLTJZGRp2HLokDdQD69IP5kek7DW9N
DCfDbsZXCRxiMySgzb2CQFQzs7mnTMirxnk7OtaXxvvKxK7FzNwc6wWorNujc5mWy/qpqdj3jRZT
Ypcc18mDoAFnKBEPMAniUddWt3Ow0yUaGOagCb03jxELuzh57QZ5d6LYeyij9R4FJz0P2jBNP2ng
R7NmPjK3xI9sYrmIZ2DCYcEBu+GUj9/KqOHmcBfJkIzMNCnnkGL9JwiUpUd9WmrVZ3hNByc300PX
s+nXZxMexBJ6m3J+Qzk9z8dRBBPPVN748cK4xpn3dZwQtCo8B74+jRen8/qNrKHqL2tDnc0uWRO8
lwanX1+nPwEcvJZeg2uSTyOWQijoe3PxVq92uVZAQ59Vdl798qVjYWDE+BNbdoxmPPFD6/Trah8f
QzaZEa0BZkKrwXqUxFScbJghMfNqrSeJ3XSrYoBbqFrJVR/rK0GYrV1ShgXX913XpXkhXbPRSwzI
WByxVkDUCzx0DTEm+3wJG2oNheZeiezdmeVhSihbawOvfgRBxrJEqC5un6ivG1Km3hNSELVGhJci
aukAjJSNPu3xP34P8eATEeDC1HZZlJdtYzboclPH97Cz9KdmkDMwrRrelg7GnfuaSUOAbCiYtJY4
vXiHD8YlZwC1WZ3bIeTpjTMJ4/a5o2FW9i3q9CUVY5F8oI08dNxvhqZ2o2LdBr/zkgZ/kRhQgYKZ
2KIevee65Tv1tJDgM5MxjAuXaYS25VSkh1gBLp0yhzs+FsVgtQhQhJz02nvReNeK5FRLJM/VKsrP
9xnOUXgo1XBrhWv4VUbyet18exI+irN0jHDmTl8ibdoVRS3OVh86HA1z42Ghh5eDSRecMxjI9RqJ
ICSUvXRM6xjErIisc9que+lTmZzKkD4eISL7fVR3ey7I9RlZ86FrensaEULxoM7Nh4tL+CxxK/q2
J+sPUeY/HJ23nlnKerW/b0xXgBWbeGUrmtJUVvgmRn1s4JCNQ0qMdhZB8+3oMbiUkvpQUr9i0/UN
yHpJuCXAXMTkBbnQg4wX6vqVGoiNSUPGKVtyXlapY8lUqcMLPH716jA6UCGB3DW2Esdp8sRaDfGq
pN7WG6mJ55iGxthkx94r5QVwMo640aA5U0TlzagqUrSpSl4nMz/VoWEuHmQ6hMkWW/yuKPuGeCHS
DNqkpW/SlsdRbzU4AkZByidt/I4b4XXkYXiMNhhS16J1fp0wEGDES2hUxAEou0sa9JbGWdZDFUQb
h3HrhBKBxdj+icpE2CTD31wdC0dciGzkJ08o5hJuTF8rDu3tuKwV64WvL7yyYWUQXkYa+635OqGP
mkHa3HOkGA56u2ZZlTM3aUjhuSUTx3ngNm+tYJd3GnE9xNowI4bQlrZvL1WGkYy98+B9LRCKb+sl
avTvEBQIiS7PmznE2qEGEaomab/0C23BSDj/VjGnVgO6GUMEpo96xostzYvFViCmGi54fSuyuro1
y+x3rbhxPbkscKirawEOQ39a1H/M0i0eli67Ey97H0DMDyNwxd41cDeYtqI2mvPbVXgJ+LuoAOhk
JuJulo8xs9hK08j8hQHRtkibb5DBGKuTAQ59o8vxolQL/yiIPzCHdEgjXeePofk3nMqOLVBWEH3h
AghRJWy01t3eejE1fTzWY8+BGavSgieoVlHcTnhiqyZjbplnj3FI77Osi6vgo8f6t2In+G0Yi/3A
CL+UuWoPK/2zAl52CTW2un0Wnv5buuCWOJceDqx0Sr6CigA+x+j+FjfJYbVU6wtIY/QwcJrgelwD
VyCWoi2uR4ffvRifnrlpORf96p30GESl+K5M80/Qlv/kKr91pQhpsceIh4l1+paCAyFZyJ6Fzncs
f+k27Rx2gRMuGa0akVvCrNhIOFXfsoZ+zLLVAVw7sAGzLLmLkRp3szafqW6aT0JQ3lZjQ8ooZ/TA
8jELbJhz6bm9YIjQcPJlUiqruT4Zla4O7ZyNW5qPuuMQE2HgBvHeiHAPDwo/NuXnZ5n3RtMJXrOM
VLZeL5+qkq5YYkzb9V+Yc8+9DVP5sv5hJFB+Mr36maRVABIQ96yXRbjG28JdkGHjQjairyIqUuM+
q/bnWIq+x+xArcO/HwYulDOPieT6N5MA/LgRl98DFbhnKiPcMyB+7wwTovUrjx57QYLoUGVsBSfc
QgPE/Y2rE0cbUNV825xjAAaReWTWbw2DovHDVre2cWgpinR2E5pTQxtKdJ0B73/+caCLb7KLBfxy
t0JOiNL0lsecpQodA936X1j/XhjbE9WJCz4vc41uy0ut2mgCaAbJrREnbFWAlMKXeV0/Xy9JWqIN
WN1R6eWvaQXSxUbNmLc+4k6znh3bOUZRsP3Wu35YTsbdcqld9xvEihDbXJsecda/rCcSWXocS4L5
38vnKSUV7f7/pygLCxr1/6JVC+HZ4K+lJyT6tbH8+f+EP9vKtuPRUjvVwiOQoIWJYccIcvoXUdWg
ToyN6iled7yg2w6xtPdYnW8qnHiBJNI6Ogxa/v8vyfg/WGdhWDoqtOGBpfaw5PzvL2mc4REOfRPt
tJ7tZQSqzhfuqXLFXc75fbKT/rvW8yKMJHiCsP9gVRI3MblfusaFw+S+ztPBMo3uu2d3l1KjDbbn
WLzHYX1pMkRdY9KAJdXmz/9g78x2G9fSLP0q/QI84LQ53JIiNcuyLcsO3xAewpznmU/fH6Oyq04W
kAXkVd00kDCQccIOWxb3/oe1vvXn+/4HL/2fSOBf/5/m/vsP6P0PzV2FcP6vae6Hj+L/nD/m3/9M
gF8/5x88d/MvG+i4YrMKJvdCEB7xnzx3+y/ZNJQV5Q6WU5XJlPhPnrup/KUYsm2ZltBlmbcJFPi2
/MNzN+W/LMJLqHAMDXcYEPZ/h+eumSuw/e+PCF9etyxV0xT0bob137Npi6nuGpS0uF1F/Q1bmjFv
PFIvNwkYLyJbepsaoZVxecJ1ZLMsg3bsIgLux1f2VH6h6uemmEYEgMHNavP3oGq2WV/7+Nwe6nQh
JAFioIUkQQwcoWqxWuj1J3paulVIHQSrz8cFzwinVbNEP6mdXYOweDfqLTHJjyA2L7Vh3tQQ2rPU
HbjVfho1ATSywtjmZ8VA05pUPf656CewcZenlg72Uer8HuwxjdaCM2xkc89S4q2sv3QmyvYt1KYn
QMGHRaU3b+LypBO6sNg6Zye0RhUggHQWhewhn3vSFGLNWeETrtlnT1KiIgDrzqA4NFK8aNSCaQFC
gNvYizVqylIBJZBPeGQsTM1KZoozg+MRj38VwWnhziEJpzqjPMlcFk72pgwR+MMaF26ozq+5aXvy
ZOB3tKY3s2IoI3D1jvoEws1sz13Ldquo+K5HPf2Mwt9qpqBrCH+GZnxNRROzfi+eRhL5JoEyHlGm
I1Gnudwm+Zb6414o+BNs5p9qxHppGfXmlKOS3sba9CImmLjEnc4no3lCz6/srKbcGnWjeGLhJTSj
mvQbhH607xh+ZivhxSuK4xgoxbpdelmytNrayfJW4oRnc4pYTVOvlBWQHrKZqDLWuUknsUS30XQh
VKgH/VvllSATKX9XiR6mkoCqtbzEjUZIJyA1YhmRX02Y47m0yLm5CLU8ARDYTWK4Lam0WRaZdZds
x14yvWbdXG8iaG02fg23tiQ0OnhN0cd9keN76oB7K9WZYKZXfWDJmVnhV1NRvBGrwsrS0Wj1oLbe
LVZTefiNyG6H7+wVX7fshpFIoM1NzmLqpEIJDBza5A2qgspvRpaXN4W6WRqw7cOUHSm8cHbF4VPH
QGOT6+y0sOMVkCwCsAY00yqWF8vAuzeRGiwzRB7nL43VB8xM+Yp1BSGifjDX0ZiurviOVJTIdZWL
YZPAUmvDneTNhFwyNfaIljsXeo4NC7e7g7CXkE6WD6zYG29kfOcFitw6py6pwFfWxvPUojGXcn4U
lgrQm8p8v7QydlElMXcljbURyk9wx8w9AK29qKNmN8v2XcdeUQ4rBFJuWRomFTPd9ATj9JaovLXr
xJ4ZRNWPrcHfqYqvXh4e8Eq9qzZjLilqVqlJEm+TgKDmTHmTtPw9WeoYIU71J03rUJkW28qPQOHz
Uxv3KXZBb5HpVjsEVQ7wwqcwAowiFME0T4BY0bAmoifUYjKkMihYvsrRog+saCttOVWkJxzG8nHQ
F+Xwp43WE2tHmaWt4oF2KwvQQWncgXfO3/su/IFrylinexB6dtX78MtGAeHmAY+xGK1n1pH0Jzmw
wqIBsyiwrhFYoV+LGhiUaBkACQOmsGwxuaRvioplcgkXyMn0GuAgD9FH3QrNj09xiJsjCeyPQc0M
R9MwVNsQPMdhhcED9nUkU752TYOoKZJfagn3EHNXOj3okjzHT1UNE05UgLlGfReFM1lOjDJmF54Q
O4h5dUklwYcdTrGXt7xexdQ8x7r5gUMY+l7IaCko6k1l5jT6QJt1PMVOWaGjkZO6JskKtfF0UADU
bIwgsFAe00pzQwDrrAjvhFOuvugzyFI86LbXaMXvqfig+ZYxnSyclOuzJmfvdskDqxZEvxBBJeUz
grJKe+kpiuPasv4jlenfqk7+ZUbMP0XPkDTD//57jMw//ZV/+YXWb+fvxdE/vr3/1bAZ/X8Mmzl9
dENMpfe3emb9hP+oTVTrL1VXcRVzSVo6oJn/V5mo8l82YTEEzZiK0DRV/q+gGWH9xQNHmoypchFQ
mfxX0IwQf/E1LGEKU9cNBAbKv1WYaOs39rfKxJR1XV0Dixn02IbGt7JGiv2teCdIr8Nei/WQB3gb
oWQ+NlKWOK2awXtHg3kkHQ4vE0/fnFeHxX6ctWwTWayIoHU3sxt0+6bfB3P11AUBHmvhiSKt2bNY
kmvQv1kkzDlJC/+05d0MQyAi1LY3PKXHak5+WO8qtmQcmMPlVX6l6VXuRHc86My3FiV9W1jabHSw
pOQB0muixQZaEYkMwltPhPbca69QDZj2hBGDb/Y0kHoZb6BsYxkZwfeeCaI41ol2NlPpWZmM10xd
aqzX1swsVijsDkmsSNtio9MsGaQK9HJ0LsLSscjmhR2t+1Bj3kxDaqFf4/Aw5N7rgFC1WoEQ2P4s
4vJjyT8WFlWATHy9LZFEV5REUG2l4cVoqr2+msDUSBPuiFFeDrPHWNfAhsFIC7LfufJryrTEJW0O
fXgkkJZCQEaB+RFG1dGoPiNYR70UXEY1YwwMniFa9mD0N231apqRr3LtSCBuUtPya13bFgxXLGXe
QiRwtQVnNYPQcD27R6ZIrTLlThMiki5hr5fhTsmDrW28SGCdvJpFD/4BOtbW2CYrzjsYPtuQKVju
IhX35ZiE1nrAsCvnd9Zgd/jyifw7Nsvr+iI3BA0Y9vzZMdXvovnQB5VfKNNxYLWfzqt/lUNXMz7R
qsNuzvCpH81BPyNW24xcCE40ma8obfdCk7cdYttBY1qiq/vG1B6HBBtWhBne0gO3zM2txLtOdxYw
0AH4deZOgPMy/pLVIya3is7t8DTXM+IScxFP6asNMZ0iYsF4FiWkp4duaOXHMBabQeULZYa0j1Mm
eTkDCNxepf4GZxiH17jQ+s0kJ5kpd2PxwYjCNyMxkY9i34ysUY8V92O+mtPjbmBw15ANoOsv4JiB
HJECfslTPCRt90UjQu8/I/n4wM0NFnz4bnC2hceunW4gHTZlDdkLk/JGqtjCDxCzyRBLHoTc/wQS
6q6UCSKKGCaC5eR1rYqcK4PkFVmPQcfyjPErbO5wwWgc4c/I5PQtmqaU2Y3+3nKT0wrb8MIW+TRM
RJXRRkEqQKzJ7NFEKVcWRxZHuHi2Q1W4E+zlMj/IkIwRhGwG5oD98KGJ9yLYDMFn3I7bMs+S/RCZ
8UUW+SmXQe+ONpI/0NbzY1HbzV4uuspr+zrbBFlg72E1oOxQz3JLbYv5CpcYzo2LmcUvsp7rtzzs
9Oe+BF2JYseOhsd1dis36N1i1I3k5ylPtpcRexPVfH76vpC5YpTHSEqPEzlrIkpvPRrlaIi+hvIp
ktGkMi6ac1dgaGcVvgMvIoP1xGfmpMr0EmJ54JMcIpy4VH9ALbHxz9ByT9gBZs8YXgTyYML8HBZ8
aOwrtxnVS8fvngh6Z8FxpL6Nik00yEExPWKdt7kpPw8DMXV4Q4X4COTG7zPI9ekXmX17sqSdqlcd
WS29AHGvRVyhJHM45gzRjeA6tETFj15Txlur7p2UFSKZSG6fP5OIsGXXtB0AqmRYRFv1cSreDObE
DQmP5U7FB2AuRIkPN/J1K2RxGW+YRL4EoXxdisf2EY8vwsboALUV0S2JLgOaS+T1F00o/hDnbqBI
xFjK21yRjkx83VJ7sLXIlbQGfvGvaIKBHMyP/JrcuEs3Nd9fHJL7hzRzYVcVV8A4rWspU+ArbhRT
yyFLdaIwbzkKiteinm6lQWyNOflY4f2Gch0Tjl8pZNYiktakmWgkW7/PSebLhYUSmeFnAoUw8IJw
vhMoNdQTWP6fVh8OEtKIpSX5O6n2UxfRkqD3K97KBtF08xobZws7WsJ/mAieTvyGPfMcZxfLIlLG
woM8h/dwjK/pZO+z1uu1Q5x+1ZaHxYGNkdgSpYPUQHKKRXGyEU9UbDPqAb6CDoGSnx2oDiAc1Bbs
UjbomN1TIiqqElRz/jpa8XM3J46hZtB4wl95/0FQhBOthFCDKDYL+RKOHeaBp9B+q8OS5OfBZzPo
ycp7GP2wECc65Kftkq8aH+88gcaPH9Hb35qC45C6dbDVR3ZysOVKBOZsv7jO6JMczpN2zJ0UN3LP
aaLnPxCXuQEEqABSYZSmv6hte46SfmMhTqrb8jGBUsmGmBB73lZb0TGQW1T7JxHZrz9/hplcxuTj
9wAmDDJhdIYHcewkMk48eWYlXQcqi0rdStxaA0eQYu7GnMgrFd2HRTtggNrNDSiVJrWgKXSuHKbP
Igu2Up5exhGuhfEeKL+wjkw5ONzis+vgzHEHLwtRm1qJDOizje8FXLBlZBKhcpKi3+LsYF/ALi2T
2LF1EANMt0yeh6Lf2CmRROpTboybPLsbyRtPEEmsOHK75SxXfjwhlY324UhuhlJ+plFFv975uU0e
FY3REN9JrTlBO/dwm6JjRkprBadB/DLXZpVFYR/jju8BWJFJYvMAFSg3W970ERMKuqccJJySpbvZ
zA/NpMH9xsQScpGmu0VD29hVfm50D/KsEzMweZZxbKXvdcsS1VxZ4nfBkQc1l5QOzZ+ajlJifgOb
4TRsrfWidG2eaWX0LZrMMIfrEzYbuguwc8W2T8hen6odsj2/LFNKNoFNCEedOpyJbYg5StPPgK6s
Hn4JtvvFYtZuObW7cGBnOymnmll1iUkkJEq75vZMSrTJuf2DJmkXBM9JgXiRTbyRq09nFO/EMunG
c0uHFc3jDSnL5wirlqyOGqXe7IIIsEkTspGarkLn4jmzeKPmJRDCpYAPmeeAQMk0X1xITpELsY5j
YOivWhQPtEwc0XDdgHKLHLhXeDBr2rvie0mmb6iMoS8G8VKH+jWwa2LlnNGS5x3gPg1Mizhkw3Tq
CyNBpDE8hfHiKu02mm2uyPAElCr2ssp6k6okdizL2DWM5aDck+wk8aaIn3sL+2YYzd/Z0GIo6tdq
zhIgoV+Is3mgetxh0nsy5eikZ/Yz2j13IPq6sUc/RTWMH7FehkstHztN/Qk167srBjBrLJWb+QDN
7RueOzlhqVvVLedHzXHQH0HFYTu23lg0UOKwUz10y0VUhmdEJbOOoNy2yZcgycouMt+cVeZe9auR
fveDttNqw+0AxKktGQ3E4ugDX6CfvJ6IshJkCCYBGnF3wOnRQ52OcNzMn+j0nDkiIKbaBgX+LT07
VcPk91L1wFAU9XfOVc5MTIFSqcjyxsrFr8D+Ke3yVIF8HNPY6+SLYN2c484i13zDNpQjsTlKyz0m
Mm/kjxaDIwv/O4c0TwGjCQhNdsqeD8nECMs25wewQIWq1bZOrE1dPqu2tiul6W6uCzKmOOicZtly
zBK89ZicIw2xwb2OCD2xv+MMp/xIkNQ87pYat678XpPVrdsVb5ubyhRsqrN9oMzAuuZdxq8xt3J3
HgZu4uxmcG6go3Ji8VEW+nNU7hed0xU6yYba2ymAg6YLkY3mMz6BVaSZskUCZ2UTDBzBscIoz05A
QrpQ3mI9OfCJYEOMR4PH3wngPJGg5mLOcQmk2tR69TYKaROEXzymByJQUMsk+A1w2FHGR1r3aLMJ
ywMdtlYl9nVePagAhmFQpb/TUdsk1vSUaziNRy6TOK8YI1DFiBkIZLLG7EiDQZFppo99PA9+bKQx
Qw6OS9Yr+gFx5ttQ6b8sM8KVq8C5mrXnBBFsEAhoEBgsqzp7sdYpK3bR5YsoTNQnDyHgn2pYMwlU
X+9ijF+SE3WYv4K71lOKUluX0bcxLSzv+rXIsScYIqAd19eOo9OdtUehk/FGrFEkfRfpS2d2jsK0
Z6kTdHbRnimOzps35faCGRE5cvjRdeghAp07SWE9uFPrp3Q6dIx9V+tZUJlequMI008JzGi1ONql
dTHqKyvLvTTPFF2VGy/l08jKnmAJN+0oXdL9RCBfKvesbSuvLHhSGANDZ0aDiicGynKwoP1AbknY
Rj8FL0TH+4uNWSPBq0mLq0IwAXLHnI2IvUEG3s5k+mx1D1yWXCzcQ0EMNTWEW/LaGWvxi9+k+0iZ
JrVwTkHqPoVCOYnqJ2SWGwSHgWoDnLLbcVgMxU/2sfBsxvyAS3KbAlImRLSNEmDQGOyxd1/aKsAq
uyHRasNpDveq2ykWjxMu+jaE6WVIhNtgS4PqNmpAwO6xEe9S81WhWcqCz9yGdI8SRSnFiyzzViVa
Qy1/kiz1Sb244IpHxvikWB8EabAvJ4xQ+2oKtEr2R6Ec54AAIifOqPv9BWr0zZIFqXqAJJK9HKf0
m9d+uGMI5tU/gZoAy7ECT9+GMPIWwjn7JHWWjlc1yN1ex98FciQ3MCsS2NLdBspmOYGbxVHRSs9M
4NxxpA+uVF9BWk6KhkOqjSNnrwv5FmNsbRRyOsLpF6YW2tOHmd9PYmLIkc2tHtg+KgkXjRDdUug3
0JwrOd821jmX7c9hoXTJzM1cLB4m7oTySp3PFeZXQ7mJuXV17dwXn5CUuM+/NdaUUkEmW7uLiZwj
rHs/F4TRm5knUI816uhaneak5VM89kf8dBiiDouw2XZ2mxkGNw+GaywfJiU86wNoufnWoMAyi5xY
wYlKsnK7jq6nbU+Qix2LY2c+WcWTwKWUgg4z8Hrr9rVpTDyy2kURFNVSdrEj+1cv5+BpUq5k8sso
OzB9O8akXvBk+Cm/w77s94gnfC27q/pPky3nGQOQljbbVWkT6yXFVnwa+jFwx77sPHIu96rdPCRM
Ef2mDjbaIH2KJH4kdGHLHgbgsrSmUugdgwhEBHFuPQMN3KiRtJ3q4dVcTRw1r2BmcmQwb3bHanzE
mEROVGKrm7GTHmaYGLJcf+XmS8x6atdZtlcq+WMaBkdLQmDcyS9BNm+AppMkUXpTnx8C7QehoENh
6rdm/5jYeOYoOO3E8km32LKW3Y2orAGzPkwGbBVSz6wOOSSuS6vdhjH93WhztUi7GscVYwM06ouD
CHeL6+kUzsUj8zJn/sLZtzB30eiuWuzdCZZIndO5VL4skiLyFKEplOqhQDPKK+TY06+RsxXq06ak
R7ChLcHVXpYvLbO8ReQHHRVkoH1MvDdkXreqOHa09WEwbSqov42mXVC+vXImOM28Z0X0G7XedgQg
K8gmq5PBByyzWYberdr8GJFGMq2YLzyhnZr0DpmmBKVcgvkNQTBsj0VsiuKNzT89T+VU7egMOqlO
gBBDbb4tubWPSHTHNLqxxC2z1hAxFRfbL1v/jTdklkG0z+muFeKxBQk5yYkvQDkXsGjCgQuodM2x
vppMg/CkINojfUjqP9jgY0FmHD/MnYdkWDYfevIL2MCBQY1H0AIDsqInSzHrg0T8cIqm0+nk3B9H
BvwVLjwXFycYpJ+iNMNN1tUGWUYGmkmlP8wkbB/PLC2SH3g/GHf3N6N+Scxvea69cqTsbFReFclA
z1LSuEbqku8jNmlGCK+l1NJTZNW/Nf03yiPkhOnJpNWeuskvNUDvYUD3QN9vLAvViHmFb+5CnOBf
G9/jUrqLxOJmCDnZNdRNVHayRse/7cc9mqXDxHYurSvfGPfVcKHCYJFImEM+b6Ueki6KrdgYfiKg
fTI45149lI28CTVqMIahY36Na/251lJevOcFUYpifCdAzxuxEzbSWwvPry48a/hloMbGrcytiywz
fjJWv7zOJV+BXw8R/s9GeemB6hm0UcKQb4FK8khISZvZ1vtchxvsGfJA9oRJ9kCyfNOuOzDKN/Jo
3wjLq1vZNXEm9gSpvBJI4ATSj1G0pzxALRn5tNh/bkq5Tl4l5E2xTsMpZztRaNzAVBDiU437xCE8
ilQveC5UjCZVooxnjPSdXgdKSTqLSdwwGPtYA/U19JepWQeytGjm8hbQPQ+U+QoZKYjy97RDiDuf
1IxlnOoNfCHeDdeuSpmpRdOHndYvpP9BsYn5tyzJfGkg3mlJ+9Gk4+8aL5zW0JktmcsEWysgkLET
Q+kjbRkPklYXuuyUfFnRocXBmufnbRllSDmOIUz2Yj4WPcZXCg/GsBA6mteiss86mHA+HQpeeh9p
GWUVwIu9M+zTnKw+R0bU3XnKBfpElYIW9GFT4rGPH/XgORfAlKiBo+419chPpZyuTeGgmT834x01
tt5+1017GRoMfNyd9LS5Trlswt2a9Od8PKs0W1oUHNW4HiBK1Xgw1cGdA7SbdhVBLBminbUGXck9
zaC44tU8skQlIWIlpIlPPIZHCc8eAZI3tqXfFRMfSS2fC9bCehx6LaS+r34MtwrTMxtaEYJch+pL
LfYICr1hAPSdt9iN7U2vzqAHLYq8hnKbrbtKAWto9LIVa7BHPb23csn6Ktqo9b2MzB27r9tUwnOf
vnLxjreckKFfvBzHDjFncRf6Swq3uEx0Bg8feVl7M1jFHrmeGmFCAL+kRtBBBENre9rTJQdj/4wZ
YZOVa4CG5WZpbTiZCsFtsS9WYHJyvicGFnPZsZov0m63yZJxhHdbU6l/CyRjenaYoQiOIKINYjBX
Ir5QYniofM/2U9v0XiyNL9qwlUBOyFm46ShOUgGVxfAyrG8zaNI5eQ/T+0LPEYl3W3D4WcpjgBKo
TX4XLBSSDIkQMR19yEbEigg2lr/jMd4bXd/se7uZvELBSJgiFQDH7WDT3LYKBL4+vQNoOsyVeqZG
v7bqCt0LzRHpKY+9VuGUIYneGdVF8rNMalZJpeFgiVH8IiXXYQb6OyjaOcGKBMDyFi1sIWjEefpy
/aEht6qXinM5EBmrEQhBzEZY7RPDflXgw19i9LNTXLzlZnzv+oX89LC46imJKHHEIGP+gN6PBq04
cGnOeBk44K0kfjU7RfcWE8yzYmv7PDM1brNpq6E3havSoRDnH7DqP+UklHKOKS7UqwQpV4MXGM/7
MWoPWVMSHkFOCaACPtuTm9LDGAoQPxy27K22mNEOOqkKuRzCxQXqUCib1tRoQM1Xpq1tsxjstkd/
6gOyMK6pmRBFKO3xXuJTKDLGFc3yWuVkWEZSdPzzgWlqQMCDfGI7/IiahGpBPYmmSXchZHKAPVuJ
YjQ0M18JlrMaoMcbIpQ2XyM3PmsaNDFNte2jRPgaNk7bqG4oc+OG1XpNJE5hfYLVQT4ytQ59iAua
/ycZePIJLc2LtyaWvlLyRqqQ2ocJrspIdA2qBnqRc3sn08sEV9VaydTqQAk4q2jGq2pT2AydunbX
W8KXPQL/HPBgou6pSLlY4RkDRm96rjlknZHBEVSxGA/GEy/8aU5rL47fACKi0BcuCUikZape3Bde
zfBZ5d1Syz127ckZBmLle3/KInkjJMSeaoa4PJ55IBjxnKF4g0PAnUeMyEavaJa1FH/yPEVHYRTh
VhXDo1JL34GEBrPqub+kKAhOwKc8tNj2KdDlDNjR+NCRcbILlK50lPScz4pym9eneDKKHeN+salw
EetWc8OnzSgpZSqsDCze8JsJCabBOEjMqCebEZcR8GTgUN5JufaUhG3pk/ywwx2KfMLkGyDCJfLR
Y4sAm2kKzls0XPWzAfcFwXlqfiEAA9TLhumS7rs60A9WUIAIRP1AENSUEfRbBw+ESP2a2oacH4Tx
GnDcfoQL8ueDXPK4SzVNn5x1T3Is20fyq1709AXkYvYsk+JQLhU+dPGIujPZIsW1DOWM5mXYRdbw
0yEdcjrk1LkCcbztTXG2aoxTI0mbncTvp7aZGEGQ56K0h+ZA6KTqdzGripnFxlCnhxErnNdapKnI
S3BIy2pwTTMnEqXTZqyH/Qb3Cqe9ijehCLgFSKiYXF3nJUx5t09m9SIis96D8z+B1w5Oqqby9JrE
Ok2wDfnW7n23BgMlAsmHpeFWUU5A/ADJ5QWPdUZX2xuOsCjAR2OxvDBtagzD6BTGeGbBUkOCWQbQ
vmXe7zNzynxb+7HKSSWfsY3hu5OJiXXrw2S7meRFtRkWsGUWrguRd9YhwI6/h6DzZdu8IcEg5Lil
J74ub3vM+fpbbsMtwXsSbWBGOR2iLY/2bGGIeQbhxuVJtVkO/XJdSqncRwzPA2syPXOU71mpgU9B
OIhjidV0ofO+HiIVbX/Eb061kY6z1TPHrNob61OK2MfQUYEnBRGOmlkycbbtLUbeswT1OCmW5XjV
VvpRQqwIQnj1HIfxpzHZmh/U2vegfvCrsO+pNa1LaXCaJM6e9PA7CyX7mSCQscNE1yMlLoLsbdDU
sym4AdLqTtqPDgw0+QVgqXfb3miBBfMNAZHteDn5RutYu8YN56ye6Okutdhc9iuAIj2jSjNyhhh2
Yt7jHDud1B0Hkz0X4sdha7fZvS/5vECWRghVUey1hHlPSbmgRFGIY4m+yzZ/ptInmSCkBgvN4Bra
0Qe4Y4luiJg6S2IwV/MurPVgppGOHrKCxZkdqVccHuRGTogDgNC8DFo/EOwlzmxagmtnq5z7SZ/t
tJWrHME+ZVCYLxSTBQLFFl+XXX/E6O7fW1DkFQ5xrwavtutU6U0zSeEpBSWlgURqSvpXfMa+2g+U
7m3EU7cYzwS7XrOowqZWLD5eKeI5gFw5ZsjyvcmjAGIFKkDRE/QlybbB3mf+CZTF13nn77Nq2UAA
M3ZRr/3orMipRMdrqEmlX7UVZ2fZ0c4wjvjzAUaHzAteM8PVr6My6cdunXX2cfElhe3P5IyR9gzl
OHLiKDiA7aQs3dM7RDuNoHd1Dg499zbTCQLjjAFM3WJOWFlK7XGUmFUFGeNbZKTnwdiAnrY8C6OO
2+bFFUZk68aJWZ6gnudKYLoch7Sx/ezmUhe6SYnnXkrJXO4w9ARGIRGz03gZP0+65txquXQoiRza
wfz/3S4Trti6qJ8s3CewU6TDIoe816JA8mWD6IYo7e5aE+AFKtJDI2c8Z+QwSexaU8ukKRPIWY2O
cS2mjQUi8KZA0wbTJg+3FrEtztBDgS3iDT9Vsi2l5aUUw4NWEmSmV4So5ZJ8HBoIHGnhc7aF3jgR
sap0+WHo610CuSGQ4bkHVvjJZomaA52jmpPVOuumj07kA4JgQCJEfQ0wpHpyH7FQg+YEz7KkXKKR
VjVm6Flq9XSARC8j0oGvndo+d0i3DVoy9PKKyI6854UmydJr2pE0powcSC2M3yRAenkqNRjDrdeJ
UZOTqla567nJ8qAPHhRUKipjiE3amc/h2D6FOoG4eTXuQ9KxF1Mr6B9SJBkjIfEYyckAzEGlZ01C
tzila3iErOzIGOR1ji8W2R1yhB89jlvhGY21PruacjO0wGuCUd3rUG99STefJan4DbKtfypNLCfm
nPKSkHzE62Lafg7D91mNA+WJ3CAEoR3rgVHtjR086K1dCHGsanvPKyht54BoAe6ZS2S1L1Jidbui
IcCPhkLbYd3KdxOnLXKdXBzMxYD2W0Q4swvTflwRlLVghs7IQbk1qKLoA9MHnFm6JwGAeSMhMSmD
6Zdqt3AIYXU7Q1V+BUMQ/lqS/F0qv80BI/G81DNMsRWp0/MbTGNx74bGvGkzZzYKP4Q16/+tyFSl
/wT6IOnxM3hbThiYbl4btzAaFCExEmM9Bwbhjaep2TZzZfmJbBS3uA62FMWs0JS2Ohhpyo++wqMV
ua6vFf56F3ObINtNqcGCdJvY5J4tVT0+RysjRuT4ugMpGl1jRuJXFAw0bClSiAPgg7l+iI1c2lvR
RazULrkpmBErA2PBINJ8JZc/cwzT6I0Ldi4tK4DZ6i/6gpk2JSCeSyW+mom6m5g7H8KckwD7KFF0
tSKOSRQORxQ6KfWHWZwXK6xJN+EDwNXB1RI53gUJt22fzNLFaOPuNkaBH+n2fBt15DXC+NAgoN8C
ErYpDyXTiyutBBAPp7ZUUsbzRqkcUCSAhZ7h4Y+iWY4QTq6DIpkXwdoEHFKQqeqhahgLzA2tY4wg
+VGJQH91xbdk1805TZMDGPXy2VRT4kil5ARBKkIygzmlJ8hCp7vbanX6a2G8FsxqfiVJHbnWSlFc
qukHs1y1CTOivIO4KO5LWJabNCRb02RNsCeVufdgaWnDwqTPDHVPrabmVtT6L2L2aNwKUew7rpG7
MJKIWLVO2RsYnuQ1qxz+O2SfjumQZRRPZHEUTyxl3YysHbfR5WaXiMm8WdxLvtaLwSOemOFjMGb7
MjbgyKtWSC4dCmqNFASy7nAPMYX1y6pqPQ0z6qHWsp9lRdMn/Q4qePEAu2PZ5CD34mmeffwL9YFy
DbD0qPpTy+0DQYRVWzlEF+BU0cUYtHcCmWYPUi79jRQ8gPqUHpT1QzqtQb2K/pLQGrigbKdrG60A
dCIEqQurV10D8PTnzy0Td2E1iMUv5l7yqjY1nYbgF+QHgJXcOLUtWnyRn1GtHfldTI+A+6ZHYYUY
YSX9Tgi9DciBSySt7O4MArs/V7huJicnID4xWje0pXkHQYZpyIqkkAlyYgXQ555qIdR1k17LoAvO
ho9TV7vYxqwxIw5U3yhk9vbdrN4b1OnMx8iIqBLzqs3Sb5OFKbcWDjAx2QQTNMQYakP5PjOCrvuG
3jCZT9FkdyelLugHmHqyZMtLUoCWzDPktr8oMf9hyMJXNgytP+LU+dXRzSZLe4GH2TPIaVGxNS2b
e/QBxN70gGil/DC1SXjrG4GIaBas95bsLJNE56A8YKg2iwQkEqocq1X3SkWZbfRVgPhOe+umHuic
xZwrzFODCqkYT4Vgp1FpYU7qbvl/mTuT3diVLMv+S84ZIGlsB1kDd3rvLlfjritpQqi77Htj+/W5
7CEHVQHUIGtUQCAQiIj33pXkIs3OWXvtzqXjtlkeGtHvewtrvuLWr12dmGu4t+Sq7MFZ7SK5XIrl
M16qDQ/u8M9CnnYHPUZ+yfK/ULFyTBuraxYiLXHJoDu8gfap8FtWurb7+I/oxscWQCu1xoAvtdlb
Q+qpGIb9YuYorA0KoQ1rOdmExW5latH0G0C96Re7k5zKAMQojhy4+/Y5h4nKmhnoUWS/1gDdYdGG
bBunDhZtUzaP8zBSPB2iTa1ppQp4jlVH5EH1W6suZb7KUANSLkUyP7oZUwz+luNu8mZxKRIMmwh3
joneGrtWtB9xKMRFY0O3ydyWAbefFnfaqdonjuS3KNHqk4RbowK7QTZUtvlugiFbhT1j6zkMr8nI
kTRnZjJRbblxRFrsadd7yfDERF6b7uzeU9n5zHpLcJCkJTP42W7xC9JKF+hm2LIQHX7cJnffIn+8
dKFz9ZzJXsVkZyEDkmwvp9lYR5mdbPMm5eK4ccxlvniDRbJAH7ax9H7b3HoubOj4ZlG8uTMEaGjZ
kE7244g+qKi5ujqRW2/GIfQCKoNRKlE9sJIQFCvJe3FLOOGN5Gxy5y+kt0O/1kliXS3D/WOG1Sd9
Z+9JP7/yDQI9R/TPOF6cZw8wJKpYjVX5+EAtgn93ChnE/mh9zHQz8crhpTmVTMujovefHGQvi9Dc
oK8ocra6mq/fqA+mt5w5j8TbwSPEbA/Du1n1y7EN8V+3uX2L3QH7RzEarMqcS8qfUUsX6oni0t7l
WsTi1Th76GmCqdFhyTrqQPyM4UXB0wCDIJr0ketHXVrUgbc6XJupFyfbJp2Jd5+3WRxzV0Clue0E
Tm9EiHJXc56lOnCNt5P9CqZP7u7tus4Qi05ZPe5M3TnMxfjQecPIf+1lhyz84/vSfoqjT1Da187F
7FH33nnWEXv6qKnnmDdni1GiMXTBAZVij7Q7phmMTj9N8eNkvlQRJfDUgG4TV7oXECRsUUslD7WH
U6HucVFOgtgEQ0RiWRRo84NqVSKDUDDpx7NX8Kzwwj8u19O17mZiO6s6iI59/CZHC7EqBuSoWc3l
cfCoAY0qCpLMkJmv3TSIrjCY0yrLbj88eCBmF6DhZ0SNBtNMLus9/tBNGrt0b3mWQkFokaMfAZIw
vrVtWF0mcAH2R4W9MWkRo/CgJ7oawXDWLvWrds7HeTaSK9rw9Np7VI/yA7AYDa+mns7KUav9VeUv
5SFhX0kdqH+2rfmhXjxvMy3uiT3F1uYPfE6Mz7kS5UNWa5+97mA0md2I/JfbYgCdPVKSydeUS/1Y
yPmQo5f7x9kqy7M7UiGHn5bJhR7Vu0ovC8Sfw1EgiZsKqhbJzwZGc6gmnFoOFKg3fVQKm8ka49dM
TRvuiBlmSlfxRibS5P941SlaOWkhWwRP5AVW46E6u5SqqwrXdKPlU0sZXXvWB/9aVPqv1LV6E84s
8iUDS8oMHlR/PRwoL0bwODtoE1ZMMbMPh0HOSlo906LYu6cez8HQAbcaGIlkUpasfyex8RKDb5ox
ay+Mnlakc0h6l1YOI1Ap5iDrTszPJBww09yRzBWfPY7fTEYsN2GztqClKso+3Xcl51Hu7A9dtzRs
e5wg1HFOL1yj99oknG3jdPd2mv82fT+d/diazpr6N9/EgVxjw26ihasIx/st3e74Pi1B57eBfT5P
lENO3BDynDkutztr5j4zFjWvz74xHxbDpOUpe7Oo/0usEJ+Nnj2zM0CdNszztR0lcwLKW3dV59M1
JdB84AIb0tK8REZ9CqOw2+MjifjgIY2orfmvlWvu02I33pNW4W0zRvoTBm166LskOowuVRDsuKwN
RaOYn3oHQeloHNxaX08MN4/iFqHHO9t4pOhLfjcHBk+lZ5A//OVBXm5xL0Hy2NNnSsfdOq3Fj+3c
YwoHUdL2y3XxDql8i8feYVvhYSHuOJC0dAblswTLHJIMPNJHj9iXYIlcjyeKdgLUVUzEeYVjmn3g
cb4C/Z0OMzv0zOF8soTfXl6hIFGaScMgxVUY+lo3m46xPvdtev1ehfUHt8bKNAc2ab2zNSVxA4sR
XuKAj/d07FCAsl6yiTtrCxClMeZobYRz5ailh1QYSGZSReFTpwvKQfKqgjdMcHmEuA9Oo9XRCY6F
amOV9N5UMxccI28Y7HZUUfyjuGjb9IFnF01VBevuUDv7aO+PRuG8mOXk7WQt+dnm9FuNMdkMURfn
puheWH+GyIZTpafg+ofUFolHeKsdUkvkQZytB4NF9+tWi2N9bSR2+ii/MYUyTzcvObgLQ1sEPu60
07RlOjRO9eoxUtqNJoSmaAT7KLgMU6qXNAf3ErPAugoTfrdyezqXZnEf0NSYaSKv1jicxBRdePZ/
mN3ylehLcqB20ZnylL5p0gkGwhYKENWtu9IMfmHWfFe3aeQlW6v84TGrbZpIVe4MDrUrmX+uGCog
O5QksPCJcfdfGCcFZAZa8O0BIBEiGhYnPQFrF/uZ+VLXGtAHejaQLHQImpU/LXjf4reBKEBZrITX
uzFgdJD9rq8d7Hl59JyPLS8vo2D+33WUVXBSDLnqrIy5YoNPpQvmj2mJp7/u8F72BjfjtJAXP/qN
qpDxYks2tIipq1vMbDvmhBASBiBrn/OnumTO/Mjg+l1WCLNvN0HnPcVFjh+yjO9tH3K3xfS4Vn8Z
j0i9qzqSmchqcoHqxizswMELyt0EMifd1qND9nURUyDD7meMKPSqTUT7LhZrnDqoQ7riQDfOzpMJ
pJKxtIGRaGlQysrYjC67xpi9EyVUVJsPXXNpOVOdUhv+QWIFJcuwttJbkzTlGh07YU/uzgFhRWAf
2tQgVVJ3O3bDzWj4A0YuBUf2Un+0ksQDJIod6D6ZYXZmwVi3GZmWvgrSJfodSDrkDESOlm5sTMcC
RvDr9tK1L6PHB56hdrwtevuqO06+GXXYIIf74Dp24C88eQ9DqFQOX8MKpd8ua1Sz1shrw/sZhNvx
OIoTnnbfdaZ1m7QBvGDTwd078TGUL9G4moxEQaV/mqL3/nkIeCU+d4e5ZdszLI6pLPXiaqsfqxGm
JlnmW1LR1MXZhKGmaJFKYuQvMrj4Dsd9w6MYeTDDvqKZN8JY/oSDw8+YKQH3t3fatWq8Rb+dE7Vn
TJyAz7mHZRxRo5kMX9JwsK60qb5HnochOOidalzHknGvpzSlNhfwiN2TOw7VsR8HlqVdxZEw1j90
s5AbrxLdOgyfGtnYHMSinkEEP25/CDX2en3xEHryPMZZt/dsKj7MjlhRrflrs1/4zZ+rGy4SDeKf
tqFo6IwHF1jPsr/hEF4TP2/fK5FcrMK1f91QO/jixU9pDKDQ1L0xuPsazcqiTgM7Ig4WV4usfR4V
RzOjCgvVbvYSNwiKSQEELmLl3dRhmmQqFpHSKb/yzLz1UzI/SZszUHn32my+OSFbB5/d7bpN7Wc3
we9SIipnnFJ9WWW5dtPHKTWWvR3x0+/UBt2TdPaFXAXXi2WzGOb3kh8JYzu/IAwhHDzxzuQYe7PN
X7Ow9k4GGeud5dMUb7YL5KXBt+R/7n0gMMm//t8yk/97ZPJ/7X6rh8/it/v3v9X/l8FKko3/d+8D
Y6G4/yz/PVvJX/Pf2UrnX56wbUoXDM+yXV3wv4y/nfzP/zD1f+F7oMjGMWxClI5NrLGseK3+53/Y
zr9ITiKE4IGvOyamhv92PtjiX57vWp6uG2SxHGF6/7Nopfg/JSQqWmkIx9ZtDjNw5L7xbxISzzCk
KeOOqA09EOvsNY27TwetG/lri/oa/RxWvBMZw+tV9qkwyylj5G5O7ER4C/MmsdtjYe2ZZdxU5jwR
Nb7HhQZkn1S2gjadX8+tWP6qjEvNJE9VKUKzSPfV4+5OkoH3Onv81v1eSu9QVS4trZxmx4ciIfXT
Nxdrcuk/dp8GAaCow1aOFnsB69leHvvy1PMsXsz2XIryFo/evho7nuVWfRzq+Ry5AxZtBXWhbGvE
O3Ak5ZYGyEEu3hpkPiYlGKysKG35xKf00LYdJocQCKPj0NYFFQmbyE0ahGNXWji2DXPpjD299H/c
Kw0G2wi6teLL18PHNH4eKv9ZYqDAAXrInGLtlnCBTfRAFmAlS3qSh+p12dZEJUNsY84CycT7o+no
aqcbsJ/LYBwS9BBhoFlkBjuKKSkfV2ME6hoeGxZ9ZXScDflUyuw6MN7pSmebJuOXGPQbGjUOhNmh
eTVYBnOYG7M1wnWo+57Jnzh79E1RBvU0+xaVtcRY6STfZiVDVDOXD3i5Crq5+wJLp5WhcWIIXGXd
c22GWz6+72Yst8iAiF3wQsgTsDJDrGtOyVm+sDzhoBRaNzd/z/jU1DDhFWcnjlSwR3YfVGm4Sj3e
Hnjr+NbbVJCbW9vPnzKcuWFObAl672LnIzPKArfe6P5UNtUxRXIXfBULSaGIICD3lz79E1rL2fHI
Bg0ek8dkTd5znbT9TTrehuPeGi3cV8Wtg7Ywbn8gjZ1Pja6/+KxjcrUwPFIk9UgZxUG0KQo/joXL
n8QOH+yOKFVF6s6/um3NgLB9Gpjb2qFEg2gfdca0M8kHQOVTKj5bu9g1ObVy/Sdjy490KsXKHAjU
GBqVCtxkE+iwhjUmEOAuqexjnD7bI7S9luCHo7deRA+uoZ8rtOvcNEgsWttlsMnpw0cuLu0Qfiov
UtovTDJWlRneBjKOJYImsn9EYBJO6c3OmnDHN/PL3JzjkMhNDyJY84IowcrkEq38OqIW6Ysx17rs
qMJYXOJ8WnqNxd3vvLuVz8fGRfZYDsVzbPb3DvB+TE4NOvqC7sCqcA5+UpKPhMDJgCIYsaV5+xnb
3H/d7tHlPNHN33ru/NiJu2bJyqGQFDANo28FEn1mewzxUlfbjvTU4OogMWUC6sz0JaxF1N4nnobr
PhQHJHe6N98rStSEizW5k+Gq4yerI4a05u5oSPfa2dNTmJXM32hGalmsdK39VhXNHpXdQXOjvWng
pJHJh1m/dsS9WifdFIV8xUsbg8RMu7Tm/K+/OovG2vOa0XKkLWyjtd8YxVXDeK9ixd6nBplyIIFU
1T89o29iKk8voSaiL71f3qUC7VHkxw5XNY4vBdROTsJiuNihc5dOM4KnH5lgxsC4vhG0mcXdpP9J
ao4zbbTn2v9dOjYmPQq+KktXlQjRzRftZ5IDMWPRfbCq+rvBn+g6Jwza7HyAmIjA7+ec28rQ2+8L
zopEcm0XerwZBEKadKYerIh5eSs0OD9R74YS34teZEiZfPMjwuxgZt1FtyQJtyOTxT9dlj35Tffs
jqRcS3dAl4HLIqu21oRsg9pAZPgkIOqXLK3vM8IbxaSLNN8NI6qaNn7OxMQvLvkHpROV/r4VG6sY
Pi1Wz8AXJGAF9GZCz68biGFe6zqDwTA+iypHJ4Fxizz5xHRoIq4QQHWJtgxwdGmB0Yqf0uPXICMx
wwWH9ly9gW7SWJ5FE7g/KTSfY2PzVUY//oCQBV6i4xdhvpXjTWK0CYdpo6ltf7Vs4UROjVEeddh0
h6eSacZPI8nfVdH4CzHBEzp2okosl8jslWvTngG+3nTPXpfpBwUtK5q9aWojiSS4FKONKVCf0y1J
Qr1fjQuwLSCfY9dnOenvZkqPjlXbb66rnRtJf1LXHidpvrTD0u9SztZYUrDTz39RcD90FS+GhcEB
bRnmDtvcHFh8lN1YrdJjZ00JI+vqjjKH/mIWNMTF2Pd11nSzuR95svksYMDXe3bszWzsYtKdhhIc
udazAAGPiuQhoiQD9dJWhKhV3Kl9F171l/q138gt3tKx/A2h+MeMaLbMmhd97hYi7PmH0dZHRtjh
IJ5DjJXIaLnSY9dnPo/ANZafVdR8+aZnBG407K2EGWPC97j2EkRCMSPE8l0wFzUJbOsyDmSq7caC
P7Af30cqdTnR840Wz62n0zDU/e0JFnp6QQL4lsGyUgNS2Ksm5KKrs2nTtfSSYOusmvi77/Dz5C0X
0fmrGN9r6dApRJElfcgW17oxjDfNRDita9JbhnG2MsrXkRAA96wBSSWPoWOV0ls/r4HhJkzP2ie7
Dh9mLc6XA61Cu7HMXiJaWkjvfpeKeI1QdVeedh6qiH/OCBQN85jE+J3q9mi7EZB4u3cnCqctzC6F
nm/qZn5uiPEA6hNzMj+hEM+mNfzh4vygYXpaZVr1quXGSffS00xQyCqAKIwkIOC+5WFKjYAQAIoU
uzsGWcvGZnhIssJmvS8btoeddF0MUs7esaZjJGhsqB2m4LPPRKOxXxKYSK+sjvQa3vwhv7a62A8m
xme3JTBUuGfolWBoGf4tQDZWCMon6Zn1ngLHXX4jzTuWw1OWHibTJQ7CAKVpT07R8vmlN6dOqC0e
NEacmZ7f1IPcHV/QE5AmsKkET+2Vkca/XtQdWLoH7gipMT5XYfjKrDjQw+HBAEeXDR/j1KpArirz
YrBq8wv/nJrFu9bXpHDETWT9R+xn8M8le2X1mIy15M69Z02ugIhZwHmWcwQpUHZPIZBs6d/ZHrMz
7FBTUj3g40n4dbx6l3jJ2pK/Bky8hR5p/nTJjM1Ly5srhy4JibTpy5V5wdWq2zMMyZ6dIV9Nmb7S
D7ONFZ1TLweN7kr/3swZcixv7ZAebLmv90PIp1zb+XyYioZFMt+MJbs1jvnQF+ndIg632OZJM+VT
zYuk08A+cloniuyYHOfoRZM0VyR7y/GfGwhPLafxJZoj7uj2OqkeWai9Wzn6MdoAtw5HKbctrjRa
vncRA0ov/oll1x38tN54veuvLQ/t4ogUstB50FRfNVsqlmwYp6h6cXgN2wXbxrDbQYVtKrv+4FfD
bbO7K+wvRLZwoNzhNYYCyN9uLBAbSBwEkn5B1oI/Fm/RnC6FXjsy+L/7dXN3pDM9D4s8xhkFZ6LE
eEKuYyPY2ZQGZ9eFhkgCwMmqAe7FkbAtiyRauXWzJ2YDaLLwkGPVmDsPBT/wgzkROYVJcxcmPqVC
eqiMo5hHhH8sGk4sow/myiAX50W3nGVHCyesh9VznyNQDCuxoxPoUiLjyhdScmWylhH9Ov+YYpx6
AxNHRpnJV89KrZnS77AMv7LIprKMWF7Saccxp3gJ09Y69QYiD2sI12kVus0L3Sqw6GC46yIp151h
7ErbPEzEakWdgJ5rqLtNak0Mk7E2+7mSbU/4aOxj17tXxJGCQrpbL+t/ETisWVM103xhxs+vPYiD
6eNNi55mco4eq8pU/G143YQ5x77R33QLo5S6cQ82zxzaDsxvex6VU64t15UJ4dRMOyPumF11b36c
neSb25fPzJGPeWE/J5x5zTa+uV56RjIPvUaq0f0eSDO64V3rq2M+soidOu2QmVC8vNAEc4eEX6Io
ZJCFek4unEyRt9ezQEELfpSN8PEqqSOZ+IvhLRTYFbhmafSBkqfHaZAMyQl9A5nSmkMpSIgum70s
kAO0gzxqNXornfAhDCCH8vlYJgShWC0XsPQuc8w69PB3abuQwbOcmMv6b4akg8j/ZgxCzcRmaRze
R558zYiMaxMpvRivlU7zbLvRXF5mMTq4rojusb7sF5LSc/iMC4C9U7/kTyYuahC8hBzJ8NbHhA0q
gnxe9p49RXE1B1WYPdW4QFepkd7owVbR3pEaKS+9ua1L1snC2G7yWe4CX/bHpi05oBBTPdrG11La
e7hydzdNFFrOr+ZC0XUq+w3us2faVzjmQ3twyTVF89fSNfYBe9zTxMfcIyE+d0nWDo7ZyDxIPz5Y
2YtUzeYc8W4IrVH5E8GCJpAiu3psbIai3uUpmJwO159xO5bbmN0YyW1Sjk70lBcL9cLmhVHRQWeL
w++g6254lyH4XcEp7hbXeLDa146Mgf872/wCMLP+Ow7pEdriFPKBW8wYpKyAOzk3w6XqJFo5VUyq
FBPxRrf/tDk/NI6zPZNdXLmBLfCL8YgeSETODHXtuVyPww0a2XW+clc/ugwL4z56mQn+UGW6tvp5
XxscDvJh6w52QB/CzNi8juMXovx4TZCrZPNDJORz6LUvIV9Bz+zVyrLAM08o8Fl0VIEtX7lEk8ls
gbF+kGXuQrc+NxOr1ik+OzYZ4Sg3BtLNtF84dOE0DQcwI+FxPAQt189S63f8r9lPQocPwUvlBP9i
2CfKQazkoD1FekycdznUtp5x1g/xCULdjuWPa0teDeOpaJzrJMRHUfvXcSqOrixvhY2rajFZPlfN
u9G5Z8od1hSpnwY2J9dZMNZzipHXIGkofoTUyJJM3cbLcLYpeB2GkBI78cjokW40W1x1Ar16X4V0
E//URDGdxr0xJyL4rycfEBuHLhkvvQ9gZk7P/WTlp2KQXwAG/LgL6rVlHPEyyD3YONz37IOdnnSW
FKDblGBqBidbaX2namAb14fcam/UTgSWveic+Mllz82fodbfnSQNGmkFBjNsP83IRop90iVcYJtt
TvGYQVdFlVsvjjEdqI0r/GWjh/IKbXMycg611EzJQb4VTDts8l4r2sa+U2EHZivecVbtzWWYVo2e
BHCSz00hOUrgxI95CCWTfKrKBe1FJU+hT3xJhesljZ/hTKtQRgX1qD26HAjY9VJ6akfZ2xibN2yb
HHk0p9hZ7EdAgpF6IsiBIz4yH6CRrwvv/mDt6mncR7GOMBpnfyyPy0TOw/FEdGoLNOGNpz8OnkPL
p5Km9+hTYpJGZAiuAkHKlGNAKBHewF6VaX7U/Zy4n3XqqvTLHN2XmbOGmWUbCqwx0nDxT/LiYvUs
yVyiTjYdp/oOtJ2z9CIe3KUnZcASrPR/MyPbWkteb7Mi242uuEfVj4MmVfhEeSEJ4zjkL68/jG4O
alBEImc7Z+SNBYXG8RGJ6fwDqBPUlcdC+9zKTw3D+uhoz36LdTh3XtPF43PMNCxGaAH/Q4WEML6o
Cz8kUDBr3v1sJVBmx8zuJvu7m2QL4oAswyz6m9/Bwgrz0AueELplXDJd+wS2qzmMyBY288mMWV+L
TSytS9cngRG/1u0csCPfeNabZN+wKrjnJEl4Zt6f0LdJ/0fqU7LFFcCBWffytzr8qPU/VUZKJUvK
lykzaaqpgsqf1rjrc/gjnaOnzoaSp7W9HcKjJ2JW4RFJ2aQwzJXV33FyZht7gHe1uQA2NttlGzYx
J1rTNaz3O9A60zmyS0qCjOuEblQHvLNvdKxc2/CPxgmHy7h2z+LR3yZ1d87D8C/rRCYWWg/TjEmP
+V22PAsz/vb0/teribk1qQWMk2Zs9Hhu1V251lySPRUul7mew9USL3+zNmLQJ859/chzGQ/NY+HR
l9NoGJhUKRTXaaariyeCbMSp5TaPfeLwLJ4/md9uDL68iU8kp1n3zmb9K6cIR5grUSTHDANsmW2F
q11lT9PKEF8y27tZaf5QgNshR/tJEy6/Hqcadu+ka1IW2Sg7T5OdMJ5LbcaTjdxjckT7FB+ThruS
BJtbbBbv7R9+xBeN6UM+DAF98ts5q06c6TyCdYQHdmg2tmFFKo+dFzV2696ZN7Z9gXyk/hmScrnA
N3KMaII5ViWJ3xnP/zRur0kpeaxBvHLDVDJYOCXdeGFaQ/qP54YVkf4bMZf5E6uf54m9naQx2194
FWYoVnKGGtCQxN/q8lykLNWKK81jRzO3ftk0w1tw9gWrJZmVZZeQmbJJuYXoGPbWEc/1pqAI3Fu2
1SR+G2+FPobKhDcvC3cLtZlkFA8u/8gMWcWIooabx4uUh5FkNipnDi7dhj6mffaQLHweNrFzabiH
yawGmh1VShr+OD1UndjrnBUbbV3jRNFq4u73YRQofopNn/ocVzZDtZk7kodUz7hbFlDDAs4o19UY
c+SvN2VG5TvJoCUM5DQGfmeua7zAY5LSdNytDcZoGuBVF7P7hH7v6Y+dCI6VZrcZqXWcon63tGsj
sgPypUGnTiIMrkT9YlSUV1mbZiTIqu8GvdyQCG2YSPBG24kEhJBOqRmZBoEMIJ47nhM+kHs71E6R
7qyNaSYiSe9bMe5m/XHSn3r+sQR3M0DWiWEux/aAzhx+dhPus68wBdkrAcBG71oPp9DDstht56Tj
iPElk+KQO8SBlqS4NIjWps68x3RldGVz4XS+kHOoKVrXB8IAkE58BzY6y+Myy3Y5LKDp8GvkT+gc
Qd/F367sNrQJ0GSxj0p3wxUjKEknRPFdN9wXH6WFVvG0aJ9Hgd3OxVTEw6SI/X2evTX9gSgSVz65
BcC0EgREX9byoMl702cXRl2wLI/QDrsG36N0lhv0J2DZuBrh7XQSvxZP5ozK62Qt9Py99KqjOX0U
LZVGRpThGmTuXeYCl5d1qUpmOgtdUC07Q1c8ImZ8CDNxDscwCFttYiubsXrXhUnHnftgmIhnqqZ7
N5zkwWroEZ56Hkf1nH1bLq/8qK7geBY+7GV0g8RbN4y6Wg5jhP8o0erCTdRH9bGbGVBoLIBqCFw3
Dl/nsP8cYvISxewDDDj5kVZkPqPqshcW36OTcPdxOHwTdYWEm/dDwWq08WfnzDUdTwslR47c0vME
0E7Oga3RMhtBWuMPt5fnsgrZXVPxO30X5E78aUBw9gFlhmmm2NLzs40klUtLt53w4VNLjaiYPq8d
/WObjFUJldtC/qliZ7vUR2wsbIEHB912wqTAw+myZonOg/ziyGfvI6HIK/YOMTehoSNqn9AU5bYp
MwUWXFq0W5YKbf4XX8CTHlHJYTSBSqDi78hqYxPVMsAisabzb6uP8wE2l6lmcS0jiDEzR4yxGdlP
2UADmUdmNA1T/GpqkujG86oQUFsU6l6ISchzOmiY7jTx6jnd8zCOXDJaA4GPyqi75FmU0JQj+7hB
05uSPwQga/mIG2qvK9SGl+ApV0e19c3V/lewCHbVRthSu+FQbYlbtS/mfIUhr9GNIGzIZPlqryzV
htlRu2YafZe9lz7aLKFttY2uWEtTeFudOxbVodpYo0Jmd6222NW9VzvtQW23QX5vtNV+wRBGwaw2
4J7ahQ9qK56wHp/VnlyojXnB6txTO3Sw0fyJJotJbdcRf33N/+zb1eY9FC8U9BzswrV/a1bzqdrR
uyzrY5b2nhXEaocPRRXxHWOv37PgF2rT36qdv6G2/xAnn5PiATTAAP8fQkCxAgSudnwukSS0iiTQ
wifSLDwWFWNA5vKjUNTBoPgDT5EIMUiCA5rgK0YhUbQChafjWiiCYXmeFc/QK7JBgDjYoA6cpFUS
GTZTOnAQPagMC9CdDSARAkowjVAiTvNP3y0bzvpd0CqqAsaJzVxerEqAi0SRF1IxGAReSL104w3C
HyvQwSdftk0QKSp6wwXj8BXP0UB3tYrwKEA9ACWPhmI/qBlDNBkds0umyJBGMSLL8G2ZPlmdDsH+
In9CD3umnuJ2LOmalOSwQsl5PYvviSJQXMWiwJnlxCt4V5ujuPYtINM4k2SS7UusWBahqBY0wrCW
WXJMwwjdo/+ji5qDWF3AwmS02erO8FxYpc2YEmLGAZ2JFUNjKppmAqvBP+FSOabe2Iq5sRR9Q5Oj
j34fIsdOb5oidKCyEMCiDnGoWG716sL3Z+ZxEhnrqkeqXynWx1TUz6j4H1+RQCk/blnQ3Qoh5ClW
qFHU0KT4oR6QyFBEUaPYohTIaFK0EX3HTB3tgGTOb6h4JEORScK+FFxnO0UsdYpdcoGYEkUzSe9p
UXSTB+YU/sM7KfKJrZS/ThUNNSnAqWZwuS1BpRAz0Xej6KkQPEjRVJXiqjBnUJAz/Y2XcwJ2ZSr+
qnCmYVXTaxulM9oyRWkVitdyALfMeB4Odbmr9c7lswfbZSrKawb3ahT2Bf6VqMNSq/VBx+d4s3Bs
1hQrVsv0VCp6zJI0NvcWRxUevdwEP6NCB/ZUzFmt6DMdDG1y5prcFxatxHVDzgff2sIFuVgwEdA5
NuNOo1F95MsjG0+XhMPQx2OKwuF2bpMDc/Evvyk+WidEGylpxhLdNW3M57ZXM1N0d1WMgzxNEQtV
jtwUPkMrobi7FvlWNRcl5mVg33ksCF200wED7bQDY17H9vhEAYZxARy1P2ycHo8tPRXMepdl65cB
YQrFnsIC9kCBi6IDkazsSLhws1LkYAtC6CqWMFRU4az4wh7QUCjisGZjTcLQYLZ1xiBCYXzBB36Y
4odk8MXjbGg4OmvC6SP/cUXM36fHYkTzxFwJOVlcnBqM6/k4ogTprC2Mc0ffIIxkpmjJSnGTnSIo
I1xoHcMxoi28PfsFPkAs6FEUeWkqBlPIF5evQyg2E2CErfAfitiRVAJvGori1BXP6SqyUz0EfMV6
6uF3/g/7CQTqKBo0AQt14DiHSQ+0BGpeklYPtJQkjmtSHqCoUlfxpYUiTYViTps23wCNF1So1w6T
/T+lfqj51l4NH3mKL+8Z+GqmOFaz1T+bdGQBEyb0vVu/mc+gpp/FpgaCpW9zw7xNP1u3WTGyHrCs
yS374GGMiy06a6JlsTajpoGydw5df9RS2Ty81wSF0BQoIDeaF/dJhsPf2Sd7IP02WpmNyYUDiHdU
NG9NqZuie2vF+bqK+O0U+7soCjj8hwcGDE4VIWyDCsvsTVfkcK8Y4knRxMxObb72vt0RwzrTLHVr
gPRItth7uSzQjLKLNp6q2XbGYWR/Dp9vIxVrFdFcq39zHNrDBjH8rZ3uHirqedC1ZF/4prGdJ+BA
PhfPWTw/eCWK1dAo0n2pT4CriqVuFVXd4glUlHWueGvKF+QKD3J30hWN7SguO1OEdgaqXStm21f0
NpkU2hj1icGyYrupAgq42FFAAPbdK/7bVSR4rZhwrjCb3uOZ5vdMk+OkZ7liug+zwf4ytAm9WjZ0
wzD9Ei+/xl59TqeKRVZbQqK3pGDD/6LuTJZbR5Y0/Spttcc1zAiYddWCMylKlKhZGxgpSJjnGU/f
XyjzVp081ZXXetlmmTyaCQQiPDzc/0H6l+HiBH5FSHJvJIqbITt1EsuO2ly8BrgH+Eci3VMg7/hO
TIAjPrAwaG8KJbuM0V60s72iBEY/s3/wAM+XEkUPR7fchhJZLyTGvsuPVYroCic4LIin/fSDxgeW
b0p8fjCC1O8kZr9XQe+nwPhnieePtYst8f0JQH8my41b6WJtQwGwJRcgBvUJHTCHCJeBSbE5Fpkt
mk9WiUGoB7qbwtBpsoKTLXkG1Q/jQHIPNMlCyNrKWVdUg9ZaRP6bd2w6bviUSPaCJ3kMoWQ0JJLb
0EuWQyL5DhyH0Q2CAuFKLoQGKQKnMjD2LnuVUcggOC+HKaPyLbB+SQb6Y5mVGlDBKXGJmOASmQjY
JzGQGLXtKeKOrzBkCBPxcQAztu5L9KDKKkY8OeeLM3F+Wmql0NepFaEc0QYwP0jnEeGInVuzdDdD
G4AS1h97yRdJJHOE+Fgf2vwGQyiOFhkAf1nhGFG6nHrRPaaGfUwE5GqrbF+08SOsI+tBHV7dEMlC
0dSQSBHmzVJrr7nhsE2jKePoDNNFh/KiSO4LWeYSp7+jJVkx3DeRtoMpIzoXFWSljVcp5i3bVqsB
GrtI57nqDJ2kH8FEKTZToU3XId6tC0WycibJz2lmdDvS5hgC8FoASzG3juBYThP2eRLmbTyzilKp
eIxYxBOCKxIsm84HLWjfa5xLl0FP7pKB66BOXu7NvqCWmKJYnsKkRrB4DXLGfdCgYMsMDIZpARtd
GyPzowL3BYNSPMPluyPQJ+xuKP0Wg3Y0avAlfVlRo4+ht3XTuwbpydCc10KyoPJ6OnVUHBKUZ57b
aHizIO8j+iKNT0vGOrapR42SWeVIjlUu2VYjtKsS+lUueVhICKwqK2R7b/IYKLuOZJlFkG37jUBf
E+AaXSN7FRbhWYuccJVI0B6TG1gvoGo7hRMHt68LeEkp6baxU9JeriDgRwB6OTStsP+uD32svfWU
7PcW1pjLwPscc3Q2U7Smku41DbVvFEM13ISXVpGiJ2Rn53lKIqopFJXGqee8wJZPRx2laXuvd456
k6aodLC546/M0cd5o8gNUKhHPsgziuJ2gNOXQdqEGx6iDFbMqM+mm47zDOU27Yz4IjCAiKsuQYmh
tMmeGiruvJroSoNByu0bkv3wJlEfbZyo72yzmW7D6gbT2nglAh1y9VjoD+HEC2GBM19ycfOmuqlU
oT9DtbtzNY8ojHwAQCfdOw0apdwaeeALKkcs9FBB/b2XLgpVgtEyGv/bIkeNy7AMeOZT6QGPyXTM
HHRvlQY0jtzUCY+o2P/50X99jQPSeDMCQGHAjg4tbR5kszMmyFwERY5jiVNNN6PGXqGi4E0xjokf
6MOmN4ZpbUejttdA4igN+CoVl2e7MfOlGtW4wcPPHUdz3ZlafURi5JLXs7dGhjneg5DB7Tq7xaE9
Pqs0ohuk9hSYkCTCiBwblTXuGztaJkEB/szSSqQEkG5uxbM74hE/k19nDYQ2xOPgcq0weELYJUEy
wutxcNAK7XmOp4rKtfMhz/hbMwICaQfINAdNwIXNywmC1G0manLtrp9u4au2UGLnQ1mN2qGFA26G
7XhQtQpSkHiojdG964a8Qladg4PpRuVBs8e1q8fdQ2n3xybK6XuqdLVRdYIToqOj4nnzeMSg5BTQ
alKEdtsnhnLbt+qisEgt6Iht69ysH+q+2vcZ3fG5yJVVqQl7G6CBSk1DzADiTFMEmzLr93Pdrmy9
AKxB6XVRglxZBE3U0ZtD/aYSiDVkhoV2GpKQh9is0afV9JWwuFmERfqFgdInXgueWCv6hDqWl7Qb
JYEqaViOiRhnvqtE+pFgibgLp9re6RMOWsNxjjzzZsxilz6LcyxbdTcWXgw9cW9YYN0pmV30ztfd
VKFuqw7UYSpS7dB7SObC2pDah0juSIWccLBoi5cviqpiH54ByS2Ep20TkohF31fVg0dtgnTzBWrl
sK/D+mXEEG7XSOsxuxkrSi/dh2jIBoIQSmazU6vGeclSNb/tVFax21GczoPonI8PVR4g9h0HylFH
/6Wk/UQ/wTqbiIutCqTjpedVR9kro6JGMRvFVoRxyTDj+daC+WVnICe71H6wtLnDMwQYgtKnWBx4
5ds8RF/w31eFxrlYR+QBrjDnytr4NBxibTVErxrOX6ahXJXGfhmo+UE9Sm6nRPl0FeN+dstkFwKb
JzG3Hk3yHVUMawvpCLpbdNOoyizdatBoZyrfVdtKIjfWUkmDN3uLvobHJG/hI/44XeoTyoS2bawV
Qu5SWalR2h3odFZLx8zgz4bsrsHOLcZo485AX8MguARmtTFdA4R+naFamjiI5ar2k5uWRxzFIdsB
R4Y0QsBsFDLhsgVQDBAlmnG2mt7KrF7OQK76xtiTdceBUQP1z821SfEeth1dzqhUoLI1F6vHZb1r
3FWWA0DMQWUuYg+z46KW7R1OK7lXpiuLx1CbzgwFjg58ZY6bHmFKTGChZhjOQxyOZ1Daw1IF1F0C
bZjq0wgm15APxp6XuAYsBt2hzcXeW+WeZFG/eKl6qqlzN3F3P5khNd25CEHEZW+ckT8bA7MLfRxe
gwah/nIu/DAeHDqXHD3C/KRFnXrCaGwUq9gGVRAbwLPtXCBuYTTAjRYcrya0H2rAYpqxonQ5bEjk
Rkzp+kVoawhPVCXeBULZYEfB/q/32gKZJLEJbftFeBEsig5aZThRYelnE5NUoiKVJRT2cRRj5z4N
2SAe3RaCJvTvraJBU8br10ldClcZJicDbb+e44+dJ7A+gvHeDFz6Wlp8cOxknyf1O4+pBIII1Akl
nvUUWThpWcOuSvPH3JBS4ZHbrIGBg62p8QSu6wG+YwiiYpRdthzZayWSVTKKVaJ2kOaW4uCFm2Pz
Eu7qHLlqlA0rlFH1rT5A2y31ErUHizAcKsXB6gDoVjV9DSUIQYFhy5Z2IRpTHL5XRnSfR9ZARVR7
aZiBeofiX2PC2veKHDFIcMRdkn7VSYXHcWPNW3T8VtTf0WGLryoeYOsgTD56rp/mRLwGnYB+v4LT
ORjLQkFjYiWchvp2n+6FSLWt0BGVDaoE4ca63JVeQd1PlLeIjkqMur5Uc31chYcwovOfVgMQaDQm
WWP2KR+4n5xm/0LPOQQB7hlWYdo623IIzq55NwFNPTsGktmckY7c3LDQujpcO2Vf3CbYYaCyBm8U
m3tNxMmGsgsTYfKqO6BRAOriYx+rzv0w09ZBzcKCL5fR34XJqpXluM9xXwZWXVlI3uDePSf2I4ti
MQrFhULvMAVzsHmKi+AeTeZEcbcKUduZa7E1OwOwJzdzahQA2NMrgkQlfhUI0iChEm7wi5PccSS8
IrXaG6Y+3eM4aNZpcqzpCCdsVr5FqakRjb2cu2RHQ7HNnRO6HIT26rlF8COeUY14LxXSadpr3qQs
DdRV60ctJj0ilirI5FMLrhxUXN0EvZxL7V0QjQ9nHaaaWAnO/4r77aUAq8a14/YILs2kt4cks1ct
5iUDz8Nwvr36LAzscoovFCAWSQalykPYlwfGYAi32I8udjRNc2iCeBNm5o2NLoTok0OmdYg5Rcsq
bPYPXcH+nzqbhhvvPTooBUjRDfACG2R2Oj21hblU7dvMMdYuCH90iE8muI/oXTertcXpEpQRlin6
h6PDapIo74RDklk+NwGYjli5E5Z6j1b0S4BFBsAERHZz61ObqCa2yVUx6kMg+jcbFMFMNT7uQz+P
OxTx7vu2OAX4d0ajup8B82ZJ8Wi71Fet+quvd1n9kqSfanFEQXeBkUvd3/QlytWu8VI6dgXfmH5R
HtxrcOLdkD44bOoc9Aly9mkM7BlEskGTTLwWXbBLOm8DBgKLv+SoTslqShCErMSSi1SMVdgpi6aX
BjRvDkCYJgEvM6SrGh8mV3wNUXUfpB2HrmhRqtrOiJoDdYADnJvbNqTlqWyzobiVJAqTXkaEzgPr
BfK3C7UB1BGSRuAS7hrS0TF+yJu33LnOarvWEfVEbArx+kj3FiElQ832HpOaAnCLraMQwZ5q5H2T
lgfTRBLiMR1J+itLNq0tKobYV6httOumdjvjB7dUY/ujFe0NsUc/DJlyl4fwQzxBEtEpmQR/7UYX
tFUzw3EVyIzq9C8qVQE6YQvfSHUGzlxx4EM98qjSiG5pZc5ItBvGqdW1q10RMiYXvw9avLbR35S1
irxkdvEAfivtm0UKVZK56eGtbSIdUOL0EMmeSbaBJY7eJkLV9gY5l01qmx9jDtBZbyDMUuWYaCev
OjV/C5T0MuTTvTGoy0GmJRyV9Sa9Kl18EFN6jBt3l2ksrB7Ma2Q/9GSoAaLdehOOSzcCgBSZu0Fx
BI1SIg69wBvgQx3JOlx2QEPQPoAEIDzOFhG4D21VQmqdQWG3mEfU1rDH1mhdiOCAAssWauKJKu0m
BQVmZdN944Ufqjs9C6dD2w/80mDpy7Gub0OEthtBuqdTB0PqYIfwKJ3CYF9ivV6ayqviNt9aBmDU
QKUqofoJWFKiW+pq51bm2gaBpUcNAj/x2rYUcKv0OBJz1zTEmK5vcVfXb4pa2ed9DsmW8y3UBKV4
zuwD9dubFgWhrAv2uRWRDNOy7ZL2PiIDznrnxcjJc10PDU7E9NvafEumzxjPLZQa9pZOexHZB097
8urhRjUB5k7KezJmFAUdpBGCM2fQN8wDkJhD/GyrhvERuOMyw2QSW4j1qChoOQF2FUibTgg+WPky
ie2DaZBF9m1/p7I7LgXS+GVxaUe6Bm05yZ1cW4omevuFyXf/h/fx/8q77L4ATdD8+79pf3UNl+w4
E/QUroOWMAzoI7+5hhdprE9SEWRFV2rcpfFzgLrWqvIAaxXKOUkiZHt4+JR+XfwxcYq/NUoHKyGX
Ga9O0erncv40j/zzepr/+N+/MiV/+/Q/YHDw3++0yV9/4z/+R9fKv/zU/0cMTN10f3lu0mTzTxtL
SSH99397+cq/5u4rvfzqbvnzO386b1vuP4RqOMi9q7pqqY74Twqm4hj/MBzTQPQApWrXsX/hYGrW
PxxNWAjNu7ruOoYNdfJPFqaKv6Vu66qqOi6UyR/v9p/HFnwVf3mM//X5r9NMl/6VvzhvWxwqHKEy
3aBgmpZt/O5vGSXdYE5IcAUwrI6mg5Bbnd1l6B5nqZecOlCrpywuz7l6bVXbuEVnkfCeeGgXxNZw
b1WICCWxONJuIoCzviIUrezES5906BsUoXvweUHouzQNQKpZ49npbocqXP4y7P+X5SK5or/ehmCd
WBr0b/7RDdfR/2rTyarwyGwDDMTjbt72ijetkwIuS9FQgkUTBlDo3Ex/GL4yV/+HwfvrGrUsl1Vq
qUDdXFXYlqv/tkaF1ja2amOcPA9mdDd6iCrQXZsXno3idF1m+imhowYUiKJkBM9sEMZbTSn/oYmn
gxuXHttc+FXVET4kDOJzqEO5EgNmEmLsHxCYEmt97KXBL7lGM+TnEaD53w+cJufSX4aOm0CTwzId
Fb0T1dJ+mwFV0OS1Ca8cBtSqmTlpCqzNf16qaqh3tgWZbopMHZ1pWi6urMfqSX4sbDe7pVSWobI3
x8eg/LT1rLgLMhesaq/VX4EHmn/KICZqlMR3mHziL5lX+cZCkwDwJC9xBWsy71wkKJx+vHPRbVrW
xVRcw/FrULLYV3IPyZDeoNc21DZ1yzo5/ryQYR8HFeZHFKaoxw+R8oJuH45jaH3fTm3iz0KfNzOp
OsAApwTtgmn4AqGu6FmtYIU4Kd5N87mbix5EOlr7aPp5pxxWPXyX6RTUnXHRkNlJVdI8s9aVp6g3
v6tQm0+I1kIm7iy253aAcJjg9taEKfuGXb/3Xu68idYFaFgOHLj7xMM+D/+7GRrRXaAKceflOU5Q
XteRFE3FLugtKu74j6+6LjdukEOLFyo6QTcJ0kCPXS/OOclw21kJDjmVuYESqmWQjqc8eR3Ccgdd
G2G08KbvqfgsHANu3s/Lj64OjsctZKyyufl5scqpQYo04QfDRL5aIJGTqkHeAiHnif3jBrE1DyJr
DSBIvkCQ+/Ojn08VxThbIpq2CFhnx3y0scVqino3BwJiSYSI52xTA7M1Jm+qP6BfTde4HYu9aefz
Y2WWN2nUf7XdMYJa/JRyIlMyvWEywD1oYsBNtOVfqpSzpujUdo8pR3NqJg+zdZ1UKUnJKFM0XuMo
eLWqeqn0znAMtCa+0zHguIMONjbOuwdi3izG+hUKbooIA2IS1XNasWumGCkuYsvKvyR1SCRf083f
rybJqP99Mbk2VsbwzyDeWyp2xr/aBU8FkY/2d7dqSwWZDIDdA0nJewMG3ACOdGgLiMpuBJqEQ4yh
AzRLxikDqRGv07bwdnNLGRgh6h4gfYTtm+602yHx3CNqj4Y8WIMgGTykcTm752S/w6GaoLVk3TA/
KCGFcxpFGWB1sBJFXJ+KMNH22RSN/yJq/ES2X+Oti6mZC+TCMAyha67cu369z1p1zKRSymql4/O3
pm1GmiRfqg6hDtKvpYF20H1GV33RI0V1RsSpPUu3VfGuQpJ7II4Xtw4iUwuAL8aSdnj0jMmJwjEH
VzXRiHoV6saudtJ5C/d0gmeN+8PfP6wfgYG/3oTmaMQ+lQ4+t2D9tmk0FDWq0AQCMvZ1uJ/xrcKs
ZkbCdc4BfwzplxHG2qqr07e6ojViwe4Je8U5DjmEnaDxik3QB+OGFjfU5tRsjhrlzfXfX+R/22I0
zdFdcC8CCQcSgd8G2q5HJ/E0O1kF8FOXg1PCuhVEzb9/Fzktfx8JMIACTQgNOQbnt3dp4nY0WULJ
iibhW+V0EbhKeiwEJZOb1tG8nd2CJOg/tSru//jrv6Ye5m97NhkR60SVzGiBXiyb0F/nkF10Q5mT
5K56EaWHPAgDYPpLq3UwcRxPkcl06to6Qa45VNaDZVx1czKWmjMPL+gks9mnLy4H3XNNFU0Y2fCi
xQpqZiELvpZnpabOw+1Yu2IB02arjnRKzdGMTm2JmkHkJruh6tVt7pjBLTvUG+LLBkzbudkK/D0Q
J0WTyMDN4zAn6Tfr6DCYeYOlX/iIUmC3//kMYtui6WhRK5pn3vUweFrPhbw/F09/P1jab4GFwXIQ
5NCFLlh4QujSp/wXH3JmcKDMUhS7NTIdC+PIvB1g7LQ2zbs8BjPGwdaCDx4Pm8xR+n1tacRP9Cz+
36+DPIvVIgzTZPNDH+TX68iRZIPe12erQajVAReGusQZK8Dj9EVh/QD+oH+ru69Qt07m7JQn4MLD
6l9chJyOv0xXcKWqTcrFkFgaxXibHP3Xi+hbNA9MUF8rFQoaEBathD4UYSLu5vMduNXm2IgMd5iy
ho47gKZlt1tbqkWyoWf5TpnDctMXyRNKjjW4RmoJ/+ICzd+Sqj+uEO6iJX7yfvu3x+U69ViNRoIl
QVwfUrk50ZeIoUZy2eg8PIneCE8g1vINW8O8rnIx3P68GHk23kJOxBgugUE6eZjpDS/DZJrQmKNw
O5hxu+5TSr+ZOykHBdrgDudymjaBdt+F7bzJkmY6FKmKIatFFRQQ2YflWfk9ERdaDLePc3v0puPI
1HUqZqRDmm7qsTW3eVWF0CYwbyppnu+KuIUwqJb06hoNjKgjwlPg4GpTC3weUFapzihLo8UWOVhS
Uf9bZFLDAUH+u6mY2+04gG4lbMxbHYhnUmEDBdjU2WU90OEAkYDbsAlhoS1wUp/uDE3jJdSMTWRQ
ZqCFh1VXUR1MTcP9BkuHXWHqX14JtlnvQVI1tnEfmFFOnQyA0GKq6bSMNV4PtVKcUQ37iITAdcYD
3hXPd0PVDjsptBkZGHf9zNYgczgpw4vYD6kZL0L1PUod5+bnxUR7HI1nl9YbeT20bIgDUSAFkaYn
mrDdNtKNegu+4R5f1UUuUERied7XQdOs3XQgONU9nnuOgp8mBnCbn6AwZ7qx1VFqWBjKVnVqhkm+
ZImw98B774wi6m5dYFE7RPVx69W72xxpgIMddOcpQgGF80D3OSkk6km2HScwMI4DzN8JtGcRTMva
ET6KqUhj0C88JCYloySN7qvKtLZhHrsnyGMfgeeahIrudcxosP/9rJfaQL8vS9dCXYyzkNB0U8i9
7JcY1TY0zXFPSlcBa+qCJvBTP7mbwGY+5h34R/BJ8ASmQewRwA2o/zoDBCc7OVlxre6SWvmOtWeU
GfdOnc/PAWFtM7UDQspdvYqp070ETUICXOXXYGybvTPmPsDI6F+FuP9+G5pmuyxclNdp8/y+LyGK
k3RRHxLirE1Sjx5E9rxcxyUV43rKXRiDc32DwqHpB5OSQ7VEJjgJ5uKGg8VKDA24QAr0PLC/H17B
0fz3ARZkK5phE/eQh7dRYPrLAGedGqqVAYLabIqr5aVXz7A29uTu4zn7ojl0SSkUt1X3WI7uUzw8
yh8BcQA2sjjqdrNGUtnHNvUa4eXeNO5D4BRXJcz++N+dvgvsAbPsmxmzzOrZp/F3MarsCo72CxWJ
bwVMdqeld7hP+gLLFhWxW/nrdjN8K2b70dvnzLbeMq+4yv9NxdpErr2fI2pWKI56WXKdw9Bvhe7r
GBkZTb4vK/vaVdhAjro/oYANahjIx/zdmtm1DIyL0LeRMftap/vyTzrl/J2G3lPu7o0226U53Wsu
MOFi5X1CgrrY3ewrWXgzh4DmUQFy+mf5I26q+/LfIlIvEEHuFZSGKiO+xumxT5I3jW9hd0bWzPcx
82iK+RUWvR/mfB2SrVaVjxCHIlDEARTP9MpBDxubYCME323G5IrOwCc5yTn2xkUcAWGIp+liVqrv
TuFjDSqBou53DbZ+AcT1PbY9KKvKCQSCLw+8XhpfCRygH3vQN+NF3k1Gzd3ULcrWxlFeOqg8tpv3
MuEwkUWWL3TA+qWyFll5RefJl48JxXt/Uzrt96w2X7MSgdPeJ7Xx0tVf0ph+uotUhO+V2UcCxR9s
2tRqeS8HXD4YUc5PvQgXbB4+O5APrPbbyT9oyz7LH/Hq8hpO6aPVBUuTb2mz7svn5jrOyXD0hXw4
5cQ4KY8mM0LOkp8J5kGQr6qTHFk5+VRiQJRf2oDfZoLFTnq1DeDIaFBFueoDMfJNa/JRc0QzlfEz
6tCvHOswOs3WSfJrrXXffZFfOz25OrT9nPxdjujP08v62K8N3a9mxGvV+UGOgpydkovt1q84CRxT
pCGsJHoephMaOb5buM8iRkck9rsB2QJWiJZmVzrdfq+Z59pb9Na3HF2zHD6KfPiueFo96i8Golx9
3e1KJoM9zBe5JEdM6BAjPDVxdO77/KtmKQJNsrXpVb6XI1kshn2WIyPn46DYR5Pjtvy8Z6Kp9WdV
Gu/erHzJ5y3n5DCH50kBamaOFGYsJHaLq/xxeZ2AMz/jSZyT/Dsu62uYj6gj2Vc5RlVAb2k273A6
vqZu6Mt/I338Jp+7hsNDZRq34fxmVUzTsc2v8v9cdN+ZMVBDt5fhMPpdNn57gXk1kU4wNXtvzKOP
/vBVzlhjrIAaKet/xo600S/yY0QFOqs5iBSAC8tQXqT8slxIP4M6eiTe3IQzoQVfwu6Ws9r+c9Xp
nf6cFSyX6j1U870k89rQQjxWgirUjWaH+8oorjkIcjmY0p+emuIiz52HVB38xul32G5s5RsWcez3
9bz3qmGj2AIBDmJcxaiZKOvU72HL1EqYKu2cXQ25PwfWrfzYVJvbPkXgo2EKudZJ0IseCD/yd3NC
kDMHPpjdcy5gEPK10M3QwLKOFfNCPkD53vJRjJlFN7bemQ+kDm9ydPTSvKZ14DdFSJZGm4aPQ4+H
xQrQusHXGbasPaZFv5RrBJaznw/th6uiEq5o1V1DheQnkstpw53rElkaTI/yHUf4RohAPcivWzFz
Ro6MSAl19bbCflr77PH6Q+R35ybWtmxBbciwJqd7FOgHxWjXP3EJpXu/HLpvo4LGn4kH9kffy5RP
E1DOoIGSRVPdeNbH9Gsa+s8ita+ord5pFF0tAsoQjL7HOtEV630kajuDX7CILOYBtqwInXQ7LPU+
2z5+tySqjsk6zf4oZl8l9LhgM/ASuUPo59318uvcaKgjhftaVzdGOF/sPL02iurnEH/mrFqjV32T
hjRIy+Jezt6fG5DbHVpZJ0Co+KqxiIfAvx25Lhkhg2H4NohY2JMs7VaRynj+nwFSkxvUmOe38JDA
1wT+z3xhpOUfcS0eAWdm+r9IlyJpLfehiDvBhcEnxfUTC5UzyzvLR9LjBDgNn9im/ry5XARyqEUK
yZwZPT5W/UVelXxEc+e9y43Lm9BLSt2Hf64WTQlfKmdlTovBYJtrIhgz86um3f+8sdyj5KWHdf3i
tAcZC+QqkuFEA58SldZDVJdf6JRfsnnaWVW0lStF8yqAXPSHuSP5vd6uiTHjZZzbR725yoUG2vVZ
7y5yfctLq+HGuoN6kNNE/hYYNl++W14Ft50p23GxX9nICg9vSfXHRjkYyaVFs4VrkUHX7IaPpMAg
x453rtwbUjSjouGQypXECpO30RkCJOs20oZv+ZDsnN0UqeEPVw7k/D0MfB7G9U0xBZs0t5b6oN23
efXOrkEaHZ074bym6Wms06vLFKla5x2fqpdIPcBQxIiw5snS0b3k6rBHzEZi5Z+94C1xzJ8tUwYB
ozxNk/ahduolkHoak6ZehmzXkJVYXXrN+/TKWYKqHQqrrebLyzLEORrTVxBvP1/yovAAB21bMXnl
voquKuQBZCpxUHgI5BNzxu6un9A5msI3vbyTeUprieM8Kiv09f0gKK8yhnS5eOdItVew4ZNPB0tp
tE+UB8hc3zr7z8SKVhAEwi4JbZPsIGONnPSk4z4W9NK+aZdA1k4LnS2YDMxz3kdL4zl1+7YMNzJu
yr1S7lm0Uk89elIdaYlMGX9WUKt+96N3r0v5DZnU9JNxb1VAonOpnWO4X87AlimQ+/HqG7nZyJ1P
/kXL+xhy/XnM2w/5x+O+4IgrWR6ke3IjHzTvs0o6CLnNXiZFlVsg+sG6VsRWNY1tyV0k2ezLJAFn
+vu0BRQyTbuRCreceXKRyYWjcbiCKkXP9CQXl95GK6cA/G3Q03aucDj++AvMQDlmct5CZ8i3aVFD
NeNByLUg36Mn+8Di5qbvXFS85p/da8hcALzBSc74tO4OsTNv5EJFQ+IiR1jeZxPTDiiqE6xmX/PS
d3i1cmeTwb+xuy8HHXT18pOKYDMAb+tVJmVy4crHWU/TR5hu5BOTgzSof7xvniP3ifVYFIxUqmJf
joX8V149kuGLyjbv5XsbhuaL0fss8LxtnI8a8MnP2Nae/pgW+aJ2ZgjG4ZnqDHiA2f+ZDQhmyyAj
76nm704dPOhqWbUC1+H+Vt46xk2+fG6ehuVGPt3KxwNeze+a7tJucpUHUxY/F5uCD56AUsl7kRf3
EzfBwN5StuJQOX9XCvJ5QfsRFxAe2/n0s3zLNPS1THsygVO0nCLkRitDgIwaKd5X2KC00QV6F2iG
W7nbov9xjQtE4wxhvStldOgJIF3AxGDLNaP5yUEarQjYDDKUnhPn1JrKZxp57wZyNWp1L0DWy9U7
D+k1Y4lalrls0/AoP5ZnjVGZsfm76aT8gMliloFiqm6KVHmTi1tmv6oXHwD5LuQ7ydA1NiQqcrsy
9Qu6tbuk6PfDLHHKAStsJmtV842rB0fIh19R3HwOZH921uy0vtnXE7KLKiGhC5UHVaB3F8TXyq4/
8yi+9iB1wBI8VN5wUQJSLgvoAj2nMYzOcY1gZUQ+POEVCPT8iSYQy1CS6Qtxwsj60CAnlGijzx+y
i/gVKUWwDRBne9Vv5fIlh7P74LFAGbIkT5ZvYPF4HavD0qM5ExH9Rv7NuemxwCt2//wh15yeY6DP
8grllf78kO285Gb5Yg/MOxkPQu7b5YdElDzJL5pkiG1Kn7jbtO7kV7X13kUkBGFzQhkFHKH1HunE
aY46mRdSErBoiA4XLTGv8u6DsaaUYj7Ia6jS7Csin7Um9G2zV/krRUL2pFaf2E595W3wUmTWewv7
eEKKoGA1oWB5E1QxsmE1UlL5s4d0go4qbs39mubo1+34PRQb4SZv8sLl8GQNBlkmdkh4PNzIMfP0
0ZdjFmU581k9Bgmy9DTv0koq0zPhOvzoawC5/IFi5Jc1pb8Ai/nyxAvw9Ff5R+XPib77rvJzTE0M
Q61jETBTZtv77Im1ZXVNPfHQRrMfRBz0OEoo0QN/8Viq9CRpBjp4sXRafzbD4LZWg1VMXMTcbT8V
iHnl3bfLwYcEBHWVCuUH7dI8IzfzWZAZgW+5IlOx9dBNsNmMtIzMqko+JOlE7kmmPfty3x7H+qUw
3xUAyVTQHtKBBIJZHpKzwSL1IwObLu9tbp2rIrOkQX2OAMDK/drBv2WsP+T6lWdymVQNTnaaC8yk
U8uPs/iBTgbwSY7zrvMyi0/FhYoWV+dO7q1yAy007yNZT13w0eAvj+828QEWzq7V9H0Iwdb62WLl
PorBgl77EymiPcWIogkqEkj3EeVYxX2i+bravKTBsSUxjJJ4izXI9mdVmvqNbXvP8utyh+31N5kg
yOTAVtUPxEJHTrcaAUtpOdCgpkD/DQXW/Konk28Y2c2YxBtvEJ+GZ7/NN+h4piBtSS7JhuW/8kfj
k4LwnFtmd1MfXRMOWf/8jp2PL5p6Tp3mAzPXb2986nrt3BQT6eJ4bmCwYS3wUTTzpSSHrmLxaCbA
PAt2BCu/Ni1nX97DnNJtUPd0PRealn80QeRrSnLFe4oiBe8/7tSmuMgrSv8PU++x3LjStN1eESLg
zZSeoiRSXtQEIQvvPa7+X4n+3n3OoKVuNUUDVGWlXU9/mYLpzeURzAEvn6ECwmE41WOaVV9x2//Q
8pTzXzYPmUP7a3ghe/sw/NokzwKFUNqJvlzbe69u4gJvgeskP5V3MiUnqlOvcwjGwu9v5YWB8i9v
0KvmfdhkmzkbPpvZ+MmKlrlNHejf9FPHyjcTEz+xNhyYYN0jLP0NXOCkh+4mGNQ/eZ9yQZpeu2m6
TsYIvtUp/3Ldjt15K59/bqMHseRMazDjzrkBx5ygG8EwxhddaIlkIMSflwxE6rZrw4wvsuxQLP8Z
MeNYdD9PPxcPUCy/qSjMwI1Hf+g/xMT7Y/qn3crim7roxx6tnyohzRjFEDXsL/ExKUR9WwemjK5y
rpX98NllOHjoLEMMGfISrjLOEF4nYhNfZdM/1mhlx+PwKQ+XZYri89EjHyi5FDmMdKf+MAVHQRTS
gzWSE8iwXkJ/fu15ipk1qpbOldGNtYlXSrKHyIE7xqdxcnXvkGyU3SufWNI1JqpskQLelDNTfr7k
sDikPByi5N7qaRnGY+rxhcQ9kSBc0oSoZ93aeJqcibcT4haG/rnEw/85roGarczEe9Jn9VNeuqQ9
2M5uggQnpsSDKOZPZjlAsqkbJwl/VCI1n4gtslkxzBXW/QftTte5PcUt/ddyZ/uJ5d5zGJrNUdaw
Z3EEMYPTJc1FVcafwQpJ5E6c5zSdusF9QSqiYP7dUu1zwLzRaLK/Zd3HpDGQsO8b7XPsBrTOMlpR
pp+UH4+y0ziMjYwJ0wm8OavUjymQqUgMsjplN8tuqMdfDs5nMQ2yCNvYon3WXlacPWkMHH/KI62k
WvaR7rn4KSgp518J6bxMAe5FTfySMBloMz7uOwymSrKvJPsn1r+w44dBh3LTj39umX9Nc/cnPy/B
PAZ2+CSngDI9am15lV+JfP/Z4ZSgP+dL/h12hOB8V0FbeK15b0uGRuNkSZiLbY3lkxaKt7GG8Vb2
D802P1FlfNW6v03z9lRpTGe5uNfurcuMi2zBkq1YjJi2/g464ztR63tZHG0XWJXa3otZYWToyyj6
n7xMIcuE6LGEb3r8pbTqz6CGJFOVbzEaWsXgi+s8hkgA07Fcj/aDrE7VMRZzoEQVc+DRUUwEknc/
silkH2ems0MP8MChJhfcmf7dp5hslNxXX9G/s30R3JRDcpWXG8LpB73pH7nmhnlmWb7JGpHHqsph
KLx3ueVJPF6jhN6e5iPmzsu10OEyas2rPDGzKACag6fu14quWq98j7Bmk++86C695V3lk9DH9quT
WAiivzz0AN2Q0o2m5YmYyD0wO7NjAvuCjCLzZjjIRvOxrJlKuZ0owMon8yfjR2y/1maXknmmqM+v
rQ2wAfedA2oxI1rLVUfrzHK/w7b6Wl5mql6Bpsv5Jc8iz4oze6mbkC7ZEMvARQmNlWF4Ty6pvHnw
mSyqHxrSnuJ3iB/jV85bF0PowfEM+h/KAj90DB2jvkJLLLvTA3Bp3PaM2x42WF6uDsKR+zHT92IK
5Z2x6siBNRelq6+mN/xJmKvNOSpWaDaJyZ0cgnozf3Oc5QSWtEZV4pwn9YfFNiW6lPgFD+vbt9O7
Dmm2JWpcgjtcLrrdmB/6if2QvsHwp8BJotDJKzZPOou94lMEaf/jqvXe1QrYgw5eGwuXt53iQ0s2
PU2Y7ub/Jb+zpColizmP9IOob1OtfdLbVfnQY7mbGWt+xnQ6xa4Fw7Iz7XBPmYrxHaCQzXfCUVxz
FyV3xbARBERr3XK6FRZzqYl767COibWvcCAKUyWzzBtjnXTcIlKMd1XI6LLjLq8kSagSizBGHwzB
XX3j878sqoPXFxXRxkQmYLkWcQ8/b1JOnXBj8Yj7WP+U4M8uo53B2L9cwFjVlnoCU1PYYs4QPGHD
bVcOKaAa5lWdq69WdZQAbbL/BWogym58zhGv8pdIPsapboxu67TGyS695b4sQTil5tLTHyTq96v4
S75TUzs2EHg7t/qQzABPLa8wd/lxpnd7LN1fScCP+OWquh2T5ktuqOSB7V7ZOwUQLolk6IL59ojt
IYp5E7LeA2NfhCE+JiMng+hspNhhNBrOPu+R4SIEHPeSaViyDLE6PeWKvZJMtevbv/jHv2ruPDLx
QPYFKygWNa+MH/q7nowMEXf8bw/fXMJSJUouXcKuVBl0Rtve8r8HbAOx1bfbv3aT+2rg7cPlX34j
MCJqzdUjI5+/Ccunt/wbX/W3yIv8jBGzMs14L3efrsOf3vMeveAJZ0/KVXhFLIEBuzBadH04TJmx
NMf+3tdIVWI5Ct274q+Bl3hxWEuq++/RrK+tPQ6ncMRN4jAcKzw4g/E+pTA3DLIz+uZ71zTPtnUy
3I6df0+yZU3Q8yUZVVlefTx/5iUqlsp0l+CPyXtIZdsOgFGadwMR1BxHH9YG+bJ3o49fM9DvzF9f
/CJlusb/VdlhCteLsG5fdIweTt1LwdojSJOsjmHDnyjT/XJrO+9J1qap9Otc0ygnkx6SUMvRn4XQ
1bqMaaTznRSp6kr/lGSCJBxFlNuw7RsJEHLTOI3wNZrJZPG135ImnCf/OtfAEMi94YXMjb+3dWU/
Eu50LHvoiDyhZFUkMyGlC0UpDsU4HUrS3lJfkXToGOZ3Rs8mcH0gFvNZMiOI6X7RuxGtqI/SDKTd
iamwy/BIn/wx4YSZOS1AAOzpNz02nDZiNeQxYoIoyW8UF7XqEihSQojJeuqHFwYuaNWcP2Wdx4Z9
KntjoxjuNumCG0mAuNr8ObTel0WIWmv+RTIx8p6N0PkaqYXMIMxlxwX6v9waqmk7D5AuSLpvuaDy
HFEoXJCvnCBZEu1W5+w8wzp2dfeyGAupt+j1qUSGVdbzf0YPEMt9FMBQad294igHOh3+mRybw8Pj
CMqGmSDoKNl6IGaq3nxoHJBiEeW7bfZvQXmQIlDlJV9Je4pinTwHAYTZ/WlsMthuv+493I9dm9kH
2U82R9C/jJ85nuwE3RgLrCM5T963fBRdpZvKeIuISyWnJGbMbQHDMl47G8u084/4pBJKSsQ5ttYx
ad2dBHLQTv6lR6cov6n8CUtNBnyODjYZF3FBbeYrlWY8yd/FP15yTLZOB0P9r8SnN8U1H8nJwzx9
HF0mUDF/8s5aSWTYXkG/63g7EyfLx5BzJkFFE/kBqSUu5Q2MSi2NQewESFZ/FlZIrchn2MahjWlh
0tPzcvyEUJvlQbrfnVmdm+WSmBWYXlbUYvVDz9ojwaN3gONYdY49fdIO9EOr9U/ZRF+MUN4OTLO5
g30WWT854AoOOPn/dCg+p4OcMECNP5Oz3M3FEGFKloLHGJz6odsGuFHyf/Q5/DQuyUzPPnd+Cfhz
2C8/58bKfZb1IusmZyy8T54V8y2O+w+s6u9/K0k2h0clZuquemafvAC2CL6d/Jaba5/yCfpip4UG
vnzyNQWFXM5o63rgpcUP9e9br/zwzeo3GigJyav7envvhnQNERgpLY+x1cc+VZ7l/6ZB+0SPQU2r
r2rm8lpydbScOecI37NJLvKifq5tirK9k0ticUKXrbH8ouPTtNLkG9d4kffoBaSL+Sz0SC6fMmrs
HQMUy6J3S2g81odiTp8pTr9UiMQl6AMmCp2TZqBMIfuAdyR7Qt6VGPvcIbvQDA9GpZ3cyNz2vBix
3Mk2eav64F1z0ABKDDX3/7yV0Xeoc+X3Dl59VPMgcWvk2s4Kg2dO95hKNmkAa5L8uxncbG9T6eW3
3Har+rceVeQCmMZ6lLW5HHN9U7572pvkx8V6iH2kZeHRJ4crVlAy+Mtql3wr8PW3WL2XitLY7Un1
fohpFWsrAZ589ztjN9IUkcbRjUrqV3K7S47Yy+Ee6+pBm9/lePxf6nlkMtP+nnpn7WgJ3V3Fl/RE
5BkplsD6SYLpWPcoC8ozc9TTqnb/X5md+vZF6qNSF607EkgcBPRjcfGsemeO7o2XDy9467LBJYxE
kGPXN0QXUnyVHyxtHwhZ+8nrkiduSFjFnUfaPUeTiwJFXF1Tjr/ORA4v9nathcu3MTn9Fs86DbeK
PDq3sYKczLh4qjndOX5NDZoKOMvAkXuZc0ynGgUaWDaZUd/RXUkZj1yMOLll3O/bOEVedAWj6ivp
DLwUsA2kKBr2QZFmT571If5zTkgjKQAJd3az5p0ALq0Tnc3a4SGUONMF0XQ1Ty+Nl7zkzj8rJ2E5
fIh1njkXr6VOoGC4JJG8xPHNMfKtd69ufhl+vkXCbyuhPW7ArqbkNZn5VYIEj8lBkiHP6tDf14kF
EORu+C2aEVWL8dGHkLAyqLPSx+KG2rvKArAy5ZBzeubUmAPV/FGQ7VGyZlMV851U8FFFvdaa/aXX
j7OTvclpJG5a3bq3bRpv4vBxDKxX8fClImOk1Hj9AjI+6RcOL19yyMamb0l0y3nAj8IRF3BkYQ7j
0q3BoNoRai7Ciu7iKS6mRNo1EswtzfnNMutIfN5iBzHUJohxPU1uZDVLVUAukPgSyNOGQfYthcHJ
7JDfui4LCTh9ob9Gg3YqMzauYl7DiuCF1+JqBdb8Jqtm0IO3bPhXUJQnaDv3brRq0G/EfOHwARXu
amZ7OcOka0C6B+QElz9MdjPZ1z41DjyHsLiRE1xNyatQM2pAwbvFq7ji8lDZlXJ/g8y7IP26JIqQ
angdmRCvg+IRoNsnBHa5juKtS7Q0w5+f7Rcp1rgh61POfXo0Ocbqh4nswNI7JOYBiV3w8smlqOKT
PhEj48MEmJIoVu8YDdNWYrhnVV3+Y3b9V83/ld+T/Q3o7a8EM4Gi1CaGyyY/E+9vMTnjSCYDeAn+
kDynPI3i8Du5/6DxmkWsPXXVm0RhOhI4cmTCM7LT/H2xJEaKmZfeplmLN2o83ssR+7/XdXwme9C3
F+AOb2X5LPKhNF256Da6LTjyyw9l2UxRdl945cbBNspVkPDI9oFMRcpZrrmsQLnIMFkhcbxIYVp6
IqQ0FiRMbPtPnbMJI+fLz9zrv+oeOS4pGpUuLCQtRdzt20bBxnHTZU0tFXsaaKTUWqCNNjCxungN
svzFCbbOsAqYNX2VCpc0KIkTmpbte/8uwRMRwAdh2XLT65SUM9BFo75AmmP3cyVLuTTMfNIT3aOb
nf9KNLtcL8jv3+G+zS0087zDcnxImDWZ6meWHeXDy17qqZbACL1honQ7lfHXQB9+33b3cgjIYdAU
r7raPpo5XTESkdnmg6+CGBcPk62ji/UVh5s2tJus0vYWTneN+yzuqlxIaUSx0+FjoGeV6qjkC6sh
IHH8oOQYZbzsqyT0FxM/udOzEz1q4M/+HS//O2rku1T4x8RdKfVxbCYU5Ntv5tG/5HW6PPlkrJaS
l/xL3lrTJC8k4MSvD7SIlBW5ey5tlJtAxcONYdzrVJlkhUq1eJzCE0Pgh0Dnw4gXF1Xlm2EfpE0s
lZKLHLmy5OooPfmpvZVYZ/BMMq+SoEvaV6Pe/m+3Lm0usibw003Bn4YpEvbpr2wFcdTQZ/kk8hUn
T/xaqYZKgdjA8PQeTTesNCkrl+4R+/MJw+Eqn9xpmk3ihwxO4a4mPTyElVR5/zsAMzX+ifxmq9vZ
7VL1kHS0VDo8RsSixUZIocaK8mfI3HJ46UR3YrgMi0nrmd70SuosWC2pysyKdjvPKLqX/XrowssA
9Q2BgaXRyTLSH4nI4II+VIAwpI+jGd1TFfabaqTeXUkHAMo+plOc5OrLEpObIgwGU9YSe0w+ej4m
HyTqZNOKRf7XDNB2oJKtuyXaEns1+s05ZcJea/45M2kKnbE097WibWR9iV2V1qs8t0emx4M32Pun
JWnERbXr5k6DymyW9kfxKmmQ/38UFafuMQ+cnST557bYTH16kpS51CPCmITnHCKIkN8gkweyiBCW
uyeJT8n2aS1wfnNlfcWCXqpeGvNJMoa00F5RAeHKO0tD2CAuVaY8eKW7VrPmblmfuFxeYKw8ePBM
ir4MXbPqSUCKb5er3k3QFktgJ5esjVl9GXsnNobFfxOfTS6Yp5560lzyV/mzWIGkBXYb6g81XkSS
ms8xbAYxEZZCJpMMEfMaYbmhIcclQl2utvxqHgff7of4gfLmliah2ThPNcAyqFb2uxmFzy3V0aZ9
WTr9pFXOmg8p6s9LiMm7jLjJ4qwHJhP1KJqt5MSvsvI6ZEd5CYRuyPtxHrU4fu8SfMudC4mhGNt7
8sKPWfsXx0YSyzK+BUUfua3mZklMsY/ogybUssHZDWfdHY+qmR+kwUHaMcRpXLo1AJGWyfygIxa5
Mtvb3vdepa9KHieHu5F+ZGP3tuQR+FHKahbKtJRvILeuK7u/zxqfBoCO5gOvOhuBuvFmTJRu/St/
mA7S76n3NLbzn/QHz57+6cfxU9S1Kw3vFR2SYxlkYEKsH2kAi7v809ApPdG1yov8t1WrojxBMNox
TXKuU+T8eHO2RwWDwF1ug2VviViXCFd2iuwYt8tWkgiRAyFUravhnX3TeAPxil2vDmJqpNQih4Rc
5qhXkOkDuUfbojT8uaXLnEK4k5uLEOcN9F8afrMv3TBp6PW+5XsyGUe/TkTO4UdsEkm6mSp4SeZh
MPqV7B05nOQppI9Q94r7KoSU+H/dZgMy8oOi0+H5rxu6p75s2oCD4ubXa8fPzDN/hvncV/mbfF6x
cLa7nnz1XU4F6R4zWsioecdECm1ZNLQ0lv6i06AhXqulDc/J+LK4+v+7n8uJ4fPAZKJRAUJtKbph
3HDp2JADRC54n4Rc42y9PHg5cKg0bXUrOokhlbWQg9OD5Ct3SHqJ5dkj3qAJTSmkihwl1a00iomT
LOU10W70TCgb+RIBmPUAReOPhH5b1c9Sl5PUeqxrnwylvsbVjdQzpcJqkmszp+irKyxUs5xjOkZk
31t4qP0HhvNPKhgwG3ZDSSsrGTypD4pzZwzAs93kTorYiBpe5flaYJZObZ+C0Xkr/FcpfAQ+gShR
iTaP2yGaTh5pxKDq/8wxfY8rSgoeISDxjbzvQMeEUVPR2hpInLpLh/BIs8dSGLaJl2nA+yrh2xCP
M6RMy4WrrxkbuEiTgdSJ5DtiHocptA9BbiyNDnFGjB3U9IQ63dmwjWckccKj2iDVUGSQaIomvRgm
s+cFJYb3KVcfmioa/kK7XreGTvNiW810Q/bukxFOwGyNIb9F4H0+ebkz7mi5CJ9MF1Xm3PP7L0Sl
t8uvN/N019ExcB07ZV57GRpkbWTYezNvIX3oSM4yMhuA2gyzVwBLtLF4c/U3HyBr93+Rav7GetC/
5j0qy77b5fc6ROxjks/KHkiLfpkzlAkSqGJXzPp9JW/YpQxjVYVFOor4odfS6snp8XkrN7FOCAGG
t5am5LuMKONJHXR6Ixs7+7ZZ6suvUwG/VHmbXRstcdbdqDSXLM6QFHXs6RiMwwDWFZpOMT5XFsgD
eyD5QtOCtQozmKLonFka86xaWACDrtwtc4M7ErndBrjXU1tCT03SIV+BnkIGA/bOaz17uypJD07V
Trc6LY6d0kPXb1t1X9NGTGvLX92NycZpIA/BptYZoc3W6DYOG2eKyC7kR7vycGnrZ41cxqhkL1EA
lLuYOwhqyHDm3ldeo21ozt53mEUoS5hovg+botGNTQ5iZGVpYIO19KVXhlNDF3DchtcMaVS/VH5N
C0h0FLQ3/ThdxqYAW58heedZu87ikytgFXhDOdOOqrX1EPCD0dcz6ZBHe8iY1qqGObeJ3c8gsbpj
BBdlxWs/asRB/oyfXHldvkqNinYqKcI22WV083NSae9tr2dbFGY2js7cl0HnSsYQNPhBtacnIjk3
WvyShy2VapZGkrsHmE4klaAqahXdAE7TXSo2NDMN3erXLrwMaQgdhYkseGhV2Jf28NDppbH2imoF
bxJFmcFzj9pErnTs3GY1mU4ng+TMZVQhRH53ftXrz3k2nZXm1whEdTSiqAOwaW+6gdtwJqQm7gHp
w9DyUxu6t2NVH2rXvJ810sY0CCaMHqzMXlEOWThD73d3eZahp5gf4BGfqIsCu4zuKMABwxsqeGTI
062Rz+Hy2ZQKDEjL4Ot/h7rLAWCNZwq6r340BQzTHRhSfjVITey9AjKC72ivmp3SYIhKcA6fQMtZ
5W7y0tExnAb21ejxQ92qRnWx2gVaoG0QgoJeWx2qjCdkmDXel9zVrJu/QkMkqHu0N5Xgq6Wkz2N6
sgGiJBFmkB9G0KUx4gfM812M8T0z97pJFqadUTay9XDvosmxGSZUZboQV6ganuw5OpGq/Q6CobnR
9HtAjvahR9aEoN1CRAYEk1HBO2BYHIVMb7xU1extR5+6w9zd1WkarlsPFTiNeQByTAdo5toWqMBZ
7xWkdDxG6Wp9O1uPVa7S/RpBiKoj5c8M2y+3gkVRMlq/fLHS+NBA2JqxTbXnNBt1DWQqXie1PB9b
LKtUtlDJ1LmKyOmUjCVLPvgYjPZG14cbtYXoCEEb3k5u0fIp+uWax3VUgvUUhkCnzO9Nh6DjahgR
lhwaWHYj2mxUEqHZIaewCRyVXDDT4hn6lqXqIMEA4IeUml4dun64K7xJmiWmm8joXgNLu2im8pb4
+qNqRWsvmN8bd6Z7HELXxMSIAhAXubwiX0d6jcRCU9kr2woQwChCCGAJOu9KMZdoKWXupi/ANyso
9OoFClaW1sZbp08pvIDdRkE42ESqY53LWAekUaUFmrKUH9X+dbCAQFlzYx4qiJ4MHyf7siIPnubn
NnMPrtFBApyRGQJgczLzutnWJnD2gqkWJkGDTQXtBeHXTT/nWw9q+q6mz2g3JuXTNIT3sW58pAlS
h6L7nCtgDlsmahy99I+INKzzquPdKCDzO3PmMb66irtor7rZOsvnZ6Ye7VuAUu807MybCJ1HzxUx
F9uGiVjBzTQbl27QZkAgEMEV1UQiFypqW2pww9wsXoG7OaOZm+stO6DIzc2oo/aY91T21Z2rDlvV
ogMnZpDgDOkt2WvII4i3WDXeZaT5BtgF07GFfuuWGhDiYZWSpraiYlM6JJsShD9hzJO3WwWtCvUi
jHftjJkse+0YZjbCcQLPNEP6lfL42Ff+JmRrrYz+fgzcDyYbx/VkGNxZu12ZzhSjOSMnNrJybmwQ
nuSHyNOZ7wspEyJfFkOH3UQmNpoO3lWh+q+z6RYbd7LvHQfkqq26Z1hT66Tv7Z1jlV/k4d+H7rmf
oVM7vg7kV1OvzD0OjDdAOdDcJ0TgfsldlIcos7S153A5k2x4bLPMOhBpZk6IytCMQMyUAfbx+jWs
bVT++qJiGKWFpTw01VpFKTcM2TFDII2N+ujstNxW1l6MZwEh5M4BJ7ppymSXMgyMpkxpbur+osQR
mle+vGLoHoyifq5s9KEaJqKZhIKFGZseurTca2VMWcMiSR8hagoa09xbGmsFX4Oju4hv5kEMvcF9
UeJHIIHhWtGw6rChN443FRuVg5DDIrtpm+Yv7KABmsh07Fub4LdVPAfRNPO2IRkBn988kvVEpCS3
cxbrjIpJbgGX5L02Tkh/W/htZspqrtWvpmnUNQJ3ezvu14HN0eRJB6Wtxe4mzdQ7Q0JBGkuTEZ6p
Ns70kxnqrmmjJ3UWuhnxPB9ykIMGr4w2q7XW9Wu39LexPTwrFmKD1cDGJ+tCIBTN3+kQb+POuEij
JN1wW02L7/qp+4D4BK4JZDezwIJzTsHiWTjpXhr9ZY4HZa1sVzF6SH6S0ZjsD8k6m8TTAZcYoXe1
w5NX1i2Ns03DOWky1DD3tIEiZzOmU7KGdQLCFu6BnjBWGmHjSEKnWf1Gznc8xIAlVuWlRtL9MGeG
xxS14MMvVdBXa2PCR3E55Qu9PeM/AwtyXEYo28eKamZ609AgYNS3VdehOVZ6+c7wvlCNoeIAVnOT
65umVn6L0ctwgYprbzg+nUv0unYJwsdTiC6mg86Frt6U3XsSARlxSmIlEAqgWWFBWk1561UHRyn1
rZIj1GrDQnczMzsWjMjHXXbf9O5f1dR/SH/2FKziu4GGtVWR88Xzo08CJIrGoETjDt+aETlSqkpT
k0Ntt8HBypmbo4sXrztMxt2oq69uCVBuDtv3ucB6N2XlrRztdlJUis9ufIMq+NlneAUUev+kd+pv
SvQ5TeD3u4gv5LhvyhGceWkhup4zyWiUCJB6SPuutKZEvKXVttwf0Shv3vwSwfqgfGh6fCkrs/oN
6k0/0+MQq08ZFQf4P/2utmFg64F+mndW19R7q/WCrY/CL6hB1FP9kTvg6IeyZQuF+mSdHXuE2j5D
8PUHSL9BhN1D1uJN9HlTkONex57PjQJ/k6Bg1Zeli8ZLdUEHi7GNLsvWgcZEb+1q94WjHhtY13dB
53lbV79pe5zwrjlnprmxNMpkYTDTOdzX625o0BItL6UWeXeNkuzoaAWvHB/jvgtIoOx9LScwCVCc
8HJ339lGu05/mKQGmNMGhNcWBN+5MPexXpy7jDLNmBjdOgicA++LzLsGzZsfQ+KvxzutGnepJiSA
3oz2sVuTYNUMdnM/x5vcS46MXWJmO1jRhlMeCqa+0pJka0zSENZ6vUWK3Mx0Hdk2Drugus/m6HcK
U87aFsiC07KX2QofvRcbm6FT1Fu77oZ9KL7xGFroTgMUuTojKINWCX8Tv3hu0yp9i5u6ptG9Hm8z
+bL8s3HcBCeheA4zi8JunBnoXeWE7uhdrJKp36vo/W3m2FD3plfZD15tq+sc3ME+HHX7YfmZmpu/
oAco3dpInmt5iIqoZ4Pvd5uZv1bmxPEVr1FfoxLSRDoyKplzRmIbpOZIg6avlvbZUP0NwkbHXBnG
p1K+FClSCwQsp2lKbgsGlqg3B//3BTZTcrJpbdYM5Q3pXSCQ+rtmsgisAEbk8s+wSiJok1WxauKi
oSDWGS85V6wrJ/+dSYNop0RxvvYVHwnEhEFvuizRjXT0/rT8zakUdA/8LigBwQ4A/SffPSYdYPbM
A4xZGPqtNrU6XZT8LelmZefivm00minmAug4BPbuSELzpvGN+RVFufCg9CpwUts33oLR2GUAfjcu
vboEONZ40UH17upy3plq5m9mTubXLqELW/WH8TeixUxxJnrq8uLs1xQdoftX8Wg/Ar2lc17rNKRe
snPUufGWaxUfS8Vq7+LSTHZDF/ioM1lXr6bYXmuoy89QyJqqahHAmLX72TRcToMqO5CmW9d6lOCQ
sdKiojVuHQQTsBGTxbxupG7RFyjemmx8wC1zgvrgVl3PcWpxTPdjdnLdEWRdrz6ha30/gHV/qKP8
MgBoeypjuCmKqz6bXflZC+5e1eKGybR8dbaLxtJWUNL+4pGdAlnMz1aeA7iWmzBtCJi7TZn27o3e
AyszQRPfTQ3W0ywewVCYu8SatQPsN++ldavbwDGGA02UKnIyYKVBYpsHxW6KN+Ze7AnpYr0kKvNG
74I0atqm1lNd/LjozR4bNVcZE/fnf1/82ryrreCKPHf4FANSm+O6uAvkXxnMz6Mboq/daxS3NN2y
tuwI9Y5IL1shqKa9Ri6DotUcXtIgrV/97tFNhuktzj6GgMxBrFflrWkEtFxZHcpn5oOaBsNdQ6mY
eEvLnyOUlqWZsP3SibFIJ0hpSBl2TdpcbSP1TiMX+1zE03h2LfR6G/iylcgiWnUVMX7Ravss1JuH
GNIFrpUaHaiO9Ju5a+Y7E+jtls1pEcsiMVT1A0K/EWE5b+oxjJhRCIPks3LJOTthbdzTrhsf/LpS
jlOVU2iOUIQ041m5r1k2J2tS9a0T2e6bHZc3hbstCjv79WP7toiN9qfX7TN9bOp3UmRP9Ri6zIS4
r7XNDBNn7oczFPUnRueXnPD8YRdghb3ZcK/j8Js6LSkBMmpbgjyUS8xRh8YSxZ/oKcCUcsqXsjYo
Y5TaFfI1o4gho7B3wYQUgz4T349mY3xAJkzWYVuH92FiDZexSohqWl//iOE7rgbYljiM0BUUcwxv
2x7Kb5kNKGSKrKNuWKL/M6sPahkiXWuTkI+9GCjUbF2UPE5eTVoJ9vRM+pSSFXK1R6vTwkMexLW7
SpvBvSVi2U/9FF2s+mRotX7KaVsbrGR8QroofnRzvIl0mN5hdbQ7SuT1fs6ngU/pNofRxL8kHHDu
DfJfN6mTNnvG2tRHP0ZYoC2b4Gk0vac4TjiDKku7mby5eLG8wsF57r3D8s9mQLkdt7TaG9CUto3u
BBvYMCpyD3HZniz5oitKc4J/7LIt1L2Xmah3FJF2lwYM/tQkkpu5re8sCOcjxPFqOMxT+Uxr3CqZ
rf5akETchKMClFev9TWFchIDTmesXX0IjpHXuwhfgMQ3kodJj+xXvx6Di1vFLyRlXqcwqu4rx0Qm
Is22Y+6HLyDsoxd/OESdBzo5jr6l8VYDCNlFyF04cQ3Gt+majcFz7IPSZoomKixzi2pdczePs7tP
fMbuMEHNQ5+G9tHxiQAHz7HerHmw1oHRQfQmxfaW14T0YMafMD84lcmG8eFrOo5oGsNLq4rgLwJo
SRapTV6ZjtkOk/vRgu4G25jccr2Se62pk/sqVU9WVSkQ+FTY7Xl2m6IEvrEgI53ITJqMyGjKychL
xgYj47lAhdmPc4I7z0YvZyZeUVW1v8uh449dPlySyu0vwxjcKM0036alhfcYWeWudRrMU6A9FlFo
n01s+pmKtHW2khDZrKC9C6kLFAUNCXVuvBjzRaPp/dFq5h7/yLG3+oiKGLPtM/NncBVVL9NOVZY6
SBHa7rZUOufRYi4hcufwoQCFFM26DutKm7d+NM7PaWDh2QXlfeB6853G2XGbzn5NI+2QPiYUO+oJ
9RtjoPI2VVF09NF6V5BSR6qB3lDVBLVRzvnp//tS1sg66nHtb4A5sKDrCtGqamQ2Mx+SfVOgYdVn
LRtEowHYIY43VwqLzplrQqgifUlGBdR2FZ4b8fssBkkhctTboUHgOcnziwUscRWg3LWzAm/n5Dh7
LTHxfZEgmGVm9nkKGvWh/39Enddy40jXbJ8IEUAV7C0JeidRXjeInp5ueKBQ8Hj6s6j5T3wXw6BM
tDQiWNgmM9ecHRF01UcYDM4Z1O7w+MEQzxSLS56ZRVRfBAKiQ1tEu/hBvPrBnFrIBf979vO5Op4J
6M8NiunHF5bHg0muAaJI9SU8WW1rs0Ec2FfZJQUhCp6jhdM+jZxxvZroth5fWQwoFn5gHmvPa61D
Rf4UMq4l3bCXzM6R4Vqo2TUzUb2ABmKw5KeaGCtIAm2sP02dFfucBPqNKcmu5YWZ98EgmQDGagrF
PDKOVim0OeaSgB0c8sxs0Z1y23jppwmHk1t0O6HQbIOaYKpRd3C8ovacuxPPeirPIU7McHA9//Tz
4Ekb5aLIi7VwGv+ZQFpK5iYytk4BEc98fK4zhxeXQUTBbfXQ2IF/A8MLWDwqhoOsPefJMupVw+jw
FkAIRE95DnRwk3lqbaeZsizOzfy5TJr07CbVk7brnJzyNCzo0m9gKXdV5h9dvVTnzAFSNiXlzEWC
GRLj7ETIvUELUIFGcIeBzl1mxaYya30pYaNws+UoYnVr0O+VJHMXQfOrmGX81VQM5b04dk+pI713
1p5g7tKCSxK36lK73jEibfco7PZPWcOvIVGoYT0gg+gyzeupcpqrYwj6hbRLV31rJljCeA0roQ6j
mTv/Ooq5QBbU3ZNNRJVhkZrSuslwyHLrQRbHM0+6aXpKveW5f6CCRgklhs11v7cZOZ9iX8SXMU0I
J2K4uhlGHRxnx192hUl2FkihedVL9lGOOQZkGPmSjAArIhrM2fSJgxjIgl61TEwYUtntW4bpAJwr
jb4a7oPluDtodck1kkrtc3hGa9/yDosmEaC3ZxgM7AzclnQytGfvhuPd3ChHVGwP5Mzm412a1rkP
CpeahrHmQFTpDgzC314AeJzdYgeklBS7Ki5uheN9jlwB1R6P63T0qP3gOSdy30T0axRBJ/kT39o9
xVFC8mnuL6c8gVezCPL/bYK90j6dP8uCW005Df6Ba2KFCNB5c01vH/liDtvFabbahH5FDxsZYfxI
DBNdGZ2CPK5ujdtUN27j8wOn45Agew/81jhrpOJMOKruLcjyllg7NZ3+90AVh6jZN+KNrpjqp5nd
n8taD+efZ/aIsSJxidEK+A0JMk4XfYVkko/a5VUhf9djsn+rpYtGKR32SalbAiLZhAySOL4xcvR1
JGE/Rk/5QZ3zAlcBNbLBna9u4OxZ0VJwxLAUW7vUAyCuEuP688Bb/uTbdkRaMp8aGHgdp1Tc+3Qq
nzhuzlGeBCezlWUYpVa3S93pV+Cl455cFwUTRo47L66LcxKlO2AiesfkwCR6OvffyTX9GDLCB00F
OlAFTnZ3YvYOMDaBNwoPX6SLJaQp2RX2JgAQVCbzy9J3Z2dSf4QcrZubhO44q43NMOZJe0UoisI5
l14ZXQ1ahiSLuRNiwoR3lHB9p/C1H2/TzrKZARIbsK3LjiiLLDP2xpT96U1TMSfxn+LYdwlm+K0N
FZycQg3M45JTxMD1ZtYGl1I6/9Fx/94mXv82QeuC8TbO7xXbutXgFoyPrPxaBNDJR3pk6tlhuDTe
wbTiPyQqEipMvvrK5g3DbWf09YW+jAR/P+l3FXkZpy6SgGUTzBm5S7xQSfVBu85DWyNJSOaN2zVi
NeaJ+8mgscZJbEc7B0V3r6pxn3hMVH2guOtaoMJQIvrr+RJcAFsACuWPx5PYNOptX5QznWWdz7jN
iXcsgf+E1tRy+ygpM5P4ms4JO/wHkvLnmfXQJICcjCC3zMRpZ7EzbJwJcGfzuPA4KZlJBPr689HP
Q5u23g4V8MxIqYif/vcFRWWzsoa02zd+l27ySGF9cCzxkugpdCcZPP18JOuuC03V5bufD4PJU2c1
m/+S3xo9m6l82OTJtSJiMI9S9Vm4seCdMEXb9PGhSjAtGWPzZLVufcEZcR3L7D0LrPG3Hvsvp5fR
a1s7087IGrlnkJK8cFtHjtOoeDfHjC1YKyh7hpJW5f1Tsozie/Dob9xAbHzpivMAiueaWDWXmJGX
52Cp7C2xj9ns0SYqx7uWKGvXcdrG1wyS9GHKObptYsDCukBiTlwJVtKSYku73FfmgXp2sDDFuKws
mYU6KyGT6RRXD6aObZ4NZu5MOlvujM5cv+duhyIsmWKio6x9tJ8NYwbKAhggrxcG5DCVfvp70r7z
1xj5UR30RysF+Lrm3lbulxGnz7hETw6rDIZPBESOi3VKxjnYkBEGeP1Rek2TXZzsR/318+znc8ug
jlGMxi6TubtNGpZLbka8tRXXnOnLKWWJI6B9x0/gbuqjMev4lnBv4JIBes/WLSv0PO6LRQbXKK/l
C+z67VIm+ok1mHgZyfcOx7jyiEo3pqe4SUW8zjryOouyXs6zO5GB63nppnx4c6EVUTM+vmBLO9gO
lviKTG84BjiZjsbj4efDn2dFPSKop/Fb68WR14kT5swrvaZAPnjlQlJ05yOmf0TG/zyLZ0ZuqrdZ
A/OpNGbCzTrV3Dpzpc7MjuWhpMurx5PlX/Mlbm+IPNrbz7M5Gcz90NtstJp1NGfuqbIz61IGOdJb
h/xX5nkFfN06Gu61Iic0Y9S1Iql6uE9ZeXUj3701TkbiDQu0GnMsaxNvU2T1cmuCuTuNjUmK+JRc
WJ8OS1OeeNXL3ZDgjxCIx958i1Hq0mf3OEViZvgELUpLpU9JCb3JZ0JOps88hUHeVOGgR7HqCnaA
A+mh3AEoWWwxrf2+HS5dnoqrb2PEMrFOiLJ5ARDevFA7kjSGnoF+DOAZurTQanDAT3LGu9CLW0aq
2LlBqkcCAgej2+nQ8UX/reENoPzTBJSBd1w54IouWJmMHekOIhzsxn/jte12Vl0UG9JJfdQB2kN8
byybn6/mFgGxFVPd0J2bXWwJ/ZkxyIHqYKRXr7Pmt2ggdNio9SdR9MVx9JDu4TDMScN+8rSlnwPq
Y0ofhj4FtaDbp1u7B50DUse7+PVQMaV6m01/Cke9KLh1fn7LrccQudL2Vx3XGyZ6DJQK7rZV19zz
TCYnZeu/IK5+M2bUdwbmML2nSd2UJeW6Nnusydzxb1mJzoYpRkZYUBCA+prRV/cDOKoMQ9UcB5se
L807N0jix+M2Q5XVeO+FfvGt4iBnXf4WGc491ecMj+b8NyZ1zF+Tdl6CUsaHfq7qdckruR5kpDeA
EIxu1TCJBS8bTjnJr0s+0QdE07HN4/8rQIpHKdI29UzCE5QM4x4TAYLBe+6ukTnM3whI2HjP53yw
mZI/MoELjv/QEZ63Jnd5vi6jnK9KOE9FylYc9dslhWezGxa+wSx6d1djzVm5Ss2fFl0egtdUh67t
OetBjOZ7FltbXRbB3ZlI78sliIQMdcarpLUSXTPtSjGwuI7LZsCpC+BmLmo3JH8Vi78G0utZ2T9x
ZZNqvPj51xJhKSd5/gYXsqJa9TU03OSj9ICPx/nQ7OPRn7c0uxKY7eOZPVAYRuLK78cV3zrGhy7S
KVxUPB7gShgfgcLQ4frRfX4gy1EjVcduQTzp2aR0uk1ybxrlPvnWZz6K5P7zmcr/RjlrnbXCsheV
6gkkQI0/36ufBqhi3BIMuf35QtLZZCRFXXFwlyx+jo7JEOdE6ptcIW3ZMLzXpyIyyCDq7Ok5Wxy9
cpDxHjyWlc94AXhjDXBPIe716w650+9ZnMZUAchm0n/ozJ6m341BNXgLPhCfjE5T2zfy7PXzoNNv
hhrVyjMYezcTDUmrJ/tgxlXzVhoHJ+3nk3LTfVvhQWP4HPXutWuD5qRRiG1yXqT3aXxDdfWc+tXy
Z2TbB5aTRAXQjqgzWnGpcwH/yLbFqu7ddJu5ZHhEcFmMwNkNUrHp03UQLm42v9tp9FqPpndrhZje
a5dY28yqXwl3QBVv2IemT//WDmw+q6welxU78KFk2y2YxJW4WPalayacaV+suy9u2zjPCIAonGLx
Jy7ybt9HBXg4k4Q28wFWhh+OV8GA7dhajWmvSsbkcv5U79JdZ6SHc6tS/nks8s8gcuJngQyz7a32
pavJMm8SwzsIb3mdXEteiZ3pAFFjcQc/IEIU/jZhzi4zcM3tyUmk3kaSD38+9/PQk1S0NRavxXU7
rJVYgiCsnKHfgbwqtsFEYYt0pzr9zIgLy0cHkGXN9rHHYamzPLMPyY/9sh8y57Of2dj1SBxQ7ATZ
fppgSJr1wVR29NakvnzOiMLQSrxGMLjuuR3/1b7AJemDpKjdzeO/xrY80OVT8sKbJN36dm+EPx/q
CSh4X47xljrLulWosrKaBUYfkWL68+C/TFKDs8gS4Bi5Y7+wguk2jWMC2VkcNDTzgs1oYeFvMv9R
OTsTAhJXAL8rmF+URDWT9JVMx5U54A4D2YpbEwnJdYxJ/pEZ8sgJk+loXAKgLYScLaSQ+KU8zZnx
0i3ryG6rW6Ap2HIaiu3CW4FcE7aqOSFMIpqiDYp+/j6eUb+kbe9t2oBScyA09oWcIZ+hdZC/DI5d
X4O++2jFP6bpjmAwQKeb7KsO9FD1yi0LlNFB4uwNcnTXvLHsC6FWJwJAW1qV/18seNRSFwRtRUXr
bRR/hrqNme4l3WHIJfo+mrXvebbvdvfYB0oHWa6GrNPbPvNgBqK3Om8hvJfJk0v2OCHFHoCWme27
kZhn0+zQAFTNXTwefHiza4zOxY6bzMPb2tnnqs+iPUZVY21MNJ9jkngYryK5b/19n01oCIN0fKbS
8mlALO8+z+IpaILgqBjhEDFQlxET/n4iKkeBQ3t85edz4whjziEYvZyT6PrzkNoswzkwCGBiVtQ7
1/89jFnGITFRojY6LFyrPjjjjL1vEWEald0bPmfrwqlO7/z4fNawryozZf33bU3erl27Sd5tURcX
JeDn/vdtQN1DyxHpsTCcaR+bfhOiO2CCIr3x0KOmufcDpIa+wdD/+GiCYnvPyZULGyVgJ/98x+Oh
TkiKiwniXXBCbRoT8Ofs//2v/P3vERixzzrZjZnMfOWqsPl/dr9QRJuXyqmti5MxxzWRLGBBTXac
T/576Q506yb/Y0VVkxRJiCIyAGcnSdlYdfatiVz/s6rS6CBVu4T148PBy6n26X2vRtKIF2MpT56N
M9Ey1bDzTfyhpR3tY3S4O2X4zlPC67VOFFvYclY3hC7z38VPQxOs8u/Jl2+LU92MbuxPpCzJt2lB
U9iqqqebHORb6TMGMWeHD0tB1mTj/N9XLcuiXJ/qPxGg0nMc1NVZyc3PB1MzibMxQihdoeTjVlqI
ZAs08LHhsokATEEIpHV0KJZEbyjuuY9AtDrAs/rf3CZiapqnAe0cYOuN7jnJqr63bssSvCvuS8dY
OdbNI23y9vNsaY9m1UbXn89AzV4HBGqfBYlUF+X4zXbmrARmOLiXyfKKA7X+E9Sd/MK7Or80Pw+2
H5xAtv98WkfEDdVjLy5jtUEbDtfIVT5c3Nw/Ra2A0myRWIYhEHfmkC+3wrP6vYv/bdO69okCKVmP
Q9PvFKf7i1GkDdeFuOsKVrAnc1SIvrGJo5saAo2uoUJI7NVXjbN2E9Gwr2TRY4vqzNCUOa4z7PgI
2SIgJTx8aOeT2Gqq7VYaIDtVszVxGJ1nMe1rE8Pv9AJcSq6LjhwGKub5NsXLeBra8uzB5DiBwnxk
PvRP0qzCIqLBsq1HS1UuqFSZeyRWnj4v2dQfNesylbX9baREmnPBuQu+xHAsIwx6w9kUJfNVo9DB
bvRo4QM/sbZ9+2isOpeaUYnzPFjlDZWJdTY7hwTnxiDpAxGO/+I+SATORRZd+8Q1++LQWBzYKePH
KP5m5OQZY3EVkHouaayvc8vyJE6INpiDf0yIC9sHMWSLUj19WvpibcysmE1Hf3i0XYdOYwgbEKcM
rBLfA7+DDG/yG2WG3o6aqD4bSA3Q7FqjvWv6Yz14zp3F5yG1kTuMHtururx7nje+BeVLX1mPajBF
Y2w9aQVMUdgRXNC8v5sEqZKcZZMmFY9f0qK2GbU5c2+xim1fkhdvlkG9JQX5Aer0nGe07TTONLww
4TFlTiVLHCfVG38GUC2yx4CLYqcQ4xNb9Y9SLE/5Qs+vJoYeyHNX1Zx2aJ9NCT0WuWdqA4UcFVyL
qaKInfmuOKMDtu22WREi2IVNVpJeaJN0rF6bpdDncrLCJjDGI2hiEozo3bcKhjrjazL6WsQQAWoc
r7Vx4UCPbXqvWyvPpA2Nx1fHNna67J7bLj/5o30m+GLczgR/md3QIluNgadygcwVzWqu0HktFSXO
8Ggdsls13QeGSwhvlIViyV0QhsRvdjG+sZhPDwQkf9NXxW5dbMuWF1jHzLAh16R4papxnadICIGE
EWK9kDDyK2vK8ctGkhoMqcX6hFdNz2j6EskMyoRRFWqjJNkMpZHd1/laufbKk9j/Ixt1nWWoO4xn
ziNXbwon/8XEhx1H96JIS4DpO5rhnMQqDEpXEdBmXbBi++uWyKOVF40YtfULeUwirE1kRqjhOQkm
HA92IXeLiFGiJ4/Rnr+kLOsyBDfkeVecTOuC9zoiHn/tp10V5qTAyar5cALLYciJape4+y0L8ksH
24NqBSkanIltMwcd8vTs1XJ4F2E+OoDVzZm0LExxtHNS4y/mffwsO51uDiC3DHEEJ34JA5tseyiF
AvWZ+DWixd14sc+8sbEff6RXwY4CEAhz4VFOK8tnq71EbLG63voGlzOuWcAdJMrataE8b8tycNNV
3T41fkXJcEawnB0d+9gnjIea7cS/tPKCUe2zPgHsIv94S1QgIqsTds4r3VOwd56UIcwQbz3oMkOo
pmjcB8ouFErXweje5qlyNy2rhtWsunqd2Sl2zAiPdUTUHgvwdyWK9iAC58Ur1Bta0Wc4QTSBSR/2
PqFHgdrbjx/h0vXWM5LhAtAGr3ebIen7aoU7njLWODTtfJMexC6NVl6JRJFhIZ3rOvWsj3bkTVth
xZmRDIaepHu0IvEG1qndGb7nU7l9Ue5YO3X10sbetS7VVpZs0UkgfjFUt4GF2YUgzvZVOeq1tXAT
rAp0/bD9WJtwNsdpDFK5fKRwB/y5iRceGRCGnBTD6m9s9WIbFLqAWqF2zpj+Ayb1wNbrOCtj3+sW
7yO0btVidfBMjjlsiYic2zOq462cYrGb5uaWYZhcmbaTnIusO8o6QCSYdizUEBCjlnjUAPFzJmx7
h+bHclu1s63UXbVllx08yWU/ZPaulpqFFV5sZNWdiuZTg7prZZke2lZzBCQ/YSfv5CVPJXJX33yz
9WdXNkSX5Q5rkKG5IjhjozixiMyWODS9+CbZmEPolMeKC2OQw4xNIudO5g0eizAkrBprVoXUZKv1
2nz8ulUdBBxBKOvHKAXEoC6xDLbTklrrvsk/86HFe2ejg0ub4RBzFfaomUFbFKT/L+Vdz8a3st2L
mc/uxW9R/9Usn1ajM77id+h2yfAPHUi7b8ulXiVFlT4X7DrJBGcIyh2nsQlpBD28DazhBI/nUFEs
IoTgF5fCNtFFcJLSl7FiYdFn/6srtsfBgAd4xjayCJc/r8ib/aDU1UCtukbnHoeIf39Z9ryxlvwu
vPothp54bHz3rFt9Yc93sdlsHazJ+nK1BM1ALd0BVi/msjq3nPZZFJO2wx516JDjFp1L+kM8OdsB
xXIYZGMcwneBtPdLB/e4ifyQfgDIUuka2zkwXiNHoTkM9nC+ct6LcXsoUnLHy5HMVkrpyFuYbcj+
YxjRdnqsgpUsqpPtonktRuDl3KKMJWfb3tU7j5StYm5v1LG7TtTINh529rnhV0COtRprYlNcXzNB
WGhrkGKaXYs5oGv/NPYjjF0fq2A6Ia1ih0Wug6L785bgNZm9lyZ3W+JL8sOAnc8ol5ek9x3Yp/rQ
xxkoYeTJ7irVy5M34Xda7sayCPxJwWVx3b+ZiNAsCUwxneHotUYn7O2YTqDByGaW30lhk8NkDpRJ
Tbyv86AOrYoRGRLak/NnXphcKg+memk5e2m6d3h+f0bPq4+IuZ4wSJWbPoJQyDenxikLxuSFFz5f
ekJTuv5rsiXCMkJX4qBaOTJ7s/TENpqTEEG/2kSSpVLmvM4TQX+BN4RE8jAM4D2S+dyeJztJww5q
pj+ecSztUFcvaAKpDYMueI3L4d+RNczK7/41WjkfDTAnscjTfe0S1ZQtgJFIzy+KrzRojyJjhib6
d4ESczXN2VvbopDulf2ek6u9jv9CBd/M5M5Q15wT5odDNVxy0e1loP2wF/hGypyZR0NnQJ7lP4bW
225Ut75YHkyu/dKaYT75nwi1p9VEdc0ifd2Sk8rAqbIvAMVPdRIIYkaYJ5sYTvYq4Jyr8qa71s4+
0FF6A0TfGF8DHe3aqj1o7wvcEdV/50bisQJTxtVJCn0YVfTRTLG37gZdbAqhaRllzLpkMihzdILG
q9+nUspT9R/ut1vCLOtUaCdGhSsmkKtoMs6LWdfrYWmLLVBfeJpZ4O06M4J17sVns3xohOdprSbz
BlvCbrhtvc299VdGTBy8/O44wXfqkPjWFuW1AJDJMQW7wPSObMvrQ9mZ+hRkBCNkRrez0zHYzcR+
XbnaQbpJBsVo54eRsTBELTatcwRDZEEfWvuJ/Q41ndn6+BwEBSYuGCBVfZwqC+JsLZ61jj8HfwJ+
oFUaIsXG4wtafpP2BDvGpNOqSf/T248EYxFzGSbFys2nfxaNLt/vIAln9G8W3r451y+0o3Ibpx50
NWwoRmPNm4StdMdQcqP64Ml8ANSMnGYchrnIW2fVzxiV+QtcApdlYCW4opeasXQ+XdD7NivCkYfd
ZI/BlpcOp4ixGgXRSpjf1MqOq502kWqXGW6SyiD7gS/ZSGTPmn8HgQsr2+xzcN27B9GwkVA3FSjw
LHURrXTLyfAafgs1PiGC/Bjso+lzOctl+fSljzzeSY8VCXjar++jnx+dyiaRQzK5c+x+60zwq6Kc
XTWaVe7Pvn3gQr0HBIHDY4A/mhQ7EEju0QTAN9iLtfXpfDhRm5Nh0qZ3ZrOaHAxC3REBjhtClsoY
5+RXzoeeo8w21kOZIvkmKcA3nb0q9C5lLcjKbWWWS4kgxf3toF6FWGEdzGp4J15/G0zRZ0PhWAXk
odWcI7715kZcinLy1iiOsb0n5mau68+58C/opDel4xMzEYvkGNs0W7G/njxzP3rZDfLna+eUE55C
50OqYT831jWR3UdK68I91dzPWbctil1pFO+WZXfoIhdrJbAxKkSuYyWXtaVim5bQr1eZr+gQUF8x
mNRbKE5/Br88zglDW2OaNzMpmKX+q4L44KZDvpE6u01B92WWZoGu+B+W4tgYKPg26GXw3Js4+gmN
yPyHhrsqbr0glDpbqcTQ+ywyNpj4GGfFMK6KIHozZRIcCDOP17U1beRswwgVHbVlG6xNX44Ptf6j
Dcq+AjP6BRTnNrWBv6um5DV28WnXmPu6pQht8bvQDQvAmVQR/hzVBqHeipvRhD+3KMxhM0bxuM+O
1TSbp0pWPS/pgGSIYiXAjdv6xufsYVdDLrjrIjvdWJM3rCeskKSxVB+VsN/aOCL7nKFQ4uPesa3X
xSM12dOgQXRO3kr5YkQx5WtZHeIoPlvmwnxrYndoqy3v2YpZ9UJyFwxfTuZkgxej6foPGqAPfxRT
GCv74HrW82TJpy53/IeLaBcYuDLq6hXhjY+Hqj6ZQ82qY97FRcOEdKb58yr/Pi/BDqXtPk0gDWn+
drHfPfmFcTa85JaSsOvG0QfdBE7x7qHTJ7rRVRxYOc7pVDRsggp17mVSb5BZ6XWNW3OcHz4Dv0Xh
GF+tBuSeVFpt6IPXwWShX3AZP3VqWzBJ2nfRwyckOYdAIa98kSWvaUyCyNLfvAL3aht13cFikLlp
yUsPUToFR2GWpDFV5c1L/liOITepZbZ74UzTAT63GxKAcWyYDb5Egf+OPvoo5ma8EH5kPwRSI2I5
65QNJPPEKmJUIee1P5mHkkOf2QSOn3+90fZXdBS/q6Y7iFqewVirpUhWpTY7pCh7RqPom3OGrdaI
QRf0+Tptq/zEtc5g+q3jpxynJb6YFnEmPtVsOX9KRnwk1XCjEORq8cOGb95wD3tacKuM4oXby6dQ
853+ZSMJICPW5Snm4uoq+RxgdKHkKGmQ2K9ZlkC8Ic3fReRcyBG8ms6l8PcpzCy4LyUx+Am3ovav
1c4EqOQf3Ho5h7r8nKIAaHtjmww2ye/EG1hdE/Ivfqn4Fw77V5WqVwiRr4YQZBn5GXKnHtwQxTX3
dGGxDTVpfKfgEKTkzyPZUtGEycqvulX1ViZJsBO+zzEioWQb5iqnmUXLYXFsWa9+IFmLdARo4g6j
GNQrrAdIH5xsohP6LtKHbaYmjNZrRviWEeXybGBbkRmEkFjM/OC824pWKqqGcWeYQ4sTyW/R7tLV
cnFR0Cfqj888cG3U/k6gneK8h4xReA3HWMu6tcIAZwnXvpr1e1xkX53p/1aoCxHfzhuxILFHK/NU
5aOPo6GLOUjNp3LeBE04dU4fRpGfYYkh9swJlgMp+AvjEMze8/xbDQ9tUbd89gVOqNQ5xiwNTuQk
qCEbEI2IcdVP32JAh6Z6kW4azTYV1njYySwJA0GUKRUrhvPVHAj3zH6pXDdMwValG8uwM/N1JgfO
tA5u6mSiByv1hF+suFtae3uywVfoYZNNI/MPdNqv/MvV6mGxQ22yMCMvuy3e5pemDz6SBgeb05sD
PQH2wty0420+/kk91j6IRuifKEC70d5kNda+H90GVvHay8kdwHE1EMcZMoWeH71GXiQfatHOOsvs
eJ3LNyovsQoS79lJymQdOAz6WwS4QIvmPTpTVEuCcCWPCmmc5RZrvRVORfTuF7Ru2IlKL35GzPgJ
PZP5n8fcxuOYSoTtrvLoGw/aecYdvxq8dMYNb14gfr95TrYZE2//IJCii7aPcaCHULCB116VrnMT
qdfymFwtKGi1ZlxiSJdefXipUtabJCs1q/12lApP29hsZYoHPlmgVM0sqQvXORiYcrZZE+HMSTu9
SbQ/0Empb3MUw6Ycy7sdyU1Si+k5WMTVpgAlNDLOWRli/uKtZHxFXutt01a8C6ZvGw/JemRQvdJV
gzGWnsYR5YYtt3d7WOawS4xTYE5sWlkwt+nU7eLKoUpEyYocbVwXNUknqk43biSOdmcR/oKGHecT
9m1ZLy+iHV4pdjhroLIz12EENLlrwy7ok7VuIQfj085cUD9d9rdZEJgEs9qrSH1bovPCIke2J/zm
w6yzU86fZG328UF13onV1q3q8W/5DK8K8st+Tod+cpmzejXK8OBetsX79FV3f72icBFHV++kqmj+
yIC9XLdUCJP4LSP+LjFCEdaT1rR2SbMIRqaawcPX244DNoknQgvIxAia78JRO1QQZxsuUmflwdFI
uLePZUUbBfSEG9rWoArcthXmvTT96Nl8hY8Gwa0x2yCBudbGg10SfcS13JBIRLKvrwh5WOSHaRTz
ammQM9j3Hp/6qke/s2bhffF1wmzJ2frlOBKarU0k3+2KPJBDNM3MuSzJb5WWjC/HS4rO6pLbtLba
wrXkP4j2wnlubJ1tzHpvKflPHGQ3BYr72orlFC8YnDq9oHgJMBJ1nC65MbEMTtJnLjP4M4Q1cVrM
OWEcI1OI56QsYfihILtwNlZoZ4kXG+j2y+Vqo9N7Wfzpt8808JcVgVx20yvJiSTH9InYjkFMFzYG
e4SFlyEfqtCczfK5GfFdBzFxEtzVj1Erx1C3bbVtgmU5iD5JT+PEhWX29muFIj2UXILnJKXPW/DE
YKRf48tgDWrUryi5qCBK4z1poBwaYu7DhOiEs3SMjab/+SASZ5cbTrTp8o0YfLH1fed3VtvOLflu
JIbKNqUO8gY7lB735KzKeAMmKI/9wN0uVfSndwLjKgFFUHNb7d00AASRSncWVWq92Vj4Q5rEb0tl
cqudjIJOx++6EOsqcltw7mN5zRnchCxfinOuSEor8CmF/4+x81qOnLuy9Kv8UdcDNewBMNHSBUx6
xySLLPIGQVfw3uPp50NJ3RPquRmF9EslZiUzYQ722Xutb0ky/iwI1I68bunHUG1OS2zdliIbXa3M
zb2QE8pFugQBWh1PU4T6HDXzAQFS/CFVSu1mKTqbzmwuRlb7C/Z9DUmIUyqF4SiIx4tyfArj6idG
jHzPZO1Qyku+l7QcItjsT9rwM7MqhbIZzUBRvoJpgAZvxmx5x+J3ib47i/R7MKcPE/iuQPMCCaxC
wlHq2CdR0wL/gp27sVvx22joUUxp7iOhpDqWnie8uhe0H8cltHfdmE07Tq8bJsZjoIalq8sr1ER/
UxsU3twNAEqKwUVkFe4kEoq2hlltg7G+znX+NsWdQuQSTXkz7jHfxe9mXMW70IRjMdFR9ad4uWFB
zdklJ+u63sIBkTjnfVwErqHSDB47mENxdFRGEAMxhkvRpirSTksmR5s7jrOKWKqIiOAEXCsHxL+G
WYz9PYTR3j+ONl/c6qpzl6Chmu5xKc7hqGy47dkpjeZjEsEM7FZNUBYQCyUnwUaTesJA6BMuWWlT
Oe1nuUq2/QItSyuKrRxNtyHtPYWKaqxmwcQCE3iDsbeanmzQXKuAg2TDRDwjB+OWpKuLyK0gjgQT
bTDPsaeJidu/ko/Kp2C04ZoNsWyol9iLkmzjy4G2kSe8K6HOsWaSccNd4JkjSkBF4ZVV8FtqompP
YOuthYnT2+ySk1JCqAsjVIa0qSaTJy3amxjtTyTrEnM7ca+C4ndaG4cxM0ZXbypu8xkPsF7OT5ah
DRstx/NUQKVB3c9QJDg0Zhz8LNppO9gzpouOXAp9uRrUIMdkpH3G4xwd3qS62RDv1VlpXdhfiqOY
NU+sbjwRtLyOHpoD+upLERfqpi3711iBpTlYuuxjbmHOqTeyU61CxGqCDYKj3iNTbocwuzH1q+DW
/uOrXLs9hKbfZvQljuiBj1TETGyAnp1GRZlPVBQ5lKVjPVLaS52XSOIBMP1Xaw1vPENjwNRhRD+D
lUdTqMKSiKZ0WUoIuimJWrMb9niAzyV0PpwojLN5aLpyiNMMCjeoFKmkvVeA9ElshjFUVo5VcgTt
CQGRoLeGVtiNakzKCC4Bs8tGThM8669p+pIjQD33gXJYAiIHUbCFfpHIaKBrP7dK6U015uMkPgmI
VkA948VeQMb6+cCw227Y+I3V4ttjwIyx3dmr/lQU0rscgD8xFUl1gaHbbmRd1Xok7KmaRieX1N/R
GH3Svuh3hpx/amaNHCCDdYQmd2141Fxa3a1uIYJ0hDm6po1IkXYojzGM5A32R6+INcr3EUv5xOTW
MxFsTwVpRXbJfYa/aKcFWroDNxt54WB8Mnzp0AyaG91Wdqbd08VRg2Fj+VR3mM9nDjQP0cXTk/xF
kqbB08ty3sxoiiAjpRJLkyFsN85zVkQTG31v3BV9DHd4o4dtXh30NtyBXQI9YeZb2ogvtprh+DBN
XAkAo7K5uohRYXk0jI0hojeGP9DwojOSLjrdL+j3+N4Fe61k6F6qInwrDekd24sGihZNkSHDUoFm
BTCsuUk13JpOakYf8lAPWCou63Bbq3nq9l2KnFFpvNqUHliPTwmuYnRjb/kSgN2Peliu/bZreu4M
KagO2kojSLRbng+2W416cjG3/ZTcTeYm3PHqsh05AgIEaqvQFOiW8SRJXL4lLFZ1lvWz3iVPeUEf
PK2bZ4126r4ussdRFHuEfgzPX2i9KwfEYwAP+kb1JqxMLAgx7nl9Rg2mQtJRdPz3zrTMr3GQhNcC
V2miaDnbo5gZFUb4TnRb0nCYcALBcYAq0cRYe+WT/RBgHXXD2mhdv9NL2a+sCg7qsM9zOBZxmb7N
6UqCWqy9FNiRN2aEV+c0KJSqmBnTtb4gz6lvVRn/ZsX+dOJzrv4M7KUQ341dh5qkA0xqKntJr7Ec
SZjam6FBKUBDRm+pxYl3L+AawAzKk2su0tSXLEsA4H5aWumg4QRzNEiBLhaE1icVZqvTqtuZrD5U
QvZGY9zZIFW4NTriumHMnmb6sntrQKfUdKnmFA1Tx7wi6Ylg33ocp4eRblvb1uq+ixL2b7HJ0tMB
ss2lgy2bT5WC5Idn0XJA9vSygPyKc5G5AfIcrBigHkXHmhezP2dfq7Fa4by0Wpvvln8rVfbS2pSh
KWo1jwrqZdGNeyKV6iZXChbGxI53St0+DMlkA6CbZ3BE1Kld8M2Sre3R2VMQNLx1wp6OMNkRJaDp
yQEcAKXSaYu3/YkiJbuimkVKrtYewAJs2zRPZ4OLsNHrra0oeBzigz3TkU7T4h7O8Kpg7L0gZw24
K4PnPmhOGhc6xQbZ7xjoeLwh9NCV3sMsrTrJYCD07g9a2kqgYkbVRSKUbJul/Lb7+NHU6PUGmU3T
ZQhPZRl5qSk154J5iZCKN2XGvFcngYtrTT0B4aB4QE1WVgN54EnIRgYq1mYApegoo3HQFlm4A/5N
Lxs6G+JE8kiT1NhRzaXsQjd6nEXeMsUV6+BAbaUajsbSSseZVooYuwONpDe7K+t93GBUTWfLYoN1
wCkKad/CiW/omSum/iYq2oStFZ+rgUIpj+lplROhNZZ9S9JR26c1e5gKG7TemzBNxIq6AMyjJvWr
rFkXfZr7jYpeQcnm3SCTUGJGD/H4nCz9r9LElBt0XP9Vi9CgVbDurHG2w7nskQ+WCqU/l+zRYAZV
RsU9mGLZW9p+Tw/bDthtdh159MrYX1WITgTWz5oORWoeBKgbAXO+TTR3kWcIyA0WXp0tbcvG07MR
R1K3OJnEe0AgxKxlEewUKiczHB6TwAr2dMZVquK2gQ42PkQSmVLTYLko95y4Ch7CrNo2NsbCqSSo
R5tk2Aes700DT9yEvzDPWeqBZ6LtGDUXkp39TNNWSAJlZmq95aZBnibpZjNXZywaIs/jCBWTyVyz
qI9DRkcjQtpaZsYZ9uDatkAYHtVnlkt0XIDSa7FDAfxgJUVwnQRBulXfPZVssWV1OqHxM3ZtGBJS
TfTBEg8e6jAW9QX1Tiuowk0mE7qu/a5Ck06tpH/WV9uWMEUEm1oGptRp3HsSoziCjfot4bQQuaqc
cUMM4joajmXbac6kTB90fEaycVhEzDY6Tam67NOQxQfDRLaOEH/2UvCGrGsbKficLSEFmwmfPnkg
P20RHcdEf7a1SexEJQ6RKjVeuxKbikJmO8+oTCV7YNPaQbYRwsQ1gkyVPZxfB91h6VWBQoDnJYAp
0GC2AYovne5uVrBVYRPEqH652JYhnbHQEABeMD601iofXzaBQ7G8jVPtEDGQ3jd1eyM67CZxNL1E
wFtptMST7LU05GtMXeWytD0100jEd/wp011m+91ioenTz0Ei7N7Wa86RXu0KLZQc3W7fGDyPyHvZ
umQq2iw6XaPVwsbDJiOZtDWnRUuuw0jUgl4YflsP8mbsfKbcCA6Xrqd2Nx3IuhRkRvGUTDzY+yq2
PcEFneQ09HPC3GymNQU1st8NyaMoA3bSOdW1+bxAu+mxg+zrcPpexq7j5POY/ZmauNBMePJhaRMx
zbbEWTA4UdSh1mEHWuwWeiDmThjFb43oOcaPOQwgMSI+y33JsD8pDB6GWgIFFLH+oUX5pu1Fwyos
1AcjXeiLWUI7lTwDeIAHTpojhc8J2miIONEFUmuVQsARZnNvYsKhmLktRxFkX6TLHbEpIPeGjPpC
6vwnFqFh36lC22rV7FiF8ZxbmXAhHuxNcMFmLF2SotrPKu3KlPT6GfndmHfig2HTbz3UbmT5lOAI
8mdFlLknl1Z/y6qx3Sqoth1D5akOByvntmKW0zEC5zK9mkhwae0JIj/E6CQS+6oQgJtn8YEXU5zT
kQ2JKRvo/tFlxY1SbRPSxGcE7qBNX2JJOYioe41mFK902jPfKoVEkRXQwGTZVMONPGotN3eKcQ1F
6VpbD6qKErG4zbByUCjE99QgAJMQXLcdwYcwKi2UhG5mwM6g6sYnDYtUO+8zLfmNKM81R+moqtzL
VvQ5NwTLsrgq+vQRbYOhpxdmiW8EV/FOLqUvg/QSX+uwoWLgacP+RaTRG5HubFDwazikHRFZlOOB
GI9LUdztvP1C9kwXDC8Gkswip92pMkaXFyz8OrEADP+4pJ3CVGAR1mIvcVISnP5LYCFgLN6MQn6T
p+ehqBI3KthVq4O8EsCWXVjXx0iwJ+7XzhmZHCnKo3ycGF7Kwz4iR2eQLVw4DFsBQrA+Ql0ME8zV
00DFzDbXWQgjL39rWnpKAf5hjU0TJtS+IJTWtAcoH7QrxJp+rMh4MijwyPBCEqQReFq3UL0DBhYx
JIw8rtmvQr2Mcn5Zih18yYG1FlX9KOSSunAJAClIgY9p/UrhMGyU5AJ/52C3ZOvUgppC5DPFQMvJ
wiABoQ3lR5un+3DEBytpst/Myj1Dl8mxmrNN09KQShjGxwXNdbaiRIhFCY4IQEWxgYdyKNZ+BxE4
CC6PecGgxMLFQv2rO31hsn2e6m08xwJuHETUKA2fYMIxA230zrMtkj/7VmIwnQLxAwg1xgaZpDUS
DkOhCOjB0BmiyhCMIPOgbY9OZNFfK9U85MGYkLqm8nStsEAFAnUWHpPVgXpHT4vHhQa/XujP6Pks
+CI39PUok6OSCITU3hvr8iqEzDMzMkCblt0Dyk0bVVXO2q8zyIObNkaohLQG3XGc0Hamx38JlmXL
QgUnss4MVwaiQWLxsiH6D60FOmmQs59Ut7pnSUsDx+Yt7tXvBL6HJ7Xqa0JdiyUcTewSAjoKSqdS
5uEUjhs2b7hjFw50qA5roosl/CQab31sv8blYdGyg9bOCGlXsCPdSTquqCcK1mvuhlM85pB8Svr0
Ma2LbOhB29bC2OqSV3OZWkrL1jLrDgpyY0T42dbMWOR7HJdOjOPOsTCmGVTszAVMdA9R/5xrgqHY
euj6JMRJrRVXkHThVZq0rz7rjhU60q2ZaNkuN98mmfmpPhra3qjKiwmZcs9vWnO+X+ehrx4RcNtp
F23rWIO0BxOVUNruDIeVgjBNY7/V5Jekt0xUuO1n1DBPYJ1BM2e0z8nE5iHPDZvHLjdWUFwXyabf
XOUPIeGGcTa7IwXngQhx7Fr6bDIeRWE6mvgd1PpDQhmD0gHXcQz5IY4/8lIDOWsHrTdLGAk5yQXs
SbhQhNEgruz8sSCdUc7NXymPaoSVI8q4eSvrUnpPcAfNKKO3ioD6M6Sl27JGb2j1v8ZdZdHRMC8p
LMHGGHkSQ3TR2AJ0pjHtazlRgAijkgh6/peCDGExo4oTTt5wANFVGPcF+tG+j7it1DzaLKpJszwy
LjlPpO3c8szT2V5kaYZbLrtqVVkfkyx8aGcAjWpEqmGVU/30xZc519uWwirqVaavwaQfkaJfg6Iy
3alhBkyrABOR0dqOZDJ/rZp+vMUMImTqS2WsogdSYweyPcGSNq3k19glOJssMnV/kZUYJv+ED+w4
tbm1sWVAk8BlUL2IqNwXUXUA0m76pZ5Vrl4p0j7UlO9JlsanSAWuRmqTBhviQIum2kgja9rsKvF4
y7SJ1KgiJKsAFUbQSI6UAwVrRhQd0vqhoxGfWSrnWxRHiScskWDtgA8naEAsJuR9VsqB2SoDqLUv
O0aHgQm3P0mTQ8DI4AGgsy9RIu8NBd1sZBQ32jffKPB1dy5ZrZnS95tUQ9KnBNItCDFhBfNybAot
Paz7bzrqw5NCBXCSNQ22hYS0Kp3TyhcqBa+UftQkdPQk/oT2k8wQxktINrWsNXrA6L+MGLnymsK3
DO8RJAeHWvkXrC5FIG6b3hlRAewvfzH3IWYnX2ZGThgErX8GdOj0ziUgFbFpvmqkJKy5BAtnj8N+
E/L80pHMwkp+B17i5D3Ju2soyxoaktikH9YK303yBIqE9c9rKtifcLL1Bet/ZDHd7JDe1/qxtAYC
WNldQpVkUWQneXvPyukQkqm0ov1rbRXj5R9GdVbT9NmU1fc1L2YNvFiGiPM5MjBTvyrdtdXpfYXc
r3+MyvGqBMEflj6b8I812AUpiKMG3fVPtuZEImjZJ1crBgVJKow5kqMSTm/AqdfkpkKZf0+Z8oIC
Sw/bc07gqDLUr1xnfz7MND3qWYi/Str2NrBlLrH1R2skQSonH2sggqZHbGSMDcIWT7ftz8UwORDA
5PP228plGDqrwfifgWIC2HCWFuf1k/eh/D5W+q4d492ag1KQBKNX4xtLDiTOUQDG4jfR+92m6rxb
swPghz1K0+P6wvWDZMQLrC8DKufIZnePVO2aIZ6UhuB1PZBrdkgbV9/DkFx0tKwqWQhr/sGgosyh
Kw8EDkq1YBqgPUjEKf1XQNoQdGfFJvGEDBoRc5h5rzWHoZvVbam3fxqNofrn/+6JWFh/tJ6scQg8
bhjGRN1n227WT7mm5wygquD9QWrqvfXiWpM1rKz8sOKHaMS1QEhNAx3IKVCFZUOyWyMQ1zDLNUej
UeyD2Vf+opABvAY64uh1Mqw4uLHXHKQ1hjTIGPmFo7OmQaxRDuv1soZD4QhC4KM9rq9TiTdZL8ey
Mx61kIf3GunREUoS5eWxQmGyviCAOEyRmy7Zc0wMSlRroNnmdxVhDZb4+xqE18Nte1z/B4SkP29I
E5Bu5q/1j2v24Hr9r1mmkR900kZK4IoQuNISfr7Gl5ZiP9KanMlhCSzlXY/1YzYrflkR+bXmMHBQ
qM8dKR4fQUF5Mtj+gKAHXLOfVU3bCWepaM3PSGKPqVvGq0UiRGNXL4y2axVKdhRdwaG9Y53/ENr4
1ZBfEXBdLTq5fzQMFf67tpQPlXizLO2/ADl9aBUHdMmZRCrZxSyCz3yAxDQjpicFhBDmB4FGXO3U
j2GNd8sWmTQH/VST87t+MTlApkCqM56jP+G+8y4YcHZbxodFXAT73o81RnYQEh1tey+MjC1LeVvD
MtfXrPktf9awDoLkMEkMZ/kwP/76j3/85398Tv87/C4xHMG9Ldp//Cd//iyrmZzAqPsff/zHOf5E
413+7v78tf9+2b//pX88lTn//p8vWX/Rf/8N3vhfv9h7797/7Q9+0cXd/NB/N/P9m2Sb7s+78xHX
V/7//vCv7z/v8jRX33//8Vn2BUah+3cYl8WPf/1o//X3H4qu/TkG/zwE6/v/64eX95y/94hG/z2N
3/+fv/L93nZ//6GqfzPoMdoWXlJhmKpq/vhr/F5/ooi/WToOLFkx0afasHF+/EXcRBf9/Ydu/03I
mqLbuqLLQjV+/MUk5s8PzL+ZqqXIpm6omq0apvXjv774v52b/3uu/iKv61YyVm///kPDnfvjr+qf
J3H9aqwSukDJrNi6YViWoqoqP/98vwNA4vXK/6qW0FyGhmQmhJaru7xZZWv1FhOxuFSK/JSUmIX6
VEWFVTWumWfqBfo3IwZ00GlnXzRllDaZNeAjKdN8h8vrKU5BL4798KsBw+aXYkHrOS04SyU88XXY
EtoO8JP7szsWEmWWTNafl1kCKj7vD55Zsf0Fuc7BWrSt3HXxk5Iig0bLq/oZwH5kurG11xDDOBFU
lf3GpGmIx3Q8ZRmfAFzI0ZAGpJmdoEWxjqUhWqXOCCHQzwSdso5O/g5W1KMpX5a8phnD2B91D105
bfasPjjks/3d5Ww+0hrPeMcGqh0FDVl2WjHPfWwmu0wOn9OgeNCz5JmOD2+CuJwOA03smgI7zTtn
mRA+NKoykzUkh76RdoHbMWcoO6A+hJVl57iqT2Fo1Mys5whw9cToV1IeDZMxV9q9hgmLhjz/DrXy
s9dyH3bkma7+riiTzZhDhcu6O1Bi6OzTsbbLn+ZA7Z9Z1nOYlD8r3AS22X9qHVJD2htIQZndzg1T
PXDlgzzf1DlEqhkwKk2mX0Ec3xui4jhDEKnD+nPqrHs+QrVRwBLFvHCKNVfusM8oweAHCoqZad6I
iK54kd5xgl9Vff7JDm8zVs8duyWnz0CkWeVTQ2QJEu7XZBbIleoGHHYQ+qYxFH6flczrCgm6wMLD
Pq8eqzgmQsAkFyRGM7NU+jdOWnGGpH9QhugxjdjUgX7EfDEtbNGEpKDskDKnFzNykL7b5gSseDkW
fh5Q4BHygolwPaGM4byOtZB3KiwtKlX2UlHPpqvpg3xDD92rpf7JwEX9rDfd6yJrzNiahzhUHrOw
AmSP2kRGt2AOHZohdTYYRMLXCjAF6AWwfBNXbopUDnenXWDwwXY369RcCEnYAtgGY+Kq/ZmRcgLs
nrnjEI6fwSrWD+thWfUBTgR40pP66leZmt48Wr4KkEofFRQSCnIbLcY4L5Dn2XSN6Dg1bkD00GzZ
MeqgimwjUNkIr4D7oTRR0qze9FN+0pG9OiMTbNcq4ElppfVmJSZ6HGmmsSGTulF0xLqVEx0BVdyD
NU+iCaxNOHWQGNL0JzEb6GPyJnQnxI9F1/P5Q2aEWhjnJHVWkpuTUbKMwaEIsu/IFA8kwdNzbamX
yzLcjUlzBesko8POsAEq4BIaFDcaMdEtNkeG/pxX5ttsrRouiEjPhrNGbjxYM4WnbzX5MpoGA4yn
YwigJ4lM6at31WudqJDv5nqXxUoFAaXftCHzFCmTBddOhcV4+jku6ddgVzK2trZ3DWvmTrDGGy/k
nKTBu0UzGjkasmdaed8zslRaQO9FRAeNW0FlpaHrojY0FSSNho+KNC1s1C1LOSK+/KUpO1jfmE/V
/Nc00bXoe0YdTQYwU5WAW6DjQlyBclK0Hz3tPa9PcoyYqvmujO2EegyhQhxHWAhNhIEm36cnvHTO
UP/RcoJ22II0QXTEtAbFoFsgEtxamVfFWB9oRXdRegIxcoPkz6BKGq7Em5KDhUxrK8ysI/kMi6Ld
iWOb0gC1g/RsQuGcNNIl7OZcE7fFCWGjP88HNY4ML5+LxyT0OzPpWQVUDj+qX6fruWRhi9TbtSUz
gpPGhkpTpbWiFP1s6oHByZj6sgXgfF7sFA9eNdtkWiSti/KILqdNjqrEEpJYhXUpFJb9cQb0VlzS
8Y1tKkZhDbgaVYkrm+lDrsTqPg84RbDnYqfSLOz5cXStCYbZVZY9HGYkIV6g9bXbySBqirQ6DPyy
Omxwxyq01rLA0+X4Nanpk5j2w7LQyw6z3dim9q4y0k9t0U95xT0ZqxHFbdo+RVhkuDvoD8t5MdwC
ZLp3NQGTgAqBnlGUMGEecN00L21DR0tXTlOXSV7bF7EXpiXmsnh0l2y+GGVxy6wi2ITMmbE1YYop
SmYb2k5TFt2x8bjyfA05VQBkFZjBuMoNmcyJJr0kAW6sNFKvKDdP6hScpkXW/UYfck+UcPyqquLu
mVeggZJ6g1Qfav51Gq1yXxIHtUkZyEaydU708Qu9ak5SqQd2D0Mi745C2uKxG0ZXq8z3CyBm3A45
YNPA3BtyYW7hs30x3zR82sRs4zOupWIRAAxMOlwyzddN20PEluNrnAQ9k2fUlhZdEwwzOP96eqtK
mPY85pCiNhZNYL5/g6/Mm8JRY9EYGMsSq4b/+bPLel9tm9kDaYyNGdWeosrw5WEAFNS3bE2KbKdX
8RMiO1+xZzqScVStEkCoOmv/EDP4N0pFumCdLlzuOrcy19CjbGF0xP4tFO9hpxAVgoSg6hiSsD2g
GIaXMGiomYl6S7e5KEqvYb4ylIPkGg3a5MAEr6fN4UW0aFea8UVXW/1hgSvFAuRUNb8rG2x8SDr3
qi6MyFdkIqQXUTSewuUrUlbjNoYeGzFNYRaDhTULiIeq6HLE+Wy6jA4XTyLY0EkpzXAEs5VcQwAR
RZ8lmvNxBjAuNYHBgBL3EiVy8TgCl256kvxEiymzQf9aVeF8JHSFTHdiQ9zK1l0jHVMagxgQwzLK
mGRbB0tWMbHIylOTtF/o/1GNQTuiCxij9A+aizlMT4FIAGs1IeQpCzWZEOzRDZrM9lc/EcBS5AND
4Sb+YCTwVg4z0YFp1d7ipT5E6NjSlsBpua0++5jUXLOB6lt040cxAiWV5jrZRNz5jTx9yTUdvx5h
0DU32MvwDG3wB5nzShD1gqyC75/RmyQglRtouYRNG7KSq5Dn0hInkVVaXt9X4znpcB/RFHXaIrxI
dCa0SkWw4DVlUxyjkBQgY0IHymUi5fN4rhLzJbPnBi2REfHN0ApFLRY8hs6SAqevSN5TiYP6PNuE
orE78HBv+kOsJrtK6d5Mu/kaCFbHHYlmbghZIuK4xJ/eom8m81Vl2wrYuYs2aoFIJFC4qRcUCZ4x
tpCO1QC1tUbcYh0CBqwZxgA+/JSzVaekmscpMH6zdfRTpkmL0H9OYYspK0fJCfVZduq65ZE2uzSG
6y1KeCAR9rtamoWHpaz0hUlgKp4kZssZ88ekQIfRQnNoNOCVim2SmEilZ7XEqYakmqb4y+XoObDv
s8RUQnubrJdMrIf2SpmbgDVSkXD2T51+jpDA52fDuJbZ7SPRP5Ls3Yp+jQ0ZdjTWWTZiFCoKIlY2
sRUFHfMhvSYSt3TKhrmW+lmFz5VJSoTwx+wL1Qb8TVSXue1q+QZjrDukIKlxtpCoUyynqR+PIDbx
RuIgapD/h4LGpnnDYLOVoBWUIVEr6b0JaATKy76stHOWNRfMCDtzNPZROmxH+5dU4adQLjjjZN4j
Hen5Rh13NkIeuNoZ040OZzzA5AId/az68mBtDLXedDUCiuS9mwlXU2xvUBOQDBNDSfJUlDcNc1sA
l/Qj6Vm4lDeJWFu7fbDZWKsxdRdNFZD7Nkgs5VrfEZ5T20+3HnHjUF+Z/SPdKmE3zpuuIsgp/1lg
PdXzZvWoEzG4WWRsbVSgOZhFKbpzphD4IvUCU9Kj907TzmUwsGvUy4iNLukB9PJkXh8PxAjnP83e
cjF2+Zb5C90J042J+3VTV79BuFGuq/fYTjcawAO7iHaounXKG8JxPd7smEvDrjSSQ9aq+6Jb9jGi
uo4iL4LTYHWcGFlxkwClt3SLoaxq82N9VzGk3vTfDC/rwQvI1v2s8PngZu3GLVbjsD8NPSxidCYe
otwC+TWxOogUTZ+IeseA/b+vCIAaRlamn4HtK2h56DTDChEkBjn8k0fXCfhs8AbfkMhAwMxIc/tt
CwtcoNPwp5bmDYr3k/VQ/FJnn5iwUSJI6RoqZwEFOKaQK7bl4qcAFaV3dGGRfEEfQTJHors1krL9
KI6pwfCT0CrWbMLlaHvTHR4Syymfh4wi8kziNE9OPMRbth9OQP0mT9CAruN81hbIpeYTuUz5eKo5
TnpxGPDdKF5YcPBdJv4UBCT/dNMxFsdhesnfuViajTX8NCByQC7INhEuVOIzUqBOuyryBp4MnngI
0gMc57VUDDt2shtggEV66onxXHF1G2u5ytkBLW7Sehj+YSnL7aauv+j1moRPrklBPAwx1jkQFiJp
zS2T8G4R93KnfuzQqCwA0KDS+JjuGnFfVKciMwIJhZGeSCl6Vw8WKq/H7DZccU02DOXc2HBaHrid
KxaXERmLRAjrxDoSnYLIo26gBKOEYjFzahlfCRoqmnnEJ2xYriOAYQTWcLQ8/aGvcFx3uEnJUPAn
G+37jrQs0yReaieKY7vsCmpcYwPVhfyJGTNncEgGm+e0NyrE4xxkpic6+5d62eX151h+Ja/VtYx3
BXKq2hlus+7oPxlda+gVqEFwGQIoMWDyBxAIWXRO5njMbVRKtssvg8nupSAy0kPdfqTKdhy9ufxa
x46sHdZDnD1qQce89PfI+ULlkUAr+ZXRdc5VenV+2p10GWfNskuzR1XZMrTjQuxuEEeywunfWqLt
avZGG64/btGo+8V11gz4YPfTJpgc0Ap6fgyK2xp0OusbiU9THMdlbwL7yr14DeR0k+mRBKeG0QKt
AGDGuOduZDVZxhF3Uahs09nHzpQXW63x7KvxCQAkZdJ5CHMmpVjHHGPDnrYDakSnt/FNxUMW22h3
a/0nCzx0PV82mHHioXHL9yA8G4pn5X4p763uTmM2R3bxmjYOxV/HFVx72i2bLuEzhMfmE+JXTcQu
FxhC6Aiauo+qpw38sPB5QGNgmyRgWa6NjKt/5z5HRWsRy9YemDuSoro0O0wzc7wXFTovnxioFBIk
7F/rCgmGuT7QzOKzy++WccB6oRK8q8AW8uri1oQeyD223zV1zy9aJ/Fv1o7yOafCbzaweBQoYZgQ
kn29JltxW7hSi7LAw5djcfbjfdieRHFBtz2/019n3gPG2raIMmVxn9oHw95iTktDqGoynVo01pif
/B6z9oWvxrkVLYlMvqJ6tdiME3XJSfSnsSQa4ygmnEVc9tJPDWLn4FK4Ds0BbLFsAy1+iM1NlG5Q
VXYoUPnazP+Lg21Ro23yd05cWh1Rfpmb0hn99B5OuI49ad4Uw3ZpAYq7VLe0drn7Q+mx4hPPwWUm
HmuQzmZEZjzbUM9sdxGLRbEV6gGJEY7QuXkmL5TbXXQnVTlbwy7dlhAISi9itp8cR+mOWwyB9Z3r
p06ghEu3LKEqBSulPavqk2UiucQpHhJQ80xagKR66B50dSvzPIi2bYEJw0NTEvQnnhDcpPQhEDPQ
5knsgw5p5VUWlxR/yCabn9OMVGgP6ci41VhRUJMSoSA/5vUmKLc9j5XZXzAXNjT0JFCVDqnEKL0X
llTWModAOVRSwBna4+pbesTXOiSuKEhgclueMTFjRGWTlygf8Awf0O6nuhdBGEF7wbNPR33NTv9Y
A9WhE4CiQbhMl1nXxjf1NyIxgvVUxL7DOe+u0dVW3IamFiUvPBlIDg6VRCV77BOQ35IEmNtf3exl
yWODlRDTbOPSTkolhutO95KaVLga2qH/w955LEmOnNn6idAG7cA2AoGQmZFa1AaWElo74ACefj40
bTi8Y3fMhru7uBsayerqyooA3H9xzncoAQ/GEkhcqDcjiJH8oi+7FC4CLgTtOskdVdEatVCGcx8a
7jdJPqzi2efw8ZZTYHibkFs3uc+Su04PdYy/1l4NUI7qPQfvXBzlXW4evWmLbtK9JQTCz7cWUnYM
UriS9mCka+21XXZNdDX1g5jOi3ZK4nNm/47sp61TWRzQH/hG0Bv3VbKrjXsqdIrdgNzT1N7zmgEJ
3GrVlS+afNQ+euTuAWVQSLTEAT34iiUI0BoLrPI6Up8zl6/G9YfLLLpR40fb89EfsUZq2aV/zUjT
Wvj1cOxYiV6BzOv34Id4CXfDcqyOvoXB83ZtK93lxnEPPlLoejNOwElAJuHCBT176maOzz2IjZnD
e6Zl3rJvnhjhrh4r0M+hm8HKC61mN7263hmIu/HEZzF1x55gBcgcwFz70MSHXgYGaXfjZ438mrfL
ZYy2GfIDp7Xlb2LCUvJjxHyrI3x2j4OaG5vbW43PwCfT+MYuKTfDUQv5Kw1dOHl7Cpo1u6ELOsKL
5Y7YTCfiIL2pgSUS1ANRaS8dZBWBROArbgaUmgxy7GfMGuxoSGGm798WX9y5yJUluTqE0XKgcjox
/yq306V4YgrD6cR7w0XLG0KFYBhflutvK3UbzzeN+UAViyLwUYsvDv+NWcRQ7PEdGmu+y6sbHz87
j2ZzO14TNe2AM27kmlGUX8mUGp2r611YkrZ/gLT1E1bujdtizQqN/jHhD8+vi/VsOrcx4wYOLyan
O8LzPPfMOIZy7ctobyZEfP4t5RW1SdEAUd24cCoIOx+v4CK9n5iTuP0xOVGN43DThPYfyhOsBOsq
f7jw9WJ1ic9Qn7PlTEBEbN1UNI/m0dZuS7pyhprNubZPiW3v6CphV0zxpfDwv93UxS4zHrUGjF7Y
1jueEWd+hUdmydOs7Uo3ZMBO3h1+E0V4hbPjExU+utctIZMwGyihOlTqHHhlg2g4wBHfH8pll5Qs
r3fEUWMYsiALTwE3JwGKMG0IpkXAZrw4PgrVAJYAz/EY4n7BZZ/I01Dh/T7gmExfCDWiIKGOJS5a
9G9UtvxT/DDlAzc0AY2GHhQWwiiWGmSCMMxav28sKEhNaePVrfmCjma6jAFpvzxu3RdF58QuvU2H
hgrS/qx4Z4CDUzr6jM0KZuKYxa+61Q1BaYaGfSX3OWLghLmyeKr+rki8/iH9wG9iwTlrH6Lj8MDK
Mq0C9ZK88S9btvDWeDzcD1BVVIJ6HkCUnp/1FwbPJ68+M6PjTsyia3srvoCflQ8R2fBMP50A7yAW
/+eVeMVRe0vJSJNBqEuDuBVbRHNw67PWrTiLiU7wweAMWTDiVbkfxmNxFLAw6kEFZd3uPLsGhoWR
PO2PFk45YollSq3VmUQ9ezs+scTZ9oN/T5RBUBlE0c+QoCqiX/F8m1l/jEv0ojSI+DCYC/fLsSGZ
UtPs5zVoHgrGEdIJfjf3xkc/82apR6JioO/w5fn27mGaQuO7eKt8dEs784ZkwvRlxj2UhxRP8FlN
qlrUMasMCenIjgKfNtzsNiPZvg8ZYvWARlBQCVPMsmSG5lzS1BDStk3AltkhnJsjdLHNwLsYrWmi
R6snmC+wfM4aNINBz3a4u47tjY89dP2RPCTdZjA3dyq2txmGcwNQezY+ivG1Zt7oLOZBmL/gwfdo
mM+TMwXt8GyMWfhiWV/+JHnWOPRu02o5KM0gPGWFQJ6Jx1D21ZsflnSfkI+69O9kg8T6TcYThVcr
umoMUkaGfgi4q1/i5TYN06tWaieS9rYVPVsmoHo47DLiojwG+oSPv8s2vTZeWq+D4sc7uxCJhPBb
r7eEzg/TewZ5z9nUWzEbn4N/q5SAW4jKm141ArWlXbvigkpYEiVKoZpaxr0+JveWy+ujp8Fjehs1
4Kzhv6BefiJ5G29odHaWs58OCGDH4zBnl7jNrgYw29EZiATpHiyQHEN2dDispxIffFTCut6WjC5p
/ENytwHD8f1MD8RmiyNqEl8IeZTzUcG3Zt21ZLuWipLEed7cHNWQNYEO0M3hNyKQKyymB+lDMyva
6AEH1ctsMglzHO3NT95lEVUUOb520WOKbcruzmW/wLaDGFu8gmRf4nWWxeicJukeTZc9bKyVN82i
8ku7uhHRqJK9kpnNXqXZr9lYIvQb7cP99jlrcdDKTT+mtE1E+Yh0+m688jx2w1099DCJk2c5u9V2
NojlreY/sc2ljkbnTBQofSFCqCHmxMGqLVnNcBZSxRIa1DK/ZMy/lj9ueSY91dCs5yxtzMOSLBrP
/YhiUsMaYJBjveCvgeGCILaeG3Y86c/ooDbOnew5dwt4GIDzjN5MMfeWj64Z38Xab5e1zyLboh45
V80ADfHNscq7AcLwvFrCVp+rPrYmiiBxZ9S9cWub+p460YWXU2nhkAtUlMSE0vKwbZUVpOLSZbgY
GayXXeDwdkT7mQqO+bamiMqhHjijiyAwuYuwsJAnng6cY8jqS59aGANn603VwURcUbpegBFkXZIN
v0n9neCEvu+JJA6symWh6zEe6fPnwqJikmm9lfi6N2RwHZZW/OSrwREqHGSLImZfiuVfteipDc3Y
5iBrcFmgEAR99Zw1TFDbCklhQolkCypYw+/sve6khH4FOlQ3ofwjSwQCKd3yONrCperCeJf0JaUE
F/2c405CYV1SjY+nwcxeDQFigYDecpORyhn4LmsDs/wbJKo/Ob1N+T04Ntul7nbx3xvL+QJ8NGGU
pCPbdXl28S3m3hqLOVS5jECrDKdqZP0xcuenqECndYzdWdo0f5YUF0Lr4y2ET8PrZQ6HthnvkWol
2wEPmkZ0wEZzoCus9ZplfjqxPJSZjR0PRv8mN3BpIZ/YGBnz7CrJFhYBWXQamVUD8CNdO38xrPp5
DYpTnm1umKWjg52wQ8Y4hoMZV0Rb+0z76v7Fy0sE7zU3BsPShvBfCDI997nG46y8F+XRLfgdr1k7
OO/KS46g2T71lGpi1mgra+2YSxgfGmEnGH6qEDU08FIv0zfCNZ7jO1crDGSmObXGyM7AZGKbZNCG
9Uw/4/lAXZ8uTYi36InYd2bD5fwN2zHjMs1PQJrNMDfEHOC6/s4LowrFKk02+wSS39yEHVkW6P6Y
EVSe5mxZ2pNFCJVNGkSs18ab8BywLCxgQkPsZjldykFCLpJFFWKVuzjr3x2t35+lBPWPUnxrgmOU
HtdcPpYvYnAepxIImM9lX+NeMFWWBgPoGDMR5m3kzb9DS/fuQ+WeBFtlF9otx9/EWoEPK0KpoLF/
mDlQ8BokW2cp//Tas1nnBw65XyKgj0aC7luvW6AnPie7gWM4iQuLbUO27+f4aeook8FHkTGMODp2
jwar853dox7zpx4PBlVyoUZYL/jbRoZMuWDQy8WdFsI7WPdGWrxge7kWhY/NAH9NCEwqos+GHOVn
Rzeuy7M05s85S/fKwQ5rMgN0xphRChgG0U+/NsSmQNqgm4f+wVmyc4d+NYDIS1aIVr65KYMCVvrR
7L5IExg0Kol8otRvck6ShIX+hviGrcVbuHHHogwSk2mxEF5oDXdRQfB4AlMSkHx6ttctZjnPr5Gt
YWMt36Js6oNugY6h11TW/k0d6RH1WN8F48Qj5HYAZVSRXiovZ75jlPBC2wFeY49BoaGwSCCSBC04
5LwJ3YrNUOIkb45YT20DvoredM/LXMO28zb6lD8CRKpp7RnsWlCZN5bjcapC8ctIvIPoqa5LBGDJ
U9XLIp3mFM/VS18TWuIxphnsOswSLjfbXeH0DI6Eod96eGuY2eJUtWsm7xBb9Hahbe5mPJgJdHJf
+yMpXleuZ0RJMKTWiUDJfuPk9gvqp6uyDFKIhg9HlKcM1pMzUQ+V9m604NR7dnZpQIop67Uja73o
EmunrUYob/IIiK7eLYDD4JGrP0POUBLJxkll/V1XMaGCLhhkTfOckHD34em4GkE8JJHxjpMBPHju
c81CUJpyWv6KWOlqhMkDYWJTxIyn9Jxm263bvT6PzoGA4dlaVaR+RrH0lMIwu6hUvnGFLDsN3Sz+
4efYBG89dDeJjAq+T/CbUQnJFOMGOVlO7LF8T46G53rAxfAD+2N1qa1U7Pz5zwABdOdAh9IdpzsM
eIcCx4OcjdHZqo38OLn+ZyUL57ByuICu72rVfc2o7Nm9j/TQ2SN7yHs1x18iRw7M/gTKM1DHTtnI
C6VwN+DdvoCbeetSOyiTYjgadvzSGblxNMaIaZBNlHSWT7dNhrGhHK85F0aQJ9yk8cIdMHuEUTrN
16SiI2rLjqqAOVYZj7fIbNf4sXhn20mHH4oNX9q1d0Yl7xbTDEyTP9Sx0O/GNd3OsCIz2fbF/SxX
eBSwxjYoV/COt8BhGsR0GNHFbyJCqNBAo3bh/Zrtu9aMdDp5909U4fqyrL3smtc4Xn6QVJgsWFhY
oKtCZrmZ2xyvo9UBXWDNAwd4XumoHQT1R9QzjEhyBE2jLz7KiWh2LVaM9WbwIuQAelhHQpbuF1CO
32o1SDb8TdrtKFgH6ulCIqvhqFWADh8CAPehdCITuTpgiZi1lGzMT5UYCfb46oMoYkDGNYPqflY7
b+lpmXpmuT1x2rrgdJuiFMxiNY+sT6qXQugWbJnuyW5HGNBafbukNfdk+6VX+QgllloBzeCr3dnn
JHNZlRhZihRNDueSpPqWK+3gVCjrFRwKVA86PgV610rHqJctQm1XbWerRc+Dd65j7zeKi4elnS4C
4fo2FQnEDyiZWtKfDWFjpFqGddFLTsaYiL3NpLlg8WI58Z+i+i7dbVlM5TFunxOimlCFtwQgFw3K
QO2F/AyT2rdauGq5tjsHUhRqGlJw4aEDAdpnA6O/GFa9X1RoZrHy1Aozo6xYzgETj/fFpz24ZaDS
6hCnqbbF+x+YuvXh0feampHupoV314KezavqKVYoKoxV1Wz95M03Wm2D9/S7sQy+/BjIqh7bw46Q
eOK+aWouMBbjYMmplizp30U48bBAGuxC3uy5MAiUw+Mc2dGr17gkeWEz1rMWM/Ezitol7KT8dO79
YVgRw/3Lkjga68OrJ2ZmpGa9WyaTnbmeEUN0sByHJ3KS77mNs0OPxMHKWP8h2R8Pwml3sJyBwHbP
49Rfurp6z1NxRWJ8QZr03Wo4VfCRgdwlvKzatjaTEkLzXuRQpyHqg80Ut2/YIrFgAmrdFu5b45Be
tAIm4RxiSKNDn5JI7JyRq1vL4nBOIcvFNjQAkbTY8/m4el69rFMlKkTrBqZStbV0RgUO3naqRPPY
JO9qeTOykZzmCLEXzuqkWm2M9/Gss+ATDvt/qcNp86xj66xXfK0XoZaTq4OecitTV4dRobE66VG/
xz4jzmV5WrrpkmMRwBBP85yl9p/JdWFTmwNL2uZcQW0jfdKAcpXjzBmsxwFqJEkwYtOXzPqHtH2c
p/65KQU+XVo2CZ85L80+tHE2I2T3KkAItta8ehPcTaRVPBDw3EDz3Eex7h4bbwAowXKla71z2xYR
i5Z5p9UMg2Cc2FulaCaw+ZvuhOHTIOQsy7LbkXR2ZRFYUWqsYRyYuyMY+IunCiB4QouCxXYPpYFA
RnIzBHjVvmQroj0y4Iq9k8+Wpmz6sxOPtGXSFzvsOT9u2VenSDhHozKJkuyKj2Vs/MBS7S7XoqPu
jkQIGIRyRyXMXbzIqJq6SNtjcenOM6mR4dJFlwF6wBVuIW0FTA3GEMlwJtMsJoPQnbKzPgEP14U4
57J6IAfn6Gg9rN8Z/BchHQdXFWsfftMbCxPWGAtL7MOGBk92SAZCCC2lyW3v1k1IW4urIBcXCF9M
gPP8zh6y6kYxpfN8UEyp3p/8KkWQ5SpmKrWzl6hwSUSOTy3wvK3nfiHAJjlcdVA3Z+9sGHQhiUP4
kDNHlATLAr0DeOwUU3AnHOmQwYm3Lqf+MFotAMvJlie8JNSpdl48JD69Fqh9HX70diie42YIYnvK
aO2cpTi43ggPMksOMaOMGqfHg2sTdIHsOMetYgWVqLQbK579EPdytlrI+BF6DpQV4Kpb6DprE9kU
YVUFcmJzV/viGkFfu2ERvhfkdl6b9fluOZa6OoVHVVPr9SOlIsB6mi3Twt3OH1FNfgfAjHUkzaMV
lvlFs8hXMAhm2pCEm4fguSYAAcYf1Zg5XvH2V0bTAwJNh3ONaylzSoyeTS6oeckvmxf2WMA3Mdat
h5XpGthY+Z1sdFCTkfQ06nhy53I65bNOUJboCCNa2rM7+EE8gNWoPLSHjWgodQqRH9zR+2gjWH7j
BF4pbdACqrjf1hnQr8UQkptZjRdhjmSgVPQnWslEULU3KLOJatRlfbTG/MMrGd/mRhnvcAYqSF5b
jbznY11DzHMWVpF5B4mhBtszFkihEk49USZHlSlA/Ws/Nq4S3FmCtYnaPxopGYheswp94kw9Asn7
UKokqBVA3LzX6wD4wwScpqrgFHkIeIuoCaqJNZoL5u8J1C4UBv/kCFt+9EO6bwlAdQfN/XAtxhGQ
Wz8s5Ahlh2asd1N1Bfdb4nrswMUw5xuN3AZ90KNYswb214yXyDxli+xTlApGvETW24eiL7HHLR7/
Hznq86SPj6RUHNDpU7UWSF54j3/X4M2uF78mivSDLQ86zjcwRfLT1fxXv2ROWJjejK7aehpb60sh
o81VtW9sXZydKT5xRtrIqtMTHyL6gha8euupp64CCoMA6zogEtBjCN9CqreunaudKVK5KW2SO7AV
ezm1ClqjetN3+WWM8hl4JOs821p+Xa/yd4mccuaNFE7wen8JcGZNyaEXxv3RTrVXu7czammyGuLJ
2y2Sn7cVdrmNTPT/oz8cZKfiYwpKh9p/a7n1CTT0wrCAgVg6MWmo7FPTsMwrVNweUkr3xBUjeBSE
Z8uirgQ80EeL7qtP+LXRt5hzgBhgqAg0LM+GtZEhp6YnH1VAyIZpudfj3gROzKQ5VhqAukicaZC7
zWKRg5TOoV+W00EC60fHbtAfGQm7nR4roFjY8popDIsZqbDMkW+wtXb9erx68cQKhcVqZ/NogVgD
/AAKe3bAwUTFAWtzpg9ZUJSqDgqNDYE/FneLhvIs7ZxXl1kFpZZ78GYYIAk3t8teLJJ9dEjdD0df
P7Qa62MdR9DFhx8XIPKx30E0yPnx4Z92UX+FITVfwTOXfRjhhLQFc9O5INfQZXiIcMUECU2dxrDf
Q/wS5XBk2jaEePIAKZxKUUXtodWaY+yRuGdrK7MO6VleoekmzfsoGe0J1oOLN7QHpwU21eoQR93S
MzdY5E0Efz46434hnR7KZqpwRer4u3aS2B7WhivvYlpOVfwz9HH5wmW2N9oJAkHlrtpDvTo49Klm
AdC9SNhHioquNHN5ZoW6H43pqQLNd+97I8QVtsCYT2IWeP0r934M1BQNDN5hbmZY2NEev0C1Bb/A
3mJiN+ol08IuQ6/Ouh4V+6bnkJB6euzmsXqc6hAbQnUHI56nHYEnAM43n0BNlusx5GibLR4Z8HBB
7f5VJczLgfsZtHGNHSwZ2M9MMS+IOhuFf4MEDuMAtaGJyEfzYGvGjNORkIxW8p4KTMp1p30kA4+p
PuL0Lyz7meNgbhZJq6Fb+GkpJr3aR0lg7J0VNzFn3BIRIT/wu3kwUlB7o1APWRKDCBX6Q9PSqMuU
AISm3yMbX+32Ux+m/CgFdqFDHzkbSZQJhydRFiKyGT8iXnXm6VWUxrxndaA/a6Pu3tgJH1hKGsLe
hUp8geqxWdISu4eGGBhKWH8s4MHtSGtBHuNHUfjve73+7y6ufzVx/S/tYPufevVT9X87vv7pAPuH
5+uf//P/FUMYhixMcf+DIeyS/nwl8qfq5U/634xk/L6fj9X7hb/LMkkwFY7uCsPy3H+6wvy/8IR5
GLJsU9i+jkX0v1xh4i+MAI6t277rccsLzFr/5QtjUsDoz0Uo7eqOLf4dX5hv4Pr6V1eY4Rqurnvo
k/lzbNvBAPevrrBBVz4ohZZjBzgxypm5Pw/CCm12trg876EFrsksciBlDaKIjZyqXAF7FKnsLmya
w36qIXSYW2/B5YDyc/ZRCymmYnojGGI3yCAs5kUZ3Cu4c3pIFqhNLiPTShl/pkV18Idx55UxXQSB
QLHFgVq6ztV3WX4SAY7SjbttIWjAs51D7BOZNaXuqSrL18mhMMrGHB/GQkFE1QMIWuH/ZctR6koc
YkBvBfIKAsiJ0MjN/D5DF++uExSw/h5qm9F7iMv6F6IEm/UFheLY39kVRcxUFuhMFvzlwOHVcRi1
z7ZgkC4k4hlTHBuSPTeugDiWO7SnHpNXK1d7zyts+JvM+5KchtCosWjDYKwZgegqY/atUBsAf9tD
CiVVbaBJitaOlwhJUIzawdHqC3XGdDOXGklCk7H9/+/x/8rY6fAC/c/vMWqBb6yd/4evc/0d/3iD
Lf0vg8xv3JuOp+PIdHi3/+HrNN2/XMMTIG2xaoI1cXl7/tPX6f3FO01SoGM6hu3aHi/3f77Bzl/2
+lb7lu0Z6ytn/DtvsMHP4v+3l9hZR4umzqiFP0i3vPXX/8XauagpbtzWZk/FuAX8s6UFphxB2miE
wevQUddEhRbtUYdU0keJoEP2YzOPRI0dFo+uBC9ZDuQ3i65VLDxGi10G2lkzXeTJnQ1onxkXnL/K
urngfF03WO8wQcGec+MmIMAEyQEtbyQbT4lkyhR3naUdJMxvUiGw0TS+vOne2K66jJ7XwVqNG8Au
BZMEuNVYsj2HaUI/TtAM+/akO0SSAcDad8DrN2TrvWqPbCDRY+UkRFu2jkWSZmM7Mb2zzAb/dIJd
lO/p6EttOkx5e5SsRaFCD6w65I/tsDwEOHSKjOq7Lox1owRGyy9uGBfl/OTqvUFxGrNsdxf55Er/
3jXkSzoWSD6S5VBnkRHqEXkC8xuf57gFUim2ok2fM0owVDePmhxngJ1+vNNsj8FlE5LDDjSTnVFQ
dIihc2OGf66BPWTQd1cM8ZX4IgsiLV4DEPK7iiF7nVVvgG7evayB9AXhKBEMKUyoiTvY729j00na
dCxEcbHAX3TDBEjSzplaxJCjvasH81SJH9vbkbeR7OB/spyYDobXvZSsozasLwCwpGCpTdUFFBZP
Q9MWh4ZdPnleKNZKjqGp6r6hPjxOGnQuC50cx/Zn68mPuZ+/Z8bLuyE5ikgnnxtWFIELEFU6Ui2C
hO4BeQsuLTWzLooxGdfY8Pw0XI0NtJMTMmLpYgvUuipA8aF7OHKsCUJ0zdZgmchq08tzQg5pqHfM
UnKDAOOijJc9Ws6FIn1bV+5NYZngMvpVaqaPJQCH6Thki3VM5jVUzrDhb9LTHGpwr5iSehRsOCY2
SmB6xoBtHrCUkTtFYtmtaBhA+95BytKEdcsAyvPEndvCgJFL/j5ay3JiE4XPqO72jonMhkUhk5il
Ygfuvc7z8lk5jL+kUa2IU2LnEo0XySYPggvPaXZOwm6nc4iSl449EYPWHcpCl8/dJUat0ZQV4hMX
cNCQyVe1TF+ZrrRrWXLblfYUBSQBMOIh2hFY/fAHgmm7TNhYGILUDKJ4PiAGy2rmNjbhvaUT9ld/
6N5KWb6tAptWNwg8Ycm4dSYcjGX0unSdH+hz2wWVnpzK+zYe9ZPN4gS9T7c8NDNZqIR1YkWdq2M5
6tmtNZr3NfxnEZUPhlIvJkO4bEyt3WJySxYwh8I8IpY8mZARumRuGM146dr611TDI/PhPFhSdkoW
BLBN7qqLgBMUKtc7WWzjwpTIBTg/1ZFRYMpg86gpokM9UkaSyXlKsq7cFdE+qfNhO5BIxoqyJxym
4ojyRDGemoJwwr//Q0qsZGL21nxO1B8DUi+zqp9llbwMNU4sNCjGbP0OZfNsxOkP+VHlHo5my36a
/pxs352nHLIQdAfaSYezC1fxH1nHJ9UlKHx6R+zwEw7Y+2lVkTi0ah/xzJPrgdvOnsCduNZ1adxH
31Ppdh6wCGRVuXMXh/11pblBwnqjnwgbJTG79uMPDbR5r0+Xxaj58Ar9Y2jBmWk2QUnfWY9pXNU4
G+NsNRKZ6jbFJNU3zks0dJ/CnV8GHLz8MflJeDI+gRA42jgUIk4PS0KhAJZc059LM5lOTVJcmzkJ
G6y82xrMQGBo0QFiM70MCJXV9GBsIzT6RcFEvSkixnOA6uGe5RfhwWaemMlNFaTeASWe7w9XbJwf
Yxpt2SU4xuotBBLuTCOcTKd8Ssz0j8XsWhInoKyFlaTIj/gogYmyqUptOPPWcsZye2PGMfp7Dz0d
u9ZhbYnYjeLwQhxkoa+3sq8l8xG0VQBrYyIbtwAUGLUwg7PleGFKaG80cih0lrFktMXwq/fl4L97
jDK3IoegmZWgpGZGnBt7jO/MJZ+3vZW3O5QzTNVihGJxOtL22rXCJpG99S6fxgIAxCqR8WHllCuG
UWL6etLqZ9+f6mMUd/zWNWJF0XVmC3L5EfVjai2stTQUC6Ysf6eUXHULYeQUY5bH1GBFn7aO0qsb
zUsZc2bKskCpCgHTxmh46AW63HK418w4e9LA3ZeqxMFo9yxKRLSc6Ppf6zHRkO+YTtg34qUZy37b
S8RmDI3IC+KQdoXmQ3BHTF3Xd8NPrBoq9UIxix4sY+uMAiVRyjphNuW7NlLdj22O/Mr5YlbYBgSt
MKnHGSUyNIApQ26oKE8N+cM1KZebsoDhmFjW22w49yCFcTiq5l4O3bPL1rReqwWQQIRSwt6dsq1n
w14eOSWAxOhHafHrtuIV9CDEycR/LQyYs/JO8Rfm3RxJidC/2rw7uPzlDwwX0kBz6nDwu894SM55
ckbygurH+nBj5vN5qb8y8nlvpF4ypnpwS3B8pU+AyzdMVe2YjjBSkNNYmRZtvQQyRGZHDaxU7t3k
zpFmei39R47+8oocA6o+hjRF/f63SbRtEKA2FjK5qhjQYnoaBoWEpQTECLLT7xNzuTpW9OpXvThM
zdPcMShFyRJtQRituhwMob5kAmNNE5shwa6m8qxoO8IUaDubgIWaCZ5VqifGZM6JRWuYtndY7RLS
tjCJxiR/JAu6GW2508bmNrMZPC63TpcS0qcwxrnjPCHhw9LBXjm0lL1NkxzoYK2yXQOWwgXXcuzn
4eAl3b2U6w0bJ691i6/Tp1MymG/FEZZtSdilzdVTJv5BxZY6jAUMQ9dc7mN3GXe5YRm7jHAmTNnl
6teHqe50t+TmGFs8ZlvVM9kAX/KkdcaT3Y8YX0khqbwmnKT+aaTad7e0l9wb70y3/ra6lFCzSg9a
9FF+2l21pXmoHY9BvVwG2Ln7vK2cIC9ceYzz5q7i68gieTDkcjCLpN2a42AeHEEU48gWh4+2P1QR
aW6AwlobN0AS40m2DJfytoNOqFCRMLBEx+mR/4bDehHPbIMFW+Tk1+/qJVyQeCHBj9+bCMSYnv1A
daAm9GDttmqAyswctU5rXKLM5BBLGnbAgJ5YolTDJ+ap6GBnKYZFK5y9fmfpCFQVNGo3anlaHSpB
TWVPV6dHgTkZ9gWqQrRR8ZVLjyCLKGWkG8/2HoQGghMT3hVztU2KjRACN75dKZFpdprCMSXYX9bt
zE/1DsaRn66pny2DPByuAWortIHaWDfBnGnfNSnScy+eh9kLs67mKWs/ffkSmyQAWhk8fVJHcU3Y
AeFkCTrE+plVnbbplPh1K/1hmZMknASGQ+IGACIi400A5UV0yTwEuGGq6/A8kDXVO/V7j7qiWHN2
p+ZRVek1as33mpdkmxXqZ6lOiSvFpljDAjI//XbElBxqMpYodHlBWtIJSbOe3xrkaMes/pomuzh3
hl8EOs/vlhUgFF6EVw1FDLKsE4Das4lVepdbBuFEcRLaI/6OXq8MRoL3kdk1QUYQHbBghnXkSA4m
4sgGtiJJkO1TAW2UcEpw9jgGvPVOWmmaI/3Bkg9G4E/KJUpj2GexexoAhJsjuktrHj504rzb5km3
oS6wTmahNiH2JYl449hzBGqX3SNiqfOaUzDlWOaZ9qAP0VPm6gLxAWgNFtUKzPIQfbE0Ks+zJcgV
yBFqqCl5s9PscR5ssJkcCjOTx7AjP4JTpOZ2ZwuskTEYurgYot69OHGPskDXv5BMqK6qt1OPiCru
1WtGl8Z5a+MbV+2xdDvUE7C1cy2/Ch+yY9YSMeBOL2QwG4SNAjgdbzpIERvp0T6xAQ01FkVHFKEP
krTx3SbVKC9TgM4x3BLQ2eDSzRmLyEr1cSEIt0bOfpvPW0V8Zy0R3fhPxFHvCVFRan5KrGJZzfEX
Zfk5WmKXiKuxunOaBFzMMJ3A5h3tpvJCIdqJytk9mRr694Q9/DoQZng6UioN6RS6Y/47+He2P3/O
PO/1UjBQJna7F+AE4qJ+0U3cUkLLtACJn9xRCG+7PmNwWjRPGTOtADUjOmmvQ88w9FvKLLw79tWy
CASS1QSTx3qsei6HfIkR/GZkeyANVPFwo8WD3C0KTXmXm6gnkypEdp+mBWDCjmpnXPyPUX/L8jnf
yM6CsFECC0xB0OqyxNPu0OmZ7PVHlKfKHeaNV6yPAwhgqRQyZHYaTiYPS9nrHOjUv6CW13/C6NSP
jg+tUXvHbh8WjyjouMQkYr7N679msRoG6Fh/HItUB2ENMR4LPCsDcZOA8khBh/usZ4IBnp5joZp/
Bp+v028wGTAa2JRNTY4OcjxCz/MzqrFhX2KqjU1iTLhbrcDlaWNwll99MrzJ/UPSQ9gKyFSXU9DC
LK5WwGtN44789mv0jIe2w3iq+EI3RImhKO+Yj8UOTQVbS6aAWEsWVgc1cpRCIsSX9fg8Owz6bK+7
+Q+SzmO5cSwLol+ECHizBUGC3htRG4SkkuC9x9fPQc9uemaqWiKB967JPNlguCdXHqtjoEOLDcjq
aZqtaqIonwiIikfVkanYwENOGEU75PsAf/CX+1/iiETCYl6e5rmEpwcrRRFTBHmqaCMAerRt9DFa
GXHoCj6oxk+4KvlVJL/c69EfAItfU0Nv0KAiIBKH/iS4N3jtB61fj327MdhkW4n3b5Dvxlgf4yr7
ytAPxZbMYqpjwBkzpgV0sh2NvHAp0gDxx5zQkRCdiH4VS/Rmnha/EiINKqgJZIiTjqcbI0ESTfTL
QILDJX96DHdwcdHtYNqJalEDM/OmGUVK1CfXnPVrrEIs13SXiHZeu6BTV3WSul7qPwZT+h2DQcfp
EeVguRrch/lPbMhOi/3PS/Enq7PGsas+AEqQSxYRbSYKsFsNy/UmZK5iLNyLZnqw5gKYULyllOVq
KHrrIhZ7khp0N5/zflAmOnGVgHmlYjDnOPu2OZdR1qPJa/+laSjMgbT3gCeAHaENUoMHTuXL6Ile
XhBwtag0UXIy8EQOfORNWUMKbGLOuiFIGck26kzFTLaDdy85yFEexwHbLm9lxt6PairlYiTyzIGC
002GvyKYo8/TFZejsORUcvSo+mh8CkmJjVcsS+SDqO/cQKs5FW4j+gGDFXYlCM/IRg7Rc0czDYiJ
/UIfvKfSNIqNQ4A8+KE8p+xqFn1XRMsk2AkpqzmEiMCqZRC98jIyxIAhtYLckpZJLvDAKzsa9sIu
x+jPm4JblEOrJbEAXROMjCJG9Rihg5KyK3pG+tZp0/J+Cl57gst0oDsm8/UQCC8P+jnb/W2GvyjF
ysCLe2AUtrd6VqZezahbE5t70EFAmsJDUAVoy63ypM4i1Qh1U9ji2zbNUwXglP08SMGJbB0bhUm6
NEmcQJU8QV1bG6V3UWp/dDuhBv7EUnWod0FQkAfX8UpT8/+2yIlg6T7QJ/qrJJ75AKZC/X9vELs4
vSVT2BfKI+7xfILthR+eEkR2Y1IDTyThc+y9YaBEnIm4jKTIEB5/IHtvR5WMAomTr0rOZP59kKtN
JGFfkVrIhwmE7V9QoyHF3YAcBNQ82X9LMUBqJfniqtDopccRy7uGgVIUxQEDc8EQHhEUSPNnEymg
RVS4yCj3CMfTcCkbaeuUhbXsALaBU5oNLTAPbXY1Zwp9fKadAcYCq1fc6USO1PoBMNLf0JH3h8r1
gNDwD30vqgvUdATMg3murL9M+gHC9WUp4lehTz8kmAHGauJ7D5ffn3ACGiIK7RwdRtwCf7FGf1+w
W0fKryyNXCOdFAED0YoPomsdAl+2gyyemxSJJgWiX5Cj3aeWxmeIhyauC7f29J/Qozod6aDbCcVQ
nveyU3G28wZhxPGvba+ymkg/IlOMXImzIfR2UMx3qJSegRYSZVCiTMhN1QU6DwTGpPdNNeMyyw8x
EPBYNtVFnYV7KDfHaiT1bcTtUcnStKBJ+0tlAeQRPUocjfUCzA35b7F/ETXd2ui54AqVtW1gdCrh
cJcSZqZ+0n+EQ3nSckUBtyw9dW564ljIyUvj7i+GKxKn+qMX2xtqh2A1MtlcMcX7YPBExtkIk98g
PU+cpwpWaqEBkY1Tliv3tifAQoRXFM1ZE97Ao0j/zq+UZB+hiimXgTRA8tJbGS0lsFgp7HIsmUeo
EU6dRJnVcv6mA8ogQqWKRQyTC9OStOqwFRo5rOa8IlZ4qlIoBFKzn0ZFdmuFiWAq51/qoCNRVGlZ
aqtXuHIYG8b6wN2KuEQzWRorWb7WPfHaFihMG15WJCDtJuRjtUJLWmlzRTxUHMmJ1F5Lg9sfFVfc
RAdSG9otSP4LMBOgfBEgfI0hDr7yHK95iglR8c+oeYeNKDM9Y5CODpmLHDVguYkm7dT5jFWiElEF
NP/OpBODhgOMiVi0HeaEEwqZd1owJSJzmswSabr2M/FhaMVLxS+/HFMRbozhf5SeSHYUU8jlRkkB
TjIX38wRKb6oAHJg3UdPxEJ9gtTJ2EbJdtLAYepllu5OhpJsGL7FtiTwf2Ey7Fo1L0Ms9G9dT+OT
Huj7GUq3V6txWhQlkIlERXHcDSFTkUF1hZo7ISU8CckxnUArMj3OwoSYg4JDRiPemM6pqFwfZTNg
xnhWox9wEbY7ITghvSaFx+rNRd9I+0qA5oAP6ixbTb8NeYHKYhQO2IM2UapmG4LCobBNmeygJ6wb
moO0LI+5lR1zE6l/b3GxSJZwaqXgXoxJ59QI84I0gVFP0Da3loRW36l9iE5xIKIy5vNICgweMPkB
k1kJKsQ6XJXC2G9CMrnDIihdaYDM0bfz9SCll1DRJHcGlctC/lHpK2DjdyvDotG1RGxmgBC5P3uI
3hNiOP7NcckFMfbovbIc6W5b/3D2LjwrsNDoMmnuq+IaSvmV7F+Co6cPjiMsaJn43JtlTIRjTDqT
KlFMBUHKmkc0s5U8jx4AegqLfOJ2FNWfThWzTVupf7hwxrXelrtJipLlIKBArluUDbExjPsRdTKp
6rcuiOjxTEzpecqWdSAcbcMCayulAbABDepK6S0ookqV/VBOaIClKhz6pIArvigvCx8LbIwRSK54
zjMkVjWEUyKCKTUFoftqA5PFgf8uR0Y4Bc4whjjRstZVYOMKgV6gRHXim3cprpG+EBjnKxgkElVJ
F76un6vc26PYJhgrhtnF4nc3yBcrw/Q1KGiFuTKZFTIOj8Mm3MbChniCYaejbW4bUV6Vk/WrhBH2
0FaIIJwYyHeY2wpzRGfVpOA9w3VKZjpnijYXIWq76EOLVsKyawiEx15pKdpGc5MVDH5qY3CnQT0X
LYe0Yo1bJWStTte4xLdDU0KEC+cwdaiYKgaC51VSYa9BbSSgdCVYKBu4+hRoeG15jiY3NkbDqRVO
eqI+N6agp64YaYITqmBj4BJjT1OxoosGi2qpHZS16Juoj0qFtgnjMJ6FTD5Jo/ynQZRfApuiKRgM
bMtZduD5Z3mTtb+ihNcmQce7ojbAjBKQFsM6K1whheGFlXA4ynKhwFZLD3E687osfYmmIV7IM9/V
T4AfMXEmzJ4UtPn77lMUVGNbP0edIVkbimcxhwyDnHzFJpVKca4e55CuIvxQQEk7g178NpPyM/B8
e3HJisT7SmX1AfP0OkbASdGX5ymXOoNnSEKTvp0k7aNsZAQLjNAMmklQaR9NqjzrDDkfynUkQDlR
hqBdbwEeH+yOE8CN9GsIfvLqRjKO1pxM8Xsy9xFeifikElFVFsxhzLcl3/wWcJV39uW7Hm8VQlK7
/ZxVyqTU2LXgECBrlkcsgd22128ZPFk6VigV2k2RrkawN1gN6P6ll13+LG9Bx1ZJ0q6meRvhmljt
K8gfEh8z7hZptodNKgHG4YJNCZ0sHreB3VfJpPTbKq+5fpjapZJfMmO02S4wEHmbgWzLKP7ip9jr
B8+rF0yVlor3mDzyrCTCipk0eGRCXmuGoP1tzI4J4YmU4+n4k6mgCiZs0fdMvZnjvlXJdfrz1Kdm
fIQVhIRgbU2fej+HdlwFVMfTru0W8QC6aq83Ow9TdRU2bmDuUTeW3g57sUdiTfVRqVcRLLiONXMq
rBWZpyOUsqjeiA292CsgwtlSfov4EcE6gZvRMO8pzqK+kzFJ5E9D+p2hk9hSEbUdyUhvm0cuXib1
6hd/hDtlms4BEsD1OjbZZ+B/N8CRRAoIyHTwZggYYv2EG9bueaT9t5Z+i95dlr89RkCeSqD6VfHy
lcywktA5fukO4hcIetRhAFC0RcghFaYwgEweMw0je8YYXuKDZUtgkatNg4sglhEddhTymGsLzdcj
hf1mxLxllOOD/i8THqQxaPlGNi0bATw6biDK4D/U5lo2+xG/AhSD+GDKj5DHTd1D1zWFRbaNezTT
2055Nf1B59SOM4QjwcaMIEKsh3Ct+JtMPfInY21rGKfJPHVMiBgEdAT7AI6o1mFZrv2ucApCWwUG
K33/idCevXYP8oFEjln/V7LMFj41TneR4b8FD8Xngia6CQwAg15f3zUm/kbTcyQGSFPCVcDMyaD3
kKM1oX82FbDd6F+oJahIeaTL9wDVKZRzW6KUCoxk2Qgo0xm2WyTmDmycWX7bskVsAS8fL4E5Ni65
1syQ3Wg6B8iOGP7Py7PVJH008kdAsXESIVfE56T69MXAHYx9mW8avPTkyFKhjSRFt6co2nXhscTB
Ld0T/5pqvKR4rYUfq5McoOpdvg+Gizbc+Z61kqX2ba2RSBvJH2KVOzlTiSAKbFm++pZdVjX6Tf6H
rRefsouPjLXHSTbB7O8Jw9ml5U0qoOzeBvEvTf4k+V/MOs+IPivS2n2GDYnyJ7KZBHoxKpex/xrK
giuWz4QLPWQIm3IXS+GDixMafzl+m5hgA7Y58YTvH3mFrn+O/dlkoO4zt8HgyMNKpgK1tEjunkq/
Il+53xBl/2TssJFQE446OVYGiFsJXJQr9D9AmCE/xtLDcFLzHpImUDZLPkb2xA4fhYgbw9jGzBKn
6AnDkLojsJuRR77/RU+yxFluduBJBm8Lp5MYXaTryKV4ygu+pPm9JMvHbvhnTMELEtjIh9iLA6UZ
+BK1g5N/MKqHUf5p5ocpvvL6kJRPEg0L6R5lR394qd5XxWcRMKEerFfRy7MPxWnhctVO6FNK5SI0
5AuPO8O6RSt9C2/IrHam4buwJrt4GOycjGgegYq2LBprmX6dlG5nwvhbpUjW6Wt10nqHjqf4q2++
2MEvmW3ZlATqdTRwbTDtLgKVXQ9whuzHTFkVVK4okO1UWea9VHaI/wmYf5kZ7zxPPXjomE0kxRYk
q3lj+BU2fwk7kQSPGOk1XbVumAJrEBvms8dEgi8ShzMOlktKG8OCawOxiO7Fq/uFws+acbiPEbmS
fCkaedFSYDoaBio6buwSvyV6ENbLhKF32FV43RSmkAXJZjnLDa5mn+B6rQaow9ukUiUJWKITlLVk
guHPJHVsKpHoFFQyBRwDVs5jSsGHRx5/c8LHV2IKoBbSs/UYIFIYGyAQwDBCioJOWLY43OIo3YSg
Mhqjc2aecL8oYSNZgFFF8THK42wt5dGf7Jx9vwpBoRNmElexapRXnINIUXnPmTawLFrqarXQuVW9
vFoGHqN4k4ku/BDmE06cv9GVPFQI0WZXLnJo6kK5jPgL8e4y2OCCEIzikjZzfAtWfqvsAV4DNtNi
Nwx6lE5vH6pRYIzLBkV8zhAiiZ+o7drpKtSfsZlSl3AVIQz2NaQvt566S/eIFuaHk+H5ycN+RDnY
swNM239WuDOMvRideu1T4T3Ou3+QlBd0agiIo+VExTSqzWqc3qO6w0dIvvUGoPOaaZ7Dw+/Hkt2Q
J21NEBest6ICwKDp6bhoRQ7Qgqw+YKDMSr7xlOr4CUQGrSlobstH5oTEXVKovTgekyhxLJIm9FF3
wgJgEI7uAkdQTxqUwoSmYwpYobfXjWPNJzJYsGbGhZl8KIg4eFPmj7chWRZbwrppDfQ+jGYpjHNA
ShYIHEE++MNZrW4x1WtEKWURcvE2gdSYWAJyVuNyR9K5iT4o5tGK04XFI6WxDuyUf0WBnt24e+K3
qH7V6T4oeH50n0fC+0uRNykczR5jZIKi5vEcZSjMEx7wkC4mmSXohCmyi2YfD9SyYg4OFyyW1FXu
tReR1BU/nC4CVwUrEoY6xNizxQdOMJezewRVt94fjnEyb/s+5B78CjcOzQhD4qcWbsVaOGjcqQCG
Fwmmmr5ESJIwjIS1oPrW1o8KOJL9odW1c2tF/CYpjIY85g6a3zl51Ri4nQoGYDLqN013EI/jxCMZ
HgGE6INUSkE5F/oC/9U678KDYOD+bYNjVYhbMfUI7mC7Kn3U8veE4rxh6iarhWsN4c7DcByTEZb3
PEUjad8sJ3zGNQBJFkJQbgsZnnlx9fuApRKsKWmlh4U7pPkm0Ca3U2OXEFLXny0CsnowU+tizhDq
qv/XtyOic5EVlYfnX18RnIOU3sRwdaNTP5qzLQaNV24aMBfVvT9MrtHF17grDnIg7HM/PEP6UzEG
9WiENmrtXXVLcg2tPjZyfVzKhXTomdOlarRq6nHVdpHTsv7TJpJGPURWIkF+NZyybNxLkbkahnmk
Blqba0ZP0RmE+aPw+msjJlTtGWDlVHoEYvtRygbb0vSQ1TUwF39nlAa29MY1A+a9pvIqJfEtxtax
qtWbqIEHyTQ3Tz7DhHCjaW0Z9bEsNrUFXiIQdlKU7+SAwTuFaSIScUA46VNWrXOSiX9DzFaEJuCg
CtJZYC2aSPU62TZV+VkJ0V+pATDv/XuiO3pRXUvd+K1h6KV+zxQsOvjeuJEkJCKlXn4lFlNkjg+M
J3dUajqSxfls7813mWZ0b18SI98UeaWk8D1vyjhf5+W3ONtgSPRKouMA1CLvfqto59U7b4Kgu0rR
WFkMLM1tlqCauIzWhoDlcLqFLdsRlzyISL7nlBJYTONbqP6ERElgRbGzet9pHxWvS4pDPPAZHYBq
gdTB2McsPlU7ZV0AD+ZYh0/4NrBSML9ghusZqAmg5QKmKgPFAv9QySDCDtLWllxJfjOfcQhqxm58
7bLfwkbQxsKdNL+FjB35QbUynMVum4mnSLmwW13ogZump3DFvoGoXMYSwV8xXIqeWwq19FKELFN/
8lZzEB8U23IMcSUfIi5tqWHIrRyt8KwvmUy5fn3kVXInqia1Z1GOoBTNJ1RFFE1Q+whVArXewypg
T+c/anmNTSzhAE4JJ2yVh1xtJQakMVZMtydqDUYcLDtlr2vEFQ2fhJ9sxBXtCDGP8QuwfCMsc3ON
7GCKNkH55K60Z/6CfjLLQ2Vja6wWxQIUTLntbZzl2oHTxYQl6ZBwD9YDZZ30Qwyxjhi2c0ugRs1G
yZbRMneGfhP5KNWcEJ/yN5cXtuxjwwAPV1JSHDCVoeO8FdYWlwfiW8kOcTUHxoJYVwwly65xhH9E
4umWk9XwNMdvpbuAsbFJ8os5LsLLPDJoeSpEyB5zKAKppxtyiMEFcGOcqfhN/V4N2zR4D/JN7Z7l
RB94T4V3qD/pj6pp2Yjr0XoUlPOZdKjgn9km7cyazT4pxFd+8lWgndOYRJJlG22HVbuAfmvmx0a9
FgXMLXUCZX0SF42DRYlGZBxOZeF24q7vnvyxWNmM2ikzz6boaPVKG0+tuREdxKC8CNTpkCKWeBPl
VeLy4GSbcM773SmA4JXsJ51+Be1W9qtk8RgRYf0G3rOWrkH4R7HeW64SXOIGxuG1pZZ6+Oq/Hvqf
9aAOh1f31qWjrrvCcOcwFs2L4Qg89/8KBzqqcYw2zQryoVEefH6WBUO35MbfuWgs4Aa/uJ1tKX/r
DMaHVeOwKCbUPmefk3Nlt8VPr36MzW8luAbWZ/WoDVsh2k1ARhbwr5RHmx7adid6l2zxSIEEK22/
bOrPQqO62hThtml/Ogo1o7mGHlx8tHAmAdHqQS7XsfXF5w/UFSX0ZZA281fhxqse4XJ0D0aXWEFq
yJ25TFwhW2k2dSl7eQ+ftpq/upXmmNl5omA1bM4j7HGl4WBWxdDq2ZX+C28UuY1PsdhaL6kFh9Bd
arpcmdSVCUkSYey9qxMq35V7zWKhvGaPYxukvnjLlDoR6sc8pIAdBQ8rtEsWRzB67LB7ebWbMpVA
uWwbl7hiDi6epGStQR5lHaenJKvwHweZIDGmf1P19OrDELyy+mt+0rIBrkIYOEwTqNxZcC34bylK
ivJTrnahsmE2Zmv2P1Tlc6JNpp6n+RvDr3wqgFZn48XqT7V/DuTWNoQl8VdffnWgJaJvIuh2dOpy
U9THoDm2KCz7fS7uRuvaFMMMYbErRI1Djil1Mwp/BlqMCsudGP7rhV8CB9zEeI9UmK1ybvKf+Rd8
n0X5WZXobJFYDvW1yM5luTHYtruS5poWS8tdVd3r8lxRNn2gxu4AvpWbWngGDgeuI3cH+kV+42PH
qRu3l9rBwCa9c+8gVx9IbtD72XClbCoXjqJjgG2xBXD08GzGW8rTrw8R0wM+rwWMNTr9KyB85myr
hLa49DaBcORTCMav//bT7PRktyQSRd4rbOOj5OYrf5DLu2tbuShCk4+cWSszq2YXWisRMqS3DFdG
QyEdnj1tG85LGXpqquQZ3bTIR1iAd6m7kLSGgkyh0h75UNl10gtsw5I0UAdnPYqjHfNpsAgGilIC
25r2W4Yr0G4t/9JOu9H+Essl0gaak61Zk0hbsZT46GLXW3K0Ijdf1SyonDwFy0x9WP/Vy8KpyOJU
UWwIGmtXIsEn+Tgh2x33gnbUtY2e0vJsS7rIXv1HryQGV5x9fJZX03cLsqFUloc7I9lJ3j7XnkrM
gGs9ZMA9j1rwCsBRo/nolj22pV2Uu2j+pe6U8IQG2iuu5vX1NhsOFh98LuzEeifQN0fRjz/9ZARY
CuprVo7ToCx8R6YXf3E6xxfFW+PXnuWo/AKDo7qUdwttn/BOWO1KQ446kWObEfSbShAeaJzmT1N5
UKD7MIOKk8J2txseI6ZOy/3SmYlTtbnWpnAxPo+c57r778F3V/ibDvlzcbVyeOVLo3/InOZ+j6Ta
7YozKCJD2vq+ezzzW4OcXETNCsoDiRxGwe4bdy/v3axicMPKNZcQplEsC+vOX9eQRaZnqW2s6pgy
UrZs6hw7uDDgK2l7bS3/ZEHDthj/lyNl9z7f8uI2rIK0bRsfhtDFhtn9IKSysUCsJsjI9rfpqCxd
T5TRNWHEmnEaWuAAjNE3gvWMLWKtzhFXjg98Z1XvTRsYyQpVh8c6yGFYR28VzcVEe5aMvcVBjAKL
TyIHKZkwrD0NBlOQvASN9GqSc9sdFQoe46UrVEjkATQrtXw3DeUss3YXwcn/pyE1VaLZPVuNISwd
1ZTPvrd5ZJXRpxHuflLMJcdicjeoqNbQWnFz1HTP60JbkPjL3shfVSjOzhKnQbzTG1LmljTsNDHI
uY/JcDGKBw5e9hk8l+k3eEVkyutc/iL7/GgyhWu1rRjeoTVywPejI/KSK5vKfKJgHDgxsn0Tnnkz
UdenSk/P/pSvWrDzRCx53G28Hmm5mEuN1ngL0w7AEJkwxl6LjgU/2hhxOu+w2zvAe3gkY6LKeH1N
9rYIPhcx2NNQO03D3Qi2QrIJklfzpI5ZVtaSRxoo5j6DEsNmWFypzY3FNFNAMmJG6hmmFyKCOn2L
wLwstiQTxJxOmBTSo8ALo/GCsIhXKH0FcQdPKqXekTOAUKQBMzZ1MNryMMYp8aROl+/M4dhbW+Bm
DAGAvTIhX4R8sgbcrY4AFX/4ZwxbC4JFBvvec8AjgTpGiO7xj/qs08MkVFIqIUSeOKhKlXY2OeQv
JOiWvq9J3mAlqqwV/hJvrReuOPxkiejI7HdEbwemwUQuQYJEuygbYLUn0By2jgqjpsUql96iMn8V
72eQXw2YUDM0t2gBWUdd0+HUYLwGSIDvCmWVnO6Qj1T8Dsk7xbyPr75kybUMloL/j6uc8Oe6X2Xl
SoUCETp6RvJH92X2L5FyVZkHZWxOVPXKK7PofdeE1BmyXYnXhngYyFu9+cFXPdyE6WBEr9EBiJLe
5iJu+vTrixmwglmR5mRHy7HcyulBlohP60969sFxqanb+YXXvbfYMv7QP+cXqm3wHxD+QapTbdrz
zavrvCwew67uZQX7RNiI41XVPrt4riFL8TiK50zeav5BN0+Yp5RxDe0G3tBC9A60CXZdsMwnyiV+
kRfNtWenvsvE0+Q2y6ZTBLEjkA+IDSnTkyX408qlGnQSxtwcI8omUl45LaPGEqcNT3NvZTB+p0mI
/IbK99WPB7O4DXzZQ3cwhz0gICXateqaCVWL/iQFIo7LpEezhD1bQtnG72bRQHt/Ix52nrDQW8vl
RrtUwjkWj0Wynj9A1VthtPABKHfd2+ou2oa3kcR0o+M1b3H9t7/z6FRo3/H006psg4c3C6aF3h5p
e1T5UQhX5Ap4lHgqHaBs/G7yer4cFOU6gDDRdrH+ocp3mTqty95N9VH2n5GwmVoOTPLKolPdHzlw
qXEVWhTCH9jME8M+EnsMMeVm4aYbF5nd0RGdO7p4aU8zWHtbEkdBA71EFqYOE1wG7YRxb03T7Zp9
Xm+YQS9yBTcFiQRAsjiAxvDUJ/9VyHILDXPrJ6j9+QTav4h6b80uVWaXrVFVPCV/0yQ7kcxv4Qin
326Fu78KlhwvOjVpK3zQ8NIrjwu2rOgphK1pHRN8feWlUP6p7ADAm9mjxIgP4bNs3dT8KENVi/qd
V3wX6jmeqKhfSJyzfiklSy1jrLcJze9K5NF9DtG2/NFtoBjVRjRo8Ha1RqmEK0FUfhkl9uJAudfa
ERIFK/9Ntd/cP1oTUVELmjWcQFzllv9rkK+srgd8Z902KRjkX8LqUsb7x7wlPfjNulIuGo4a8rtH
6qF23IfdkVBmlADit8oNMUkrC37KvILkklBrOgmnNd+TolFJ7lkl1gkyi5MOBoCSdEpeqr+The+6
5uriyMyvlA+lVTBHQeCQ7+XqpogfXFGZTjk6rNXaTfRXxHJYEK7zLYNmoE43AENNlgePDrxNgSZc
ZJQtDEdB3Pfl9+y9i5gMwj1iUn9VB2WjJr+ldY77nyq96iZlAhmT0Ahchssc5V9Kiop6Cdifxsch
VZPCVLbhFkGsUPgh461XO5D3F/iZODRkmOTBAYPXMke5FtwGfyNrrqCfgZawP2Gjw4MkMkXF28VG
4kE4DBExeoTmbce0qmkPafGC0IHTh0OQGHpUnXaswo+V35ODmEQhOkC7hEu0ndbdS77j8tE2n2az
avVV5O8U5a/P/tAqdSwXqWM15d/csKXJFnAX4QFgdw59ulW9YzXe4vpbKz/q9tlLD74QxQfq7AbV
XlK2IeFEBlEXNPfsDlTxHKJNKJ9Zi2lpfITNhRbIzxmb9CIU8WdabKZi3xtbT/4CEYKpB9XoHmgu
etyfdslzHD0grnFbcGYoFxkqaikJNktjKODQyOtfudvj9WTh/9cD7BV3rU51Cl3EIvG47P+FlblU
WkCp/T+6q8UErCi2/wn6c1ihcpefA1MQf627lrWRQ0JJ2Yv6N4ymC5/2BNC0yB8AZAzHM1BPHW8s
9wlrsfhrYBI7/xh8HVKwTMBwaMb3lL994dxLF03alyNnFmU+dly7Y2YsTW6KQ8abRTfJOVBWEmEV
yrduklvlwD1Pv2Od9+E1DUyoSIQJ8iv0THdu1hTISU3QLohNdFP7TyKhgXPF4xU7tt3T5OnIYWp6
/dP0UHtkD3gcarKnKUAGx7V8GfUTbT5F8sx7Xc5PUsk2sAzvqXqw1lFxMBguUgYjuNARmbKUIRcn
KA9UMLm3i4d/vJfZcBcY0NFfa8Z5VBzhz5xW8TsN3bFY19oGxg+2fAdSdCkfG9OZ/lJzzSaiUg68
CZK8rQhI8U6cAZwKIwYNiY6V7gv8la2UP3K/M8xbG1zN4tDr66pwE65EQ/2oGLWSVjK3ckJKL6t9
mGyy+vzkDTv+MhiAvr4e6eVKSlD/r2UuHXYmLBhkZcaBgU25mozdSNNfHEE5J9Km8C8InpHJwqpO
36Sy6QpOINtY+JDCL4LhoOEWRmb7rLyWVbX/7y/H8DXAcrlH4yFIf0oSA/hoNT9EU02yEUq3IX9o
vRuzAg6yq8UFo4EdnKt8tuQtxbrh9uO6obapOGRsph6QLWEwLgKPc5aPSdiqqRuax1CiygUW9CmH
yFleqrwsO7e2Hl+kWpQnTpRgSRaAeaGLJGli3ccfE0u5jLPSIMl6DeyBLWYOpj1lKriJ73qymj9z
FhahecXMsghEqAmYNcd15t/07rfhZ+XegCBBl2D/C3QuUVJT+xcAB/Js+Wj6hxhvWtYyxFp9tsbC
bJDMfMjiNyV7p9p5u+YOLeINmzk825v5aRbkXbXtnsInp7mWrBvppNQUmYqLepoj2W1ydID7eaxp
yIgXV2a9mZJbIL2pFaRxLcPJz/dZe0a3xOr20S1oFavvVvsxSZJI2ZXMCwzUi4RxN8pl/heL7A+i
6c03I+Q3w9qzLx5ZgSqXQTyhMecTYeQyn7LNCsUysqtPA0FP03xyDQ4GIUcbf1oBK158kQeDfQOd
AaWq07Guc6KRsA68p+JVVU9R8WCgnBsoS4czZsNQOI0j8zh3TPeFi5zKI37mMo+QyviDYZ2uHAp4
tdJbyt7eIWdyUF2SwFhJKCPr6TNiHytVdzN+CdbJaKDiH6puJ+LkoELu0fiEwyLV/PlVSYJDVPwb
VdJd8qfCqCSpv0usnGQj2la11+1uoXNjfXJLoVR88bXr5JXQ4yXHfh2uxvI1d84D8zZqg4BZI1qy
GU4CYcnkWN1WXHrp8FmD62SUICRfUfblyahnMOa09MHGluwh3rh1N1y4rvnL5puzWpH8ZzxodvD/
Eg1DwnVMMoMvnubjUWvWQX4p4JmQvWFYj5g4Lu/cSORIrXVs1h28xVWBRDL+HWNwo+1+nrpowbad
lwHeIQ3fdWuzNBOpdYSviv86Lt9m+ok4mXXkLi9PafCto7AaokPGgMbw7+AaEVv8COImF8D9MUVj
j0KlItYHUb6GztfAyhJ/3aIuX7W3axeGA7WRAKX5TtCnTcpsaGoJeOJAV3497SP0Xnr7sPRNKa+b
5LvxqY62Q/E9tZ+CgPiXizz4b5ZNEF0gfmreLcBwPk8HYuk1t/KKevPLbeXfGDUvsmhHf7g0Z5nq
FxIwYEw1BSV1hcjFw22b9kTDDDfm8iCZW2YQpeuREqiVrOd5bkKO/iPwyg0+VPhghCJUxADgrO6o
dP/H0nntNo5la/iJCDCHW4kSlaMtW74hHJlz5tP3twsNzMEcDLqrbInce60/+uAexMUxMvwJTqEb
GQedV3l6I5eG1qJDjdiGY676GkLS/8rXrdNd2nKnhqht0heJ1xXR7hL7YyeRHIs68zexBaOrLgwK
2mJSJXyfGOSAx5M/XgqOA93Y2VpN10StRhidHz0afPoBXxVWDvG8TfqHWt6z5lTkP45fLImwQrZ8
l+WngZ/PN648aCOiHzXgB85vbXJJ7vF8pd7CAWqmymAqcO+4BGqSCesKjVsAms9fX6qwIcAkyNY5
98Zv1MzQqsCbCBfL2NOVV2q2RCAqUoY3lF2MBWcrvEUyTsItHohVml9D9yv1MYiQiAXg0XPEU8kr
nywUT+OYrnQtwM3rLA2d9kPysOwlDoYxvAAMseWazj5l365JzK8HDIUEc0xHReOs4fca90HxFG9i
QZOeA4THrtkAmSbTGwlsyyY46f5WrNxiSeCa4EHkzgfIoScSJSRmIwLZnk61naV17BPbyC+ggoqa
0M2DEIVPr7Gz6ac7UuWFVp7niUMDiS8Z7Ics8/J4Rc55aR8yMRKgTSi7MyFAi0L90pJvYHuLOqf8
mJGUjNFRVntX3A09UdpjuJ2U2wjeYK9yj+0wpwLdPMgfFA0t1eaGdHflMNSWOHIyXnQmNMvcmNO2
NF/7Gv6Ijz/Jrlr70ExMkuu0PNnqn/gkLO1FG17z4L3+jMxmkQ5c0dKRlZCTSlK28D7qWyLtAScf
f2OEzes6+cVCGuh4sVg8gp9A29R4XpP0fc4PfG40H9BhCwOwGBBY0lX3XunrcFozWVDrI5meMpzo
z8D3iIrPIsqLoRg+jjjzGpNvS3rwbqLgBjUDGX02ZvQEo5AeXfl6FTR8DesDXPyM+DKX3wPn6td3
SAbXRLncb3pSC4720WlWTXdorZ8seh9fquqCEZ+KTWOBQZF/WwHRuOr78ZV2BPGn9MxQ7ClMSo7K
REakcv2RtfdxolEW3dSI5oDhNWd39qrNwMEuvnfEhQLbKyxauLovy8Ka2V4t4yHbez36K5Zf+cDi
OwEvjLiUj5VMURJ+vWPIIl/TpKWwSKesO1Zw9k3P3vdTwfPzqOdPSXt25h+qfL/fqf4XrbCc8KB/
xps638z+Ifgc338HHtZMmDckKaviTnBpPLpt9VPiMULizg1a64gE7GNLemvEUaULMo8E5drlbqYl
pIrWHQO8v/fjK4o7wflYCQ1Pu2lleujdZCJV9Jcxe62iPw1qGO2/wxOiwN/MsCBJzWvO8l2T6tfm
xg2J2bJWDh22beU6pQylq3RNo0v6UhBaIaLGTWAzeSZUP//Iy6c4XM32U+GCGa4q7VB+jtgA83DX
UMHIkeHkNOaBRMuLNkY3S+xbhAQ6kTgWlpJr+T/tmjsi+bOwsM6t49o0aLSkGI7nUP2prIXaQfsc
nR7i4HMOmaY4uiYyL/ucF9V/KuQnGKTuOfTSOACW2oTT+zXwr4wMsw2PgWMKO25LB8B1It5KKv/q
8MUZjvzcUHwAy+CJ93Fdu2MS7YTjpcckmvFydCS1BLukpZsTltymxIrrFef8QEOh9a0i7ylMjq7y
1FhUBPgeEZYSlKTmtgg8sVzDfFK6gY/R0t46mIhI6FVA3RFd8B9IMYueGRXYVNYQm8w38jF82Kze
cOtxm5L2kRMYtFOUq87aqfsfUvVVz1yTh8Ed1nF3kNl9ub+jNReK8W+XAf8ijJQN45T0FyHQ9kVn
V7mtzEevzOC2lOSMb6n/NvXs8H+O9C7RIVQRe4zsYkPjXzJ7jMwbjK8N4qVpa3jdWkJ+jhgD+wav
wNsnh67xiwoQzlwk1QNsCRvVhPuL3tMNkiS9ftPJikS9Z0zvYi/EmejUZ7F3VvVX85dwghhAWjNa
obo4azU7JA/LXipuSrVP61/DP4FFFaQC5WddXN3irrUHLrfGrawb9JtS3WxEvCtRy3gXQJVlp2CS
32oVLRU6vZWRNnn0+IOw8yFaajUkf/23L3/azj7UFExuX7l54pNhh4k4a3EAu0L+A+oXzyvVeR1R
pIXcBiLRgH5NPmkcLOpbFq117Vx2Rz/gT0Sa6hdvER76vC+IAWAcl7nFQiZABQiywDo7HXRzp6l7
uwZS9xDF6ehlcbqDJGo0zUSv2sBqZ37DUBEb8fuKHtV6d/rPyPgZKmR/xk/HjEUazHLyub9g7o2l
xI7sTcR8urPk6Sl06wqEkuGK2KAeCbshL46PtqvcEozNgtPxe1I/qzt2ptaisXINTa9g1UN/1s0n
M7zxndozlByjUewQc9rST6otqmfOiTXGJLb3/bqafk0UMSkoa9Vdarb+DumdYkPEpp91dvazC2Bm
z5AXkkbRIoUaRvRreU9R4kVwYfFLK/1p1eccbGMuRGWBc0wCoUkYNyYq0kBZY4Vbmt68nIcvqHhV
jXEZKICk+0Y+FS/MQQmiEvne0Fjsl9REPZUQBpn9ISfBQ1xUccHB+CTPrisxDuSEYvfTKuakpkB8
gfcG9dOK5Jow2ICrk8UVKjTi4DBAoaZd+7DhbKdrie1xFlpYG00lhHPcHviDvMj3ctsd0o+Ug2Th
403TiPFaTsameRlZafU1ALdj7FuG7+hi4debjaPDwFfhFafQQiIpfkG3G21xLMj8LLhiluhPGex0
kWXChuFPJ6W4iOc9Jacjq14qvnyC6RfclYQF8Cx5fPnBXdzLQm8Cd6VOW/Hld/5bQwpaRM9fFtKH
g64+B9lx9qrMyh7yNVqAOkw7XNWm85Tng1beKumlIG6Gbrv8yaFAn4EaPWa4DYLW+Shd2QHCLEP6
gCz+mxGXbvese5KNwLKHABQwU7hecNBq5QU7nmukezF1hZ2x7PiZLW5oxBlUHjGezcDCtbAm8YsX
BN1Qduegu8TtZ+S00QWUZEcO8Li0KfXZy5PG05sMQlaQegha4YBysnw0jPXUBbWU4nEViC3L7CgZ
PGBMAhgrJXPvg6E6zEzjypEpEdoCf8OCwJlBQ0oKyuiburY8NdiXxgsZ+fnys6o9n2GnBQHFj7XI
AettWq7bkHQ48diAKFLG/GHjBlKLH1O5VvORyCad4Pm4T10hSk1VviNU0JVN2bQHbEevDNIwneCa
CtJ4y1+BI7rOLrW+m8F0HZnbz/xmdUCtZPHi9va9Tf4CrgWoA+MSpJdWB3NFo4qXKbQ+Kiz6GoYU
Z/oSsqiBOmF0q6tuXUg7agJpuL6WwXnONtF0H537hCwxpPiaBNrFJeEIwK6KMO9vXjqcCPtJedR1
vazr7+KpVa9GiTQEJM0cGfKRB5Jbvo3FWwUsJttkQiS85XHujpea+t7M3/dgZj0IcW5ZCFM6sLJL
6n8YwI4D/UR0zKjWLjUQpYpMdAdjcf7rpzL2qY3i38VhKn5Q91NuaggdeSkrZDU7DpAhyijUVRkc
N2cpb7ZekGr0qYLIS8X5CxM09SpLanhJb3KbpR1fpuShK+cJllnYSUL7ryUbQQovXDhzOG4CaqGo
lnfqj8ZfayLq6t6g8IgIwJGHeyT8BND9NhoJkK2lgSReAGB1VC/apbouaagEdJiMI6U+q1p94yXe
VM6pM99rxBkTpR5xgHqcV2Qiu7iOJ964aIXWAEXCn2Qyw3+F+ScERKNvmB4kH0qJwyWVt824b/gh
lGXHTPxZCcjO2msBS1e9HFglBuYF4CfdvFbDN2+ynLrYqlWiNv9Ra6+ddTVokpSJZikx1tU6w+ic
AgMPLm5CQnwwdsHVWRm8w7GxiHNBrYJGl6AAlzjifoVGq3YBOltvcN5qisYl+gYdbruGXgg+yeSD
ITKaKVO7FMYxyCCjeDo0Jhpnpp2+bL4DBNk232ASl0QU/tCzvI7yrf9pCC3lvgVb5uOMkfkhe5Et
CbzkKaEvtgJ+Q9/dYE9YdlJGEQIjH34UrYDZ1rhhYAiGFWtQRtP6gn3MfucMpLPhQRSLCmB+IZtu
dulqJRGJlxxKf3ZzgbntE9qYM1ZkRY6prEtFKQMc19HuHi2/6iwTgbpIFYUV2llRq7VSAACbShIx
2m5cHvIZrck3hTXoyaX6RJXGQuLmpDnPwOxQFvXi+7duLhCz/FnPFAdIXzwm55jgTEvuIcIrG/WG
2e3Eaa3Ga66jha4sJUwlONSdP42oIaIuGdaDKV87/k8hvwp0SKknJqt67RTqqtO5Cfjp5HBJ5QWR
sgggDhb1yO11oMAjbtaTChJNOORvbj2zftWsA0/LL+IoCMMjeY4k17OMrftppxJiEV7VyJXDk4DY
8FgIfQzKyI1Cprxr0/jrgTuG/E+T20/7ynpvgIBNmoODdOeg0bbzh5OjSODLR9Lk34iLRlPIhHlU
7atZbIv0pta0wSq3xLIgrtGfIJofNAo06GtgEQrPulejOd+o7YFfiU1l1anHjCOwYZ5U0z8t/fSJ
1fipuNLE98AQvsTMRkufovBhZgSvuAojenEW50Zb3J3qID7YMvGsJ8+buALS7prJ11Y9lfXgWva8
Dctia81k9M+Ua+MSKNViTWY68D6dKzSwEgJQ6QxNKAKF6FT/mVYjtVJwCPt5/q1RkVnGtgne6dqt
ETwnLW2O2VPWPhCd/fvowJVQvDoymaXTlr1NKz4rzCkkWEgg0xGR9zHY0mi9TS0F21AI2YtlLnOP
V6987fpfCYHQpDEuteuifAyrbpUAvuElITsLuvRclvJiNCk+5VGi8QMgo3qLg7+849xHR8IZnY2P
nJc9JQuT8rLlOCN1VzZ1vqrs16LZKfE17P80XPFF0JIpQXKP0rrtJmbVIPieaqLIA6FdqJNJ+uLI
UoU4vz1U9F6kM56OHLas8PLu0F8L3ntxP0o2KXoudA2QeLMi/ENZdH9VszZl+pBXNstctwzj1yr/
McOXIH2fcCrM4Ef98BLT1xpSfFK4zq8if8jTqUanUL6SD4RacGMT7vqnB1703tnXHyw92j2wriT1
YPY4NdOtSK4EU+rd6FKFuozQl/eNvK5MMIXFj8F0Z+JIyR9cAIq0A+7jsFhDxmHL3dtuRdAYLzHr
ZjLvCNQo5A8qnn3KqpqzBvGObRmzC9uZjBDr7vs441XPiLdqvdWg/FHJI1RN9K3Fr95hg3XGd0PF
kQAFJh4vKql2Otlmph3wz6K4EBsvXX4oxZFCGmgmKKSbZMTU5FmdweAG/6WGhS6funQUmJVDlwby
i7i44GJblPPZb1ZIMYVcSFLXQUgmDKmhV3GCWf6HbLqo2heJsHsg0mDNsBiuTDzpNUdgGv/UtIRx
ddNBsaQiEeghwQX8hIt1fsvl62ySjbMqmZhmlAwnB+mDuQ/g1yr9p5ovVv7IMT9WhD03vPQ9J2DO
1IPFG4CUmXxpE6JKitZRxc1ko7vga5FYV3E60jGTASXtUU7W6s7CHQWz0P3YzRPS38H4vmDKA/5v
aKD/tDlzjgRV0fF8mL7AbC2d4bd+q7Em6BpNfiN6FfjBKqOyl0+ftcNs/kJ+47mBA5IoYZm3ZFBh
gUMbw+XajRdsoelN63B0oO5EG0jaLQMneQwWhLDxrKFvxSHYV5jLEGObO+6ZIN466mN2ibWvaGFC
Kg2zP1XfVfmtZptQu9v8JCXwLf5Gvz722hFrILcb7wpSUIQ/Kk0HLPXZpm2+Z2yUPeQtWYAU2uJG
NuuPobgF0cYoNrZLs5/OFrTIEe2uk20+IiyaAHr+nWYjqMhYNCsJs160g4pLRtSWHcOQ8lLZ50i/
BCt1BBpZy/WnQsBL2vwjUo1iZ7rSsoMpWOluSRJRDU7NH7sihwz8IEG9RWIeZh1qnBykNww5uJPB
VUdmkq2BrCordjKW4OTYNJdE2Q3DgTBg8pJeScY5+tF15Filb91iYbEZ0B1chIzyhYLctcMQBomu
gHcf5mY9Dq/Y+BcpbH7Y4sWFhlhHiPPpvKAsc53x9/5S9UEf6lMsQmxBcb7RPGOlS2ufGnZprRGS
a7NNE1eyDgHwgIwgROUO5pFjC7assFdF+HyowM/sJ2x7bfSoyrcsfQc3zEklZ9lVVlx8Jn5fUBml
5lep4JpMZheS9noIUaFfHhgu0vr71cT3SSOF9jKwh332w2em/TlEuk0r9TwFBHVtpO63gcSLjQ9+
kxXhUu4BWvxuBzfAFze03lV7Uy7hFdOV/AaKYUibOvwj62Y5qBRu3EO+jyry5JAc5b+4/5ER04MB
Zdq9Mi8dgzefiJtq2/FG3SCHGqDRepQ3BR0t9ZXYONI1XybADzErOuqRfN5l0twRjXA3mviuyM2V
Xw3tAvhHk8+EJpdcXsKT5RAFUfj5SQsX/hbzm+0VZCocVylwWXQK/loo2lka+VIwkqFpSKf3rFv3
ziOMH2H415p3abjl/mGSGQ3PkyetK2Nfqocuw37J+EUGUg30brJx0t4INbYu9VWpHCKsqdxrVBxN
XplcTP2syrehITXoUoZ/mnMA3CqqnQg6/qoqj9gujHUbxlgXjlaNt3bGyV3ShnVr5wZXubH009PU
30gXse230jpopPxBeEIrYbGcH6X54lAShZDTeDEAuYxybwyfE8B9pV6ocxS/OPPYkF+FlI8E31I/
1Rqgwo1iYAD5HxUqlXbA1FlR3lNE8BJLnOE0Dabdw85fpPazX9GbAWSa9BNKSkxibNo6z2lEYGsy
EwunH2d6u8jOXU8tz3aw6AbPSY5w1C5eRHRIVPeqrpgYExYz4JahBKQ4j+kGjRRPuRFdBBo/Ew7A
8KeFJ7WbsF3VqwibvL5X1bMT4QjYaUTEgHC2N+JjAXnvMejErL7wObgSfDQT/u/cntPoRyXmqZf+
nH6DUFpoonMAG3v48TMQZuODajoiq1x9JG2Gi8I3Ppz+qVAFv3BQzTjECx5l0lqRtEgfSS7ekuXM
W8206QLLIWWg9XUlqPsOTxcSqlj6S5kOwGaXlvNT0DhYLzuddOZjKUtidkFRqnJgiFi89RR+FtCs
KNvdgJC0IXnV7Hcgkkh5i57TtB6kdVC8xqShx98D8T+OtsGduMIkRwLpLyqNZl1uCqRixjvYFbqw
xmE2DY853BjjDrlmTX1EiMoLMxK+QdvRv3QK+cT/R6bGUDGRbWPn6Zef8fwTz7+8f67T7AOgTxqC
gXqXCnfyusQGxgiAj1SEtqcbgXnyCqUfsnGkwmjJVgxflxDS64ni0pDpOhBiUoU6BlCLjKLs9KWq
OTILdM/pOeq2hXGoCGBx/NOsXfnxlKOFRB7NQeRcZRh1ZXAOgvktIWhAIsxqr8JMcKGFAgeqHjpM
lRF/OvbX0DM2Y54pVmTiZjaZBIu5PyLF7I1n3nJVyw/SohaxstEiKkDro6J6Q30kRACp4j73kM/r
22oTe9Ds7dHS6kujvPK4wOzH2k6I+A3ndFHKSymf5fQDEgnxucSRbSV70XtbS3/Uei0nCWskF4uC
zriyXyxpS7YnjmjMxvtBs1FG9wiMv3VjNyTXsaDDydU1hM8YrcbiMz2mzM3UVRPrkN7EETDFb71/
bEyqc7aGgxnS1ZUVATZg4vxueX2pXmz9B4Aj4ejpeIpQt6AoXRrpjlVBONA8KG7nyT/uRaQE9uh4
i/RYqRoZONsEv0HBYwQgQE63lIJVzqT1GplnbVn0izWi4+xPLy7qn89R6+yRSk7RFQRvoSnsSc41
iX6bdK9Fq6DwYFiC4pEh8J9HDvSK6RjEF2kq/QIBiLb17UM35DW2Zpy9unEmySf0Ylr9mHCRviFO
R2RCD/EuViG51X4dUEAUyLecoU8bUZoNawIhFTA4PtGA3f4m9Q+EFdyEL2gjXU37cOg4onwFIK4x
voaILzgDLZbWYsKYkgOEk9v9yEgDBYwxfdOLSvE1dm3YS8bZhI8cbN/Fk56smYG8Vv9tgQEE5sn1
gQO9gRAnTBQWEwV6qG5s/7XuP538JwGXN8BHV+lEvSboCQQLlZWLoNxOw1+nk4+OCoCMl+RKPFfI
RMFg0aNmmFEH4+rRCcWXW7DIoPYGdRsRb2lfE/VLsS9mhq+YOH27BgH26SOJQK+VUyC/OfVfZy+6
zbShVJpwnUT2hvnYuz3sxU0WXy0zXU+gAT1QlBRy3Bjoh2cXYD+kB4kWxL/oB1JNUDe6f54ZFtP7
hC0jAFaw1zT1pe2b8LkEGQr/AHzgSHVgDzI0SwjhToMLZdRse2ufVvsqvsXBez/AEdDlRsQYn7Uf
HNoBcUpIO9wSm8uKwZ/pIyaGkZNq2NfmP1uIz8EEAQZ8f89hm5FNcQ3wmaMdOTrbYYNQL41XEp+e
f0l41in7G95YAu1iJZkEcIAKgrkUE5tGurVMusZYmzegFppCLDlXodQ9QNaXZrVpVxWWxj08X48x
OWEdImqYMq1FUHOC0YcTXhHGd+0+hR01ngk3Qijvx+kiJI4xd1zYSvRa/kHDh+2O3HsSL8BVi3yr
InDuSHBh140cLDZEYuZI0VHT1NZetjbNuKbiTeiTCVVr521je2bwOSGpiKQjV0qavanRDQAeWTzb
JW7FjHlnEVV3u0VASMZyo/Hdb1iw0/E9i86ldOvCZ5+eYt6NZj6AcDSbYSM6erh3itRF6dVXR3WJ
pj33cu3XZpUp2s92gI+s9yl5REzxzcbs1ZXZHK2OX65a+9KesxuKnGcz9Rx5/U7o8UIClOeZBGdf
hME2JHRfWQ3DYwDuGnrkGsFZZFlo5skxiYXbJeTlEaQ5+Zlrqc8UDtHgBBzJHii4qMvFWzt9qM27
vnY8hFJCtEI2P0AnGisg8phGWGPX1+gXzWxl8Ndjp4VXBhu91mzZcxVgvtwEww74w5JOeI0BuXjk
SKqIG6LEkVO1h/qBB4ugw7pFTbxOtFPTEYnFweXND+4iMfyYoNMFIkW5DiEFfhm8cCkXb/GWf6t2
w58yN5aGD+OKgAxLjYP0p3UzQ5gcf4SJicj/7Dj1l6h7S/tvMgMxDwRAiLxn6Cob2V9I7Ufcvo6z
xid+9Nsdc3x9JS974LIbYFMYG0rI/2TxF2qo8TgWPdULQG9HdrAgews4bxjckLiTUvEau3APSCP7
S27iW5U2Ef2AIGDsRPGdoZGc0xj/ov1o2dNpI2QDHvqLZl0wBIqSl9DTjd823aVgKwobhdirMyxQ
kGlEjfgTBC6yltx/hAonxLwLOePwFrUfFTZczRsxyHP38muEwJPZZupXo8ovx8JVEFF/oYZ8HleB
YLkXvIGrcYSLhf3Q79R7CI1Hn35XFUN5eOIxHxSm2X5cjM24dNqPAH2MTIDsj2xs2J2mmk1tcDtn
w5gwNq84JzmeeQEQkZFf59JAHJbw5HyN2CjLrvJS+8CfiHZIIZASIMv+tNujQ19eafnupF3YcGQY
RDxXzBoCFAxo9eUhEKMhqY5uXXNJED8SAeP2xY0cQRJITll3Hz/a1OPX1+MbQ4PabHmfq+IpsVz2
9VdFqyQXro2wgAT9BYNBFu55vsRurXanxLQAi/i4/N/oi24TIcGSJq6P8jrqMS0nIR2Bu6a72MMf
FgVawqHEvTDxXgPLE37KuflQyREiiLRjvrfRezM0NeZfr+WL1CLygF1IuAAYduMEYcpNtTmAiBBu
oqcQcH2aUbYkVztzzmGys7PnyNTdlDHaBryA6ZtAHXLIYj4JI8aMGrhaRSTeQOdf9C3zOHBxVXfA
Y5z8afRGvc5icBLuMawK3DURbivlWXN7NTlrSHDVDcKcSKoKMJeLkVNQYEgg9XIXYwtWe2CVW1y9
quqrVB0Uez+judRUl7EqSz9yJu6Zpz8zbiUkUJE/4ZtNcyM7DM6ym3I7MYgiMig/YPiNbbdROiqr
98BiORIpsNT+R6uADgyKhODGZgUkRYzZYXmKSlYARccMXGONZS3vHqbbNdnS5pmpKBOkBGQxm8/M
/izHjxzibAEX0YAfT66VW2hCYIkpj+Vk5qUxTbxIw1Gc8hx5wixccA1NE53fO2YYYpLo9VHXMcV+
2o4zp9F/MW0Kz8yo6m59jcbfDpkkryuRR1F554xeao2Fl81hrrph08D4l81/4i1BRZrYv4Y9cP1z
WfFw26T+oJeumdgHXObLZNiH9Z45YWqRKfWAd+BZIux1Erl6K9+VmN0AxlPlKrb0ROe8I9wqAo0P
EBGUU7IKRCwyag78H0v+Z4GQiC+1f/AjMjH6X9zK8DRTu/ts8B56I6ITYBW/A0DZxOZe5oGYuNKQ
VGi4nDQH8q++8iZHFwMRuLJlXh4wDqKOIl7ePBQRnM9NzDkxiM6LEHrqbyPZeU2+sfWdzv6Kih9R
JwF7sYucxfAAjypEngwrY+B1xYUw+VZZz9F35ODs46CpTuhQZKxHCLXzwpvtPbTm0O9CTG5CXCTR
8rMRSxmzFwgCZkRW430ekxB7BvqH5co9qIJOdpXOfTbvBYEkGnJydRk671KNcYJYBhmVozEihhxD
ngvqAmQe/0tsvXQkzEU/ofLl26Snr+N1Q1A9bL8rEA01OnXjuxSA0jKDIGse4MWfHKVClsyTijVS
HHGStXpQfIttHwEeoXXRI6YiwgR1C427aZ71Nxl3gKLtM0KkYtKAyvIW8mzGR5zclYSNZdvWe6ei
2bfoVtnk2bpbxRcz2oMnkp28GNbWEniJnwv29T7m95jfWg3lJY1cg5W5eiyCS7dRcDIBzJafDI8G
8g1r3VkvMSE6wAQmCCT5DowfpOK0a9W8SdnfbLB5ZytSXgilWGgc3SPtsiSDE18Q/fMmz3hXD8O0
dWYN0RMxI9cOxo3lAhR71Xe7WNQvmJzRF1u6yOa7D/HvnCEFKExxxt3AcTbJSyj6NjuZMpz8vOd8
CwzEbrIwM8Zs3v+4CMu1rE+HXq1gAOcmhqb0/Oakc7OytIlUQ1cpT1IMTKFkq0wnqAgoDwszyhAe
jdfakTbpQFHQfIgRcUdccES7hQv25CC8tQ3WaJoMVPWgF2dWLWLtuEhpa+3OMuqgfEswgXjEdLh9
qMqy54A1umVtrWJwGj9cSzE+QkiAne6ZKwBX43sy/HVJOkcMFhITr5ZCTGQ3WQC9nL9DfZeB+KhB
nG/EfAUSM0zyw+Mul+fAOSf+axN+FX1DMdv6pPd4BQCojEsOypKUlCHws3Qz/zd+N5jd1L2BGrWh
A6BhZ61QgLPdY++rtIPBl4abtvTwEk0esu1u/BIHa0utA1XmuYTrg86KnBGxQLpGu8sBz61JqkBZ
/STao8J+/DCHt8pCt03ohjY/fSgzI//RLLhpdXZPaqssrOlDLKqlZaxr9erIO/ANy0u28B3tUl+X
lFAylxrjdhyfIrYtTdgRkZTba3YARE+8cI8hf/h4LDOT1U3hr9XSdUhSgsSsq27CYZUT5m0Gy4rZ
LW8/VMsiWIxf0efwXQ+yiytwZApitx/NDFkJwd7tLmcxofKDP5S7+5XHDX5JxHlpw9NQ3gnn4a3z
WTLRoiBF624g1wuWPA4IgxQvfhV6pzmFsEbwKtiE1Iwf/xDR7B5LlHF9ZUSAT0fT2mnTE5VpZW9x
+hvWPciyxRQA+4mdMPsMom9NILvBI0QC2TUOnnzo7+ycddeuXDT0CRQkWIg/Gp8LlgO9eUkm1GPM
glNLWEuEeuXd0e8Wi5NpvQidr5Oddfk5kH9keVVFcikxw8pa64/U0EmKB28Umd8pZ9oU6fDLrwTp
omXJaBBn9K7ezB8M9Tpp/U1EQxC79RDIPDSNS4HZUmBJICgS45oiv/MeipkMAAPdB/cTwWDUjpWY
UFULGgZt1xx/lOof6SJ+fWiahittM+eflMnjAuv5d4AxgA6RtFNWcwMjY1jshI9029MbWNC980Gb
McbmbzP+8KvrNKHiZbzqmJNlr3eAU+hkw3/zFrEvVgNJwwuIz84V7cEgihwJeniqTL768m0qPkta
32J0iGpbnpX+MQh+ZCNORwV+JxyQw1p/wCi0MqIGiRbNV4Kv3ycu1k/b1aRSTIAbqedk3fcDen5m
rdOb5aeuhtCDf4obBTHsVSn3tbwswWKsYCP9+BUTDL1kvgscM3pFvc0lY1EF33nsMBMjkkLQ320a
1wEYPQoazCEnoS0vhf6rjDSq0Smm917Iju7PsI7VS2J76kXvr61+LnJp8V0QRtVthY9JJdvbeQO0
WzTFmbfcUq9m3ROZB4ZyN8vdKKH7cttml3WfFXFtWVbwPREejm6SUrlCmMlXspDE7o3uFcOH8DDv
3uDWhYdfx9M8LpAAQiUH+gfMBHG7jjBf7SBddb7/cvyuUAT70reSbwQADPgfJvdprXkBE9YLNV6C
vo7D32i4pM6+94YYf6dZYbBhE1r01gp8qEk2I6dsTNlt50XKVXUoez2x8mjIWxAwE7GA6kPn8Y1s
n0sbpAupI4J5qCAyqm0yAjl0/VnEgTFxR2eVYC/aMxN0HviikNEkH/2C+JEvID2/cqtpjZ+HTKAL
5emLsf7NtfeiBd+VqdOVolWEww9BGxERDGcMHHzvHc6zWkSHl3dJtHTLe01VcOzPWGMfcku6/176
AoUnRCZqbkHxTTslfxUf4dLClUbmJ6hae4Il4s98lNkPAjgkBrQuSWRJnQOUDDxMzL7NnRVcENB+
exH8aQBwMkYHJ/0u55f/8b4Q23UY04/nEVYoJV+mtg3ojyq5FJQno3K8nTxrOoGYOpA/sxeaXpNe
ct1ZasaBbLluBuNitPJCtlOladdOP7hmSpaFesHeBuidAYgJbZBgjvqMz/yC1r6QfOZG9FfRzhbQ
LzdzNzR8ey+SfZDSE2kXsJ7C7Iz3Wt9Xyl1FfDoDFdZlu4oRBNFGDNAUkx7Es8sK1vEO/GMIh7Wo
j7LdkuAqCTFqiTuzrcSCtGSJZgaCNoiF9Fz6JiwXQTwbEGxwhkzPspn2k1N6JYA/JSMkgegc7kLH
B56jJqSWsHJwHgsDVgOHxQSMmkLjAoyv2eLKCKHRfhN9kxLDFd4nFnJO1OkkQfH5irkSrIXaNVeq
XMbVVVHsBS5NSyXwUup/qRUv/O84v5GOCytEkkbKD1Jl70r1qrDXNRQIzMISxsWdErUF45rjHjyo
/MH2qSWxWis+CsyZ5QFGdyx+jQYjpwdr0vjz2s8+EhkvI0sfLJ3FG63NIjuTsjATazFhUP1I4CFq
UoUwrLbg5jVZWJGvqFw8/wSYoJnhG0s4ZzmnBIlcoyUvVZ1ZjKadBE4ncD7L4jtiiGz2rXnMPAK8
8i31eOveIojPE1wcUIwC+Cp2vYylYCK8J+cJRSqorIUzx5C8TNvO7RHXOz5h+LXySHwWHhCzWOUi
6plIhINkIrVZdxUhBrsUv4ds3EIcQKSdIih1lv3osOjeKlIzIEyB0hprSw4VpvxVM+27O75RmzUs
tS7Eti/8bg+6ZGBCsjlrNjGyLem3GZpNWCZLesbAdVCU49HA6lDcOFg69SUy3/PU3qp8gTFEOQ8n
cKHXlQddBiYwPJ0nwEL9pNqPCKuKA/F84+xOomyhWZwnm9d5Ofa3MCSK+csmTTtvVJdKr1X1H3Nn
tttKdmXbX0mc5xuu6JtCpR9EMthTJEVRzUuAoqTo+z6+/o590nZluoy8VaiXC9iAj9UFyYi9115r
zjFVVjviDmSTBeZ1rFf0nUL7UWNzi2EZVPldth/lfikpyLznsf1aUQy3LfeYtoM+55b07igP3Yyw
1gXPpeu016h4IpICEl4zKyB6ThFzGFg3qyLb946EfpQuJ3CukqURnPPakZ+nnyousaPoziOjotFD
RsSiKibjCEstQU5Vtz6O2GmkDZyfQhCpdoUbF+s0ThB5X0UrTba4wT5jjoAS1Jnq0Rxe6wyy3Ctz
bSlCkK1/ZxrRNjQgaU+F/mtfHNRbUKzAbYBvZxvgLJKDxnNrKaARtsPI8+B12zdkAh/hdGRkODI4
r1kanZBpXX0ai0c7fu7tz6i79/K0IhyAYq1IkHlZZ8NnHVDAMh3kdskpO/UozIkP0XEEIFn5bYPp
+Pw8dkdpzg0BYSCqNUHVnDeRsvDsAGfRqXWp9rwjSvBEo2VNTc/gQe2+UvAuQfaRh28SELjqRosU
cpxBfHFBN+FkPXyO9gGiWqB8G2S4Ok+RPM3D4d2Afd7sJefbaPequVHxBHhXR3vSpG9u1Ck7RzGi
n7WN6/ZRVRcYCTX84erc6v21llAEoEIkTHcOcCTMHjXrzVd4wlERyeNGWkRuGS05SIoNVZzquHL0
YAvJe5oQbtQdniz0+oYYtzevsuQKk4QqbZjtq3RqlBh476N0wuxbKAMj9NdU3ckWQh+QGtti6Fl+
GQshUCJpginvGjldOMvfVEaSbUA06IPNxKQCyPAuhzu9X2qgIdPwU9Ewoitns2oZmOGCGi8DU6Jp
OazKJeKMYsWNaK575vph9CwaZyPFaMjY0+J4LU/IaHUoZY1bIA0G5dskNDtCikuzofP+DON5FiqH
XqYJRZPRGSAcPFnsBDm3SoJ3jl0SMQ1lOeUWvR5nPa5Yo8UZSMtcnNECrFnTKaF6LTbsCV24okkf
Ty91DUxyn2mnJH1qYQmEO9w3Uuka3O6McxbOklO5OBoBs6eSqIunlBMz4T4Y5256FqPVWxUctxVu
SmZAcyAUyNUH+Jsc6uroGbjLkH8PdEUszhnCqdKodPvSuU1+jsLzZ6D109b1Nh1XFXlsYH8am7Wb
uYnXfKT1vTPPwcxfDdNnEJChgvsgXjjGLUVFW11+cu626ANbsQFRdtpLL6H22CJiIPiBRuRXwFnN
JuuyPdQcqmx9FRevwXBWppwnb1Ny80XdTvFfp2Bvv+rOWp6CnalWC2ckEuulhnErBtRMklloBS5R
rlFTmgfJQVgrSG68yb0APwkBJzMtEqQoIyFz+reU9LIqpb5pTapzPh0i9CIGFIHLtNYgTpNedkxp
AWoPqgDuf7ww3XjsUPHnTMSKakXHyFBdnflO2lZkZucEK9L5rFfPcEHbBR9ZUR4NDFrQ0q1di/5c
5R1NOcTL3UUGixCi8BubPXrXWcdx1DuK0wt0ZCFvtrulmLZUhEJWBvch+3+lFLSJ+ocYEX6NUtdh
JhtLPJjgnmgHTi5vFSwCvV7rRBTmn5UONkNCeMX2NXFLaBbPZaCTki6t7nS4aTMvQED+hsnRrQ+h
o2sI4EBPQh86bp5iiiXf0B445YNYndUaBmEfExFckHZAgMExhLCEpnvTUAwNJw1guE+wRz9cK/D9
BY7gtXbNAY9FT4ZKH248qsVJ4QxeUCrE7xPIQDS+1J1ouKvrRM4OdQ59ao013YlWerUYmqMuBhGi
QLTfjvwxDaLitmOIq745PGQ45pSVGBzEbGDgH23jSiAk8+Yt8zzOVfvSJm5+XsILFZ0LT+dUy6FO
Gy+JvmX4IJNscfGLt5+Ljzyi9tz53EmOIDxwfOaTAi+Y6K4a0QQFsNivvXOFI9/N5C2q21Y+Ze16
tFyvgS25Kj1+3RweAF0mLdl4Vrw0ikPBWWTQZNTPLu3XCV5Wtut4PwO8gNhDOHQrc/meQBWE4QXh
ey8kG4oA1AcGWj7v4iQHa9hv5N4FvCtwL4gzUWgEBTmRLz4VjHeqRmJWVylSlHI1PdOfIT9pmNN9
Zz3iIBcFjy2PXh1/WP09jOYdxq2atsOlCvayea6Lt6xEL7UUkMPepVprmT2VdQ+KDyRZucxtF15V
WSA6dz1vTzOkj9814bUOmTRjvtVkFrlvYzhPPbgNiaHeh8bwQ8EYuo6ttZhpuyBQk2FeqxUlA83r
YD/WFxuzBix1Ek89bhPADAkUiY3Pjajva7bBBZzO4EZzKGEQQAQHliFk+ix6OuNcgbgpNphkwuZS
K4dRv1rQKvD2oQ6NvaXPA9vRylvnxWYaNll41cdkZervufrM3akq2KtQcooT7IRUqGRvt3ClQKkZ
phXYW3Alj8ye2E3FkWvCC9PPSA15GNWPSsHX5bbFySG1OVSfBuWmojWpebbDdj6Z4cyx30YKwZjQ
pJXnbZpgr+lvin8C/yp7m0LfJ+YmSvZmeHWsCwK2FkbF26SsESMHwVNMH1+xjj5PgLbhti6cp4C2
ik9T1LgzKxqrvdTsDEpneBKyt8bMXE5kaI2Km/lIj/SRliiqS+nVJjp1wJ3o0ujSYR5VhN3OdQ5E
CXIZXbsO0nGa1pL+qiKGSehcyRJd2uRtyK8Fp618CzQtbkV90QX+gvHzrHoekAvL/SdvqNSSIrHN
kCPJwOsrsiDsEBJYfgnkb/K6QTjW5qYLVl65yPUZpOoNWMgEdV+OgtOUjx6Q22YthF+e+Rj2hwmh
ibHM8tuoLEb7kutU4nM2WSZcdrOxlZ38BAhTrd+08KLmzxMoLgYs0jLUFwnsYfSyC/4AxW7rAyl/
ow81JQT4td4y57NO6SSPyPOd7sMLeBIWU0JAx5sNlsCcy6nbm5gSuM6yw9sHyoEOV9Sfg+o44J1C
qdmhpOEYCWzYHHcDodUVyBEaq1KLkR7DVXQEb+C3A17ahWO9Kgkl1z6IcWzhkchhaNhYF/2brn5H
XGuPAU+2Pmi1EJHjime+sGD4HRMUSjQbF7a2TuVngiLH5gj4uTb2tLEm80iGIh1YvFSw7n8Kt4Pv
pOdhnoDB3vLxM+HAZ6ZEZchn5LNoadp95jWzeS29AkrCJZLlZxnOSXptrc+Ju0Cigk+FhLF/Rp8Q
hlQ6yoag5Fi9CkmdDVr1mT9JDieMZYZyzAQY0gNhKboFiPW51z+KsUWqpbNI/RI5IZFyHYMLWmrN
R54LBWDfKY9VQltkrzcbqaHSFr26/DPF3EKhb1orFgcx0mpDgJ3PDkxU3mplek2bB6fuCQpiQMP6
HQRsBg6tXXvnNVtyaPi09HYpDvXq5RCkMAKg/fMbY23HkwMSxYPV+Cg4VyCxGjFpSMqHmgZZUhuz
hm0lMg50eAagR0r/lkbGQyLAGP432x+cnyEimyS9gv70p5CMhoOZnBL5VZ+AfA2XaCPx4vpNToIt
Q+yKkPYd5VVQHkd6WQ2H3Nz8dCiuev/w88ah9ddsFZ9GPo88cZeXBCn64H1lvKwehL0YcDfSlcF9
iWbaLpG2cCKnz9qpD4PS0WgAXvGUutWwLzPSpFxOcSxXLaXVzzZfO2/pe6TA8ADhAtvZxkw3mNV7
xZqhB9moU3GsevT87IRor+PkHe9XmiDGXpK54+niwyr9nQ4DIsT7LdY7n1ES755qPirKSuXEhk8a
00kF04CFY6/KX6IRDBiuil41+8DaVgMRhfHrvKtYKev8NZBovwNpH+6JjtEQ8FuwqmhXO1u9e7W5
MuVVjCYtsXYaj4E1MzhXm9uUag37c73pVdY74bg8cJtM8ZrpEgsbEBEqGtJyaeaMoDTJs0GkCGP4
iqEN2KcC0clmyXHoVmcbRd7yhufDlfw0pEAB7/prhBae6n6v97dp2CoVcY0LCkBbphFH3AOjvqrn
d/ffZQ/NdEmTxytRLzIg28QUDMPWAKq9mwZ0CpTPtDZplDiIDFfWOuCR657y5MtQnoZuAffE+aLz
auVfZf4Yh+fB3I7tsml2KO17NIM1GjBpP+gXhzYoAXH1ReexwJMbfSsyDcCctlN9nbIn7270cztk
0r6zgyMdky5bJdQ0LU2TkKSg/E6MLWPqhHMUcyBdR5IIV5rBRgfHCmUj2IF0HRE6mASumqLJ3ESk
lyinZqRd5E7ZEtNBKyHBgRyIZEp7zhCH109dfAyjtxHpSB3TcJi6h8o4NBKioEuG7AGgX86A8klk
vdDmkZpzOW4FrJ2iZyCgaMPUz7LmdsVU/DH0z558bcqPWjuH6qcUwkpHaF9sY05fLn8yiI4Sfr2q
W0zdytdXpcVjG0OL33sZ2JbnpEQxiU2TnnW35oGEGcYEHGQx+Nqxfh0o6CugLO0Sdwb2eH/WiAsx
u2BTgbGw5XMHJofFaKQ7c/AKiMhrk6xuPp/hocEz4Ypk38YbVhnBjrSIGEHShMG8q+48Uh7kfRii
HSWmxFpZ6iWSXhyWf1CzQm64Vujq1QMPTb8cCdOov/WocCvmJea4Ys6R4jrsgQOtVO8y5ItWJnNn
GfcSsJ69FX5N6OG6wh1GboNZUcyo//ASFcma1dd0Pjwmk9GznbgEtZjlhth6t2EvDqEIwGFEbosY
jOiNMLyV0G4w7vflPmyXuslpcYcZ1UzPQ53i0hJSPTcL3ILTuUWdPD436b1X2Ygtg1OTQEMx66fa
ioggp/ua763uycTBXlcfkrawB6HTROxSwbwwu6OpoqSJDqXOrWXj98QYtVOAA8QQl/E+Yq0GPcVD
56GF75DU62s4mhwfdHIdOgSSWEHAuoipY/ooSREZjLuBCUmLVzjsnhsufzLwcc7hVnXPUUwQKq3A
GkTfZC07CNrlshs2wLj8yI2tc+tQ+VBfKDhLcAF2MMQCxJiYWow9+N7UWmqQH7puJ2mXov1IDYCh
z329kcaE0/krA8MIdwz7U3JACNtoewN9jXUmhoABSc/aCXk8DbnVqEm2BLno470qdjYd5oo3a9kP
W23aF8PjKN0lker9kdgu/Xsy6Cd5pUc3tDqWDNgEGzcM10dnXOasjxkmAw0Dt3Mt66dxG2avPU0L
etQy3XduKLP5hglpAtasFmyg6DfoGCWQ5McX/iidD0C4oczRsf+281fspC0dsODDc7jRNwmADB2l
l1uY/CY4GhSW0YH8TItpR9Q/WsNpKJ/z/prxxNQFZKPxQ7KgMOK/T8J7Wiwg1lp8ZsHGa1aSSmvG
utvm2aCtiI6cIwPyGeJlCw6yczU4T+3NANyiKBcSDxprm09bR9voWT1DJyvX8xniIaJkZMT3ouUL
YN6wHwHXcDdkSC4IemkQSRwKQL0+7bqCA56pX3v5acruxO2JKqfXVhKbk8AKRthymF9XjEV5SYzf
M/8yxs+m9SEeWXqx0YvwURP/OCs5rzAsotduVOfK2CrqieCvSawReGSs3A3DtxapVcoO33L6TwL6
ouGbqEJxHXD4hXHmtyguvj2O2VAulEPnv6TjV2JG8z6kyTLYhO49GjzE+WIAqJWkQMCPhQGi2K6e
xvFMsmtKgEf8wScAT5sgh545zcDBClccqhCYoSg3zWUCaJuf4sFGrs+4Fk5DYROmu+6JNaYgjf0P
Byke1Shyd25XDkR8KJUKH8byaHs+8aYT6kb1zJQj5TW1BnNnQ0RK3GrvBJk3rVnt1rHzXELagiKj
flbZtWBMYSGnlS+cGwsgkEzW8zU3eKG/cPVJuCUFnee0HB7hSDcYD/23lAgwD4oyU+yL4+N8xyVw
0nCbA78VU5ToXvdfvI1tf7TsbZg+y86SpijVph2eU/XIW2VLexqkgQ/YY585UK332DElNy9PJb1e
r9+20iNdvZHuk10tss5zpfoM4rflbJUfWIoJxqYPjFi4qsW4BbOzuHF8bIGsAdonyyAnbJ+Y1HBe
G0BTy4dWLbZdeptoSWJJ8ldTD15hFxpXhXZKy4ChB86DJ85iB4OadghikAKvkrlJ/ZxmCAcYoL4a
kwYGQwteEYxWqXnuu+20nKINfzoZnkX1xQuEQSFYJ4z0SkD7a1U/VoQld1/KuPOka2E9js6uLnZm
d2KIABQ1Ho+h+mXEDU/gqarPUX1W5WuRHZN+HtOnypA0znlG/IGMiG/Fu5rppWe7C5bStAIyXxUv
edxx7GKs5QPvxUTSMAPUnu38PNrHgo5/lJ5UepDoePWPAPbThIeatjyc/fduWscToqUVpx98O7n8
FJUHkclrkDQ30VejqkLNDGVZQb3cwRtdtdazgY6Xd5nlNEk38nBUlQMBP370rHvT0ikKV40jwnQf
e6TrGh20iEqBv8H3BBDF+pLuo8pWFG5y45ak1szr7YNaD5wMNwpwbG1tlO8aCHtHl9ZWS2feOpXM
vgvMcux+nLzQuhDVy0rClLf/7qQz4C49eByRmWDzXZTVU9Enc6mxGXy3a9qsZvcJvA/xVdy5Lb3x
BvjXMga4JFUNEqbPofgsNLgQbqNtExx044gV61tHCJD5X6jyJQ/r/XtXvLUNfWBeOi3ZRwp3g6kW
Srl46QSvMnw+le4wxeRiytwq2jUQt2webTCjlsnB+uRzKh1nDCgGOMn6WlY4XMR0Y70TTE0tPmAD
qKtdYn3oBlEp6BiT3VSse/NQ0oqW1dcYfAjsPYid2iIxPrKaKRbdRcRQDoxbyvn4bUiuigVFHa+b
TpU/kn3H2ESJaMkio1fOQf/Wqytn4Cz0HN9yG5FWw6oTAIuq70ZL0SLdJkzHOpoSSwCB+i25xIiZ
7ArxjhtyyUbFPl8h/LnXcFcjzEM7FqCiQPWH5pJFpp4OfnnKgSRJBkci6T2N31GacVAp6Fgg2aML
45A8wGwOgx2qhDJayMyP5DJh6dr0pHr1q0Zzx3ZT9LdS9G4atHjtGcih5nQ0mXfsfR6N64T6rdVu
Hm2wib7NrOkZwHOMCuLriCfD29rpqmpXpKuwKbKpsn8FGQINDYWHym2ovBgjhWJ8biHOsG8xWvbl
gzApZkhFmNXykKm02IlEdwWgm31TrK8+mn2hs0+NdUAyBQWEtuGMfO7Nq3BFyCtYYXBumIfyyvzh
ZA6bonzJKUykDpHP8CGkNVHtEqZI95+twUPX3tPENxGId4Ew+r5IApMh3SPv26KdlaM/2ufd64RJ
SqKb2rIcecOTrl4t6ymX6Wbw3il0ZFgASR4tEcoxUtIPZBULTIDHn7WcBnEOImRBSSIUIHmtJXLh
1lH6kk4vDKsPU7ryjYKj6Fujn6ipUE3X7L3T5Oqs9gH0Cto/gUNQ6G2qHkNzw80kxOaKj4vbZNsl
9cyWyBxHflqRL85NqzUCpFHScvvu/fcqpHWLQD+lr+y4DgEAZDo9o1mLxtdh2HBws/VHqT/142dV
3pzwy+MMUppkF1ibrMDe8ZTzdfJDOgfAs8wnh3BV7GImARXLJtz6zUFWbrTBRE+M6OkHZZ2Lr3va
3NF9Ys5iRG4vUqUg++GsGQDpkGgWMRNhYhW9/vjl3/76H/92H/7d/8qPeTL6eVb/9T/49z0vRi4+
aP7pn3/dh/cqr/Pv5ueP/ePb/vhDf11+5Ydb+lX/6TddYBLk6T9/i7iaf/xa/vrfrm5+a25/+Mci
a8JmPLVf1Xj+qtuk+XkJvA7xnf/dL/7y9fO3XMbi69cf97zNGvHb/DDPfvztS+vPX38ohv3zjfrt
fRK//29fFK/x1x/7PLvd8//yA1+3uvn1h/UX3VA02wF9YdiK6tj8qv7rb1+RdUN3DMc2Hc3WLevH
L1leNcGvP3TtL5apaYYjm46t6qri/Pilztu/fwkJh+qoFoIBmR/88fcX/ocP8D8/0F+ylmR6aAD1
rz9UQ/3xS/HbBy1emaXKtmpoOv+/pjqyrjhcRHG/ncPM59uV/0N+3xhFxUjciorjCCWSFKGFa7x5
ZQ7z7il5Qls/ywpmqcu0X9QJ80mcRaTyQtiy8Nu8qPK36s/UEnE139WeuuLmi5TTV4ZOek07+KSY
a7TJMpgEEoFKzuA2bZylcc+wzSMMiNbJ3Rm2kQFFlod2FY+45p76iJgAXFxhsJKhB7DeqwpxPs+W
tYmw96ES1yZ2ILexD3npuLK9aFEuT7uUOA5hW6rJONjoyQbKYAncnw07nvYUwjE/WS62CBvL6CvE
O0gst4kOnUo1tGfpu0TlHF187S3pXeM1kzbhCR33BKZofDBeeFIp2HGVQP/NBbOEJ1Yj1Cfi5E/z
apm82cZWUub9LV+Gu2xJYPRTzwpI8gsWOXSD1VpakRKsv7cilechcGHzYZEPhJdnxvk2X567Fdlj
MJQgv+3Mbw9xLe2A7AA2nP4fQkiYJ7h7MMrqyN2dp0qbYVYSBKO1X7ucX7fyCm+RDUeIOIFlsdNQ
VzM7jpiCQ4/DRxi6OqdjaT04+47rQXVGDNGHmRzU4c1oNoR9eZytGzocF93Y5qi8PddMiSiao77Q
P8SJh4RQwNYPOFAY6Cs4hVt8zvOREiSbM1agmWkpdFARVD60N7YZFi8j3ik0oaYDKhyg9XRch9Hl
eEfzaqQZuLEtBrgcXpBLkgk2M56KT/17NB6UO46gQ3LMg2LX6RTSZJaouv9l13UGVzGF+dHlblTr
xrxAM8sWGxDzMUXfTlH37MLp9n++CP7rlev3C9f/cp38/3ERNLU/XQRvSXP7wxoovv+3NVDR/2JY
pq05um7JKk5d/e9rIF9RbE03HNVWHJV18j/XQM38C2uTJjuWysoka47yjzVQM/5iy6ZqOIphqJbG
iPt/sgayrv7TGqjKDhk+pk5X1TJkVBR/XAPl3k/p2nFqCnJO02U3A5NTsPzVZr8wpvKg45gY7Htk
q+siRt0YvCTBXRUpGPAfCmchY0iWW5RrIXwsXIk9J/CS9a6Sr0kebyc7WOcdLoHN4CG4ALmONus0
qYDg21vRb9FOZe3NSr/lZuMdM+lojHhVNsnFx7zjkcjClSE+grSTkuUkn6P0cfIex5wJiOiiupGm
whbAQ7PFFWeOpJmLNdZER/E8YEZE2Cl0ylioncE1kT+OncQRSiMiFwsWUBkzBImA1FJlnkIPXouw
qsySlBWOJQ7wQ0FHc0D6Zpc4D6J43vPgircnkDjI4egY6eONHfbQuN5kKcnDEi9B2Bn9VWVoEIJT
N5SQB6evdvwxK2UcDbzPJrLS3EPwRJ0Vo7BlWj+rRmATBVCfn+08xrvR3FMVEvyiuU2iZwh8Q+6f
7CSaG1z34PVurwI1y4N1muCE4bjThfFSgbCYAhf3y2Ch0X6qPTS+OGB1ej3etM4g9HY4vwrcLm2A
Eh52ZOyj9e7KWRze23LnUxm2zRINjYn+WQEl1eOV1oiIkOiswCMd0b6jtNYcLsInk43xq7hOybjC
JsfhcOqjFyOeFSVkHpptUMzs53a8qth6Dn74nstoeW8W4j4dumUIL0yzVNQ216oY5qrE9gsrVL0a
IBZz5co1ZRr2ulxDPnMVVxka5NlJJRxGkXdxl3Ry+2gLefnglgo4Fn5uQsgFbxfbi7JMBwwS0Tt3
VUULHmbaPMSjwfkUDyfwMOdYMQ3TB4g4DdQbPqiSpmCHFoZKEkK/YcpQZ3xMYveurJlj0ZsU26f0
kSKVRjEB0GcmRfQcQp1Pj9bMBBSYNjKXlfCx1C0uyxibtAk2jEDfwUED6DBPipjGWf28SFd6ji6r
es/ra93cFaiIgt9YceqruL16X8PRLjMawVwpD3MMUQ+ZDKIvR9gXnIEESrnMrvM2NIh8IsktavtB
ld9QYCuiLp64ebhzkfNj9WTkV3PX+oyUkGQ3HCt881pE6kx2yM3jk2jxZ2bkS8vFHdZtidRHwBNj
GwP1NYanZ5G1WnEPJKn0YJHMCD+Tzsiy04Z5SQ/ALrQZY9R50/EiOfeM6G9VzkZxiBzQwIOqDPO8
HObiPeu5V8S/Q+QOmXYvuFhzGkGey7uSnuBANGNCqoeK/mXESVoOfL1nAi7uFeto0hZsJZohAAaI
I/NDjmL7ILr/bhH/W8H4+wLRYmn+Q334c200ZFVVNUvWZUusnb+rDzXLVp2gwSAPSa3Oq/n06BT0
FhMNixy3nEfUpnFNRaoavCES17dNovKoSYBbaTJilJwGd+QT72Rl3Y/LaJ7ZLCaF28EJb+m3FQ1h
iMwPjRpVCSJhGwQkx00K0qYStz/Bs+hJnYxo9vEuHrJh+PkM1PlJZgjPBMBBKzTSC9ARz6TBPeEB
suWrzsBCBZ/KJ19iIVbbqzfWQFrhU8h3PXpLXY+/BvGkBPTcV/eqPNUD5/fo7tkoJ3ivwxEeKa0O
TGJ1cE7R7BnD8s/fXeVf7jy/e3fNP767rTWmMSMukYL0HCOEiHHBaVgReEatCOQzR+am/NZ03FWH
UWLr0dGMVTuDIMk/vxK2zP/6OeuaatqGpas6G+4fryTrJMnu65jPGTcnpB1lp3G3j+CcsSgKVodb
lkyWNgioiRP00CXVxxoiI3MFKvc8Ryi9NJHat8ta3krZPEHvUZziHK3bQ1XeC2NbSmsGZlKIpmAZ
MzmUzVUhM3FrH//8pYjd+vcnGu5YR1Zl7lfxamxVvNLf37GRZsuyjQMt1d3K+WibZN7KyMgsMsCq
2Z//Lc5h/+JvaaalcUrj9PRPn1+lJE4QCFxdrwPQ5Fg+T+jHtUuDMcRH7T/8P/6aJn7fH16bQiEk
m9RKssm5UhVP6+9eW2/Lg6R6SNPFejNF6tryeKwwN8cF+hv4XbkCP3+4q1L5ilvHYc/oJQd5/7Xv
cbn4/iJHu07n7KB02MZj4WcNtqrS7sUqj7KauVR8JQV+NkjFh485Ml05YfAcadEy4yHvw+bTAPbv
BRfiaNcTXh+lVgExk9WeolbhKpIkOtZ2j166XOnZ3RqMuTa6lc1iwYkOFb98Kyd/Uba4Cjjm0DRk
cxVlhGTRH48YQZI+WG/5D9vrnrntoh/RnGG3QJQ0UBHoNHIsAq1F06VqfZfhh9adPchetfSW6goJ
jNKq4ZkHsxZN5PolK5ZQXK7cqd4wTy14xBQy2C/Ezhty2WJ7UC32so6X4glutPQgXq3fX9QYe/5V
btloMazFOj0h9hOWPFE1yPyMJB6OCmeMweyPhb7yqg2Q/0gcNGGcmFAvXzqOwiYt5qZHCxEsVTY/
nVFhg9xGlz6JL3+py2MDnoD5acTxO7O6RcEm4VP3wPGscK+NeFlaWIJdLBiqX3p8lAr6yMwR1YYS
BruFEr+L1yU2lDR/meCUWCXxYg+lTQUJlbCFJzcob7ZJ+g7XXLLnjYgFRMHWlVBwHtuRE3pgLXT8
G429iX0K4JxfFmFVMqSZ9SBliFTZJlscTiUpKlqYvhhlBeqz3+fouJmAyVq4DmobPZuEVQ7bMJDu
zEfl8a51qHJzofZVKEqCRe5TLKLqJBuZeGGdk+RAQHlNcHzeJ5ByOognuD8seB/tcgK0b/n4VRjr
sWnqKr8dQYZthssci1tKwvQ8NPc/9+WFLZCc8a0OaP1SwHrmVcEZUORfLa/Co9o0sUjX+Ups11rP
sZ3yqIhjfJgVwG9pLnYkI73TWJen5Dqhq1CApI4A0j36wsWpJLG3pRBSOVLrkX+JM41ScdvZ0Tzy
CQAsfPLW1VksbgiJ8yg5jvW5U4ZdEQfzzuj2jU9tACugq++9/aFSXStM+mtjZ9m70QbuSVlrf2j0
DTIFjQJUMP4CFl6DGz/n4oZu46RuXsN7tNDEUM0yO8194sF8tjKLH643Yh3oesgX8NgkXV22UbMy
SRHTcPdRilDdOAgZxVMZ1qCJwZ0XbHmMVLgDHop8JWlszTAVMMmyHRYqtUagciBQ14FzBN87E+uF
VfoLyqKcsBexW7WGAp8b74ezqvpylabVTGv8n/Vtxe0yiqp6uKTNhzhEWKX284xRlf3CUu8xWjdx
FVlEe7eDoy8t4shfaOmpre+iiOr1NXoOmz+jU4UHTjAH0/0QWMEikDAZTe8xrAhRFJsmOBmoOE3K
JP1iDoQkEBcWFPesfiniYqX2AARQQCP6ixzMxo2yNqFh1RHVAK+nwzoEeaJ2Fp2CYxxQRaDE85ro
h6r2VqXxZNOACdtrWh7ciNmI+Ko4WdQBdqUElgHKMaSbiQnAjc9rYIjw82DB3SCODg67qMONppsU
sDbFXC0hJYC0TGVpSg95+AmQaKG8OmgIGsiuA+xeFmnrQ7znWlFyyLpXGes+dSZ5CEBJKLLjaiVO
VK2SPFoW5zm8djK4M700kCrhzY2XLSO80kfi0nJiUVpG4vVjXPnkAYub4N1r3/MQuJzo1/PUV+8Q
amZdlWMiTFd8rGCDrm1EJtB3mCFVoudumAnRaOO84BpkHDyJNzcYUzTcvkE1gcJYFZT0tL2UWYSh
Rvx3oD8oAVcbtD0KhyQPNgltNW0IZyXTwQJhAGa3haf2lD3GTKUZqDRY/XEp+vKqVk4lmYsBg4iL
026T4EOfoCouPe8d52qITdG/NFTE4rPus3BpPiXoFlr9++8Xm+OqdpqzQogpk7QSqkNoSa6dC8kV
e4m6LJMIigF4mmFc6iXWAWxjjDMrDegS8t7SAE8oNl0ZPea3HO98BSqxWSH/2Hf0Cqky0Pb7Bskx
1kuGX0yJGDkxFqjNfRZ8dLy14bPdXlhZfUSLrRq7ND6W0P3Dr8AgoSHeyv6l1yFT1VuJddMrULtg
0NAuQ3STWJ7ZATweHw6rzS5WIOLk5M4ZE4EVuyy5lHBiGjKCSHFaedAZlA2o7SZ/pPPGqxBFkPjI
pvaKTiNnbmIlcx0PfheSFmxjo5mNMm8FAWv9zTESKIWgb1XXAOUSQ06NfaRYLXIFSdlgHnSsaq2Q
qaEyG5P8kkhkWqSTCh+Jqk+R8au2blOasxAdpcMsu2qDheh3lLQ8Y4NXUNLyJMgyZn6oOB16We6o
UMKnxYPE8qdAznXgOCnJe0Hh32AwrYNNH6xyRncRmQ4takI2BAucmSKQrnwitHaVF99jkkhobSVu
IAl1B4hoCzM2i2SWbgepZoFB20GL0sfiBc7Ym14M9ZKpmB94/TwHevdmqc8jXt0EBzR4EROFXwhk
RO8eVDJ64o6cHihGJpY8R82QdsJWZjCoolM1DBjgo0p5APo6rheTo5+0DAX+QF+GRTJlgpq+VNCo
BoSyqukvPIndgdj4Eo1jD9TSgvUWUDfqABEsBoMm5aQFohk9rvjDFUfRMjBmQVqvUyJzNfwnAF3b
4bulByIzAEMiF1C8MK4OfdbDOv4WStR8pWkXCTle2wKkkC59RTtd/dZwNmRMsDSBjBnBfqpYPI1v
caOorE2K9z30F6Q8szRFw4T52qqXMpHmufk9aQRr8pYUrHPVwPyX/20iYlsR3YN09NuUSWuoqbzD
94yhgu7ooJn6mTLiyFTesxHmps89UcFFpDhKcXJEtBp0hW8jzhfk21xGIVGFzPwY1g9TSE+4ezCA
tWUejnqIxBVDf1UtFmB8f35/QrtG4j2KkN1jajItiNH08v0xnTdoA+KC2y5A+pS0PABkXEX46WNi
kDsuNIbOTgpJyGonsToE/f9l78yWI0W2dP0q/QKU4eCAcyvFJIUUmqVS3mApKRNnBmfm6c9HZHXv
qrLd1dbXp29kqUwpMgIc97X+9Q8ebde3mcE6fFtiMHll8PicVNDV8Q1rNbNu7+TTS1rCCQZSQe++
/lgINTdRKI2gLNjlsEM6TnIOj5lNESZh65j4Ubakrfnlt3lho4fybUjEbkC6R1QDQGOAB2mBzb90
2AJW4oVzQ9RAnsOUpNt31bSjRplw5LLabJuDqy2udSiBukco+BZh50WGWydyCoHsXaevQzzvknS3
ZMg5TUw+tv0tGSN29XGbzikcXCBPD9In9VhLaBTKfcVxNsQgTuB7iXxtixTbQipRYMMWXpdNnddV
DzHEi0iK/VijGQ8YZFB4Zi1H8TQRTs/pliW7gtPchYuVWwuW7dQZKAxG8d14PPI95bhdk1/mrkc2
qD/O5uMzrrosBzgx3ohp5opBTt01XDwGQyAgVGkJ1j8lidGR3jTYyGcpFs/MW5qjy5qex890PU+v
CGIhXeOrRS4WYJUdjlhpg/u0vg1R5XVZkNkVGjY/jgTZcvG1BJ8tQxUblHAtsohGOXRk4oZtzvDW
nEaXfMuuWaXbry7e2L1GZ1Ymj+fu7n81Xf3/cbAQMJJkCv3fDFe3+X88fc+H71+V+fN0Yf2lX8MF
SwW/+SGtVujbUjJE+NeE1Qrt3wTjTddjwMo01V3Rqz9GrEwepPSYr7rCtSVfabX/GLEK9zfBPFQA
IyghgRP+N9MFvIv+CqF5HvGCTCqE5EVtT6l1+vHnpj2QyzS7i+8hcoueO5l/VJqTt31Tln+qCiqm
2aPGU4Fz6qboaojkqRhivJQSiid74QBOcZYqi3wbNgXbyuRuwyyHszUGpC/A8+4tupEhrdGJamya
2Fv2gdF4D454kOYGKwGzsNuFSX89+gEavcSxthHp3AJelJ9Cmc29L08E4E1hcJosar+aw9lSEcYG
X3SSq99t66JqxLGIj+BW4rMUPlzd8rJYuQtVhr6l4Qdqvgg0U7F2gaBL92fdnwyAiIDMuf6b08Qv
0xhcJVHNKRGRhJdl2Y6tKLzsGCEG/Zhu8tTfAiHDd8zRpsclr5TWgiAM8tjy8FlNdMOpS6XSGd7j
2F87fvZ9fVtThz16JryrZVHP+YA6z3cQR+sZnqJCcpN9pGIhO8YGv7Tj+qtf9Dc7ollc+laRGAgp
KGsxPonZGDW5UDLJPnSPEdlCwFsbsi9gWIUFTvHN9w2KoUB/FHXHp3bTO6cZngsuvrGBMStv+YxK
+r2J3HCiR9guEVg0dfzmjxxmJscEpsR2xUrkz/PfNGHyaVXvzUDCXYUwoGGtFPHwGC/O9dxE1b7H
StdYaNqafnWqptvv9MnrAxdxONylLm2upOk48AQc2THKdr62kU0X+UGGj5VXnqaA81ozIQeqwIaM
iIom9D2UoNEXIQq0w2W2tUl2DapPFjB+q+T5qaX/XRRIlvICbk86vpiM0axJ3xs866lSKUHdcPwI
Qv7LHqh7VJrqr4hoONBJzuH0GOejfbnrnNyc1Gr2ZY24+8wH0SgL+78Rf31ngh6eX5VDthyjgB7G
qxOsAxqnBpxaTf8LLhhF0r1Zjk5iIjwQwPASK36kUr4gCggqE7Yo4UxtY7f1R76u+2ytQRhGqF1V
9T5GmI9+utrJpDTMIeqExaPKas7Om20KwBkHPGNxeCU88mXS+qedCkbnFQo2sNL3waPRjrHkI9el
3BZlhftAbpjED4O8r1r3CU8HOKZwFesUPma+iHsPCmE3g25xPzB+Q1FqjEK93yLra2wYQ6F6AO/2
sPwYqVRGWND+29QxPZzs7IGQYEpcsgmtbVgeHFt/MVItN5VckHmk75NmcOb2pMoxkgusrLgSMnqc
5vCzCPLdUEO/cxMsPgJqJY0YfvWlchazbXTubOw8ra5qxjxCj7dB9G6X40PgKP3kC7LV2loylxtj
GPCYDeMRhsVEGwPStyHGk1GYXA9LUxzLwb1KkkpeR1ECeQ8LZe46NVGZZ5f4Tz6X7ERTbf8ulpxY
AoWSMxqKrzEZB4ivlTr2I5YgcRi/jB1ClR5ZbyFx8QEaITISzofrkZMTdEO7lvssMg8l4rg2+2n1
3g3Uc33cPk94p1wXDash8y/NekO8xAmeShsuekkAVR27TMNg/g9VvbGH8a3Nom80jHWf3iUu05fQ
YtPtKkgoAbnvZXYbptO32cvfwzmONxii2smEbdgy70arQOo/wcXUlH+KeA1nquBIR5sw3C2aidn8
4jZQQ3M5fJCfOWw8i01MpbHAU0Jf2kN9JRW6tUhNZJk1sKFlQqMX1tPBVeZRKsgQ7oANgaVdGP1p
eOhB6jejtWALG9GXyKl5ABSEISECypviyx66AnSooZ2kMJQ6oWsYYKlH5Us61NTZqntQyX1sw+cc
AgzaKrcYrvr4x+CjkYtypN/5dvDcE4gv5T2ccKtdGGYXJF6MRG5k+XJVt2j/BJW/RBcS04uDvGBH
pp3oxk9Wom9DuHPpfWs7r9zUHghDVyOo6YCesMFMHmoPRyRfIx6qw6GncYe40c+Fvk/m1dRmXuWo
GnTL4YTaWT+qYtrb3zPejuUwZHeQwU+1Qtah8f71aswbG2hMmz5njVKqk07DvCqGF4eV6Go7Uzv9
gMuRuNde0lG3g7upOr7HfI6JtgsHk15i8dXPYGi7jcwRl3qFT6yrGuq9xyqy7TumK2g0y09/PIwO
LGurqw+WKv1rpUuiIBPQ/bFbTnJR0EjDqj0tKuMShdmdR1ABBb7sd20x3sR1iR1HHR91DXzrj5iS
Q8lz1pn++FU7j91odVeezmB96vQqHrP5qWrD3+mA1CYoBr3ve2azfeI8LjPk9HSAXOXPfvWYxfbO
rrUijK/gNOxOsz2++ESRX+jc2k21S/+AjP3S76AM5B5G0l6Rv4YTikwPqB24V5nmSSYV1B07oPEL
nBY5V/YtDL0S3Yj5aWKCjXwOda9gINySJMebCbfOEOpDo6aU9IztMOUQ61XzbtL2GBqMoewnr7Z2
VifK61FOh9Zik+t7BSzKQUmE982z8ZNTW2X3c5He2glogl/o9y5AJ7jgBeyNQlz3GgPL2iJOqt3P
lv9V2x1h1muRQKwJBkUI3+oR2WQEThwuE8jlM2PrtPI2Ep79qTT5RWeP8PctzqJppmOQOAQIBMTN
nd1WmxnUXd/PpbrLhDl5BYDT4NHZR5P7lEuGfW3o3XQ8yJupB630+hsvEpgaGP0t0wyLB6zv0yQ8
hLXZLU64nSutbyJd7nPsLOsASEHimvE5taPYI86069NQ1I+O39Qcx77YJ2l3VSFDrCriTs2OlAsL
yQbqt6hdEGfEx9gf3jASXTZGhL8vxoUl/GjahkN4Sja5M6OFxdYnHhGVRmUYvngZRdzAUawmDETH
eNsNqA4dEjrEtbLNcpEGOJlqt8I4PRqZXMRa7wLLaTbE7ow088DpVYxEFg9bp4PjmneWvdE1Oea2
icrD3DfZfvLQ5xLyDi07+FnaB7/VHf0UA4vRj9ANUTZiXRsDoQ1MFQqLDstLg0MfvSgLOVGB0VnQ
VbdjqscreLOQhd2d02M7k3Kb4p5dxTtN9fwcr1ZZ8H2OyWD/tJOIlFNCUbwyJYms1B5jRHHq0+WK
B+2xr6OfTAjeYKu8LxNTg9R7nEZsydIBS9kkd74WTxwsirNNZCg5PPMDbfdxIt511+coNoSUm9Er
wHcoY4c1S6DLwHBCOT86gyw2FtbYCYcT6paPUAEs5C660EYOBHU1xypI3sY8bqg4MFKLavVoKrT/
hs/f7jIpEf5Y7jeZ55/GfjbYmIBpfglFuU685UgVRFSMLZ6C2bvXunhOC7kfHF+jP+ce6Bz4JxbF
YZQvcUnEulug/BMF3W1qgMFTC5l/YlgQxt3OQ7iru+U2i50fYfY6VMdqCqAuOf6FBVInMqlIDeUF
owCZs671Jibze1s6BL9ZcDkLv4H+DXbHT1+EsXrrSZ5N3jGaggaUq6dlSj+kym7GCLFDjuSHCPZQ
MOL55vnmZKnhri+C01BX6irFTcio/CrH/iS3Kgxd4l4eyog3H8P4jrpHY3eHqqa0qlpMd9tGF+h3
bVzS/eE0CdwxY45q9BKNt0kFzilrumS8NDdO3mfXWeN/F7kubrmZmx7l5FCMq2g5XA3h2Vw9v/49
vC8DQ2SCCtaFM828hLUfTPtat9q/nVwJoOtX9j7T723cYjwpQTRM6GTX1mDQfPYPQ+Bg39grrFYD
5jDt6vdFlEeeqWfsN1wqkJnZEn1H2FJV8Yyh0RxuyfneDfl86MMCsxn6OR609FKO7ltF7sPaKzjj
6vPozp+EkFKfs8V4mi5LxRM1e2x/iFhz2woehtzXlBqjQiYIg8tBthhFSISLAAFYgeiviSy1V8on
CAA/g6Irwi0PDSixg9FuhdyOkBf2eJTUKQZ4ci3+WPBwRTumJi7DITOS3THU0tpCd7eJFccXMfuo
IqwthD/c6bYPOWiZpVh4H0hp8DDL+5DLxO7KB08F+IfUlE52p56zED6FaLwBpUN4pEr9oU4t5ZAV
S2Lrmu+Tfj3/bDHxc+crMTQdAswSQljysUTmfazgv+nkI45p6/yaIxwBWN7SHp5/Z8gBe9efLXwP
j7m54GxrcNeKs+lkW9NlEgr7uhm9z7p8zMtgeTAiuvYy171OMFBTzBzJgJ6PosPREt4M0lORfXgJ
UGY5D/1WD63YIbEAGutIMF1bgqiJu8eelx/sGWWHLUnCYvaWT7LY5rU2xOPeMnmG1tRmOTdveZGl
Ug9jIW8K8OC9zais6Kzv0iqGu4XoMsdDu7Sa1oZdfWln+XwLCx3yLE6HVleKTU9la8fWJ/0CqcZz
jqMhK61XwdXKHxpD5+d/XXd/Vq+jxhS/E/owdzbglmTNDL3pcNgBJg5C/VQzgaqbGQv0ubmpyzKj
D93jZjediABIbA1ruq8e0euMM6p6THB02YU3Xm5u3ZHWPS2ZMMRRBKg+E8BgAufK9Dwns4iCXd7g
NuENCYfp6M6nasSiWod+tl/8OD7EEeOeCRYlqRU+g/vrwL/xFqxnh2qGZJ0u19OaTFLbkKkSLk5M
Xh8xviH2KXRfrvSvcgP30DhYfOfpR9JOPL36MQeyqMLwOcaLoXLarzH9Et1IxtwKnQyOc+eNwbeq
YMnQvLWbObjRHVIIyP6XnNsYc6LEIWyOtxCNNrmEzAeTJd6lFgniVRJeDFzqYrX2W6+zsvvmImsG
AEfuxUZHE5OeTPKTAd6B+o4S7dmNeCpibTHmxUm77k5LCfIgR3Q4hqBnim84YSJFApb2gKuvkDsj
gWw31D2eSpgX0B6gdgay8Pr15F53iFTwnePA4lTejmuGoBbQIk3wgwIxiKbb8+NgO+wjfZt/BC3Z
Pw0naNKkV0m5LpgJ+Xs88zEogdwCvHn9XOu1Vvxsof1PC3Of0TTYlkygJ6pgrJMr/amn6qqPAuQ0
wnmz0x4DSilP84Jngw68qwL/ZTJzcgqXdXGu69J2+KRd3N2nGTrzcrduiFaKRCrDQa1K4DFENBkO
XaAXgx15A8jS+lJR3N1ajC0ubDv7sClwfr2daPFpQ9ZdCXinxkOqWIskdlgAixKuApOIvBswgPQw
9Q5WRZwEHarXDcHgqsogvTAM6IaeLbsv8o95VXnF7XJQTKBwzOPA0QrhU8xeWBNBJqrgfG0sl63O
QTSdotizc/bc8+2Q63suk2eJDKtRvK31RjSt/yyQuvsZzJVKkLktchcnVbLfguD3M2SWkph1eb6+
84qYLaMEuJLZruj6E+75jykEkLwormW2ukq9hU323V3MQ54QbOH4znLIFexEPO+DrTcSlTJK/IE7
RbWCETzOkRbY+mLNN8HEIvYng4NGaDEOZK2tG+R5455ipIjR8Mnwgx1hsvFO2K23/3wETD6uiGGM
EG/d43HU4gRT7T3l6EE62D6S6DxvrGjMrmVLY1TZQOvYwzWbTCJsZjvHBUaAS66PyaSjnVcxZZMa
yEwGkDKvGrZaRLqYwJopfLaj4Xtdty9ZzTn0JwD4/hfd6c+cRBes908sqBVQdYVALyN8214h3PXf
/8SC8k3Q1nGEpNCSrJo5PYx9cQwA8rNo62Fq6ZfdZ8KCk1Nw0ilP1xk0zGtyMXlnVolHVxb/vm4C
672VYf6FQ081X09lg7OJd9WwCJOeVVnDumZPDGt7gEelnr1YnlLXecR58p8/0l95ZH98Ik9BWgsd
3wvCv3HWpOWHYQc1fbdiwsVYUL+DjHnJR0cwQDX1v/sZYCJk56t//n+df/cfO54dhGwuNjpKOPt/
vpROWSZYkAxcSkNEI+TwXHmnFQbuGJ9anY/Lu3/eReolPIn1yO97KDNL8uGpgIYfw3rKh9k++kn7
qqFJ9U7xQ67FTc/TrOPkoAzGV7xxhFgfa80wNxwylX/65w/yN2bcrysYCOl7wleg9uJvH8RNpW3r
OfF2o8ODt77zdf8bs+mhtba+Sj/qwcCOaK+ahMc3gFLDJDX58OcEYI/SQ7I7JLytFlg3ICo5rU7r
Fp+xA/cu2O+6yc3ic/E4MyvMKoKZX3D/sxCSkt10rWNaVz3NOCStl2+9l5pH8/xJ/29M9D+J8AKI
nv/9nOhUGTIX/zwiEusv/JoRueI3G/2Jr0IhAjYPnxHMLxGe/C1w0ODZCOlWVZ0t2Ev+mBAFAm0K
9WPIY+msUjt+6Y8JkRf8FvKQBoFk7OS4K8f0PwdYf+xfv2ST/16EJ86U1H/ROv1w3cQEe5kfrO8k
+DuNNOhdt4iq2gGfHr75C63dBt8OeM1u3Q53ppTmYTImpWRCspoB/UHzKXZKJ+2NbgicnPzlzjal
+wJKxCSpafqjGHys4tZvl3xqUeXO5C2Ns3lomaLusplTZ5HevdvI6T70sad3lphZhh9tEnx3dktV
/e5krbymGL3sk0TcaDF0SJy75V61cQLJpumvzr+t7BVuhkXz6mKig9sow/YIpb1MEmicnU3gJv3G
PinMs6/sEA+61j5woFPYFIUm1FSk7YMCqEmTCmVfAm6bSFs/2X1w6YRUVn3j6qdEFRCwMxzegbvX
TmwpPo3VEz9ckxXlfq8XU9wqWDc3lY1NnE/9OOvqBJ8MmspKevScojr14fKIkhcFAfX6WHv2kyys
GyUW7GSW+Pb8xerjazcdeXvzTpZ+/zKGatsJhXNQXlbkM8gquO3CObhdOKmOoLnMOghbRrbQdKo8
mRi3uRhv3qlMkRKt90EGU3ClRImzVjjdmYqZchhBY7Kr5We5kGMuAtDkZr3PaQ/PazBE6NZGP8VN
eatyIm7roS9vS1Et+7x/RGWKnVSdjlvTWpCt0rDYQOC37puK7Md0bMhQnSjc+3hVHllw8P70ZP2b
A1icd9O/LtiA9Wr7voAzHrj239ji9mKH0zBrJHdW6d32ja4wVdXtMS386g0XuGstsXpWsgawX2+0
9nN7FznLROCiajbUQOJ4/rK02jmKDLNeY8/zIZzNa2+C9CYvkvRG+qV8gTszdz+mZCXuDG2JmZqz
6hwFo4dI0aZ0OqedW1DgHsPBUgBiOV5Idaaio4hytW8b094Nn3XeipvBok4JtHkQegnvW2dsOOOw
xBdmaK7O31Z5NzG+hBNJu9FvqsJEzBNHZqgAq+H1eYFE9rzwpBTNe1AQ28e4q6L3xyGqjgzKRTq7
TbbE7V1VDfhMuwt8KXghyGVHtRXrU0rEk1Y4B6isZlGZjKTa872vws45eL0h2tOpNOPS2k13Ae/o
fm6xSuukfdOuX6w1r60ecns/CfeUZVP8OhmLyI+sDvZVYvRr5RNnCDiUEzWSsbiyTUXmwlDhfG0t
MRTLHkt6ObfhhpYBCRBWcpp3Fbu9ewh1nMGICu/irE22tZyn+/Z8E+uujI/CzNFzBK7YFOkjzxvR
w3VCvq5oTr2pcOxJiu0wT1T70n7652V3HpT/edWFnhA+qL7D3us4qJb/WqxkpS87KRhfuV3BwM/P
MXoo6IJAYQG0nPXSNpI5o/Y6uEKDbu5lS+ZpyUS3W/LyupjkQ+LH7WqfjGgsxMspaup3TwbjoTLA
xbnKsamJKHKTRhFpsLgQ4y2UZ0uHsRuMwtclmZAMZZIrvv4pdQB0dIlXZtFM+kmW3nayIYuM5CqO
CgFTXOOu4uAN2+V1svfWvPMhF+Fhrrpmp/so2bVpjfllKfZZ59h3fvEwJIH92Ooe2FD4p7HwoM8A
6MXRY5K59W2rNMqCEEuJyaGWhyTbjWHB4QoprSRPaIhC80B+/EyLBJm1qXAwb5PoZlk7HFXBVrR6
cxNF1ke5rvWsKZBTheF0b41Ff0QK+TC5WHBkaRkd6McZPLPV8yyTJoy9QiAgXDaxOtUjXvz/fH/9
vyo3KHE5bkNfcgivdTASwb/eX7fE2NidFmJ+3LjQINEw8ADHkfcYOTyev1gT0KyJe9y31r/r03a5
L53Xcbk6nxlCxglWKVmGKWt3C4xTQr5WF11r69P5yxgaCRpiQ4NziUurJtsG/g5CxIrSBw1Zv3gQ
74ZlKYm4N9FD4c0kQ9UDysHz0x94sDFMRuiLaLtw2zpyPPqZJhsogRxVrezw3J4NGQLNbZVMx7KS
7clMZf2GDWBgY8noL/fFXI73fbl+PjuS+6UZsYEQfXUs69DcTNUoj45fE/xiHOBOVtp9y6aEPMzU
h0aG5LVDR9XcnZs5a9ubrsqme69vD6Kr/ocOQf5VGMRNwb5ABEo5sGR8T/292dJdNDNzYyzXVWvY
ZoWBY7n4+XwxlXq6Da2W2Lg4/tQeFJN5kc11pywSap2chMyB4GbD/HXIlbiGhtNfYwNrgmzT036+
eEo3t2DBjHPy0XqZOFiPWaaCd54Vcuyd5BYq3bzxF7kb42r+FuihYxaRuldth+y8g3BBfCIIvofh
H3lksiSTfsJPp1TjLZ0NOnGhvAMaw/y+z80XCPDFAL3YSpvo2U767oZZCQ4m67dJnjr7f17OlJbO
eg7+ZccKAtu3lVqhm8A9U5P+0l7RnkPCieHShtD9gJogDlsYUx77aDV5I9XccZbkTfvpoaDSOjnN
SseLp+oEGILqhhTELnkqsgaHfVzbr2VD6aVHn0AtiTomDfOJJmw96zjB3oVaDcj45aILP2pmJw9S
wodmsls/T3037KMqy65aL/1hT3ihZX2FpWRffZbUyHdRmX3C7OE5icmLs3T64JnhBF2QfqjADH4E
hXey/jkw2UANxnPGlNVz1Y4Pph+cqrfg2jj125KRG5X7XXnlmfV4tlLqRkboGspIjJ0a8YUtHq/3
smEMEqvenKrhO6Z43kudV+P9ENjPfRA/CIYBL7Vc5WUAlNd5FDCBhajBSMb7VRFjllRdsvWVW3is
L+fdf54UiaHG9g41CHg/dY9DE8i7YkxQ+nbq0q+ymsS0Tj3KPH7L0HQ8+b66j6HV7AgELnbnV6lG
lWxXTVBuIrE1blc+F55YDZuBaqOmwaK3IuhuWNckwTSItfF0QlrMdEk0moRoB6+iMiRIeJ5zuWx6
nCPtqeovZdEROtvl3tMUWJgwrnyfcigE1aJT3ysTi21t6WavMA2nCAycTQ9e8+y4kQfZKqy+RT4z
Gcdvf7rV3cLTPpvgQ/DJYDJbjAQgcx9K5cCbqIAGwxLtFdW2ug+1gPycl/dhE7pvpfS8bW3oIkbH
YA5c6zqCPsaTgvzwwJRSbBurIBS0Cuy7ScGdFdTLTYBNac3YHUgX1vskP5uFhY/ZqP4OXd6+sLkL
NxXxjYel6xHktNcW2ad4fgQnUQbFZe7aCHLXavj8LRf5mFt5vj/3Lee/Wl1Hgs5KrsOgISAzaZ8R
hi7fgkknm7otcfFrkRSlAqwSV0FxECRgoYo1jJZSNTI5Uz8wJ4mO1n99KVT43e+G4+hAJvFK233J
ch6gCjtAqxQZtpUdnzrgKjDNh8N9bqFqAsHLjoFMHhTR6V9fMks/z1XabqBxFJh9RNRRoCWQ55l2
N0YBfkSGU2KS/N5Fmapqp+U4b2Xe+kzhSEAu4aVv625MH4M5PKbZWJOp5Ttbeg11pxeOAB27pzQL
imdF0s4cDWO0i9uEIYLfyDcLzUdSBu6drCpqylHFt15nhr2UdXobI1r74IRlTHMu1lJntaVX4cO5
Cg/VRD5AVEY3MDsADAvv3rMq/25oHfdlKtz7sIvwKYA1IBtmCCj7UwjXlQNtOHmKOum+MaCzUK3c
/ioFfdvEd+fKemGyj+FQtdK6Uutm6kk8ToRXkCbVpoek9AM41isKAxf9Lp4SGOaLfILUOb76TX93
7uMa/JcvsnkBVVmLXSUjH+cwhljd0pQPbhqjdOtrktBXkn+eNe9pg3Vw1Vigl5J8Da2Tel8Fs7NS
ume9T2qd3qTTss3xSToli/qystR9QljjuvEADYTE50V5/afn4oCdz8HviYXQuq4D6+hMdXGTVqm1
zyenJMcqzx6zmkDkOeyez8XUeXk5iAxJtCY4DY5ZjuFKnz2I93amdv9VnOo1x8FYgJGCx79blvDu
/KdswQ0uAH0aEjPvAodlUQzpBJyaYbAcxuNwcioY46qkN1HR/M245Km4Uk54iqKZ8iCPvEb849gG
4XW5CuNz0YgbMANk41HzlAYxRphpiwd3nmXHee2u5xxFZzL43d5vreTYMfCv8CLFnyoDhHc7elyn
+3RN2G7zJEKbsbbOuOgIlRN3XVQjurT+IqQzIO8jhT5WtxhVluOzJVmTVowIyQ3scSNNFn+FaUYq
eKGW7RzC/DvXnT1cqEssWkpo/S0kBCPMA0ugJ2DdnpiIUrJmPDpyFHgImeIb4HcE97VPb43f9XdT
RxlfB8V1sLTBs10nP6dZRbtw6pEULVhzl37KDJbSHoly475FQ1Re2BLT9QhBWmZ7AcFaKea41ovo
85UQ61n25+CUzTErGzbX2gN7mRy1L7L4lLb4XFuj6JDWeMQSGPorlbqILhFf+iUbV1zZhM+tnZE/
NfEhcbLyPkG9ydFtvYBPwlOkrL7N3RyfbcYbjusRfMVoqJ6D9iibbhVgzvNnPI31e7W+DjSm9DhE
ARHJYRefbDy7N2GkrvzW8b+Ar98m9JrtUsX3SzmkD0mvjmwJkMt6FuI1pkXxdTwWb+d30hiDWbvC
WvsMgeTVteQS4ZmD8DIrPhdE13aEubQjwycRxu6La1U3RR/dlS2pE8OiupNxwsfBzW/O/31iF89W
g/T+18p28co+bz6ZO8c4P0sGXjT6I2E9JdU6cYB4oVycByp1PgsMQKfXyO7lc0pujwWfuVnrMysR
OZ1Liw9fPeubOJkqmiirJcirqEvqRqKFxrHZxT0ypAYHKK1c8lGq59Lv1FGRP1cs9Y1dOditTMln
kUJAap3lJLK+JKje3gS1Hq4ERGuREhUqu6Ha1IzOS7heQywJ56IHgNzys8+KdLNYjKKxV8rCFHsW
H6+nXnUYPmULvsa840XuDe4j4MrwWWYDP61sGR/b08KOowE0pvKmCWkeWxFg/19EqwW5SXazi0DD
ieDoqRja0tgIEhoszha4DrTbiC0S79a0M7TEMSWUmego3epqo/CG2DcC6piIq2PamlOXTOPGwz8y
wq3KldHrMjSYlw+8hPVlUO5cZHC0dlMyXLQ6w4WyusPx74fV97et+R778X2ZOHvRTxA5kmurlnf2
8thYzXe/sG6hRP+oA/Ku4+xeBPExDPaxIaEIBDJc/Ut9/SzV7CEx6T6WjNq7gPl2iTjyuQDrjkoS
HOexRpvTTLeWKDZF66KsNrg7hfxL8+h3XG/si3PyyGL9UUYzC9TTEJwc5E94W0Bb4TgY4YEsNeR1
uDUmJ4rE/4L7awOaRYRHYSqbqYU5pYPdNwq5vW/nOEgFeASWlX0hW++6iHDpCyYiwJXEmXmQGtuQ
0n7SZJL2mJ06nUj30q2+phaNSAj1qSE+4zHPlwexNLe1r2+SaX63yuYKrGOf0tdddNOw0SyaJetI
OOn6ew3qaE326zRUd1NR3RhZXoX4xOQdc6W5Yug+9zdJNj+7XXYV2+Laz4L32UXPTfFB4+2hER3x
6aNwuxzS8IfELZ29as0U4mxKXfAos46ouvybtJHc6AzZct1ioDJxxSJkdlDhEFPZUEnlYRjLt4mP
OVvhTWA3X+TePYYF6nJvlDYWjvq1ERWZiDI7LBBvL92ZqMsZmtS8hkjaeT9Cva9vrWp+8JXzlhKY
iDELoy5dfF8ZvZsZxcI+RNQLxbT4rpvhwTUotWZ4iblzaGk4bULfxthfNa/+hXEXLFN8egmFBUS9
6k8LCQfh3pX1U7AK1nuOk0WHz7IazMXV5BUziqNTuiTNbdERPe/muUHQI45ol8t950iNcQiJmjCr
vyuAr06OzQYWan9R0/BcAqyz3Y7hz6En6q5D4FaM4mEonS/Q1bf8/7F1ZsuRItu2/SLM6JtXRd+H
eqVeMCkbcMDB6ZuvvwOqzs59j52HogICSakQOO5rzTlmewycJ1MIFKUO02jlUT5KO2yEmoX0K9fs
FcYDra6HDbWVvoMG0FnVsDH0EnuZrtKNIVhz11FzjjUN3LWmf3YmumwVoPvN0J2WpF0LdS2tlFtJ
vVG8f2zz5KeJG2TVGTUoJrIMNAeWTjgHJMbF8FAyZxna7lXV0D4d0/1OEn2tQppohk9Kp2sRy7Dq
AWekU3i1EBE8eFLNygV182zi7VCF+ivVmAA4mqcoMH9QscNcRRxfaADFBunwLBCteyHRVBm5rz5p
SFsdtkjuUrPqwwGtvVkd7QAIexCLcWP0ExloXf9qTCj220b8FkinjAoKpwoPUTQcGo+WcJSR0jj/
km5CbEXtdDlDmAtv1gBXaayR8Z3pXGPNc0pzo9cJ4Qzlab4WKjLhvfgqx01upTtVgcowy/TbK5P3
TsktamXgAB0pP1mR3JHIxPvWVS9WOieEDc8Gvy5+sdzFHq1tAwY7MKuzmwx3m+Voe2irfxzyxKMB
eRCEBjOGMxxIEBHIOlfS7X5HhUUhyA7+NDgGCGifDKqiKCEC8v74/0ReGVaYLO1fpto6Zo7Y6RNj
74R85Exf8Swdosm6cVtSH1xnzFiYRTTrJJTTYba1hmP2xCK8OPqF0eIHCZNN4wPbirJn4BYwgqv4
2HCu7mRk2EceaWMSpkXMizGpFfdkeXUcf0OrHLOpRY5EGavXYo5bkiD3o3yc09p/mnZqbhxBeVvK
RDsaP8tKIRlyvOQQGo63alnGP1ihP67sUodUWjkvmh4wHWcBtS+I0IVmqFOI31Ue2ew5nLMiRCxS
5sK6TJZ4d8ek3zEDzfeoxIkNKHH0hUjEjtVL6mQveWnmr642viQxI0vpFmI1MCGyGqfb8eDHOZf+
rANsBNnY/w5cbtKmnW3WBid2VDFtUM1cKrm76R0XbHBQHSfICshDOyCIDpnJFnGQIUuVVZLQCaK9
JVaea1K1zPAH+yZandAQJ13kIc8c8tXMIMXsgO1nPfDLSJvBH5kbka4BVlmokBtCDW+2XUKZBlOO
eMxhUVNjzfULsjLgOBdhZx/R/EMsJuRxEJpHjLixCpJkmFftyBn0htZvl8Gcb+eIG3JGIoN2g1Si
oGGg79w4zU4CXGxgpPWe4DW5D8Fr+2RNXMLEvGiT/h3rE+nyRbGiVPTHcaKf0K+gJbcvfYlYVkO6
kNAXaeLXMUMimg9PsjZf7Eww+GEZ9QWC7tiUT24bZQf4bRevt60DqzPAy31mfpmsRHwz0V57l0G4
SOXR9MP8WJuouF2328YTIn0xNnITx1oCyjp6rAc7ek80j1qIIgseadbWLcpPyT9mGzrWt7RoLfHP
JwbXBhhphlfXHGsUpGcKct8E322ydHhuQ5u8UjUQzYQlNJDDB8vG4lzmMZ88Gkl6NFdmFd56lPmP
Xhn4y22o27mJC9RKFSthggKm3H/qui45VoYNNLmLMV7x21zNeZPGqsdxz13B6BhcAuXHx66Mz8ve
NLobBNn9AYibt9e5bCOW32vJxBIFiGHuw7671AGfKXZ1SvUpxl8ubghEIjuhhMSKkJ98r0ZW7Vqb
nqE+Tx193Suk5YMyvru5U9V62AuQCgNrGUkkjt3Pxsm+m6A/BbpCERh7W8Cd0E9/Tgm53IEBhMoO
SrFCXvYJHgcTQ0qqV4SjAMfoerBbLFn5sCkc1kKYK8S21Ov6UsX1i6NQJ41ZJXZ5rhFRO+9Ok8IE
BOArVM4rSz+DECKw/oaVuK9tM5aXypd4WOd3K6emHhC1EsG96bymdABZ7aGEjHx3gLZXOV+uiTo2
7Mo3LTGqfedFYhfRQfqoKm3VDK7zVY0Nw1oqyT6e9PhxYN6Du5s3cif6k2dyfLLTzD8K4hmRF3F8
au/UA4fPGovi1vWw0Zfx8Ns3mubUh1pDjcy1V05GhzNzzeZk0ejjgRgGeJzdgtyRmkle5arXvJ3q
u1vWbzKyuvdGqBy2P66beFLdO/4TtUbfNh6K+V1Zl89Vr3n3pmzslxrH9fJFk+d2Z9PjmbV8kRQW
DAKTuf3oVrAAgz5+7CZZXRMdiAwl/cfQ59ByfAKwYE6UQP9zRFjlzW/a9ByQjUZlwJ8VIAh0V1ps
wPywoulx2bhN9qezwDO7rJ3+OWSa5c3DFXT+54T5uNDDtT9liJHmL1xO1QC+iqY4aQUaMmW2P4py
AnIuGIbMKWsOru7BtjXHfjWOsWR1b0Af1PNvE98EsdG1uHS+n9/GBHEwSq3iO/eiM3E67ZveNN4u
6wBt5H04vRmaOi0naMMsHIXBYVopgQWlrtNgEta+6/T6HncaUjozQkgZkDDgeQRTFVJnFcBKte0n
5zLRh3mnvZQxC3wvjbq7og5ALguo5N2rh3ZHkSfYRC6APkcZYj84IdrmqVFbVjEN60f6b04uSYes
0gb9tGvhTsp2baj3F65wWBrWeIqx5H4yGlrU+ypsN4FnvEBCvizHzYIKw5QM2SnvDfkSNNqNb12z
SAfVI8MaoKwS048pqV7qIgJrkAXbBMoEZqFp9k5E6Vc0ooG0ld9Q/i/STWNW1jXz+24vU4I7Amb5
fYzK0NKo2ySMkZQxZHORGrYozSuCq09QwDZpkx6jpMB9X/nVIaXgerZzUJyJnMpfNYnqk0kgrdl4
11InorbRZ9pBT6WlycKK2g3ZVJnRBM9O5bZroyQIVNkY6b2grLai0ihL6q06lIPfH/rC8c5ZjKW+
MHzx6GgDQF23Mm9DHLRX2rXY3mwv/xgyz98U3ejsikYVH61RPjtm/Vm17V55LVEmOm2zrBxnbd/8
mTa5vvEqwoWXd4X0t7bRlpQnUuMxDroW02ocPPOIH1YoWtWbowM0mDSSQ+sRx2yISXTntlTNW9wt
Y1+E76zuSq/5xq/izUOodRLMJe9WCj1qeQPpGQ1xw3llveas82i6m4GF8cHo/Ncure68b3ynWo8x
oRTVY0WR+khBZ9jkldN85iDzlzMohnmglQzr0muuvaF8OG3TN5Sl8nFE/PpoiYy4GApdMTRTOety
UzOKHgtRanfNUeNFTuMOKYB2r9MGx51bvNmDa92a7ZjIKmZNmaj9hF3X7GUwXlsnIrFoGgD0+T5p
lQ5DVdSKM246jamCT6bSvBvqmDIf+8YSZ20UoNLS6WN5I7ecwzhazj5wBGvfeWM3jnZaNg0XHeE5
vj/PLWW31sYm3ueM3T2Ut3Pu5f9uNCY1Z00kc1vSSNOjVWS75ZTx/z9vOdY2EnxMLt+q0d7I1p9Q
hYdfdZZButLqTWCOJGoFYs4gKugNBXp5QM5g/mqsOW9aL7/9qfil+U51Hb0E7SekP5KSUL66lDm4
artzv2PB15yX1yjmSM1ZXioEroRbRTAlypxMzeWgZVnUlYds3yUebe5edy+xo7AmLS+rNLbOsf3p
lMqD2kwTvvDKu5f15d1v7OGQm9Wfcj40BU4ZPIB3JgHEjE/LGcu5qSCnNGdtge/N19SmAPaA/iW+
dkmD1VJUJkQ8jbhLfP5HxROVLBCw0Qo59ieO+b3JZOW3VbjvVE37N8oq9D6kYiTV4/RidyYNb2yv
H1owYfHmVFdDUqSy5mNquc5dzCiXIiUezLIGVpMO1UIZBMFHzrdOeSD9HLRMPdSQBp5Ybwz7tEGl
UQ9Aw1REl2w5pRc6ARmCvgyyHjJhSG4RssOMqKqZVkNuqR2Fb13gnvTas187xAaHVID9JRIw/yK8
ybGIQXNisQ27vDqAvGlfuzi/uPPxIQevYeFXvIyaVd2dWu8ektmdVw58Kl0lxhUWgmGTVkMJqLbg
A543LYVgEAPWzVI6SWelN+yjr1AX3TkcuWjyWiteqE0XL421MrUAKNa8M9S4dbExfPq4fA4jVpbT
lCbiVOPdJ3xlfrls3KQWJ1UakFRIYOkjI6Pxzqbxw39fLbt2HezsPEiPGYYmjNNy5Llm0cdIPAwp
vZ13rywikGJHpb/VcmzGGbxD5hiaB4ywNrEX8pSNRt+6afNaJ9HsR7oKwwNlu/HYUjw56kbBErZv
srtXArBMuUEa2qkPLOhqaOq1cV82fRI6LHDhxCVBivbXyER8zkvqZl2Tn6BbE5rt6Ejl2NA5peIz
byxngBy8HMToOGxxnT//PWV5tZy3fIXx9+Rl/3+9vewum5Y64kaZisutnIo7y+fyEjUCHFxY3MN+
SALWsRZEoWiKdnI+uLxTBshADDyNy95yfPn61hhJ1TKh7C+7SavU3W0pWmWiel0O/f2CLEFuDTkr
PSzHNGt4llh7AYjN9Ee9uk8FhWcZWxtdOj1OPSpBWtS9SkHxvxu6X23qlR82xtxAmwGwWBhVE51q
xcwHz+9IxopurVsFNCpyrV9VVyNu8sevekrzvTM5gI9L+7sHGsTIHpqnLM3C56GvLZCBqbem3xti
5Ox4pOPFblnKBI2onsvSLJ9ZfbSUywZaHvOumMKnALnhVlUmpd6QxEO37k5xSBN0EJmB5F3bmVWr
nUcV/uoj82SGRfIzoAmKwl1jUTsZxb7O0A2FsYDmVqvkCS0XzRTWz6+5l/0QikrlUIUf2I6mXROG
7U4Uk/yBkO0hkGn21TiNvtETuiwIuVi3STN+xR541elKf3lmTSSNhcDBqyrnruUT+Mdw+gJ2YDyn
NRbiamS+2vRi3aSfRlK6nyI0im3qKmarBdYLbdS6F2eI5Va3yjm2ZepeptIJj1U9/8o9QV1VxsOz
07PmCVrcL6lsMqXmvVSvxM2h7O7isXhaDkVdjd+gKG9lR8WAalnx2I9u/hi7hPH5PRkEsWVgqgrk
ATVovBVWqp8aDLJUH+aX1NliRAPggRGv/GrHPPrZeuqjoseNi6ZP9yNq3p2RiOw1kNPrcoKv42gS
iK2fR+6TQ5BZ0W5UmvHmy+AyDGb0M6mwu1A28h8jU4uOXYXbOopRrrYWFaT5h7gpjlNoGn5NuaDK
HBclnWmxRJ+j4PqweIw7la3qLElfvdLeYCBqT8smNoGWGk32Ix8GIn+GeTFTUePLYZMR0BU7RrDB
zUrUsulRHhTjK8+19DnIatIvAkVW3Bid2zlise3n+zPn9h8RzMbzsJ/yWKqHUnslr4WrIYnErxab
/AimYVf4SAtiQoOl6uRrX8CYCiiRpfDxqUexbrSCn+YkeUzNBpnadk9iAiuPs2nTelPzI3ZjNKIW
OlARWPWP1NCOk2tKQAEquxTuxLU7H2dF+hygRsDno24yj/7dDJGA65KNAWARNYOWMCK5ohlvywbd
F1ETCaA2nrGH2vaDp8Tpg6eyuNfMA05umH12pRM89p5lHnXp/UnNJnhcNjTIgeQFzA7+HnN1dUxF
/JKFKR2gwqXN7w7tIfSna+04LPBMlApI9b1tQKcfWIi8x03AFaW0FwoTu0q3od5ZwMxZlY57p2o/
qlnphYd2jmDMmAdYMr10Dav+Lv7JI6OmnEos8fLKmF+JHhaI4w/GOhq0p8hrhmvQJMM1pGVxXXYF
9jrKFchabTI+YlgQN4eewK2W2F/dAmLN2HWkYcy7yzGkmH+QucmjoKTl5IZ18yk/P3pD7VxQ/R1r
p0RVZlU4uCQZwFyGgEo0v70UFoVPELPBqfZMdYimpDuO8UzyG3jma16fnPXZVe/jbqZUHdtbpVin
amZiMdObkkeVY4bv7eZnAFjvWo3D7yxJxCvFMdZAQLOMcCq/DYihq5bZUNUaVxU6z8y0fb57MYXU
+h17ZZWQT8xYjeF6CGgKIVCz19nQXkzcmHsUvvmlVf1/b6qSKLGYmqBhVPDA7dLbYPE2H+oxqga8
0w4yr+XlOIX+GU+ranXeUEI9A5h3TvzjT7XU+Gt1GKX0tJenVvf/aFORy1XqhQhuumra5bFdUMaD
P9dQ4GsQO29MikBHJDguccbKPeYtEwUskdN6eWM51rAQ5VOe315ObCIduN+yH1oZSF1KD7iJjWGv
oty8mMZU0YfEfO+KwbwsxwjpMf59NR/rsxr/srStzTRqNuPLfPDvOQVrOb3Cl/r3G/zzXebT6rwm
0lzSjPn7pcu7yyYdW2MTdIR5/a+v/fsNaNxiYx5Eu11+4v91nglOqQpbHQYKv9Bymk4KKYq9xiX+
oBj/+V3QZPWEHLPEc8qafLS6tC9NM48eIr45kQZehXbJJK9ab528ELFVxNIX2m/obvKhJdnasptD
ZVLMp41FzvLkpschqvXHrC6Iv8mQzU5oz/2CsSbUvPbipdUbiyovLqhvTo35qspHqYPoDrT3zhZI
GZIMCMygknCL6bS7esK/2sYgjlNowGXu56R2E9/+jpthZBHtjBsZ/u5G3bzpWhg/LhsbDX5TEuPg
wj/1EIqMZoR61Crzc2wGbxUWz6fAa/qLFTQXI+l/OgMsJnAYe+WAD0mr8qZsB+qvtNyT19r9bjBa
ubWSM2Od+Ghb5R9NaZMqMKblxg4m/PCkikvEUL01OMe6JuaU0c5a4ZUGIGfTFFMxjPSm8/h53WNV
AYEtKgB4TEiwe+XtSzgNpOUa9ls2EWyGpMl495LXxPFJpcaZX6TNUVnpdGBhj5p4LOiyUiK19RFA
TVTApfBJAEY+ZasSKFDN/WubLUURMiKssXvC/Dpsyow6SWr62ouHfhgfgV2vA6hUrxHB8Ud0NUSP
z++qqkiueZl/iHmvStHAZgRdLO+1wkeeNzhzHWEoiKW1pt+mZanNP7tkSnAwZeQ9Lpv/2vccn8F+
fqcTbXn8u+t6iTetlndCe5BrC94IUR5N/FRMTvykbH6hQtR3Oe9lmFnOLG//eW85KyaTwHe6a4je
7Z9NFJqEvLdxt/57bHk1TUl/zivwGf85N2hH7+otGy1saN+aFS2I//lOYgBQWkiHrEOTTmGoSAGM
OpQnos+NU+3rCHbfidsIN8uV15Ul0R99dkvlcEOjFH7F9ftk2RgyU8rnE3y6tYNHE82QVWB6Riuh
rBFpt6WeBFXRwzgkvy2vfaSp4D6GveM8JgPIF+VmWwAeFq7WcXyktTdSt2zj3Tg7BySpCrWv8rOW
ck96QSjWvdX5SIwJ2FMq3tptJU9lkd8mQaKUJ6ribCRDjSDPLNZeUYCGXQ7qo/7v226WwN4gO91B
aRtulnf/bpZvg80jSXHJ6kWzSdQ0/vB54u1QYImdr+LpB4ID1qMetQxX6icsMWQrz8eThKavFsr6
ZtkCBaJN1mJio9GKjFc5kibRai7PMAi1YMMwYZR0f81+hO6l5kCujsZEkJfT0aPJtyrae2vm5mYk
r29XRMb4PlCMQ6zfWzSh8vG9S0DRWt6b6RXedXQ98g7nsxwHMQLermEj510RARcy0q4/8Vf8NlKz
3gYhoeXaQPGx8bcs8oZL/T1Y+vAx0N4+OX0agmQw3I/GJa0BcZV2DpA3v9rAKXIEKnsqJmqHODfY
h2ClHorGt2J6WX697wsPhUmKS1ZLRosZlkEDYt5I4NN1akWnsNL+PeSDxTlX+TlwpMIQPIXxtZz6
5wbVx6GtRkQPWRDk9P6thFB61tYINDjn7wYQWwVHmytHOaVx9EJdlyg65q0+SIPxfT68LDiXjWMw
xUxDg0a6FVVbJ+qjnZW25ntklgoJqszwiSXVOx2u5XAYMYNsMqgceZSRn6i521bOYtV5F4lmegP5
kt0cuqW0Ier7/zqeS9uFSvBfp6coTiiXVkciWCYCfJgYLK+CMca83GZonUZ5CtX/HO8TazhNW00J
7ZtyJIAnK/pt59N3HHFxlTJ9c7uUODnlW5skSaADe8ne9Nvkvc76j6TWBZCoqSGaXTWXqOaDX17p
LuB7qh6UFDpE+RI22yxypzFnacfGBFGXtzZjf1zKS9Qz8NvMj6jxwRgoBb7YNgo4Fs+I65C/XBLr
2ckAhTMDtXk5Je5VsFJmuCBEXBLniPCaWEqU8InBSN6p7qS7DGIM9YdamzOtXTe7mVXPTcRqpzez
r1BgbMuC+mXosXroJFut5rL4Ubpyy4TOOIg4GohCVsN5ebVshnn3n2NFL1dBONlrB594xxWaBGfW
9v9urAwmRGahPwuSDIxaiSEry8+jB0gh9O5xUvp3T5ThgSybP8m8txwnNGE6GFp4ChMeraPwHmVg
XXRvCjZtm2InLwtgsZULEFzSGdDTqj+mQG94TjxAMMHKodo/cWk4p8HmQ7aqKTiIZHwpR+mfkqT6
wVQQ66/FWv+rGb30kDjmR4+D/uw4jUbNd+RyCrqDRF1f6oSrVpnYpQWSY0roMPFd/6js8F2fFz29
bxkbUfv0nnu3AG7Q0oAPGljnAJQNpOwkzVCdJZxlXVU5Og9hIhqJoBXG3i+M8M9xhUdbalT6EnPc
e+ZDkQgs8nNsstOa332XEGLoZ7tIYNystYNVF2plK/3MdbEn2OgqfZ5t8hrQ40bSw6XY6VAidM8n
yND1N8IQ3n2ypltpkCiYaMNVk5hLqpDQjdE1DSR732C6t82gPTZ51p1yiBxJR3hAAzSM58PaTJkg
5P4BlCJQq+KlV9pwmVyyD5RDCnAFGCpJsJU4dQv9IgoJViDQsE0qioR+/hVU5HOjwsfP/J1EniT6
yX3Ro8HbtFG/awOTZYEJWVv2wSHueWpreRbDoHhwRxgHsqeJAvDuLXMKknClvHsx8hFd1O7KEglR
1syOHjLEDZtw0s9TEsCV8hMeiWFwGsuREp/R2wxrfACFDghe5Jc6seCrF2+ZKvqt2UXgGCm+QojO
164yPpoUtKdfJT9a4QLqNLKnAp3ymg2/o2Mdh6HTdtEYuZukC5y3PH319bkGjor7IiPVPg5Rewk6
e5NapcG81e+uhfHh103+rug6MlOTENTm3Wa0nhq08Zf4VyCIhUObBBXYPmBseB6C+qEHOCzKoH1P
avB6tD1BaM++eU8f6BfrFyfIo4PCVGbh8HMnCgZDToomFoBmDwvIRb/L1JXM9DahmR5MNdA+0vJo
LKBwzSjNjDmwzMAzG2wOYkUOTbHKetJqzRypq2f4hJ23Zz2h+t9VALBLlvXwuB7bpn61yF1flSlM
sTSlF0DHCy0rrQjskvZqJOxaijo7lrH9y4sAyDIlJ3akLDTWdM2OiGIzbX9TAj8MxcMYDfolL8I/
Ok2ah4L2/65xh01tUNUJeSalikaxGDuAouR+kFOJ3wqTaGo/0GxyVU/Nokf1rQpk+Lo9vjSDVZ0o
Xz3Ybr1ymcw+8NHkoPSQeAVEFVcx0SlDmOzH2NIgMVB5AyjvgmbzRsLT4ai1Pg9kodWoUDstQV4c
PVZ+oG0t5IMPyxOptbq91TS0w6BfbJA1FE/8O0TwXIyBu1JlN647wXrI89GEJfXejIgGHl1ogHlC
cTDyD0YXZHssMc+Uyej92tsiRgrT4V4aNbqQmsIMltjNZ8v8zhqSqwv796QFjFSI9s557uyYy6BL
IewtDZ1hP+H8wuemhWsmgi8sf6+hMyaHsW/bc6uX4zHEYF0XOSvwxC/PWFcecNUEB39ovwYtze4+
gXyOjcgxEaz0s5olRBG2+TbTvW7n2MZ3TnPlArRt2EyWHsMo67IXZrZCR8YVbGsaPQ9xWWsnbyIz
mcH4JmgDEiYetFRTGy0rHrOkym90AVfm4GxyGhG3DEorxtlJu4R02WB+4iUdWodod2Z4VWNOxOck
X7QLm4tTDvXW1iyWBvH42rhUdSyZTOvh2eKymAWb41nIYjoPSVyBAf7P/vKqm1ISPSi7/vNGr6Ff
bqyExLEM8ncl9ENsTPXBsMSursieQPvh4vgzHgyEt9eQoeLsByWD0mQctdbFIhXYO4MSzkEiFkB3
C2oKjlGr0Q41I+NlRKes5vhsxniZlYBnQMKtZOYdwlSnPc+zfjPyMAL8WH57ksbqYGVbSEJzg8ZF
rIRxofa2ftcHR5uks8VRkFf+z7LGjesKf2bGgX1F3riGSaIxBoQh7jq4fU0/18fSkq5VBeknbIoN
aJv8kvtVdQ/MDJ5dWAFDjCpvVQgyURE5IaeoIVEa060SlfMQDRVxkppmn01f75DbUuat4kMtGAN1
NxA/GN53gGew8Rjc6lb50encH/SpEKa3dMrQce/suNkHxqguWefd4CnqGLWQZdWSO7mc/dShZ1S3
MKkvI2ft01nbITNh4aro1opxn8B18khAzO0mvFlGnQUMkRGDL8rIzPbPuoFc222djxrtINqattgG
HTKflg7CP7UabKAkGJasEUq9KWEKppDg9PAnpil0ElbEWi22X2InG3a0klCA8jSlrwcbrGAMSZFv
a8yDJkRADfFAwANxFpq7Dj261PKfhuXqW5jcxWaM0IFSJ0fo28LRs8ZjEXwqWo1bKhR8ZJmJzpbl
0rHV1K8wBDUXlUFDdysIrpOT/26N/jJS2H+kWo+IE3HTQwttfC3DIftsGufJLwHUOK3Pn8aqrCcG
NVJKQiPbx97kEA/Bnyhw78JRj6DSDIyBhBvlHjIeZWTU23XhHMfavi57btWXt2YQRPSY3AVVlCKx
0aDJ2eQ25Sm5WiuYFZ95Q7JLlMW70hxvbZFZl2VTVZ110SqlVq0RyA3WoX/fcGm10ROYTxxttQ09
ZrnLyX+/dnlllRRSE2u6/59fGuMWRrieg3sB1XTBz4Q69u8P9jrzWrpNd1i++L9+JHe7eRQg7eoy
+i3ynMzVot5EbTt9YXBNH0wEGh9NUFBzw3FKtaLzV4PZ208YHMXGiG15Nzuz2baTTn0lmrQdcIJZ
lgV8qCNYWtcftIyj+Hzee+H5jHeSms4IKSmn14dP4ooeiMmHEVe3mNuggT5xLG0JjCvL5A+Z2wi/
0SCezDKhgNV5NAy2hhNPz6OeUZ1peudYKv2ECy64qV43X2jS6ghlKw3kBrsKl+0aB2S8W3ZLV5N7
xAZijXZg2Ouz4DPCPHp2K/mb/nz/QhXefHLkroifxtTPXvBaZ3yX9I9fax2WX/ZqS282qaFnW8+J
HsvGu0i3lpT4uj8WUNnWc4xVVkYZAYu/vLCkpaZmX4HIyWVtevIy2+Zel8TQg3hYWbjfH7UER1PR
YkfLeYC5ZS3vySWZ2nztB2LYmVrqP8aR7W3LXOORm2ORiqt6j7H+G4RtgGNcdbuiY3LWVTsg0nM2
4GdvVAXrdG6bvrGvmWq2mdfFR13RuYmk2slua8h2ZpR9+dgFH1wvevNC5pTucEPOGNKeRitZKrnj
1nN+FATVxJW/t8y4vWVR0786EYJljyYm+v54l3nTfmph1BpFb65LhXmg6pn6h0x638tAv9uaIy+G
iQy9uOS2fKJTdJNttRumknVzt0/acp3gUCrS6Qhl792tw0/DYAZkFNqhKCB81f01BQuVeGiYMV/D
ILN30oIHHY33pBIHmsCPpe2+lkFxJ+1jonhaO5g/J/KFWm+OTirqmx9lj6Z5bLmd69H7M1rFgT/f
d8sEWVZW9VAEjCW1y8qwBrGmb7Pewtxwx7a71ZV2zKrpEE9PRj7BBlCEAK7xDG91OeA+G2mOpyFK
qbh7RDnCfIBSfcMfcTLP2hOKVxR7eE9SObkPdZ+dyTcaCv0iJFE/ha/2iel+lQ1t8U5/LnpF7IiH
6cLv3F2Z5FvLN65D3d1LKpJBNn1GDWSBn7JXrBacH4715A753hUmIvfC5ZaDwsh/hMuuaKZsQZ/C
tuiCn/p0Qa5+KDMYNaJ9b0USI2TStoVEPNdmPyLHvhvdcKS9/WYzYM6LE0Q+ZyHmvl25zZscDltw
87X6TkyVW4N2C576BqJsflaa9+h6wd0ztQO1FOL5MGHWzk3vgkOnxoI68kAXzm1u+Dz8QT3mo/8V
9MOzsClRgH2kp8hUvtxmo3bvGfptfUddGm+kN+FcyI69UK8QhrfYPTenPLN/a4N75CY/dgRY9UF7
0xO6VHHxoON8olEt5EfBxBlx1XOXlUy5Olb6vsGjptcPfkopoNacz9KmtUCMToNWbD3A05jmduUs
fSbu5+aV+puX0zJu5mLg/HlRBQLuyW31UOj2LwzPpd5+5ZJ81TJH9OYy+tBY3mgzZWBoUOQzze2b
un/IRP016sFBGmLjMAMEVrE2Z5HqanBRazGzSRgTU7c+Kqy2knV7lBk7htJNEpj33hzh4o8HghJz
sLm4T6Lw6H/2g3ugCaC509MUyO/aHshCdg6o4FZpKLfDaF8wLG4ULfCopfXlTPMfc/3/iDqP5caV
bYl+ESJgqmCmogHoKa/uCaKl1oH3Hl//FqD7oic8ItWHogEKu/bOXOnIzkW+u48mk8mEYO5Tb4th
8rIJB/OgXop4fFQtuutDSMvEwMZNplvbj1Q9F3v4zYR23jQqu9ZIh+KbAP3r408sgLtEQFto+K1V
kgMIfkVieWI5n7dFaO7qLr1xmn9lHQtXyjgtIqk5jy+pGj1aHC6W6UCBtm914Hz0Ywlxl+1rXty9
DnqjUR9Goz93lThomuIVekxy34Xd00EObQFbDC3Q1P7Jzcw4afrfUvkNXdP2So21sQYJA6lH3Wlf
ra59VnbC3glv5ZzuUYg+SdlUoMUwXfb9yTHTX0wrEFkaAcL98DKa6gt19t7UFLdq4pgdMor/SBl/
zR3eLh2tEU3jD4RHASdsDjQ1PZQmJ21Vo720mI0bCKL9/bQIDTGBPljyzdJRagRhzlEwv3R28Yky
TMOjMlMRZEn7a5LTkaitU+EUJ/mFjWgflMNV48KE8ytLQ5wUnJej0qI8OhdkADsVnO22mB/0ZPiY
qhlNaOEauXPFR3OXZbznaF0kJ7Grj9EJOcvezuZjQGT3MF9NXxCHMiR8EeExb+VZrXAjkPRFrzIc
yMllkPEiHf4LbBRbyFc4h+9GEF9nh87r+F9OpTT7gOnqd2QV3SkPgm/d9/fJmBDBqQWuU41XSSJJ
nfPPTbQRHG8trY2+gl6BlEawfbUVDSN/tpuvJXEKOxOVBPJgQtY4VaBc4AoEHc5G8KT1wx+2LAhN
tBbCjF9s2zC+i0I5DkZ3GG1iFLnaqIn/oQEbtTOsMZb6Nokl6oTOnZkugH2ZuybT2kBPsMEp9UdP
atZkvSDXeiSPiNhd45b08tNoOfJ6YAktR2wJGbaV9a8i9R9jkxIC2cbOaAjachD9zzo6JpE1vyNb
uZYo4vD1pzsdj7TC1a4ky4HGwSEX23w2/ghf/jUHAkyzxnqCO7LRRpR3aht96CkQ9ZrLO1gZGldC
3kcx/EIMQLeQ1lmoN0+T0D5kfmYTbD9g6QYo72eeMXM09TRFIobdoIeuQPvuCCN2RT5A986xr7cb
otFUOjk0Bpuk/4xd2ApuTWVLXVX+Vuzk4xEaSb4ha5ZtF/JDq1fFthFcuGw7/ZPg76RXdsWe+lbn
+X+zH93tKKWdBFT2oTPMV1Fjc8478ESNqB8seA55dI1UpoY9+0RARbt6HDWvcILt5MSWKyFFsU0h
0qHVr3ouIAMR4C605DsPm1fV2kPnCOnUUFDhpLmqkRHhpJhd01T/qESC56m+Q20IfDw8SorxgGkF
dHZT0bcErijtLxmnDxKFojHQSEmQRkNYmPpqp2mEdkCpxZBgBCqxPOVeIb2yISe2icCVEySRY4xK
yHWMo2SPdFik+4SnjXmimVwto4aU06S7jkTBpI6hRvpbko+VEgJ+iJpfYxjuDLuGsXsiLSYetds0
GSrwFilL7tKtTkDddIILbFOS+GrswkHbYuF1DdHsq7T1yJnZNX3GN3WMZ91F67rXCt8Nrc+cvVOE
BtpEFg205qDnKgT9eR9Gr/ztc9LwomNyVJVpN43BIyvjcSp43+DSg8F0fc1wW5ouFg2tZpj2o43Y
NrL2ZVzsA/a+ZesKncsZ8TxGMe2SYiSMxvJSnLs9bQzSxR47/rpmCFg4s4uTjVww3Ou14jUS+U7z
ktPLnbh8+GjTaQofgqRnzE9zp1VPMCT2hWHthoQN7xh5zBJ2aiEQjEa7AHg/UxB/iA+t6uxHotX8
pdGAdwAo+45t3h7KGTIKgkEIyE5svkDGjQHPYEtXy6JDbg77SI8OpS1Pg1kiEetdzSJ5Ip72SmRu
8iXQJE+I5LUOE42omq6BVRGuPrtjNe/pFO6wN+0ntBdLtsJEC7hpLJrCILxLczfWowc+Y1/rCCoK
2y104Sm+vSM0sZTzwdGwaJomEIRnw4qvUUYYIaCUglQRZbI8pSM8M9b5L8ZkIoNyJFK0pzE0zzuh
sgEjMjQIgP5z4vTNgN5DfbbrbL/8viDP7UkBAa3mG6w5h1TB8JxO21JJL4kP5zMf3MK08FbPL0G3
XazcmnFSW8NbTLiLaqrfLq/HCmOPoaInkPuFnSDBujgIoCZJizB/ll7giC0b9GNPqs0EiCyyN7mh
e2Qd7Yu+YMfQnAKRnZNenIoy8gKcK0FufBXsrTQO3lCd3E5K10zHLTXjNO9gCOytxt4lhBxEQXht
6NVCdzgoserZjrElnzwjYkWVX0lCVmBZ7aUijwlezzGyD5y/24EcUqU+RjlnGp+OPVLW2Q+J8Rek
4K5Mu31O1VkMJkGDIzqF4r0pmjPu5qD6PZrE0vC9Gaq2Axq3Q4KOY0rZwnrgO3VqdzFs0COfJSwx
MoMVXLWIH9YbXJSeUqQMunp0s6liHGLYR4eSXdfZBoLkMuMiucYhgkcp1R2kGOsCSwlIITPUS4sk
z0bq9JAVPmLi2CKxZ3oamv4XQyMcNgvQKc2N4eem1uQPca5V5vCc4hRpsqT8GAav7ujyp6j9O5O5
SMuk5jQTQep2ZWrtGkI5TiGOKvwBOa1VrVLY6071o8CiRnRQrR1rI5+vY37Ssz/o9v5HuOsnPznK
dP7EXDj9plmv3OzQKbaaCgRBCRa/CT2AQ0bgHiai4bMAihETbMnI9hpabHrj5WbSeVd4TbC+LiRG
p/Ar1ntHPasABs6iD96roTReJW1thMpkfelBvB9Fp55Xpl674C3XuwIp41IofrUNgQhMmMaPVJte
pJhrxlapSphLe2EU2pyG9VPIy5qvYJyITTWdvxkDjnMwksGqSgcKGG1/djx9dhZRqB41MTtcLjo6
MlnoUmwS5MgqtV2xNAZueI8FarcSNfM8D4iKIZGxLMhYY/UxHhoNeoHwCUa14JTQ2jcnNGughjaR
uPvLm1XsTOMNNZuGbNcfqk8TkuWB2DVx2YLfSoX9DW6EzsWMKFgqGOL7tOx/nivVY4KYHFLPBXaD
nCg6agducByjw+4ZxrNUk0EnRLsp6VYDy/z/m3zoJizF6Zi8pwOb+KLNVnN28hxkMGSmzmuDrjoJ
o0+Xi13DsJqAe1jTnb1JlZBiZXlfQ2s1t1zlqv/zgqaeUjxsj742fYdZKa8xxsvextq09GzCQyum
Hx5jsqCw/vE72wr8O1OuER6EpdF46OfypKb1QXfq7vbzwYy1/S0t8ngTcZiEElPJcCMe2dX3Fz0N
PGgk/mm9GafKP+VW9GeMZrlvtYV+FC2/1a8qzbyrNBGfrDetYJlg9nJc71WLgKnMzavAc+qtvBhl
AROV6Dpdvwn+tKleGdvHH/JFOGm/KscquF4DttRmVWEYlgj2Tvylev2j/17Sz327UxPgZWOwX3+z
vqbRtx5HQuboZzDmufcTVUdQNjacwHYC8Rh9Q0WuvZXeP0kVtbzRSBSSDnnb5gJIXfFhVZU+1WPY
H9Z7ZiC+wqoacPS1I4ZBo9rWCxOrF+K15sPxomhyzr1Z/c30KXfXe+uN1Nqq3q4/YiknzL0gRdye
sAbEpfE+if48+6Pu2jLoH8nAHupRv5JDNNFR8/szKn02FHpZ4bQkwCSgjb8+zms/qERovI20rbUp
nm5hXyNBRd++fr7rJ82xyS5WR4iIuwEbr6nX+8mHPYjfXaAgWm4GETCjaGOJ0gsZDK5hv92GlQ6a
f8SqsN5UA1YFHXXpNosJkwWUyhrgV/TCs7mNtyaAF5hXcNAD/uFTkSxp8OGL0oZ729B1r6cXTjaC
jv+SNKyHdfGpiZpzrZ4+nKoqnKjKKLzluVHo9Aff6Rn8OKNHiyF6rTPWYIH2yUQB5JOcPNdYd2gP
dXw4wF5VIqYhfz3Uy5uPfLT0cK6j5ZuetWi6+lBErxi23bLQsqd8RjRQ9oGCu4FAEMPXYIV16aZb
2sD6GIsL0xvjItTx7+LAp282vIQtRlSTUt3rBjgCtW7RWC7Xo/KVV6QTb9bTwodnNzXG4JZK57cH
gyvF4qOyj0X45ofCRvgeP2l6f+y0eTpGRsZhX+UZ+nmIqn6f3CI27Ae5GH5BLcfXoQrYZseVTjZQ
WGTbVKM/LJbKxlFzWAUFru9x5o8YSYhNfVm9W3q2ZzI4mPYjJmqM8KQvYBs73yDLCUdXczo2b1a5
QVJnnX4IWaaeAi6tSTsDykpfTSXYrenMFhPvNCImjmC/LZTfbupNr42ydweBsrrw8AzIyICO4/TN
CO0rHabanKMLNunqknOQXxpsV5CPkaY0hVpc6LkYW0FD9SFzynMVgsuTSq4Syi4BY3R7Ms90WitI
Tq2QU1UYdUuPSCf4HL+Bg70izfjKkf8dzUqxlz1+9UWkt4H+wVoZQHBkWRNr8V81gU+Zmia+xW0A
eqqerVvajbz1jI/NVXORn8qmdF47uzybGiGfFlukwFB7V7cMqMwIILeDAyzKkVAa656QA380bVfV
CKTOR7yqcdurn3g37nxcMb03lMFKcl/SwhfkrSOax0CVHbFsPfDHRKCXW+7mXKIvOi0yiwpILe/T
sACRecXAT8OpDhGjwT/QK9DRmRE/c7lBbde0SsHMqbFce1vohXXoEiRt0XLFNxSDhje1GYpoktya
tA2OCVSeAdTFqc6Zq7M9WjpbHCWp/ce2im9gt427fh9dSi5hDy+L1mYcHkAsdl7c8BXoyFsaH2Xy
+i2GWs0QZmlOTfGnNrTU8cvTBTEwRKMM+wtHY/tQi6I86ipuDwQP6fnny9KsKD9WflAeZrKBRiIV
AhiNB9lonb83SRPYTUAhHsxxmV3PRCp2mHxP60+N0zIWZOCo6wTQq42iqBCCs+pYtMZxLVfWm3IZ
0wVZ9C665ch2IiizfftcIDHDuZ/TAK1s8zHKQGXLrGu9HMmXz1wGxl8+HSyVKeJarojUwY3JSCOl
GNyssGqt1wQj1cm1UitGW1aEMDLMBMMkkMrSMr9jXIpY2sBpSSaIS41AFJh9FEMAJmx68kvtfRqh
laulum/sKVyOMEfSw50stki9twKv7MLSfqv0Qa+GoVe/c4UI6bKlk1RXybHrdNRVVjHssPSiYLR1
2D+ECjy1grqSGQX6bdx1c+JpYhG/Zvf1Bj1kfl8kC8sx6ujRF5GdaAmMvnOxfk7XKrWzw7oI/yyo
auIAWErRi6zr6QisT9EHZHVDPf0cz7BgM7fJHTzf+tDcfuqvqvpWWhxTSqMaF2e5QYCYn61e6e+D
hshsXRp+OGylibAMtYlxn7KItwNfelvphbivj2XZpB8SEMKlXd1X7EGDfAmW0bIMKqXsL5rpqU2d
XLVaGpuZ1M19lqbmkyNI7xgjmR/reDSffB9xAGvcPWTCtsVQmnpamulXUlAoERboYzB1IdPtj4qT
47kHJJE5Sb1P0yXklHkPEfbAORK6rNsZGZ+rTcmvURTdgd+Nl4S5tDdu8sn5RBMWPJMaGj2aBKal
0KFcSGOk/WWtAbxdCfULoEDzNA1oTBZmgzXQokQ8EO1lrDiX9TEHyOBljFPDK0L5spZvYQ2NwwCO
NgAq8GKWEbj203X92upoifo0aQuyrS/qY5Y0/tU0DOuKXW/BnYa2/pHZquGtJUwAokf144yERb25
qZSVexHXiLNFP4Q7ORMYI0oGFH1Oq/x/D9Z0eHQ36hMAIOvKJZdHakVyCcLY8agZSvPUxgwpZYg0
i5Eg0hUiYpcgPirvCQHT6NvayTJf1iVoveki09mMFQOwaIKmvoGYcGhN3TrWihbekqamGQf33bWy
GukIns2XWn7h6Gl3/byoM/LYuUH0Uy99kmxkRI0NMTZ5MOZB7ORijDqsf2b9TQYFATnjsdOxZcGW
s3GRGpV/1CJGb2NJMo+jqM9qSUScHsXibrXad0gOZOINYsFVssW4oyHGoT9eVj4bpQ04RttvXNnq
T4M2+q6YENSnS0EKp6k7sNUw7e2QxSrzw0Ic6As9rsVHJLFS9bKfd2EljwG+uN9JoXRMv4b8MaPh
sZ8nVJXq7EtqO4OpxLJ8tcNQ7wO0QXj+qg7ZEnyeeULIYzvk0phJWm0zCiBaT1X61o04h6uysO66
RGumj07OdbIzgZ3AY7H9LUzaEGaL/EkBaBktHLCJ3hACR9d1eRBlSEgzX15Y0/ptQxHsKUSdu5J8
1EnB4NOkGG7T9sRU/g2YDTuIoLpLXRF3Xf8vmgGpLCzTiZa8THsu0OsLzvVUO1UAQ0AE0oczh5wu
V/+2UvasWDtN+pDi4YrqU64SpL182sB9NyWVtxkF2t2cy8+A3ebZVJ10byzxIhwcEHOW69p6U7Rh
/UAOcHRoE7Mjn8R4nAFlu6IS4x2mz14vtLsV46T9+X7GGoF0ZsJXLKE9SS2E9boAwMMIIJ7eoh3N
LRFceq4iVOXpW9HhGBoqgrITpX+rTT9+0dSBf66OG33ARpAnxRY3ifIYkB21vNSKQccxjMsTDgiV
cNRU2Wqh5l9QWYKFhC4Opl0+j1aBs0oLLkW/pCOl0n4LkuERBcv8FMZymwVO9IdFoyvU53UTHBrx
kl2VqYS/olFEbTT9NlUtpTEX5aemUzfwnJOtJYb0LRCkAhdvVLfaLwMDFSYVJmVK7ZFNJunl2zC1
zfpVNZziOgNe9HCEvRtV9k5SMlmqlfGuIMAk5HqWJz9gpt4s9eR6obUrjaun0TxGy9q2LnC4Mepd
Szdho6EhvQS5o3vjAGq8V/R0m1EKg/TM9jX73kbjLCCxI9yiIT9yyZMDRpH+94wOwdM1Lb6Bd0Xp
5xcYj7iXd3V4NLDepjAIrnZMRFkmrfvotBaXOB8Lf+Grn1kocH8MGWkArXhuX/qU5Cgim/O7Vcab
pIVUoz8TYlqA/quKS9+zBK//Y5NZcF2XZTEzQ4AOOl9FFc7q1a8sBIR2j0YP8sM20JVfitpDLQk+
QlXjC9fw5WTgeLwQ+f/BLH3tENpmzrsNfbhe3JBuQeE0pUEJWsBCte8nz1ku5RPqGfOpId4XpAbY
iHy5fqFoPfq2yYzArr6KKopebSex72UsPETR0WusDUtVR4nGRZDZXijfwHMuw3L5a72X26UBDdRu
NutdUoGiTVXSa3NEjvsF0VFQ4WD6t9KqGOExKgO8nyt769TzZwfaKzW+07B7KjpUR2P5JRb+NXUH
DB2GKed+hl7D1hVrGGZur5wAG9Ono49P1RxO2MjUZQ2YGQcR7key0KAjLexiIvLabh/IUHlyOFvX
eqcN6t/O5BhPDWCMncOMbbfeTfW8gXvKlA+gk+NGTvaeqva9yqrpwnkhX8bZ+YynpL50SRkSOutn
rlnbfHk4KU4TamFPtIDZ/T4wjrKfXpCUZEyt2RnhfV0wQhED8CA9N9HY7Mwgxy4z94Vb96/1mJZn
8AUneDK1myztoEl+sSRw7UlxPGWBkl4j9BX9qPTXmtQCKTPN4+rN0E/SfJdR+OLHMntMUuNDDqWP
ktcKDqpiTe92yNzJZurs61O9kUs70hetfqZH9hCVSu+J2NAfZn9CDScn/qfYq3Xw7pqHTj90h6FP
H+y5+eYF20RZAyyrwqTYRRLJ67qAB5aufjKhteBSm9Ch6QojBVZBd5NVVx34YmgyTllynrEJuUbc
olZuSgCLml7sdfpvXqYrBf3ppkEtgmoWIHB0ZDGsAEVk0ZFSaKRlcItlnLE7w5ZKQPHWrCPjHb0x
btSlUOztyLzVDTpgxi7fRdl7adP29zkh1jfpmKewrbI2tZJWB32ImeykxrULw5MxU2Ovx4VmgiX2
l9YdkNtdPZOAq9HORugcPgXhd2zGuluofu7qfHj498DTmCVD0kyX/zXFVJzKOa+9mZTwk55Pb6I1
0sccTMxeg84DfkecxqDvqd2oegKdy4MPTpL4aNQthng0SitBDwXdLjLEHwqL+pzPdXNef1LMuGfQ
oOobK+SwiVOMjc5iK0d0ix9avfH/zhq7vtAHfRuWM9HY7Vko71D2dvZc6pe1EDatHgseHVp92bQZ
y3bUHpMYEjD9INXK59dGpzz7WTqE5EMNoM8xOwnebboIxHfozNIy9XttWJpN5XX4e+knE3uNkNe+
DVQ4LUGW6ZLuCpZQcYcRLkQ9zPG2jAABjbFC4nVqNPYRCw/BZNU70FbjCJ/rbrTAzVfw97BAwjON
wIVUH+0NdaJDlFIprgMg9V2vZv4mlw1omqIbdlobdpuBfU2zH/RB3a+7CqOwiv3cyRgl5RCflC6P
2W4zWaQzilKYZXdMElL8rOC7m5yvlQRvNEDGMpVCcrauwvHfClvAxVet2K2xoUWgvneqo5GvM43h
CaHJ/26ipUdFl/yThE9IldDe7jl+FbwIfQI7kvogyuhh5wyMtrJCZbvWxmxi6DeUoPBh0XvJgIvR
0RqYaHHPFa5Nn6KQqEEbxP56vR2z+i9S/f5mjBoa6Ub4bhdAeJd1h7a6hl0Qd0C3M5+CbjsoRcjC
WpDcnBv1LQUNwiDjSniuc0aAynVOL+O42dkFyoXINhoqGBbsuil6L+jGc6vIMyMEym6jfwoq66VG
NA4fzz73+C/DLdtjiZzT9ET1lQgLSKZT4All1dSQw4+oVzL2sqop4RD0+gjS4zEcRuZ0df9I7fe+
9gxMfLeeGPpnGzHQwLd7N0p7eEp0xZ0J53qjiF+yWgb2rE4HgnS5wShrQx40sdzahivSWHuRdKeO
Yinf6rzwTOEUu2rGvKHp0bNOzX6oliQobErtzznA0cParhrmZn1GIyH/yJ707592gT4WH2nUU0eP
+QjYdyY6g2UTXK05vOVVeC8Z7B71IoEFSZm382OVSUYZ4S2ci1NqpX96awFcVtkyyex8Eq8boFl6
/RS3bXQPSIpet5tlStOvpcPwoAw1bFobO3ClKExRTTbivhJER/oN2qPWqjxW1hfHxMYMa26zFnp9
YbcHE8p/PdbyGW8vis2ITM4un/Z63Xw6OfkBxJT9anqVuGnAFQxQy+HSGDbtIUtID1on44as3jEb
8X8DsfwMqXw0jRGJExTvbDa/Uy61D9M8G8cpGo1rEBt30UbNMdFie1cJdgYw3hDnLuXuXHVnWsXG
K6nI5jVOH1Ecdw9Zm5LXO9OvqRWEuFqJlWeNP9O7UbmS4Lm1TfnaroFeTpo/a5mebEOrjz4Si002
wED7aLc4fScQoKFVFpufZlKYoQWXNs0qvVZ8zy8ciM1pHBwch3k2adWLiwNXxjxoXwxXsxdNUYpL
F0jbJcZrOEhif9tkTuHPhDmRSgVSkQjXdKvhmhZcV31Ue7ZW/NbzLHr6+ZsI8XZq4cBBhe97CmFN
3Ki/k9cFlagX+WWtlLUkBRc55sm2T7fRiHhBUbFyrrubIicbWDFUMnCWXqYVKajx2JZt17tNJ25J
l/w1M0CdtqWYl3Zu2keklP85h2qr9ATLbGHyv+lr4BKEIuwN4h2wNCiE5QdQ0AROzOc2MZSLVhjO
jDyCsVAbmpDn2DEGn9YyVlhPhyCrUvgLS2POKHJsFoljveaZ+hs7rPkX/QuUKGm/WFNDBO5gTNef
3WRMP7sGgw1T0hoefuJ4OjC473Ouku8MsuIpS0fCzqjOpD98rEenFiZMmXJ7dNc1O2mbmtJ2Kn/u
wh2lT1mCxy5G3lCJYYdP58WI/Z3oMKkn9vDOc8bHmH7J3me9PIZR/IdsinZD2IW2D5e9uZp0zo3C
n5xbRxYuvM25uQoRsacmHcHJw0vNnvRWGREdNHP8G5e6PCENDZ8TpxyOXMppzihPURfWX7DDnpR+
qL8mfhjiiPzhCMBJXhLKB92XsafZ7h2TsOd8nB8M2RqvDG7Ry5kqjyntCLhp2God+zIkWWu7Qrbs
/GZ89xt7mLWTJuhPrD/xEZLaEuWfFasAHRAUIf9mxkOSl1iwIACplRy3k8yw/Ncka4XBivYL75NU
CkYtIOXrBCVWnuCQXVpwa/ctHlHlPDRiHrG9ZD1mcuJS7LwxPQXM62lq1RzMvaT5PNE5LxTx3IHR
3dXYURG5KhUNr+EpWE6QUlakiSIq9+KpxGKpqWAREss4CX/MvAm7ACR1ZrMm2/f11CzLOl+0KiQ6
q7I/w4yCR8YleDiXkME10zw1ho51TdVO/46udVAyNxRxpR2Biix8FidBwhNqZ1zpRhVto7Ik2iOK
x+/BZOVZd8/UivYDe6vK7RLSzFUsPtvQeQaoZXxFLwiWJJGyCHhIMZB6bLp2IsWzCd/jRCwy3Ohl
RwyFuNijInfwuGHmxq6BVHWdwYFjOmhx+Y31s35RVW3DLMl+XO9xuZmBNgDHW+/ODW09AFbqDhEc
UXIGzR9gRM0j1hHpSZO2dCBjYtAhr5oQYTriIDOTsJD/v7atPzFjxw6wLoijCvlr6UytOycqyvbc
DeXPQ+vjCSKqTdv15DGYinX6d2MmJQr5pnqnrA55w9xbf9mpf+T8ay1c1DwAj+4oMU4h4R/XHSr+
6OhUowRdt6og8fDIUqdvdSjM59zPqn3SJ/lzWfQ04zkQxMHQon6zjrz+3URJs01DwP9SpV6DwvvQ
kZX9UVYgDxoVUzrhauI2NrrEvxB94fXTPGptUFGG4fqt3ft7BYMhO5PluwbaHML2CPVdaKq3BJzj
uzrYzQGA4ha59oRu2oZ21Y71PQ7H9tZH93+PrA/PA1apYuTCSGe/3xoRczSyKeFMsr3oucQJzxw6
dS9KR3gO2qxtIlsQERaCAAMfzxbOD5THIoYo1w1adtMemaU2vBbK7Xr5qbaq7GY+J7mwLjmSwAGo
xjbHeIziBeUxTTJxCQk3BCduzr8Lk/o4kI1/NBRfg55M42tVSJA3k3BJSLOK/o3VVp7GzttzIoug
0HTI92MWxFsONUQscdC6c2rTF+kC6obQB6u0HNZ1EYqtGZrGni6hfG4Ex0wlgk/ndT1VBFEk2p5F
PECn3odXJc+KR1uWm0JCRF+vmK3NhLewwMsRM4Ivc4gvyuC0j5pSVG+Er01wOh/Ghk6AkIZ8LiXd
PCA9QL5MVTKIL8aS8WFvn/Uks4Exksnz725UQo8lLkDbwF4iVGc9xVuyag5rN7/iXR9hSF1BmdXn
Jh7LMyL/eYhdEsh4VcTD0DwZ+NLDMNXop3bNbd24WSRg/rEKlVK+da6j0eEMXxabbll8OhM1bN+U
jM98E+RqZeJVlQSPl46Mn/BwQRAlZG+9Z1Y+OM/gtC5VzfoUy01KCxAvG5zJ9RekEgJBYPr4PRos
T/QW2m1b5DFPu+TT5ZgiWbU503vbx/AuSUT37fbN1ruM2Qm2rbownmAC0wiKZ/TgtZ/sxgZIrDl3
50TS9EktpnMzXStKCwaWWs82v2m6+Fowu8TdiTcYNhBlF6CJ8Kb7GVu+sIGCje7zXxs8jeZfRfur
EnyCaxCbOpW/USmNpzSW7cXvfNpwCVIymgNka9UqhcTUvgUhraSgv8Zjkb2ouooQIoJUzm4P7r/U
blGkxk8VShEnmx67eEo9wp8Yf0c6qja2XZfCauKjFpjVzgka/Sb0/j0cYhwvWV9euix5Ni1jRgP4
FC+DHPqI1S2/IY52eMv0AFB4n340U0uZVMC9Ps8E0emIuWRL5hPxdny20qj+WDje61A36c6q+usY
I4839AaneVm8Lu3EwgrGF8aD/WZqtE8UIuhF1oVqRCI0IlontolzN7xU3TP1FazGWRzi3v9OJlKz
12rFJ0wHiB2q/ICLy6r4CmLUxxB2xGVue8BvCeMEZbIxkTENzU3kC3YbR66Yq4CXIp7/V3AxN8ua
BdGx/DMut+0+r5meg+AcLz8Lfq5ZyeMYz+VBL2jI+GmRHsTCMFh71iUm602WJ9FmfUxf3vI0M/Yc
NGnv1w6+kmEoC5WJGnox7pPreKhbU3XjuvsJo1s3ntT6GbYpAtUdFXHcgN7/SQtoSoBjgdhhgXav
9OwzLRQI+R3NLh+d6BplOc/EcVZZ1O7+BcauP6VpNzOtytVtxXTl3NO2IIHRazWTb0qTkeb1SKPz
tLz5y3xm7bHwL22m8DGhVNBAfWblenLNivJ5Pe50wOzkvg7dQ7pEf7Gx9DgTBnZY3PPDjmiPEgjq
KgIJfLtwk2h+U626uKpGg7unKEvE5EkKjixhoKExtojBwD74q57Fwo65/lQa+IV9w3FJDjFxl5bC
s3OVqrGX16Ky5ic0CbtSny6QjaMNnJTyvcbfv/dFhljezwAnWPlEIB9yjfUmMjUNut1sbP89FuJE
tsS0XacUyUG1WGLVGZ685qvxCY5xtm1mhQ6HX8cEsUUx9m9+sd51fJok1ESrgs+BXMw6gIejl0cc
nbCHlhubUdLPT+td08h+gVBw3H+P+6GZbOJZSd2pxcSOY9l3qe6O1OL+UQCUOsF9ZhdAOsFF69Ny
M8nkt9rY7XU9s5Z7ksC8k0Wm7jp1mhYlllk6rPgKAFtlDBO48MQ2Y4cKPGiQL+0k83DrhwiWZ9wp
UY8u32RQdmZMU53WZbshYmajgSLEC7Osgb0+0MDtSy9giIr0kr/oDtjs96vwsKk4011QL9WuygUp
3Nqx8SOxWZ/KT5g+B02CANEKbtZIxAjfZzSl3RumgPJk57a3ns+W/SziviR+Tz5DHTZO0kqDu9l2
4RnJs3goS9FDE/Jj/GsElpUGwoOm7mDUJMnfPgahDOBGwoCF8byMQaIAiwrwjuHQ0VY/lRr+1xC2
+cMkq8GDlpnTgeQmLxzt2NNOz+zxaV1GANE8xWieI3idF7vymfwFRgK5ISqCvaWqOdFYdkSEkI6a
tWT30tJVa1+ixInOa9EaTGAUYkfbrMm5ioMPpuS4mFCkXkqj/z+uzmu5cSTttk+ECHhzS2/lq6TS
DaIsvAcS5un/lYmaqXPmhkGye3okkUh8Zu+1j+Re+2Cc75HZBm8qF8rO9D+DDPjqSUo5h61ArG2X
/Sl17ezomIn/0nujnd0Xm1J2mur6btpaDebC8D6nOnqHC/2ovsRaHzwiGco203gP42z+8MvSPKcL
JtAx8vRv/FRf0e/8ahMfh/v/JwlcvyWpO+K/sIlWixkkD8n8MSf5b/VRuk3FXDW3u5OehO6j5ug5
zL/Gv4D+drYMDuYrOxjciDsQFNUzCfKSQ2TgpRwHotCoa4jsaH6Y4VJ+F+Mb00HjByZ5mufMzZgR
pcuDU8RAaGnHHshWCU/q2tItrAN+RxKWeunIyh2y2PMcmkBkSETZ2MYYP04FCZwbQYrMNeeW3Wit
d4xhiW8gZHHHzOtf8kkHYuKJ0yTZeEPWnLqJ3ACyhRYceETvVUly7vRI++3/9O0Uvcuo/ZbvOShv
Nq7tJK9omU8Z94hnG5Amh34tYw1IaVCh1uqjHCxiGlLb/kOFV4Jr+R2BCdqUT2HMbHybJxMlCWiD
XeXGPyevcL6FZck9DkQA5AxxXOPDOqd4bFwD93LPX9qvB/ZHfnZImgwejIWjyoif18RtcMYYorTx
boZSghSNsATZ1FzQ8SVAPSYGNkWMkl6rnEs6esOlDhrcS4BlApMfsnHSS1w2zdfQ7BEp4CVlF5Ld
O667R6cOQ9bi1m/OheGUVB4WL7kGzE3DwxIecznZ6ZlOyn/ATKfvHC0rXwQuxkHqDdTNVc01aghG
ewP8EB+/1p4Xe3zWyPwZ1m4GolOTp/pnaFraY6dZRPxmwd70W3ZydGZ5NYvvdTGXJvOQvvw+Fo7M
/NGd6oXzwVyrcA9oxM1wHTLkwl9RnX6NcKZcYosZISVY/4wMsZQX//KdjKRyU9is3pIk/BNjYn4N
J7mjcLklKxkPfYUSSC/44O66NmHB68g+m1H7MfK23is/mPejC6tukTpq6mU8INx9bKfakizhvoVM
vZ/WdskW6fzks2eOkEDN9gY+qXtcIlazfmxZezLBOISqEMFRBWOxN7DLRjUrJM0gWXxYtmlAa9Vw
hm1GX8zvoo/qI6RVvPH9ZG7VbYhE1b83pH83KQ8ZmR53d61hRKsN8XhYA81NPwqu6xEOYyhZhcHw
hPHNzWD0sya6zyR2qyBhGXaKZzzm4PYtrCTyldqaIQb9DLLaOa4qY7eozoEGBNiIwbKwAcyObpLE
aBbsX2Ie+ktBwukmAIxXs44hb8ROnENYUdQwtB6e4A5hNWVR9rB+nUEYJMclQ9lUpr7ztR3R2nl6
PJ9U01Nw6m9InI/wluDoJI32Kw6MbBsnmfWcaeTkIMElIYhcLENWHE0PzM1F7S0zb+lIoTjtyiY1
tqnfDWfaBncT+DrE7DLA0hn9jbHmRyJfj4n/E/qW6Cn+rk7WtM3qCwMVBIgoTJ7GJQ53uSSbiWLx
LsjXOPg0lAKuwI/WKkVXUwB3Xkqcc3rAyN5zne4FH6n/GJK4YaGZEjZjPtagC+m2NTsCsp7JPExS
6wspCE8x3S78CI9kk2KU+ClPhndmMRMn9XFgdLaPFSElqxRcNGKv6VV/aJdOf0nlr8teu2jRJ7MH
zbyb2ewaH+cp9oyr0zfZTYeABbA1PDmG9bNf4gZL3oS3mwmAuOkxPdqLH2dPdWK0hE3EmGJJyrHq
yr+l85Dfw6TX6cGz+jMhMSP3S7JI4/FT/ZrSyP9Igs4h65t5u362rEPsekFmHQtGwXJ81c/03n5N
WkWY+B9BbxcfqV6ePJu8qCYc9N36F1rV33aQgx/zNYyK9oDMT2MWNSldjlm2W7VMMuVGST37n5dB
z09OYOkngEhQP76T4l82rXKvdnh5TH6SZzOt+qeQ1qQMnazJcyTG5j7RNpLnZzbAO3yNrwGfqZbE
zqPpEussC343I45MBDNWlzKs9wXQjZ0jU009+VCnw3vXNNjDLcKt8SuUF5Y0W8aI+ATwcawl2v/c
kKcaUMV+6PX24Bn5cBRl4pzXv8h6l5g6agn5d6RWeB6cNr/iRb9r2pS9RXPyAux6fh/H+mfBNjiI
xWslVxLNGEp3LmEzNhY8JQ8Cq+49hQv+ZUg1pAVLyVBkhxFG0vybEnj8c3+wxc6ODXFsZTq0a7W4
SIfWaLkIh6wnJSnWkZ/A78GEMwb5sK0Xx0Zr/KIa4DRoTp4DOwP2xGMG5v7R7p1gWxJhwBqieTbD
NL2Rv0csclJXxNEAbOhsLCqq7DMsEmsB3gOMMqvYYsOMIbn22x9m1lRgUAc2c3bQ7aolWyjGBo+v
l+ajrGjP45IXR+Hg4CLIXTzmJjJjuYAyXQSmrkX1mlaWhusNiA5oYsLBKvsFSnL/MA/MBjpqt5KI
uDQrMArrGZBdef6vo/o68veOLqjfCO27zU5HZkT9XavD4iW0dec2Sjb5yD737+wsaVkCDfUCAqVJ
iMDl7NoqjbZdhN6Rc8k6TxMf2+KVziu2jmBX5NZ42Gr+RIbz5BQ/U7KxW9ClfdXpDxaOcpByERMz
rW36nZpLwi7Yh9yVWFYj+t6owaRY7j7qgOzOlBHVVBOg0x9z2nep/GQRt2VSvi8F91+jqV+qxjLv
jZt/I9am/sYeDUWPi/qv69CPZjnFq+f3L7S/+mew3NG6S9kW4Ft1H3XToXvhkMvy8WcV4tuNyqF+
L6aOq9oog1NWGuF1PbkQLH4k2fLkapRejDvASpnatR9gSgM/qB76qThOFJruxRpXHaGy8QiBGWea
zWIrMk7wQ2exYbcr3SQyFc8Ai9s/njbcA6efn0kcJdRvjr/E42xc0Ldn91KTvg+jBbUpR+yNcG36
i+mbXU74z4OKMVyBbnmzQDRHn+aAzHazbj9iidq68qLW3Gk+LkxXME3zMuuKG2BkXOjgaW4Thvmt
za6SxTLbSBfU5pMeQhAgspv/puw8BnlP/fDahVhUz4dx0xCUOSzJT3aUAET++xaopusIXxOVW1uQ
DxKOzK8aIlPJ3Tqv/UcMSSgVbIFzD5ix2imkCxoENm2lzWi9FgGCOBbAHQSSEswexr9aa/1bFyd/
Ag74tyUkU63FQFGhdn+rspxM3ii6qKs/HSU1RBApYLTeW4e2+LJeIIh6UNrTdoEBvCxV7r2pgQhM
CoLZktcx5qw0SHYh0q5jeu7oMPCnZDwuvZ08aZ4ePq5b68lOnZOySCzUfEAMbZsgHp29ZKlHB1dr
03U84MsZwf8MCmhDntd5ZWx5/hkZwqO9jOGzeuDf944NIVBghkfsaWqvJvjeb5Slj2sn2RSAby5B
8UctkjvB7bnFHt4Ivi9j2V+AwLNdmsZ2T4o6rWlivMZ6lZ38NC3hjhJLW/bzWZUbNp4EOLsoMcOU
mJwy4BwoabNzqijwcmO73pLVSF898E1ryI+mKFTlhkPKGRclm7Z1sj1p45OIoHZhSXZGaUTQUanj
0J/2yna3FbR+rF+GH4RDf9VJfF7sTNzyqejIHx2PkBU3q/THLbkTCzz6c00IJhSDr2zp8DrJtSFe
NQsgWcVmR+4To8XrN52O5wsX2EcZu+I+NshutYrUYbvTKEEAawMcmOYJ2XgS73X5mamHLqPWZJYO
GUd+30PNSp6A08ZMwthaAYhi7RRa6SaXnachtPqmhWeOKO+CEdS7qGfqITCmvy+NQINJLv+peq+u
CPT16i7YlW2cY3mHYX1ZZ1WeAO1r6yUpWfLCQkaGubvE00w8p3tJ6/i61DZ+j5F9Z9oj2LFmzzh2
hp9CzkZhte6AnCJHWu8ZUHZS/Sfew7VJ0PK8eSjz/qbOttzbIYYjOcUkGbXsKf9ECH0wydAtr0/7
lKaihzWzE7F2cgZAQv8eoNPQoOtYU6xCNNxePPyJdCKT5X/C4+c4iIzkE4HJcO76nGjf0DF2cHWm
6lh6Z8d8C0wx/+B0TKOUOwETOVoug5S4QM8Oldend49kkh3F6/zDGnduN32PuLWelKLi31pr8ZCG
JAFy/7AH3KwHXNdotcR7R6TGgm7tpaPsfG3jgoDZNDit9adLzhCmeUGeuNTEWlX3WkXc0zPpySsA
MKwNBkFHuA6kiDaIPG3fDHA3RnN4bs0Rf5xORxNUKGJDhoWbRVjpsQZmr1aywuYTGTJSu5YqZTTL
zHq/mGZ0TWzMW+rZJF/OjFNPcWCd1Pt4/0PiOrn5k1FuGUeUUiNDEOgvdWV2N1XCVwUzbLfsdmtt
m1ZLQ6gOxnj+Fx4evOA/lmA53jaKs1aIfe0XGVJO5mlqvFbaLBzSBXsfn46EkaI5XNuDyv1cr448
wE5KToK6uNRlltoWGc55wqqEP/mJIp3hNpOcbZmN1o0K+V4kbsuWdGISR46fc3fTDwMJB+ZttMMR
PFgfQPS/HswEBZmHjjgnc/sbc8N8UCZbrA6AHWTxIKwq3ar9e504wWNCngfLbDPb6rXzCmE+wVGL
1lTFlvTQdm7kzD8w4xoigDdgtxGnaiedtnmfCeRBJjngmPboQZgkkiMHrknN7Fw//4Hdqj7b7EGO
xDuxQ1Wbls4juNAKp82Uj/MHZ/J74LPRzLWFLLicFBtdFO5u8WJ+a0Oqo9b7APrpV1VqqtsO3lCK
bgoS1yJ5V20Y1b4xnB1BuEY7slaHhe62RvtcJ+ZXjOTZuVsa8zxOGNaiqCsf1UgGoVhD9T7fLXBy
n5aNykor/fhVsEU8pK0jQCBIbUcxYXT1OvFWBIDhA5suUHTNU+QQVcln091DPyYhJ2tgKGVetUcR
1G0dTVREmAPmJBAWgR6WE6h6gz/NHyn5nPKT2XA8syocfIIzu5hwT0Ocu1zMn5EZ/wzSoLhZZbaO
jf9Nhp1eMFRzw4YoVjxbNNwL7O83hGGnZhLxHYYVsn82uNt2Kut3IJ6AK3H9HCcPUi+OKFRduo0P
BD6T3y2kqWcp9/vKP0daUz9l9gQfu8STH7T9gtoHv9X62ZET1Bw03RDHxUEDR/XBZtBvN2WR9m9l
Ye6M1Kgv+DyKpyqnPV9ruLlY+BBZbZZW0Bzd2a53YZd9rwi8hQOoFU+2a/GpJT2Foq+RL9xRjXug
BV4ceBIUJIwq1IVkp1Wzm6ySmDQMEG990RGQzmIGjEeE4KwZfzUWOAg1C6x196NJ6YJQCCzlAd3g
VoNecOsMZLyROYiD46L0UC+r3rARQ6WbPqG0V0vZJa+8Z5lHr/pwdD6YJU3jQd3nlwyOM0tTdAt0
7gZBEbnUyfZxMe04dSGOIR0hPEIc+maA5NA4JFJ3UXqzpZ6vsLvhZCys9HZGtFOiurFxBvwClXXr
5glhgD1PT4lZEwVUfmqBVp0aeerAGPTuSggcy+NIG2Ag4u/8rt4PbvCGWhi36AZdLAPS9U8vkG9L
37lYBcok9QclSazDo9yebOQ4fyvsOXo1I9DYcY6fs4ln7T4nPUKknrTQu+dNHlymjs4B3v6+Jlnt
pvbnap3eVHO/9eg1wGz6CNV8oNNIGcXZrG0MiE7ugOkyQHLJH12tB9VJmnndu156b26cdDe9GGKW
GxVG82DqD5XrTi/VrNfkikX1t8mx/j5b35vs+BCbpgNod5mvJUWVlwY4zBCMsFH65KKPdkAvves4
IZ6J9OhjLeymquxk9tu0i7lV3MhCEPskZv/QybWET0bLMeWw206QP5m2+QszlaCwtmpi4YtooaiJ
I1R44Ts5UfkXgSbfswv/A5sNABYHDPLYdtbdIfVvYzRF9Crl0NDk6u/wfOJH1iT61wjfMFpIE4nj
1Lz5WYpHvQYKw4Dx2ges6QBlb8KKcK9ACgxE3IYXPr+jxpD+rjGEAIzRg2ipES3+96FO/L8vI/Q5
ByQP5k5nrkyIGpFIwoOBp24oWCenPQPDchtgP9s3GaQs/OaLd/IitJLKMOMD4uQQ8MDttu4Lftm2
0F/V3iKNMN2jHtkNBmRYma1476rB03fMuGUYuY3Ryxri18WMgs1qiu9MNJTTzHAttQDUFv4rwt+R
qWtCQVUE2BrH1hvuUMsnL7WOWk7qWl4KuQqA4Xds8AhtZyk0G5sgWLkdVdu+YrgnbK1uaLIlc4De
I3spJsRGSByCZQTLyWhLPXTSPDybLnYB6cZlXtvgxu2j/Toaooa9gDWnEJ5SB8eKhcxWvfSdbj59
tRKUmkqujiRt09igOtZewovH9ujTtvIpjdW1GcrPoHHv6hYsRPAD8bhz7mmLsHZmB/6u6AqneERt
QMyRKoxUPaSeeQX39XHyxcbq+k1vfvOZ7H8GjLL2szY450EvyHNJQAuSuNIeuGiY9QRA2BZ8jgh2
IZ7M47u64aovshd7xZ4MmWSTESLJTtO0v9c+TWm6PI+WeaXbKN7qefFujlf8dNs+vrMTj/eN78CM
tHoBADrfsjqKCIkUHEqVRNmEhNG2KKQcFsnyOi/r7oem+Yys5KvWb1DE5+lwGEB5YucPaVyke5yz
bF/VzlkpH9iXJF8thlXbSIPb3fnoKukgrgsJMetkKOcVdlsTlt9phYUwAXSVc5/KhyQWOXbNXN9/
6IffakaoHionuqckrqEprItzpSf1NRVLCyJDfFdFY+Ba3bUenZ8hF+F2LUE5f1lS40zZEsjsPjD+
35OMKH2kUQW2ggtMPfv3YGIXJxkJa5NWztZTDz1sSyagf0ikN7UzWNjjwJ0Ydv2nrHSW3vxiLXTB
058xLOdnDW7MKfF1Upe68l0XAnYo/fHNcgDALIVRXfvE+zK2wrzkBdHtoUl3g/T3G6Yjukzd+BXH
TMSTjjWFRRDZ2SM6/iUi2k2TdE7s26RwNAkjOCAMmyhb+EDktiXSGcEq147rgVhjW6C/iLmqnvzA
3qpXBZOmW2iY9UmdO27JGNxuACrhS37gD35cmto8qyHUZLV/aQHq5XBZvxsGGjdlF20IWNj1MxOo
aeZS3otgyHeR72AcTeKGDGat/ka4g70LuDOeRUEkcRRg3lnvM6jhv/7r9Yn4qZpNYje/BFKzY2th
SCvM6Hcjna3qIU4n/aIWkFjtkSZB0Exb7cuUi/gwmMBge2faj0bnP+uIgpmK1Plf4XKlaxstcINv
tZ0w6knq8Nvo6Wej6sDhdcmthRb/ZZi+r9s7HRFCtbj9nw74uB4wttbqWrsTyYNc2Zjdxy75qgo5
SOPxySOTadOMboBjPzu1NoLVhtEVDAtYbkWxVZM7Tk8GVDJUmx49GDmbB53swLKIQCmk3MWKId/r
IxpKaRh1ZJehSCrLBDdwscEe9Blaw8jOkCSoq63x97YRfEuysYbTOxr7aWqn44j27B6FRXAnappN
JbgnrzEbDDdtdM0RgtCUo0eJzGI8K7cGhyYZJxaDB4sSJBiLj3asrS9eU5+1yHTfE8+7RaHl/MLO
fCu7gVwm09uJKG13U/EOdXpn4yO76/Jnij0QK07ms3SSLzNdSM3TTi0lg75Hyoe98uZrSw93Ip/P
zN+dxq2+tBYbvm4cnkwSyfCNuf46lOkzVEeJwVQN2SoUHbQL6kFNx9WSipnwPo71M7FcNShxA4yA
FtTHtYdwTb5pCenqp8Y0LdRv0pZNy7NJ5rgiqgB6ZwKX6VDECOP/LiYYW+Cfy8onYQftPnbI2ly/
8lW1HFGOwvGRkrTEscoHt2UvPQfELMrxL/dgft0K09LYPkIQBKVDHNxDrtf9yZOK4uIaWR58ZSks
djONO2iCUSaU6hCHbHlSS2Ym2vnom3tgpJScrYn+VjTsbxYLAmscALkjYakRtMPQDSYAxbbZujej
7S8G46eTkiv/Uy9njc5cxrcTbpJWGvG3Dv3d+qfRxhGRtZeSKR+PwzWoe+OwlkHuDCaFrVR+qhwZ
kDTNJS66oNdeKWW67f+zyyU5mzQ+hizoiqOrORn2o3ponBnFtwGzXb0UeLsK161vsyKRUOWRp5F6
7+FSY3fuEY+eSvup1k37+G8goZ7VWOQ2xoymTDnG1c5ApwNqJv7/lBxzorfZrxWf5urp9t+/l2ew
LkKvOKvvSpzxo3cGETAtGJ0uRPZtW1n21mjurk+oMTtu8tDuGI7rTOLe1bOsFy2eQgKMRmkIn3UD
paNnWU/qwRKgWvMyDJ2PxMijnZa7OdvD+h01MKgb20jjm0j6+DZm9p8cJJaxG3K9ver4GrYB9dYz
GZbWm1p7+A36HI6Sa+Pn1aFySvOa9jKigXkcoxLz3Ynj/kuWJbQsU2K+Zd30NkgNImMosc+ikTaG
EPp462vA+Kouaq5+Ewf+tsh8COQ+wlujjl6kH/yB9V/xlpYvZQd6vTRD8TFaKEVnyFvrM/Uek1qx
GeV76zM9240G+GLYrild4W3doiJqJWqTCRlNdBrShpiC4PskvLfCsTfklpFhrkXDrZv8tw7Sz7k3
YwPS+H+ctuqZQ1ArZSVqQZP0pSgexGtHOOqTkzTrK9cqmy2d0jwjc+Feh/gjA0+qJodth218NpHg
qBao6bluWKGEO/U9teeKslP+O7fKmEotR6auPQRpAw6zRyGEcPy33nvl1w5VNT3SMLMNnX8bZQN3
S1rIhxAmR79Q2TcC4yM8j5RR0FLv6mx5XwL07Ajk6hc9Rh4Rp8SUekw72LqilGYrHB3aCXWbZ0Xs
z+QR4XXWZ6++Htz1wcUtkIo3SR91OBGo2lpSCKyOhaCSAKYRgiV1H+8su7yUoPsh8y5VccJ4h5WW
W7ANIOds2YXrrVgULF+wUSzzox+dmt25pHN3gnLAnilnOJJOpj9Zl/XPEg1sCqiA50PRwCY0+sY8
LJHd+JvUsZ2Htv6JHyhhE9MlT7V81gUES7jFxokM86BWODOQmI3Uwd0sI7R2fYrg4k/TCuSPTkN8
qmxs0TsSRqOkUsYC6zr1xDEvyI/tEpD8/6hyrTZ5+C1wGpK3ydYjOguZM9zOaXYtka0yOB74qbrl
B3tXJkptPH1kRCPEU3peT4CVzGDiIKeohXpmYPM+JAMATLZ8X7iFzbuq7rUHMRnOMfP8PbdJydtC
KaseihS/SAfH/Wy3H11Fx2fLYZcfueQHqxaROofOJK4J4a7mT8nha4kk3OazX+zM/24a4iyutksW
e8e6MTHGNo4NubuZ2NwMX2LL+Kal3vTkju4vzrAN/3h6pS1kORcTCtMR3RJp0fSqR4t9IZzipWZu
cRWeeFbL2EbmSalnWXNkN4AzCru58HVEfrF2VbvqZHbibUpa0TrNIIf1VKWjAw8FGNNYdhQc4wJP
PWughrEzluos0xr6u3oVkC2INrpFRojp09qOQVnCBvMoX2XHV/Y+4RXRfGAv+zTOXv0tsSOX7CSC
kxybc1JpniNDwEQiZi4rMtJL1LLF94LgZlr+DRhM9enqNtk8EejpxjbBrTPfPEcSjunq7bvpYqNe
KYup9qkmdx0zfbBW2lYV2ubspE/VwLxhHB7KIe5+1Wb3oLNg+zB8BLp+ulWbylrP6lPDVo/7LPPg
KTWmXSjV+qmX2BujtO6NFTGase20BkRrdo9W4Z8m36Hli9Jfq/IEDBfMgbS7rHL7oPk5kL75MLXn
RNPi2z/WGlic8cYlFByDZXqlzu2I5iNUvXIqlkudgc/OjCKKU0g1s+GRN85b/97PzNucBM2BYdG0
d0wibjXG5jsfCeWvutezMxve8WSk+XsVLe5LQtLQ3hxyRInUDyGXG6VtZ4b+N2aucHdF4n/Dx4v8
q6U8ndPXLhuXo9ED1zVZbgOZ8c/VguLASPUry3xQ88PUv6hJcAoHjP3TNmG/c198UAKJR/GruXwI
dU5t6BkSHu9NX8sY8o1EogxGLdjnwgHF4BDhPuuXV8GH/BQb7p7QhuU1DnmrliKgaMF87jVsLvWy
TW4R5/npf56NEykCYy1JY32ss27EUzVgRr+mMWHFucugrdOFd5Mlete4wx+2vUdGiaTAYTU82JOH
pxKU37tuIr1p8ED8HAP/YKWJ9umV6QwRh29zMDNPHiqaqnkAzOIarn0ZsTJtUDo1j4OjO9tmrEhf
V2vlRbcxIkqlTm8wAYrDzDmpkUE8eW816r2tMNvhvDjuePcAyY29/8Mqmetx3dlREO4ymNnXuIVD
W2s48JoQhb1efCVp4aMbvQdfTD9V/zBU5FsX5SzlhBS9iCwkg7tlucrl95DP8Mj/e2wNLl8u0iqa
rW+QjNGnYf3ataLbphr6dQ25ulr84Y8ozqP3w8FWS2SJaV+ihimwZ5YO8E/XAjcDikItLwvu8ixc
rhjIX3wKrlWSAiXLQbPdi6MWw5yqg1rfRePYfLOpWVhKfNH9vL2qIxONUkqsmi/28ffAQ8ethvgZ
CJV9HSOGxWfErsTW7oTBh9l2ZjhwEGnf7CwE/C+GbfXXpauML+U8IBVHegw/ro5M0sPTyX60W4bW
pXCyTTbmmA6YP2PQYIjV5q98JZwz3uDuad6RMBMAbwBnneP2Z18aHIGFr9zGKIKrwJX60c6ZhUk7
wZrEbRWZnfg6Wov15A8WNI0qw77D/2atekmZI6WQX029HPxGXJCcXTU7CTHCu9/U8anGFpZMSWqa
4wLkGwMetM6woU+wbLM+9EQObmzbPWdzTRCFETAD/K+/yPHoDgeGSWpfVhjGrymonMMQ+g9KQZxU
8wdGD+85TvDmSriCmHv6j3he9/OwZhHZFP2XIYvkfDuRiFPYLKI1/hahiYBvHBXTe3VT3wtA6o+1
75U7D1v2m6m1L3EkfmepIyGS1GIUQz2Yh+Ino+Bh+lyKESTwn2IMD707eJzl1UMbkxDEhGcTdBk4
hsFoIMHLQ3UI3NfRrJ4dVYdBWCBGKZanPuyXpAwf2M4meAosjDKJlx1zWzv5r4uXaYDZp+7X1IxY
WnqDnW2VWRnIKO2LI4a3JDfDs98PwMCcFGa2qjPsjJ6aXiO80pHh30uNu3owhi5kCpwTHppFy6+a
/97dzr3xHA/Rr3mYHRLsaL+taC5+gj532oK4g4QNioEjAxhphADZL8pTa5m/ETMND//eVy8x934p
tQyYiJROqQc7W77Ola2tb4Vub23rnnyqaCxzEq3L/GBHPVPyUXOSIzAAVP9MPGOvAuJOwaFWbPF3
Yu8vReIzy1KVH1W9c7Mzh0EpZMao+rBIADvKedvoOj0oc1ty5Xg2goM4U3xitsZ8RiCGftPaXuBq
TSBTlMMPs8j42lRGdDLn+WPte9VNu7KtahdF83tles0PMh5V0WPUNvERywwDXTb1XQxcw+0AepEd
Yh74+vWrSf9f85amXnjouvLeLFN9dUvvikH9LAYgkIbGkAheAFs0oRG9OHLMY7ljxtE2ebUL6vgF
dX971+Xg3UazZWQMToQfWRwzJvkApfurz6Zv3DuwywSwddVFpzvJcjfIdYHCjAZO+WGhZWVo8vjo
pfY9ANyUBX861m9yq9O/BJBPUKTHJ8tPNRkyk75pTfKkx+2Era1DOqBr802Q2rlRFYcQaG9BxTGh
Gqh68YcVZ9Zt1ZZpt3EoTUPfuQHjJ3A56VafNeeYesV8Q4q1c+EmPKAg+UqniVg2kkGZNL8Ip7B1
nCC1NVvdpSweOueb3YyjPOaJlPB0xufKwaiPZv9Q6ZjYe4P0cA62VwTirMXqgimlxCr4WJ83tPcf
qEUx4ovHWYLocgFGFhyevydAZ3qtRLAu1jAqnFMCOs94z5MdVDtXKloq6CIoZRdbw3A9sxFxguhB
MDo8W03LvXX0jBO+8ui0yn0ZWp2GmVw9dYtKFrpAAyjrKYelCzM1y1+Gcnm2BhOjX46pLy3NR5Pp
+JVVMb4Uh0SxzHB/dImZ4KDjzqUWcWOom9fezq9ja+9XRdNYM8ERiTM9lEbr7kIXdWxNPIcq8JLW
3zbu1H8N8/xixrV3DMZ63qkCnf5zO1pY0Pl+/fKN6V6W1vKLsW/1o4usPz2Lt6vaYiDpsC715FYb
jWiwTZeMP4NBMm7M+rlhXH9XgsMQbDNyin56Sg2S3NUCYCoBExkIJne2BVs17qtTyDdQmV98jB8X
2ATQOyx3BM+dWodIPit1rmElGc/R2G6HwAtOk5Mnz6XLJEs2TSi73xQrqWV9UTplfgUv52z0LLEJ
dnLyc9La9SmvPWJ/WqJU1wENZca2MmwCcCq9OKhzf05RbOPhsSEERDoHUuru9A7vqZ8gHIgKYJmE
Vz/RiMT4s3VxUX4sVI7ozBIo8rbvHeEYxz9Eqi+o3sfuOIeCw98zh9+cCdC1K8RicVnuCw0S579D
AOkpspdlCXcVZp69TzLGKbEgxWNJmD9nZm+2g+cIbYa5z/i23sugrTeOYOTN9zQ968LqNyHitpOJ
vYidksTgjojLG4pnavOYrgLAkJLPVW7UXVch7IxmfugJH2N4ZL90tCB0iP3nMnMmbPUQ6XkL4f/I
t5WeRosZfKDcueUyADAmN+7mNjkbjImsLvnKCmFVuR7p9piJniqri3/MvfA3WMn6S1At99WZHhWf
gC7w05Jp9Fea3WbmY9GSRTh588XMCIGzlGBKG6fmVUstEzVeOzytaF01uzAQlbd4mY+WKAaG+kb+
ip37uSoNspda83Wwe4ohaZ0YgSynkmdDv6Jz5Vb8LuqlfFDPBjBV+0RDYxeXRvaslZa/4TdIfxX9
D7Nr4is3DwQVEsc+52F289qhxb4hFV3E43x10AvvE0uP1j+vVUbb9a/bBOH0EIUPjWA9kVb1CDgc
oYohJtSKVfqljHVwGRBvjEigKZHrCEWcRHNI8RmRRSQN+23M+jmpJ2/VQrILri6i7D/UZ2kYjQyD
Rvi48bj+TxF3ZzwPkm7oL+64SxF883XDCc19cbu+Z6NHbJGiPLpANBQgPj8zZg0Poq7jtzG3is0c
pr/JyEvexKAzfdYR7u+bKP5c2z8ifMM9/62TXWUG/iN2xCIacfSo7kpzb1hbQGyOxPJ4git9m+rN
se5J2+scE74jqatvQFeJVg+xIJZJeosHMsxMrLssU5r5SgzDI3qqhS0UOOy/ruqBiNalDqwL4wo8
xjbjfb/P/uqIMyM7dnK3GeFU2znEf23VuGydmUHnAgDCGtnEQzhoUbHp27QnaJAHLS3CGyK+kyu1
ZuqtJV1+AUUwkGZlj+p2xrY1fVKvckiy69oNlc+47jXrKGLxLCMwlNGjqdiGlvlccRlgHXQGpqlp
F+ovap2ku9FvK9aSUxtW7kNeRCaGL37RwhWvgYfY3BRf/cwKHpQ2liMheMzF+F7XuG0x+QabVc/G
9Mi5ddotDOtlFVT/HckHy3CtUEswo1zyn31tHFl95XdtCoebEM7LRLrKbxtKTtj/H2Fnshw3sm3Z
X7l2xwUr9M2zd2uA6FuSQVIUNYGpyUTf9/j6Wu7QLb16g6pBhjFCSpGMANyPn7P32sMbdzgyiXr4
hFxUHJYRQleUFgelmdgU+HR9fdTTl7myZ7K07KPcXuXDGCcoaipcn2n5fe60xpdlBIIjVJdST51w
lUlRqpphhydv1x03TYf2Tsod+AyZn1L6+VGsQRETTU75ID9ETaMHWKlaTV4cfuoh1gDOSI5C1qOJ
k0Bd+aBPHnb0pPwczRTmqpDWOIgo7hEGKAfR7FZRc6xOSQz3X4nj/VTQHZKGXSh15JzIo7ijJvWW
Hl2czud10kaLmLgYZNYlRKBVCBJ1Gd5hQPOcqgR6W2DJ5YNDvBUUc9qBQ9X9HQrSTxIlCglt87z3
BOmnXLqfkbG1SqvF2YF43wJovHPYC0GuudHOrekI5R04D5iJ/KCN51xji+y5rio4yodp/GNpl/f6
EKZt9r3s258MIarvS1Dde+8vqS0Zuzi7mHksQIOedk2ckPOM4mEiXgU+1VxsDTwql1DJrZvyLiUK
8kFKWgg8RdzqEH1XgtfdJnPovtCsx2pMzjeWMPZ2VNGvRFUu7BQzt3vpXcopi0m5Vq9kq5hf6iz8
OdrhkxG73VWljX2Kl+mXlJvL81pEXJqvo2U4SdFIa5Q2ppp+2Daw6qV+CcFCcEiAKvmxEyY/QoJm
kfQKiA2csTpDGmH129QmydJQluuYpMZzOKgLRpz8J0pF61KG+U26Opb8IRvIKWM9NfhgcZ0PrTjX
aQ67YmXkxdrH1AKSalKLnrjsD3hoZpAPCJfqVICiYu1tIf1sZbVvpJV6KA+08+dXXXfAocXOo8+H
Y1954UOrteA89lEODamMd4Y3N1xcRIDkI6e4cB6/I/YHM6PU36c0vCRjDVpBTOzL2dKIg6TCl0VT
QbfWR0XfIZ4iLmrVlemV+5BzGdPEeAMhiOGsVfkaau9r2C8ZXnChyGlxVhSpaV4rOiUHN6lxqshB
Sqh2F70b6PGCySAjKouPxVjbG1pGGnFlk3WeFvLIMDsAG8hZtuoZ4T0KOhEENCcvC0M2nN6tc2pF
0EbtYW735ZehCJrJB5NOTk48ka/myQ82Fno9xBY1AalCLA3KF9PsObqP9Bbl09jlHXaIUrRFLU7F
gHb8Kn9BhE6/smBOdgNqr9V6Zwq63NoRJbt62I4WMVeOOj8FgSl+oygJCEMGOiZri0wDTj3XaPug
kAnsYai0ICD1yNij4U13sh7tiEoNQBf5Hu31o7wcy4lmy/pdFqfRdi55uaJDnShp8KItSKBt2/6Z
kyHxEilLK6wb3pakPW83tOnC+26g96urpzkrscqYyzFG/HVsPbUE60fgVaijOPMGXITywUUXu371
5zVH/Gk6YsqoIElt//wB+KojOY2XbppLvAL2Y5TagTijDhBP5XoMFBNPT2azOGKdvwPtK1385Cz1
jWt8H4xCeWhwo/xCUxk2WvkzZCkQoDm1imJb1KoT/uNSZP4UiYoQI67fF3F+RaykCvwoQn3xVOOw
0LhJQze3nukoE7oDPXQT9qQp6Ev1k3J83Id5m35BKZcCRUyBDpS6wmALpPi8H4/23NS/UqFx0dDR
+Og395DirK+FDj9RTimdPm/2S4ZIpZpNFLVUFseo65b3DDftz6HraKUEHtZWjE5JpLWPZYgZKoNG
P+so4zeRzljdIwMBQ5aNIpLi6lZPZ9kpBE6tX8vc/iLbmUHb/ioDxxFpVEzPqiF4Ll22sqHhZGFO
jXPK55wQI/p3kRsCeVis6RkyZH1u4zTzFQMKPa2YlzTn7QV/c9I63WeoNnxaKsjsYG4GlLMA7uQK
QsFoXAO0Qi89PEW/6TuXgzRjULk0dSWjqiyNHn9mPNXIljMq6bQP7XS6WRGKn0FPV0GTSFB5UqGQ
mt3UI1v2psPSO++1q/SH1faHx/02IOB9Gs3qklVN8CofwOs8kB5Hd/lMgSUAbhIQUuclymsNbuW3
qtNOkt7XOsd5qbC+K5lXfeZ4bH7fiyXY0Ja4rpptKhzRPnLpKOQliX2nYQCZuKC4NIB52wxv37ep
BtnYEWqd987+v+EWmg4h5ioeA6vwLQHv9aYTBNya6vx7VcpJef2jZ5Bf0QmoS+9qWcSsqAnk+rCP
m9dWg7HXzIhymlqvXxMPK3LlKW+qa7qPHJak0MPVNRmOJiaatS2M4LPdD1SnWwLIBFG20w5LnByX
Vve+hQpYRI7bhV/pzQjwUzg6mzhe9k2NJoG4QuzVau1g5Fa1Y14UPSemoGCgXUQHr/emu0uDEvV3
TJ0lvGJLIaK2yMHKzLFb/Jh70TeaNjsUEYLbnNoYgZCwG9G6G9FaRLMPGrp6QspCTQncWAKPJ4cp
cN/i+EJpWhab+adZNfMjC6YHwTWvq5CtJw24qscHAAci0kZG1CQyP2waXS9KR+9q7c2nZkfKdGB1
FzUsvuiKS2fFcopNPqJ3c/LQ3EWcF19gI4eQyBRCWN0uJ0OL73eNnOa7NTfFQT5TPZUOTp7RgZXP
B4ITtz20zA09uvkq/9jEVm4JWfx8dRbHOsTMNpM8P1axeRyWExGR4KU1T3f3S9CkW1k2962yjQpr
D9obrpY+h9sIvOwp9Yh6mo0nZ2DswYk3qy89njd5OpbT7j8P8rUROgJo7uYhXy/FpKCtFuWst5y7
sp4RS+0O6a41mQT4UW9j6/egna7P82T8ObXp30FBWttaEfFTvtlOr5+j0m7ORV1HV5I9OM/0lYlD
3Ii3rdF/YbnTXy07/dbgP/NzbHNXKcg3DJT1yb+Jg1ZEF8teANgKS6xuub9KfSGhmyHGNgoMCLsU
iW9rcTpUXKVLYB9UOwf4jSv7bARGe88wh2yBEkXEM6k9GYuhtV2QtV7iPiN4NyULdW18hErDgV1P
bZ+t/GfvDZ9znaU7ywg8gLXdPSTK69VZYvcwqmQMEAJ8DjXN/iDI45SYuXEbwbH8MbKoClzpKX+M
IstjYaTHf9WdkSM+FFlTBAlWVhfDlCWMnp4CilTXkGNIXVFIGN0UGxszqwjpcp0PtkxlZQr+0ecg
Pmab6JccGYO4a5yetBUzhO9qO/UvaHCUP6ay6BsJLFr/TgfSEDNZtRtrkNgMFIwPw4nwWYTOvnMN
4ymrr1AffBjuCcUxyWqdPxhVf12/VGFS+topdDlxrQoA3c4DPlcx6VVxg8t5azAozpl2DIhYGoiO
oXh7z6WTI0NSPGh6xzaN7fWpLTJTYNni+Maqu3Py5DPr0EYeDEg8RwmNRNBKT13muFi18eoqs3Kd
oDU84D/8aKTxQaSaY2c4OdOwWUWo5CQsxPsiwmPMgPqJQLdqn6ichxitUqV0U7SRJjPdCPEMyS+T
Stn2hHvd5wH0OHhzIKZSXBx8WxtWTUOUCMyfp2AaAOiYYflA2lbe6Rme5LNFvJSEXG1hUF5Ka/gr
Yg/uTFp+4mRXOVXm19qk8+PYTCsrslDyIbKgbOHXINREPgQu1nFirKzdn9foSaekU+ANGVyr3PYI
xI4tPYLdeg6rQ6aKo4VUs9ZAT5XpN+noG+vM3rQO+O4CodCtyBccDUiK3wvEH4kdPU/a07qLohM5
pHo63ZepZ+pe59k9TQDO8zadtblz98Wy5GcLtd/JIPFZ+miRRZDPCGAe2olYm+dEiQ8EZDMpNT33
yTMQYEZeyIUp/KxFBn/EswLzbC4Wy7Ta0gQQetcoVJatlRIAx5XxywzIIpFXEdKfS9a39q4MJnJo
hWdYK0UGt531uJ1TZL+F7p11jQOa2Xgtma2puhN4VFpjGrok8VW5mNckr7RdVkHNoDetPyP+BUsI
rNGfmc1+xkX+nDvTQd5XZTzrKJGFuk4NOCkg82C7hAuTKOObYefqSxzSe+JSXrT0G4GUzjaabTD0
xi8pqEbEte9rTHiVERrw0QRhYTLH58TBciKB3J6HUTdRrlmL83m9R/kwel9W+gEx1Bd7Jgu7nnKS
s+nFDlYc/0imDhVouieX4ikEAnJY5flNhqmsGO+T23g3BvnlHVDtHfBn+azQ8N79+UoZOwT0JgSr
Vdbi6cxpvb4mBLwy1MNkky0qRV21jo53XaCyTGTQ25F1dXsHzqVn2OeZU9OzhS6NiYz1SLyye6Yl
3D0H0KxOGWud71DsSUWHA7zriN7G2RVlN63FHg1NMMKLFxPzohLRa1m/wMex44x98Nwb5ZuS1BYH
+nw+luryFbBBva8RapGgW4Q7N2BJUTQgFNIUFrQ5wjgPckqVF/swwxFPZt/dW5KPcIyVF4zN+SGq
1PluaNCGsRD8cLC9+gicuVhxauCXZDkbsDDP0bNap7/YqBAqWLP1BnJ93ND8zWBoK9bb6Bvf7bJ4
l0N5S3W7A2tlcOjqlpUSvvgxZ4q0Xzs8yNCZ3WTeEd7m9KnF5mtrV1VKrir6lDqmMYj+PS0W8pS0
SdlBOZwuQKvh+iztUx5+oxnTHOREwdNf8YtBR9M5d8j2rkNiTGcOTNWawbg11CvkuHJ7XnTkAPXv
o03ohH8Xbp4/lRj97FEj4BCDF55pc4xXk4jLLeo14T7vPevWgUZ4qUxokzCAv6zLSRyScCJsFPKi
HmtEAwyt6mPtElCIYtXgf4/GC7El+SYVGQYjxyuylOdHZSjMSsQEUmMyfu54DwmT4TTOECI7eHab
4ofxuks81sgbBodW+gKjiQsgOYzQHtGBEqsciUB7DlaRQh503zyHsfLpCsVNwWBs7yxhdUyTnJP1
uAwXeQSrf1RgyDaeWIlZd6xXJUW2ojWmR+5JTZbzojOvtPtmo2cYZtpy6TH7ZniO3W5sb4yaWyhF
Ba0D4ySfyJc5DWr7egDy54i+hxzZa5qC/BabsHwpNuqXacHgNJEeceoCKBG2dSkK2JN2hXJ2FArA
Pw86oDKf0Vt+ME0h54FacZItuxws2L6tR2MTEirhIw0jvyyogifKsv4adfmesbhGNqluba2AxFBV
NMBSkT/RgVNFuApKYFgIOSURa7+qjU0NEdTsflPteDyuuzW5PZhzgycrUiEdck7eyu9OTA5aA3lX
yRaRYqF6kxiDQifYp+5mDRZo+Vb29Rjy/pLYLH2hv40RTRJuNHsxKfdDIK4eEaOcMXBoDYZq/xtL
Y4KBwAGjY2a33oqSZVZeXLS2BFkYYSOxSfOGVTp7MSf3QbdCeRO1JSWpXwmGDXGiFf1UfndlmKon
+VW9IDwyx0OXas3q7ZEGnw5yB2zt+uuKfaUoTyj6q/mrnqIpo+WxBzGoPYcQLnz+z/lnhBFz7dPz
odRT9FotvbInCdPHGr4oBvcvM53XMBwop6cr5ofppQu1AGv1wjVfitBs4pDkW+a5ZN5JGAczaTId
4aLA+RzCwyS8oA6elhOrAuXSHOS+4E2cVYr3IWuV+1ptTLQXJ3wWQ0fQpxTjyQcNPv0eHhZumFa1
z72igQKY7eizbirEALX3W2Set1HzlGfqvAUt5+xoFZ/QDMPo64EfAAfIOLooBJ6Ilxwv7pk3iGGc
MhnDc5lzc6DAjU8gh6CP0GavIpKT6WPdZOc9soAfrJdXrNizABUX22VSbVJYoRjQqgKz4NHavpHq
LAK8KPKbs20Pf6+9ME0xvX12hVaj+iBP4bwGffKXVTS633WueccFad6NoCK2bSIWUZocHTP7kWpd
gu5zDDj6jz80yMCPgoiU0MeKMyORpX9c1GQxaPEC46ZEcK/1+JGki81Qht+GYEZo8K8M7zd/KhjY
XoBAbWT3lmBUqjGktQfJhJtt26M9V5T0YlmxwQfHCM2G4iBn5dRbQC3lHaNQN63/QirinoaaoY2L
R5mzi+4+awr4RanekfxbGI/vkejeq+SgrOyUvEEaOLmErDXD/FYbjiAkpi6pcPKcIDS682KgipJT
/Zm2/T1ZKN9GCMBl6T7J+YndIDmN7QQhhJipxM7wKDh8XbTO1Q+1Z+o+L8fbhHI93Sdk/G5yT3sz
aiu4dUafvxGuCHjcGx8DvDTcJszwpYxr4ZhFatDy3CYdxWWbT8dAnZN7mJoPuRzqLq4KuiTgbkSN
0ysqmaXk7W4DDug3UgN77rkXaj9nH1W2dslw6FzoEmBWke8eHqWjLmKUPA4NLBAaFNRKv7hKXflI
BhsRbcekvxy/Ty2B8Nwuz7JF3AIGxpUJgKZWdulklVgNmvocawN1NfEMBCQNoALd1nhMYTYi/Rpu
ToTTNzB1TNVjjoFlVZl65fREVIASas6zHiCc6Al1P8dJCS18yO6qA7+n0Y2FGfRUbhXlbwXhFzFw
1o91xeigJIlPPd13fRVeOW8e59AMT6PFIEymaJAqPqwKrlSoVHiHzTV+OVB+9sz235vGuSF77l9C
d1Hfa+9LQB/ptH7+RH0Hh7WtO4zZUa67GqDOC9HI0bZxHHsr114Z8D1U40U2gmx8q/4wfpZ6Fu29
2G7PixrCIQHXt1Fo+j8gH4FCyQtnK596E+nsjMxr3ssEgLX4LOWxES7JfMgpim7ZpsI/+4leOD5V
aHB2VmDkr+qygNHxdAI8LHcrBw0YgU8oqLEbVwXcJsjwG1s4s5vFnE6ScaYtKiCftHnrJxuqxsQQ
L3abj6XWjNtMFYQU9G6hAzlAUp58+VQ+KCbwvQQxhJ7N88kBd3WIanfeg+EFoVHPuV9WWvLL5jgY
zt34qZJ+xBTjqZiJkZ5EoTqIB8dOprNeDR+xKGCXIgquA/4N6/8YpqR/ynRiZpWIGuOqyF4YXnyX
7T5t6QS43bvSJLSPhTo6x5gx4b4oyf1uZpwlsbM8HKNinwFLIh1GduU8xRpn3MXjGCx766o5Ed0p
970upcdpz3A/u5pdAsqHH37SZ/Vs347UWOSvwPpDWfmRT+DKasjZez1GkE8oaGja5r2kn7Fv6VgL
JXO1iRvlWtIf/9X35esUeUDGqhj6v0nETa7DoYrxHMRBUd27KKSlZbj21dP14AEB80FyVP5TW8qP
eLvO8gmNwZFZfnpI519Q7hl3PbZnvxK5b4tqDRswOd+ScK63ckrvKtjnOyN8dC0XXqYt3zEVVtsp
cglqnTJ9u27JuhYHOzmZTAcSKvoYXZeYU3qzMT1Bj/Ubkng2tXDUkQ+enzr5NJw+jIgu8SzWpwwA
MhbYXjmEZjJiHmtO0vqb4vP169xb7spS7chA/sxLXKKkBX1bUD7HXfxQ++EJYI2OzI/Cw2ZsK0Ko
wlveMm0kcbvdy2CFwUhJJQ9zYFMe8H5mJdol6pPq6JjlZbBD/WTW+GAF9avOgDyRyqKfrXnxbds0
/k6T5kVqZOGEwLUsHO9UODYor0xXnzBmkzOHjTRlrT3KqJeiAXjeRYW6R16s+QaBqL4mtQMkt1eH
0gnJRKxqtvt52TXtYO/H2NjKOrk2aVCDLLdQL9EpA4f77kHb8G0lr5nu9FQmIRIsgFVwxUJrJisv
pfVv8bpFF9NutOZlbCHptFYCQQd89pasq+5kUKknaYo2JKcZXFq02j0lf/EMhdQuw2X0q0akNDpk
3elCWz0NA7Hv4ukcBCkBYBQ7tB6a5tQkZbm1YhuBvPvWxBldRA1NnkhuVXoX3UQVRAxMnOiHTaBH
FQAD7js65tItbBEltCnx/gsnqGEG5YMcULTzIYBLjRC2j4xi+qgG9I8QgoUfdkQlKRidYQt3tJjJ
zJpsMKVwY5Njalr4eSBGKpuh7DX2Kc7MVdydxNVfJilTn9nQ7pnSEFYXYoxPwtHbQ1Lu9rNS/Ro1
8x4MJB/B08AKFEC+9DWHbJjCwZSQDxOlVw+lrXlt2s7drrPGFbiIwypDzj0VZxA28950qocymjE/
0ZLQe466TTqT92HzA29NjCG7oZ4W7kJUIx6hstt1u3G0onp3m+BaWMyL7GyBSiGArZjNI99cUuUz
yst9spjOG3Ch6RRMiOB6k2tAc3VidhPRhkxem94xTvi3Dq3Q97pmAMqyNKJtrXI+oIFDPhSinluE
d/cchvlXiRuaCv5G4xRkoQpZSD1bdAMmFjKWoavaQBAZKDpWGnLmdOm+8DwSMm0V+d74HlimmLX1
9ROWk/xbCv5CjmgjM5n3kmSoMhADZoYs3/YqWvF6jLtEq/qNZ/PvA1V9x+rmL2SheAV0Mjmfbutm
OOeZKQ4wU3MuhyrZF/VCb7/MkfCik7aRez3Tzs6unLK+S+ISulHTt+OGWrQwRuIkxx9Rkh+WJXFv
DaCYy1ByCc3q2D/MGuYRNMDg2MbkVQ5ZGPjyLrOi0Nh0Vlz5aml/4Au0f1HKnRRl+c6kHrUFAeWn
pjbcXSEA0kqabq1muVWWSliQO+mnCJHypnbyvwZz0N8Rn2BXaZiIDiExcnaTUTwKgXpesMRjyP+2
KhmHnoMU2RFPbTfd1qEnGtF+F0zets2D6FzEc79BTLGXq2ee6T+cJbqXY2u9wVQrDh3A5q18mvQj
WFvwQ37nMn/xEpf3Q2BJ5MgT/2YI3NzkMGfFyUGfGCCWTWgCg4m6Cw1F0oFIdH0JjfxSjApSEvEs
rrqSX5iUStB1hq6KeEGBcXGD8W6XDsIvz3qdjVB9kba0VOG0GydL/lNB+j0A9CD5/SYjacHtLjdm
59jKuTXcrG/f5VftZC7P0cLaZTpz7ytFp2xi+2diLOHBtueKlCwxs58LEt5lIctMXUZXdSB8jsDb
CH9Dbb/T05Y0ZVOnkdI64y5MO+foacnyikD2YUTjdB/1DI9Kbp4dhuO3SnU1CiMxy5tw3B/XmGbm
G3Hpc7WieCM1b6tPEOUDLpVDRB9nTCLCpMSFi3yyosVGAKxiYUQQc5aiJRguHPr0gpYAp7duXR3V
ewoxtjyHyVIzYTNgdlvQReRVmpB1seMs/16TJ3DOMjTC5BC3N0c13rgnGZt04w8S/rRHFaH1Ry5r
E5cMBgC+Y8xnMDWq+g7ioN9J7QL8knBvdMW4jcvKvQXUzxCQhuTikK+VtAzC5b5QKcHZWoC+hiMm
aofAsU2RGc8GPPSvvXNRoxHuBDCVcxDXP3JBSRxRW1rDmbncAIXv7joj51xD17m6F2Xr0Kbdr5LF
pmnZGIfklLaQscUXoVoyNpnHZ+o4kwraJEGxd+7pBG+7q717iatwq0QTxXbFiO+C044BAwcCv5XU
IsWtaVku07bMyOyRLiToYx3gG/cKkFTEHuNVkhrBumHGIPt/ipbnZ9NWI99R1OVdazNCIZWb2j+5
9lCea7oc93JGeg8kY5Poxfguv0JxhkRmAkiUalp8HZvpZdXJKImaX4s8wmCjusmTohSHsDMG1tci
fRJzHnURJJ/Zset9hgloMyg5qspq21jF+NMtI4I/AsFCbyduOHd6SRbMS4ER2hvadOkhrufgFTjA
bh1VBijOh+GW1lr/yVKqHBjjZLB/3TurLKrusaiOkDcYW4bhSZawrUqjKGCvP8SzdwH7qzMxZExl
FDQGKRwVytoGh8BI2Lv0oU7ATalf9JUZBhX7ddA7oX/WnvWUAl7kwakQM9GpeEPHsR3AX9WTZNo7
8SuNw3Rnlpiq+q56Jcbb+Fuh98V/BRFqGQNmJTWfFVLGfd01q88qcrKdC7v4JJv8bD6QTCwIOE5H
KWpa9YtNxPA2l5MZloCJI2/4HNjhl0nQwaAkN5sGPOwIVubU2mQQKbWu+RUSKokwm0WEmGHaLdoB
fdvOTbCthgJ5e+881oqlBCynkBOSIkW+ue5nn/BPDs0cw6mkK7n0gBnYUGM/zjldOTgHX2fqSEq6
5TudIQtPEYkeoul6DTwn9lsln8+1sPyLmuCstvN3q7Jxz5FuIVsDY+e0T1nLgWdoTajzohJ2k7K4
wyjeQgSjF23F+kVxlgpBJmrshARG7sXltbPN5qlgJLYlCHfZ1QMdtLL6tCy0S7mumdu467Jnq33D
qAnWo25n3GAMJTy9eVcYux0aknBSd0ACPhRXZ1aDc0QKmq+bbsOVAWRcGjYKN2vXp8nySMg0eV7R
FUXo7fogQVjUartewO/FshANJUXs7H7Gs9siqtXGrTLkIXrv5kJnQrllRd89SgclnT2EV/wn6mFY
5l+0VNQMy4CYCq2mCVHwpV2Rn6fUCJ7Gpjm7xoZZU576CDzbvtO/13H9pRcErHoYL62lOa91UKFW
to/jXDGMF2P6TMsOAY7CTWsM9TV1m+rCxNTdE2+g7jpoPMgTpvYa9GO3GYQdVYMLDa5rq81F8qHZ
2heP8dPPfvKQcIAPLDLrGosuTige3JnERqXQt2WEhrZyW/OpifiuSxp+g0pkH9bVDrN9d6hHyAW0
ITJBYUweFAB536rHHH0CnnKau04eG+9mQPcDxfh1EPQ9p6LRKK88x/hYnOIlcLMa8rnoY2C2pKOe
VxAMhEMsbFTrHDvKPdXeaWM4zxI0MapYVNqcemhSmvZANxE5nRyTqznU66HYkNGSHlKhSUn+cnCK
76cBS/D6LeyYSK1pKWihikThoTD7Yxo0XyVgbKAhDI21mHbVaNSINAegZHaF9E0w6uo4UuEqGUf0
gc2LApt2p1TtjAaIcJiVV1VmyNTr7IK1vj+GDUASz2w+kKMjqcN4D3Kzp9NQj2xappkeW8v7Evb5
X9J2pukGyQxuadGA8mjxh4hII/1RB0QrOwoKdSZVPVBRdHCuRZpGUKXFLdPcD12xf0h1ZZO7+xr1
X40Y7lQzCaHVbHlPcp1ALdttUajlTFYK2sdoRlhLizfDJIk6qRlOi8Pjgjhj5SpmdljRb4MX1Sm4
L9CPSCvsOIrIuRxBUdN132H1kfxH2v2KO0J1wsgBC2tuTEwhxRFUPGhKtLG5F78EpuNnt7DVnO+O
wg7apw0yQDztvo4j1fCzkIVL1eHB1pExf2067WPhpysUjGjaHhfNcltb0Y7lhg8ukfw345x5uSsw
OeYPFbkphxlhSNVbZxMScXjTm5pJrtFf1Vg71Dh9OqSJesyYq/U2EdXiNH/VrMnw//mP//m//vPn
9B/hXyX0vjksi38UPSC/uOjaf/3TsP75j2p9+fTrX/9Epu26uuU5lung3NFMzeDPf35/xEXI39b+
R6bUsxZReW89Fk3R08Vhib1DN+ej3MvVbPlF1q55IjHmbBUBOW6xshx6NPGIrqbBd8yguMdW8mM9
WcQtHmaXuIttXZIHPwLtoNb1PBIp5C88QRkcc4wthHEbW6mVzB1cc4P7xQtR980kr6MA/jeug+Ws
eQ6A8szb/88vbrj/7Te3dFPXbOZ3puriBXG9//s3b7UZGkbH8Ryaw0GKbC1NSPbVkuA+8ZEo5rAz
4Kz4wwz5qzGHF3k0jmrColQCPTcczmN0l0H3UqZ5vEudr6Qix5uyN4vDZJbLfhzM+dZ6d3lSHyL8
r1UscOWJDTMlIe9G7BB6XPxV1wk1Tc1pzuqHz9+lmjjMMqfAo1RjnXYbeKaObpr7Kp2HJwQ5j9gk
+HX9y0ZCFrY0whPOMt4xXx7IXkYta9YQ4YQEAF750DjVEWRBtw2m6mfXYppePxS7wjLEyKn18XsP
x9RarkaWHzWUAUgJB+StCf2nEgbMUwHi/8V8ofm3WjDGfCy/kiRe4chpjd8NLC3M7Y0eGsFDCe2/
27HOf5IAwdGd8QfGrzkujfcq0bK9YXK6zTNE3zKaOY0RyReTvmvz0L5OnntVOcVcaWrekiaJX51i
SndZggAgKu+zNXs7ws8sxhhIqiXoqlDzFwckHbtIecQffpELRlUIxZ3pIipnTVTTrtuuZSNNXdym
Q7gbRBkT6YhWFa7UsLXjTdhVEQmS6obZpMalzrYF9DDdlDBa95rWWghn8F1kfF+QrTNwXXcozqA7
MbYxndnS99Of5QNENj8HfnH/81LEzN93aXYduy4y1r/mJtOwN2vs7PCXLVLch7+kUMStTbg8UyEy
UwayxxlxOm4UEarIdI2OzaUpjeCN8qPFZ+n1/BPzVomX+FVDWbFBc9WfTNJexMoZ0Sk7RaSz+HIC
0XWl9RKv3jjpX9NdT/s9tmSbTTEthHcE2qbfia3FNXRU8s1s7KbMbY7eRIKH3i4mRj7V3HFC8s7U
JT3NdvCBSkqvO0Hc5xoj4UkzGv5mTLW3NHaepyqzj8BL4KCODdtqGf8FYW+6qTM72wKOTivgJEm1
PrZnoi1R/13ayfm7CC1KbEaUOyndxLfSHgczudLViy+L+U1aP+TAYu7m7zKsnAl3f2jKIeBt4sGY
m/So88lo1viioqQ59V3Aj5x0zqGIM+DHNHwbHzyocCzo4Q8lmd4XY46Bf7k+PJT5k8PVTSlIkwzL
xcYxyXhEfl/5oOOar5Yy/C2FHwdQ7UQgn2C90lGIq/xOr4V2VlZhWiSX4pMYS2jGIXCocFBCJtwo
ZQgWivz0ve4omO1BRUrl6EtxMXTlIDVGDiY+WaLqpmecqMTOa36jVcCSTPuCgrOtz6E+VdfWC8JT
pLSQ3Gw8VrGevYvfiFiM4TXwwu9ypt0kw02JyOrlnf0B8t3eV0KArXgzrlXL8w5y/IMmtd/XGbeS
NWIVMKfklufGci0yanpu2ui8amc7I7PX3i5MDtX/3ZG0uhbEFjWIk1bOuSOYdDDN6IPpjAsED4DT
XOVva4U0WcjYLIbZmtrM55b8siP989gnVKs/raRwAbJz5MCv7eAZRHj/gVASIqKZDMNwf/9bX1ZZ
P2JumDStiJMLCaWRCXjUIOPVWALQvsX4BXjAtFOXB+CGeiMVQ7pi/NYOOYOH1NAkc1FVv2qtOFYl
oFAY6j1IjZ9fh4K8CiVv2iMSg+Ly/96jNFXsvv91d7Z0z/Mcx/AM16M964o97L/szt1MwCkTznlX
Oml3kVJRKRqVOlK1jZedZikCqyFGGZ4BaphtpcDJJjRVkl4W5inn+0APrnYQhIfIbhG6kx0GSic2
nasNLzqNaOM0hZWcWrCjKElpSsTmW5ZDrJZjWsWzFoIOB9u3OJFtUxZnxuuBcU+BBe4k4AAkqXvR
1QXfeNB+pG559hLrKve9bO5eOdDfZ23A/EDCH3ya3oQmyh7fj0gtFizfjrUwBKTybjUW9L7uw70p
sS6znaFOmgRhikIi5HNcY0lmdIfbPo0NjLtZvsf5vpwqfuuN1Ii03vKQ+BnVAZWRJ0+V5mYvo12/
yEmQfGgmkj+z4KO2cfvJTFd0AyWiwKublyzpS2S/ayWaG9R8Ip06x/yrs4A5XoD9VJ2Uq9I5ytWm
gcQ4UCN02QkYGvR2/VD+N2HntRw30nTbJ0IEfAG37S27m6Qoc4OQhfceT38WCvpD83FOaG4QTXJG
EruBqqzMvdf2IkCBTRK/hgxmVroYna92Eh9TteFY1RxUMZmvYV6VbHvR8EyTfNjIV6SM7/5+Dznv
CzzLUA1btw3X0VRKPNX831tIOJVfpQpb2DJbqsMSjfIsIPK0B76G6I3kJQimkx5tgVNUj8ZBdTy6
7BGmE/T7PyTJKSWuFMYtk3M61BfkqtVavvdW0sdXmgcdT1+OkKqog01RlfE5jwz3m65W1MtC63bM
OJSNa6TtIVUichD7NL1ga1kHCE035ox16WFF3+xB3We93V20HHHCDPf6I+aRr5SpJ6eoLcRRQfp+
XPRTXfDJwpF2+73chOZ3O+XMMmcISwYyURkbltX4NprN0h4kDmq1lD9Euxv7NG77l65lglE1Z379
8KxRl+zHqNo6Ido2oJfeQ2BIOmYTWei6qNurcMHZz0EgaP6JVoMOeqiq5sgsLiVMxKju9TTuJjiy
G6w4FPQ4ZtdkVTQPMg6cfdMgzfr7p22//7RdQzdsg3LWFbaBQEJ992m7TWnFoncw0xwjR3RkLvxY
chZKSKZM9+BuUF3UzyCquu2Qmtl2CJXDUkSaVrXx8LDcDXuYe4PjvdOt4mQ6tbs1VFSKo9e+pFoG
og/l463px6Mb9wx1VBMJ4SzWTuPm1reJd5ThHHqHjkIGEfct73A1z+pzKdAsRpXW1Fy1zRe9IZsR
BaMGzDr6LB9Fv8zyi2aaH7sIA4tREa7WVYPgZMulrnJnj/4VzpMG7FFvgJeUiCApG6KtR8zimqb7
9JRMw/QUItWyMRlA0SqfKwcc+gL1Tlq9vcKJNp7Qpno7ZGrVfxytNG0+Qfxz9Uaeqbnzwu0K3RWa
Zf/vh1ESe63GBL8TJjD2pLFjatV0wYLSJOs0Kt46xQOLYRongfd3s8Abol6FCjc7sOWRBIcv2agl
ga2p0T8qKWuMXGR8PC+0or8YEtHi4Bu/4Ote2a33XHRDckhBizYru45oOtJJlEKiLDGHNXKxeOdk
XX0YsN+vHIlzGzVidyfbUw/6GCh0hKxxH3WucZeXviA2yPN1zjtEBMsdwaioNNKkdPaJMb3ag0hv
0jBQ98MrSJh05xjVbxIG2TsDjAKeQ9ktUH086tlUpTsRkz0o7Dbe1O2AedPt871rhB60MO91GSgo
cfdaofPA8+ITHDu37MwuYX4udSxZz0yQDorByR88dNvBipGcX+b81u8brbKbH/AacQDTH1pyHpL5
y1gzboKO1TFI7PpDpasbWVnVmt8crSZZLYdZSnpmg6qiY4JxxlMRJ3eAZ+qRozYZJvNj1KHM28gd
UBMttTVdtjUJERz0NPBKQWddGZu8yXOHzPq15vba4vYlwNc4diY7pTQQ1l6m7jUv+BaK5GM7jXgd
Zh5KZHz8+xIh/rVEmI6h6o5mqapwUFTp/3tXQjd3aBlhgk4TDaRnUdMBnboPSGnxjsFvA/GD1VQf
wr0661GjCp5hJ0iEQRptzDLTwMGQqNjeSkzaule06DYhzrh6lcl0OW5OKV2Xk3wlLyb+r33XRikS
LfREvjfhjp0vhe3+fhXaNP7UeNJe/QjAe3CMElFcrIZYAb9zwWoPaXnX0rY92iIwD32HIAFJs4PD
Ev5i7SAvkzdXowZXsNX0UkEk7BrdrVFgB2/WrCSVdQFWwJbSwO/qOQnQ4a7JBv+UgmebxERurxt+
RVE25nunqsrfTUQE6bN5YIqY40Oi5gFWdyrD2HVSR+521HOw2rDe8DmO2Avb8UHZ655CLy7+Y0Gx
zPcLiqWpMNAxJRkc9G3TfteycAJ7yCxGdqSG17Qf5yo1LBV1K4YmWAe2VV79iuAKBs6gd/XPdgbo
LI1rD+SUs2HqzNkE0clT50B7RlYSbZZGk5c39qqvMdcqQ2MdO9KfVe4ChgOu93NZaiIlU18Q6cfc
9qb24uchmMSxNQ6TmuP+y917aqYXqnn93iNrU/ogW5UV0bYlG2YeNjhSAx/9qVbXm86L4R7MvSYT
/NfJNwp8WvPATvODs6pM3l3WjfNXZo14X5+OeAzju0Uj88yC+PxnadIK8SOaLRqRMDk7aqP6WR50
mSXeW1pf1yHv7L0sLAcjmjby15fviLwEpMilYeAziCBUAKvK9KW1PzFJo6to47iX77A2v80Ki+Wp
r5wzLddPJXPMh10k1T5PE+vgonl4mfAm5MGdN1t9lheorcPaY/fad3mpPTOfXKttFd4Sd3zg5dHP
g9OSUzfWRFkxfbAoa3PvDh7+W1swT4erBscsNyjDUnU8xZn16llW/uI6SfFimF2GOyDxz/J7jM/C
E/PSiSxMftpCRoSQjCZeyaM3hv8VZj+CSE9qATJpcSOEJVRcRVM++z7y0z99kaWpowUaVHJa3PQd
K6a2VXmTZY49FSduriep4uvKsL0ZiEJUl6AyQShPTNL1EV8BiuqpVO6ypbDM+6jRkIHSaN/0hhXe
W3zAB3fKbz1mxjW9xIeUk4IQ7W5SvxCmNimgI74aRyiMqwIjuLth8PsSe9qpLKfwYo2zTSmKhwOJ
EoA+8gEPo6Evyhgwfy0Mayc/yJtrcoKvlaJc+yh1n1nZInwTsNRmuVPdWlAX3M5aFa3RnpXBn+FE
SHfJWknvivYmF8KGOLf13APbUqXYnHMsC83C/72S32uYtOzgSHxcflgDeyb8fKOS7IulgLkFAdLt
URkHPp9JM58T67sc3KlelSCjiL4ngevR5I4QU/HUFvY3B00nlU/o3wJ77q/1ddSdLCr63VT30cai
nN6NNWGKikZWSgOeHrhfOAeGc+yTTuPR+FjQvO7Lt3zq8PXxQN4jx3+JokCsgpgKhOloYmrIeqwf
omjEkfMEuFFsZCETzZ3Vpe0ppbbmz5wtZ6jMvxYFU5doxm3L/Bmh9j85QORMz4tDC3rytU7UrRMU
xiNM8ns0Z1ALryR2yBHTZhZ7PFUEJz15/nhy7d5ErGzxrfn7pplYOzbR6NzYvXVopgzrPt6R3qr1
ezMMtEBxDW4Ki5y1eEYi9yVNY7Ui8yAHav0bKVsXdBul1n3sOEl2GmDOpLas18JNCOZgVtA2lbso
sQLdbTdCdA85PjFEl240D7tMFKvRKSZbbKXOomr5isgh/aRnPMrAeEhMx9rX4cGLaJxOk6Lvq6qK
t5M6AS3IXTGuqzTxPzi+8ijy71LK9oezpBf6dGoZXfwxfYCf0XQG8TIiwguA/aui3pGsfRvMIv0x
v8i9AumazJKNSIXYlJnXboccVdLQtBhnrfxhzLiAzGT71jK8DX3ueI8K7c6jKQAl8v9UoapfvLCf
zsy0yp1P+hEqCaJKxzQcWTUr/RLPp4dJqAu1ILRJ0nYi61n2bybR0ZxyiCUx1XQ69W5vH+d/moff
di0jKv9cAguira0U1U5+r4u1PUqpizEY9cG2Af8RADp+gmM204nr6FZppf2i28OxK0XxNNqDt27t
FgDY596AY9UlYYwfyipPblVqe1TO3t1yvkXhZ5zf9N3LqX1bXtmwO8Y4fTWtyduOZdTs3Kqpjw2W
urWsFOSlFdO+AFylJ3W24NA4U9W/vVjFHH4qZmyYNSUGtirDvlsW79I8tneDqdrTFiQArMuKYwMw
kjMzxqbEFvFdEEeOYCk1n5jB470L/R26Fv0Ws+BulQZDnWoXj6jvzGdMIOqopTw6irlJq4KGBDkC
UBl+p5UR04FESdIzgO6xa1O0PjGvPBBvSk/UYSJeC2tEjxpMm3IgzC7v4pc8Uog8sgQsx5Cu2MoD
JcZKWuXw6zC+0TgXH0qj9S+Qz+h0c9jeMrNyd9h8i2NVz8bm0Op32VBSCcx3P4ePlyW/HqKKcWoy
bd9MlfmQKU+OX4XHkP7Qycz7V2lE1GnznJca3m2VdhsFI4FuRWdu09bRKI6ZQdJQDQ4kCD1kRJpV
Wlfh+a9/kh9hGTxGv+4u+nxHd12brjGOdrvK7bdB1PfPS41utQN/jB6Jq+za9WVD2EMI3lnYw21x
I4CNsHZAOSEO598WTb+tFvZvMwF2hvh3Fq2Udi98n9RU3VMzC/U03yl2mIL7VbEQHTlcKApU0NJ0
znJwXrTlr+CrqZXK7+Y5WX4emy+dhrDQXiDJ5yd5BrXUrnoYPpp5J8w2UZbl13ysrHUeu9VBZEG3
SQu3uqApi5jOAo/w0xFJ+TdlMvyrvMzCI6lYKwLElrKmNTVYqZ5JRm0bfwnd0P8cNr1gWyR9Vmiq
fYjcOHsYYfVJASL8bBMmf0YplrKXhep/TNX0f1WoBk0moTqqbhmO6drvuk2ub3tEg9rcbSNaWk6V
sVlY7Rab10s3wpmlNxBfwyEjrEpr3ZvTRL9SxTMuS4YbqYgbr4DuVlKWrHhun7IpyM9q14Zk1upF
c21UiKdOZW9FiObTKL6mWqB8wpB31XSlX6GgJdDGcs0tOWpf/n5w0ufj+j+P85ahmTZKHg71GrND
/V0zVvBQBXEpMD/OrL9eTNYB5+BwHQOEGhtSW8qfU/hsm7n5yzLTt4HtL4iKxdrCKKS/WM5wNwzC
QEfl2ZwdczBUD3YZ97fIFsOpsadvkvtZJXG/5QCCgsY3sv84RTji3a8xA2HpCTJwci26E867FpGp
B1mF3yPY6Wab7xc0DJ1Pm67rNJLTVW8cR8XrMKYJg4cUbB/vPRz9vVsAIESul5xmTQ3a2MmmciDU
FHHyui/j4lkbSvc18sQnjHjeVf4sC8YnLx73iaod3XBqvtQRDI2xzNPzIFo0JQ1WHlkhtAQWklgC
y2OqeDZnKFE/hMQcdQLl7iy1iJS6Xnu1o26HGA/7KS9N+6XV04szdsEJjxn8Een+CGwvgL9QzDFF
iNXlhjqqeLKh6z6cTG3Pv4fRJraHldmR5RNNDF9BrutkqTHtdjUlXVuFdfa0sDtmUUQWq6eyn9in
fip+aL3png0nx3rCGd0K8U/dyZIKD3quntl01J3Fpvm5ZUdGm1QzCvyQvsgFASVndx8tRpAR4AXw
ndYLNNNsX5ikjhEB+OvvN63Q/vVpW0LVVEHgMjNu8337N7YG1KG9Eu2W9pJIYvUWDSlmpgGSZ935
OTPg/7t4eDf03PtaaL13sTr0zFrtUdWgydikWiQ+mSylKOQJ+yQ0dQTsrCJAx66kKkp97pF9sNXw
8XSRTUgm9rxDMYcA6bYTHTKRkMg6k0d63tPTWFXsc4F75dQ/HCZHebLqon7I7lKpEcAGxuSoByYy
9EIfxMZLebz9MBZHvXDW6NcOpurnty7ueiJx62kPpJeZtl5N2OpszpEhQIwq2bjzF1HruPjUCsKm
0+rqJ7F7kdtaD7Nu5XnEZ4teRGjJxWXphELfMXeqisNR6Pp3fSREcCQ2D5GbZxo4INL46e+fk/le
jTD3CS0HaJgtDJVP7F1XJpyCiZ0pbdAgTsrVD5LhwSL4QVooHYtU82kXRAH1SqHFH1XTBfdldA87
S56XpqCens0Ok3fTzqx2PTynRpmsS736/CfVz+0K5+wa1aadx7lJaL5is0MCBGhPcqsxnIUngxmX
oTIlXTq1/cx9lzINne7HtVSoLublj8Kuy5voY9P6W9EU00e38q5lErxQoQYvgzdrQQsa1Ie+SLWd
YjI2/Ps7pv97r2Hzmu9qW7VpiZjGvND9YziW5U6miDwDIBGb3yX80WY/2diwhHd+oVrUbBywGY1F
9wh+omwqjGBzVsuZNG/moOF5hzdE6Rz4Wy5/hARxmJv7dO4UWplqgKBC8aepr/IkiQmBKG/h7jJR
Wo+uCZtnkIAhdpGZPcD+Yazd2TkN38zaRq71UcuB2Bp4//dlhHCbAEMSb+tiXSCRebYJsiHw1gku
eUVbKx2j6Sp8e9WkHFPgTfRw1stxJ03DkBSfQSG7GFndR1frxockrSx4t7OIUxScSOK4pFE3Syab
OAivgKsZlE3rEhvXZaL1+uxN9lM0T9JwB30PlB5QStHj9Jj/6ciRkT2O5nYpOGUnZajLAhnuL8it
7ts04B5flk6FQhvjdFudxt4KTixru4JzkdRR1jY6GmYj5Jk16dsykRmT2jzIEXwxz+EFA/ddbRX6
wSx0lVTR6IaiV30Ap75L0HWVFE9CDMIEyx8yo5yVZiPy5jNtnOdwCIdnokQOUiUuL2VKD0+q0Oc/
S/4RSqiAt7VRGMRVRtOr+GGjSduyxYinxScd4Xjdq+aEd60T6lUFXL9qbGZ85EChh61IVZX4LhXs
0mBBTxiRfaWIsvdSytYGMAozLT01MQHOS9JLzkio1EnchbmVcJLUg5sydvlZC9/kYk8j3NgukSfB
ODmkPBIhKcV5iWNtYk2wFc05zEkb08doU2vbzDRR2yxJmprGHmfY0IdzgOleHt61CQF6r6/LpmtR
sMyua3XU7wX9nl0cesV+Wfdjy39dZgLcQ7jVdVTb+Lrqm0CjR3DCU4WshT4Qsi/Z6THt2fLglm8W
Pjo5cs4qxBKh0j+W56hHJx5GPUxBBPc4IYTYGVPlrRHLC0aAxnRaVlJ5E/kQbvftQuYj/hVpvYOz
B+CU1BQaeA/2EzPuJOtw/hWMsoUNb17Bx3ugqq52eoaNzKBe3nJeabZSms+0E0lSTLiBgcenGWER
zMrij11BVLCUbhqj9tYyen2SVSHpVm8xxhb+rXNMYqY12VpOyOVFnfkjCGnz/d9XKfN9tUXLVtBv
dyi6nHmK/25dN/V2DCpz8DZ2qjUbgBv5DslvtDQ8lQxemPxSvqlCL5/ahJWXceJFGXoIZUP51XNI
S1/J7w28O3M6sQEdeYpDDgqonBGzrkh1AIXY+fBbmmoC36kk4LvmL+2pJ6+zKZWNb38rswSGjoc3
OxfMZP3xSztM5zSujNtYBqC0qwY2LLGpRdywKhKpXdW9uwZ1oWY7byTyQBGpzn5LdiTNISxlnCmf
PPSP27+/bdr/p0pF+cCSymGCmB/7/X7oGF2DHsMudsuwJOJ32QXqd6PAruDChdxi/nm4cxipXPn9
Ae6p0NAEcFqjjBgLh0jiSqg7ROjtGjexvpXFulOS4Cl9MMT2xju5/pcO+UvL31MqhK4GonWo4tDj
u4rHES1yH1JaJx+YER1bTvBSk7vFk1rr47VolAPzjFXVpis1pLQqh7AkqfT/xpv/AOl59aEWYMNr
1iyoRjZqLd0cmJbPes8iIfCcp8leql0Vf/pTpn91gBbsgMsM21FAM4hbks065De0Bd1pxxBH3yyT
AIGBOJ9C85wW4Sasn5dtzlc4cWWOaO+IuwDwWGyARJMCRZo/7UHM+cjJMGzaYZ77L9NasmoXIJBe
bsrYj6+SKtVO1UGKKnIogPelG2hNesrbyeIcwHI2w2odKzUkfld19kKmR0EMQkzRq+HKJrtgLY/U
cuobWulVo3eT4ot7eAoFYBibH0st3dtajEde23kQyImZxXabk77u9bWyH7KZi9HP8QNFrf1c9hYi
PIrKxnYBPTDosVb0LYEaqyqKq73BAubxUIRr2dKsZpHeqHjLrwdmYDjOxAuiWUoyCn8BW+EJGnUV
hyBOYnR2xlqO7MCK13ToJ+1ggbZa+5mxFAuKUmB5Qpi7cvwxXAdu6Ww28qaSF1lQSLlEL4puu4ye
Be3/U0EHQXVCDOwWSqu6esrp3EsLrObixS3xdx/SNNoMfiSeZCuTiSJJN2DfduGxPCwRDOTLhjsa
eF95Npt1Hw7puor69OjLZnOpfA2gGu2kCJKe1LAxEhTMbkqu0kAzY+1jpN2OZJH6gAsvlmbqe22q
4XL8l9rWeX8McS3ES+ibHJQwLInmu76AXaRuE7B4rR0S3F6KFEmvXgfZrZ0i5RwJ7ZuSjMoO7Sr4
3xaXwJRPZzMcw8PQiU+V0RRnMYr8TAuA+aox6IeynqHeEZPaKavvLlJqJrQkv831nOU31bZxbnbp
pLeiNJjTJBANci8ITwOH1UMzKOkVhkTH7RKyhZXxPRgxImDZSjlDNKse9tsXvJlEi/j+gfSD8pw7
szBRJJCVvfyUCHGYDC3EJ9Xrrzp08LXiJAejyYuH7cUvyZC2W7NrAsoXu7/qg3XM8s782vfZl6wf
m5tIC1xtadozGQhta03pEZ27IrfXTk6ijuZlxmq20J1z1f1G2A1skihWtkgNHHr5nv9UINhHnMkr
fQwJlLLUdi2Rq3rp3Uezq05T53abqBvJUe8RxqTly98XaetfZxZLo+42VZ0dDmWR/a4hYtT0uCMy
LdehPgnGffMiNpoJzIvehLKEME+3S/PjODWEmGkm5Pag7s6W0lgvcT5Sq2rhvTcCrIoJAfbw2mim
NyQoRQk5wZXVKm9BR5IZyCXMYoGjvDHa/Ow443CTP6z9ExVY9BaZE/DYYPIOgcKjEweE5rmzxdgY
1kmgfkrSn9Iw3jYzp61u1dmhHq1c14abQcI6TEcSyXIzGIEVK8W5zw0yOgQNWdMdxCcr1c4ILPhP
DZACxgEcvPOUG8hSmOYYX7IOZ/8QtT9zMb0W5B/9VwXxvqXmIlDXhMoMhGm9arxXkTidNrhJBia5
75vv+Bu8F5Ox6NGzBD1nxr8vfmM0L6nYDFASqzXD8QH9Ht5uDk5zaKDn7E1Hxd6f1/UDpnD1wKwN
FVoXxypP0+cqD7WdDQAWs/jkLNkNMmvNRMi6ktoGsGhI0RkUFppVf9Rqey+74IRVpgeX0d06hpGD
tClzTlaRZYecdjT2UXM6OZFvY4InE6TDVTqf8O0BPYerZMORoOp5eUf3AYDSmzhGGj/iKjTuf79N
jbmh9c++3WxxEDZvo61zwzrvSwnuMoOxDjbvyK5+SlODFekvae5MlzIhyKOy1GYvCq8/W9UrUulG
i5OdbbBw5jbOji5WpzNKhjn9i7mbHgzJI/XLfhv1/o4Umf7ShsEhC/C9u1ponwRgLaySsXjrwuFh
epj3C3+vg7UJNgaM1/+6P97/ehatVpMnECGuJXAyv1ta42Fs87Aj7jXxbNIhOrd8WL7Rr9wS0mTs
tseBjtt2KEndkMPGEGDGqPfRGRVOfTGvfeF/7GHefasn75OwonKH9rZBC+p9crQ+W5MrxckDFBRD
0SZB9gxua4V7HaNkS/Cz3uKXKNrCQ1rb8pzqYbNSveElmMkC05g8GwEVh2K2n5TOaU49eMBVUtne
xXf96iSc/PH3j1u2mP/5cQuha+rsajENC0m68U515aQVpzzG29ul/1C240nypTrzAy464CtlZp/q
yHPWXtMWH/okD9ZMGMTHTM1uLtTxpCi1czRf2qjRmNA9p/qkEOAUGR+QwdnrKF2OIFE8ijPixZZc
FXt01/5lYJB6Vp2OsXQX8LbRyCemTJ0To2fJkF+J8HeLsvX1egnOVQrqfmxFTryGzJNs0ZMyv01G
/SDPLfVg34BTu5uiQM5SO6P9NEK0dzaRByW/UecYi4h3WP7ESzEz+C6wbzOc3pqOMYuToTPBU2rg
WlDqn9LsJE+Y8pWRQzHVE0GSkNN++/snsQjc3n8UBpogh7vSMTV1rgr+0aExwt7JVd30tnHv6Cs3
7wJADlZAYB4X8lVvWWbrR/n9gIS/pySumWD5TLIZiEDzxlJ8HME+ng3Liw8S04q15Bd+JTAs/gAR
W8VaLuv6anRp1tkxfdUsiX2Ka1/djnCQPDBxKzsFyiYnerX5hUBZIFgMxRmdphqHrDyoTlURWTs1
7X91jZqeHQ4NT4bPnerGCcokIruCrnLe9AB0DmHBrTamG9/qXRTJylnO1CfUEo41iifwjdvaA9cd
K4ZzpKeu7Jf+DA1RREKfuqpFtqZ5HkO2Ij+ZNKiDLjm4Tdtph8y2NxMMd7X70Vn9eHEBnRht0gEt
obJcJl5p8zmDKrQhgWo+NVj2T/lD4nX7BWktZ4jRkKVHuXq36RhfOgtcnWs3xE6HcbeWXbosTlHC
KcOTqenMhAIk90svxU5tkoa8HE4Z48fM1OydN+MwaoSt26zwfA1xOQIDBKzuVmu8Gi6vOa2DmphE
J9E5wBgkikp3wpQWSI8KuwUywcAnRRSNE2zchihSbsEI3qTElkTQad5vtbzf1bXaL1mhgEoqch9n
nonrdAe30CLQQ/iws47RF5rBfVf1CPJslDmYW4rPCYXwRdr8FdePV5RZLXrlsFqhbNM+Le2IetId
4GnjsE1BQ95GIfpTVNY6nFJOw/qAw0EGi9ajeMbHkhxNZTDZMGPoMGGtfE/yYQ2SFh7O3CsISs06
E9He71hxfyzKGhU5zH+chnXZyvyfB8mxHVOwoOmqI1i+3q1pbZdA6cqbcRd4HSB5yAIpltE1Xdbg
mAXGJ0af9tEjmBh/IkZHhdS6DIrAIqTCc7zTLCc9WvMm3DAcvXYGD1qFnuyr/stL442Lr+wXGINr
BTj6y8Qtupq6+Gzlc6KTyMDwaUxxg06YF0mFggRJoSV6a79AomgSAolFGCfB+UDC+tNyrzpDMBxG
eRwroMCu48pyd0zHon0eJslGlhEt3vzjImqoAwd8PClmu7wFZJbW2M4839eeraLBjqpl6lkzhHkG
Zo+JuAnOKGU56TmxjQrJ2CDxVFClHNs6rO8a1nXRqN0eFWy5K2algdkDskvi5g65iK1xQjc2i1jU
wYoPtqW+2lPavaLsjyB/T8axie32tWyxqEVq1j4FeYi6gwhrG60TCvZ2L9NNlY4GGCgAcyefti5G
0PXnlKtm1iKXUkiDOlWzDlbtCv801/b3oqKRnBZmhhsZ/ZI+jc6d08W2SE3S1WdbKsULEVvzK1o4
hFAGYmQjwoq0PBgNMsTFVZtU9YpOKvqYAVW90OIXJFHRypnMX66vlXurV5M1voocYrf4yAxFwZVY
6XeRM53Xh2QTuJl99cKv9RQUrxnD1VYMdP7j/mc98569ImrWY0b4uBz+dT4TrLbKSdTrAH3JdBw5
owsLxEjLZ2936OTDPnF23eASeDeP8FQXHPPyb7fsqLi0XnvXFIZCEmBqRtkdIdklCrV01Wb4tpdj
bh0bzqE0M966GrwjZTe5VdG06wx6UPLd0frI3GAaLlc1BDKiQ3N2e9nUNtFFr8lCy449AGhMbA0B
wlMb/YhYPJnnbSGur5ADgQBkk4hWnfDNA6cmcVr6J5zkCHoxbHKozOKbXhTZClpK6kI0Sv1Cv8hp
/GAzgneI+ZDtXCAA1aYrR6jOc3c315oOUm94VMDKhX57lXQStnTlSnxXbZMYI/11STiaF7i116jp
8I/Oo0krrJAjq3tzDHhqI3CRWqI3aLPb/MxS+vtS2uDFV5NDlgN7qbfjLq7hJ6NdK2uiWSLcSZ7s
Y9dG8FDRUHCYDo8pXdmzBUtkU9rD87LsmYN+m3IzOUllfBrk5uXvNcG/51zkrzKRtCg6OM1o7wUC
kUPytu2kxnqRJNaEfv5xNMlXS7d55D+JlHZc6Q3ZzLMdV27z8mIQCr0SWM63MgWtt2MiKBWKt97x
rxOJiCuLxG8Ipf7Oo6f0xBZpnJabzpiaZ9kIIh54k9amuFKz3zSPrlkDImeVuYTCBlR70jwYd3b8
pnrE0DpFT0SqEz80enufeQyJzCCJYk1cvFjnNPEera036GwR0cxfjbaW3v7+1qExeHeQsTTNtpgO
Wqow2XPfn7eVgGxDqpZgm9YY46TVPSFn9hjY+r1ti588ISnzoSI9pAYUIxw502YCcnSuYQ0ccYNU
RCsg3HUK+xoaBLzgvOmM1QAs8WmaL2dVC8Xy0kwnMurkXmhF1tsQhN5et5BslaIzPgbZcNAh1Kmp
j9l48Mu7B4tmlc/UpVR/TCMuoThCXl5GaEP1HmiAkRYFqHc8jIZVtwStY5ux2xLYF3mEgLF10pWm
gYV6HorlXmwciWUgHNPOv+eVYR7NytFuA6NK16MZKG8STyE0bBGTRAVOVqv9FdsB5DupDhgNz9z3
obOqbKu5M08ZHn1/dmrLO0dN8ix1dzXhBk9xnnMOwQzmM4F9inq4zAsUaqSwBxGNdzLXkgUHXYzB
FR+3sjLnCCRZbIQqxDANHeiSE1T7Heh7aBKfDeep72h5RlYDGWrms8uLozn11iO9HnevviMKuT1F
apUchqghPCiqKBJbohaJuGVP9Vku1TYIX+AoZfO7G6Bntnoi4VIXST5ZcqDNEherwVTeqsIdPnWz
o8ctPuf4yt8gNfnPXvyhQuDFhN6rRXKTY6gaG/h/CUv+1eNjusFR1HAYc9j/vj39xvVpU89p4hPS
WAgJ3cHrNP3QhP73uh1fh55xv5ygpm+gk6CODh18Q6EfuCHVexDrJvE/6smAI/FmqpNP8YX0qnPz
eq9WCIJb2jPrRjBLwjPZP/tB3z8jFFyFXufc5VcQUNJjp9L9M4K3qPcMsmxz8ypfgbRT10PcEigX
OOWlh3RFHxDhZvTbOV9rBC7FwejQSQGYb68iCLgbyeXswio9u057jIsgf86gTuTFoN8pQr9aTthv
e8PQr4aDG81HgdtVxB4OHCOBXvdH2dQdGpLVik47S6UaQyl7PbnNV3fS62fRfOkgE2+GCR6xn5vf
oQpmZ1cdAMaTPD4dnTg80daJb22hvsk/zjISWm0QI3yX55/sl/KuYhV9+/uKY73/RC1Np2xyGaVp
whbOeziEqUB1LWsrZj5L51SJgYkIkAXgTjZyEFAjLD0jm/82qc5wHn0juFp18InwL5gH2BREVN7k
MyIvAKDXZsdu6pBUtncGeium1gc3eQkKETCEMlC+mxnagYmRDKOz9FxMBQGv8mXu6RjyZqHtApS3
MaSvicnpmIzoJ1nBF0HvbgLhtdg7NH9b5Xi7FLhp67Y6M0tXtxKoUrsj3Fw97S4BR2915mi7ZOmg
dB8F4kE4PH9/I/+16/FGog9leEuPxhGqeFe/N7CiLeQqyXZsYCJ0jOVLTvlEWPMqrNufieYjDpi/
JX9ouZWxo4kKHquftPOfS+2WqG0tD83mzErKPA+5JlqsNvCetFmoKS9Wim5eRTrVEjd0ItxMuRr0
1fa1BndZs/KrYhW7Gt0LzoOsMpE4uDgMesU6Oi3CRZmN1nq+tS3rpN7SVzv+P8bObDduLNu2v1LI
d9Zlt9kAt84DGYxeIYV6+4WQbCf7vufX30HKVZW2D9IXSAiKlKyIYJCba68155gIn+Ur6HY8lC3T
sKTM9Q0D1Ow+70iSGMy2vx9Co98oMxjN3xy7X+56KtM/m50PEg9DZSPyYxMhTUVi0a0ZPHM1vbFr
6anMgQ92nQ3f0zLeTWC5J6ubyM7oEF/U9NQphNDNcmvBkkU9IAt92NtTFOHfmL6J0qKTH1m3dSEA
5XJj9OwkDkcH4X+HYMV4GCYEs6kRt4/GMIDPp6EshEf8OKVTlH2Q2JU00EEc5OSd+K3PqWTi/SfS
SWZmHYkjAQOdA9PB2hnyrKPnGEuiZadsl1OJnFNVmL85UIr4X46UJuuMTJnUIFb82S1uCKUwJF1e
xbyzsoklnjbr3oKUzGyg2Prt+gUkprjVbPWVHDZAuvKnsMfmvFES0wDoGT1YaQEIuVl6hlbWXmO7
A1MjEyeRh/mn2NIn9m9mSN1q0kwvu2uotA+sCtF7gmvc6VJ9/+Ex8HVjG+UoGJ28ze9zfXBt0ZND
s2yBGJWi/pKKKydY6fqayeYntS0kDbYO0XhWbkgTCi+qNGPabtBcVDDxVzo28ZpuB6jnnh4QLKa8
Pq5GVV0txabP8BKsX5pQ6Edo2J99UU2HrClHV6pkMlmYne80loNVQsAej2HiNOQb7IxfBrkeLupQ
l3f0gionML5+lIw0991U67v72tT3RVUBEIR/cSwGMEpxE7sd3DHSQM6NCJTNXJLKxySTZt465Fxn
v0EiL2sZ0O4ph5jbRpwENpTOgavWn+XW/e+lm2Qc6LXnUTDOPa9JpB/nZtQML22bEMgnMzbG25s8
WTDGLb/NHF+K7BsGrdnJkPPkZNlx4MH8yYBvCNTpK/KzTqFhrocwIIclaqWlE1Rqe8B0sjNKjHFb
JGMPVS+zF66Nal+GVrLPNSBbGP4mvO9ko8MRINW3M6kw1y6QnVgdo+YiwvG1CyOtvPnv+po3vpuU
inrhvQoXvy37tUV3JmdkLXTxvW0zvatRnGCAZE8jBUx8c5zkMCat1xBHDs51g5Ya4N+VuLs+xFP7
9e/Xl9U099feisAcL4RNUa3YOtfOT2vzVE1TP/WIyk0ZGnhndi2e/hyTJvpIfeEPp3WQe32YEe20
PAwZbGGBT4NNUVpl72glpNRmGgDWyICIZ0ikZKV2RAvUGjork3A+KwlQVylEFoiyuMsauXTxZaLA
nnJ5Py6GgoHCFT5MSDu9hIiVRQfCQV1wC7PXAp8mB25+shOG3KvppamR0+GES31kSb2zWle1thr3
ku/lMn94Pb17pHsbyVIZAJo6M9Jyvlnl6oNpnCoxdaceJB3emex53SUNdgqDBLGbOo+GM0nkmyaj
ZL0ox6hXzCcVs2Trk4lc1EvC0Uw2UAVZ0WmlMnSnfr5rgRT+ZknTf/GqKnTwWcqoPgAo/LJbFKqS
w6vD+jHXnbxBc2oe1y/iP9+tD/V8oJHSFgR6EFx05/f+sMjzxzsYREu0HQG4sj36j76cPn4ctsKy
nZnUnkMYS+kpQFhzmGn/Nwo093VYuH6BHRsNjIM/rsgQh+59n6WpqyOr9r5fpqpW7vuqt7cju8lt
Tc+R9haTZJ8tYqPoTzn+Us1+Wfm1Yapol7kyX1Ys2N+fx7/wrGyelSGXLkx6JQZdsB/vk12mjzgy
9dYlsF7HoW+joA//lMm92JalaXlREgenAicH+S+J79i5399qIwB3f0oAevd1izcQypgRRqTH2oW1
Xx8uCYihopieaAf4OaZ6E+rRdiVXrWaUOq3RPvx7i0wOV/E4x2m0pUQ9z7ltMa43e5qk01atq/Yu
jI3IK42mvScmDp8xVKzfnDTaesX+eEUvMzEDmyx9a+Kx1R+PBNyxohgxfXnfhZ5m8PkjCgOhE1Mr
lQgKbblw9UExnTi2ZRwGw7kSQeB0qF02+iB1xw6pxa2aEBqCHRyfTIoF3mDCb8nlyziy6A7kdh1n
qVuynL93J1ahp6SIekfGpGNFNiK7AC5cm0VHo7SMlxjuuVcM8Q6HJbDpZTAEkEa7fjSnA0mKXsQ8
a1vDhq7NnrT4NLb3mewHnzQ49rzMxZVLki10n/b7HloGcdhXln1OquTJSNFri/9A9QGEkSZbpQcN
73ZrBSdtAEuxMeJj1+cC+XXUnLMYhwUXBumO9HPJkNQrr0uQ9ndMTS/rl1mjGoKiSK8xkQxcwjNT
rRHpyJx3iFXlt7UFtwbxpWbwJHX+rZRmzakgiPgxiZs7X5o/f3wWM2cSLNfMK0CRpWCEQ6rZb2wp
n5Q0li9WaYJUknNixOa2fzI0nRygxI9p5hPb69rjxMfQtV8+WCYo+Wp37YZPcTmf+1HDEWVln0em
zq5F5txW8VvlrEOecfVMkTcMp/GILOrYMX6EQjpcxKB/1fBj7OcaAZktocwbafg4EFmk92Jk0xZJ
2YV8KgRSRvem0YW4EhY+3xqmOS9Lv7LvMPKHLrCSGRAQRYHsS9uxMJ+GQTO+i19p2k0PeCi/55KG
nXKQmFU7kBbVQwvwwgtEZ22wd9+uAtqPPR6AxYrsb6JW1fwjtw1OASONsSRWIKVrpcN9ptmU7hDl
3UXYqCjsGx8s5ACrePWMVXbjbySS0870Br6q8Zg9pkFReAEnmFNk7XzhRb6mlZKeDDGkp/UJ/KjP
92ZmFY4xjsmpJLrUqhAQtGUzPqZ6QFh4CbEvYQQcEfZxsqL4ucoC7YIX5GU9uusjPoTXEhn1iU0u
gXTSnBw6uFMuScjlEeAFRthlOJPr9uLfiz7TiUaSisrDIH5kO6ljuCWLRnoe8kp3p6B6bjLuhqWZ
AsGnKXPKwRmt5dXabI9y/jdaX2tHO8s/VIjtCZ0kbI7l47WxlnBctpWNUNuz0g3NjX6X1XSqi5nY
6+8Zvfr49aNl3HXzpzzr+3dzcDqDMLjGYqza6hWeNnIsyHOy6LIiOZsIRYRiVCj1EneMbW59aOlF
7PaIcnZ1lB3XWIhkDF9Mus7Pmlka3kTjwf1o8FqjeV6jFeTEYkre5M32A26XGC6bQzfEjH8qmqA6
Sd2/v1v/nxmXgfvhdtEynMtGVIYeUdnNtsK8ff/xE5FTqflLDzqbQ/RkKzaDmNX43kr63HAKlfhU
gu9t8y91W8OE6PvKSSrCiQrPbRaCn1r71xY4Ze0L6ygViSNWYmAOaoGhUEhg8/IdpBYA4YlsuQ0e
MQ+TULPTliANn/sx4aga4gO+uh9DWDNPbj4ORCvEfTkKGgx4qh1FW6IDFhGf9jnwU//UMaL9kPJN
3VDRO+EaTiIJVYoo5N16c0Xjb9O5CeWdpULLVTsilBy2vZWz2Ln2fjbuVv25XtIvdwhV+mJxSoqs
z7zVR7fe8XuNDuPHnX2eCOlsCRE/DV1+T+MS90PW3TS+qh9t+BoXM5kCVsTJzSoiDJCFywd1ylGk
lYnln8TECVlFQcQwKLCO61qvDe3nDzGexVQ00EVAIF/QXIthfF1dFX9fEqg/929syiabkSGLKq48
/Wfxse1rpQmBsXHTRLuaYUfKwDIG03r1TSTBrRWVR99fzvPSL0GiyMNToDA6iFGXf+msA63J7H2G
TbfpOmbycWIrh7i1jcuqNZAMBfqE/zuE0a9NJ1JlTaoYdL8Y1ZSfuZzEtzdqXgU9UZxs8uXOsD9u
ogHxip1J911SQtnTZRIOdCPF2Qvi3aN3ypI/hsNWIWPuFrxpeoutI71lmeKWQSCpu/5g/X9KGXTe
qgaAH6Vv1ruXBWYNO3WNb+bPhBUTMk5IFoMIp008RgSNhFHvMUiD4rRkU/mtgFLZLwjXIeo7pqpq
ClTSjrd1MabbjystazImBBrGWkp+3Ysk9hHDQCMhk4J9VyuFG05FgHqOGWRVFtkHpPHvz4FfDqdN
61FXbeYFy2lAXfRjMZRURD76OuHpIyf+hwaa1y4zJzsEZljecibm2ybXyttBEKoex/XTEC9RdfGS
a14M9pcyJcVdGwmEtlZFb47WEMoAcuEo6I8rlboU9bhBpBhvoaqA5tNNZS8j33+NTHkvcmn2YlTm
uyYV2pnOi36ely9KSXIhHhL6RhqLW9ZOH8PMeUxTUCH6w9rQLnxCMCmwP4S4H5VS2JK7DBqudwNZ
4w6nk0KaDg9KEvJrMibbdUb690fyF/oK6T+KJWCvLA08U/t5dKVgESt8JUZSLgbzsCIePgqycdYL
pynpHn9wH+JJbGIyU9yPiTzZubZCyijnmn9SpVA6IQ+SMxAg6/8hGFE+BclBRsr0IOthsOHes+10
myYWbcrVvpVIHb8DmCZmMA7PI2ynyfnQGVlyFR/Aku2b0RrALQ5DcilKOXdgcZY7uYuFZ+sU2QPt
tZcBhj18btGRGmZoYFVqR8mUALmp3r37UGZzBRPxqM1IWPJq+I1U7VclnqYpCqRE8ENIs+yf6WRB
r80LXlB36bkXm1B0OGgNpj9GkO1SjId3PQmSGKqqnYGMfPdf56etD1u/tdvrWqAwH5XfEzqUR2kp
quQqzc+KXzQ3fqbql6TJLho33iiNtbMx9RhEetYsKd9Giw7WstszvWeUOaM//8aTZi47i7/uPCB+
QcdY1E6KhvFjneD9RfA0Y2Cem0zz3Uy29SOD/ukksfukcOc7gBjyBi6P+LAsWOlGxTNyh+y18Fi6
6g0mBX/Bm/Y7ZvAoe5aHhVIN+yw18E4ukb6SMU67WScmeX1I17p1qrKSGIWO4MJXQoO0DKJHXf0z
6qrmJKX0nEwM2G41sGthX29/jMzVuZycQINPunpmtWK3buoGSTvVY42apzKeBE1OLAmDeQ0l2gN6
QAr8fwmKSfD2UTDZ1H2iSOlntDhD10ViqKIXBT/wHtsJ2WOJvFvNJ1LxJUyIIquFVG1X002+siqt
XDFcJaEX1iyulW75wo6nOq0P1++m5jfC0F8u6KWpLAxGVRTJ3G9+vj1KExJaDevA91k0fq/qhkRv
HzdHw471TSzJiOuXKO7UU4y9AHtX3ROvah7nqI6OIdo7J02l8RapJHd6RWiepqDmGmaSKpD1R1v4
OrDuhI5SoCXiWbKamT4glmp/vCFaBzwhfQtCf+zD4pyApmnIT3YNIyJmwdnBhGfnbkmghEiNwbc/
P5uz1l38YrrAtAzfc0gkLl5cZtLzvNGAtaO+DGA5BuEihH9pgNHeMTiLr3+/GqrLfeOHU53mi0p9
IeO9RNu3kgj/cqrLtFYmqWMDllQg49atZN3UOWZMui2FbWUbdQjM7TSa0yFqEnCzWY1IXO6UnZiQ
bWQG6EbSdvbDmDe8Re00JhPwt0mmn5Al2bVrIFr0NCns5dBmhab+xnO7NPZ+eAcIq1HeyYzUZRV5
zyKs/cs7UCuW4swwmcQp5DvMPhiFKccFV2WTIKvxy28O2C9q+eXpgAEie+Mmomo/wbswYqlksCIX
+DCgkaf1JQJ6CzRFF1tf0+fbYSI5SzIeiQglycAIyG2t011hKNIWU35FXq3TREyve4QzSZF9s2zA
LGs5YjbW4zw008cjNegOwgIHNYUw7ucF64K1tPHSyvydC/dXxiGngGkj4gQgD5xM/skDYGcxlXvU
Qk1Bg/dJmMPg0KorLn1pRs6U5v5zO4gUPgWIwFkeB6+SEY0HYzOd60w2aTpHVOktGRMcvWpvSRUw
0qZSbhQ77z1L2//mU/ilo8jrtUxDwbZgM9n5+fXWMYqFecQsk+WId6IWdS3sumFUpcv6YBwy47ae
WjgoOUe4rSZPbiw4AFFCi8QmTqnLtB05NAnOjtA/rl8sWUuPIV2LVYsloowmRj8ZnhTlBvFOUcyQ
1Fc+bjb/5wd2f7Oy/L8U5QTjKWx/evg/j0XGf/93+Tf/+Z0f/8X/3ERfUPYXf7Z/+1u7b8XlLfvW
/PxLP/xlnv37q9u8tW8/PPByjJfTtftWT/ffmi5t/51BsPzm/+8P//Ft/SuPU/ntX398Kbq8Xf5a
EBX5H99/tGQWMAj8y2e+/P3vP1zewL/+YPDzlkdvv/yLb29Nyz+2/0n1xsW3uJBkGZ3AH/9Awbb8
RP6nShwCTVSgWWLx4v/xj7wAovSvP3SLHwl2UFjzxCJj5kdN0a0/0v5pqKZqYW5aFPiaKf749zu/
+1hrPj6y/z2NQREUQj+sSpQMXErMIqD7CZ3X+PPMPWzGQfV7WSViBAxCw9K9hyd728u+OFRVds4S
xbMDmmG+DV5F4FqwKoR7c5K62oQXxQqgVUaERDZWgjZ6Dk9dl0l7oWaf1FiQSSBNg1OJqtnWTOgc
OHiKR6TyS5X55nNEi/mQjy9NhS9CsQbLywAt6LoBZZXehcKtJheyNwdfJlUAvRrTJfgnPdqpzKYc
RyTaj8bDSm85VdKYTqfA0Ke75Nps64lOttECEY6ZCfwnvoonTxe3mZreZ2al35Azv5nVXt6MMeg6
MjmXgV7vtdCJej4bdO6QVNlr4YbC5sbce5snBTa/Ijr6cojgt1cfWPGApIUm+XtBA9O02ZdjQ+5P
3Y5e38j3AeiKOAwEfLdqdjtzifHwH+xReUmbaHBI7gNHPlrwbpNegTtLKzAw6aR3M/e4WRuOttxh
o4sFPTd+YcbHtED33oNhbK+lhGqzsjEUmfG9kkeHrhhmbzAosEdF9zQNz2ZoANQjHvJmZjhKfrTZ
JMzhqgrzniJvl+CvkljLrrFeStkIthnd8jSji+4bvuGG/nSWVzXIMVT17jwV6Z3CrdPrJxq4Rn6h
inzHRk/ulzARvzX6A9W2vNQbiScmkiXUP9H0MvXQuitp7axqGL4jxDoEyLIKK7prDMERgFnjKCYq
3KZ6h1cdwFYnG9G2v9FAR1w3sJEszE8Abnz4GKm20QTBjXVFn8HKKDFL+bUa7XYfQafKJ53A+Z6+
VKtaoHxG7RCAfHMHOQg3KDA8ZYSzJdNCdVrNDrZFtvDWw32UzDfxiIuU5KC3QLeYSFUNcQnsl5Mm
eZuWYLnEKB0/Y3Zt+WYCXfGr2iXLzgtnd8XQ2sRgf9YU4iNY4S0CeOYs97etNuobP1KRkFcxOTJJ
+2nw8eXOvXU/ZCS/+CQbqSnqlaaVXwEPhds+6mnUqKa24QYIr7rdBKNKtpZMeqil40Jg8r6Z05Tj
RNme6sQzT312DHqGqpjk0CdNOSGsDJK6UNl1Zll4w5QT2NMCAsROxGgbKO9cdbWr4RzYVhXB0LA4
QINh0zfJ0HFSKTzGAybmqetf1a4j0KdbjK7VO9zWfBfLFvdYkb71FJuJNLae3QyRq3Y6OhvU+3Yy
v1pdo7gY7lkZau1FbjTWEfMpoTF4GIr2qeTIUg8FOEN70/PT6G4cKmS/UKPGT4NscUEVtzmzIleZ
iARPc7CnUUXjMaU7cs1HjRnwYxpDQ00BZArpNDQghZJS3wdmGu2D7FrZQBFy7dlPR0BkFH0SDnB3
GmMMvvZwqbNW3jJqdfpCol9tvTWx0e6yiK0PM6xD06eYXIb0qSntEwOKTT+X8yHpgIsomr8tUvVz
2cR84M5otMVxVkfYL3l8ilCwx7Hl9pbo6QhDL88RBMu19jgsk0uSI1gvK/0VucXtPAR3EyvzPpbI
4ihFBSk9YM0be9Ty1ehy+1cIAyYDXeuN/URSjanlBNab4kswM1GM8qJyRTBch17ChOfDxKDEA5+R
83n1SujYrW1tR62/VxJyVtI+LZ02lZ8jlWtH0W0Au1FF/FAyoU2r3ko9GoGYTI9ZgnsNxc/shOGk
bwYlOpEaG18n5lmdmLGaWE27kToYjYOPIXiSsu1A2m0ZhFiJIlgKvT55qs0pRcRyd67kLzn9QgaT
+MCzyN7oPuhvgdIGzzHs5V67y7v0NdXoznYoSdhofDXq0nQNO+xclEFQdIHmMMRSPBWwj+dbUKN7
8vRaNequzTL1p5O/ASXXbrBl254eVeO1mLRkGwxECOg0xFgTs8KL+wOvz9qGAdJyWt/mxtIyOmHQ
T5zYzhaqSjBtJlN+CCPzJfZL+dyUgXxuJfOKUlbZ2+oo7aSqeRd1Qbav5Y9uCQpjngPiA31jQF2S
Nk41K68aqqGdGS7k+6A+991jkLYxgxUoH60cbJJOr4Af85paQS4vyrQJbUm3kAohVlmS3dwk7K/J
7oKPK5S8u2NeOOrcgOU6eAorLXusANJ4WMJ3PlJJZ4zrcpsw+t8E9CUONmc1bGLaEUFindH1PcqW
VtwoMxbD2mfbZusmVgGMCdqEjFmMA9fl/GCKEPOLPpTcv17ITAmOqYKR0BzDi2FF2rZOr0rNPDdt
pxn83Ij134iXNDroUn4jMQJ3Z8nSbqLe0FGJ6p+GKPgsF1N5jCNE0gGpNpnm4e5pnjSrPsvJGF2Y
m2xS+VIZefmma4/FBJgAVzwxNILVvimZDo7VnLnaAIMFHb5aVRaenz570ufsLLtFTB/dkckiSfUD
dqz0OBpf/HCMQocSZT+1Sb2V6rE9DDVbAKwF4X3Ldb6XapqqbTcBVMSNVZtVfi+rYeEWMCE/m8aS
vYa9rZr7t8CEdSiqKLlROx9HAV2Snd1Y9Sauw+61qMV1SKjaC1lXPOqSS58H8UseepMFMDOPIvJJ
dS1m202ItjK+rKnZVnKsAde+NlBgog47cYmfeNNqsGfZtICrrvJbaFqZ07Qi3a8Pm0zmSEmm5DaF
XECnB9WistxsGGIQflVm9GlownsWRMeT3Qf2idlcsOOu/8leNWPsiM7rd3qheexU+fjkWvFJ+ONY
WYwadnkOfyE039c5Z9IiHZHk1EuEXj9Gaj0ySAnlbWtom0KLSZExG+4UtmYTBK7xUApkVJCV9aYG
IZIlSFawQTg1/GIggiuMdKI8XTlSxb4K5KXqyj5RV/rXSj02AKNdrWxu56bVD5h8kQkEl57Q473I
aILIwGm27RzsjQJGrdbZiPCLnOVbItkKX+2mlMyGZoQKrmC2d6qdDieDCWFVw6ombocO6SFgNsss
SeFULR6Iad5kk7plNPQEwoJlXzNAnKqq7KrIO3RGVWBtGOCa4tVS7Vs/ILRX6P2nyniFq3WnVgVD
I9QafuT6Cf46vSH8OBHGI3JRg+Yz+i/Kfi+Ob23xeZSqs1VVgGDyc9ZPNF2xeM2bZNRhxVPMSuiT
Wc1NSrNSTZhc0c4NEq/wUU9JvYJmCp6LqRWqIwFB3mLfY6hlVUjjZS5GoXyTm4RIxmre25nabmkK
0sKLEuYTj0P+Flqds7gVOgWPjK72574CbWqlRwq5sx+YbmnMOIOSS9rR/mOqWVUN6Al4Eb25Rwy3
q6XXLjT28LG3MBJ3Y0KPoKRtwf7ZHUeokWF7Y0rgaacE+ewI+xohzR2XYu/OaTU604w8MStye9dR
DM/hF6MqcsJoXaEklNQg+lrwRZHtDFLjkKZOO/Cdsa4bofIs7TsQBsR4oYgiydAYgbdDyo8GstGP
y2wDs9iGKY+3LJx6rnrOkHNwWqR9sKvaqNjoBlol3qGS8boQ4bEebfBNOyCfqU5MZu2JY3Sw3TOw
fG6M9zqiiY0XhFzDvvkixi9osx0xJpueqh0hD6sn7Kyup0FyZ2RvKQK+hnqsjjkDmRcWY+2UI28Y
OwAWbIc+7U1q9A5gLqck1jIkHHtUr5nNfsMnBtQbZNxdRkvGhaHvmuLJlKHqTGWyl4unKT83IR4j
Ej18Ul96gQCUiIBgQtkFd/aMr93BHYn/giM5THsdrJeMMSQuzUsFihkB5MY37WdjjD8nsXZFLSN5
cksaA7ViY3Tzjugd3CkkqGCqoCMq7CMforLtGRvApfTkLxVPUcvhRe+qQ6d+bTWZC+EV0somQXgi
1O4wjAprtLbk0TsS9JMAPlBXjLuGC3Oi02UGGAmpbeaJYEWwvKAgUQDgblVDj9QPl5YM/rvxRLyt
v9eA5K5RzgE3SraM4xGF60my0W8wL+D8SNkVxA16/wIxoRQOdIOwWCYWtVWVTGezFZ4UvtSd/aDq
89WsyYjEzeiSKQh10rqJHqs4vBVmI+P3yIIN6+uhN5SnWZD8rU8zx6xRH0I2ivaQINkR0306l++2
HxImT7boEhrG27QI+onUrYJNfxOSweZytxxc1ApXeZg+AwjUnVJPyX3P7qVGMtw6rJ6NiYKrozru
LQfz9IJwQSdKJuxiG701Aqv3zKS7TWUtAu57mjr1LRb1DVC117hwA+4nrpZqoYeT5ZXIC+u1MwiE
0ijVtKlBcDnhApfU9HNZybg0s2abQ3WVeItk3o2xTlQBQeCeXkTd8sy3GShkGlMDESDU73o87yPo
2V4FXMLJsz/Z7HGycRnGY6vuUl/74teVsSvy4GsNlcFYTjOzHklgpItdthweGw4cvnP/KYjs+WQb
5XubNS2TH2zU8GHmSQGSsXjd5REMG41QTBfCcE0/ZTExCrJZMiq0KX8eG0k72iVjPqXch60AzpvY
4V6F/IZRy5D3bNFnx1AZKY2TUPcRdd6dwQqv9new/h38EPmGLIjEq7Ik3wBKxnOei+1o0hCPIfCm
Fjldo2E6lJB0P4zk3gjAyLUjLgpfvyZRcs1MlpnKLLZ5blpbP1fZcKSBF5a2RImIjVmxSMpuh01e
EaW6CJ4H9G2ZyKQtBM/WhVGt00gfJ4B7JHBOosKmVx3HIr8NuSjb+NWCdpfTnMcXQvBjIKEk59pK
tBc7o+OCDdPytU0ZKo56UJGvjlPiRFwNylvYXrroZA07bjAzP7fLh5E9+WBjYw8jt9Rvk+ChKAEu
HWsj30qkQ/jRt6Z6G6evwXi1CbDt7qbxmEw4eA7VUzGSOUsE7XYJ3jWMhyUheAw+1/OfKnwzve2Y
IML/qIMNlSA8jRNYbKeE/wGmcQPaEOPlp9g4yvWt1L6l023fpE5IR6YoHuNuYhdMPKLLWwyTe5F9
LgxuhB3d18tWDV77+SXsDi1hTemrFD3SnmDPn3NOgZnH3FT59xNrNsY6npnINNlkI/8tFL4DU9AJ
uJ7y4jFIXjL/oSMOuZZ8ppLNW2C/xtaNKPZW9Jz4f/rSlyXXfVBfBno3JgbxkbsPlwrw30M97KrZ
06ZtSpBsM77TTXVyjndRvYjxKA3XMvZKnXxaz26PwtoP4auev6Tm/c0YnCTdxc6Xi4Pmd+RP206e
QtIdnpcyJYy3cJINB3xPaO5NUioEmRYD6WQz8R6MoFEcDPcpARVB/BoxJu8RtUaweNphKxPvqt8A
oWo67un72D/N8WOUPDMoB3ClO1sZmijJF/ybtyxIXQmvqg1QQD7XOGlr+zAa90rVbCDWO7b/VmnH
Tttyex+rXS+O2GzQUUK9I4uzBkiobEWNLZ15jtTdASno6L/sVPXYTZ+D7q1uKm5ehTMoV8u+JNXz
tMBuLED51imIbvTxzerOTfs1Um9bSDUxnHHAbSASjBYqvZPnp75jnjeykyit7Ty8tULnZH3vh9RR
lcQdDFKyXqv4aaSptFzMn0LlvrEUZ1Jilzws8OpX4J45lRF9EXdKn0XyKQ3OfvruR3cZNRI9aQKi
383Ry/MdhGdrPs3qa8lJ20OwKDFunLAdOMEMN/Kd9HbsBHpyKWkv+FeAwY7CS571w5S7iSDFkqsI
zNld0IhDmRgONo9RPUriBJiuAcXCB6y6cnUa+1c/2bF+Gu0GHZF247PeZruOvcMMljj5HFP26rsi
+CZo88jSn3iPncy467RTmW8J1LD1r4r+NZaAmPQZkM8dtmdslGm/JSbLH45m/xX4q1p2h6CzrhVI
9rp+wFTmzXPqivCWpWKQ7svhT8Pyjz5GbTLtm+CBrXmVwI8dSWE3r+T/MhGRDjoSeaP63GsHtWW0
e9SIn5cG65JlFIDiTcZ0pcasQiT8jXBwbfhEhx4d+owWG2oUC+Odb8augI0XFMpO75/4nSy4VeCz
omCVPO7sthJw43/uQLQzxRhoRXInE1G/1XiPdkXQO4VVL1+G4NHOniTznueQQWuZh1T6bJYCmEDv
KLQQEEyp1QMQhii7FpTso4V5/L7RnjQc1R3lNv5jm4zmPOn3VfkC44yLLCjYwG/N7FH1nxvpz3D8
ZrcnSWU06jUDHYBNO9354YukYRC5X7eB3cZI/2zsu4k6M7oT/bUuSYIlzunWlp7liVr9W2VeFf2O
JI1pQj2Pd5QMBrcLrwTy0CJ9SqubvDnCYtdPpvGUTLdJuuf5hsxTtI3w97WGrz2gnDeO5fwaJNdZ
vfjZZYixSl2G/KSy/yuzxq0ylrCzPHwyAm5zeznmT7z1aomHr3JasVPzDZE5qH2WLILsWzTnDk9t
CcrtEeGvFaJtRJdwA9tdjg9iunT5SUq2pn5fq9LWGj0DZXEZvXXVXWacSg6frlyLbCcc0d7Y4Tm3
b+zyJivvkuoC/YA3KHf3abO3lB3vyJie8uzcD3dS9KllxBF/iZdQ6/6qa3dTeX1ZOH8B67AClsAF
I1gGnzpCLsRxym5T69LHrxmZqdM9gK6mPEvFYWi3kBKH+RCHT8ZwJgmc0+I5yr6Zwf1kP7DGZNkx
U2+UELv6VS/fCqG5PTamZXkNbIo8B/kT6888QyAOHnKOdlN9rQLovy49prBgSyi/gJlRjMgJym8M
gFMu6giq5PRAqhcVqS8uDERLY4dYl95Goh/94tQGzEAzd26ZUxym+KIm77nCtGfDq7frh8CrxEVP
7rLseepJfYI2X2797hamrgM/HAJsvMmnb0Pw0gW3ek6A3UEtArr58L7VHW1Ls9yw8eMwZmHgkASM
DxkMAG8KOKFVbHVWh51M5HOxK6N70JuK9v9YOq/lxs0lCD8RqpDDLQLBKCZRgTcohRVyznj688F1
Lly21+sVCfxhprun+2bJKBOFZzw8GopmIQH5nt77dJ+HJ73+qYmMbV+z2C/Sc4svAZJywCUb5Re2
uxw3o7Kt5t9Ud8XiRw1f4/y9i3o7ZOF01uQG9Qt7BBi+DLdBS/rJxprO2NzbCYkAEkOD2Ycyblg/
ZH54Y9gBOB546tgIKs2uih8SPX5hffXdbWndmBHSaG8sN+4vnkynOmZ+560sI1orsn6jvTngCHoo
Ki+Pf0aJmgfczpq/O+xsSu5n7s25fpjTFZd6k2qcr8QrWLCGGe4Z6QRCt16KOYYW8z7IdvP4nXPl
sH7LD+6+ROQQ1xnZphvbzsK7pvyTQt8S9hgVVo1nSA6XqtH9aXSsUvfSpa+TQth08bEcmvbeW2/Y
cZUV23FsGVPwA+nMpgtzVPjbQNyV89dgbjP5qK2JJJt++Q6oMzFpMc+GdVL1Az9UaHwLsRtpYvMP
SWU8WQSpAUaywjmsuMaY8hX4Q+9Z4IOoUbHLaDRUcHiGoDYTaMiMrEVCyvPgOM2s7yV9EGyarJub
xGAiYDQShTLwDn5hYBTApqYasepFfmqnxZ16QxG/x2mf1cyi+0S8mTIfNiJmDa/vOn6QkBi6TBtT
Sm75VxlVLxnyNKrHEA8bNmposNWxyIdLYTVQWGNAPg+nRt2Nyh39gqMDyTaZ7kkz49MF7FLUOHV1
tJJzShY1v4/3ZRDOYwyXVq34uojsdriYcDOLxJKSyakkdyM40pqnib9QOI9OZjxJ7asNPtbq3pn/
DMJjbFl+1TWPNgWSacTaY5u7Wn4bJ484UBWUR/JH8YThJE3n+zx+YfIEeWYnZAL1+BBe+gpuaBI3
Rk3Ugde2m3F85AQntD9itu26HcZ8euhAggCnzfN1JLFX5NqJ/2nGKSNmUtN9yEFWMXHXWbktR4f+
NhP9uKEO4UJE4TW1f0vEfJ7fsaBkGsOIc630tMjDlElpP4bkwVGcFigt8f4LTj2jhcQCjgzw+yAj
BTNd4a4Ppm1P/QaIhlcHJV3kxrIfLLtgOZHiDbdotNuGJS7eWgyUyMPZrxIfTDQdYpFw2yPqpD5Z
WI0BTNUF9ounSPAz/Wxk13DcteE2xWuEeLGgfgjFiXybKf1smDEl2k4cti06UyriGNdy5ZFsstpt
EJDtTRJ4d3PGQX+vtO88ftebW1lexGU7RF4pegojidOOD6KXPrZkhnbDBsQmEHe4I0A1yn1J6Js5
vPbCttWwk2JsjB5kAaxKyNxML0l7L2X87B50ZrYgHAbBxclR6X2VfaBSHN8U46vNDxIxb9EmhpeU
c4IQ3aLfJQR+raYJ2GEpdPTjcp6m9zy7y/2XpvxE1bODFUzV1dJli6mBEV0aJuZahmBd+U9Z7on+
hu2QI5Of0yZ/TOmrAHjqq15fpviWZY+gejE77NHxtrZrO1KIs/St5Gh2t3g5D+q/JHbrELhlPw+e
Lt1V6TdJ7nF/MnfNNmDWxoYhLB2samgvXAwcumOgH1LlsxL2S3IMxFMWe8HiN+NlGf9aRJSxykmd
kL8iOiBfTKtM1F3loYy/PBkSV6H1fpMqZ0K+Em+q6Y3WTRYPOMtW6IOZgnU0gT82tNfMxLeJv43K
+6LFDk0TMpcPZLX8DhewB3pwpye7iJxS66WkPYulfQgda713ydFq3NjAPeJsjoMNOUIEw4dV7Ubr
A4ufljHYaJtl15zoLmP6MTghY+GtKz8UgWkL61krPutcJB6+ONfJRygcu4U+Jf1TrFMlXqZ5M/R7
sAqcSydrq+jncEXnQ0JbmHiOiLPV+F7hMVbop7bZtMlGX+6PAbgwIXkGz4jTs7Aeingx0YGzZKrd
Wn+1iq8aB1oVcP3l3COMnbnXByxNg9npmUg14Cc2erdpiXXatGSgwIUwnzMNst3QSMkqRaTXqCCu
/TvTH7FE+iODYmWU2HPwL6cTaJJXHng+vsoh2/BQCa7sLLZav1QjnXH1bwromFMOMeki480anUr1
lWxRxGiqug/VQ7oPpleNOz4XP9iSbfYSweSFWEjlbxZZQHW8z7q7Gf7lEDx4Mdjy+DkDHifjJdUw
6IYyazWnkzNnymq7T8CPylsaRQgBz2mxh24PD0C7+ETbvYwuL3CeWvwgSz2U8Wtw6pIMqENtHjP8
tGO+FsnHdpOCyVMRFyQLLx+c/yDY/nfpwEbNXktA0LpMuLKdHrpZ/UUkiEtq4ozyfqlPAsdReIlK
TF0OarglxWWJXoUCohWn7/xfL2QO6w6w4IzptF0PXuwJBOS4a04uNXHmcf7OzncLIDqQM9Em75Wx
VYK9vla07TazHnlbshChPfmLmBs9f6MeKctbpZ3E+NAJHza4OKT7aQWusTO5Gbllg0W71Dk0qs68
XHOs60fmEbkEprLxsrE4WgO4rX4pzSO36GR+Lt2F4WkyRUi1x+rWIUfTFtNLbfAkEbNRn25ET6x/
QjAmiA1muoD3h6+hr2GhAeOBOLvpvQhO2nTXEKN1XtSDHtF9JZe8/wyxncuF3zZO8b9MXGM+QuSt
S6fBGdM4ZAjWMvmydkD5BNGa2bH1gSsgGnjDTrsN0yVWjY3Qp4jp3OjJ47cWfMck3AdKwSjwbLeq
4BNjiYfLzSiecv0yuN8yNJbm0SFPH3XgaYJv6Md5Itr6IQOstJ/zvDMfonAU5X0U+JTQVKIVmQfI
+SSvLL8azRfLLyIXBf3MxCoTpbsez5vwGlJjVE1l8wO0wNqzroSa57vt9L08XKvuL2n/FOMuAikP
yGVM2FWjod0oDkv0XsZv0viL+NBuuYEZtSECM22+WpkUNL+ZeBRbSXozl88FAIwqwpU0EOP8UzB2
uIuG2XvFOihlARzdXQZH+6+Ahh4ECrOKvSZ8rLiYqs5OGZYe0V+bZlm8cH5ld0gBvkyFvSjserbI
ykT9ZuDRVrCXqtdu2bB5IooY45LppRNH99l4F6xdaX/jBpjPW9N41eK3OEM7u8fZhfMtU96i9mrk
z6qh2z9o+tas6Xm2pvk5E54c9W7D+SkxqDIC08l3U6D5Fq8iOYPWdpGJXGKUiTMPu1tbnhzOUYrI
4Izlg90ZW44s5Ph2nLfYGIwcRReYXRx2Fcmhb6jkh6E+Gava8kjFaV9Ve42KY3DHhRTlbSxhamRu
lc7Ts3fAtVl7lRZG8XD/Pmix7nWQF0O91ly6vAGRZL9KP2An06bN3BZFVO+NJTnAa1w0+32jQ+JT
VnLSa69KcxoD8P6KTyu7HBBkxNR/ZBY2uNRAy9e+kX0Pwr95TMB5bmEack0gaUpEVIoPpp4B1p8a
l0qF0aXfVFvKV6CgpCbXtfGbFggaos6o9nQOtXwOZN/Q/rUKlk/3ojllyaOcsX7kfnT18adJv7sg
8+LoTP+osxUaR5Pd6QhAKD6SektZKuB6P1+L4DrmWzxisvkQ6kTafFlM4laRL42bszmdguzFCl5j
nAIxnZA/1n1vQTpyVJ1otNs/7DEZuLJ0L2QmLK+Rox2nxhvwCguZIJDcDEIH5prhFb/p99Lgg8uJ
YJCBiy0xvcpiMECxC8qrqT+Iagp93J2EWw3V3j6VxHCjTF2jGWzB5nuxBq19aRxqbG1CcZsbgx0q
n0X2EL0UCFk9qPPrKpUi3YZQJA5xBuON2W3MvTieAJygiA4F50havLOwEWrzRQkYsbZELETL3Uqf
Rm/raNyV89+baH4mXC2EYdhjd1FRgjfbhkYZS03EHwrJxZ36Vs/KRsjIlgtAJZdnZnxrRkpW1lW3
Ll0NyDjcR4x46WR3rM7WOk7TW5TAL+SyG2BGHP7rEYGRlKthTSD1/BA26ohdakccNo8zti+RRlE9
cxR2d5k6pTFv03JfNnhc1T+jIzpGutG9YYPNzmhTIakCKKrqyobhzNhoNtAqsmQyyQhApPyWCgDE
Lq98JtJrfYMq0aweGVVYUAc4OQngMLpHyiznWrWNPZxC6ZHbBAkLxVqq+IQ74+W3aT3Mm+urIf8m
DgKe7oS1DXgAKqLhNVs3N9RCh00Hnhb9TFG06aRLNd9xgB2971rcBhZVRQWy3zfI4Oj95Y1i2FKy
ZfrVhhBlIOPS0/eL38L4NuSnNYih0DPEcK8SbowR69SBK3YxIefC0bil8VqPCAibnvGE3rCCdkje
LadlhOO8fp2UDqSzQ1Qduf4itakDguiKBkZsp3a90EldlIN3zcIRrPXMMjmW+b79GppT1X/wqPQB
HF/dy/hvW+Ytqz4sdQsnZg89u8OJu26j9P9IXiIt6EONDoi2BNogfvwg0lbb+kgW1+8i3PvmbGqM
+nnx/I/AH8CdX3Uj20t/y63vXPgymobfT6/h8MbmXd1vu4O60wmukXmiFvg13banBTu8WW0hALYe
QL7UP2m6p8wKAt9a5o4aa5ZJgnTrzLMkp6ZNH5j5AsuXvgSWBHlHTkdmMURM6hVujYOTXe3wN6ID
abbLtMGstGyPfbLjlRnxLaxfWvkkhh+QAGNMfvVLV+0LyemaQ0hvgImdWmxyh7kXutVtsKNipGHn
YhS5TZijmpLAKQekCypyqvk+hd9hAFFdw98KL8TH8/wekQ5YFZMclTHcCiRd55cB8RnO5CmzWYIw
29DmjLdhN0aZrg+P2lP9PtlHfrklzLHyR2Qv/mhdlflVxdtSwzA1lW4i4EUW/8o58N/op+0RdK+S
X5DFgoAseKIr8af6lRFk6XPfK47JmCFzUDYfeIIzTQ5qQg++DYSjqX1Y/UzM7FvyqlakE7yvp8+Q
PuTygKudJ+Z+bHxknOJTatrmkLICcDJvXqcNaHh9rVwVtMo3XO4oENtN4C3zXg8EWxC5Q4xPJs2V
dbqEspz8qIQaFbXabiRZfLCTwYHWbs6WjNfvLsV2oLiV06sq/AXKPQjelPmo6Hu9Ryr5N3cnqfzR
46cizQAHwCjvWfYX6FCGL//wi7cuQA4AcJZ2oqekxggnMKrPuPguyNZShn/IQO3IiZED+9AZfPLS
k/04uVogLFEue1UfuUWkMir/B3JErS+o51FEc2dPNJr7xYVxj0+9J6CWuIjwcySTikzZbDOtdnpw
nWL0dCeEBJ1olYvgJ2z/idOjFs+zcp1ygSHOGKS3pbUkdYM8Wf075Z9y7QDA4YzjsYHfbGl4Ube4
wKNAd47lhtU2/yyF0zy/q9kmk0jjNmFZqr+mIqgh3PTFR1PctOljac5BtzGRISjSr4zYSai3QMIF
B3uCx7r6Wrd8z/IqIhOMoH0kgalAo/E5Gd0O8M/BW6UCCDiq5YUb2UW7aE9nkxJ5F/nVmGPxxTQd
fMxgUdIXp7jc9sFhKk/ZKtDAZzEJTVq1u0ky7ibyw9rL3Xgz/lr/Jk9zpI7zEgg2gUroP4rMDVBL
jb5YXAblRxSwPu8UN14TuRjb2PZfGP6jzpRsYvDstCm9spXJXMoQy3xL/Udn3Kh4MRttIk9cVvIE
ROMmCG4kbSTzTaerVwZKKc1XeIEdMyy6rzjMHKKS6l02iKTv6vYjqF6zwi8vOoWKCORUFlQYK2BM
BMPYYnHzL9ZOYbxDGM+KkJCd9gc0v3ZuXCxUzKzU4c5RO3FlSSSMsmlJe3Ew/I4vSXHrJ8sxLTxH
vaJh7JQAy3sFC09Ud69+QgEhvZlC5jUx9bQNzDM4q+JdJRxTBB2DTb/SnQplp+PZ7WL4Lm+EDg8m
oaCLIIqZ24rEFiFhrd0nt7VVlLlozvxolxc78BS/1U89o2W0TMqP2nyvSjMR1VLfcxtJgKFTz4vs
bJNjJ3zXC2oZPrgEejKu2C+cX6TFdrXWzzmh1Q3ZGPS6IVeNgK4wQVuiNM2+LhZPFnsan9dcerap
tAFpRIexlYzvTP0XjLe0Olaqr5bPioAkdXrpVS+IjzVzMCOaoNsKmIi5tetyWmuC0uX60eQfebEC
OJum2Qw0S/l7b/z2xk81fIuyO8gnVI5OKewZVOLGdnmKoDiu4BkOx3TiYlGXEquCeENnCbBs4x81
esv76+19SK4qEwmpL7mxR6mz0OTp6T7DjTUnc22klO7AYM17p7Q2pC1NT37lVjCB97AcsDuJg0SJ
nQnCIhd+Ulhe1FkcuFbn4UVpaz1vG9fgnF80CA+LPdV00EX7CFuhjZAjcP72Try+IXImA9mJz3XV
ERvNcCw8dyXdixhsfa/BtTeYu+H++wLfAVg90CzwQx2c5Uh+2ssAPColv9F9xDfDDOwR+KP1RAf9
t83sNxxzGl8NiotgGF2ZAYaYak/EzrLbyFyF6CDGY65awLmXELAT03nDRqE7kLG1YehIP8qfNTVi
tOY8o6PPvvvE4/ESYcJ14EvWJ0gBxPlrkP2IU3ycQmQRxQ0zBJAvJw533X2G+qa45Zo0r9Pc2GhJ
nd6eHUn61bs3XLk9XGyb2qYw4HxWLQCjTUVwZ6h91+GN30y1FXzXwmHpmJt6K3J6JplDQzwE+J+0
1b0OVHAVrvka7wqHS7XCDAdhSDJSkMRY3uBG1DV2qXxkxj+jBQ0ULx1deKxtsMwHMc6/AZzt5FkP
DuIL22BrMFUojdsgPpPr7liL5pcI65sloitiRfChGv7SwdFnoi1CVeWydyzlUQZ/Ku5zGPqO1qmf
V1aMgyXvNdYBGbd+9DcaHgqAdPFVvUaNQ1q6D7S24jzRv/9fMPIbmqBkp/uMl/93oUI2FltL+KlY
Z+X0o1SYsUh7szhU1i5kEfd/kfoMbaiOMy06M7n8IMeqT7l9tpBJNeEXDjhIIdGshSHHjb2U27Am
j3XEQ6IvnIY+XhaeWrI3LIfvQwc23C2LYzvjAohvcURk6lmxB4jnjzz7B47tCsg14Mmh9QVQiLMy
XKWLSB0B+oU+0UJFEio+Rj8oZpmYL//oYieIhvVCwQYVqw7S1LYWuyEbTnliETv8QyAN9+su32YI
XANEN55Qo3H7Z4ZbmFGfikubDxN9N6upZOFSdA1G7ub2c/6Pq0NZgy0I+UPabgEpE7LOIwMETI7w
zG8DGjxy8Kgz96tEM0OYNRlwbpuJYMPdUMG9v0lddY5TzHAt2ZnKr7F6R92CQcyLQIlicA1qbo+T
ipeSfjeS/CO4egVqypQN4nRXMGh/QSMX7L/Cj16+xvOzLn9lxlf66amLrw1jSiD6hqs3L1RtQXHD
sssZEAWs4JuuQAbQ2YnFVyhsuxblcXzUp02X/w3S54ziOA9xlGB0WBb/WpYAjl9OXz9DWhjgLFn8
UPl62nJAwYo8UeEJI+AHtFNs0RE1gDswmWx4137n+l0eYrvNd6NTzS9j9YbpkV21hK1Uv4woNZav
RTD7pxH1Ce8a+0Eoj1By1fyzMl9iX3UN43XamrtAvQvFhxzvl45c5hhX/AwKT0MidZs4l2mFSmZg
gOEdXHey/lpO5xURlpm/XFU2Wvi2piIJ0c+Qf2HngtqocrFxsrMSX/wdJ/KKuM2fhsGM7knWXpfg
G9OIbL6vf7QlPDG5Y9oHNNlMWYSIZKObVSUudrrU5kiq7Ey/0SWoWDHiLqEcUEfq0ocKvQ5FmoZ/
U/z5DVOr70gjgpuBJ5X3XAA7TBMJhFg/8t5qt7h0IBFulMBTOKJQGJTdswkA6KCO8NHDi3eRtw0Q
wYp3zNDBU7opVs8qNWYS62EUb/QC5A15CYMY29TPUx9RO7wUJfFOEIgjMh0kzchWfXGPZzx0vIWT
5M2KjE0OyVFEXz2qxmcLQ70wrp6R+4BCzIieC504PngUke/LB+Rhm75LvF8GjRBoZxENzkEQSjj5
DQMCS5fbcVaeSyZnm/ZlmL5n2unZX/sjhU/qcRlGp8adkIHCRBVwllAL8+wBEeXygf9rmH4GJCdr
I5RVAkgu+LJ+Wa9ubXh5Io9TYcjT8Ttt3sLy0opnmm81/Y0ESo7kLSJE1b5I0efU3DMkSyt80ec3
OEmBaSPGgPD6a2HhrE2G1n5reCNs3Z4eDi6bqNeUS7zlSOBurfEAbMYfrSG8ns8CwIp+TQK27M9r
XV+vqK2wckJ9eCLUwamQ4KrtLZSvhNsS1HnqhwcMW7McGfZDAStsv4ErNSoCduKoEkY3NrSSBSAq
qKyI5swzF0fBf131hfZFqjjRr6qJXcKEGL77Mt3BkRWbz+izEyXA50h7wMWL5mHGOLzPXxrhtZ7x
Q4k/g2lfMLmsnLr5HFArth+ieBGFM6aDaDf2RrbvXRTM1nlwsLmsrnKPNYDilPWuA+KBzbUTTE34
lvAfK9bkLZhhgscwbcR004R6XP6T83sjbgLMEm8oowye8zTf0i7nuHxVjI2OfBnKAbgjNg91/aKL
O+z9qD4LF8m9bHBkiNQhy32Y7+v5qOb+2ttFlm25jOzEhyq5GKqbzf6a5MAoKNjbQah3de7L6ZaZ
FQqhurqlKUsXtQX7TpqAf94N/RxrdwPJaprKThC/KeZnHyu2ASR5CU0vc6ERQweCaK2h0J1N6TNF
peJOmzreZevG+iD+LnRNr17cnskyJyaPYWOZx5A0v+i3k++xQXtzSZKnwKBc3sUgCiYyogDMFzVD
CLRXf0YIeDgiQpw+nyWsORCGS0RI6ff4eqNpL86GdpCKAxj3ymEwLrGuMrRYYB5eVrFLdiVISYXP
xbEZfCPfpDDIafNLF8iKx72WAuuHKbEo2vTWWdIQwSUUoUSg3kzNb+zYTQvgD5Ey22V0FtuOrtjO
VrQZ1fcRgsl8jZLXZDp2063Ut7lOLqoNzzQhN0PqYu0YxolvxbLR5WvCry85tml97MQpEZJ07KSK
t9t+cQgE9vgs6O1bj7fN8zR3k7UTviug7GnfDW9U8ShubE1y1kI4HUDQOTssHO8Yz3PrWcapOHdS
2tX1wIWPJS/RDxgr4RVMjKSZ66rH4wyBPBGxeNZqToj1v3awOEA0pqa+mCtjEHffYx4aCsAa5mib
DfrEzSSBbi9/q2PNiFTn1rC9GhzLLUqwpLqPMTGHe5y5t8n0r71KkkaRrjp022n5l1irniOdPJlg
WGMGQmQz1/sFdoVuDIoJndV9waseTNQA0pfyExUDo4Z+XBisBkSsEFwj7aUHF5McJeEZ1N+z/jlX
Oq1O7xmBbHctYBsimjfcBAFRW8YyoIKxfsfBrqsYwrRFrNVZvhj1bdVatYfh1xAZbTpyuDJ6w8Yd
tvpu0Pya+sQmv86rprs10wEUL3q8m2Ffpc+M+gzaWqHzwDoOVfgzE86RrHANbqL8yNCYIj9SmqHl
pgy/CSeMVu3Xlk/PDhNAxIgGU4mRttd09y0QM+8fkV2UPhsF1M06zQoIsp65MfNa0/AeSjiS2SiY
pnXazC7jn3aElavFDc2lpyeHliICim7tK0hYrxAxilnqdgN8tvgptfu8vFjNx1pwVb8ccV38mRg0
2Sa9X8GWX2H4yeUUhtaYRs1uKtoRmPIwQVhWMwjB1qO9Q00ktk8ihp3I8L9JA+UeQtHladoOCU/H
nNu0b8kTlChmm+CSCJAWdoHu00++1eAfAgmmKA1ozBeU4OsFvkLWzrcBS4I3kf0fgtYeG/27yRDy
y59KCjm+g+4ahxvLoM/8+Vn0d2x78KIlevOWoL3K0PC3HJwQUw4eLXbrkJcVHWWnBWq9rcSRaTLR
gNgc/z0D8SHth9GhvvqWZ4doU1lflTi5eaz72m/xblhLs7jaIH8REUJgjYZuCaR7PebaRy1Dq4Fy
rvPPLptZ0raW+RuLmDpcg+45w7YXCPnXfWIRFd/QIuGolP1g7QD5i9z4jmsaXic2FsYu/Af6AUXx
wsrT4gsxTQCv7ig/pgHNBMzaepwuIEBduwpD6Njn7hnDeExOvOxXwrsM3ioWhECa91LBq/Ld2Tao
6LwJ1AcOIer3Y/VXl7wqV4x2qnGZUPdofKbxtUc/Yr2xYdvii96nVm5x9QpKxRiQIXCAZYyiXorp
Veboi7qHqX594QPE+1XVN8axnVD56zcjqCwu0cpLaP/UNKltBBE9trhtOqXmttcsWrXIIjYd4CRp
9wj7J1F0GEbyQBGfW3wdEjecKviBxl+GS5OfusrL2r+i+O0DvIgq5Pb9t2ntZKpb6jeJQKruq+AM
3insivcYyT3Dof8kSCispj3DBF1hO7C8hA/OnHrGZ2SbKC9Juam7f8lIsuALTaVypFbgbv1VdCjQ
a7PefoehPk/ifWX/461Yh7AMoIbjFQJTtGpHDxDl6rk3NogMtX3KSaLy3z0WFXtoFWsAMlU7LNv0
Dy38yiEGx9VANwZQYPoXCsUR0mdtFK6ig9gonjDsOfNU/cXscSVuzqu2YWpZquObJWF149GKDxB5
3CrLwFASP58dscl9A63QJqaZACslQlqI14EKQEYFPGdLcQroIzUH0g0JU3qa0t9S0I/5aDjsJTyh
QgNxyZ2fTvWnbbcd5323YOGMSDx7GaK1AMHRNp8+2nqH4W/KkaS7DIrT9tf3jnm2/LqyLkIBwIn3
bw/v844qoK5eamYE6+ELwE0zdm38DqA2JvSb6gYxFbvZxLIasH495BOL8wfZvdLLtgJQXuyK2RWK
S7HsunRf8w7lf1mHNVIxQ5Pgil9cYvGQodbSP2GiMf8iaPcYX5tSciMiAPsaeh4JPx72tKqYxNOm
H7Gx2yD9XVGboH8TIxQa0kqYbBArRK2rRIwzQSaEjAuicOIWCo2jVUKocTq/p0h0x7s+w+25tAHt
QPMUoFuEsFsn/V64lBdkXELzmoGe0IoF9GXuMGOtgz3qVZF8nXA0keqDqmut/VCXj54QHqFD11Mf
vWuTk88FBjTcquVgpEes9oCSQeBxxTmhX3GBlUXYXeAmIfvGYYKprXdCCAg+ZiJL1yokgHe0wwD/
MmNCWf+h/8kFffKuM30RvnFxda6Bik3DobxNkIAbzDiLU+Eo3a3xFmesTmbrt4k3scS4+hhu0oy/
dUpCeEllPj/dRgsPTv48JkFQduYlk78j88qSnGTs5CrfhBpT8fhQbRMU493wsOwYjzGNoQg5ml7X
85SLa0CsMP5F1U7mmKLRG1yBlSTaJwlyuIWbqZRfwfoymzfL2tL7lfwvxbaTYkfrvgYk9sDHER2v
Vv7rNxh9kBUJdAj0gUo/AEZkLGAITI53k1G1H+YvfdhF2pPZ417rj6surs99BXkDGS2ntvxRkEVI
ttkDWyrPFbLvk1ednxoMqMdvHP34iiCcLcGnR7BPBhVWBkK8RQ22jTLJkzKq2XAFXxayQPyoIFkO
xSb4mlbsNO2sRCWzQUh7zFVd9wvHyBlsaDudP7EAMhSnCqUAl6zxsBBzRX5CoZ4dkvhfaF1laba/
cKdQLr211RcCeU7BD/1F/xOKh7Sk7DX5GYB5C2cd4/QB/tMq6D4YMbUuus2GIo+KcUxFd7VaYGgP
kPs/2A8shV6r6/e0cDaGBGuz2qIktarXtvw3vzXypaw3I+QlawGnwpiwjpOG1r/9aFBtym+GQ4+X
3UAxGvzryq/8NJdfhRttNAVCP3UZzZzSq4aAPPixrH5N0bHhxJjy4NT+Zwo7SmWZ15QQK8LEOd0x
hKhAW099lh4S5O0UzNQF5n9llSZeEKudG1aYIOxl5L0Dq+JhKs3F7E7zJfVRdaq71i99YBSufUZd
TtQMgcRofETY9naoB97bGz4ImEk8+W7icAoImzA3GnhhiYUFzXb0FfXfnfT8D522Hh2iNdxF7ADN
HMMiLO46vkQby5FH64ivBefXVWdPF9KLJJwml1Jjqs41gldqJooELTtj0AY6itIxe+UuSoGGcjJT
IhBgzHPsRslWwFtgzG2VdI2oTiTtlD9jrGld5i4AMJDOYEThoiftNrpfhR4DHPTfW5qBjdkeUjd0
44Vpgl+r+oqtzznZ0ytn8W2UtrXwsgJK/JPVDPZacnZHKOWyB/pTnQQgpzlR3TCsfJy7W1d8lsWh
3IqIHPzonxxD/XLmfJnKdghQ3CQ/cY8t4gOMo9Y289ccf2iUqfVnOT3IIwC5JjmAVRSPX0g1OG4U
xGmA+fW7pJJAQ3bf4phD7aiuaf3+1/uDyKfCX+xhmaJDYbH4UKhTVIF9t96yGeBQGCOHqHjMbH7h
mopXoTrN6ZYCT0egRjrsp6A9ZUIwVkV4ROjHHP4m2lPIy7s1/pY9FOFG8IZm5ZhH4W+tDPP4V+zO
7T+KXSg1UiJ5a48BIEoY7z339KLd0AyrGKno+yB+UWRSBA9x/om9CWqayVfJGdE9kennJaB3iy+w
B9wDWYfBx3lUPlfypMXbK6Ls1g0XVw0KI3IWOVrM9BSL/h8q6e4z3Gho9ZFlqKeUy62G2gnZfg2i
od5iCwCS5rR4q8BuMb9a8ZVuxtCw4vBHECc0gZWLT0bIxJAyvM3RryytmnDma95r0omK3Vr8TMV1
FYEhNxqG/RxdSZYhf+HLmg9ZLdpd/og1LIwYTnsMy5tAea+2s6uC1dTGsR3eW2Gvk7uRvWSLBjTK
zhtvwItMCEAJb1Vhsx4BlIwWrE1T+9M3Js9VvW8nIIljHf0J42Vq3xXUfeq5Ti/hws23rTAGLilL
jtnswQ3lFnKCYSZ+FBgfCslTHBnwTmqP8YjcJtiEHT5wVLhHw7z1+j2O/rAPH6ESeuRdwJcskUaD
BaPFVfl9cMsvucqQpccW4ouH9e/QeTD2HBhkVRYAOpzO9WURMCK0heSqKxdBfKhQewbi+FVxm7V3
MpsBAF5WTm5thqz00aJoxBQ5lLaduTX+R9J5LMduJFH0ixABb7bdaO89yQ2CFt57fL1OPUVoMaMZ
6ZHdQFXmzXtPjstywUXClPwWM1iho24KUgfmOdFuzUgREX+F3U/c4i4/MwXA60TbNhB+MyqF6fCf
Ka27eqdgekbnLYFCs9T4XbTpcn31rNvP22AaLmR2NzQ+KpCdXvuLl23EZ3Ehxjio+5TrPZI+4+ET
dF78COH2U3sV5rcYIVloOBNjLyvDHlCFuNPGmYgttsAOQmenCavFAtJJjheHNVfJW8WGYkKW+aPj
q9GUx7kI3i1Akj0au0qt3f61hiWecwW6VLCy6DtF97SqqWWaPRJTtYw2IWZtPK0cTr7P020vHP8X
8MSS8XaFLxpnMoFCwi3NX8B7rVOANM6D3mkIKMG/SM1YLZK2gtFCBOWLDweYgJ20s5KI7agepfDi
lEzuOQuE2NxjCN829Zn1l3W2zPJtsKQ65QIY2AyDnXcxEp8ruFqERsIyJ7IOYkCOb1MoK+zTIBpD
nh9nUtNvPcQCYdOY83nVN1mN3an6lM1Fy95W7LPnMsNZ/kgiapuElHuKCL71h/uYc+QR1BGjn7ak
oEMbVF1RYjAqxJFc4RWjZmM3qxSs0Y+M6sOuBkqJH4Xm1vrqTCa/1rfWMKSeacUGDS9iFOWzT9Yg
ETax/Vo5OGjMAU4alLdQwxWzLs2v0frSEAvUuJir0qnjnTGKJ7IrlyN22nJO7Vs+RHPdMRsZsg+/
15jNFcDDa7LBfI1MhSt9z2S3nnXDudEp1GfEHy19qZcbJXLmHQGJMCSsUP/RIWBFmSll6lpBwCcz
IKWCVjLnUvWy9Q56y2764vcXsoPDhUKvLYcsZeadY/7Z8+ydVOcMwqRtf3L50VVvmbQtmnUAuQIZ
E3sf81ETMsPSac2ZRv09ZAfTvzM+AMJNw8zRUBW8VAxxWHyI1Yb2gZSiJD9H72xmv35FuRPvDWnb
lkRXsNSQLVzKJs3IXMgX/s3nnui4KUHljlwWkQuAZbik0Y/ogS1OQRvahsJg2ON3TtqfAdkoVtyu
/5CoLpk4g4/GsO1ryyCZ2ytC4Sjr3umfw2I6h5SlgGZs9GnMSLL2XqPveHdGqRmMqJEGX15YeTC3
OaKjrGEfAIMZEGE95nTLRjiBbzbZxjaZcHtX+E9UhWP5rWvaJT2lCxOn4jeuQcD9KwOcahN5q5bB
sW/eInkvLIVF3DPFZDlwffK0azCe/PTDcObRtI0liWKZw2nOsBob6TxYVJDwZoQj1G2DcUkMOVxT
7me/35WJY6WGQsIGHYIgjMIH8bUU8aUZryhjOYpqYF1a7RbOfjuqf1LU2IbQjZblOtgM+jkpHqW3
i50jTk0+eng4BH/joRNCg7ByT540C5I3K7iH+nej3idse/ocsSBs1mayVL8TOjsXI0tK3MU1AYBU
osecFzhD+6ul7bVuFbBivQCZXYLxqjS2KKGH52Lxq8W4jOtWC1cJTVOI8FpjqSVywsAo85uVqkyE
BvG8coxvy+LJVxE43NqcL9UAlR9b7IicMzxLHEB80YwfFgyaKGBoBZH8YftzFl4dbtG+OvUuhpPA
jS2GfW7PGI9sFr0Uw4G1v+q63754hLQftjkv0ntkYQ83LpiTyf66ER2vL84nqupKnuk5vfKCNhva
BCIWShsmQwr3nrms9jHob4Jz3DXaoi/v9vgyATvKwFKn3zTYAQzFeuBq+c/YlBjzeFozFAVKbDlG
Hpi9gK2Uas4m6Gotni+bVpQ18hvbnjY8a26rHtX8wkiEgT+F1sZ+x1khDjSv5JO99bRN6nRiVwSp
IfqFoCBNXLzF3Umcrx7OP3CO818JP4WefHrKbxxxJgU4P+oDnx4qLy6+vVmtDSZCQXDCBNXMB61g
FNzhtu/YkWfNOuWqVeQ5h6uVbzT7QjChIurg67AWr9nA3I8hiHXDggtdjKM/2oJMAsn2NjZcXWS4
3cSB9Cj0f2fx75PLtDXv+MKmwhbHoF0dyQEyfebqQ+ZgXiB0QZ1btzyoq2lpjWdpKZPoWqTWu5r8
MZ03oxc4AR+7vqxf7G4d5nspwUHVzhyHLQ7mwuP6KFJlMdYlKzioEbBTFvLD836CMVt2ZAgxV+rS
j+78hfnDB4nAzc/nysZKwG+zUdvGeG6UljOzv8V0qISJJ+UpqkYt/EjmlCz1+QdvWV7RgoTzeLhW
TLKFoSsZjogXLQaR5iefVrhzxBfRlCT1dBWIDnSY0lmkCIffkkcgm4fCwc/VHUaS1zEbJ0BOoU+a
+HbpLHY5Z2DAycKstVqAfhE1WBave9b/0bgTy3m+BzMdv9fsM8C5xiXqFtzeEMAQ+23X4YQvbcft
pJQTIJlvBhHtruZ+iRbvvyu4duMBKmBO8IGORr3r3pa3XPrkaQsozp3hJ0F3cRC8AoRcu6i/vQlZ
uwYvxFsfwFkSsRGgWhV9CJbRdynmjGcBbnGcUAK6xpr5/QsHtzTnMmL0KAIrjIz7tRgcNOFXY4mE
qZ0+a1/wiRykDKIxvOr1JGzzjA4xxhGHXJletuqsi55BNySfZnnzb0BvuG3EwNK8DPHbIIYlnLVC
vq3IxyT7kW8xHz551nl1ETvMHZMak6lexRWeBOJy1UpmF5/Zl2+h6TV/XFY8ROGijkZKe3Wu4VJh
jRQzZbQOKlS1fjPH47TyN7X6khbhajIOQsgok5W34tZlvidMQgpMnxZHRsyV6EgYW7i6bPsWih+C
uz4DBYdmyoaz6kNl7USg4bmEuFMR3Dq3Pj4X+y9uADRofz6SY/y0ojNfmgvQz+OywPhhzx6Vd2Rj
KvfAp258IdvPVLRHhmsulmWVT8FxXIXFVCxKnSt8f/APyfetxaERYC1lkEWx0Wi//Ccyd2TBmHtq
1tYOd2xuwXaMKqZ+jNo5ldp1blk4HupVr5ZY43Y1ew3GM7KhS188V9hImQe4E914bk7spypwzvNw
dDbb1am89fKhf3bmt0hWm+ErI+zHJyMz00/EScHr+SwcbvYckxCtGRoHFFd+Ugeht750+InyfCdO
gsqChLRIsLrY45fa80nEYiffR1ZJ3MA4lvQvKT47xjnSj1K6L+Q/K79rAmfEuNN/i8ufofJhyvDs
Brs6Pdf09TSfEErKrRHfs5T072rM95TMCNShTDvK55jiRY95hZFyeN8fZXEoy0trfLNac3acps2E
gyBRhOhV0YuwhUhUwDNn3moUWdyO/BEiNaVwtCREgnfZxlv5yW0KroB8WEBB6s3rLokmxFV4ssEE
n4DpYQngAVuPv5m2YOyF5YveRKNtVxkfxW7PfKxkJhAdJSjnMpEev04WllVyUI4rW5bWgvdl4Mg3
OS74FTwJXkLv0FdQ20O5GpjxNxTzMsVVPv+GCs/BxzENQUy8P0zBRry2GLpKNqYxQuTGmytYTEAk
UYS9W14OOxDTXmIthJNrcrIFttqKlZJjqNCLPKHCGdWbp7y32javzgzq9eJKYsZy3uPE4s+XlmNE
49EFM02eO8w+m6VPd+llHeGzcW4zYPL6F2lChGMUuQ86WWhWKIxUjCfywyUxZ35mn3BzyBhYVe+G
Kf3zeBsTktyxwnGbM6SL1W7m7LW2ZpTUzmiDzHInOiFvIiq0LRLcnnPQpcbBxNrGjKdW10W0j+WN
IS0h/crPyVjD6zVtul+soTyT+vRhYQVN1tmGNIe6BzwomiNCxiOoFMydTbC0umbjhFe9xjTGXhs8
zPyIPRcnqVlm3Yte/CwyRz7Fnd2hgOKK74qEcK/b2e+0eyJ6kPMti3pYDWgUpXepWMdpQNl8r6Ub
+Kn+aXtHEpp9CCJznPcOfm92GDgmXn+1WGhJ6+LdXVgoQUj8nkH5ReTBlVnGXX620l8R3ZHDs/zc
4eXwEcoNrIIKk1gkg0XfHDwLY/mxTz5Vm4oT/GeNZkNcU7iqLArbavylNuVrpN9lsGt+FhkNl8bm
Mn6Jmqu9C5FYStJ+V4/vI/kIIpwyKLGsRLH2SfdXlDcVtwd8LJ4tWJ9D4Z65vIE04V4H7EipxRTW
dHMsH9LKIQuJy4dvn2wQdRrwkrXqFfOUbx8EhW4XszEnMfop4PWzrz77I/SOkvBT8W8au4c13sTX
UZnPPjwUzGHilVOtdJWY2TYbBYUfYzf+U2aNpmzPY47TCthv1HEh5q8KcpLEHUUwEjtgFi61F7wJ
cZwq0paZswPHBXQ2OvIzM8iBHFuPSadPJh6udUlYrtjANC2Ur1CjrHB2kvxZdd+thvqYVViUIPbW
FrdpMS8sLKQ4Iv3g24YnxjWJNeWWiOu42anl1VMPZXbzMBJ4AL/ESNbnqu3pKzIWjJLP4O34RWj1
iytChs5Nnyw05wgFFtuWYD0aM/l7tD/pJOdcOamH4Pdtjm8Rm6TkxjWql8bkAEAOsuS475wQUgFC
EOZVIXv6xZ/4TkPpBXtyPhDzADxEiHrD8cwX0QxbGfmTREVKM2+s2S+Zlui3b7b0Vjh/pr7jVMil
l4evwipktjS8+GSkpiGEg0LRnfPoaBZ88w0dTQyTZMXGcvZnz0RsRcM7jzMn9A+atbGMr7z51Kld
iuA6SQgO4HBcBC50cQlTYgtddboqdBraiLgZ4X2M7na2568YGYgNWDgLcNZpLzVilSQljeZClLIC
dBjXstdKvYnpf9FlrOmYdxpNTIxT/kdsBJBxdFA/JPYhwXCWNDumDJB/MkTHSOowjETzRuZvUa+p
3U3YmDjg2ajs9QetuVvGX8jEIWguDFk8HywYVkL7HPb7wLv49YMoGoL3wqPNMQuJP5fOznuHeScc
KSiLDCa4CuL80+sOgXnQ2nOFEJT+xDBNx3VdUVY2tqvV4TxVfm0XZKn3g0FzntBuRmGBMwfITyQk
AezOxgm/pOh4u1olRkW4j7WUWoPh+ayCziqlD63WZpX1Nhjv01RtDFPDUjktxI6+MLmD8CYQ4CKZ
pyX5dZx8dBR4wjPjWgcqgYN6n1Ro1fDtCxA5AS9DPDkM136L8M8x7mp1l72H8zcuR5cZC0VkM2Oy
1Av5z/F21OrsXZE4NmbXDiTsFwJHuY18lEXHYD5wEBiMkEwDgzWBDzN+OtU1tS0piYheeqabewbV
kvcm3OtW99Smq2q8RJ5v4sRSm2+iWaJhpx+O0g8p+ArGZz8S1dpJmLZ5OXgoVdzBtZ1REZAkI3rv
3MKaZNJhGC7WGLEsrp8/mNaFfzUe0fqZhJesCuFmfOopsKcZ29iGG7hwzCCE+tbgrb0/3IzQScEr
mgzNxnvW3OTqA2GBOmw5aYhhqx6LfS6/hVzO48PYNfal5IrWcO2RQcS5zsUsnZqrKr+C+seO90G2
wKO77/tV2Anl0F+YLIu8Bc6Ff4sM2qLUZ5hNZioGAHKNRniBve3aJEu8nrF5xdW0UdRtD7Ecjy5U
LOIa3Gdzhbv6E8Y2G437owcjxWISyCAcg8TS7t9qMptcVOJeRi3AorWUs32SwN3lPAPw6f+o1oB4
TjCPd2MwL4AE/dlZxwAr7bQXpKDKI+z1JXtHuTgWBe8Owrr0bTVvk/NAPW2Ytdh0YMN0rNBYPJT/
Z5JeeoTEviLWMT3GciON6069p4TZIrYBsrCgdicIr1dqJrd+x+cFcBOYV75yFsLlMSnXkVAlMrva
OHNF7VyHYX9mMBY+2OqOcLMefxfql0UzUWJ95E/NYI8R81dB2EQLEIRytE/rDU6mrthF0hE49qwi
TKus8wSvOqelwToGzIDie9dCZ67pSyPceNl73Tqz0fHXFiqWMPw2Hl+VtOCDE2VXDnJAZM0xM0gv
oVmRdpjZjB507yg+CV99T61dPgGYZOo/HvKwcuv+vTbhb1J6Wc7OM/d8vWNwJvuAV7nCqRbh9W6Y
S9gSCLt4oWG3kIqjFC/a4WnhboHRPou99wej6+wyugW7mzZlccpUmq2T+AWi8KXJGNJcBr3Kg5EY
8GAmGxwZGFus4XtYh8hHNPNYY8/IyfMYUmMpnWsyG7jjFaDjU7EIbOYLs0xz4+mSMM05o8FpPne2
wwOSfkoG4MR6LqfvqX5NYcYa0KN8/Turj1pxm/SPAAubiieufVBQ4QWR3sC9hb1LIRQ2S50XvDw0
rjyXJgQSFiVooDUd8M0GL7qMRXdSfgvt2pDrjxYZarJHEClO7goCbl1s7fbM5OoBandmGF+1fMjI
Ezf7MeO88t/G8qnidRR3rcrDmGk4bA2s60jVHbN1vAk44zhMS6zeUbGx8pOBJzxcsZiCooEhM1hA
pjcBe6fcJrmlMlrt/NOxI+BEnORjRelN9+59ONFB4s1FtsVr54I7CMqtrt+EcUUO38Rn6/SEj6p7
E346KflAJLsK7IzLDgVu9o+x+FKsbQv4Jvmq1PXAvqbwMfavtH6Tst+o+coMbiHmDSOLxLidIg+7
wwk3FemjXVO+cvRp9jH86xYVFWL3oS/hFlMfc7fn5RnyoV/92GRas+Y+oSXRvI86C+q6L1855eXO
0EfU2Y9Yf+/wNsntl5zvEBy4wLPwvTK9Q4dVJNjK6PGRvufkxrP6W7J+OCREurSAI6rrQHT/5zo/
Sf3DNha5DXAgvyTp2p7RrBSnWP9rZXNuEyX8NrH3PayFsYDnJ4a/XvDTDxfMnpP4SK1t59xLgi1s
fEBd+eQ5K0ssydbKC+kb+RjqrRCHDHwSbOygydKCJX6KUTztuAbKV4SzfEyOdcbSZzHx7saXeBGJ
fozomASY2cyFVwzKDGOUr4gHQlKeJZPWTv/hm5nkY4ujxrdx7alkJJZKKW6wnZoftHQVTSdZexbS
TSPbEFMfY8dgurRUgCOyWXJvGG959p5MB0s7ECis4reUI6ywL7huYK+uqBh0dWVaGIzOXbMehnNh
4VxwlnHxYAUCK86FwlbD3P4/isWAhMM+TbZC/284nthWJTa+xGwfWbTNh50DnrQ+hA0SJ2lrLjFL
9SwuAekkncgejESdqZicfaTcqh7w0Htd8dgJn6iYRXJ8LSaDdoU2oo6atZr/DOZXgbc5Rnxb5Iu0
PQ85K1J2g7kWSb7oQyN9TNoXlK63EubkODgM3UrqVk7HoBGKBs7iwj83WKCofr6tt3jnazuR6Fca
7g3hu9vY8tpX170+y6qVxjLBiUrgHELCxrUDYHcp22wgeeTMVTCWzyr8L0jlkbr+pdZvCCmJQ5o5
ntX95v4N7j6SWygzweFuCPMb+035Db/YsVM/rXoTIbH5y0y9WsaJpEbylYMgkVHEEaBK/5+y6dj/
+w7QIeUTjFt8ms9RXbFkNGnpGZZt9ZFivwXLPRwZ1Hbqlg0ETDg2GHSxMjB3mheUpg82/sz1cq1p
FCK7of2lhMNIirLLDxtm1yTC9tsjWDyinIuGu8r0wyVaE4yMY5h+cz0E6d2C/CP9Y67E/Z5pK54q
tkj2CmsJF8Hdlw8FD7HJcNgaSGm+j6gZFoxrpbpgnkrldSYLnKoU750lTUxjHSwQjVFn04pPc93/
q7qjMAdAhMCuzef073o6CQ0syt4tdi+ITNMEnNcg9pa+Gz1KFJFrIp/TIW2uWXH3DABX300lAFbH
ApO6iWpX67B3vuzirGGtlrYW+4MCtkEiWG9I2AQhdLFTw+pRjeOfQ4hgEileVmR+yiwIwr7hCOID
8B/WQqAA3qEBJMNP4e1sKnEWMlSoSDLXTsPQZ4DrwXSayi7DpXKoQohEQhPh9cerSI6Wz3M5macB
vBDO08Lc5N3eCgC9PRyqAigDBVWco3IVMOzXjjkPtocJZYvAX+Dfa9HGdIQz0c4kg74K82sb56Qj
E3eqX6DEvPRLPNAlGz0SDWFrAS3RTs5tDSUuyJD4V4I26CCnCRYr+8xmSb33S2SIs2a+OfUXL/08
IKzErJsDssEcqikfVUsoYNW2fz4ha4olx50aHMs4HUjdimlq5t80Pp3AOQ/KZlzqS8cnLp/jHWoW
vvX8/Zb5/9MZJv2PLrwalb2o+h+PGRguSbfDOdfLu95hb+JfxCanFFO189Nbf+JnMGFaeKU/r+tL
nSMzLsTm83vp4nnMv0Xf2QIN6+4RWqWkfsJRlgtWTm9gEakjrByHV05bjfplkB4TMGdLe47J1vcv
eBRt+aBpIkmNJOLvQrHlYqX7W3S7QXk07TNxXrWD+fSWy0ff2xThwUI8nFcg5DY42GZN/hNzfU/1
tdQXuvZrZX+ZBp6BnT3LpvmIyoeTfKnOXZ4FC7+9sLFhPi61eZy/y0wVhM/RxNdgDRnVVk5o9dW2
Bw14TbizItrSJek6L3t0aANKxVZuHiONRwPkwty3zppBEGPTB0A1XUzLLuAXTlmiLJO/aNGk0PyD
ZqtTE2jNyvhm5AqzBo8hNCARGDcXvAjWNxIQai6uHPYFmAfLvtfpNenZQHjO1Z8+VDdNfW0qjZEy
OCCW8OjWZ9Lvp+xYM6lNuPUmRgSFcpdvJv6HdPPv6mQy5t8E+So1XwZ+w2ENSJpH+gjkTKtudr7v
aB8qp1gCvAGShYws+hS1/dYJbIwvwX5p+lXdnZrkIgMCy/cyEihilu0aRD8iH02Ps9LLBHzZoPji
pUxX3NdRd+zG/VTjt00gHPNKoZvJYLCOHAEmNRjGivAaGH8cCjBTLH3NChvP/+U0wFD3y2ZJ4F0Z
NxubNP8G/bejZp5QD3sGj7H6Dm3AYAxZ11R2/S6Ot+20IVwwD/+SGhPRq/MYaX0P9UZhWEcOvl8U
2PP0V8K/WD+P4ZeU7lQOix7E4HDrUFBKmWoW1IKO7dbJfiTvXBjLesKOxPBrL7KuKqGdctNJ3NcW
Z/bxn41KuqMezbMS9uayTXaqv7Glp2qwJ2ZFVGMTk/oycHO0vEDJBcif1uKYF1DayxSeciRgmgTB
8CBnKpIAvQysb88erWwfjkBFV9gjFxAnsu7VE3Wvs52l7EHFVcXBKi7tDCYhXgTwMMVdra9M/Qsi
5xZ+czdKl9yh+KSa/jhEp5H7RW5ZkEPtyKAa2t1bS8WYl/e6fhup5+urVV0dLlFNXcMOTBHpYjw6
QqgqpauhPtgPZLXHMKjm6fDe6RxY0zdjfgHtbnDLYM+3WU2uZVvo7eYG+bvv3tmwMCelkCH1IUyQ
DqQl1MqLc/NG8gXrCIPw0F0s78/WDxP+6KLH3MeJJQfDjNXXar0sNMwJ1F1rPdo57dkZ9rA1Rwbv
8NtRM+PuFfucd/XRppFX2THRhScTtb5ggyTdoaZtpHyb6keRwJ6qlbpIF8SehWfBP0p4HSJhKqC/
iJdptoKOLnIz2vCykFljEBRzLDE5qjOs4343mWvHXJvZWSkPEVYt6WzSwRWYzZ+G8aGM11TaZM7O
gN9VI5Aq9VIKSmhQNoANPH9EApsjJeE8Mz8UTgHLexfzMnC9uFOt7C3sT0A6Zlp6mMptTKgkwbtD
673otYv9+e8DHG9Eahfs/4u8g+zc+u4T0gtXjOQdsFZnCvY+rMzZSrRMenwTeeaIF0cmyll7L8X5
DLG61GCReSU4GfulZZDR2/nBjyDOVZAB8m1GBtLR3vxaXuHndrZ1gzMK9rljzYtFm56C+lrUIi1k
bluiHKP60r3v2v7FNuM2GAIt7N7iVNGbE2MQO6KtdamRoVeBsdUG1HQSywpARLYweTiOt4PGoPza
8MKY+9R+Fq8hgZ5qkRiiv5BB7PFtB7B0AvaRtBhYPB7LQYeWQeAk479arIveBsNPb5eo0yRo6FmJ
mDFUqWByigh1uqvt4zRgD3epSmOeKm+F94dUEn+2RoXAdCNUb76y02m4beNsstxK+PkwykDH5efN
A7AGLHaad+ZWMbcpgkOGPNaimxU9+8nAEZpLP93kpN3svThGa2ehLBnPvDXjK2o3Nu3RcIcVmUgg
7Q3GShpjgGnkeDxQv6Tob3j9kwpk/YVBw5zzRbb2BdseXJzHnfXuiUYdAhTjp4UDDVmGK7vTrmr4
zMgHWcTumDKGZ6h9Y3gs2mVtP/HQYLvndSTS6oxXJbxDl3bQTdXAOxbqp1jWwgnUUqrAEmgRS4E/
pcNFao9y/MSv6gbozGCm4h220tA81/NgSWTcIGBuzEdv7TcuSl2wbNa2fgxou9e6vYjiEzV7CnKj
xWws44QRt0QHXdMhQ8cVobfAE0m4Yo427ACLMNjHd4ZmWgjSgWrMfmFD545qk7NuvJKcV8nCDhyf
kuSOkQKmrwoC1ANKYO0DMbiIGcNDpaJIBib8zy8U8ErHx7ZZoljR5aUJYYKl7z0HDSjvcWzXYKBi
HE19tbYOen6w3Af9oT2bFjkARmYlhGVYn7PqYrTgLVANjWI933bB3cbyLjlu77FV6QOTYTRHkAwv
opfHU6YizKrHykAqfzZYH/w1Q7ti2IsqnySqxNvGG8/DOXVbadyBqeVh1GDqwU8zrPXzg1WBcB3l
HnM2e8dXuSBsQSVyHkm6FOm/4trnzIo23Bpfv3wSk3NHGeLVAZkN1/YfsA+7LlBbBpEW9plcBqm9
CIYzvAWirL5hzzMi/jlge7ZGL0xuRkNrWGUwo46e0Uou4ebRPPNMdg5r59ZdfGFk8tLgg9M8Y2KE
F+Ebr5w3JJi+44jFeiLnAOWTNJzn5sNhDLZJRfcsJFlISt2ptjA/rLQBMBLsEFbVgJ4nW0+6WmlX
/NoQafr0NUYHO9lhQffAHNhrG6OTeSU5Mq8bJm57H488RPBU24YAiA2WVB4ZZKDHy+oxqlF6mYnk
ID2yApIyvwAKcYLLv6e4H90GO4yQJ7Go9PFqSt8ygHdOvQvHrQggK+VChJlVe1fUl1DbcsgUDuZO
EDY8rtWjJp+r71KKdJn1lSXtwtax6NNwD7BuHeNQyFGldhd2cRTjNW+j+eQzixRgCoYRksF5gWn+
f2u0QknEtzdAGAWkXiykJynlrlpNd0iRPi7TbLhVOrgS/xA2X4Oz6kRilvmj/5WlS6U4memW5TBE
JMmbYlG/T4UrhBcvdSVqfPUQJ6+eoSagAlVZKezNpNmjVzRAUQkz/6jcW+NNZLGijxzXtz1dRDdn
hUfJjeZKd/CxWfksBXn65WZS1rb3GJ4Zoqt0krxbVe4sZy8bqygi5gwcsxkxXFwT4eYO0GCi1xOw
AJP/QfsOnbPJoDm23qNVsIJ0OIU/pcTRlpvzQfpLYPrl67IF54gxuC5I7znXTN7pPbsD6eLA7R7l
cePIrgwUYhReP+XQNl8HPoaGurSuzmAP8/FSsstn0E9RcpCx2OpnzC9J2cxQAsT1G2kbXt6y/GA/
DV91zMDAZwmVwIsFPK39QuQq8/ozZe2gStHPqQkOLcdggNpbUhj6+aqhgRX+SelUY/SQbuIXbCEJ
pPJqtF8+q0xDopdqioUFKmK8xoDeVngbx7URLyX1qSMFsARFCC/l3sJKRiNkkXMMNuyTmzU0gTjP
upC7rHvpAUR47xTlKw2O6+AQgSC2p2B3AzCIntgl3FD2yXQh5eUvKY7nNocowqQAFwglifs8JU4Z
jitGY1ylKDirNlyzN1irLsSbBzp6u/qCwyec8PZtErVKx5jUuAof8+B8ixa735TwO+oPve0XGXHN
L94S79K1uy49KNpDxIZRbP14Zw5bVQf/7LJ3ZWp+9fKtNb983A45ZlulhsCM9GGUy1FfGObbyDAV
9F2grkTbFhpXkV7SS1fyD5VzZLy9qnEeM9YBUyDqZMW+9Mob4r2FN8CHxscQmCO0fObGss9+y/5B
QZTcqHSjBu6p8PWG4V+jXEPvmf5O0emLTcT9Et9mNv3mHW2NsLPuIpY3ZJuIz0tmHRWym9Zui3Re
O6TAZIbVW8BUECFRInL7PHFpMwZk1Wb3pDtGszPTE6yRGIAmnh05O7GjZJnwkA71VfYO0P2EpwvG
GnU0/1iIeWWJAssuDh41vgpRymkqr9hB0KGQoQvCMgaOdkbKr0x6b5w7CWYD4UG9ZcF7DbTVvOMz
aMUNHJIsxx+91W22PDzkeNMKacDETdtcknKbYZ0BW6xTVY9feY0J1XGZL/m/PftWLFCO+HmENRxE
HEWPxf/EmtEh4shhRg1Fi/k4PC0/PIp6Q46/GPjD/sC12m8Q+RfseBjRtNo9O9ZLFGaVovO7DrZ6
gVUWb1eyZvrjGAfgkrOm3Iq8ItNroWjT4puXCgSHEgEt1p5atWlawU02kmWX8gOxY+Svcm3os+om
8T9NgR/xDxTr/AWx3WjZH7kpAHP2TGUfmSKwmgwCrHujAtW9W77KDI1hHPexj4gc5flcpSM3YQj3
jgBw4eJaxhtaBQ/XIg19eJa1o9rwumVQPvc2EAiki8A4iMB0XH+Ixzxe8I+X/YLmBzaymjPEALmI
flydwLgLcVMLrywooItttLMDBDenCtAwOECyEpOFSPtVm2va0+gwwsa0FGzcYh9mR8M6EVxkVezD
ZypHPTPvSlouicyvRbMC/boKn5J2bDy8iT1j9Q89WWU+w6mQIBQLr0E0SDpWJBQ5ZT+azFwQvcrs
p4ODpO6R5LTwERjXPF6b6raUbnWOt2Jr4HSBHGlv7RSjj7ZAVyatyJlRR7ui+x2pf9PomHQ4wTPa
Ueuzijmky83AmiC2lYkOS1M+qzQDI/OecPVZLNHqGJhC29LDkXiJ96zM8lNVmHWyDnuDH4yxS08y
MtpVJkipouJDdPPev1eGfayl6K+tyg82l3BX+ZnuGpJyniaROqJWTDP5T9Odc5BOz1QGQFUpQBrQ
89UI/1gg7Rou4qrYsO75qFjrUc+/+umjZ5ukzZerDezl8qWjCUt+ys1XnYJHC7qVjZ4TlP4uh3Ef
pemhopIM5ZaRqvLALz5vSfGDiemvNk5SsKtYC8m/ZTF7NwhZltAvvGnfByqXKTGQUl87DFPajgeu
ijk0xyWt9RL//1wNtcMhGNpjJ7dHy1FWfmFfezWVGbi0nL+LAm+gFkj4ZgiEdvE1GKaVpOjgRp2V
HFNuSsNJZRaJJcPOHchE1rJrzOVAnyVYmz1nTSU3P7YeMWqwLpYjZjv0Egn7zzG+OfjGxjTfWCF5
USB/2MwDVCezuJYqpNgRFp05AF8cFlEOTcYaV/mEz4Xds56N9Qq0pOdXq2JiAswoqlG/OIylrl8r
KTsHtXHby9IhCbJ90YUsDpvWCTbBFuOD4nNvMkUY057daw4vFdYfNV22hbZq6TlLAK+hTm+cx+cp
tR+dQ9SjM41zMfWHICpWhg/YFz+ylSjuUIq1OQUN3YTXMMH4KB3McKunPBFUWCm5N1owJ31LSJ8M
/nD0CQVB29wbMATkuFw0FkxRuI9ijJFHyqV2wLCxo4z1xMuY1yj8j6PzWHLc2ILoFyECBY/tkAS9
aZp2GwTbAQXv3dfrQIt5T1KE1GySqLom82RYHnq+GhQmAPQ0Mi3LdZTbGM/AEoG2h1vsdQ4gLdYX
kyC5fhYBVWTRCG5Kgefb6Q7CeCrq1wRQpZjPnh9hA7CxiSCo4WnVLD2ZmPpUFAYXYEylxNIWpOOH
/zOXJQmyFZO9/nCJQqblrJYi1IahSZuEMjB2WJSbrP2gNrK3MJgbG9HJTd4L+qrRpXMmaGM4KQ36
B4IhJws6DWitBqOzyUDVYk08TujEGpjPabyMWjqcAbwra/UiNRYa2RQOuLCRO1uj3HCfLtqlknQw
gZSwR6Aw/xyDDqtwP3yK/bZoV2Es/pkYrjiBA5XemE5TTp4/7cfko5xqjxe6ImZzlZjI6yYK3e7H
aJgpMSaJzo598OU+w/XBMJVKeYk0Sa/ZrXN+2PgVhrkbDe+hubEFGWBsLomtpyL87KYrRXcavxZ4
fFsyyKSNyI7ZBDI0qfTLIEzXNekODu9IgtcjIQPgn8+gzFedCI+djRBh3BoA3IJ0VaPtNBiEKKn6
YKLYcizOb+80c22IQlBg4Nuoq22Dtw3t/PziJA1tknM+6G8dGUb9LL/kP1hYlCoRfegsaUlIG2Qx
RqLJGCB5x+4xUlO18PZG7Ndc112+DHplpUn0tv7gZUjwJrwCdrYpQtaPNeM1mkqE2QUSBTlSlYAG
0tCzZwJgKibKFAhUN1dqfJUq5FroBSAIoHnoeM+NbKMD9Sr8+GBUYpVWI90GDRyDwVVp3aqCPZj8
zQEfW8wwNL7hM93LbNLlxDo3nyMgXfromjeQwx18YTVeZUNnTCcibMZuyExzkjNcpA4F2nUbip0N
wTikXkZ/1fwZ6dPBSjzTKWqNeTDLyrliZX8vkreqAzmr72F43SHX13TCAIEoEbNvRTIpZkQuei4x
JtpFTWloowMbxnoVgNtrnk26twGgDcy7anZzKrd2zmvVAZHoqr3pO/WfEzUoK6IFZixcTTlPSlOh
ov3sxFcYwBJNeZtfeocUU1rJeqUN2EImwgF6bZ9U742FK4w1Qt989f5bN5zc8JG450J/zbVjLd9F
+QG0wqkeSnLky6/TXoqBKsWkYWHMjzSh0KgHazAD9B8NLcHA3+eD19YGVwYSisHfuZ3PeurH6MEA
978torV5gjrPRNToNeGeKWy+QPgpXzI+lDS+DCUbfe2ZOcweEvEoIvCuMEewWiwjSAp+htkgJ5QA
2UYORXxQv2eqBctM0zoKiFKjDex45BZ9ZAWiPsln9zX1F9v6TFFDJ5O/ms0friHRlXyZEFX+Qu3e
tgKyBTO3kGEsxKQGl6OUT1kztScSimiD7K9vEU9aqB3ER43RoAAcIn5F/OcwlSo+M2SgEc3cXU2/
cClwBZAO+aLEZ1HB9PqQqKpnE552lRHYdcx7osqXsQaYLf23nXCEls/OeFjDnXeixwvCyhi0XKwQ
yCUXmbkb1JeguKcE6QI/ivZEwAqLHCGeQLbeJB7l25HxkBquUzaz8UXE5w6i1r9We1cF7b/ihSwE
Ez4j4Bc2fZyOQ62s1yZ6tlFfpNJfOGwCGqrQsIQfrRIiohRwxDCQqrwXOCobtgWm884/QuiH9cl6
ppwyQ07V4qx1vvT/S7ETtH6YzHVu7NYJPT2w9hn9rmkXy5BRnA/JNk5q9koQI4dPv5vRgMm/hj2w
xlCBphDBMKGILLT5E4wkEfj5ZsjLTVwt5/wQGhGbjTuyijOjKiUmTOVkEMNGm5FuyHuDGg1i+Z+d
0j/0R3JuRiSUvZfv8DlOqQebea7YtQf/ppKvyvFiRYdAXhXwemja272KexFXj5Fvcxdu3yOpfiZw
rwrYz5YxhSnu85c8LT4rbCkBLzl3B/4oJOtCEGEfToSsZOqU0OVG6bSJUAehq9DonhIVlL5EoW48
9Khc6t3F8HNPF1fFeCikS+ral/DvVvolgg9W5ZOV/X/01CFOcIuyHSlUge6pGZ6F+ZFVp9YO4B+Z
BG3QHv7qnCD5i8yIevvTwpNBIun8WGbpr2o/NPurHvaafy6Az9j7DCGM0Jku/iZV4Y3aaxwflGhb
8v7WwUqXjmfpaCLEX8fw23+DdQYUtvL3vJfSOTBNYG3HMqbZq+6BKB5897Wzr7Bbprdyvmbl06Dv
G/W7KD7SFJHtH7+zOx5y48YTMk7vOddsNn73CPnS8hPQbxLfUBhOcDHVk+HUBHSTlqxt7eFRUwek
pB/WunF0WKQw828EJ+KHyvUT4Wyv3IvaMqM6+uXVar+zclMODgZf+haJiY/Q+Gzi2mczVRYPLbR5
Yh5Z/jaO4KD6m9lc5wpBqGhxvRz7prhkcbq0woMmrp15a5ihJHCLr51FutnO8bTgFHVXjeJ93Ecl
vdyJhHT+3dLZ9qAtpkvIfMTXbrrzURViYXKnJvEZQxv7RFdlF3iuOL2q2xh+p+lTpBt2mq1xTdF3
06yb01lrtjjwdG2vkhYior2vjphq12X7JlXEjockvjj5zvavIYM3qHa9v69YVXanovSMGvjCrjWv
eovIUn1M1r1HvyCyExT0ipbREQxv6nOOYYc33hdvTbari2MiPuR0UoebwUHQygdfGcExgP+5dH81
1zyICTEbN+b86+j0onX21bHWteM7QxMw7DL4U7pXxvJiPMqIxem/AiwCJVmgHyyWdZgXWaIEGA6Z
Xfb5vRB34oUQwJ6tCAsSvsPpooCFnJcWd8vZNgyDjEOC1zfyCpd1hXlgtz227ykb+R7HD53trHel
bozXvnnmL6r4orp3i1GsYzKizDjRkSYkF7N62NYprGAOvYTlPg1R8W+HCUnkBrieE15C5ItERrj6
OTKdpa9Sha+55FiL26h+B2j5ff9iJV+AHRI+0bxFl0eWy1BQa3F6djeCsIvsN4GvWf7EXH/pMQzk
qkWx4IT2UvivvrHpKjQoXollyX0q1dcYPKfozXLwpioHN73QHSzXVCAhbOOKszTXfwruGgcP1oCa
ps7R8vTRSrLdyoOnOZAPTalHGg7azjw5jSE59XSgMeuHUDzj8DXv3izrUYwsYFZVtsIM5I/7pjto
yafBdj47B+HV5L9ByjYDBa09Gt1d5V6Jvjkca3OpBXgSFpK1FBi95lwYRwYsNZNiDITITBEkPFMU
lI5/dVmg1f41EtRPcDe0m+b/qHwA+YNvRJlejZYP9K9gVoaIkY9eR6QL5rbdGQjLA761F2fYB/7T
qHeFYD6Wf47Bd6OuzZ7xd3Hsh1NEXEy3jaIzPGMaeKffkFGHuZoDPv6dn6b2UrfHQDto1Ts9tgrR
M4reFPiblFGG/t21r5G6LlFNstZw90nOhngrtVe+q0nxXVdbZHmDQ+Zo+i9HgkSwBE4SUo0ZnrxK
zDYCrJ14KXFOppzFHWxIcLaQ2hcWnOcUehij0CVlYeEEi8hxmFX9zg/YPDwoGmaFx8jcZ2LN0dYa
rwUZAOgXzfSvYo0vyZikA1ygRAGtwysrxI4w5EDZqhbTLhSpnCZOv6u7D3wQzcSMa+eLA8NDF1d1
FLxrzLipgP/VPVZh/kyDsWyjdEFHTabq1mkJHNV/jTlQgZqmR9sXw69VnVllz4lq2y9OdjUZLBS7
MLrPbRovtqu+6FIDeO4OY9i5MOpQjNoVeRk+6qtDlvzqOJI6xr8SY6Ep7/34TnuXU/5Elyh9Iagt
872ynE0PacBW++DENyP5bQXrffVjML4L87vM/0oE/dlC9KQK7sL+x4qHBQbXuT9slZ858zClD+uq
m6G9wQWrqUIUhvnhFcMqY/RPXUW4iZeULKlk6zu7tNn6NSiztSDQxwZetR4msuGvTXxzHIbd76F7
Sl4rchegKqow7pDYUclnf4l7a1H6Ft/covzyfXDN4eAAqpkZs5CMLwVTEcky8cDLtSwPqAEhlBZP
HIXdPx6asHzjGUj0s4IxK38dmeslG83cjBnhqHcZHGyY0NQo1a7iL0qydFcPA2tsfeQ6pv6owI0j
wiUbHTIZn06JI4ENDfuof2zwoG9opATJNX8R2feIARHnxGijXNma5EuiTmsKYB/KVh9xUXAwJkHB
GqXmQuCRGZHCS/t9YxTjyhgj9CDuZ5dOb66lvRZqxZCJZaU2PR2/m1mHLw6XgIbCuU2z08if5NS8
xkzdpG0cOx3baO+ADYp2ta7zyOaIOb79yqSCGLdmDCPOHdJt6pR7a6A2KPKDj4o+ddgSO8D0FETf
SAEGUJV5Ul0s278cijY9tKY9u7FWoZqZ6HesS2QbKOfIt+KPoN+LIAU0UtM2SbzR03o/9PqhV2I8
dP8mx/emsfAUhpSuHYEwREUZQggJ3wefFsXGDIi2AEfr2jSbddoRQlEVxFebYll0Vwhkm8kOT8IP
XmqnfWkGCBzuSMt9aNJbAFS6ezbudOoojpoQkECsrlpK07YYdqX8VFEMpCN1LXynVltnMjmmRLKX
GdoUE+EwoW5Wd/Y56wXNutrdMAgU9nkMhk3KaK8JgYggtRpZ6ugwgKLmqeYvs3xX4oKJSY3LYu1f
yRJR0e5xNcIBG9/iKMO5Mx1aNBxiwDTZHNzpIZNgOWVEI+Uk8pDnFRvjQi0aVMnjto6/OlxhjGxi
MiWw+m34KL08wajiz9a4/DsAhkw7WmBfif9MhiFkgkK10pDXBeuYH5TmhNTS6I5A1DESLw0NYRfg
eqUbPZf8MovIL5PW0KQYKxA62hquZWQVNXkzXQmU316Rzcx5xAfNLFajbvQH0BN+ObHDJYCo6bub
qmD/axPOndrqr5jcuvSqVNM6lySVtcFBF+POqdsb/sQpHw7IMw9qMvJAiXOWNS80wGuDlDqcNbhG
IUUM5NTDT8ijq0q2X+kob8nY35Tmd3DkprfNB3hd0xmvWpDsuyLYGORoNRh7m0Q/lEZ1V8roV0mI
u7JmeW/dH9yHPRTPsiem1+q/ojq7FYLvDnUpNv/eaS+9Mpx6IU6ZNZ3CGIkxp2QTErPHJsy1Zpuw
Pn7X8J1ako1mDb66QviQkYKUlMmzrgoOEdYWA5EMFDTOzYUMNtCiI5nr3KuAJlaaLMlhLduZfG9K
VkdHQGdPJgQroaSfJL1i7l/2Mr6PofqX6Drgr7g71e7fIPpb5xgvuWFCou2WljFtepK/M7Nfuupw
xmGGKkKFNqYbCPEoLzpedNqZ7BRQQedIQE0ZL32+072lgJ+1P1A84ORJn7p/AC7DdsucJTAGZMza
JbpJwCtR3jRZ3gi1gQmtH9KgvLUu5rPU0N7zMe722hnqPrdpmb8H/VRho/4elPFn6AlGQaC4LcHO
HbgyXabyLuPDpG3/VeVcbiDSSXLC2crYkQffnx62TMluGOULAYgImxTjX06qb9jgiOs5QbOSgF2d
favAlkMkzRoOzc2oNhHVy2IqWNUYZrUronedkCoXYT3gAfJa5MbRwo0x+TvdqbbVCLkX2gqSz6aI
9hotbZug+kJ/kjqs2510N4Um6UY9tD5jY0GncNVjR9qUr+O+g0FSsB5BXcU7tHZquc37aDkVOO2b
6kUdMY5HIeCTYIGzZGvr/cEKYOWrytIPrQ8JlCvx04Xsec7IvlX7el1ZLZGZOITrji4sOkgatlHm
O7A6V0GAO1/+1WRjSTYEMtR7abSbscX61Ko7Eb0NHV9uUYnr1A4faliT80GrHYVnVYjvEpFutnd8
H2UhEOFyWJVJu52lAIzlW9405o5krwGQH+KnFbBcN9h3RNUlKKpdJ6fviYQEnvGLa1jboeWunBFs
Fje0USyzrsOuhDceNYxIp2Ot8Hmb08EI1b0ZaPvWhu4hoetTINhs943os4d2lcBYSpGphCM1tgXp
pz+0RXQqI7nrQU4OAsktaASsg34xHgeGjaHZbPSx9ZQAWpOZryMIAWnjnuhq8GdtA6U8zX/bAUrt
iogU4Z4VhzyZrX9u2MlXw7RKHIUh37CtoxqNULObWAE6TD1LUPhExntAlYgiFdaiAbWfBOKiVYB1
zmG+S0LP10/EJ/O/obGF/9C1Fy2njWbO0pzIAq3AHkn5XQzo88Cdj+5Prb9VcxuZPnNlbfvvhfqw
zRe8NSK8D1IwBAZo4R8q5t9V+SUZRwVxx5CdwZb10VTWMmF4MF5CzrEQ1mQplIUNqcMNBZxVFpiQ
srABqwIHhXvBP9u6u56DPZCfrX6Z4fWmzwxF3Rm4vLrsdZ5sBu7VpV/QQWsM9aVr5hdkMBktSV6t
K/Bn9jPgsG2YnbNhp8EOW3IOYZno8qXBPUZV1Izo24+kZ+HJpw46hARPBICzjRIEcezVyic/hOyF
8NXJ7gUXT4Hf1iZmt1m4XJJG7SImP6Tji12uWnUz0c5S+TYkbBvVayw2fBx1slP8swielfGn6cjL
77bxLI2bpdO7Qu9VUe7qN03+8H1PA4jXnylYy8B+g+mG72iq0YwdPDmT5I45UMIylEsQ/e3AtIzZ
vOUhG8cEo7IijuPTgMrLDKGPMyjIMDAoNmksbUHuHw+4q/yzWriE+FEaKByNDW0da3ZPqu6UvEcW
E6Q/fhFGQK7COHanPTrQkRrXmHNUknvO7NjpMIRIfHE9yOZ69ke/14SNahRIXNblPGtjKmxOXzog
zIKJGpE9BjE+ivNpx4jR2BelARInv1p8ReHAsRwvw9xaJQTxVKznLCUho9pd+ZdBZyEXuxs5tpjx
0ITz5qIrJXGBp4h9ztBka9NPvKiZnbOVZzG/djr6hXGL9INENBbEZHPEOHh1/x3UMqkPIGEzIMXB
DmzywITdj3S0SM0isAjQwPbuXnvnN0y5FFW2YZB3DEbJZjCwdHrw9keeRNzWEp+Vb0TyomgPP0rZ
UTzT6FfV3kVLQ3Hxhy3Zuq4XcVQ41ilyPgsTOFDwbYwXJz3jO2GFSCE/FVCJ5deMdtOwtLXHob1k
7GBG1lf/99t0ck76Ech/vXjNgP1NdEsdHISkfM0CXN/vlFGp8xOob5YGT+QRc1SLW9uxhWnw9Fsp
LRJS8/7Vsg82H0Po13tL+Uka4oRfw/hlom0mKGPSHzwdjrMPlRc53QPY1AxQEu0Zs3QIpvcgx/4K
p5qtPifNIrLMBRcqM3M2z8o7YVCI0W9hirtJgRLyPrCUdRD28Ti6zzZXvSkWeLjuFTqZKvkdSGfp
BIeu/DNTk8Ufq+9Rwci5UAyCqpiRFskdHXyD4sW0PqOElzYFQDTJs2Io2/7GNoR7pB2sM7G7IKZf
yiZZssPzcsu9jk2ynr9KbViuZgZZI1YBtcY8equdYmMGaBgHCF+iIw8WEmqM+hRhrLaatHDFVAmz
TIiNB/uflq3cQtu6CqmD6HkHiytVtMvR9Hch0ya/N/ZDXKws9qmFAtCMHFTLZSRp9F7EFdxDxDWi
gSQQ/lk92/B3olSPfdC/DGzjEpOHBfNzSoLnEMZbembSi8hy6hxW1rcg4rycjJM0io1AvqH4qOYp
MWwReo6aerxqMsczL6+olftynUXWanIShC/io5CwTsqB4HDId8567M1TUOHVykM2ILMAgpVM8Aig
WjgxQj3Gvj3qD8qDZRFEq6a8mWFMKiOpdiGaG+mFE1s+7Mq+icIOgW9CA62qCrTB2NP4FaKBJ1z3
92V2lk52wAINcqRUPGtyX/lXe+iehIriObUWk4oqQIMLokHEKmPY18RcQQoxDahwgBBSgEyThh54
4ABGHpmwMMp7Vm1YcIpkBbdoUcMFM+fRc1Muc0ocarOwOQwkwERZf2rktEpReWQR5LuA7X8nln0z
rvre3ylMgNDmCuBSFT9v6O2NBOFpJu3aGW2gnqzYdfXcMkub/HTlLirySwzfWCnOuBpd8tXpsi0g
lTQ4K7PoN2OP7QVFRuNKrwMdqSJ1lbaGeGnChXO0LJTr7L5zUG9B46xLJkGMLEbnEYlol5bOhr6k
VfOl3RL9ptjvde0uVQaT1On8IaiCr0m0GaZ6Fzrkfy4m5WDR0FmUVTHLx5EZiAv4R6WWDAhO/+2Z
BBkoTvrZovynxG9qwdQpHpY9vtjYZj+EUdGV2OG6rxImTXGGTOuwg9OtRT6vqOMWYTH7XSLawvjd
Lgko/pQs90econZ7Nto3iy1R7m9r6xqb34by2dHzxyrVjHip4luEdxdz/t4Usae/hMExyGO2hFPH
a6pPhancZVRtmc/kq5gk6qyWx7k1LIpp6eLXGQhJya86QJnOS6JzB1IhkR/acK/El50c9e7XzDaD
fFMVL9LvDgme2TpWL1X1nTrbeew+5v1WpZPTlUPUL0GY++LVhxhcvphtvEpJVhHld8zOTDYI7pxn
Kw6z6SgAl44CVHW+sh5F+NVlo2GiMvSNWXISLJo2X7k2oesfoW4uekZ5Mbu53vxWZ28mBibPSNud
VPDNSQrKV1d91IpY8H8A72FFmGvDRbOELcF8KTM8iOneEmQvoI6jDbSgT1KSWAKHoFoTXkRSeEWE
MVuw+cekKeYJe2Q96dJgzBPvjZToz/WOnPWb7l7GCMY+xWUD7BsHIhsIpFiqlf607MaFXm8bjlAl
NlnNSy9hG9nhNVJOtUDj1ze7oCKFJYJtEAQMcOHuw4rMIWNUWrOs8O8ZA+sw65FxH9Zuy/69Xots
Wg+uvuoHFW3q4BVFfVP0T59j2mbwCqZcuv1CdyPUX/XaLXWvs/yl7ktPNMayix2vK0o02Z/6SFsC
F8d1T7V8+Fr4b3IvSW4j1behfA5ehfdAdXwOVR3fQ/LdtBjeYl4+q7yhpg4ErW70hPkQS52c89i4
MBpWx4Q3fC41sHuQsde7BKegIi6RkbLJBTcJq55sEhrrDJ1LGo7r1GdoH3xkyJ0iZBWB8aahFUZl
VZJ+NpX5Zmxc8CjmaojhM6G2kBP5juNAYDvie8yuRUm2GYka5PSmGqKtDMM6m6ucNbzL8dipTKYb
VCh/AxVoT+rRfJ5EcKsHdr/43+Y1e9WN3MKvDRuizGHNYk6revQXQ1ET+4eRkhfXYLZoyZhM2DpL
FC3aXkt4lCmvlUWo8Q+46mhF17F8LSLUbxg5KO8aZd914IR+CjZkuYbxJv3TGkpv8TG1LeFJwRKl
2TxQLbyusv8ZdODTQHSdIjeFPa24s8gFOjRwuy2SRougPVS9s3dqLBZau5YEZ4wp6FCjECw32MMk
hy4OSYJqOy6B6Qxy7gMpSMrU2Ry1XS6yo2bXZ8kLpyOuIno926wviWE8x7Q8FkDBJnE2BGwYm0fj
n1bii5gvejNRvKnlmqkZlVTDKenbddGSq5SIU+CGt7ITr7PzSJeIHLVI7p2Eh0ItsIUQUa+d5idA
RNqmG9Uf8ruPfh6AM3M2lTryoDUwviwwa/JkCah3ebnrJ+syGUffDb+mOL/5DKZSpX5jXsfkOYfE
34CU8NsfkI1hU9+S3EBBAXCOn6qI8XseDLZNe4pd+ErRzAuoTgHx1cnDbYFsueiWk0fqRisbW1Qc
Da9tXoM5oVrp3xOgLbVibJORHTmKKGRVmAvj0cuD+qyFBSL1pN7zAB06YaEzMTjTkCSb4kMgxJht
Bkr1odrsrswe0u20F0W8ZZCKAgvRultdpEWvaXKDjVV1rGhEZUSWnZW8d0aFOCPQf2qn9MwgeDMC
89UX/dVnF+eqdwIArglv0qiA2nKZp/2Ta83iXHFoHgl4/e7RNDQGU7LE2psjPrAoXqsVrzqvTqaY
vweUnZm45y5iGDE+XIU4l0GjbSpk8mZP0doxqIwt468P8q2alJ7opVf1/nXI7Vd+7C02gpOOIioo
EQv2aDeVBFZdSrFvWf3ZdbHptZTybLxeKllz6qD6DTAcVgXkRaTcof4d1iSHVeQG2cqhSBzPKV5g
+C8d8iBiHraIPWdd1gcbKhad+rw1K64B6vGRLZrelniJr/o0XKYIqxh2PqVCRT7jTUPC5BEQMYyP
EmAnrCg7bjihyWPeTe9I4ajPxyPffLSJ7yp254TxJmvL1UiKfGvSzE32LUZAoWoRONf4iI/acwAq
WtktDdI1znIlGN8bRApRaHhoXFn0kivvV/eJMX4bEH2paYcxdo9mwySuZUqc7/2JwPAehil0RQus
qDUg/NE5Fkv9a6KZE5iz/F79q9RkJXpzE3X6foz1RxKontma26Jg60lGK6B/lAdeKoO7aJoTOoi/
IDeWethsG7jxdu91fN06ItRhtCdNuC1RioRosyLSxWIt8Saz+Qobx+vtKxK/ZVcmp4raRuaH0c1Y
ELHwYCoLs3xrY+UazYBxaHrJO7IJSv8xDpmypCA599ZBuILIeAn4R9C0Mb1SrZaSmSxpdNH6kJ6c
qH4Z8g0xsnAkB185pRmQUB1BypfjDBud53dKcRoC35BsjR2icWMu+2xC4jKJQ9lji2tVhLzmHh/2
m9naf8OfTbCp5jCPMo5sRgX0CyZ8C8M5V711HWf7ZmP+ztM1Lfb3GvuFMiwv5WQfVF895eqIFXNc
NwMgLotk7Ly7zOKBkq6qVyaY0NnFyaDrZSCpDEfxdKveiKK+BD1QBszZwk0aj2bkXw0wQAQ+kEIb
KqPuNaAJxNjtwQm39rTsDOctr7CC+uxv8rheMJNA+TatnFOWIbt2qFcDzAn4VmIDXVRT3FyUajJF
bYC2UH83u8obyDzgtmLdF1mL2Gl3HTtoGPZijMHWuISe4+KIXTbirX9tS7qIqO2XZToeBlZCJL4/
y4acuHrvZOnGdOuDPnTbRIfOzMyyM6NDFSLNbAlzd47lgEfvIEL0SRn7q94kIKfYNgpUXy4dRaL6
sZjjN9qCPPUUX1/OJUjmQcG6oGmbk/+aIFiMxu+2SL1idBeg5PSh2aRT7sVop0ZpEHXlwBbQwUxo
i66yPFXtvAL8em7ywafsuvx6rRqIX/JhmULgT4c1zeS2JnW3YcZvEfNd05HjwzyUBFOpdGUlhoU8
/rBBJ9YYgMCYOp+lA8X9XYlyOim0EQJFchAu+Yg9mVhM/9KlPxsnUfyVdQNu4WMgm8FfEj3v4tdr
oNSOYMbnqrtgsElyVE8jajJVMGfiAq46yZxEnyVriLDLZ1OhykK+JWlqddJZM4ljo4DtODEGYzMv
MdgKmqOU/OopxEHdRd6brcPVUbmwGxfmTYl1EPkqIklqBiJTvrvqkLHodsLPMfqqp/duHhGlYAwt
jD7w/Pg1n5nSLnOKXK4uXHo5+8bcc3RsndZeZQ0lK4f5DAN31USdfddkuFHEi2aR1FfJBpo2BWKo
C1J2Wo3c53QOGySiIW8nfAguHZgwYH0VStFtsxpHnyuRAZktEGsL1v6Qv9uVEy4NnXo9fEsn60uP
mo8EJMxSqHJpTxh+G63k50fBp65FlF6ZOMuKjB/biVGUOvBPeoVXC/hIixFz1Ib2YpVAzlKHYU0O
aK7kV8hjkzLQRpCdqTEkmrQ4ibK51JAgg1Ii2m0z22uag+JzhWnG4CzsFJWnQqBqN81blYQvWWjA
S5mkU3gZ8SN6IrSNBHfilgWnmkD07cToMCMji9gXU3YOpgg3FpcPaagUkxB+/SAmbhFp1WD1NqPt
eFnbfn3IMRdqtkFyJ1ZmxTa+yt4G1ToQ5Ognd2GTWaHE7TfQvmWXWF4stJWjYVZmwLRwaBAyiWzA
+rG6GQ4i5YEnaaYgWwBtC3+jhfC4qH+xNpNJ77iIYeVnY2fnuFDusWEC2gno+fND2DeHyCw3SV9Q
RVsICeppPDj4t8Kk2/LGCi9KqXmM4eI09i3KfAgdmt+Bootubhi+2CJdxSle/cnSadUblXUJ4gA8
/4AmEQL2CnIG4RAWN8zoUYIHpAU/JJD2NsDTrAkcG2XjHNMYHFYDyl4lcKPXGFtrZogqcP6fLItY
mdoACoKBO0RF1GtGzq5qWauGxU0bzD/deiGRAzijYhL9E1wmFe54ZL11xNhqFnR/Xnl0a7QUHtPw
HFIiE9gk5+vMgIymh3xJgvKuRwU2FHNYGwkPl173e8Xu9LWb7WUTpfu09deOzRg5temxgkTtN0Ma
HMoC9IqUPrLxpcO9uRgCOJ+RChQ/SwgEm5LEE2MI6EPqgN/9btVU+BQdJtULfTTadcVTVM6JR2b1
FbR2vArCadagp5vYnOk10B8HbZqW44RH05pVTuRyiVb2XpMpw8ophp++TL8bjUgOS9S06EzxNcb0
avSoSP3eJpNDIFei//pgKUuLZXXrs7PV63SnlojEbOaHpVMeRVyyVG+h4coYQFdsN9DCcFI4LAQW
+isl9E/Q5DhY4gl5g3hmPRLtvlhGGbO3KjC/66LoVxVISNXkbWrha/WQSsRE5mJKPEWdJhrcmxjt
qMv+3Yo+cCffJ7vVMKqn9E8EoakTa+5R+B8mQoB8Cr6rFEVrrJNUFyHedtP0vegia6NL/5DlLNIs
4FnlCHixsq2Nz4pl2WU0dLph3FQIc+z61oJs0cIGrM8YbdoUjfqLcmNK7uWEcGgMwC8OctKph6eT
0zPTqbsed62gFiJSKJVPM4HR2vv3ToOZG7LeFDkiy04EqyEk1EPhuTca6yvSun1UkUSQTSZRihgn
tPKv9/2/UTAPGKgLZIF4roxpS1EOZIGElWyfalqtpa0ix3fVT59pzzAg6Yk0bWmMs5paw7gsdXdX
6v8xdl67kStZun6Vjbo+7GGQDJpB775QWmXKmypJN4RcMehN0AT59PNxT88Meg5wcIC+2NVSqaRU
MmKt3xJ3LqzgNSI3bySRRnuPecgy4cr4m7Om5MICqNAPEq+JGOcv4bYW0SbUC5Ka5QRERXCBFbG9
wIgUzCTR86R5MirzlvnYjLOFXljhBdd185QDT/nZKJB88+vwAuA/61AzFV+Egb9x64QgfptqYauj
ZE1YVXyVYFNzSZQL1yy2pS6hfIrpZYzanSTMKi4tFja000PiMNnUPd7bsUFToVumhYcor8+BR9C1
poY7y1OibEbUs3EdoEWa9qbyIDTnjOCJxb0yIekWTqNupfeausQBxDGRo/Gq6w6pjSAhISOKWni8
Gi0JGEFgHnq3uXI9x962C2WmsFs6IMXGgQIOWfqLov0FTXtbhjWhwLF16RCpHQ3eueYV5+QEc9JF
/Djy5iHzk1RWy8XBIXW7XYKtiZngfQv+rEqvHctbqFS5b/96JVov2zmde8oHcCPdUZY29Ig8pHXX
IqsrGLvAT/EsDCX2LsNuE4RyQA/60IIxFIhnsLANFL1IvIdTi/d9nYTyXv6MNOLOaLwUSYPvFPl7
l4B6ia5/KARmH+0wrJTdQiYTcT2IroRXv3oqgUUzCaa6PGWN6kj9onRoXvpLN9XutrI42VtcdXKO
acQGerEqpDdT+JZpRIrGrqDqpdeiAbkeFwpBnDAClrdInEOCnIy4EG3SutfXkRL6rY8KTPvdg0bv
Q84SzJIX1S9V3MGCuQB06q4L7G/Igcew6yhYjPZU+yLej6YSPSguOt/ndA8EysE4SI4pTE6t6SHL
S6od0m448VxiVlQY0vSaqGMcUjDIBZyzCnXzGIVbFADPhd1fiV4SW0QlCGf1yUP8y7L2UvGYwo7l
G5XS9dFou9vZNjXDffolR1oLZqdl5yOOF/at3XTgxa0ljzxxMGWGt3psiCEf4f2LLIF2wNDk1Nau
zgM+7gk0fOje2pk6o6j7RFYLsqrJccxJylV1/nN0QGktH4+hZH8KkhhJL9jQyOMDRvPgFVWxHTG/
MoDXm2nCWBRlQwIbIR6JEa2D1N7ILiooKAZXrOimRbGIkjoDqG+dhnpLEREgsYw7PIZzXNrbfviS
VcwQ6I0vklOq1eTYDPA8svMeK0T+o1sRVD6P/m7ua7IQwvvEBGvB+ELawAhbXSDZUNp+yVwmI09M
OUJolHkDilrm7mXnVP0Lxrncy0h98JN7t9EeBxnypVwFZ3+A/Y2hxoYl7za8STFljzeZDaTtSIlv
25HEbBUnahgwG0JojZa+No78ihf4h1F+W7O24VsN6H8BTOb58tgUl+VEgnyvPxsLgcoSrRn7bCqD
/YL4dYEHlFFxsPzwFwMDqXEp70SvpCzXSp9FPkeAe8iZ5ia6Sbv7wm7XDhCCodSAb2gazVND9oCX
w3TjIqd2yMmWzcPS5wWezxgboYeMVqbqWYZucvRdMMt0jPxDpgtIrREPRNR6lzFX6pVFalxRZq9u
Je/mzqbuuv1SmivTyh2+Rv+R1o3knbaQOpI+N5WYr7rqLqljfhs2OM1gyFYLQhKlWFnHpMZc5SRU
ZGKTsFMIkaVKwQOJwjR1Qq0vuQJibjkOqM0MFwC2XJ8nx3vWcUkQj4e3N63sap0Ved/AwGeDbvAv
Gjzpc/0WZGsJYwnP4OChIHEXON1OHlyn+QXvMvuMc1ZGDs/YSQDF+L4I3RjXgHhyYvDONjc3agyp
lYldbzdO+XXe9cBWYXrr5AYvFnNXksI7FJ0mPGMYKIIBn27sN7oo0k3tOw3PpcFVNXVfmBdRxy5Y
jezY3eWB6k9x4d83ff9ejzlIG+q9g0bWMA4+W5nx74IACfFU19iiWEOiIhSHeGCCs0HbGg51r6bD
t8+SFduwKF/tw/UaJfjOROlPOaivwO3nvd1dLTkWoYFB+cKHYGbDIWiqlzyRgAHlwDLZ9dfW0twa
K8Dd6ubh1skoZItJF9FsiFlcghFNmJpcDcKQR2hw55Pv9jT2iAi8JbRvc5sB3k3IW61YoLsCdSTm
wDitoPaS4UgbzjZ3LZJcBHvv4FCrPGWbBpn2Rhj3w7gDNClGg2hhzbQyd9fo8URc+7ujIozWHRRU
XpGzZnOhYB3yXNbPfpXCdXQPeEljEx7oP8Ue+u5UhRehDrEENku5daxdFcwvo/qw2vK1strXPgMs
iCOcLHWqX0KVYG7r+fUn2nsW8imrSPcm7ZW6wIDzaOp3Ind+L4yuPMbcCJnVbRRtp70hwzDv3Qgp
TXko0vpYak3SIS4DrJ+1hQfOjsR+pksay+OFVqRvxNfN1JHbSjbn+vGpZkxEZkhpx9W0FuP1Hkh5
jjBvS7R0HJHmqxvrMluVFmrVJqsYt45c5+sFVLlZDe6D1m9Urn8GaJjsJTyLsdhOg+zQqzGMAK9s
h5EKy7BmQp4n8WgSCHJa3MEOPj0ZCsK1+O7K6MMvDbWEM6WUKkUCBCBJLgbVtuk68oIjQjLROxCI
Wx26bygpP5qlffTtYZ+BL22K6d5yx1UdqYkGrH9VhggDBa+lkwXZQLHugQaDtCvo6+7JTEn7w0Bw
A+oSPRE3WWY4SfxpHyVkecypRW34AAEbELU0OFc0uU1EVLYZq58aWaEdBV2ss560NYHUxLt0sibA
iVKVu8ri5Q0yfM156B2FxS0yTY6hfTY5hkOI4Np28UmF4X5pcMYh+noxZfWhavCmpYMkQTL5K6w1
ljPvYJmMss8wgvIAc0yr+PjX5/VpsqPm+aEu7Sc3cZ5gMD4xqJ8HyWTtuKyFZfXXlnRUquJlhosc
1353h4xKO/udDP6tbh8zgAICaniTzcv40lrLd+WiirGxKMb5s5nYfbyuf65dHN0VY5le4ILye6f1
aAcs3mqaHcO23kYLmQAVCMFQSjQlkTz0JMqWfPULf/2XXYt0KJvbZIYNoRxjASxak1byfNsIi/3W
mQ6hRc2A62LByyI0B7bNacXfAq/60Mr7LFGzpql6UWVEcu2jnPBxen7hbyOJ7K5OcU82yAy5uCB/
ITs5CrohTLat0m8+9rJK4R9uXWSZyh8/p8Z61lGmDvWvIc4M3WtXeAHefbWwYmpCWlpoA1UDQSVq
IlMxyr9p8XBW1YyTsvuAof9kZz3mCCCROOUe499mGLB2EqBx9sYx2RHwSixQ4FEQb9c0915hJ/we
e3WfevapzwfM3QwwtSStwBm0hxMZ0VBuomRX+lwtatf7tF4GmBGaODq2EYtLM4XlTkou7mB9S/Xy
Cd/urRNPeluO/M6isH92RwRkS/BpW9KB3SJxnLNKzm99gpdUYtfbJD3/JLdPQRRUeePmLJfzIMpz
O/UvZfRcJt4pr6pNgU5t9jNuO1MAA2IKr+FAi6qed0vLJl6Y5vfQBS8iOXaxe8d3dM4TDIrGR9hG
QjH4dbqvZ8PoMQDRTLn4dmkjjXv4vSWqT2k0rygkcWjWGBzdAHFUPpGavjAMDm5itkHMkOyODNsq
ieGjzLYl19QL/Jdu8khTdb16y41koPcdeEyuLng9zlw9zhuXbwl8OEl2VNE/SRsQE67zOSHNhyqU
GZ5jVfLJ4qUPAUc6U0/w0120KceUd3w/W9uWnX1pRIx8YfpyLM66LmEZMst89BsiH7uAd9vQsPl7
PhTnoM6yYPYwadheJHbR8NOvE5jYN8r6aUfMgZVqWGWEe+zltKZ0oOqIqaeBmsk2IMs4l0X9e+kQ
c5SlYJmX+snPkRMhGDjWxr2OONRxTPLKtDGvnO8WWP3K3UJ9CxGiEwmdTQhwXhDjU4KItm0aHhoy
ME2Dc6qQe0Oag6vsu8pDKN7EFnlJhrLKoScnpSFLtrHhXno570xHWyyzoEirXaCaGGHhW6GfF8nY
n+cujjmH0AMXyypuUJ41CYdalYTqa1I0qq5GsMAz3Xj1SRhKnvsE7ZGlg0tW621S8nYsPLCQKSOv
SCUgRlMPWwQUhydijXxLQgSM1Tz9DJ0gODUs+0EGPg1Eni0oXX2s9Hqosms9Wg8959ghN+2720K3
iYCvK/2hPhvofJ25/L7smolVzI9JUNeXkQnO7VCvAuvbqraDUwqBuZG1OM+Ks6pRSXdkPjxaHZ3Q
SQXIa8cWqwItUEVCOq2cvWC/aI4vtzCvkY221Q9adRHVYQiAjw0N4e9OZjweqUPacT2Q3THxzoTy
sm/JO8i2psJw1kVUWNTT19Iw6vVxezdYmJpyaM06pOuxpm6mytHjpUOvT94g78N5rB8rxGiQ+AMU
1g27Dsn6NnHIscLl0R848eedXVEqtjSvYFuMWW4IZsOIPi/YPO0CPyMXPtWF3QWKG36jzSMwVMg+
G77KWNzImb+lpGBR7oJNjUhhg33mCCSJo3U/KkozjN0OyEoAi5bGoOOStFrmLOhGqaMjfQL6hP2q
lWuhLBhOS9x9V6t2IbsMMjbNqiDqN0jXoM6JKcm9iGuHaWaOSSVoxl3MU+nml7nPn0OHLHEyObod
en7OL7pE29z7JVBqDhaPmZ3KGb52+A2es6DhIvaRo7ZCFB2VVz3duuEk9mVTH/vS/VrqhVrAkhM+
snZJHjzYJS0unlmjGpX9OfUEJdWTez0J5L6i+o6TZtoYQz6yi+nQIehRihTiZ0YMq9iIW1EXdN02
h0aGSGNzDelZpeeCGBBilHHUNEHwJGXdHnLPbMkpSY6aCRnBSPQ750nbLcmrm3XVMRnz9VtmTWbV
um8SF2p08rJD3bv0g1PwgLTLcrZalfTUulZ5dH3Ebm1vik1DAFsIbEyzL6PyHH5irKpGQWpOWHzy
riIibBk5+6tlMyce4fMSE1zCtiemCcW9LnnoNYdLp1Hw82RTBTTi9zAszJY0KG1ZVsiwRuMWl0R3
5KApF2HHDONWM4UAKtfYvpt9nPdv9sBulI7q56LG7phSyyXBTnQASJvGzXWJj061yGSTBVnBPM/T
ZmppzMmtp8KA3oS6dY/cPfCBotolVId3ZbZcp57ANZ8sJ/Jedrgp6EWtos8s/GlaEqh9G+1Gk+R3
STo+lXNIilXtQL+g5q0CzqWlWuWZRfneiO56TGFkRMnbpnUy4lCqe1WgaXei1Uqv3Ofezw7GnX8O
lf9ZCvalOEeR6Rk4e7KYBspqpow3JhxIuRBbJyFzFZIB1E+/7Zik9NKlgSVA0hFFZrXaDek2g6g7
JNErR2a/EaxeWGkAp4Yq30Rh9yoN97crOeq18F9Ub4tzG6DHczSK+dR5567aG48AT+mRIZCrBi0V
krnCUq9twuSVj3s31PW2jraTRD7ps8bWHYM25bghN1k0UX+jSN9KCFe0OvgCFRLevt4tOGL2HjQ+
TajntBjm48IWtuGzL2WFCLPkPCHbQ/5GhliMBLFMFUpw06Nfnp9bPx4OGc/qRTi0l7mMwQIjtl/c
kndV4D+Lwu93csnhHJW3Uwm5MYNF+WqAcL1PlmwXkc9hVEz8o+/B7iXDQ16gQsWCYeqZVMzgy7hA
sDqq953EtDEn8ZNRkqalgovGG9R342gJXmmdpiSmhj7DIEOtoepibusZ8CM3VG86TNak1bPKdQOw
Y/TglKylcV/w6iuUPqM/t4fWXMVRMHGj20TgeyFFbGW4G9qVxeuK+DAvAGdzhacizMv2GNu7sZ6v
5whPX115l74zTJcEndyO9s9+qWhBHyuE+DUXCGYsIICg3hMVJBueqI6iTk05FZEHn4YA27Zof0Mw
Zjs3sY5ycsgAjsBW2Ye8I7sDzmzA4jSV94EmeaHBBIC/Hj3lfKu81j+hohwvl7n7zlB9kGVaWNt5
YrdT4hkEtkNh2XMiMAuPvaTL0N7Gc0rjha92zdSjX6eH2LWCmM8p7pa6H/cpyu6A4KY+4vVEPEal
xVTtXCV+laqpdrCOVuBHFPnpB0PFmiZhhlYMmrEDVKhL0X+nTD0nEYz3Fi0d266IXvI4/kh0l125
PV0RSaDiy9RqSEBBKFd4FKLhp0PFV3PCKwfs0xfJfilqoKGRBV0Xn2gXiCd1HOIbPNMe/TD6yif/
MuNx5FzStxNdNYNdEOdpoaOH4gi2Q3QuPf4NJ5RnFZJqIufUhWEMCD2ybOLfls7aqTJ/CmeHsPqZ
SOpafXYjsr4qH4kd42kvbBkRIm4u/e6svCm5Mwvu7IVpFiFewT1FT1CSwzcnOGHKurr1JrvcGgVw
GeMHOHWmxz/IDeaAZGHlmwlNQL02kZFwCEZCvfvGOwbhWG4lCq7CI//BcWJChypAarAJPyCl1W86
TKUQojii8ldfMER4gzNt/UCbvVvWL91nukSHxMXDonHpjmOzK+eHJUrTXYiwfOvwaoY5mQpJSl9c
UqXbpUG+xIX8znP/TnFYzlRtvmfPo7/Jwh+0wC9HwmqulMWQapEIkUMA5c5yU3XBtv/sCunupa+f
vKy6WvB3LgPUOnYm+EGaxbwPgU10F+qcVG7LPMzLdajZF+t2IfyuQMxk0FsLAhjrRLiPEVu9pyh1
kJm8ygcWzNSbrnuLRFx3lWTPEhk1a2VPxzOz4oCkDQgzcDZrbojlfJUrso1Rj5id4iPDDY7YgTg6
Lv5VeYxSVKHNjHpQmCpDfqV91z+yaagId1ek2+XEKX/MAihV8FEQMVnda8e9bheX8XNCibHuMAUK
TCxyrPJ16yxbRZaqJ8wd3qtXTwY1Z6DCWy4bku86NIMT2e4RL0ytx8syFjPP9F0xIHlfLAw0feyR
mxojU+8JM11lYnbWxYQFmn2b+z0CUnVC40qcc1wDqIsQ18DUEfeOgjtKKOvxkLwPMa9bKfIKp3xH
ZmgmiF4kSTCXHA8o5iijSWu9zzqOj2nRIBNhyXERw3/is9u7HfqptgXx7BWDKNm0CD9Zoxsz0R+I
SiwQXXKYm/45b0lowu45bsuO/5q089zBmyitq90YVDcWgXHbLtu1SNS2yKpTxBZcR2lU6itb7ekf
Tq5G0qU5uToUjQMpaR3QjpUemoTTJ/LL6Zip/tYbA46pykc56YdPcVIiYu+BRoaW2Ja5M1e5EyxH
34bcxYlsXfz449/+8fd/+zT/nnzXd3UB0Vjpf/ydP39iJuzSBNnhv/7xH091yf/++jv//Tn/61Ou
08+u1vXv/v/5WYfv+ua9/Nb/+5PW7+a/vzL/+j+/u+17//4vf9hxk/Tz/fBNfNW3Hor+r++Cn2P9
zP/fD/7x/ddXeZqb7z9/fK7bxfrVkrSufvzzQ5dff/5wHPevF+o/X6f16//zg+sP8OePxyntl++u
eK++/q+/9f2u+z9/CPtvXiQ8P3JJHHIjuMoff0zf60fk3yJJmVcUOb5vs/etH+HO69WfP7zgb6Et
XWB7wV9yPMf58Yeuh78+JP8Wsh5EIauidCPbd3/810//L7/F//mt/lEN6NzSqtf8OJ6wf/zR/Oev
e/35AlvwQNuc1HxrKzLmrx//fH9Iq4TPF/8H+g0tJHpTeCtmaLA/2lFrhY6W/8KaerNYH33fEaYU
xuJUhChrS0/hx4id+WK0sZk8JUm93LSxQ2p01QkAYtCUyGfJdh6yHmWlpF69kyLYoSoi6dAOv0IU
q0Ci2FzSR2ifmJHmUy2tvatG9lCA6hc9LvVl1wwHjHykPBm0broJatLc4VDtAiEbgNVw4XR+dPDW
hBSS/I54QZbrIVmwxodYtgovQHVWHawOAoaBRG7Q8cldahyzdywHl/gaiF1Zd00ay+MiWF7Cdj4i
0erPui0PQ5FetwmGBCyl1hZmksTTFu/IZBE7KJzyuRpBvVvNtVHNxQLJT1x0O9IEwW58cXYcUrLS
rB/2S1J+OH7EPRqbQ+IbytUXj/HA+W7auNipYUDq5D0NPm5fF8jHb2x0I8an2qTIKM8YP8scvX3q
0eV9Jfx+9SgGa1VeeEKAkz5OIrSYPCaPC2DZBP0qbXLgGxsr/xjahhjocXoxvkVfFZmeYVKzp+uO
Yo+M761w0Lx1xb4d9E+Tta9ErZHQw4uuWwKSoGAYmBAt9U16shXKr9qJb0zOoG97U0UpwnJpJDno
CuQS+ciVDN5TZ9WALliROBa3Bj2pDbOByBfm0EecMomCuEbLUH3UNT4VXOQAM5AzMMTtBcAK4ymQ
LEu7fuDBYjoIgd6JEsqd8Uhe7hlJNoaNyA93s/rwunLe5cJ7aCUa65b0mzLDD1q6u3RdawWKhiKp
3L1qkPl5rnqOyX08Fhyqi0jFTd/3T51OHfrn0DUkybxLXlopcddgfxjTEnlvx4CBWOkx1OYtLDWG
EzUGO8/JT4yfWEBmOyG/29Z3FvUFXEtn22HescC0DqPxzKFdw211GZ0bU024necbFxtA661hvROJ
Cblh22IjUQd3qlba6lczBAD9awphLyhkxs/fniLtPAq3qW7axr7RiiKwzKOIDXyNW9iD4s3JGyyI
WLFJXt06EOr7tht/pTMqyDSIqBpB+azlS+ARTOVJ99zX0XNeFuZeEnixLms9jA4NPw7qulJs2x6I
1VmLcMnYw5MzkO9hAvfettRba907C+BXr+2fDjc18atkEMzjXjfVdFZLD0XT+TcT6YhH2Y/IMrRp
Nv6LXSDaGBGhsXiGQBEDxfLh2IfHiQSjCblvKc5pidNZj4YkiaFe1f6QAmWOjgJGLwzk2sGaEJvX
zPclhnN+KgE3so4c3YPFO0foDMrAsA/5BIhu7Na/qKzQX/MWXmPbzQ5W076Oi38GihiPXt/cU/v4
bcqedbo17lUjl2YvSEzY9gSI7jqLX2WHvhTH3B3vNIwROjkvuqqvC5RbDF8oNAwEmY/8V7rb2Idz
jgUIE40yXRV52Gi+moayXlq967MmBOJisfBRtQVnSJ8wsps13TJPYLQIYcgZC4dLE8QfLjq1aPSo
rA7958yrb0pJp2YvlhuJm33jQZTjJqFlCgwNMxjOD9PaZKkNhFOGpEoFzhTvJEdWsvTpsZ8JqaBK
gHxlTJFND2Gdus3eE8OvMms+FH+FSpdV636rrBH7Qh6FB1+Wt4tNcZcS/Vud+OgqejzyM6GoisSD
rQzxBKJSUHP3gB6F0z9HYpYa6oLG7GgPzk98eqUpphOmG594nzAmhcDovW9oaxgcG/w7kztR4oRx
17Nh4tcmeic7BoP7FQgiLn3o7HK1kMUTM9+M67Sodk5dy+1MFus2MPUvb6ChNw9IzQ/0tWgNOGWy
J5OFHzhid0pDcZdCvu9VPU/AHCNU2yJB5APcX0IdVPTdZHyeAYlBErm8R3Yw7oqoO4WlGqlixLbW
jebXyiXNZDq2DcPlnIZkdQfp7UiNTMBEhDoX+8rSDyefTDxe/DTdB0Ue7zwSypTVj3TNAWEXDQa3
1SEcM7dC1VLhFVNz5y87l/+7lvh9aotVx8VhHvRZfKKStUc/epgrA+hZZKSn2yhN44DVVcXsQsSz
kGkfoKvxgZllR658AXVolYSG2HoGpAhQCyUkyeYBCdNZ60evfvs5W/NpTsbrMqqsh7ia3jorkJvG
hc5OO7d/zGuCzaoovJILSgU+tkUTfyIyojrEMz7MQGymGDWPATPaZLp/CaW55FjUWzvm/tWF9TCK
6Wt93hFXAJEjeY7dWB3yPN1aKUZ7I7ynMtT4fxL6wKx8AtxEWpaNEJKJVV+mq/R11sCMcU2EJ/nN
F/as8eNARO/8BY2Kpoguq7f97JJGoYsttQG8q0raLvsa9EwLnuZ6tsn+WfnxBuDUT8cXl/CVAP4p
D345HUJHk8HpdA3alc4Nb+ZVlbLKlIy2qVOah+rSQjLIu06+Y5LYVx4GNjXZ3znbdJDT+hKHE3Zg
ZBmrjleGoYMqItnGi8Al6Uw/VR06p9kB6wqd7lu2BCeBxEC0y99Z19/LYD6O/DlqKnp9+I9aQjEg
g1s2vXFLnFzEpkVcUhuVDM2WT/3IMu/YgdIeEXfFN9jEzmgrmUfcNtkmkEaGxt2tG0hiePoef3E1
PM0e6cI2u9U+mNnLA96vgyHto4yvHSayUHisRLCAhyHCyG5N456zBgewkJeE5Ix0Ay6PiF9fR16u
VpO3P6NM4yZeVZ0gnxPrthejJzWTLQ6OYiZCJ3aRBe8TZ8/WZTqALYGhPJXsaZiNMTmOZAtQJ3NS
2MB2SN4L7j3qeHyI4ENZCGL7r20LQ43w2qtWihEfgnMdluFdNCso3ohaZ6J6Jk2uURbUdAkJfH7j
HByHhU3WXy9IMjDQaj3A8U5ndrR3YYH+8fOqbeAcZQm3iwNx0y3cw0VXMyGQhFuhfZ8aNP3c/zep
salHIKPQd4w5kqsNXDW3ly7uBlidDZLgveM0+iwm1aH7NzikSpQalTHXvlVftdZxGX2Coxu/AzmD
spmQXl0EHjd9WALvw4lkF1iNwQWu+JfveBY5YtGXXjBaedhlzEGTFpynuqGoKfIx35HpVjjBJchH
+tAV9tM4Wh9D7KHgW8Ai5hJqSlaYNr1R3zWLG3Hg+bz47W8wtvAhaKwQl1DibCsESN6ointmPPKF
3VkTrc6jpPJrqkeVCNVlWiMTdN3pS6XLXRGIrzlYSBk3ISxwQb5oNdBpOj0iOtBItigXTIpfIErV
r9QaHz2acEDZ1qe0UNbJJsncj32L32f/KaQmzbk8NZF8bUMQiDFzibGhCGZNGtUh9E7pu+Mur1zY
NPw00Ea7macBUVDVrQmqzSHwTzXlN5WXPMNu12t8z3Th+lDJaeUizgJZ77gqvfjN92wuYUdDLvg2
iqal2MCBsbErXFJWP7ibyeP/GwGAcp9yiRBDLnObvCS5mkK0ht8o4GMjPXlgGC3BMxEeJDFKiZqu
DyHs6hyJytnVAjtMIyMASXbrKy+tl01STj5sNk3bAcZRGYVqhxlQP7SNfNBNMaDp5hXyx9CGR5TJ
tTstZwjn8N666WV52bQSfnwG55jq4WDkdK8EdVBFQGJMQyfCWNJ24UKy5pn7aTMoAje8hL71HWG3
kSVVFwi03gVG1lNH3Z8mWIqKrPmqVdVH0PrA03Z01yWa0E5YwZD8pr3wCBQzw/zUSwvXOtFH00IS
wjAsRINZx6oMT0uZJHdt2zo7ppJ7gWp4yWFPABW4l+iyjQmvaQrxOBb11qNOjNZvweY1yfm0MIKH
mQD7MXDtqAZpZyWHJvC+1nVx6Opz623DuZruvQDQxCwDG42IraNNtqHV4MUbXPerBfbFZ8kMFDt3
osdOmxVpQEBUj8R6AohWjngteZtfBGpNRx9prSnBiFpB2lJINpopKINpgqvEpscyQc8zT3zvBEzt
w6JdaeP8rqvtYx2holF1V9FZhr+8KZbnjrdRMto+i6/9U4kCKwFwSzpxOSGuVRduSJ7RggE5Csje
QamUzy0BrkX81snO2WnE4pUcP4Bf/L0FGOZP1cj6By2Xuw4TAQrnYUShurJQ6TC5BzEuaot5WGoN
0lNlvynDdulicMf8agzamjmGeJt+RLYFkrvLfOg5lbDWpUG7VfNMmlI3nQYmudP8kmRolkxKSnUR
mF+DPZ0COuIKjj0EO7aJyKNhR2Rv3qYiQftcg4zqsr4t/YDUQLc/y8Dmu+BVl8MQQ8bTw1NWfnel
5uBnzTs5JQ2GJ8migCmfKO+RvC+cJX5tvaTFIoJNaOSgGNpuAD7gFO8brFb06KBi3ruO/xDa6lda
TixRUMcNkpRtbfqTHVaMh49JQdyPDI2FYjo7+eEENmeFn6DVFjcJFMxS8U5oii8rATsOZUucbNdf
zsRJHWB6cCqJMzf3cxIwIYzcqGOnMY9qWOVpmpEf8eKAzuFv6enGzXhkd3XNMdlaGH7sLidZU1EH
n2Et/BYU8WVOf4vpL7eQgDuzOcB1EWdu4UhmAjJcd9l56DwMH7hawtR+6crhCUvpCiYHzFSD/9sK
OUqiwm938A0vFtnHHUT73pfmNBUJZezc0rZ/7VfkpA8tGtJRYHQgfa6Ys2MzwYG14ox7TZ+jOnjL
ywcd0Sp2gfhruvQ1DeR2yqbR9JBJVb18oQ2tLxFMEhgPCEX+swxZ+sfLwX6OxtWz6/4uOdidhQy7
zs5/e/nsHtAF7CxFvrlmNOI0oAiZqKOwsffVNC77qCM9FLd9PPu071B9w8sNne6TgiLCVm8x/l17
DkrvOkY8lRiYB7GsHQJ0mTbJw2QOWST7azRSp2q0vmZPvLpW+DRI0j8I8WLxB++5wMt+ArHcN2X/
ORPOFsE7wllWGQnVZdi8rZxaLdD+rhom6dzVNMcgJdk7ujvPQ8g3tFIaafSbTRonPPKeTRWnESxY
ufOG5pHn8nePMwuqfITUoRqpKqmlSgIK5OMUINP2P6cUPXWV/wJaxZhLqXDAmlElTrtHAMFsymXt
kjIIOxD/FjGJeGX21k60S9T+UyV1zAbqwNcrRLkNXvmJaP8uY1qy3Jx41ljsFrpg+Vlzn9tgGIpb
NVPHk3IEpz7MwWwpEjgndZV7m7EwLL1V+hyFKPGDlDI3tyx+jgotmJnGL4LLsEl5Mb04+s3V7kQH
RntlSgRZcyKRrMOHgxNau8y6agffvwIPq4Ec+ah4/g/2zmPJeSU9oi8kTACogts2PZtsx/YbRLMN
XMGbAvD0OhhJIWmhCGmvzdx7Y37DBoFC1ZeZJwej/myk/wDL5xwYKbXEAiev3Xn2OkWqaQseGuXS
dpbJb1WQTMsFNDtYhAig5ZmiL77mwG62ZAUGiGG1TVy+eh4NiFgZNBO3m+RpotRtLlsGLVGAD5fa
t9wqCG71z7RU5/MRSZFljkm+juRumpi/SBXzOm3Sg9aAam0f27FPdkflBNuzocC+oB5won/y2gUC
jj3eXRzv2okwktgoabFFTKIBAeHQaZYfYoInQGQ4chvwigvDJJvjrPpIqK03tIcxKtcjtaIurqrU
VK+9JK9g9PPXwhEbcmGdmEftDHhKovKCXelQGK6C4TiZYXXMHEPRDJPees6SYv2n/WrON6XXfcay
mXbeEvYpBN8/Dg6OwHZ4nePwoZ92cq76S5MPHORGcPGFQ4gKx7e7zxIhVgMtpANhepLLlJnYsuRI
EP0tHqskV0cvS57itvd3o0Rj9jkeSCIYeObVOs4IbvgDIyXbbEh3hA+h1YcbD0/5Te2Uf4K39S69
1sqej4z9EBXWZkaQKbMmYql1GZCuoVTXCO7zeTgFqv/wJpltE8NjzfXAbhXPad3NR8jxtlcUZ3j+
bldktIyQy3NM8T6PsHr0qCgubIrF1qr/OsP7nAv3KTZ9Bnz9pWDeumauQw/J26KqZxWYSVnTX45s
ykfyn4Kw3kmynw/LbOimGdG+bH/cWbk5nLHg4aI1W29tDCCoYeSxX555aHjcKkyzlBFPwboY6w0L
HZmawKDnWUXPymhpvbNEdCy0eYnJoU0zO3RcuOE6TMqUw2aDTx6L0r4z5GOi32JRobpUassIfFh9
cOqnSc0r9T/vK4sqvHUH2P7GBIsTqZxBwARLUwHlB9W4CGyat0tPY52gcKT0y9s+iEc40By2ZSed
G42EfJPPZrmhZ4tiRuHR1xmSoFeekdMP0xd7Io72ZlgGhLYk7aaJ6OUZAa++2rQVSLPKpNY9GElt
kNRYYTt4mqv42QqSW4x/BTMaLPRWVObrtErWUUYdrhhaFk4kvyBtdq3O2OpE1asf1t957L7N0ArH
CTN5C/yTGrQlkB2cvZrhvb3YkyLy7CVNBEusJWN/p+qnng52q/BwodQVXJI2/nAXBKlNAUxiYfvs
l80OxAlB2UJPSC7W1qdrMaqaC7vC2FiTwp0pNsqHeZXH4j2rHznhnotZZM8eDlldst3RmB25m/5G
iObkpP333govU+uJtSK1CouLKG7ob5vG21RL94TR++w4QYoF7bGwzlHr2vfzSEN6SZLHAQh9m7cO
ddXBS9VZeKFS7y+brLVZs6C5fgctTxpvc9RuQ4daG46pyT5v3vPZ/5Rt8bWEP4ehbtamMXzUfbC1
g5yeMe3zOrbqjtOhdxwL97fsHLw4zYCvwozxQSQvXjWzP+vvOLaXjDriIxPPfFU5OLmMuSN4BsNp
tuoWhFuGCcCJIXiZTLa1rsjtlJqJLSvPYPm02S3MfbwiURzYK0Opp3ZUw200+E9ZSUu57tmqYAVg
rRn5bBJawVRWFyuyj1YVv1ukC0QNhgS/qSjotyTxXGj/1pjE9G5iVhlU+kOy2buYHgHyvtAkoJge
ZVHgrvluGX+l9spJOn1lgNZLtfF4Z4QqrU/EPiLw7g2zAOhaO097r8mwOHxoco98lrRi/kzHJmG2
pO+jurIpr+5fXZOql2EaE14cPPJ0bzSwNZkomQbJAw6L8/1Qvdaq0jttx69tin0v8drsycmil7Zo
ruOfGXvbplIUuSYvVSDyU+Gh3c9WFXFW9svtxIJoWdAemsCNt445VLy8Oqqq+7emE8nR4DC4sWeq
Bl1tvE0JZPexczbI7HJbGEjaAq7YmRgLT7QzULSs871H3dMmI6xJMpERuoz68T1fuqNoYCkLY68B
h88tqjN3R3s/hOQVk/ozL601o6/8VLUW9phqX5m5s6utsDsrzHvSWWd1OzyGOZ1HKgop7oo6kpBc
kjQLfcqyNR5uxlj4MucaR6p4bQa9nZz63M7hIc7LX9jB9AYr7isdhD5itUVPjW7FpguGBNPhXUjg
Fv0KnyaGMCY9SbYh04bu3mOzbIt8XhVfngnWudKATKavsQz11vWtq5OSgdMDpSE4CpGNBGSGGnJf
04DjTwFRuJruPk5YkmlNZS0akjX9MbsxCCmU9LXGGMxS5sKmSc0SuRuxSqweYJpt7Bme1GeyaRcV
M+bz2DiICfQj8/JXWTbfWUXnXF+WhPpSBiy1T2iwztinZGN1V4WsuaObER2eLmIonIOTMmLEYdZQ
EkUAIcwfKznc4xt/bngcYZASxkV1qI4CQfVeEincVjbcmaSzXzK1b4YBJ1BOqsmpPL4u3sFFLGjW
rcKPgQbVjTGEWLlBJ24c9KSCh2lkl5aQDGhN+ZMsT7BIBSkQsbT4pbgU8hoPqXeI+zDf1al4tvOJ
9OQ4v2Hypi76LxPVU+zUd/hriUSzoVlZmXfV1U+6DP6Iv7ZxkpHfLZ48bNNOWNyBgRhrygNK9VSN
+e/gttuiK9F/+vDDKokHJh7SpwBFZi64tklUz32g9E0y94BJhX/yO6YnQTS8tq6zAUN2dj84gNgm
1nUf5D1TBQ7KU/E01Nhp3JLNerg1g/EQuNPBc7N9t0RHikZ+i3yTCKAL3UbMbA5ayqWSXr5zS09T
yYWl5FA4dxj6+k0ylF+hH8ANK/07q4IBYqx53imBnq+k19eVmd6VBdCHPNfY7UayTS52o+KhdQlo
VQHLryiygw8S9057HJdRZ9psiLcw0RKC7I3xEC4/ZOf3O2FABmj8gOayoppfvfBINJkyqHxwGGGj
eo+VOR2jrPsYqI+c0yE9dpBaJkaV554PujPz9ICAeJhyLz5Lv/0wQckeY44YrZ6wRrkx/i+0IU72
SYn/c1hHkrSlhL+0p/qLbTy5UulxlUzmZbdN4xe3bRbBke0IWxuCgmIxlNXaa8mduobXHmEJlCvp
yGbd1jUIXfeCGfzLt3w6OET9nHqUy7kwH52JhnQpoZnSGcjW2M5awCT0ryAE3cI4O7NdJVuXYjrG
KpOwIYodkxYtPzs203g/KQEEl72xyV78UAfAv93hY/ZXMbZPoigQRstqZAeEsXXbOiTUkVQUEJSu
K4nPaS9kUwOU1XY0Qn10JyENT6Uxb+B1oPQ5gviAydGzyUuQeNI6lSlw/yjy+uNk4GbHBsVUi71r
VZqg42Je8+ACgX6Rk7E6cJwRoneQdsdUdC9mHB7ZTJlb08Ap2uJzBOQ97vOBbl4nwt7YAMdcDVNP
tpu/ncURdBqvhls2g5AyAGNRYSRWqeYOzyr0zzAOPZJI9ks/ligHGQj0UEfrwOYAWcNISXw7O0U2
qLUOMKIyEV2x4qLY+AACOVdziqEm0NQzMY2ojO6CnlV/tI1t6eeXxITQ2bic8auG5L7lYihKHPM6
OkW5EQUaKbK9t+em2Au8P9vMCM8hQcsjsRrJLnsvp9zaLuYCb44rEADwe9u+flWTd4mT7nkG1rt2
nPiavNU4tleD8AeGtWNLwx9nbpVdpY045FWYs4PY/nDoCZlZp0j83yD5ttURW4T7Yxl/WWn666Gh
MM+ffmwneEMvwAlmzJ9960cbT7jY2qtd3C9B5HjexlaJC20AnzzirO/HZm13KVWNBB6TJKo/3ZTt
YK9IkgWD/pnyv7LOfl01vli81GcJOb0Lvyr2F3OG1OjWOOOHPt2y3Wygqi2dvFzo1kpBnBTZa+5W
X86c50fR5r+uOxzL3pkIBWGOjw0x8/Pw01A5DRJwYHydMoVN6jfGMpxyRfTamMVrRuuskXksIRko
xXAcD14DIcmOYOGkTJ5wsHvRwUwNXuiNv+5UlN8XNrlCl9dXaIlr73vHLHN/AznLTQaX0IhbHwAw
SiGqo99LA1oQb6OJ61aMamM6ZI85tZB9J5OnRwns2TERW3H/pqXB0ZJhZ+cvtQgD5mRvdp9xt0LX
m0kJQigBPBItZRvZRsYjukidkyExWg5t2N8n5PLagbxHu+yNWXcZU6vwwLbZ33PRPwfBI2qkFups
gCwqEeF1u7iz8SoI+0cj6R+XEs5unP6MoL6WTGzx4LLzHSLTOmtNBCXpf/PS/iRJQ253mbkGkoo6
JmNiMXT71bUvwkcGRWcjzHI8cS2zOoT/aunMs/sF1EPWQSV7zyQB1AfhNuKQBAWPXxy66Y/OMYrm
XvIdecpEhy1gftGISnOGgrjF/7DvUlBRm4zclykZJS3tLX3T3qZd/GvDsycISGsirv1x0yX9p+1E
B4tE7CkJbCJo1m9gW2prhjRxOKDV13JA8jO0lZ2yDlXW1MzR0ckguc/INTMNxuFnwmb5VOcFknn4
xW4G5udAsVLpfJk9bME6vMQlTOWiGdmZUPtDFu+cgEt1stcUFMqpmvqP2iUAMzBfGqbX3sspxIEr
ius4fWz5wjn9PHSpNT/pqrwLKczaSgX6Vgn/SQ4l7xwbiAmoQXCYXnT1XQznUADJUbFfAiy5ZOD1
PKzHHhETltCdQ5DuNtD8JsBcYIjc5MGOmE4PToIda0nJJz6WB0Cgt9iA33AVgZCs26VrbEac9ziM
BfPCOZEec6ImmNdmQ48H5+794KjHjrAZCon40T3hOA2xe9vplKzxkQH7eC4niH7TyEIHMapJsEU3
OVdt6DkOudMbmVwejjkjqz6BuhQ4Oa2eRTlw3jIv52UizYsSJgo8e6xD3TL4gOSaOjAdFHoSZEyX
sIXV2IxPov0XzX/pfYPxdnwsmRcPIbUvcT79QKbCfNwipQN7wp+ef6eTcVcb9dls4n4zgAnbIMw8
DEVirSIPEtiM5tpPjHesHkhTnNzzkKvPJhM3RJLDbaXMx1oAFquEuckbY4BqwSyGe5Qn2tRyH/bR
V5rA0JT2U7103jiSVBwxvYJskQxXoWrwZNbDGwDK2y5biKVmRDso1ZO3U11BAa0fOJ7+1SWw5yCR
BMhUzIgqN0gkzvGb33Y2XenzbT7SUpykIS1TmLVohYG+4574/l6HejLXPSY74DnjlT4IHFae+sQD
J/bhXL50411O5/RjVvfJrpcEqTu/+Oq7yeRgOX3NfqdOaQgyoML+m1TrqjZA0tpwpvCpHmCoLcd6
Mv17b9CfSCrZtu8KZnbBfLZ5p5o2XlqvQjKNQ4CTYZfv00rSENyZr/3kQ9vs5NESgb3Ray8N+NkM
PFm5BfOUcpKD06TxuS3nD5k7jANCTx8HbVT7soBWNgzPcpkgJ8XJwDiyCpsJeapjBcnqAqm0JgVe
stA1qGUhYwaP+bQKbksrTj6X3Nw8OZ9pBHBk7lz6Eqab2qR6hzn+fRtw9uwG58+xLfj0UBItGv9m
r+CM5pi3Q3InU4KJJkMhcFuwSShob0kmkhCd9j3Zf5o+kdH/pXRybNsB8lJXY8sxZPBTIHaKXl+Q
d/E5uW9xRhqlpBuFn6tcIvG1Jyg9whoezUzPB272cRFQs+bDqLFb/EvvpXM6u8yDIhcXx9IUO3Ce
5TaHFMv2L9XM0g0z+ugZ4TgaUck1kmtrppeclILtexPpVr5LQWO4pyKMOpwQYeDSbOp7nHriiIHw
+GibqiO9+mFmZKT+3y38v3ILe7hnsVX/D27hMwjC3+I3asr/ZhZeftO/mYVt8x/Ct8wAUy5mXOl4
/+EVtvx/SMd2HdP0TCRViSn5P6zC4h8O43UPNCm/yWTy/p9WYesfvvRMeImWsARhX/f/YhW2vMX6
/F+twjagNOraLY92E8f0cKz+d6tw2A0aZZ1kUJ+lF6PlLccqZhYDx7M3JHPGv5TWGt4eqf+1kP0e
8ukjaVrcSNsE3DtZoupcYzi+cZeEpxOQgazBNCeAUDKzeDErkOruEitIy33kxwYU6xc/Wyy7A102
bIvffCxZ7K8YO5bpS9dPHqJTzJ0+FfiU8frVs7z0Fl0TAe8XZFgON5ahb8u8eqkVhTZujRZAuUKc
p+9dTga4H8zlpf3gFuPjwJYyYFMHbAtHgKYNNJt5LnP4ColbfqkIeVYVzNKpxPHGPl45AefGxC8/
qMRlXELbGAKO3cKXKRLei8j/DCP8jzDsvyTblWxo3t2huLRqnya0M8TTc2kH4Oz1QM1amBIPJqSF
AZcw9FSj9NdDcuLkB4nAUfGtSvI3VJnw1azDYTUW/XhPLoWqTvb7546ibIYlxWWyaLyq2mfGAp8o
Uy81MISOpSUKUL16w+zXUnMxXckRsH6WsBtueodDYTCD2SAl8SgnG1pqZd2wzqYsPC30O4BbZiAO
YR/UTM8wr8W8jm4cbH5kCQlD2AOonw44OLu7JwtHJA7eV+FePZdMhyeVQJarVmOJawEuDfBVNsxr
i55afpXFnDEZnXbbL3WPyWx6N0osoXGIDBzqVvkUPjkzruIuW5tOe4aAhkMMAaLwIdkHORnShBIp
FMjFjaXwkb+5SW5CWXxIMpBjvrZon8/GH0G1aNuB1U2Vs2O2AewqQRkZWis4iPI+bVyTkNHvbMAU
nPPwbWw72l0oQ8hJM0Ow2EgxvwducYwkFbqTwjmJ8KZDunWjLDrE8s+xYK34WVlQ5uJyaLY3pNu7
be8FX0iJ5wlLZxGFr2MLhoiJ6k9lifugazkTmKi7QfgzuDmB44r2KDPrSAcVzI/QiAdVIWyK4p25
IXbC8bmkEIOU2R1OljesHXuftmD6iM+M+L6EEndTPb+4sjoHbPyPHILI73PoSGV/2xeQZ9rJPkyd
uK1kc7Dn6F4oMACha31juseYV3wYWG5uFOwxUnB6Syj33ND9VtXq3beh/WBD+pLuuQ6QqvJWduuo
9SQ6MIAyPsyg5ksVp7RywnuYKiLfkGNH4D2fZmw/NBlXk24Kse8q/6q5/7GX2G8p3r2mRTgL9C2O
ez2FP6MVwIxnlo8BCjNiOf760lx58ctc+ycSomDygTvFZX8LD8BqsDL0yTbg2YGv+AaqAdxL+NHY
xl+0/CFJDWcvVjsy0i+pVx9g8aydVGMZyWogJ677YLklh9ClVbzN3J8MCVeSek46CPX5cEeq/JJN
/Bg0C1oDl2oaL7JjZ0hs4ygV+ePkjYvX5daqq5sFoAghbfSugZluVFF8YZSYkYrtrzaOcPZW0O2Y
Q65s7T1XECstzV1NmxSNNrl1dOD/rQKmw6P3huHdDMpz3p8CKuTxlh8dc9z6Q7SFqHn0HJS8Et6S
LvcjWQg/YOyS3ZWENiuh90pJqA7RVlKC5bNpnES0MXBSO0O75uu7MSgnbme4/3gcsmAd2dNeVw/A
VteksF8SDdgnGU5g1G6kAXTNGA9MOCl94rj8GlJTmI8UaJTVPhYEX2ckOX4nsewNJNSVB7TLaahG
mdKdnhOKCx6B/OFiSEAB3VvZiys+pMS9VDQ7r2/X/P2y4CRSvYN7O9L19oDlaFc4O7sHM+Xo5K6P
5BpQ27pIgiPizn4w7XtzOEiYzGE6HTGCwVsGf6CKvaxY3wq57SCZLtekrxhzxS7WP0KiIz1Vmt0k
CejGaqg4DI4eWcuoXzQ3KoTnheCRyvse/0BvOCeFGwGsItJvfg6GvzC9rSGdkqiuongjp+iJx3yd
gq/ubYrLSyofhHdQ2EzAJtzgBIqdgnuAAWqKYpfxAqkIcMbqn1cr9McDQ+Dd8k9myNTe6Ds6Ybr2
fahN5Aa8J1FEd6rkpK03UPGokwkvkP2p96YRJX3TRXrKaoLKXNe05f+ms2q5zhO1PyNBNItho48Y
HjRwUWPC1fF9OXrArT3GbNW925ENyCz7tja7GzyO33FJYa+XlTRWRndxYd2iuu6atGYS8TOPO+2G
59rRgJENdY4yPP10kjbNuWYlshdCo7MkV8seDo6iLFS/CIV5nP9usvJdudMDXSr3oSveqtK48K2Q
PRHrpsvP1FQ+yDF7yOB9dW3+0Kj6NgD6AvWypAsp6uPnmRxKGxR7s5pevCK4q2xxDCDZTqj/zWAe
c/waEHwexnF4IdT7nLGIKjGi2HZ0SYQfoDgemnl4MTyGGHN8itAHWrc8zxEdD1maH3pmH4n1ZloY
Y8dr43KLUd3rJ+1nN6lrEOILhrUQWdHjuEU+X5roH7FWe97w1LvWLQeb1STGJ8GfgRRwETW+mcy4
c76TKdrMPf0XYGjxDB7Ttl1XhU9PhGQ/81gEDTMP/D6wbRAJDkFl7utZb0UUnADynCm7kH66s9v+
aRBJvSp5pBtBAkftfN/cFVXymFbBkVn10xxJFtHoNYgKzBaaQCQt8pa5kUAu80Zv8HuumIuXfPXA
Tn/ND4g8TyoF713hK62nLyn1k+rukqr7Anr1Rmzto2lJ8erEfMjNd8AdXdbd1kaBCEz7lbMuz1E1
HXlVP+XYyiY/fVyeGVCwa7eUvyG3XR6Vt0SHHmox7udmviW1m4gLPhyuvnX2Pfuq6vFPjz2Ah/lU
LUP5Jn7LAnXMZf+ppPUwMrWMjJMWxTkpsQYIR2zCpD0FZXdjcXPHGmNFO+2bCphQDeZ6aO/S2Xwv
9W0SfNkdhIfzUhKS4el0qVfK+0NZ603NRQFg84Qh5dyY85HGx51idsvWZtGf8SMyHO4x8jNPj+5H
2b96WRav1DD+ZZj6anX1l5m2hYngdoSlaWKmhal7aY30MTLn9wrtTdu0rLCBIReu9jreNwrmZiOu
cqSGNLWfu9jgZ+KZC4eAnXEK74aX4yz7pwRdLK0ZLI8R5t5IgkJt2A2IHBMgkJ1rXb0svjerLI5L
eQHL+Mxs1nbYdlAllITZO0rwPmqr+wACclu1J0p9EWGEbq11bPcvVpM8JX0GFtAl4Uv0PObqxcHB
bK3bORPUjTZ3hoUrfs4edOkejO7Ca+yUJ+NLXPt3vuTrBi7UOnSXhS+qNV5Kd3iRIw9F0bG6/LWx
QTjNWk/K2DexdwpS74UF5KIidtsewXGEWNcOL+kM5SyY3mw/fehh/ct4PpAn/BFp/jBq1o7FnTtF
tHZA1y44C6Ppf3NYMQ9JbX/phC2k04HMmmvFlgPkbgsQEHw5hAbSsGm5arDkKpxpU+Y/NpL0SUFU
LU+zc9s/6n6flfEP1u5iU04LYNat/HWaQbcPeQ23tbPtRlhNKb0mwEYOVuudmwXnx4d0lHtm+LQv
IufRDPlVZUkOow7n7exXT6ODy4dSM2CBFupQDKQhrfKFl8bIriFNHNC31RQ1CYGAvQ6+BRA5yA4E
ONRU02sVg1KKYAyujcYns9eNN6mBkwslnlwwGV/WcwRuIHCDg01eZhr6OsaMsMKvKipG7ia3Eva0
1VAVFIo6NFgltJdpXDKzc19F9UfvRE9tTjuvk+JxsJuXcWL8xBE0AOQsNl4U4Cg31V46+qV1i3Ne
8Yh0RX5XlH7Me8b1t06c7ssUvl3ebIjCTHggwubUDZyyRHI3zlTD+FLlhI0aesOpNeLgRTKaF3Jn
cLaJE3h3xCW+QrfeJpSB4bZjn9OhDFm4qQmmU+SbuZvSNmH2tN+t4+zEIHdzmBbUjfOwxkP/0TAv
wSBDuCPgawYTM+39Jd0OsOIr0KDPmDydGaGhei4wdmRvnFOYVYp4b0KfGD3K05K+xqrN06autiAS
OE+mtWV+y8O4Guz6NQ3FnzXEvxQypGvPpa7QD3oWPs1xyPEeCLTCKDRmtTUCO2e2HBWntKEcQfus
UukMQ7scIT913V8ilylpXM/3NAzhHyUzgICOlwqrSkzWLSr5fvVGero9pHil982Ix5BDSbLXdR5u
bQsJS1X01RDKJeNTSxc9DsVAsIY2Y2XfS9yDFWMxklMUJQlPL5mZiipl+hHTkX6bWtjPlNZkKwLI
CbJrvWFKqU+J9cRYLXsp25T9szsOe2dumbmnVrN18inbTuCH1x74VYosewazBQkbVm0wlcHVqLgV
hXB/w7a/VX7bUm28zG0XulJASQynTu5Fo9Ao1WwHsCEzMkuj6RFcRLiOBFkUFTFFN5fiN52BBraR
ljEVbxIeG6j0inK5UIODyn6ihWXvjPiLLCDC2eTX+z7zDzVN3wg4j0FujmvAnwA/g4DzksVBD1vI
PDBNEIAPc50L5gMBh0cbHwIGH55Gs9uZLr4KToTiIcXeAZ2J7Jwj20PYHAA8cKpiAcqD+2xEFJpz
ohq+S2UqQWOs8aRqyJ4iAjNdHUrM1Zkm7SE1370iODZUZ/aVf/R5WUtWaPCTgVpU79WtxO8wpPGX
JKrqhwFBvIaSzbFv79OQA2pt8bYn6eacdJZQvREkv6yp0z3fRsHRJ8DEe3D7hUg/ud6xadp//7fK
9/uDZRXsAP2Er99U2y4shssk25uu1wAiIFWeBoNpQJAa020+FQ9CxIKbBFaqWOYqYRQPr07RbIO4
srlJIriQyOqXVD3Af7UJaWHYoLPjWqncuXjBnWNCYYVsgAU4+zZwuL1GjDcju7mPuTeP5GFZ0CbT
eYIcSxAxjyCRBkvfRABXl0BI+sREayZr496QXG1ObVym66k3v6M5h75Bz1BX2vkemEhzk8dpgGEv
7uD+StqzMYjQvqSfOHEdpyYPD0S8cSgX9fsYSIbSUf1iJH316Nu/szcbj/zRTPlZM/bdiFsdVHpx
cAUicVY8xfGbtit3p7z4uwjUAieyXgVgp1/wFivC6a+uwAk+JyvXjaPVEACVdSgKLOpsbwr7NokD
n50AbpgSpCIvhzIx2KXvmD9/xlX+y16HoG7+CZP+tZIJ3jA6KNt5BzYQ70pgPWoJsrRhiNuqczYM
5ylu0hvROHuITai4JM3lkSIGOsLa4Lk16C2p8SPnHmEigct5ZWgCmXbp7MuGP8CkKZ6+Nk4MN244
0X1aGd+hZxwTt3oKyL9aM8xuSMr83b1aV3lPLDWCChk2MHCYO7dAEOeEzSxbTmSUfDphAoQcxZIC
zc/H9BzsXezO/laVCTpi+emP4q2FTEX3pBp+AkVFbdW88+LYSHw4kfQOdaMuaqRQK/ycQmjGFsMk
K2fuYEwRf6odPYfzeG+ExQlY/olMA8mEUj8bjBfoBwHLqCbm4gRD8jG/5o69s2k9S0r4rpxzXSCM
Z4ZRm7AIj6ZjvtXtThnpX+OLO0n8T2gLZb3/6WV6NlMqg9CWbgB/P7Ga7I1UfUbpSHKr9bl5mYkE
Tfyn1VIPWInHxAufl38KkGB9Fz0p9SjL5AqEmZ1b0Z2bMBtQA7BXFTzjqyxxsVYhYDotu6Ud2VPo
c1vaHBZvLI69a0XqYOUVmAkTGPrNizYLwhLeM4OYC9HLrbbkrumCs+/c55qnJoB2eJM30V/oc2pO
0+9Syx0NyaS+5vnVmTqe7IS7B+aoKru9nbdEDhyGqSnx5aiJr2S3DwmY9oVb+hlRzE5GkfJoPkVZ
wO2Jw2nTxPkhN0uqRswXVMklXOHTrcQ1KXJkkaYYno0lt2zaoCi9JKYasLXx90+EA8kPoLnXu2bR
GkjucGOpy9wHB8rX8Sp4L8R412RA2NTwZejEBW+orgLW2/KTekHxkCUNPujmXSOeGVHwY03uR86X
v8oK49h7khM7g07bfx4b4zhwqYiUsBKX7tbDl92Ww9WKKa7L5T61hkfs4bPNPRfYVKNAh9FMpNo8
PzEi+A5KfqSpiq8I3RtlT38ev2LQXJvCcbdJGx9KCxGff/dxpOYLL/1+GqNtPWGScx9NP2fhodIn
7qgPSBxnD0OQk5z/BapNn2f/pluyrl3FTrFPn/QS1g6yTev256IXj6Hj3nVFA6J/AcZDxjZpcBv5
rIUd3aWGlzA+fsyQ8awOTEL+LHiefdwoPcYznw9aSOqQBH+zLoqHzuFTQwwlxVINewN7c+qwWupz
7XvEhnPnkCYjqEsaYuICS73HPDjIXZx93KmKVVJoD+P3W9fll1Aqxt3j/dzU75HJXVYY+QWX3WNW
yoV8vcz6/eDSA8dga2soyoe85yblcDIqbxm+u3Q5UH5awDIC4sjExSX7wBmsrMiCj1cvYf/QGeig
Fb8nqSwCePI7Qi+vZi67A+d38rdk7k8CuE0XNvWqs7hWYKCMJCP5wVFqijGQOaNz11Td+9Rmf65B
/E+I4nU01T3ztB2VOYRv0fn/bMwx2hjOhN7Obaz+REe2UJB4gEl36Bo+MklfcE7OvjbJQlnBL0lo
JIC6ePD8+NpecfagbBgcGIMjcKNrNPp3iVAbgrWv8JFuQJEMjf1BCI8erPm1C4wj0Ktj3RefSWQ/
CvgcEZO6GrUT51p2bVtWVxEP51vs9rhyE3FUwLoqi1BGsXyhzoTjna4HqU7D4N5hqb40tnzkfXgJ
Iv/Q9/1WUWNUzKxpJlYwHSG456dxRmZJu/o9NBF7zT67/sEJE5SKU0lqHKfMfsSLulV4psCycO2j
1n70JWk8q+oByuLt91/rN6sISP5y5ND4TddsV2iCzJIf1Y+7wTFWo+8cVBjdNlP1ns76VTbe3UjJ
QhtyTh8J99ykonwQnCTpvnn1GCjUpG2Wi9ExCB0NxWclPDmmtOpxT2+abr7AVLjIXtA1DH6t5BEv
QpwsxvfQcfdOGEAELFNY9KvaS85dmh8TbAcABJMrU95/Ze48luPGtm37K/cHUAFsmA10XiO9ZdJT
ZAdBiRS89/j6NwCqipLOqXpxGvfFaQiRMJkUmTB7rzXnmAmpYtgpOjww36ymBBdRcTNGE3uPYPbo
4jhsUV1SOPMXtgJb0KRJziixPSn3w2BcZR2YUxzDRaWs48DavuI0maDhu4JSBGywxwx/su5axIpp
kH29r8NIL9XhcdmbOJOhNOaFRANi7WHc3gelsZ0e3wFCRyMwd10qbrjHMx6wuWMiIUiIbjW97FpL
KNyqfFTgpddAVbeDXZ+tDh+aUXKf773hieEw16QFzZs4m77Q31JgI0pScPaiKm9TeRsI5AzKQHeZ
5i9dIRO1J5xsLOg9Z0BamDtT4T9q2tONGg0ycUlAtYmHzqlkMcHS1pz6F8VTI7rt0akMrXsr9JCo
jsQMOClYlwqgmzdGGIZ7rKIVAm4zc6vrtt0FdN+XUQ4BVBlTNAgRaHqHqk7LtbkOY/xwJJCJNaOy
9/+V/vLfcaZ+xkz9n79FVv0X0qg0UxNQov6+w7yv4vf/yb7/z/n1F4rVj/d9NJkV4w9dtbGRqaY0
QUnphv1nm5ldNpeK5kgDqo4h8Iz+1Wg2jT/oSdOctqleg58SvOsHk4pdtKT5UN6kmha96/+k0cwv
9FOX2aRjraqOZJpoa4IhkMrP+RlIVeqNYuu1R7qJBxPBfLJxIoOYmrRbHzKFj+779Qfk6hf61b/5
UZpqmKbQ+VNYqk6//ecf1QgFSU7FjwIFfWRMCACxRhLtGNfAv7ciSI64gLYl7CWn9x7DwriLsdpw
B4PkaB41Wew6r3xzCngQ2kDkwfA0Gsqu0Mc9ZMGjzMPrXAmBx2YXS1Fuf/pi/81/3lB/bcfPfyiN
maigxW+qpm1pv/7vxzzp+iAmU8Iu2noNE/7S9BQgDcJHVr6z5ZnOhHQ4IdgPwm9GQTBIZi/jKLhm
LH/bUfHP4ycKRCdisq7CyN9gZWl6dLCBt9fBzS+UGpuratPdkYxfUJVY3bCD4mCgSWeQ3Sw1tV2H
QqHORmO3tMoMRAchlJY6HD3Pf+nSgqAZNTFWMvePnQYSZXAwa4fXBWVDO7UY+AsGMv7tAB0Jn8rR
jxj/gw9jhpO4C20KS4x4bOcd5Y46Lg+D7mB64fmBRQcUvMOwgFwxP6UQUqn+UVJuJI3yvTLkkUBv
sml96NhNdiEGuFxR5EOHKEiaIWASY1bJIxEIhafcWHFQQRTvCR0fNq5aHSJV2Sq692yNw4qhsLtg
5HHMI3lNUPWeod4mRJnteN1anYQJmhWtEr864A64QeKzSolpBPig7RMb5yLpPI0UJ0UPr30/vNGw
gDjY1SLhU86M19PJkYKW0FBOLzyTHFmLQGcj8LdOGR1biFFDhQJRzXd14K8TuiBuT4RU5oIcqF5w
EUn+gmQZZdQe5cqvQ7gQhG1OhQ2vX3e+sU0IHKElepc441WIZb0hTF0IHhBJfT2K4orSJOb2aDvG
0Kkq61iM3rrLrVf67DcgCG9pnJqKtk/1iJiJ4DqP+I3qzqtxK3m3rlNsPIrPgQ8+1J0QAYV4cXuk
E0xCOyTeXi8MJqI4pbtxOBfdc6eb5yTGuIp2EscItizLExCj23qZJRETIgiRjAa1p6ElRAc4nE6L
dfxq+v6dZxEeb3QEb4JaXBa4XJCyBQ/2UF65BOdhRueE5fbikTpC2o6j9lu7xivkd1g2vARmx1jV
W7Tw2qYZKgZKYe5uAwSIVLDI4YgBC1HkGnnARnwy9869RTYliB6FynL9PFTet8x888Lxe5kjI/Og
XyjMtIzxiSAOEGkeRZW2GLC72TvNqfBUhOq2CaJ+Y1nozpoRTMx0hToBmgka2P6mDMFaKHCnRJw+
1al5dGrtJaHztyRZ4yqpBfVj6k3FlU3jTw05IXpI8GqtkHyTXUl66i4W2tGCPRA1Peo0YZNoQXm4
yaJj3rlfMp+/hNrlXyyj2KmCUhjfdJ2gqVPxc2eCyzy17TvMz4+lG65sQQNw2Cpj9QzykhZgcmmG
kCoTSbi4ugaNbACSLE3QnTlTKoJ8zMh87fPosfSdG8K4HpkSrNqm2Jk+jTK7+jIVdhLQS8sk5ufV
7i5RlRvXcL/HdObbgmDZNj4gZHscRvvWlNG1DM1X6oQ2ndiTOwn2gGlH9mtN4SFw5HHUjVdFBN+G
ND5Umv1edsWuz81XaVCFICXVF6cwia7VOn8b4AzkUmCaKneap+4JtaEqiabBjJ+K/CY2rV3cRo8K
jXFsmdHFUF6aOL+zHW0/6Qy90dgMaXMGUz7lKxDnCr6jLfB76ts41ygzEl+Rtd7eqeJLFMHdZVTU
DJe6I5FPaTjvFOFvitpDH0KznnAlA9ulN/rboQtR6kKOIkWCGztaTMS84xK5wApw087WsChG0XU1
DpuC1otR+bcEA+8VS6H3wqi3qKurJAmP6ZhTdwS3oY8vmqGsiXLeEVe8gjj30GbewR5gzhTcsXL/
hvCdp+prrKNforRYQmzFWaY1B1lGwHFNYJkKswms/yOKDN2dAsQSol3JlArA5jgj/Ck7sG7KhpKI
GeRXZZFfAaA65ggRGotyVp/L10Gop/+Vkd7fDuJ+Ger93Xjwv3Gk51gaA5+/H+ldTaRQxnnf3t+Q
wr7+LCjUPt77Q1Ko/6GiKdQd3QChoZF6/+dgD7GhYRkoB6VmqxpR3/y8P0WF4g9dCsrfSPnxYOH6
+musZ6h/2BYaRJsxooXoS5r/yVhPAyf+y3BPIip0DM1SGX0ZSBilNo3RfuKPNlqot8IghK50+jXh
bQM8w9paSBvZOsifuLyGN7RyuvBaNewjCOGHQbG3aMXwoIZoelTnYGZUDJS6ox2SNZcGQqEprhCn
PZg1EcQS73GnKAeS7q7qXqKdXmB2ws9TUsvAAvLFHosTgq5axUiSYBJLB/9oJu42JtcZ72l8nsqb
Dq7JKdzXWbfIk3BbrRtJHzF2+itXzepZuwHe474jX2mtulq2EbCZKX3n3UoZk8e6t2grc+fGjUFK
LZ7tB9dyXvUhDMCyIwrRmPzmjFMXSg6Fbeydewn6xx+0b6SkngHIfs8deYOwqoepdwoySC+le+vq
Evw+iZdLx4RqZOgok+G+8CkNLeUgIDoqMRAnyecuh5rZjE6KvQOtv3nX4A4ihc59DmhQYVahBp4H
qKjw6ucdiaM+aPbxm+eF1Iqs/gzWrrNwCxV9DLa7VLSVwvC3Fo9Aw+H2l9UlwlZPwfgm1XqglKV9
rZvoIzNSrvA2LSLKP2nQXofKZEUI4FYqAcEjRsZUOp3UynrzYsn2VZ1MDm43+ssM1nZkU39g9u8a
2Nya4li30SVWXrTaeQR0xySdRRA8UVz+WgQeQOWOhlx6m4BoRfmX3pliNZjjWQspw/Wld2mr5qSo
yklMPOow/m7k5hEI51WL54faGh085kf3ZoF9d7S+mW77GEjMKqaBT0DpjypVahT8Bg9l76xM36Zq
VNdIq3e+YTwqaXrT1Xgl8CMDVMfEonYo/8gBEcS9aAhCqSRjOqhpk1JySx7yNrqzZLw3TB4ndbVN
+u6a1gEdwVw9NSpaRbRK5MgjLI+QqOSNjpiTUaCfUJvv7Ds1pSG4DKKG5NAxQrhWU0nrGHAxMyAB
WkUbI9T2jqTabRJoLwzhrGVeHUoAiks99IPV4Nxpo8DG6g4AUpLJ/5yXUBS6J2ZDT4WYhu7NudOt
rVsl2wiETRNodArTU0RtVrbPlUcWTGR5r4qv78cMplYo7K9pqj0kEqkZzcsJqnIPV5gaG8QhXCrb
0rPIDscHWHhgfb2R8W4KnspHXEqI1zfAsPyJWlBfPnlQDBeXANCuM8dcokN9mPeaNa6pihGBqJgQ
6J2Tr1xd3zZ9clC6mIShVH1rBnrLtnv0kRcvjKo75Kq9zEX8tZM4Nu32u20MXwMuf7qMaM+ob3Sd
RA+ZHVJrysuKkmsP9StVm/5iLlw5HEL8jabCE7KsN8ysKblY/BJGQz1Zj7ja1LbBcR0/kXuwTlr3
1IUkU0LtMgBTmoBeYdFOBKJDjgbDnMKTHrMRprcvolM/GKiQvHPr23tsQKTbd1PZ7RExCVyzHpL5
pEVMWx/qAhUrMvpwR2RYRodmom7pT22E31PlhzOr59dnmDVOV3degwhT0HIaibcu6YBM8dAXcHbY
JJypooPmGN1TSVCDg89uyYrEAd2uC4cmw0jTPzeZKFHeAU6g9NdjW97iNsVrTlT7Av8AEbLo4hr1
MfJsqs78dsiGlS1TjQox3HoMyaCWkTx4Q/5gE97kBvF30WOz6vuO4JOqJ8ELu382tfEjylpwEHdy
NA6hFX5HyNNzgy5OTU7Jqk4gv4y4m7UpFbOkyFhXw3s2dpSa9PIWXRVzmaRFIjbCpkXgFE6uPRSW
bUroS9qvrSpNt22uEvlFCoKle09pnr+MBgIu4aDHGjtzGzE15k/kKsv8uUmwyvTFc+rK9z7VnEV5
p/Rxyn+6faVsmnNSAROps4tqQP636QByszq2nikwFYbvtYldw8mx1PAMWCg6F5gWqI9hiLZmFCnz
TTK7u9C5ARHmcG8C69GTFVQiIokrJo5Dpn4djBdk4fTC1QGalcJAvGmVvZ3TZEaYxpOEfE4okXWD
htjqKgrjSn/FlJ47f6q+u0YEojq+k2P7NtjBXgz0aMoOqQZPvIypM1NXyb3FFtVjMlrEX9XGKar6
h5jFourJPwPVOQCcuXVyyF458ymUavzrDoZFZZAciMF0M8adSYlpkwgovrJ7m4Akmvnhs1bcYH30
lrmDia2SX8IE1taUzVy4NDsEOCFqtoy3jbxACKceKlO78PCjpe+gwnH0r6Dfcfn0hlxVFvqiIiLH
t3WvaLKedBISUY9hUO/CE8Z0XOvqq+IV3xr/gIX5XRaXWgc9w5yd1FckGHgmDaPAFVXzrZjJk2y6
e1NEx8p6rs3xscyTZ82BINHGgcvlZ9NPjVaRkt8DVXkTDrgyPwNNKkU5hfAGtJTKU4jHu9CSk1J2
BBXUUxO5zfd5nj6AfAYnQEV+EVT9Y+g3u7ZCOJbJ6s3qC1jIGXnrOt4HFNcCCRQqSMteeFSoJkHB
FWDyHE0MD2zpIL2LFQQTuf3qV+NDSPWF+XR9bxktwj6NgrthXOVehSlfpwIMdOncDAnjd4v6a1iR
qTVRwkZ68npSW3vQhUS0QTqnJxTERxOFE81TRvqVTi3GyZgtknRDbxKRWZmhP9LKes3d7iIr5O6t
5P/smP1LbalHbRq5jPepCPm2FP/k1iAalIs3OjdeVnBymZxhTds/Ool4T5lekueT3CIpOHO721JQ
6ytE6ZX5CGnunqrioWsYKwFf5emUS/8+MeiAlVDfHKViymg8hE9MSvHi5TQkOwv0GCk1W4NoMruH
p0GsqcMl2KQrNawvyFo4hVNOsYCx5WCKGuG8A/KhhP0CNTgq8BJGKc5CNVkyaTp2VXOoXGNfJOXe
0catrWV7T3yZB2UJxQZSBkOBldVN1U2WJ5s4lKcsLt8Svb3t1ZysVsPfuGn/jVSpu0JFxVxEb3bw
aMKXSZoQwBhRw7iAKXrksNfHCVlAbs2iNM96AslaYQwLxPd7GPKNezbxQ4lhg3IAjum6BLTQbDMX
KSAv8A23xEEyhtQUSMVVy122yPeM8r6UXXrJGsVdN2mJ7bcMSu4NPMu8O+I0rzvVPJNe5yxqvCME
SFMJIqUutcHKG+FFq73vPPlAEiNxGUX+1XW0+24gZZYHSRJY+8607tF6o4QzHe4eRFlaQWEvuEl/
DTMe5MwVFlFCU57fbz1g8FYBVC1KObV7gpFpJylVo2+91fhYWgOxZT0ppP3x3S5pPdF0IPXPfhH6
pou3bp/d0h4GppnQCXElLTGM3rdja+yV3E+XdqzyQMrDJ8mDXUsPYd3GW+E0uyqix66MxXs/KAHR
SR02VYvsaWL0TuSWcRMbU3LlGfvSgqYgJIi/XhMi/KyESQAu1uVG5pNnaVCWE/qbJruJb6w463h0
tlLTOAfaXT9lNzWM5iSzeVLIdRhDJibJdiJUePh/NjldH3y5I64JSMHaAoFWTNkGcWLoin1JxQlQ
TY6Dl9AWJQaT4HXRvdf3KIJdsWon3gQRZwzq+/x2QNUGrwDVQqUNb0ofofaP+ysEPds0tMcdSviz
w5Cb7KiyWwVusrMYiSD+DR88332XkIEweeSwTH2uXdCYI2faRFlK+4YHKSMUFCchRRSPdLPEuLMI
Klkwn4T/OVXhw3xXiha8B6UA9yQjRax1caP6GXwBBQRPh7bGbhhZaBrDEI97OXJhrjUKo2AVAOBQ
xluOQ/ZmyQruskkWhI5PVAzGsEE/Ak7fjbelKpudFh1EQP000bkPmwOtfT0sVmqGDH4anjYUZfDE
n3t3GgAlOGZG0saVHqrqVkXTujHmUnTrPlQhnrTMvJ5SE5GWQRrCNVqCZqYO+FY19H7HscHFNmDd
oUA+WM1NxIU9ZTjApQcrbvrdtqnMZ1MfuSOVXLO1n61yg3o2OnSgNqN4ECNPAqXpDklyO2D5imoJ
HmMqMhuN8QXj2A1d6puAOAWQ2gKbQMpspXypA0hnnFYMOqq7qfGIjG4xIiBZGgXfiyBfQkm4ofKw
LKdfC4VPFkGZbJr1WBKmoano9D2L/69tMuK3NYe2aESCd+EOytLHJjtBV7hvhh55hBiVWmweBaFW
zFAt4snlVdHgUckCtd3Z3DVRxp27OH10mxgVZHM0SYTjsilRQzjqOoiLfdRx526VjKmDrjzoQV8u
o5KvkhxX3LyqH1trVY++KABk4atBpRTUJyYMwBo+wvtImXY3mMGIHwq+RtN2AYW4iBnKemoxnkk1
9WCE9/ke/TNMEvw7hUq/Qa1LUni0FmtW61xiYqrSOgyPNY0NI8l8yrZavQ4Max1woqVOg9kB2wao
uLKZ2Yip9SUfUmcF4/HiwwleG4HuXUomTSkyxSMqVsOCvcoQfpukzFLy2vVWUdJqq9xWb/qQyW8V
N9ayGKiC0inGDV1GD9hsaA1XSIg3fhNu7ZSpikfmwNW8AIBVLKQW+jsX71fkOjWyZNCiLTkqICW7
L3qreRhDVHSM6RNpq5DHQsI8CqVbYmTk0ZY4FJwbcLOLOBFnI44syFDnVnBF5fIKe9u+xXexSlto
FnX8CNvxK19tuSUDNodGSZ5pNRRnuy7kyvGgaKiutfFaetDYC5lpOSMJ8cNw4zVeeWBanOoUqUsz
LN7c4kZYaf4gugIO8+CcZG2++40zUsQM8Ak9RF54H6g8oKGOAyMkLBWoxntRVPchJVjUmpgBtKbo
Vg0IJu60TKdUtcB2sIwbrFhxw5CuEalKEuFTZQFyMZvAW5ZFc9sPAZH15kMYa190K7ut1QSWAIlg
beHdVEXypqfBm9HJ28SWp5ruQR9WN43rtDe4AzYCySucvuzO9MRDxq2XUtguUpnT6pgIjSJA7CaU
rWcrNMaVejM1pD17uClrO1lJmZA/QNhKpSPLYfCG+qnNrzEKYYsYqrWSKD3JLPI2LQLQWnWoLkN4
jKnNMKlsiGxQcSmGAOqXCo/xoMVnpod2sFB78aX3uX97ekFGyhi+2lGnH9IbASJhaav6d8VEXJVq
8EBoVkFvl2skxJS7vZg8mCxK1zXGglaWV7o6EKRjXsABkzKlHzjzoIFwIzSzZ0PmPOXjodx0tvc1
qvdxUY4Iep1vNdpCRC9X0Da/DUrxrBFhAyKk+e6RMevmD/DCmM/orwQ2b1OxjfCALZ2Igq/oGH3k
090Qp+O+Gjq0pnG1Y3ISpsEla7nz23JhJQrdnjC7d4r8pI/pW8sUBzHt5DKaJCBq8OyN7ZoeyAph
q8Z0NR3XKYUBRgMDBSkmKm2WAYtDAKGjpVtoIYx0IkuU5mKmLX4hj8FoF8kNFTQV3U2I1tf35a4C
ApLgS6XI41NAUku++voOh/xdaGjhomg66oi2PFYhykNZIHvRGiadtZOuWmOoVlk4xRO68sGsQrLp
u1M52m94io2rWNFX/lTVJ7KVtLqKYZI0fOQmfiA2SWVxx6Q0aWXS2CPbenUxkR4S1YCzlRhoyqYI
wXp4ayNlPKpowOymRdflOfcYWp96DCRVakE5D+N2gQn51bPK76OQ14atbzR3JHQYXgenApllcLom
yQ3yazSCzaqm7xqazKTwADGXpn8xrBST6MjipvbltwyPis18jxhOUIMTNyXo8tuS0V+HCrqZhO5o
fu+tRr5o1djgT3AxvkFoA2Nt7KOSAMkivyXjbk8k+bgaa1S6kOL4M5gkSMigXDW69SbJXCXhoHxs
DX9d6kjcIzJVjC5zl1WAtNDsExpSgwk9VXxzh4I4eLO6D/z+pQWJR54KWXJV75brXvZfYrSc6/+/
XYL/wgaAQ7f/76v/2/L9Pf09dWx6yw+Jh6Yh1hCGgPNAyJiK/f/Pqj/etj+krqoafWSTGr9lUnD/
Ufa39T9MqUtV/pBxqOz6U+Lh/CFtTbNtxzJs4z+s+jsTKOAzc8wUGuZkVZ0+iDaj0Czj15p/ZtWD
Q0h1d7bH55j8seOQ6/lxFCHufgWpf1oUWDHnjfNCJZzSXs4v/bTJj5/vmbd107s/j55f5Za1EVWN
I6aFppip8JiyPiV9V2eeePx4SbKvegxTKlmRVwzrj1UlV49SMTlyXv/p5cebwAwrkIVd5BRFEW5o
7MJ8Ugd5mhcguCb6+LSeFE0Dlp0xWxJB3o8Ba5HyXfEQU4LJ0zIwWp8PLGp9oOqIHGYvfGv3++fU
aQeQPOgt5AjJsI3KIIPUjPC+VZryFEBV72wcrPPavBB1CxPkY2+eN/Vi6IzyxHPi40B1WstLmx3z
MfQNILo0Pb2VYbjCuX4K1faseljYmzHMX1wmh0MU+Pc9s9KjlEQK15WWvVhN/yKzMLyt7Zb8HAXa
rxe1yVHp8CJAfXCCJDnOWyJzTA8/ne7/Rv3Cyfwv55A0TGZcQoOWYROS9+s5JE0zrBxDamcrgl9N
aQmYybSg7jhhaH1RH3Imuod5z7w6vwoSNB0weCgMoInDP81CxGp+iCMPTcm8/tPLed3Jcmth90G9
JuVDpfu9IT0vvsyLhufjJRNktNu5jdnPtA9oDkBLh8Ep6TzqqqZyilOPEE6MDysD56Hdq2Bpyqke
qMGFH7poV5GlumlcK32wxLgJu+Z1qCNji8MhRLgAK04g2zuZdovznY7x6XN13pamubk1cvE0r33u
/DxWMQUFB6Q9qy4s9+nEXDLVZiDeJB4QyLtcdJ/rWtORRDevf+yaj3IrfTi0xDz/OFSf3v/5pvnV
T8fUThLva3j6qmIZF4qmyZm65uS5Ny7goUPmAkSmb7H+iUXe4X4OEbOQZ4A/mTjhdwtn9k2dG/Ci
54SW3rKO8V+LRIb08v9alRKURzBUlLWnbd2I6KDFZ7GmSDaayzStX9LGi7hYW/dQh5NseloIxSiX
7pRDaIV2vpapjG7Arofr3muGG9NAlo2D6EeU5t+qzgzCG3+9+9m6ISxuzgaPd9OcO6I/dTzbXgXz
R73grAmuW6vzqq0ZuUfCddeWjKjCy/DF6/LhbsIS7vIOHITuuc5CWMqq6/RXSN0ZuC8YVkxReDlm
6DJHt3n72OYQjxKU2p2m3XgDSnpcBsRlqThzQDwwYxshUh7GGnst1W1dY1xGTAP5I7c4MuozMwn/
0Y+8L1WMyc/o2g1k4trbJtLwzkFCtnfUBOd5jRP0ny/qiW/zL38ZqUmeC+j+uKx/u6b1ocgImInj
czuUO3eqKTJkKfUIzAJDCJaR1PJTW5K9+7E+v/Ra/SmKwAV6eh6tQ4DOS6kY1OeHoLkqwuZrFBCI
1g/qW59Z3MaU6thB1aRQqTvXEYqO2KHYkCi5ciitBFrh/LLXJZFY88vKVenJzUd9vPzpANiNjJop
T5Q9DgGyA0rgC2F51YoOKWEvQpP6uXlsqqLdOLZsLpqZwkSFSfCQeq2zI38sgslOIxsD+MnPI+XH
SyZb6UnLAXqqsMEWeell+3/+czu/Rn+awlCFBZrK1O1JQfgvSksiGUJh2J1zULsOvoAlBBb6Pxe5
qvxY7bNMJovP9fkYxu9s/O3wjyPnjfrkn8DCsvs8ZH7128cM8GM+fmjFf/bnn5KXmJxUivhrK1bq
UwXEZhFGRbimBwI8sWvM6ATahfuqliTtoSqTpalUVbSa94SDzR4MgPGPg3qas+Bpg93Htvnd08Io
ctQ383s+99ReFOyU3CKEYfoYtAh8zHS0ElIKNBxaRoaTEY1ciYrI8tijmjmtW9NiXuWSBIGmqSjY
6rF+EDGcY7M+YrAH7KZnBBjIODD32I3SVQOC+2l+NW9rJtE5NEoCiodLY+nrog6dU5lBmyMw6jKv
KdNDYH5VBeG4/H+cF78/WjkvbB6umiMsgazXmW5gP92gesf03I7ch0NXDgmqoE7QCkUd68VVtJOk
aV7P27SJDU/bflyq6VhToNaRW/oOE8DERB3U2AyCfIXB1bRWk9iufewAnOhjh6IASbnwqotEvh0z
73vSNLh7oJUQi8Sr2HQd+gCVzqX5656WJhB1akjq0seDrSVeB9Aog6noC0nbxe5sA97rnz7I2Rs5
KD0HtdkT2RTOIUpG56hYuUMiIzR3IUIA8dPq56Ls7Z9X5x2MHZxjGezHZq/OJri8yw+FZVNHsPtT
DBaX/9L0sh4iMqRzt7r0Y9ZwC9c9/4AApz+lahVtc814KXs33BpV8WTmjnuM3JHgUpdp4eJzvR+K
H3s+t4U+MWNTuJtJyMNKHfAQEI0GtD0HZm1SWL1re7fd5Cq209IQ+xzjcrspii5f/fNJIn9/ipkI
lAzdEjalYA3xzm+5wbE+BF2P/GTfWATLwGlsgIugqiUPo+qI/BR6A7nAVk6oA70lhL+rGl35IzG7
5pG6ApraaTWUdbOtbYsw0XlvCtePmNli3xN+uQocuDVZaZe3Y+EfuKOmyKJYU5qWe6OTP85r/ZSp
NdBpXIsc48G8bV4wt4E/nA1XsjBog5AOU5aJc50wJfi7tSo1yptiWnA0WCbnWu30VTuMzmPiAb2V
EHYrCKVa3aVH0u21G80OskWmV/5XWyXxsKvhYIj03k+Dk9XV+RnKAO1ws7+eF/Rkh2s7GZ+lm6Mq
/2u7lQpzjR6QlpqihR/T478dcSD0+u3ByhzQ1kyiQhEnUgD7fbBc68pYClUb93k05Gt38qdnns0N
dn6p+JOhlKd8ejKzAHxYxpTIn/3r0+L3w+1Q4Egp7Dw9CQddR+b5dL5++8z50+bPaI1CMgiseBBO
Mw9yB8BbjAQZz9OUedu8SLqgqxmdcIzlw/bw6a/vMH6fPg+Zt+uf75vXP94xfWrPp85rCBmrk4I9
++Dm+ppGc3WVpGLQCPpzuN1Ccv1YnfdYlhOdBxpv02FFrlcE8bCYV5XYoUpidtc6/dCPTZ87o0ZO
BKQOi8xfb/h8P3NLbVVDt1zNe+cd82fOq4PIEZNIxqTzjmwKCjSQWh2yVsDDkaW9G/OufSJp9Dlr
c+dS1pp88NLv81YpmvIM4psw2emgIHH8LbQuzIjTammgS3IiqNlDa9iHpKPQJPoOv25ZqGTbeQ1m
UEmGcWBmMTQIds/H5ACvcIX5B8vI5NmO2wayG0kMe6UTl4/VeU/tDPJcTotxMq8FEGUsl/6Emzrq
aV7Y0yvZaRI0dEPaUJfY1gaEADqjqDsmwi3OqZqVZ0zb8Ci6BIAXRdJ8Pe+ZF0R4okGYX/aDZmE5
ki8f2wZdIucV2IziQPWpqALZ1XxxT4tJu29NPLQ8gG/ntdzCV8zv3Jzm1Vih9QI919vNqy43rq1G
hjE9At4qmme36OKLkVlXpqZ3R64UTFt5SfKfMTYaQGLQQq2qTBtrWOvTMYlWpdfzjp+Oa4IrJXHK
az9R3FOZU7i1fFt5ZL4UE0RBH3ledVpi3yjCmbt5VcO5yOPRMM7zKvP7FfaKbu+Qs4pYl8fDvCjm
+zmpbMFR8e8bbeSJQc7orU6m3PgYxNzwYjNu4KJoJo6WFBlc0CAq7Fqbzkagfg39sdphHCsvTdf9
WBB6GoF1vPy2mdQ3tS/EVf/r0X3+BJo4A6HF++OuwxBZ12SchvIsaIWeQ+0QGlxSsQEdfTFvmnd6
KaXLMjPl0pe1/LE782POMt5iEOl6no/7sWk6Zgix6ZfcpcyoP4+mhaV2WtD+6s+GWXZb8ky/gxPe
FZwP+2DU+M11yP7HKesMmoImicLOx+uyqRAbRZp6Oy/Uvhr5YrtxP6+6nVFcGh6TVUHvYem6dJaa
gvJ/ZjoD4gAPZ2Ap+r1BxAIdvvugNtz3tKnfTYO5EnxJuOqkl5zdUEuPYWkPSD+z8Q5q1ZcGhYHu
xtVlXuBlrC6aRfXVB5iDypodfHnMRKbF545527x33mFklIs+35HhDj5gv8+iV3RLGcoNix5jEvvm
xjI6wQgkCMEYqRpANP81oF5PQJ+fXamyzK4cTK+V2ltHI9NzHd8HX+S0DUGQdcyI56EKPh08bWum
4+a1YXrr/H4/onHwzyOJSUz886xPJ/GU55PQLao1QqNu+etwk9Z5wDRAtJsmMceNaY/iSBv2x8If
FYz8gX9IPN25apLOXdbSuwByJBwojq3bZJQpFhQsQJlFx0Wr+3fSEYNHxefJ1OM6qQDOQDZpYglx
TWHy5+QY9FMm6SdHb6BKEPLeuZ27dRwT9pcn3qJeXhCzBDvbavubeeF5hNnm+TXygWaRqkm2++c/
wu9zMf4IjoM1xRRCEzy/jd+mvsAjOkm2aLnRqzwGYGVPCLdppu5bRnNQdfphacoEKcyQTmAS1XdT
uKXs1eYM3IdHhtVvJQ3Lg/B169BL+4zKQN+2djQcHT3g6ZLl7bZJ/L1pjjZJJQgS9N7tDmFYdwcv
TA1wipqLMil6iHpn2I/Ce/cst9v2eeacCMZ87sImXnu+bG9Du8oX2RT4KSubBB2qk0RzS+qwJ2at
xq7yGd8JDTFcqV9I57g1UkVcTKHYexmnX/yw0C8CjSgdo/5QSQMvrIHgF9TxKfaJ8ax6EDbIFZJ9
68GVaPvxTGjQ/6XsvJrkRLpu/YuIwCTutsvbrjZqmRtCar2Ddwkk5tefB3pGGvXMGcWniwxIqFJX
FZCZe6/9rOliz03Aig0pKAx36nWo72oC7WOk0IibDIPHOpDhJ9FQqNwp9wmzGHmb0vHz0t1LgTW7
WXub5UUEFsY7vTGHSz5qxce02y02P12CbxSzqL2q7PCprUmBgqzMLM38nOG9StW9TH4zmX4/P7PA
t1M1KYjYQ9hlOv2OrOt6lIE1wdhux0TPyea542n80UCY8VZT4pP9MUOcj0wA/gQ55MYp8gFQHYwy
HMhqR3PhEv7VmJHLTzf4r1UtKkqgKwp9rOClTUe+3qyOrlOghVfPMsKrBHX9m3t6idT8LcLPB+KO
xoCE6kTLd1js/3pPU5Y3aG4fdVs5URsS5GZyWZooDlNiyyibudCc7dI3pB3ket3ZaF1VPNUObso1
WbCtrOHJWyrq7tFo7vXGz5/A3PTnsVBYvdQJzFKQl+uYsqDLu4mJkyd/MEAHO0ObwK13nogvcEim
eKRuX/e867LVUbCGUGHGRM0HlqaoZ7X86LsbHJV5aQTjahVTWrTWeju69lBBEw1mLiRDRizvxE8S
PvR+V24D1Nx3NeY/cEGpgMfnDTyJAipolcy24dOm5NLYXBrlC1wVY2wrfvbBdkZ0i0WW/Zv5v/su
rsavQYTH8QUPMMd2hfvu1wjMpCf/nDVbDA78ezd7TFAInnNkP29N5SvcTicIhAgJwwfVeggAquGY
zx9OH7MSTS6mdI5GSciKabK1Fx7FCbGzLiI3eDF7KjO8liLKpna4oQPKxaIqOOlJNe31nNp/aIwr
ZaHtGDFdHnx37Q1ZvkvswX1OAEDtopbJkO/VBrg6wDJon/xrWbnuPjLab6iQLJTBc9/S2LhyKDy6
zsueZmD/ndagH1mONZswwdKgTE3zkmmV2rg6PrCxYE0x5cVqAO7LaJDi5pb18UoaYrzMxlYUHvaP
g4UQnRHUWnejiM99rbrHtuo2hYsCeoDWs58oyNvIYi6hMoJyq0bkcmXc9Kg1IqQ0fqsQF8+Go+tk
viazUfv836PEv9xWZIF0j9IcG9a37b8rWIbCL3q4A6S9vXqXzOEII3So2MD+hsraeb/NpdzxnHmu
FcoteHmUFPYywyfKrY/UYfy1if21PC6dlQdMSaQ4VGtJVB9L5LjHZWtp0L6528CbLogiyI+8HWgj
e+eTVRsFRjBOZe5DyVA7zpOayUMvL4NcEZ4aN9Qfc8HPzWC4ObaZ1CbUuTjB7jnEpvNtGGfVS1lK
UAyo1s6RS7PsOnLTmqNz9A0vx2H7r2bChxjKgiCWrblIAC3VHqAcr9w+sI61aVgkfbCncPnBezOH
UJ4B9MGl3f7NeO2+i53Ot5TpmgzYHs85D0uYXx9wiBd1aP0hyLrBjI8dfKrtZAfFukIftrY1L3wI
sOBhZmub+9h3mos2RrvQdtKrqFR21Rry8E0Y1YC5CIXfLZ2ScpZrmUtodb3Cj9QqppUNZXuvp158
3yJSv2t45n5gbmdXZ5I+MYQRvlGDWuqtggFy386NmxvVdQ6hdGF56WQNPHgKx1NhIoqu4DsZjOrP
Zj32z5YbH8eZdxl1DpKTOfZWzgG3bomwTXoEJgTtknZcemssjX20ZaeoSHwIc3LnAY8ByWb7SKzo
8qMsPSbGAAmWKP/d0je05Aup1OWJMJ/y8+Qfr3eZMVAN3o270W7LW57ol/++a/4xt+K3snXIBPxe
toAs8G6CGfmiSxClVVsNlOGd47NsN0bRP3cl5dxajU/DNO8mFGCUnrdflrY8KswNKCrMFahr7yJb
zJoT+2hatX3UGJmOg/+Zma3/TVbtRjdS7Ykycm2/JJaWJo8i7YhtvdjGDms4krj+o2UL/4Sr0bdI
j1HX6OXBmgZ1GCpm5XMyGs/7LTNF+WLzszChadeZpk17RxGM9SKt2Yxjp474u/+9KdKWXM7PzuUc
LCoOMBwm0PXMH4cl5zM3y+7PPjQ/Lg4/P875eThr0z+ipuoOSDm9u2RgTHPast3Cn4OQl0MXNoWB
iLI1VLn147WRchm4cVogG43GjRcl+qHNKJBRgS8fZCmCLZGycVU7zPQMPXEOrl4EV40SPVasxYqJ
iXvQK894dFIkv2Xx5b+vAmoK360z5ugXeWSKB4TnOub7sDb6UdyycIDb5kkRrNyYgrvWJaK3qS3v
lOPIdAozytJGFiqAAqYIQUA3bRJVvy5z5NKL5RZ11zPQWkTHZTTw2MO0M2/GxxI/V4H07hj7FCBE
yUrOT9GliU3q2PBL/cyqd7i2FV9hOhgAoPBP8dDl8+yaf85ej48U1nUC68XYRK2gnGE6p/hQvzXL
bm71NzVNwN6bvkG3mjdnBtUbRKJ45wxFTdUetp+A05Gj6gIWrWYZxwzfe+TL5reWgvgNQRgQdgnP
Y7luq96HxWaKPc1matw9PwQCBJ5gWZ05R2deT7S9ER4p0sIgTHqrEhjd0coRCAR2vDPJVRzDzNPX
OFjnsPD8bjOoWKbronz2oqg8UTmUnaWlU+K09BP+3RkioMIvT9AWxfPkbL4+DPh4ni7zA3DhAVji
HMDzO7gAhaU3O6esLRhT2Eor/CFObduQViiq4YIRjwkgKdvUJWpH6p+jHdfjIQ99WHyh22wRc8P8
MfLiyB9Y8MuAwzT8kUIbZiQxo95JpGFbIVNv5Smd95U7WgfZxqz+3eY5qrUvWlBWl2VPUvWxxipq
2oW4xUGyjNydxq986qVHlKsRDX7ZjXwi0NJeyG/Kp6nRcK2Hrwwih2gworYnnSJDOYQ1OAOQei1F
HQffUpR6M48xpAawf25i1inHZdfv84cYEM9ltLKv1AkZ1yJ12+c2eiF/Mm65UClNlICThWWPZ6b1
7qnQT1MUYXZhQD1gikBTJoH2m2nlgkf5dZJPJQ7G4IgvhEM64F0KIGmogygilNfewAVr9NF4FEIM
R72Ej7ZsLX0TwsoVCAF/06VHJ/STp67Lzzym/fU9HjjcZ+k07Qs4kifPyTYBY8GxgrRxKbxriHDz
iDGUeZpU26JjFcdqzv1XYGp3oiyecYp3jobNCnLWVGfSnVYT9kHgyaZ7zCTbbeC0XDsB07ffPE/s
988TRhLDFixvmJfrTAbeLdk13ERzGffBdshIfJFkrT6WYXVKo7Z87BpWn0HM4yN3yo8M3+PZlaAs
KEmpPhatE+48F+ZjpKJ6hzIo3lABTWFeVn6Mw1AcStQ6SOf/6vN5fB6iOUi0dCXzVuFkH2M/07Z8
vW/Hlu4fr1nep58jTkvXj353fq+fp/7od6xeUEQyx6osSNqZRgkSMqj2iKUvMm9CHo9eqopHXwGO
GvOBeqN5dzlgu8NNkXegLMspHisTwH466ftlbzmryVvoIYWNYvbHG02RNO7SPMwPyym4+z3rqNZ2
up/Wp6VR4VzxOzddqsJV3lM8sBxoEqs+eU0QoSWfz8aoeiJKXW4ioUdPYi4dr6kmO4xWye6UW2eG
pJdkrMiWDSOlYBinGDh2cLJOueKWKXcC7bG1YBzE2gO5yeDB7jAkQBDKUDb3JZ0ZPAC9gbKY1rD0
5t3lQN9RSJPm8n55VR4NuC8IsXfdOtv2Kq/Wy/jXya7GLgfpi+GQfPqxuxxs5ycgDpJvZ4R2whnJ
X7tlP8qH5bSli8DYPY+Z5mEgwSRdaib0viSOMfAea6P0vZWt9ITLcY4NvB1qWP68HVo6JQ/Ocrd0
snR5Vvr0JUtGp8Kwkkyk3T2E1AIWcBVls/vvW8ay/zkCe7bt8o+GhegcCfxbYpmgtiYrD68Xpxmb
10pMjyNap6M+N3IWay27gAdd1VmHtAnPDR6lOkjL3RRivIl0pNiFLbnN0sz8SzSHuQZX+ZdlFxBw
dNJca6tM3ToVA+Z/5Nu3pStZ+cFZ3NSJjXxAT6bn2B2eIorh9/Fkx+eUtTmZFOKDFWznlfebfLo1
g5jePSc925v9m4BaIblAjPn3j91Sq5grZXXbpinUFqPW/ikwJrx9XPk/gbulTW1vjvRnlwjcf5G9
GMelceetSQOWqpsfZeH1FzH/qlGmf0M0nG+9cIJDGSjjAKDc+zBRkkBtIqMc8+hjO6+6jDQrznno
fE2MGP+AOWm9ZK5DctO/+ZTiXY5xXhFhH8Y82/VtW9jO/OP/7cd1qbYNTP6GbT0Y2s7KRHy156Ye
lbvraybKQdqdxzQiXKsY2ZddA0tISIPWtSrB/jAkhCcE3xDyi/6hN/vumoSWts+pwKAGf9IP/tQn
d2XTevdLg+TgZIvKY9lCV9WNwcGtEIJTt5J/7KmliSGnXq3OpyZXIhiIpjr50BO7uE76fRNvWad/
bckMvmBIhE+L6piHxqAZjYr/WuYExyNogR4K9d/cCf9ySZCFNbggLJdw3/uhE3OMUGhe3277EMFb
XoTVW2MGGTFsYrXbovPUseqj5k76EhJxvjJLoo9VETonXLj1Oy9z/BWOUcF6sJR3E+CvbxxEKtVA
XYogG1lGfZvsUN4S0hdIvPhVhF1Sx9t98pJPy3ShSxv8ZxXz7yH5zWd8r3ObLwjfRn88BzV1rvx3
46NRD+j6vIohmND3Dj0AVUqRAOOIRNOmMDGTcG5pkhBzSMJl1fZnH/UklOnZmbkK+xw22+AbGy4/
Zuc8li42RTNFTQRbxcGuzq9o9mzUAo404Sn68aXCUO/YxtM2AHl6ZqClGsUcjE1W1upq4rm4DsLC
WRVU3Z2lUxbrwe3aTerAEfDrttubyjE/4NOzL9P6Gopgk2g49/73JfBv94vv8CULm4Cvzhf06/2C
h1NXDKPfbIeeL0G1o3kGhgEdtjbUqneNexzNyEL6Q4lDuBNe7aE1922Qf0xdN4JTkXcQzq0cGQ0c
ecyhoUYYzMcoilX2MfZSChM98ZBXbv5sD69lUrlPA0qkeZaGffB4nFSKN1VsfMB7ejhpXtRCHtLw
UWw29QiPHeRvhcJGGbeiHz4ntc1A2Gavwii2PbCy/6m0vNbU/n7BCfGotZ9D9MF4d4nfxcb/GbxE
K+7rJEZ8clWs3H79nqYKOoi0CV6qECpHhuv21m1Ge0X19n3phv1TRfFSlKasGgT+O5LqsKNm6d/5
jB3J/gDsajuIs2g87dCXwy4oVXSN4iy6ViT89bD7A4sO+1w0ndpHfIZV7oIahoamb5wh166ePcnt
f//2y7Pw1xEBjz+L6DhPSpPJ47uBkEwlNYFT1WztEMuXVngbH9sxpGO2dW7K0juWKZRrwtPntoEk
0SGGemv8bPCo/YkOiPiZRlCfdCOrP95kE5sXDckx0Nt4rt/62XidvSFNjB2eMphXYaKSdqckCoHI
yBqAwLI56tVw7udm6uUuGeKBeRhxg862Llqphed57pUDaj6qqsMVK+wuNgHdvRZo3anJGnfdQRtf
OVKU5Fi3RSUReJRuvfEJDt+VhaVO+GbAlp4taTQDvMAsL9QCN183hqUdohwIS6oZmyCtSfhGRh/e
TOTnb43solcwdelvnlDWPPC+/xlMgqGoHL0Fd/nrpdUhgq80Lvhtytc1UP6H7FlKLbivMmkd1Ks5
qU+RK7UrnBvtip43OGqddybka52ibrgo1MuHieHu4NrjN0r5xXlphh9bHfHYu1qv8aQ3reQ44cbZ
aV1y7ucmkeNzUVggyPOxu1DHF1Gabez4eUtIRvXDby66f/m0KOUNnemXT55xiY/8bYAWeeR2/sjF
3Fvw8GRoQyb03R4ejpduw9OIqavPkuaPMYweZkh8zoQ0oaLPGLkStEmzDonsMHuKBnKLB0iH+XVy
HLVtMeg6IKTbBKoEFZs73c4iK3RK+uGjS73cKarzakVuU64mpfydb+XJOnYdtLpKTwmH0ZAdpqat
xhtnDDWEh3PTKeFD9Haf/ZgF+NKU4VhdvKq+jNOIV5dVDVurb8d7awSpjkP0Ywhww+09BUO8oVCP
LOEaPjehCR+rN6eYac0UuII0q4jOmOrgRDBGcH6L53SDsylqcjtpkFS/udLEP8d7YtTW/KWT2kXU
Yf56pVURYRvRBzWrNXNP2io66dBV9hFVKmMJw8ZvDPK3FMHfGUP12rqeuo8xGq7wV/FTnvnFlNXr
uoRS38BZq6zSmid4ZKKVftEmCh4Cb05jj8HMgUKxCsM91PTxoBCwxYE4aS0mh6ORHKKxy++cTu+O
yMLBGpQWgODBWtXtnQsJDL0c2i4ry/lqNEGNvIOh3xC9/t8vxXnJDO3LMvhS3ofizDZVVUVt/1Y4
JFrt5lMh8+5rKmq10cwxPWa6dw6DECpBkBkrZ/A8nO285MlpVHeWDU51erGvRZlSIlBHezdfhJOO
c258QlCLL0EP26CunPKDPc3WerkfrgddrcNi/NaSu9wvAyHryOzo6rsRt4mja5UPPoUYDqGlRN6V
fiMOgH1uY98ZBF9YSlIY0+zqJtlUDZwwLTBJLs/zq360vgQ9OpElRKzmOHE9pPkOK6RLXA3WEdmK
tokMkER+rZlrDQOXXdmTXMqlTc0TJLFH6QTe45RsGkLUTJnNkxpHeYHR8TvqrT3Pu9499WxkFgai
zfm5937i4VfJSCxaq7dmVKEGGPJHF4ptPtjZCX8MntaRa25F78mLgFhzsAL9JDMBW8G1IUt1U3yz
pXrO6+SM8GxX1TEwDDSHe713+n2cTmSnvfqT3drpmvFsQhzwGZ259VRwk6pCfMtLO76koX5DsAiC
ysu6HWMQXiiZe1SAZdEMVR21s3W09SuxZ5kYEnH30CaENWN//g2buOFuCRG6qdGcwRz6pwlnkyiM
DDymJD7TwtyJIE9PS4PfuUeU1cL1yCSi+d/X8vJ1vfs6ZxSehYiFGSgPql9vbVQKGI3bE7d267Cg
JEu8wWX+rutAOmop65C41v43ePXnsjcSZuAJ37By2y3pFLVjcX8xe8pEU8EjuaxNIqcvYZag1JjU
gzSJERm8/kkEstoLsWmY8a0DKYNPOQsL4Go14S4KtC1jiBitudJjSHP3ddpcqCAOLzI0+FVV9RrL
5PTfH9yeJym/fHD0Kr6B1RqJZajN7ydm3E1lNSiuI2eyt0Yxdid8VKxD3WWXto7jbasBukMvpChK
72EPUJLHkOfp6Frw5akH4AR2W1lP6fg8DZ7YAU3J921o3doUnk4/Ai7w+gwqr9k7+9pPqd8JIiAF
WXZfF7K6ouneJmTUEE7G9nbsaqJBPE9b0oN4y/D4QdEzvvIfmh+HCfuagZomvp3XRroPepwDwMlG
YjRpDAdAgxWHhbk51zQVuFceRe5SKgXgaAKhZ9bRBiQJi65BAhnAff4gPV8Rri2f5ZwaQpckjlTd
y98EGb1/RExYHTrucrs6QJ6XhPDfxmxznJoEcEO2DX3W+6L2LxXFKBfqeetN0MtqtewyM6FyGWGC
f5ksUGIA5+ez4OCYCN3mzaUJ7IYCd/yXNm99kE43FbPHVWwnxUNh6hh2aPjiWpkqHpY+dOz4I7Nq
2hBPDS6dgYBorYnRXSeYKmI7VEy31IdmxbxTfxUhKMaO6HatxM3PLLWOQxsSHovRO70F1Kh6xPfL
VjdM99QQJ7uf/SboE+hD83mj0/xhKtHfjwwhWL/m+VPESmrb5pgqAGpoL5EdAdO1J/VShN23sm3S
A2QrL7qxhGD8iuWIyn7sNmCX3ZdRqY5ZDOEebIHcl8lTgB+BKoBbG8pzOdovntQtsrNFsso0dzgW
k0PAAA3hxRP2sfI9g7CCKi+pN6Xg7x1RbRPsGdB1ttEAngbL1v++t4x/xtZd0sqO4dr6XNxovS8S
E1VRaZaTx1twb9ElFO5WtXX20eoAxA4atjAj4/pnp/5g5ZX86jv5RG5QBocqE9OzFge3xrLkV9FM
amV5pn4x8+laDeTBgyTyN1bZ+I9DjRmbgdnPZ0LIz6PExRhHNH7pzIUPlU7XUBn2FzTWHs4k+PGE
bYbSUfOrExStNaGq6ilKxEXkcX1d9oouL3e+0c64zhJtqc/zvlPU/2sofDdpWOirqtPLq0GGac9V
HULTwWwursJnAj/Wh3mP5VJ6MRqUz7UWPysj/eYNjnd+2+uNjmRBwJcyH9QG5Z90S6a4ZbPbe8SM
6lyt/GK0bviCBgGzoq92F6n7kNpPZrdeJTFR8mOA5Zpz1Elcnce5sZGxbvwoMe6sftTPGf6bGHpM
cNI6kzB37j1A2qBOzLXVF6iVp5br+g84S2sn1bxv+HgYd63H+hpbT22DLHw8twGRKRFgweCK4f3L
UZuI5eVR0vnfREMc3MuDbA9mQFuFLmi/Pi3Cm4xjlKfows6OX4QHEzHpsZ/84cQz3d0l/kB1G5LU
jd0I84F7PVtbTVd9yOwa6Cdwm88ov14jgsGv1IkcuBygKHX88VoDJNTqEQKkEq82p35sRgPRvdV9
y3FHgd/gx8MxNuRAjput9McW8ED9N2EQw/nH+p66coIgOutgeLP++0KSAoaYcoUOtKoOejAPUHCG
2HJ3edoE+ANNDlmTOB23DrMkLhZCQesMwR4C4sfllN4Zo0Nde89NTdj3Z1PPu75vNUeEdXc/+6PJ
t052JP88d9k1zTig4Ht+xbL/8+y+wqMOInO7fndAB8dKzRMKrnbWWKofjYi7v+8uB5a+TAvNY9U9
KzJdQLHDmF/ANr9mgZlgXBqnW5WMzBKq9uaZZvCIX6i8OqLB5Wrut4n3razcGJF1h8O1GhnkwsJQ
zraU4/deWUeq7UwKCbmmXiMrLLGFZRG+NH3nAPFaNkncDHdVYzabbD48DJQ+xw1zqzmy3FJjCXaM
4E9qutI+poNsV/jmEQxakgzgKLGvZIXX4L4OAj8Ix5fS9Iuzwuf8MWhL7TKIlvqtoX1culqj9zYj
JgvYOhvmTo3CP4e9BRAoABMfY1Wc6rVxYwXY7BvCCwdL1sa9StJwrek8aKje/BoVebOvY/1FV67D
ylCvsDcRFSJXh/E5a+NhFYUxuq44zV9z+ex1pfjatrUOGLMN94oiagiRJfE8pqeUvVk9t1dLka9E
ye9ZbXNaGn2WBpehi0eS5ZrNCTTin0fcop0Xm/O+yqJjH0flfnkJpuNw2XLKa/k7/VWFXeDKGhyr
ukZeLM71WhF+97etxbDrOF5NGDnPXJixrtGDk5m1mm+bRtQXpJSoZMgTjjgpEe3l8N/OWTZxbwii
tTUQDh9EWG+WTntIzN/clf8cfkBGo8Um4ma5jsPE9tdJLWNlbDah7m9IfU4bA/e5e2NSDcwnkKE6
KBfy3MQfp7Qobogyc0S2bPWI2s3A3Ga11e3tHvrq0qQanqyppjFhgPtLKCFgarxsWvhEYMhtDoRr
VVgel85lawDwpibbXWeYHLMqQw4wN5Cez3zD4ZOewCaMAtt80SnqWju2Gm5G04e/SVkZAnXdr/Nc
wWPJnRXZhmEwAyMY+et3wSpvAJeTJzu0jnfpVJFkmoxvoYzth7fG6I1dKJiMAWcEnocnp7ZOBbgA
/EFh8YveZq4Zzh6Ey3GiQS9NL83Tz7eQjLF96bv3S5dIUoQPrNz2RlXeJ40hjlZkNvf23DTEx+7z
vL7Ph0YcSzts37p+9Mf4T9CfYdL1a99oqX2nYuMQG1Fwb9rSv+/0wl3BxbQ2y+7PA6OWbnVNaWg3
TP/eTEto/5V60pVFDHFulBWaJ6wuE9Rd86aAMIB3x9jdtAbV0dKX6kQLkxtW2OFn/I1GkFi4oC+7
Ze6vNO6LFz51fS5MeGITI8Fn3xxxYGRudg7FEL8o7B9N2USfzaEa95ij6ijXebehJp/ufNfHqH3S
zBYEkO6ulWkOt8hiz3PgNjHk4Bg7n2GGWF1EdrVZDi5dhTIh9gxdcVj63GwgcY9A6G45+tbkESTn
3L0s/wE8unyHxR/lifNbBo6on6a1DJROaCvNs7VtxvVuebM4SqzL2NsoZzmT2fHGqaS4ebb2ZaLM
jyJi3QbdnPTbkOrTdY8X2JMzCIppjAE2M7HHFeUkX//t3OWllim/TZ7hslRU86IgN19E1D3qU5d8
J8r5QfgjPgxwJzGz0IhzuWlyQ4tarpYz+IzK6MWrnq/BQRN5ynPvNsEg3DeamPbLbmyVgBEKPM8d
jEKa3mv/FxjJt8GZ0hcsnmE5oW05V3PDHzIBruUAJQrfEj0BghGH+lqmcXsoABXewaTrU2RftVqn
k8p4xnXpY6Di9JGZ2MciKIPTsodUW906qrzD0Fj1ab5JfW960Ds7f6JmC/NpYX1EDUJQupjc1bKr
p0RtHSOpUfxEV3Ag9UkoHi83T2mYrFtNnfwx8EfCuFZPmdOVK6INzn7ZbdOmOeGMk6HMk0G1aorq
OoQQt1hIEkogoLut3ELgPsqumcIz1XMEVssttdyI6PGMnYspOFe9UhGKt1/3I0rAdx31c3c/79tU
K62NxHpp7eX2qQ1q+8YIbn6Y9xxwFDe70K0PiKnejpmysJZjFYVib8fa0fo/vG55T31+l/963fy/
L//Dj/9v+cuoPMMk3um+Tvaj1xXVN1gJ2XqSJagz6CTACnJrzVpefGndfkUO0HgNY1JAKvG8G7bq
8TGIDSC1umO92Km8LWc0Q/ndtWr5PNSa2I21PaLxjuIns4Pjt5xR+urooun6JMSEWW8lP0xxj9pZ
KLJUMtG2Og+yBzv1WU2gh/4kpvaFAQS/6E+BVzZwuG3tgzMo5xPJRn2lRcPwkGi2jy1zPp2Wt3E6
D2Ph+W1qgSv3j7ehbJq3ufx8m1LOuThd+qc8y/VVCQz8//9e8H7/fC9PK1/me4j3ajSWCXC/qKrM
LOuS+c5TlHL/L3cy+VOyfI6ktqqwn0ygZeBImBqBMcQ7OPb96IzTsvVBsrS5IyH15+5ydNlt3MGb
KxzVofCbEENaixiGPc6k7FwhcI9yta/qsn1cGgEcrid85qOCsC37yeb5dHRGqvTCShNPEgjIk45U
Va+D8rH3g/hJxvnnRJnTV9WMwCbzVL/hhWoSgk2BC88H0j5mKWdqL5OK833pDOmOskf/U+czHM4n
CC1mftSziGF5fXkrbYNkq7m1Pkd2kBvNmqMf/UxJdB6ePaPXcoAI9J3dj9hmY1S8B73Ak1xLKKkE
t/EVkv8flSpgxfoY+kVTH55yLhagZjOlv08/aHOT9FTHeFbx5AQJezaARN8M7pcTOpjqaOOT8LIc
LMc6QproyeOyq2lQ6Hv4eCVMlsa8MX6RHgh151WDKioiy/haFEOFcL6B9yxrR6yzypZfknZYF06K
gQBrXvQNynqITCkPgUAGhd6+/GAmxeflDCcaHgEzIzx21IdpisFUdbH5ZfixFdraH0vXj43lrMju
zS8/ut427lPRONhSe9GHQRC1ckO0ZlXVX9qCoL6Yd9EVW7tyWuTYXfURn1mCYnXoH1KxkZNtXbui
lRu/9ohdqnquI5TWXZEqcuqwhw9pllQOhHF4fi/UGuZUHbfykhvJn02VlOiqjPb0sz+z+MKXM372
Nc50dvRKHTAtnMt8f7w+7nNtV6X6HzxWAgLvNCyWsFDXO2wJ7PbPPi3ocJpysbFZTlkO+IzyFz2L
Dj+7lq0q/dbnlXFPos2/LWcWTvBSZ3WIjt39qAjyHf3A/OTZkXMUMElvVVYGtxip16rQtXg3kEDV
7iQF7Js2QZW9HF5OzEwXHE6Na4JZCYGpuKc1lzhI96Sx/be3IYXPtC9rBaGIq+6r7lYs9AH2zHkv
+2XPTPKe68+7+rBdb7oB6JKcTfOgxqs3MckEvkv1nZN6/n1tKYxyi86+63pK/3AdKW5L09i+cwps
/6wDIJaVtRKNazyHidM82kOxcua9yu0MHsD53o0G87bshVHCmkLWjInzwcItMWnwsRJbdk2XGiAd
EA3MyvpzELKGqu0c56C0GZ4rnJwcrZLfy5TYlKmazwRzHLKpk3b2m9w+pxoryDws0s/4cpFX4lTp
F//rtNx+9pSrbbM4dQ5eXLc3X5ulKEVYfC92mUehnTAsc2v6aX90G3MXkTdHgz/vAsPc4S2LMUkp
h8uyFeE/jIfLXyfXSIfto4EL21FjrFlOQZSyFfXonuDtB9dqbgIFr7HUKwdTFiIOS9+yVdSdBx4O
74xf+5ddW0QvQ6oPB9UENuu6+ZSf7zSWkXZd+t4OkD34+U5jF4ptHdnmltz+17wcgv+NBrTkOLBf
J746nv558kRa2SWPHnnHqnBBpgu0a2qop5cfL2oxZUDObr8GOfqm5UUeeLlth7hhwxPpuyV18yUp
yzsrlOOnOEvKo07ibY0+cfzkV8yA46yxz/9ymjmflv96Wg/RlNU+Vepzvzs4xTHvwo+20UoevaJ5
mWZuMxHW/rVOMG8FlkE2s27WQVqU34cAFk6SDuFHHtrxuqssm2JaL9m5uj2dUM1lp6GAUGZPcYtf
Q+51t6TObvEcCtarZl2HrfNtMuHwKy9LngZTG7cwf9RJgIs9m1XNIl9a8hmVADKvNGq+R5ii+Wbd
/OGEzUd41ebHvsy6tcrj6D5JhLZ1imGfYNKzxbNu/OLZrzppR/JWRrkH0z0gzSrHL0n1fekOIv9d
N8WVGOQMU/tY+z6sWKdv9ng6FJ9kpl8prpSE1Zz8IRziD5Vp55/8JmGZaOKXtezCjqkQ+WPYoDB8
+0BVBNRPXq3CZfQBrt/URfHJz/Vp5asEZ4nUKh6bmLCPMAaqUZL/x9h5LbmNLN36iRABb27p2WyS
7dQyNwiNNBveezz9+ZDUiBpt7T/OhSpQWVnFbogNVGWuXKs0PhbmsJ+dZqE/hf+lVYYXi0zSx4jK
72NUdsYmdvIPGqgv4ibkFrOcCIVJFBP5BU2Lr1GRGofc1P+WXlP3nQkza9qfDYI7Yrs38KskVyW0
IFEi0yN2ZzGJnbgIYSplV6krZ6rah6iLpk9l+D3gQf1uICXxWKUthXiLuQvCbKMXc0uyb5g+JdO3
/+kFQfSPtaLpm4Go93uuh8RY6iY46ETqnwPkmfc258U1pAd8QBkgcFiCf9zd+mD+IWiuqNBSxtl5
rvzceY7gywWVol2gOXWee6PTrkPbwZ/NWD7DkuDM86PioK2mcdQ+tXbfnvLBKPa8QKenNuwAGvFX
+u5rFhGIqvC+2UMEtMzn684JclsOtfMtI0u16psDLDnZhzoelU2kFgXFXejQ9U5THmb2a0/23MUb
KxvST6mmvlPDav4nLq8WR+5V7kM2POTgIXNda49Kof7X1fRz9H/6Kb35CWKy5jWquo+dPVcvfRbr
57BArnDUqU/MY1jK0AM0L9VcJs/G5P6dkPT5POkTiZ5UnU5+FwcfJs07ir/tQrltNK7NX45ZfG5J
TDlBAASMLHyQc+QEzeG+dsVwoch9O1pTgrBfhGZoBJVsM8/O50Jtv8VpVD9TPWTxSoRi2tBD9zPi
D4iiDG56TpGRfmUv/Fwt/rzxsi0/6nxsEUn8pFffzFAxPxOlLiIX2emW/w70RDadYThQ4S22pfGN
yIQ3voJaip4M2lbz46pBkgRlDis9iO3GVZRGM1zgLSoqssB9nkzWDbg8gY+XKSg8E3Lo073hmdP+
767WOs1pXhqZUcSpdZyHfJt50Td3GNQz/9IPAIj1hYgqOU1Lt85Ne+3otXuQ0WCc8m00T+Qjl1EL
EqtdXZv5Vrq6GbsHV3HtdWjn6QfuPOJPORqWMiqfQRXet1uvGjqYSZKTuE4WWORgyaAsy6Z5mH1I
yF0Hemnt/ACFAhOtwFfOEtpa4XF+kG7VFOG5s4p36emLR2qBXeo7Tz2JzQub9JibKDH5UvViGc2u
JsH0dJtRdeGO7H6K3oKmrywvUa+Rar+YfuR9ygbPXgd8+Z+cLHf3sdIt1ZWdfm6mFg5iSk4+OElW
sict5u8GZ0b5qwFr98t0NmPzE7QvP6YjfQg2rp3LraVFYJNq/ryUKLQewTNA2AWw7F3v6+EYRImy
tpYucCxzFyRasJNRo7bGTWwF80FGe1NxVnWqwVCxOJdN+6nIwxpZpXx8H2H9Kc0GhHdleG9sSuFB
5wRIMWx1QKczv1AzlgM2h6dHq6AjyHwFnCF7wY9x5VRrIHPVSUbnsDwEsMe+UltQv+iEBMQcRZr2
ECacNGVSEOQ5leoKxcnLkgVkaJSD9tsgHVNonUMyRopCAm4JOUkzzx+7vBpfpDNCfQ+Lhjsc5AAa
wJh/84+sEEmfIvs4Rvr4YiXh6xDqlUL22AlRgghQBsipvqZu3jIvAzCuxxzk+i82hdcQlfZ6uxZv
kxt60ZdGBmowUo8Nyl5i1/pKPTWAPIYqzN/G1rp0XeteaqPN34ISMWPUyby9DFbqHB/TkWihjE5J
Zh17211UuNDUpKIY8XileJ07a9FKwqR0+Y8rsd27vuci03n3+dMUypXVA0l2vtr1mx4N2uc6aUtQ
skWyo55J+xxo/amP7fItHHOVWuO5XedhpH3uAkp6q0md4JPy/ee0UD7KdGR503WJnjtnKILWRRkg
SNLG6SmZdeMjQu8I7+rpG1kX42lK5g/yMnemSEcboyCmvHjJJLexk5OM/vck8cqAN0cLOx6l2j/g
Cd0CS7p35UrAC3Klh0FysDUN4AlQBqsq+Jbenf/vub8tdQNDLJ97X97hrbIts6ZaeT1oHUjeVRRj
lkt3dGcgkrC3zVmpH23ehhHi9YvxNvTLhAy5xHVe9e1GjNLMA/KH59uCoH2HfV64L0gEoQI0BcG0
tSCqXDURRHgIew/qJQvd+eJ61Z5H5UjYK/thEjtyhNPBDopvd/ttatjxNz84PMeMFq0syrzL4UIV
qHRkqmOECyUAdIIU6/Bh9c+VyQx87bQEJNNiuq1n6HDfToH+EiUBT/KW70viKcmFPMSMNgKg7sk3
zreeDEhTt9WRkkeDMlN873aH+mO0z8zvZG/jA6qfrHF3sbm56yqC9uSXj5DLpvP7jWlCmnX3vs3m
TAMq1mhRzZLV5BN6qkIvTW6/DHbZrzrANFvJ8km+L2m8a+w7cLcuuUDDqYKzaQbP91wg8LdyK5Pa
MEWnsO6cKwHo7LcJ7TJd1rAHs9wChWy290V+foods5mJeawi4hIj8r6LS689V6n/KQI3fbj1CuR7
DT0yoeNYRiOHr0+RsGqzjIhNmoyy4XE1qxn8NqqerQ2kcX4ZFu9qmQKJrLuPYuXLbVWxyQriEoVu
dQrTGKDmzw+WSxltzAkpmAFmkRbuDNNwulO4/FS+4quASIiOgGylsabpP+XE1wNxBfh4TdfsNzIK
rNFdt2DrKFJgRGy2k1HaIX2IbxcUFGyEN6OM/1g8gg1q5ugrjkOQvFMrDy4XNO1rVPiP1Lq3F99F
/Bhx8wrSlIWmI8+AHvbl2zyDq70Njg7lCT762lQAFa+tlQ9PkIBuZFAW84cCaQF7gL13Wc1NwgDS
4ORdBmWSr1CrrtSfWqokD5LV8nKHYB+FUwhs2/3xt4xW31g3u/jeo+8//X9Zo/3H9+4mVz/t90C8
2BEUua0tvdvPoVOj22VXVHrQlVt4ICUKM9jN8x9Ms+tGpHP65llcqSZ/FpP0JHLD8fVPE2UtWfnn
xKynIuwPa8kyP73uy4urhQzEH9YCLxs9/nt5mShr/fyF+tn44lbLnnKJMf00i6f0fv4Gf1jvf92N
P6z1h1/qf92gflRh+7DDr3Zf7K3WMa9KC4W17+XZzg4WFZ9lt6n0lvec5H/LmFisQkErNBwcILc4
9EldnItpepPeTJ7qtc6nGA6ZsLvtUJEN9LZZiwosb+O1T3TvXBJMH9EUacd+o+fUYSR8G2VEao5u
A20LIxzbVl5m4p622j8z4ZSf0QVFOECM+TLijoDGZuSDtMJW0du2HyK99Z6dMKKh/OCgZJUOgd8/
tjFlT1+WWrYVFxkAgm3AZg6c/TZtmWt6xan0SqRhll7oEi2sciSlWt19lkl6y0kCnpC/7qYROrsd
TNj2Wmwys2syuDmT0t3dbbP54gdg/RBtQYyFdJQ5T2/Sk1TVz56MKQ00GounpI6WXpXr+fXfnrcU
V58i7bMaMwgU0n76ErlGtKkU1IE1YO2cMaK3tPd+taNKAj/pnJwBsMWXJkNt3kPleStaS9KoSZjc
pJeCtmi3VIaW698HFnWmso7YfVvm118mLHbpAu8DPhwmmz+uu7h5jb5uev6k5Ae5uQVpf1JIaRYk
LDJwuJ76MDfgAHlGT/aWes9/LsUax5mir8UrapXZhmyJCTerOARG7S/6i92B39Ddj8tSkdicwCWo
0sTmpgencZKmSVPvhNg6slJ3Y54pxFsgm/D7Vh2OUc6DG3RKxHYqmL0CtKQ6gBharLcxWeV2mfqw
Y4ftcGg5LVzqkqqEAdKAyqhjZ5PVc7fvQmfRUWsce5842XfqI4fDbXhsKRJXQvXcF7pr78cAMWo3
CLztbbitEv8816cSomd9dVu/8sytaYwOf5BU4BX6EO18p0/BTMOxLTaKV39cKSa6patCTT4l8WAd
6loLD7paENYJsswkFjaEV0gIwMRSgnY3hShIXqt6fOvyyTqK15g5TOhViiTMYalYCmCpQskPlQYU
raltuQQN70HLCLpbY6a5u2qobiFR/68BcXY15YxqT/qgUzmvrcTm6YUJ089R1hDLfbXGsinbcs33
wQGpnITqB6VRqa5amqBQ/AmJr+kvPVL8/S82uawnKGuTMVlLz/s5TbpKgZKV3RTKumvYQDvEpIU9
gRLK4JyYXgD4FzKFeyNuegwZ8L/tTosaFk/Zbm23bk3KcK8Jv3SGxMVWZbu2BSIYvsrgMP4Y5A6g
Uho0X9NmWt/yFzqKBdele0t1SNdS5l+7EJ/82v1trs8oilXdquXv+4Hc3vxKslhfV+hoHlQjnF91
PdNODu/olYyKbUgbxBab4ComitjNrdra8A75zA9Do0OrsDre/bMBIFkXqwUYUpYcTK8FHMsRqe0/
WwTwtZVNwOeSVU5xsX0v3QA6I3wcjHTvA8uVjKYBIGN7Jl+2keE+iLNNLMbF5/d5/14wIR+1DvVx
7jZJpKAJZaaeC66gBWM+dsn21g+sarrO5SHSrAzGxMUFrOkPF0n+WLkbbA2YzNYarGVExpTmWzi4
7q6Kw+YxngyqbZcmMIp4BYJqouJpCInVWdVKtyvz45znzi7R3WEHtNT46FMGuTKbYDq70aAeXTeu
V6lLNCjWA5P0bWpdCoIPC+lJ9FewsEoXJanv2U0OUaA0+0E3kzfP//b/gY78k0tnjMOO6vmvqg3l
HiglC73xh993iPqMFEtp3DBSspWThuTzL3ayCtlmRt3hIS+8c2y75VdIL1UyBFryQYMbegMIxea7
U417farRGEqb/ESwb9q3jW5ctQxhzswntdr3AaQ1tZF9JRt9CWP9TYW95rmrNWrQ8tbaSWTe9k3S
Il3vnzVnHD46T7fTOtzm58GGf1RO6TKn5c9uFy1H+/ucolSGj+6FiNi80vrSv8RpNj9aETQrkJn2
MFf1zatKxH/p3BqjelWioFmyCYxXCKhNek1RDmHxhzqg/iHxyufANdrnHn4OUuTFQX7QmFA3BCqh
tZYfyRwhRG56Mz1K14KZQiZFU9q+lkZ5EDNkVT8maZy5H7tFs1ZJdesUGuPHsHWDlykqwpfK6udd
hTzRRmzSRKmGnORsJIe7DeqFB8Mb3bPMil0IXoEBbO8L+UArD3oQ6tCSs7g0uhtqmxrV0puf2NpU
/c/ce6QIgxIVkD7ItlUGjQRxOwrpKYALHqVP4B26yZgE2tTlKLGL0TEzuHjuTkYZUSoHcdX2FydE
bQv+OJZFxTPMeBUXbC68TTZ+aYyyOw1mP4RbL0JceukiK8P5xuw+UFsC2j2r8idp/FzLnzIj2xLM
Gc5immurfQjG4bm0oso623lh7UJwbq6RuJuk0Q6RhQJDFtb6jlKh6YvjfoCZLf1c5mlyIEj5w5zH
Hzqn4+lXUyDvqERGM+2FIv2Ob53qH9HD1V76TnEv4DIP4tH2V4Qzp4dW10pn3Y09P/tvDayoByvp
t0Me7Lt+5ziN8bc9vLc8+4lxzvnVz+v8i50HGbyK+qOqjPl21P5WR6M+S6Owh71dhV4QbSwtW3g+
0/Y0pCDh4G799YFbe8TL0UjaxXUfU5vtr6eF5wP2TzaqKeUfQJH3eY5wZgU1zFYGS9MA9KtGWgdD
2nwUmxLYS/FLRB2MS53Go9N5G/ZB5pfOrY01kqP8pHodvJCN+V4Eivll9NhDQkGNrlSWAxiIoEeT
CbHaIQlopfDQdCZoraBVEXjyzulQQtfyszs1ASn8FHlBGY1lVLpWqZxv3Z/OEanJ5wAFVDiagr8L
NfJQbhiCLdVi2lvnm+FpivN5BRex9uY2TvHkqc5RBoMOU9B0q3Js7RcxZUn0vTLy5Cw9t4XLnSmn
PFWjjcOTlOQYupvolqbFo9M3ebqRSyoaZzU1TrfRIO5RXIpUXgwJr+yxjm2qI5IchE31VfbnOmC/
db/Y6x6S8xRkdZobA/fBh3YmlzZsCQ3FfhmtZSh3NGtg+zo/pjBJrvnb645tEFE36WfN2u4z7y9S
/itN6+zvXoMAjmnYBSmriuTmT9+cZBzoasMVXwDG5odSJUiZN+1jvuTQATIdCaD0X0geANXyp/5J
LRMqEnPXP9ixb18bkwR1OuT9s08h6dkAlbUSfJVh6/1Zz+FYbv3e+CBdGW0zXb91fci+VmNjVMh8
gpSo9KTeKZENX0I3aM8z4UBEpKL8G/qKDxYSqR//5JGFFrymc5+TfyA+ng4fuQFL3T4daSQebulZ
gAYDiPLfBiSAPmrvMolNUmjc1tHD8McEKyLf2dqxAtHqkh6ueftaFsVAFC+89vm8gwfO+GhSGkOJ
LcIxCBkbH5WRei44Wx3S3r9OMozMe21a9ZdJI9o0Slpfy4WUyFpoiDwb5FDiZf0mFN6iKqj/u6+g
Ur6ROcNCdUSQ1NiKTbjfxHZfByWAgJpRXOAFTkF/NejbN6r/EFb5ePWg0rPRSe2AshXDWSmx3QaU
0rik4+Ntkj+4w3UwnPBxTOdDFNZ2tJ3GRjs2Xvi5pQIw2hqaMu7rhPpvcb7Ns5EK2RodjKKyMig1
Ps0l07ahHibcZvE0XsVdmqDT3scMjttUzahi5nbIL6mqkcMk8GrSlV/S6DNnpZlOdrOJs/iJTW6B
OMMY/MPvdj+lbyzz7vfqPk+myFr5X5RGK5TfRo+mXtuPYafZj8E0Eai99+VKL+xiFblThWA2jmOQ
VT98ovWYQd3Ftq4/gvF4VY2K3JEJtv5iL02qhMomg4Z8PcmIGKVpAN0ga+QZ+zpPhkvd9f3lNttw
PpcQl64RkkN7QtWjT3X31EDmDECyVs9zy/0X80wSetuUCDNLlyj+hy5JFdKAs/KiBulJzH1c5lCT
q9Oqrt1yE/Zps55t23iyw8x86htPoxyYo/diMheT2Gsv2w9N2p3FLk0J4Qny6mO7JytMmWrUzTtk
L+DYbuoENcORrzaMDM93WzJmzXO2NGJrGooaxEWaJE36tYvm89p1g8q+LEqBb1XUQqWoNSoE3aN+
MsLR2qLwPLxPqfleFSirlinlScjxff6fruVgvytohn3nCEoMt/3hGhgU9d1XzQKnf19ci2XV+r9X
LdvBQ1oS0V1QD086BdIbp+7zbVUW7E0XWzFF7QHu+YlkzD82aBOa84SKobF4iJs0UTVSBqqUl8r2
nScjC4PTWCQvSHA7uzhBuzOlavycWYV2bqpqRvN3ufSmwVsbat5u6s7/x5hBjnMW9ykG/UgsYNyL
t9h+md0tTACxp51QsOb//zaSLgXdvabvyOpoJ5uQ0g/sqGM9Fg6EUWPQP6gurHSU/OQvxlD5pDU0
by1dGdB0dV51RlkexcYeJ39JtRPHw+bZWTowQ0CTj0DGSsbEKw08baN3qbIVFxnIVOVFUz0eQctH
eQXsphDK7+6fjlzrtNfGZLh9ukzyTWqIiqCdDvdPh5N+NWh1/KB64Vs46DMq6TS1CV5mVQHurcZF
mWGx6dxc/iucRSkKnu1bdxoD9TYlbhT74M3hK/qn6rmxEZKklBBmTQM5MmiC5nAeL9LYnTdeooI8
AcqZhMP+ZberYKtGiYPKILFICeflsdmfKBtE7n2Bl0d+15/8jHe3EcTp46iE9qO+PF4oxrJ+6SJG
7G2cCFlLcfmT391Wk27Q54WGZllOmn65cqmUQlbNvqD3gYQ6QSrIPOzwNRyi4rGtxi+3OMUSrJgX
j4CNwoPYfnpQxh2+eoHXHqMwg04OPsAnMzeylRdm85eqBQasa3p6SdtGOVS90roUkxIZX4HQRO/T
cNyz4/0tnWakIF2uXNtOrxCl79DgKh7vJrmai/g/fRUah9/s7lB1a8U3nikyB7tNUQ55yZLn5TDs
Sim+ARp2mAr40m2vrtY1VBK71EqsJzsYrCcPaqqdmXnVGo5jtCpd6Akf/QrFhsVFGoCEMXo7w15P
A4pxDJj19JIzrOhIRovahxFHVF70xrFL9crYaHBEXlScxSZuIUhJaA4rdy2htL6t7WPkN2+/R9yi
6sus8i2PYVF9AawBs2oz6+9ozPrrwTbVZ2+hC0bEIj9T/Apbk98Ee1WtqfmZOaBnpvV94nm6bDna
x3uTpUH3CNLP03dxc3V9Qz3JIPtTdRfpUHpAjP3QL03gN/w3yqU9QVsrV1mW6iDdFxZbGZ6gvtg5
afbuDAa7SsL/p6aGVAD4Ym7/uPTqz2R9EdRYBGWQLg32UTWgRcP90vomeXe7wN67keHtDSLIH1wt
vTp10P/llRxTsyYZnyoEXk++C4+kQ+XxX8FWxgPo3DbO3FqngoQD2SZIXEEpDBRRWpCft5/zfupP
3kCsmzcjpt5ufgze3XxlpCI1TJq1uNwHKMguZ7V7SJUoPrk+rA+gCuPTvSs2exmQK2kyfwYMAYSY
8GhktJtC+r85DXP97Gd1fiKUErz4afS3OkGzK715Oe1TSaHl/fwslqHv1VMUe59k6OYUc9CLpybd
3OdERh6uhzogqLWsKk2sNUdy5tFFeqrt2RdfK3b3hUhKOAeEsj5mTrNvyWRe66WRK2vZ0JHPMm8D
7uhTDT0nn8C+6QTqavsamaFzRZWtPVKsBNXOv6ZPaGBtnHxCOnbxvU13DeMphHj/4cdqDnqMUQwG
xAgQa60iZEg2RQPfp7/oXinT/EMGS3Ez7ZcuCaW3EbK/KEfkyQ3MeZOr381Y1R4zkknnmRjnvCnc
QttYvMi2AsnxGsu/5PP0o2hsKRNxfffjHPrpOeEIvue5t9R5UA+ddAWbxKb4S3rSpA48kSu5nPwe
dJgeop7hKue7i1zFepihmTrD6a0hWFrNzSdTaa3XdHJXU+0az/bS68PUWUMGAQxs6datYqGaOpzz
fmzWsPlUu4wtRAx+HbVU3nzesbYs+k2mAGS2+0tkts7zGETOteL5enP2OISd3CT5lshgEjnPHEJS
BL+q196P3hMHFaeVmnSgC2CWF4r5aekJnbwQ0Od8C6inyDPSLtCS81UONrdp4pOF6h+nLQT0Tu5z
8rX0Y+XrHgfdFti8X+uQTS6XuqmA0s+tw682GRZ3R+Nx7OWevhFvafwAdPutD28d8ZiuYNuwLCaN
Q6kMyAnyFwilPUROl5xdyk0OzgQEbukZSpKAU+AqWJqJDAbvr5HsT0i9J+QAGO+OPeHVX7oxDFiU
pMcOoMx/+cmMHKor3nQ8HCvHt05KsahzzQgAU6JEYZG5U0JzfES0fHzUtZBv3M9uHuZKDujVjlfA
I/ubo7cMiw+k4VkHXPifOZZvWtt0QvelVSF1XcmSEBVXflVc0W3yrq2uvtmQdzzYMNZepZmaGKZG
PTmCSOQ/XGy9maEJ1/Fe+MXYePpbSFToAUatP88Fe7tRIHJIokvcqOVmpjbjgxPmUGUg9OVbtfKB
mtpz31nzU1nm7FumyAeulUEeSQmlPWQ2DFlp8wyNSX2sxqHYd06svdWl/l08qEQ8kUbLPoWZ128R
IDFOdhY2RBpsxzzUvtcc/khrcmM46RcSlJqcYr5yQI7/QooiI7/QoNhOQ7g99Hh//NtxjqF/qbwY
WgPyOPu4tf5SFrYSadyFqeTelau+6ahWQCb6N/vd16Mme49o9V9iioixkwsXBpSfy+n6AOQTIm2x
5/5wacYOLeWm1J5aaoI3TeEnW+lSgqY9ZQhCUYRZfb2b5KoeJ5TI2R2HSK2hE1XM3G/AK/sy89Un
cYGvg0cAp7u1dGVAzXgluIqxkcWNKdtnaAYD88uVYxTHT9YiXw+H8Xip3Bzk3dLwYEs2yANrG7Vq
S30lw+JoTOVDPsK0GDrBlylMoOEWDVbHrQ6qNxGpQnJvWhRYK5HcyzK/pzJpge6NoTU+dmX4qSGr
dLZAx775ZRhsjHnIDlU892/RONn7InPyjYzmKHmc9dT/KoMVj8dHTYm+ajDWXHXFjq/m0gwcynj8
2yW0Qv8MyNVYT/khnvjblq43I9UnV+Go2I8z71NZBDkr4PuyVDeHe+RRwkfQBda5iz+V+RScXHhd
TvbSyNWfbH9yGdOOysJ43vzfU8cOXodc17ciGNL+1BK5d+XqJi0iw9Infv1DXiT7eXUfyNS6R4BY
g+lqGb2vFasTvGkuhMfhaFjIc6lucQz7AjQbTMrrUZ0z9mxWrBy6ucpOkNdnJ7malxE4r3emA4bb
0+xmo6lQeFdOB9lAnqf6hUqzJSCX1YnziJwLOn1l/jJp05tCAvFz4mjGdkiWutWBLsH4VZd6FYV2
fXCCCyfZIGrmveSztW/hCzrVSxNn+VQepW8NKvRDnT7sokGPjo50xUkLbR8O3MX/dlk3+bthJ9NR
0ypyfWnpk4cfEge4ARpW7GqgXKiaDNFWyz+NS09Mdz/pWp2VrhW7L09l5h6b0ureASz2ByVaCowa
s/+sg3l32Yh8HUCBblu1VhZKEOOF+/7NQ0Dna9YWvCvCMX0i17RS8yZ8mh2fQntVz/M1lBzzJgji
x1vWtF0ypJLujAu2/yOsX9ITe8ARbUXNUrFuDEdbGzYku0HiT6+F2swn6nVhsFa9T3E0JlcgHdZp
Qup6hY5c+05wISJ9G2TkYOkm0LjsaqpAwMCn5tpyJ2OXShWWqlJEmWftIZtC/yI2ucoy7WNgeoim
hoCKneXVYy1NZXru1fLH9zQb8oe7HTHL4VHx3b04wDI7HHsdonizVrznwAdUGCMYQaAwGFZuM6Bh
uRTVtlGYoKehfKag/Aoll+ls5jKyHzWUN8gy+POOF0a4EYrhsjDqlRpSwGTNrf5h8sFmSPc+2vdu
+yhdGZWu2lJt0xV2Ev+HGoqKqoncP1iKPm/CnKJO180GaDPyGMVKSj6LyPhrjNz6quVd8rE/jMNc
fLQ1U9mqbJN5tX6bHfBDwjwBOJV6JHPe3akpWpIBD/oArnyYAtgtkPMrofJHNMfxWuvGgJEGA8R1
QYzWrjBchHVtse0cZhRSYMmwUp5/QWg+jbEXUo5LtXhgldEH8FoQ7S62IAhGGKj/GZUrsRW+QgWE
Q+ljohc+t1kf1tM4jzsX1UNYxQIUP+twjpAqUOi733sTibXQnGuUCFv92HbazvfNvl2JLaN2qYX9
yatvPmLULE0/9jj+Zh9qB6ZHtCOratUjHrs3FhqBspmf4e+EutHPVNTNnPAMeCjZBqjCr5Ugjc52
o5A1Vw0temiTiABjXve7PFPT1zkv7JVKfuIvT4m2PuRh//Ec49yOXgzOwDR5hfAJlUvRObnJ9hCT
RDzHepGu+zbMN8jLo6BaJqW1n8jsmGyUH6Y0AkFmL+8+l2/EA5XtCG2702Vws/wwRUYyDytqeAZO
WaZyjdtWuY5O+CnKY7Salp7YwzyxH2JOrkhKFuiCelb8ApghgZESrXptBEMzN1WfrCP3zYDD5qnO
+0ugWtohrFCaTayaw7Nc/tKExcfc49x8N00zO0/gYs5S2nBCLHu+NiHPFjdWhr2lRl28Dd3puYEL
4iFeRsWFsxUBPjUEk9CBc25d54hoy4UQ6KSSHAtVSjfmN7iJSKa1Ox6WyrMZKP4zSmlAQnTti/TE
nlWRCeOq46/RXfFvblY/9mu1yvu9+PVV4197apt5mLuvpoVARRxm2s6c/PJTPHW7ggz7X6ECg74d
mfNF8bz6TPWwspbjfdK7q4Rv4+dmoWs3EAZ76NKsO1F78ilQUOvKzNH4WsTqsZHUaTpDAA0z5Pc2
SslO+VXwrsWmtpmA9VyTzuoOc1+aSFlE8CWPxofGNKHxEhUJNJbihxakx+qWK/AmImG/9/tlXDEX
TYkkIQ4m84Ev29ty9rOj5J0jLb24nEpOuZbwYrE7X9/XNemlzongJnPH4OGWbtIC/dWmEvnYVp3t
bGwomfZGZaM0VA1A97Qh2yDiimIrGzKijG0BYFM3PpmxcRyULP7eGwS52iBL3molmPYBgMxjFs/B
prQ4XIjegUmAmZ04ekwP0pernHzqD6P0pUHKOd6C57lWFJxPhenWN+CUWarFRtHieJOPCz/X5F6h
WfIhh+xbUBFjMj8MSyNX0ngGwsl2HParm/BKpRG07FCGEj2Ugdqtm4hK2/Agz52Ftw7iglFYCn7a
7m4yS+zLGkAFXKCC3a5ctjBZh5yaKspq0pfm1g/tBmHWpP0mmjYVvBD5Sl84r24aN2xHHnRu4A8j
t95+8KueezehDwraZdqkiB9szCkcrn3dDEi0cYXIBCd/o1O2YgsqFX2DXJ0muKajYX93FG8vLL7l
TZIff7MTaTpXZm/uA29+KuzyS6PlLYfjwPjglPmXYkwiZJZEtNNDRysOxj3kmvqV7Ji1UcLIeANP
AAoCfqv90GvqLuhihJnIL3yRq5xC8tvV3VbebUYDpZ2lINLSldqzl4yXwK6bj55Prr93kAOULmQs
SMAkMXRqmdV8BESxcINmPUoOdA0fUFTivnttVl4J4H2XObVh8wyrXXsjTtAxxohZ8biTbqN1rxmA
+1AvlUs76vFTPKkZMInmk/SkyZvcBwlomIdA6b2H3DW9h3RpPHKKvFj6PUUKJPAJc+28uFyAJ5r2
Zi56Z66RJmsZzUPVuuSB+iy924RL6jb9W+hlxRaFvwHpEs166oDk7DKqnSc/vAIyOitq7O1rkP3X
cmn0OQoPEO4Vq9HuEmtF0LO8Gmo8Hpte/SRKE2Kqcs87pprxxa7SYjOZEcSWWVUB71OHS6ppjw0J
/Fcx9f4Ejajrhg9em0bASR6pG0n0ratWzYM00Nzbe87S0KTk8YNblx+HWu13oISaG0k9zAKQ1E/Z
h7zUvIdu4a2XhhdXtw1gwee58Y+trBHsKRP9KJPmZaYMlkwfMv+/ppMuqTfEIjkmx4jCtjHiQNK4
KkCuVRXOzSrjPxz6BkZAvSFe7HQBQzcHMTtEN3sd/KTUE3QWIl0+jBccQv/h3PptoA+olXahrh+y
Bt0/OWHMTVT1j3L4kHPGbFTu/6PsupbktrXtF7GKIAiGV3ZOM5Ks/MKyJZs5g/Hr78LmaNBqS65z
X1DADmBr1E2CO6yFO5EzBLNEXK0usiAR5fymcVs0/ZUWAt4OGocDcDnFN1GXRzm7CXjHw+FTu+BE
tKYSqwVNwyI3+CcHh5fYrsWHEm3gz7Nl/E1ic0EgEOUSfLfY07xjZZxuTRXDL4H2dUSz6BeQkqO8
Jlaxfq0AvdsXWpGcqMBpRl5AZf5Cq5mSAWrQSsCgbKJZHsFdO57RGj2eZRS9zFg/3S/9YUSEPk3e
ee3i+uALQGkRiDo+x+3cnPJwmN/Uw3vksAZw/qgTnZOgPGxpFjx+Zw9PM6d739UlYKgReGxPaRMh
FVnxcd+jKAdPJjs9o031hPqD6DICSTSQINJ+U/XhZw+Nlp9RKTkf0JSCH570E2D5WzIAU0SM1sRM
fmxQ0oG8afLZq/z5MsWxROEyvHzgFGwHD4W0cxK/5+AO287WNFyWqULOS81MNWiZXuZt6deBXsPf
s0srWKwPdVfK58yoazzum+JbN4EA2J6nrwhmpbtKeCi2MTMc7PCTz3vDxrEVBQdpFw3vM4nKur4A
It6qBVf0u8LxA1KSiI3JU5aL4ilEERNoiEXaNgc0uZftW8OTMrA4wAK9ESlSGlzUFYJt28U15+af
FJWq31Cp9r4z5fihqlB2M6WuPLgWb8+hgt2q0++L52QfU9eP8NhbVJ1Mwz/xpR8PBS/9nWRpsvMB
YLcdFjd601bbDiyaz07nZ0iZOTPbZ4YsN/1cxG/cvoTQHNJPzWRUCOPBgQaW28YZhAJv1X9kuStT
PMvatjz7G9TTGfE7wDBWh7GQf0YoMrqw1j50nvpaUwqLhlfFQt/+OvyR5UpxwLos8KDU1pKb7XHw
xPf1aV939TdcJzuNDDVqaOz4edmUZ9nYHcAbS3Q1u0YrbkINNMu8WCCvXZhbwM+ITT4u+RKQUBsO
XnFsY1RZkvzOxAf08wG1k9/N1BIAF8ZWdyYDAyZ/6xTWXmsiGxmUacEtVuZLHyD4DPDaqT5OFQjQ
aMWH2au2q4LbsFFc9R0quk644afX2TzIlREW9dTgie2BzpECw5iEQJ7CFEhP03VKruuKFIk9fwJI
Bkq3AN+FY37W/11lF9dp2u+x2yLolLrTO3dk4yEME3Gaba96DnHz2gKyOP7K3e5EPnnavM3qBr83
wO3mYfZ3088DEuXh8C7j3vcSsZQLiQSiq0+e451oNYOE4l3oAAaoG0Sya6YufWs5f6EO13xrtUO4
Y8jPbmnp4FQZGJxnp0QRtCU3HNDF20zNp7E0LkzaB2MKdwVvk09jurhn0Y341ddDv/EjJs7IGYOU
xZ5iYNoZOKmCe44Y5gbWIv+aec8hICXOfjWU51q2ewHk7lNYgGDCZGF9YgAf3FQD6OoBYwJaD0C6
zv6xc5KPs+22u0IlNVE/K8HS6Lnb1gPWCSprQlAXqZcoGhb1hqSXWhZ1z3OdxauOKavfmj64Nz5y
mnWs4inxxTfcJ9c3PNzBEQDLdnNql9d0iasrzcqKI4dPa9SXVVe8Wy+oYAUxG8xC6aNqUCtXXyDS
n5gw/hzRQT9E2Tc2Sobi/jl7jhovubQxUERl4ZSfUGz5TG8BgNn77OKr9iEBJeA+jtLwBCACCTq7
MtuyfB4+zRHu7kCaa27hbAyfShEF/TA6HwZA9T33w/yFrLjd+cfUBQodLQVeqrce2nlOtBwyFA+5
rH47uxJdjLO/WiHd2u4dGYMrC4BlKaKOJ0fa6VPZRMnOWCrxAYcy1HzWU/n31LzHI1P846Xzh6b1
2s9tAtwzoy7y1ducTH5C+CZ9wjHzxbu1khz36ahS3kUOSI/ECeyl/pSVRfoezcrxSRSp2LcCD6Ri
Aaooepf/qns0/7vNIJ4YMCdvGSCyUVAHRYdfpFlG1ddFmDZQOuv27Hqtf5ymDN1RuWVtm9kenvN+
MA4KvRYBgKy+Olll7n0UiLwt/JCDRNoKP7lZ+w1VWM3fMcreV3SeyURuq+fJmUezglWpcEZ22nm8
DJM7Xgy8QSERvJxoJVC7BcThqE6bQNus61VX8Gy6kKpjDNAzMQACaLka0S5hDXyEbgTjSTiIGIhJ
GPBrip+c6dnwkvJGCy2OUZrwFC9Al+gKzzo8KMgY7GfWdvIbd+Op3VzRFCayUUl8arN0ABu4JRO+
wdPkBhpW8TGq0u6aROjYmRGH/Jjzpjk6fADQrNL6gPTa1eniH0ibyNYLItwnLqTtXA+ERJ71pvN7
pKfjKjtmLr40NTihs86KASi/lwKgPCgNit2dL9FNWmblcI3q9uYD4Cra9Ly2nkMfpSBN8rZnLEGw
A0MGbtgU6JZPq1Up6rcIDrqXpOzQvL0YgMU0Op6eyJh88RIE4H5p23u9C0cSazcOlrN1QPER4VYU
lwdwTdQbZADlDblW1B+pENMy5t4uBSvULgSQwR8u6J3fzNGwQ/oeuH2zQAYsHz3rRMYGXvXO3ASK
Xg34wmtYo4EaeBnfpdvEJ91vQSdlJbcd/O1Jrg/Pr/Ji7NuLn3pHG4wXFxqWLkYa5xfLyE4tvPR4
RbDaCckV/Sb8Fj29c9TC1KutHartioA2NyugtzRgs9jqDAJeq5xNOqXFRqcgHhnPf70me8pWrMkM
WpsFGFpzBNirJELaFySXwajIs0Tf+e1hnlwZsBHFKgy53FuYMbR70ZSMsmCKSguVxW1+cfCihzbw
F0C96KOF+qJ/4ecBFX5Cw44AaQ8g2PYaQE97kgwN+8u+mvDDJUVrtuAB9Ct2qnDafe4T9wNVb7VZ
h8eDsNcV6V5XpFOWVPYF1NTVkro/Xy3bpHB2qLDwd9STC8Kn49wl0zP13/J8bPY+j/0tKZ2iKN4B
FIt066D4kbkFuFRq1XXCAfTSTvIHKcknc0FxVPp2eRHc+4qb6x99xg0U9ncvA452CJJ3NxKXRuiY
iEczM0hD2e3JzKo4oIZID7ThcS/BVY+jE8DKfw7IPK7vAjSkonWpQjmDPYQlsNQxvQvooN0jfMFI
FxIQYwhFNcCrBKI88lKpwOtMwhyAywzFBdxWiKbQ1E8KJKjMWZXmIv3tSkcCbQUZdxCTtpaCH38F
ECIoIb20FRaRRiAyGIqp8ix2N2RCxqhmC1EzGM5bauvm4Fp7w+1va3sercz6m+7SpvxOVH1fsQnF
izW1bP/k/yDBHmv/H+2ItELPPMBgmIO3T1zporSBuyhWwKzPEu82gLe5jPLirOVjI/olGK1+3HMz
mwJtrDdgahfli/hJgQqKHxuXfu8FtokoZ+EW4RNoA+oNsllo8lbLUk4oxlSzwp/NY+tkf6PTDUwC
JMuBeo9a4RhcqlEyZmBMiaOnqLfNdzl4twK8xAO3v8nYu1YpYrO5tmpFFp49W9u8DAGEpRxoQEoj
qHvksocp9zZtPkxrEMTprA9ZxN1zVcc1Kg4Ka9iZDW+2nmni1Re1OsBK9NsTkhQI8VbWtB/CBoVZ
hE2zTvG3SVdkG4KueUSxIeED0g1h3jhoZtpUPRrV5Caq0Y8FXEiJG0vFFUbij9XiLc64dSM0EcTI
OK73lbyzd3i1FGe6hfwKztNPZ7mRKMjc0k3n4R5EsgUppmMILjdawbQ+9g7KC+atG1tZcIcDSt7L
/IajYulK1r/aFEi3II+eB3+9V3Z0QyTDTIGJoivgDISjG0hl0ZPnZk+6wF6JKiVaY+hqGRtj9mQW
AJQMk1SiPT6T11l239f8HiuXY88s8UzpPRvPki1QCfEuXqLOGWkU/3lR9UjFjDq1kn0giRY7du/v
U/QOAB0JpjQUcv5zMQ3vQAX4mfq/N8HpsaMlFe7TjIa1PD+PGkT/Wbu9k4G88UNr2Aznwah+AnIY
DgIOvv+0jKt8vwb9X5drjsBFO+whMieAMUr8r822kb6jQcR2B3QRsDTkikiPZA4adWy/zZ5oFXOw
+aL3+IRGihCntinFbwUN5TgCE/AmHvvmhXO0ZNGX6nXp5n24HQAGtekMFj/TwOcoec4ihIQr1xL7
B0WZx8U+5sh7PShGoJ8ghIEsxutOBrqXAn8C4RfFpyig5XTyjIT7cqZVQXEAimN5UKRIwJyq8Vtu
hc2NBkRW2nVGy8jsv1UGymEe5LQsbLO52SHOSuOIyu1f+bdzlW7mDBEdlA1FG3UM+eaGIHWZ8vlL
Aa6ZHbOA+YTm6/wNc8v/2cILQThTifFNHXkg/bNRnwLun2E/dHI8h5YZ1KVEr1c65Uixt8AYtRVu
Ag2iFfzSSrE10d2wikgOsNgBfugsb5lRX9eldnNq8TnsORpcfnZjCncBuPEZCj6FudMO2q6yo3o3
IpuxIS0pOua98VA4edKQrdXoIEtdpOcV2VUtQb6enNc7EUG2RgrfFa+tq6KgBjOSkTb0bcD+1hsf
DBqoYmzAKRpbt9aR7NYWks/B0gBdDBi4G1BdQKYUFrBX54DWbGDxoZhAR90MCB5vSU9b2KbJN62X
oqNQOdIwVXkyK7ibz/FStXiMYDNSrDuu63rDcIDZ8WbyT0xO0TvHC9979Zh/qWwQLFrTVKGCKsm/
zCAeZki2IA6ZpFfcC5GjBVHAvjDr/NBUUbep5GRcQOvifFoAgK7AM4GMawCumH/s7fLt5KIw1UpS
cAvkzXLyyiYJSEZDGJvyjQ1oWglIgVXOnPCbPyJJSAZslltPeAINKAgjeRRLqmI0ailycC2jGQL/
iCVRQSuthTIMPfFi+FDp+uBMxrSrhWDhCdyEBwrXlTpANxd/jsOUolkagWZSUgiPlj90a7RPW+Ts
z6lBaTuZazE5Qkf7ad2/9xvNErkEXh6Y7b0ERik6SsvMdJNoS9NQuvuwC+PThFLUZq/DqL/y01ph
evduYsrw9kJq2XK0uNE0tJNp5yH/EdSth+g+WlPb66wG4B+016SuIaS1nSGugDrMak82pNaGtFwH
xwDhWcz3E2KmCGpjsKIqWWeAFv+X7H+1iyNws+NgeqDtIul9X1zh7VHRUtz6DgeHgKY02CgkrFgB
EjbHL25aTjOSLaB/P4siOpLo0Z9MZOIAvh/pSyTkcA3tS7ORLonjVJCntnkReOdAKgzYdd68bBue
41UBpYGAMMEMhSt+FdCUBmQVgLEC8OBKabX8l8a0ja8KyEitd/2tzAItfWAmqIXTxuRLHhVnxVkM
33AINY0NIG+WC2jkAryJDmeLSsDA5L5c8pot9YmmZGPhKb8VDSpw2hHkCmjBzc3LqgYxWIAG2mqn
mrLP7hjyc2Ox+6H6eUnaB5l2o13I5EGW9yBbFGkBdCJ1DTNEJ3nwq2vqrQ2vrXbALhgDV6FgCIMf
owKI6430yidUeSgoBVUv1izWqriXKZu+E8eumzyAgCozJaKdaKaULJ6ApAPSpCFDCGgcfASmM0cm
Cok2uzSp1b1M82haAIVdq1wjj9FD2oFtV5qAFzeNGfD9cWUwlO2ULl63p2k+ODz/CyjT0PAWJ2Wh
hhfLLjbQVBS3u9WH9K5dAtlZIebR5zOSxUFbj3QAM/PvD05aoCM6AAbFv4gGe1aYIzYKK1DPD826
1v9iveOjJjfSIkhRD7wHYrW8tJ0LONoRLN80S2vDqgNar1OSLk5q14G2B+/jdynSfE9akq8mtG5H
kFFs1qnaHf0K8jJ56Wmep+QMFuloG3lhs51UyGOYfDQRGhTjaJkFomEk8kjTtwNADVUEhJZAa5xP
Xo6juJJXCbpJgJy5a9goLnoQoUC1+pB9QjFMdHiQ/3aJEndxIVcy8eEfo4Bt9ddyw3eBH2GhS3Zc
MsBiJ/aA74Ar2kPbDiintWIwX6Hv3d8m+Atu74QMqYdjbgNknGxAHpU+czVYyC3eoqnB66dizVIi
x/DMS5SVh/V+7jUC+SJknDb6tg04rm6955NsfRrQ1Ecr5XZOjXTz8HBYKrzMsWpotsTeznEB4AE0
TuAjK3wGWNSEQ8UyIecDWneB82K5pTWqCryg6rN0lyo1ye7UZD6ZUX3I0+kracsO1Ss10EQJm6lU
oE00Q10neOUAzQOEpgX0kxtgLeIizK0ynJrQ6hOQGQ2E6IResnLj2Va8zQ2GSlB0hICygxnRhWaL
ZUUX5LcUeKnS3E0rr0xR5kte5GBEdhd0Jtq1UxfNDrZqnFBwM+uMZEuRhOcJrecP8lg5aK964gWa
yHLgxv+sIBPtOyM3grzAUO/0xUZRp0c0IX+lmp/OVGk4Z/xM9UFodBnBwaVkZrV8JouFaoZe7X4r
ow1iVWWEmO7dnuQw50D3mFkKjivAoeHYt7yX5jwCtND8h7qkwZAS7odsXPZmXCefQyA4BDVDdBmB
hxLFA/G2K7P0sxFF9jnuOwexgNT4MFSf/FwxEeDlQY0xjkehGtCH8LfZ5XxHq9XGRV5RbEigB4cc
aY1E/4u3VpNs3VzbGFnorZfRshR4DAcDzfwkEq1k4W69LEgvzTJY56TMjX44zqD9NWoXBGSR37ML
VyFimtEAtp+vYOBZ9iQfneqH3Z3Lv6avTqs9uYqf99WXubOhK0pffEWqCmW06uPc7f1Ll9V76qMI
LYp/WC6Krwxjel+2VnSLkaPbeIVVfwFuDhLoDhNXeyqd92iyPpK8DA30q3uTtwVhD2qBvo6gNUHX
MAqrXbywK2SV+kuYem8aD8C4gHPonswGbMEkd7oenL/1OF5E90fu8mxrlKl5psED2ec5KaaxCB7X
pNKWWp0B5OPFR9use+g1mbs8mV421u56y0hf9868ySJvE6ODYRNZkwu2ltRDvycvt5HTCaCWQ0ZD
PTvuefSaHkyRSkhrmrVKQ7OYgdPq0Yc0NNiyB0yHXv9+S7IBMwuqiUyES7Sfvqre5u6q9FEebFb1
4vjDCYk3cIT21jl3LOts41WLb2gqTcspwBZYucVqQFalsiK9XtKsMQ3rTDMaVj+yDtm0tfuOH8mN
RB0AN/Aq/OpCQrcTLarswGtoogjTN2KEnNRAM6rEpFklGnbWy9W6psJN7RPSHqvu0VbvR1vppXZ3
F35ohjZC3TXqQ7VZZDnI4rv2sJlRTlMFI6KlSMWNXXIJU6MG0PfAkoujBhKyZGqqAKi3QNkngYVo
8r60h693ntoHdTr8xXDd/27nGl2KF5SmcJS4TJ9lhNRW5zZv8HOubugprm5Fi8dkoNclfqSIGybG
XsvubGgHsPWsO5CJTyUaNKVhCVEsi7tKCAYUXCDv+r/B99scPNnlN2T10CikmgBpObBlkVskHfMb
b/G0n4oTLZiSzK6H4y3Zod27QC8iN4CAXM84JkNtoqwKaJuWF8jKrG5TglD1KCax0R+cZuunp8+i
whdezq/6w959+LBEKWWaSLG5E85d0/TbsjjM42xdLZD8dOU0NvUefbThFtnP+VK0PQhzaUoDCqLn
S6WFtCZNUKd8umijBx9aro7AxJ5XQxJyHtVNcOd+J33YZPWPWI+QjDl8tgDdeOCqpydbUKNBg62K
BgVggFZFTWScLQCM7oRkKJXsQaFlZKL3j3O2kwu6CmrXK1EsgcFpl5cBvcgRCMnVGqH+BU1LoLAO
m6JabeZiQOmGNgdQ5bSVDss2Fp3TfnlaQz9fhLv5jIYbdc6jY1zf/wTRqZdohhMnBO8d+ziWoLho
kcIBu3aY4bvgwJum0ShxNBxqwJyWbb7aIIaZgWb0hzXNVhcb8N5doKy7PH2xftwxKZoa3NBouSQb
LysadPypLQE0PaEJT37wnR6NYSVDSWzSAkg4GtwF9KK1Hz8tfb9srBwdpjEHmmqQFdVyHeZIiD0i
LRKBWhvNFZED7vkJjHPXoo9hZbYSqcpx+LhuQhpZiv5c8kmhRGJjugYp6uKLDbQdAIapXRLF0jfn
zSl1JgAcqGHweYbKOFRudyBZkAEJ76as6xmkITpnmInovPKpqurFO8ObGIABBwE6ASXk0xOOe+xC
ZqR88Vdu+qI2qNWOMsou5LT6k/XD9oMERjTYDfYoFEQ2vVhq6wwKXDxRfh6QTLDOrQDBNSmawvth
/d8upEUFlI2nDvmsc9rubqdVOmX2xXEHduDqRl7lEjf2Tt3jaU0zPWiZS08A0qw+WiXURrNfe6gB
KgIt/9U2JPsfTO4u96ttvBwoq2Of/UPKO+NfT3+1xaOnSU8zkrZjDp77sc/xZfrxh/n9H+rukmOL
TtnSq92gzIG4gs7n/ixAqJEDuRBwEs7rgD4UCPWaLOcBYZOApuRO6sQCvP+6Ha1JTTN9Cb3P3b4P
VySbB9nDpVhfu3vRAuFBfU79EX57STJZPyC53F1dX2799z9cqkOmHhgDZmdHScANuzmCpNi5OCre
sJjTcHLECPAIrPTAE4b2KFqTsXz1MIcEmp/9VmtzQRh+v+pXCVm5fFh3j6yyagO8JKAGJGTJbv0q
RwynH5rSUKnDSaMGi74jtF7oiKT1qLOLd1YO4vHHPSqZdPGepC2rhLPRTjRbd6JN7/YfUADjgAVr
wxsXtYQpslM0NA57mf23jDUxgDfJhk/h/+Tyv279YPew/H99ygffh6XeygSH3yZJTHPrpNEegW60
O5sDwLEKgacFwKkrwLSVASqAgaDtp+iNpynZZMCmOi6j/37JAHoVDHOOlLZypsERIBPuOsA+adm6
K3LRA5iqLG9LexmRa4HAiK7Qlf8gJFVuywRkD+r0SEOnzndrJTCOYS3qcKy/SdYrRZPizLMV4i8c
m8Ul5QkachHT1I2+jorttssQIosEjAilJAuTArwdMEyuDhRkRgqaEbIyef285dpG/KoY+3I58LH4
BnwUBHTVwDKz23ed8xmw/+DBMUoEdklRl+OQ7KnJYJVyI85XH9KHzSVsQHLUNzz+A/FW4zQZw6yg
hYEeFQv3kAHV4gDApOLaI2B1jYwGMcm8CFBsh+8yyUiLrroXE5Kt6tH1s104OlZANv5sgHZVb0Y+
ekmOy1L/1WW5tyd5ZiII1XMUeY+piwpF7uf9k0C6rK+X+mICdP3JQyXZE8mjbhyuBtC6H+SkNIUH
QrYE9FPaoXUHwRRUq7Xt0HCyXQ3Vpq4QZzOKgQj8c85Ip4se8ki09Gyg3KLmC8C8yC9pW51uethO
FOUzuAjlIR7q5gKq5gb8TD9mkxMBLQpkSO+dpgj3pCU7bXInkzgGe6AR5hOz0c/aGXvLGsJ1acpI
PJPCqboCSOLlvKelVvDGPo25FV21yHTT5eqB0hFp0SCrmHemABjNaKBAla+iVTTTige7yPYWAHwq
Q7J5cNHb6F1xQImRAIxrNBlQOzn3jHpPfMwjoLNutcMAYDSCGN4KAUiBsrvnvrFyRBzKcW/0vn3O
GhToWBXarwKa0gCODtSlvg5kiGqkF5n2q1oQy7TtFG9IVhrIigVarfdCb/UPDe2D+oPqXCenFo+A
Cw2hKktwvPxlSTKLW+2+Gud/2MxFCxg1mJBC2/1K9ur237brFRH2xgNWXRfUdf3W7xJvT7DuUVHL
a11G32hF6O/oSnl2gOcHhErgvhd4e8SbuBmvQPEZmhDeoNt99Sb7iKF61DTEdCaHpkmTU5NKYJNk
zvJHvoDXzs3rAyjssrch+mmfk9BCPBwdSl+AV8s3XdThY4FP54PXAhpgLNmXLPPm/WADpYrM8GYQ
VNXUfrI72aPOasvEALrt134dSjRXyYzAJQnHmP/IJd+llVEvHG3Nwmw2ZHSn+dcU7zmnsHOikwDR
ypUG/jqzWJfIAAXT4HCNUHahFGy0ZA5cqtepW0gQDtSeuZHAMpFB1OJV805P0xj9EGeQum9iS8Qy
IFkTLTidkrnZ4OFHwgUd6oHVsxrAA9hntTH7fDmJsW1Q5w5mwpvf+KhESSx8VxXeVTk4yR5VPs4K
cEWyFfAqE3l4RdsAiWh4AL1Cl0gKvl20v94hZP1/NvWQQDa3ksV/Dn6B8i17HD+UMq8uTejHICdU
UxpaB7/qu3U29NUFOTO5AecxqtJfDUlByzoERFOOfoW1X8TJRx99gqprBAVHKdrfmj8N0Qj/VCtQ
PNlMHP1dSwi20DpNVsNSaWZhuWjHRmPXlbxp8NB52qA6/7AQ3h4Z0j4psCb3DHSlwUpFshCZiRpW
hpMl7xD8I16T2kX3GNDGS7QDQU9cJaua1iv3CZm/uNIurwwpZA9IjR+0Kf9h77jA+csFsHlYO51p
sMXgo72kQ601CjOzAn8qpXM688VAm5IMBAmw1DbrWpFMshHIXut2qM978faFxe3davTbPR8uoZfr
BwKA4QScwd4EU8p4KumVWb0e04yGkV6m9Tp7VXfqFbqlN2Gtplmu9qEZUInwcj3nfwJii6/7kxsp
9VYPXrTUJukCagWj6sE06ksE11TJgWnVy4WKDWjmJgmiWo7N/INj9rcHk2x2hpfyBV5Yo7FZN5Kq
nmHpZzvoUiCjpTwW+FGzoQeGhlLd29JVxi/epFLV9DHIhLbQH2OeCwewOMqZhHMKCNHETlDcTZuT
8OHDcVFYu7YB8kErypjv6iQFKLwNLo3nonPkOfTTZPxOUrQJobacC3RJ2k4+bUEhLq3omXSoy+rP
zB7802x08VCgjAqoN+ewbvgtQQnETdaAyqnRGL0SuBiojgT0FgaAlgF71rJuRNaSEL3LatPHPAat
Km5bYyTAQZ2kZ+AjBwIh5DrgrtVdwNHQXZia6eWjmmwSlk9gdOIJymhNZPYe7zNpOnzKIhcE1+o2
o+8wd3emgu5HlojqQOt9Xn8Abn1xAFZ6dAWSdnSl2cMyyfHMTWW/7PIkBL2CtqFZOCLHuNU+Pgpc
7XkG6gc2XT16nHngp71HHOUu9XyUcjTPyPSZAGmQxqHz7QOtSD68KrWMZr9aIk4LYDet/pXNg4z2
159A+/63bP1YrAenAzdRYIoyFDBNUjSXArkU5kW5ERBBzCeS0ECx4rS8oFN2WcU6AIxNPJDCPA1V
i3oB1p7pLcHNE7RCgmY7MOgNQ7+L6JeLh3cNiUxgkJc4VN69yNy9uegXm9aL+cUz9yShwcpy4JUB
z81N8CL2EAyP06I9lU2Gbt3fBN7JgSL0uLvgtoVmhgP9w3NRfQgngLfRv9duRiTLm7hdZfrvQ9pX
W5Lrv+mrXItAHNoerB4EUQDTNy9WDrrezTptzKg50XSU+TUGnM1xctsJPUXKcnIbYWyAsY9SjSb8
IQ1rNQVUhrPhczWuO8UOAGgnVYBFnuAoTpoTIpOK4X4Jj3jbT9+Br9gANnLeHydVY02ynstdVrX5
M62yTiS33AifaAXq7foWD+id92f3hu5p90Yz2+DzGfTM2NV3b2A7fpF7+YBmCZZXYFA2N+5bn5tI
7SgK4qJHdetozPLK1BJ33He25eZvLLAhfWTCDPLW6d8zawr/iGITnAowymUOjhtj+kAu+ehGV5Yt
HC9UUKK+B3ir49RuSWuHy9Hr0e9fAdlxCFjnuVcgKbhXJ8UbaZKinQELEgvHkfcWpOlRBQZkmXDY
aVdSaD+aWcKojkUm3tHKUZtqswdblrkg9bG848OWdsLOmQ2SroaOjG5p3JYESDCiQWdWDHDUUolo
GBlI7zmKA/ZkCyhT9AvRFFDDSE/JDsgr057zVD57iQu4CD9u3oLFNg77eCMN8GYLs/kzixYGaom3
BdjDxMGLPbkvciAcorNgfqIhB5ISmNAyxLx7q2MHY+7ny1ixM3DXxUenak+RGVbvgDWDH0MPKvbE
+ejlsXjuF/aRbAyUAV6MOQZh+sDEx8nz64O0LZROqR3Af4rCXmmER1OYz1O0ZKdSJURoAF5VBjwx
djXxHD2SaKT8zIMJavhfPEgRi+Vau24PzrdXuZUMwHR2EIAU5tCij7Eqxc1z8BNrAUAx5Ha3XQEA
qLtfWvLohNZ4JRCATiEB5E3pHWf0LgGXUWECkLDwAHJue+iM18gAvFzcW8U4eKYq84ByQBCWJxVq
utH/kF1oqNUszNvGAoULKFidwog2ckIhVPNtdgUQXpED8rzFwoHSty7omuqjLU1TtaYZqTs39kDh
SEYVXiWznBnBnZCMtI9oBhDjPa5LO3rf8bI66H0frtW3qX9qCr6ZZVbNezsd592c+TiE5BO6oHFf
RD5oTYSOBjtxkH0VqCVCLh/viZgufcXPj+tVRdI7h7spqchVsLndAQMhDu72u/PvAAj/ckGe7wSo
AlA0Hi53Q6cez5NrDQWKy6F5Wf/K5ofsv01ssPSs+/+3nR8K1KSs1wT8wNa3wJHzq49AG1YMyLM8
D//gnZvv86TgRwfxrp2XCLEx8SKMwjzvqU7EC6RwrNp0hrxkaGYCFpYc4mOe2wWs0LFHbXo0A7k0
eoBommUcrWzpQSjA+cSTbxu0h9xoxZohOeGJhLoxpXy14JX992SPyxZd3PFFI3HSjGQWqnkA4fOq
Hpr+j7S28d44yPniVdl8WaQtNn14jDpErtCcJPuApkwmN88exBGQzFFyBiuNRG93WW1bxVo1J11/
trgf0EoPtiLH+u2SFPgOAiIzH1BhmKieKOBQAORwAlNrx9FFP7oXpyymmzXI6IyO58uAk+OzWRfR
c95M1sEeTbwEvMpoZoikBOn19UFcWl68YznAkai9cu20rOTobIoJHbvrmtoxwXSGCkLVw0mWU9Tt
Yx9ndABT96dQoCYcOembhcJE4Nmq6brGZW/i6504U1TMiRrIIMfB3i0scdIisiAlyazaqEFYWTFU
nv3YlhSykfG1zaOPTvon4l3oDPMi/5kvLNwaId68/X52gWM7mptszOXOzWXP0Vfvu09mjS6vqfav
tCK7ZEjSI0C0/C1g6fyDnIbl3Ng5LnAsDIlkQbc0Jp58ODvlTHg7pngeckWpQYqRyXAj7BCMLXHM
LmndsAvNHLSW4C5rJzstI0WSV/hfymgkQeFOB1nbZ9ueHPBPdYBCPxiR77yJFnAjBF6VfwxjL7qQ
DIwKDgrN0MGKANbWdUy2GwhUxXUQoLBCh6FtagQdmoN8EXABXYEfEXoc8UucAb1wa70Dks3g6F6W
+RO43H6bKLrLEZHN3TqbwHa9efAEZme2zSsegeUOsBYoQS6vhpVVe7QpZ6jc+CEjRQssCImCfNjQ
IJK2unIWodJmyo/jGIZNwEOAQM80ZWpq1xzo6xNADVXNVtcteEWnqR4yVaKFCCrqtJQNLfkMsIDe
R4GQN4x2MHpxjntClG5wZuSbKo/w3/06cEBXIU/+uqYZ96vlDGwAHBI764e6BuNOUnNxjBnvzoaJ
IUNNO4ApjL47z/jnnWm2CklPliSMvQRdr+v0wZ2MEtpJ29N2+JVje325KN6bFYL0YZuNZ0qO0Yz+
W2gWv+YFteK3MjKpvCF+yQs+uOjlLw315X+pjjrP3zR246G412dHw0WFSvR/jH3blqM4sOwXsRYg
QPBqG99drqqu6dsLq7tnhotAgLjz9SeU9DQ1nt5n7xctKZWSXXYZRGZkBHQ8t/Q1OU5d8pC6NSHv
1i/0nRd9mTSjCEL32zGSf/ivoKmC4Hr63wDRnJpt17GXAFyCc9Np8aaJxedhoRT7Jsr4ZfCKBmof
0F2IWXwERnlkn34NDRGn7athOV/tSKFYxzUzBB19IMI4CxBfQNObqJZYxrFMosU4pTaoaUeBEE7U
4Da4ukvwW6hlbKgMTrRo8bf7zNn7Q/1NqmjbTh3krlHh3m+YJsBfunUL8QQPnEQ5+AxPNDKQrLpO
vrB6qG+jS8asr8SWB0O0GyOj3oOmMe+QwxwiY0tFnVTOST2Jr2/vjtDCWyfWUtB1diU4gzxLdew5
r8A/DPnUcezqMDH98bmwgghxfJQEysgG25g3fSLm4KGJXBTSaTphC6Q+FkpYrqqs/rHhyoza1g71
IEQ2zBLnh9+qag9E73AeNT1arxvqke1huLoYNvZGRQzW2ZpHbd1htcVNfu3V/BFCyN0VbDOQk9SK
I80wpt/Ton2bemd888Dut+/6jG/B2F6C78b4MuBeewExIwABWQn0Y6YVQmi8NuQz/XJ0ILMLapVs
3NZ1mbwcTNxeXqjLzTl5QcXBCZXvSBDr2UCbUtX8iTt/0arygEM8C15bz4f0G+JoTclsgJ0yxfdg
sxdhnSBqjVsNqDaX5+0sindJU6CcmB6v6ckchyQIqv98PteP6stccEEBvlrINOkEQDf/9RjgNOaB
2Xl9fLAvPA2r38PpgWgdHpaQrUsPsmWgo+NM2ltW1tMZvCMVTpHxPIFGQtaIRmsrjT1tXObJuDZF
CnaaxXOZJ1dO6/nkjEeh3B3ZaKMJlSmQINXb0Zg2evceaMZ0lbOdTMgXI3jfNjPQBjp76WlwdKua
n73VFjlFt/Mtw0RqGM/zoP6CD5g8DWdLa95ZabxMkZflZFgQFTh04nhhhMy3vnp+kB3s2ldXYA+2
toHCYCS+gcGp45ME7IBGinMDjA21ITfUbQ25N6x4vPiQsREADFzx1OODvR9HI2oyZml1t9Hc0TCS
ac82mXKCSyoAq9enpeXghFQVMKrlxLcC2JvCA8QVGZP6mZrcD9L9KEEPvtpkCXSuHAEjNu07me3q
U58E3XVsQCDizbEfptD3ACx2aG6IgjY3mqAe2ZDJGIEh9/GrgseDm92O4whhh/4wGPkTFBS9Q6zL
OFKq5YhysHg1xSsOfgpb/N4ujXxCZlv7gtEePyD8p9OIGtpI70F26Nb126LpnF1jRPEVHPTWjALb
ALkHd3olG4BgRnOjblR60DwX8tx0UDxyCsSZqaGhkqBKwSHs+5IpkBxYPp2XqL0WmPB2QfRpA6UY
3o0hGW2fl/HiS8tol0FOuI+Cr3He9Ub0I3e8z0UnrI9gcK8utemk26Ri5sfeHP3DzOssFH731QGP
9VV2YPwbrT/YgKJxGlQgd0O+PvqDRg2ItF5FVs173g4IM2t3ssWjYYAqJmuOsVm+eUC9QHp+guik
sIpNBIHAEw1JTRHsXMVGptZPG5FEQJvqp23ljJhK97UUvAezgQXwSxGrS6e5RHvND+cRleg6pmma
+Z0tKLu6WrYQxmCh7t7utwERla5rli3/5zHNVNB65nZ8cuwBKgSNIcBWbMZhX2fNbhnXnKcQuGYe
JIP1vG+gqm0Qd9v1EXXNonuCIhCUEiSCnTPqurqAlMbULEOlGZjejbU7Dd8ttwzbO6IEdbf6QcgW
VTkqeo0MxwytDrmkJVf/b3TA72wOpfNlZphhUzT1hhAAj45eOe9mBRqQwHWgPonMu8RpE3ooW+oG
mqMP5TNQKKFx6jN59g2fzeE718kfnF0Atphtm1nQbhHmsKsr6Xz0EIYKJzy+7RWIsZ5jhP1eIHER
b/IAoGimmuyFmmKYjU0dec5htRl1Uu0YZKZCOSV8B3xpAGEPN7q7qVGjxD0JW08YdzJRA46oNgRF
APjWhtiHvoN2nhzrufRB2UfObiD7o+MFfDP2tbkBeU1/rXS0r8mNq1V43YtV8fLjjOirDgm28wC+
3cR88WjEZX4OZPRHEXuhw9zp2pb6wPSuG8eRAv65izbK96MzFAnnq8Vq2HDKm6+Bbsidhmowvoy8
A+H2L/u7HZe9sg4UPG7DAYmmvR/2Wfw5+CfCbEgR8lvf1uJPBnrd2TDw1eQo7Vt91vfy7oXtJ3CT
ISdOf9z61nJPFAcBnk3EG4ebmvi068zRRsGIAN0NGdcZqPzYW5fiGAMOvkNrsz2YJttnRCPaU+NZ
yQYc6VYADByM3jCcZcHaaxqU7TMevtvnpsAdCZjyckc2aliRzk9VwpdFlYWD5mYcQAYfA/19WP3a
yYSIcTwkmxSEqc/rxPo6v+y8kP96HT1hSGCaFIgxUHA9IKovo78kFI0/ZIY1Hb1EjIeZJf0fU+u8
gYOn+FF0/LcOGXibXR+slqbc5mPv/RmnSNeDtTJ+85wpPSRzDOLjerDuPILsWzMyc5PkoIRwUx3L
9hGd6lTS7tOi+U6j1U5DapKoQs0FdRFcL3eVF4EoSfN6RRMfdiopjK1hKgTpV56vAPL2Z99xURj/
L/4v8iDbbE932y6nk1PKcoszRranQDIFl1GdA4iOC9GlGayzZCqTtD7bmfeRTGtwGtXIcmv5DKkw
Haum2biMzHszbJdw9cjBeKDjcP+m7KRhPasvupQb6dl/mD2JhnMdUu9h6WrT61UOorDVNKY8OiQG
UrNaQ7mwZ1fr7O4W0p+xiNynYegehwvpTwTNX3KmW5+Tze3FStkrZSOUFvWtBA5QjxmKNGMfhpwN
p9RBOdCSwGjzHAlaA4eaCZwhHhhglgiglIkI89EvAQPAb0yAEWon+3yCrgIwPrZuIgYuFRzhQXus
hyv4h4YEA3Kb7NB7dXYFAtC8Jy6IC5saNKs0nPhs3akne0jYuAht8riy7oFuZNUEwCCpqQm2aZKC
jBjo1woYBNQls/LSNIBDolT6zZRW/GbIUTwlVv2Ky26ymAZVnkQJZToEuNQ27UsvhND8cB09aC+S
umIickho5cBiaq1GslMjgEKA+hnOs2BJP7Ni6DYsdYbL2Jcf//8JY0osT7qQra7aZGuWZbN7x7Oy
6ghOHIKgflHMOyJpIXYVagSYhw84nX6Oy1qiIAJh6rlIkGL+9/CdzQA9cWxItiMbNWIYxD7wB5Ci
64PzkOX69KyG0EWNL4pKcFymCWTigntgbnsvAZF/0AjQSEGJam3aVIVB4oHt8pfdNSBsVTMtDj1C
wvphQjVau6oDnIMmeJ60B2nwYROoob47oIMOPQ6oVGSLGkT2Ka/vWZVb+7SXxuJDjj5v6hDVyBNu
fZP5Osu83dadmkOlb2Kqis2rlSrU7axj6nUjMMlND/nNmaY904b7rzV2lfwYJib39Ljol44FCYUi
7VDUixwbjgzuVui4s2M7yCTQY+KkuuCYmNPORbT0HCfDeGa/ejSkCbINaQvw0jqm6XXJusNqo14r
oENkmn89mFf/h1c0h2Ra3gqtWJetK8CI/M9befCh4e/eI9lsv/NOprozEeAP1Y3Zd2oDJWYvwkPo
aG4ty2y3ULdEwhjaBh8SWeLSO1pqUyXm/IFsyrFBVGUI1Ds25odhBvVyw6dqT5NmLPON6n1wahtm
/kFYzVerzaZvPg5cmwakR3dw85mA4VydwjYB6Ky+z05nHJk1JGBj+KcZIrtD1Rkq2VYb9RLWe0fb
iX6s9rjiyd2p/OAJ0QOIix210AIoeNLo2XDb6LkdegMsIaaFjLDN0FW8CnGPtXZV3DoGSkKK4eiV
BRgwtDsthJTodFUyvUpyIZtWnCvwUxsy/w+ZFfmRQs1rJDr9FZN2fVyCexv8QzoiTXZyyyoBrmYa
F6WmbXZj38XxDlyxY5tHqBUEnDg2E/lMTQti3zPLm4/BZBeLieyOfiBxEKs/RrjJgUQRtAVQmpEf
c6uRz7mXjedB4hNGhQ8KDPmozriiAi6PavNLPgXfs6kqyq3TAwS6zpYTJMk67oc8qnFshXgzeJ1I
OnhtAidKkdJELG61JfrTH/QloZRGtnuYaCTuRo0TfST7MLJk79QCAIhfp471dAEZGQFO4yb3dnkN
3Dv5VDYfl+PJ5Fnzfo7SL92UFJephlwWVDVUthkTewpjEpWjqZHkHVqtItfrBj+nKygqgXrP9AUb
1PBPXAMPJHdi8DanyQ1qcF180BO1GyHBbWVtfFin/Rx6tk1+r2zQTszgzvB2zKvGy5xUBzdWAXTj
OpykAsetdx5SomBV9Oz5qZyro5zwvDl1bPR2JtIFRz4ABEhDWSbmkzWAehTCsnLfDnMPEWK9jhrn
1HG3f3pnzhDcBNx72DKrzE/4FqY7frvJDtScoAsw3dtkldFf8dDg/Y/e18gvx23Wu7hxQF1s844O
nLrEFZ63IF6OXCgN/HaajEQe3vcI8kWx2DNZ7Pj01Xeq+aOoIx+ptKI6uaVhvrp2BQqKGXxwU5KX
W96kup61mzrAqkAG3jrmdURN2LVNUwthDxvc+0GO77uvfRBmJQCitJ4Tb0ZwYuyDruivte8DE6sn
Fh+ujTTTeW159gOGUBNMq51W/M4GrTjQydXgIvg/ONNL4nKwm8akPj+8lfUlqGd0wLr6tvrLanoI
Dyae8Zaa44aBsfCSjWXxxsDlFgaNNEMb+Nm3OYjT6ygtnHLsygN947TxEF/74N0dc5Om3D4aRiw+
Z7UBQDEEmjzkj/aQ2H1nhxrxAJBUIIEcd/Lq01y0EK1tEtAIQmjjgIC7OuIZ+eMytPxWXpoZqunZ
XPyAyswm1hIyDmBZOvYdXHjag/GoYjM008APuR8b3l26UfQXgDb6pbfaVGCWEfIRYFqwbagPrzMz
n/gxY02d/Z2PYH83DUhosdaNPriZ9wxNs+nrYFv1juyutiPcudihmPvTHrHcgIKNfYxUfVBG0908
nYXvWiM9NTZI8Ug1nmxZNL6QB5lsnbbHs4+xoUlq4qB/cXAfedxjgv6y40EndNLhw5LHAxj0eN5s
vCTq92bWgqGz7jIZzgGqrRGsam6BbtgSKNTdPgXFS+dFl4RFWO0Nqjn0ef13wQBTokbonkzTao9S
qX6Dui3wP6/T1AtmmdzK4NGcaz7UptPMz5AZKzeB6Vt7MlZuX9/ebZXr/XO9P+1HPtRbVsfdmNxa
93H/USQJYBXQ2FkKFB5I8dxRoFQhG5MDGAdisGPrIobHeobF6aHegYbQJTrUFWSUaIksBKC7iX/y
a/B1gZDrigc06xYbiX3riO2xmTt1QrTrnqvEAcW2nv7ZjeIYETLwRKTa/d0acko1vCtyVXygIQrU
oIxRAL79Czo7EUrWq+YmtFowrq142dWHetQQsPbB5cFv2XD1+d3WtM3DOhrGffUVcsPVPiiEBcHT
0ckvSzdLugLRrCrAs3Rl8m2vp5Zuo+9176xezSIEyLWDM/T5pSrn/iDN8mk1/Wd7mmpo56Wr9xyh
gg20it5oeTkIrGazZUGm4J+9i5S72zhu1HaKjPaSo3Sv2iRZ1V0sn+dyT1YkE+JoG/TVuUKR4rEc
R7fa0Aw178aLJ1kzvUlG+0Gcct7iMD9vl/E6/7j+3Va8A/2XY4AApDIzA+ydEC8QUdM8GcDKPNm4
4VubKBHdxrXj5LDOpNqHhmJgdzW7/EQrVMV+rqVJy/xSdaiipLl1dTAb3gXx/XA1LS9lNIV1xPPo
13WCXilyUWyVIM+f2kBRa0KjS+58LiqApmafIwyhm/FXr4YeXr1Z3AA9rjc0T2PqpSPIBJIxva9L
1m3euekXG/MeUdh1en0HrFViJ/yq2NLs4kjTNKZ9lneyruncId8CgoUb3Iwq4cACgpzUmhdhZih4
2gi7JTsvUs2VbIt4s4mSimNbZN8z5laHSNTWzRmceD/xiJ885csPLGY/wG0kvxtq0Jh+D7hb5lrn
PspAmIUA2TeWgQEODlB9xrlQWNalrCQY7QNg8gvzx+xO7lsOROLr4Ka7pjHcNzJVdrMzE3C50kjM
JkKJLL/RiM/juGV+L07KUB7uycoIDaMJwk4vx8FJnuLa2LY4+p/pJi6EzEMz6cDcWyfyrc9SD9WX
HvA4+p7uglnz1XU/04D802L4YTvSu9I9f1RJHs4W1NXIAxFlCAT29rihzXA/hZYtDzbIgFefmC8R
ETKgd4fEo3tMUad56qsyenJKhmCCOXgfG9f8s5zG4e/guRSD83fXe988MB0vayHXUt0zI/berbX8
cd5xHixr8U8ZbYAIQcRSo55TJJ/DISricEU9Ox5QD3i4LlAGbkNCtG5CJyimF1rQjqg7z5T7zeqz
Gei58iuIypLvUMYBGWowpi94ILdxfUkYGDwwoeLPWaOMN1Arsq01m+oDKD+CS1w5fxWDVtEYs+az
nErn6gM1/8Fk0M5OEPj86attdutvim6oX/LGrz8Y8YzoAXiwQlpg4fTwnAkVulErtqUZRaFbzd2V
62bQxVSlPkhSj2yRJ63tpEuvaCLzA6gyOPHotZulT17Ie5+mYqxO6z7UW/c2E3c6pcgb4h1XIH5F
crTH1SeNECrLUzx6UbfPe9FCPX2srjR2tTOzZbzJugbgZD0k23/W0BSqSXHKchFiebdar+nGHipt
rX0k3j3i4UP1SnyhHtlWlj7L6SpI+/HPD3by/d3SB5uTf9Gn1EsLIu8BwXQHYSOg3zeDqPEE5QTx
zS6DFGojYMhexqsP2awkxyM/8Fb/G7Ma0a91XfAR+dJoD035FNBBE4TvjgmkZjGJc5xxiPPp51lq
jNL4Cnxkcc2ZHwOu6YkzGEJ/enAjP5heWYtvJvRyNiVwoxBOrDKcrpR3XJ9G7Jwh8EvjX7P0mALt
akhAJMzH/z9+6ZBr3dtIgj7TLzc2WgRPR6sE4zoms4E5h1jkOYB/uEjY0WA9AUVz74HCbra/lpKv
xP/7VrRteVquAfgdHwxR57vS8iB6aLTnMrUL94YzQ5ipnh9Kfz4E3A+eqTGZAnFXG30xp/GniQHx
ds+dfkMOkAVDYMPo20PgGODi1ivJd4Q0DDSZg/JUQsZw2W2KRA4abdtH8gvUBIWfdiEVM1HJElU0
Ba5b4yRo7lYT9ciNUyEUjU1cRpdqKDPDJaz3YnDPxA0U6KIsRAw5w9M3+JPIRtU186+JpZyEams8
x8lC5UG5OhnktvZqeQ9ELO9gsJD3YYDMQRuDh57xLHA2pZ5mFTjKpcy+kx8itJgwCmVfjDY+rWup
V+j6HOEfVvOyEbSJd4U7u1facX1Vwyg+pBC/gzgo3sNqn2bZbJjlAh/6ayLpI3EwCqgaWsw0LoWo
gjAWbYGyEmWAaR82mqDh2pCNZslGw86opq0Td8GWbCjBMtSyDY0VdJJ+jteFNUq2VVs3+99tDXal
LqwKC3ztAiByp/Laz7Zvpttozqe3Ng06xPrj9IXhALj3VODfIJUtofU+g4sERSzHyFL30or4pmK9
fE4st3gGH4t89hrvwvDofiW7i4ttCDUkCHKRml2gWcpjZqLgGIqf4WIUrduEygRgjMARHQplnsQ/
yFPc7f0nFExNIFMFpliPKh4C38kXjRWot4bpMH8jHZVVM+Xd8EF/hWaaGfEY/NXQXkGFeQnkzOzv
0lROoIsSiET21dhsmYtkc28r84ls1Dh6Fm+n555YzOQgwYT8BGoAEJGCIWSz2pbd9B51gkChgGom
+QK0mG45sh6IBIENjZq5DkS1b87ZRI/aTlbt+xJPAL5X5aAT7pwnVDchKhVH36wM1MlGKpyn1T5H
QD8Klv4gE02SP/XaOf7O9KLVRG5lxface5BV0KGvQgfBVNLHS49s+HIOpQAFME1Ss/rSMKjsT3bZ
/4kbkTzNXVFCmo/tSjMTH0C1dQZ9gHeNkee6IlLbHxvLeibTaqeeMU44x5PfXEDZM/PACUQzQ1zU
ACHqbdY1PGb9kZvsf9urqQWqSMFwuzMMeVnwlLOL4iVvyj4rBymueIwQNu0zv3gewfdsR2BpmYSU
zx0oLp8F5+We/KrZREKZ/MrOXfxAi+DuImPSsbh/mDBWdgxc8cCJ8cCCUQ9VHUZRBCFGTaOxriN6
DND6vooItVsfYwHwZGw3dzsea7ZLzNKFnKjVnTxcUk4+hCdQzmQ5d2pmzZmhGNKuNVKBu4cJg/nf
bDOeTmTnVu3cywK1tB1+vRP7NgjDONQOTrDW4DevQAO2r6YjFJDnbnQgGzWx8cckYvECfkEBIrQD
fRT0SSVxD7JXnpzIRJ8b2eshSgHDnf/jC37BxXdAQRtw9SKADAYvQtXFzdFTKfvELfMzVNbLZ2Vz
6w2qqIjK9OyTVNI4oJge0ifTczdA9MIlYm9Et28LmzcIGvIbIAPxYW4hk7IYF+JvcqWmSCJkvEeo
vy3zxjx0ZyWbi+2y5FoIKEImqAf8XEaBu0tiIU5lmaaf61mDxiv+atpD+tL24g/yAhIoOmQWJJVp
yOpyBlVdN9x6MeKeZOTRiVvSAbClEoflnK0P24AO3RIcZG901vYd5j8Vbb0XdtRBVbpqy2MdyycZ
DE9gjwb1uVeD1mI9SypVz+aeDoICwq57ywzkZj1BtsJIq9eNO5mQgSRXQO02Mvbc0//I8EKEL8QE
s7pM0EwwhtpcyGVW++98ydZDmy6qQHcO5vXKci68RYiXjaAYdxugABHo4U89Y/zJhRDNBjKl3WEq
U/+JJqipWyGOCDVli/O6otXLwL2JIgxPS+piJ2pofRQHT3h8mht7awJyicZOQ9QMoICxEpBQc0gB
kWt9xLQeLciJk7kboZVI1mUMOcg976b0RLa6qH7OLmvIm4wmFHVDhOUQp9fRvcBLs5NSxR1sdLN5
JlsvsxO35+T8Lkq3dG1Nwzkgm7MjR16miLqa/gcbD3E7wQ11AtsP+xR0wX0se+ul7y3xgWfVYq65
2ZwHZwSThvbKp+r9omLk90AV9kvUVsui2CjTDQQIijw4gEdpayGs/gWFa93GaxwfZIdD9ZplyVsz
m9UXCGu5oYd483HWbu7UbSCfa77ESDJOON2OrH0SfN4PQG1+jcBAHA7ctSBF3g4fpTX9tHOQV6GI
19w1ieucO930BdQdlp6fuO+HeqJ/sD0Mf7k8bPV/2J5ckK1t8JIHNxucOzWm4Tn3tsXpTOCx6vgw
EbM/q67un1YzhJLq86j4G5k6REPvXn18kPAQuagOSrqfVz74hTN+9VNKC4VIYIMOLIs+E0f8O7p4
Gttt37cb6pLjYPHFsdW/qsbou8NstMkLPn33yZmtbYq798uoTdRLwa0eI+hxX00+S19wn4Ik5S9X
YTrIyQgfkQVto2ZKnWCLR5lyT0N6lXoa/LDsWIGkQp/HW1S3qmPnodzWac5N7136rCsP/uDHt7Xh
dZEgUt7hEXFOnT/jwioPZCs9Dw+H5KhK8YnSl5SqpLxm1gBUaiqRAJ2AzCdNjAaQHLzNUVcLU2ca
uA03Fc6qWa0SaIrqrKc3AYQMwpQTfgyYjmZ4rnshN6VubWzvLFH410BXKTh+71+TtOogAjy8dmV5
lJ5X3BFGlXfqTWOe3/9cjXE+FMuMOQeHuQGWeTWRG1AgP7gbATetd6KGPMYWKWfQCYHIQU+sq9I4
GXfQtZh2q43egMinYa/aPt6uW+V6renZ0TFq3B9D4SKFTs4AFnkXiI0cHzZZ/gCn61DJNk6nRlfu
zbqaz7e58dTXAuXuZVAfmej9Y+U0b30CZCg1cRrMOGQTprQn/KijkaWrw2SfRi8pcxOBIQu1AE4p
Xgaozx2h1oCnzswUL2Tz7FyrztSfAytvz0I4P0rtihKU8SYicXSbIHtpkil76WPePbfqCNHVLgbu
EPaCR0CFZ2JbND1iZkCs9c4ESvWkfFqLQahoRLCfcxF7KVL10at976VyU/5cz89O3rUZoAz43wee
5Y9lOES1d1BMyi35qkjyF6VitouqnoU0pAlUzo5Il/r5iYFsGeDrvNyVXWfdmQd64LZrWkgxYGiU
rnVPKjT+0M27xsrZzpUQ1bEaEHsoXTtRRDFDGtPzgWTRY5yhimPChldgd/1T6s81JJpEXtibOo2b
C7BN49Ea1dHIq+YCfhMgfGz9wEJjasiv9cexWpb8bnq1FeZLVaAUIYcUSBchrh8hY3aLNbpcttbP
XpzmIya6rVGAYgYFqZgFLg9d8lEQ5sPTNj/ZDSCG0Mj6gtLQ5EOVik/xHPBzoI9c7ixQHYA6uXlk
6uZy1o0b6lp6PNRWvPWZaEIUJWGGjMhJIsulG7A6GXtogAmURv5jaxz9LdA4MZElk8mWBgBaAhn/
y42GmZMgiZ5OOZ4KETioIHy/ma2kvxal6q/UW5vVBlo9uU9FgYJIQAKlnf8N/AEOJnHjXgbdUM/w
Oq3kWwETKFnqompQOKGLAA/OVWYOOk9tXBoaL8vbBFPUpakWnw34HboqpPrA2MgOUmq6v3pAcQnZ
LDdC4QhVBQa6NJB6jtlN5wy/U7tA3f2KePFFOu8heggAnUZf0ITGzYeQ3M52Vj3n26xK7SNO+MkH
PNxFN2CRn6iWubGgr4nMCbi7oukI3q0MsNPUuwQS/KfV6Lbh7DEo4WqbUxjApcsb3fcDGyXcfdBb
zza38SCcgEIBjOnTV5rgsu+htpQe2sYHzZ3QlD0JgusomdXdMnV7/kEBF72ZWRfjYT4xwD6LgMF5
baa080GPqUupyIjHxnQjLatHwqUqL5Ufv29aJwVP12p88Cn0krnnPvDtwLmgGm0+5y6fzkndzuCo
wXC1QbsDnwiNS1He2wSlIr/zW21C1exU+t8qybtbW8ruZo4THqdorDIE2D0F6mM5IvusG9yZ5Q30
s8DUZxNK1GMgdFSCJhlvkgTyciBlbhHj7mH0ypcm7fd+MEHiITWaDz1OCxCczIYT2YASN87IUpco
cKvCHEKnN9EaEEhiKXSzgw4g/EC4ZhpGAqfvEWqNqhjVExBYAP91fb5pGc+PphUhrDi9ruEOClOg
ck6dvZndHiIgNKw1AGgczePkI5ZTgw4F2eViKO+otRl2TZ2Yu2Hi+IKDMXND3PeHrSo91PkZjjzl
heG+utKPd1GZ5ogwKO/VzWL7Ze7faEAOGYDdoQD0IlR9jRt8ANY/DdfNCrfAb0p3E43Q9XFGODis
fV5NhatAzZtDh/eEZ7E98YdSkwjw4i7jpvLfZBCLc2YXGQAEqHmCgnijaUN+3paE9AFc8NUb3aTI
bslkOqYBNJvMeMBDTB1BRwhRbzHh0kS9Nre/uaxxTgAdBCELwNdq94Z4gaQp7otlYW/tePiKuG0F
GIoYXyzPGV64KxnIH/On1grYEXWBw1aaXrH3G7MAGiEerANY3qNTYETnQk3m1nOCt4AXvQaxf/cd
bn6WNSgSetuwDhD3zF+jVFygJ2ztJPhwdlqU5Z7oZkqa/g5hB1TCWcoCTAW2zGDVRRioH+gz61QY
UfF5mgEx4oknbmZa5C9NzMUmsXFmBqEJqlakcy1rk71rWmh5XCN86K7D1WWdJF8rtqJuUwy8hu5D
HNI1NfDnv808QvJYX2Hp4kjX1omumOtl9nFaeyvhPTm92EGr1DrYsZ89zWUhnqhHDZ50UUoi+jg0
9SwbFFCsnisPSEaNt3IoBpxzgc5q6Uco9A+OZCmVQikcs7roXslCp3fn6EKNPwI4dKIuNJrBN28u
9lR7ROskqpCjSx3jfNqN2efWrN6orLTBcRtidwLaq1MZHUTXWxcqSaWG7HXEgq2PmtCQbFL70gRq
U9nJ8dQb2ceGDcFuwCaF3oQ81p3WTWq/39Vm0L66pYUizwEChNCHNf5IgLC+prKcNoUeogo5OEsD
9KGNm81Ia4BiB9CMUTfUc4DcBlFYVoSrLTVlfi1RhQGmzF+OZCxGL7/WzvSCMw4/0ORqp55j4nJp
KJQyIy7XbVE53+9AwuFeRYaCVxMEibIKFPhu0FB1NPXw2//b9w1r/2DHf/PQbnASQEtTRdZ98YUt
D+vadUnqsXC0UNlMFSPx1OMJRpZHINnGG5neNaBMupFH5RfHxQ5M1Q4Ze7Vbb7X4x0LCOJ4qCDPj
9msYeeFsTAeFP51pXwYoVDtIDAw/b8wGz8JBg6xX01CMX90xVSd3hM5TZA3dca0UpCJDyP3+nKAA
Oc3SBK1A7+eKpfKQjEFU/mcbmvB5kQMK0AdQYdJsO2xlX6ar40jEPH6NGCMw+iDx8DiuvUzgWcHq
mhN00NklmQN2oR6etTy1rxBZBRuXOpLNA5+E2rv4l118epniQ0NgY0uFmICUmyHCH3yz1Fo+VGdW
soIuuAA/SVSl0dNYByHige4ZqkH4N6FqTarbLFJn3uQNIKQ4Nb3Gtl0dWT8howcYP9RQkwZ4w5Sz
vUJl7YnSDpFfWNdlltRQaUwz//Z7l6mg2V2vDzY1H0+onzHx6ymKs/zUo/Z23/myLMIWoJUKGfqb
pYWkSU0681l+gn4ZoI7kErG435oC0E7yyTlE1jaTg+Azbpu/XVerQOwGBTZLqhfJudPe8tY6LRUh
NMSl6LSUj9AQB/TTohkNsOp/nPVa2gnY2w14cTezDnF7+SSfTSTX6pmXT2SipihrPzRbl29pCHBe
8Uy9ocrf+ZI9KxmErcDUxHVyhz6y5fPWXwR9yJlCNrwyftCHv37sNFxc9VfjNWDo4S7yXEH0PYGu
4m2aSuttqgHPjw0+H2nIoVEFjZo5DWloRSoC2GhENBdokDfXMMXzMLRQD/9/jH3ZduM6suWvnHWe
m3UBEgDJXrfqQdRoDZbkUX7hcjqdnMAZHL++N6E8KZ+sut39wsUIBGmblkAgIvbesHTEWGbQivTv
Ka+QP6+ib1IWXo431GVsi24ZSCk3+OeOjz6VjzoABCjYg5mle8+yA2/BkXsrsuhiij4E6NFkEqut
W0Wlz1J0IiW+sXBYH+7iOg8BhWFoJrzZoQ9K8rr5rgcNo8S7XZ/+buf6ujiXmdcTPkMfJ3ia+dgd
gUYsvDCW8mM0LxRT2XcbE9os90sQTnIjQEu1Gz6MlKFTAAuUhd6gxTKgO9c18gRzqwQsZGqkbjXO
C0uqUBp8pS19CDSw62azqT1bmyHpwHkPrJCnCz+0xepcuQybiH+vG2nfLazDxHurG/WRG6xAoA2w
TWvUu8YfH4ZfUuZAHrTgfErBct+pLvEAHzSRMKsgvTLFaH1z5CMgRJicKMnlrptK7M4oS4/USbpp
JtMyc3tFAzcGTzrq8VHO+SFM63ttmfTCI9NZxUky3FsBC+eFRYtLr5y9bQTGZ+ZU69HJ7Le8inoP
SVJj6UKdGvcD32UBeuN1D6geptAo6tcO0qOzcuDAD2qnPQJ8RLCcGFIfMVBwEvOISmfOm0Yd0UXa
HEsTe4QM0LaU1ovaQLVgKp1+OTTJqie+sSvMFtks56Wg8QsEJ+PXWEUtCi9VvMTbJXqNRtSBR7TQ
HHiq0ucQRU30oUevEzf8NkU7l6fDpByaOXUAntajsduv28DYcumwOR2jE/bldAcWRLpDAzCyEEK3
a2tHIKNyPcWA2wJT6nVcx/sghpbYLEHxxoUK15js3ERCAlV2ZnQAaZLBvjOL3tfMDI4iR5OzQ1S2
h26m9VQUyO1rk2fkq6lHb8FkCr6ZoW8lK6wcx3nRV+pckL4DZmEkG2IZ9dntAOr12ZseAzdgfU66
wAdpXFCKg0iRh4rCfAGG0vaR+1azDVo0vWozbAz31KXC01ZU8fYxKkFVMAKZhkJX+9hbkfQaTDrr
n1VnTgU+bL8qt/qMlqDSi0AmsQBmadhC0QnwSAA3kU5Az5cB4TtnWGSur2YhFF33+lCIstwjFdB6
Iega59pH8Avvh+lwM3lG7U1mGRvt1xF68DcT0JwLFHR96Dbjvjridg8dq8ClthxrPLjfBrTppwVI
PCHO1qOPVBWxF2Q8OwRRY84NGo8vaRiiLsn9T1tAyA+7tW9uFCBbl+XN/ZBEbx0rH4fpJahZ2Mh0
lidFBknyIV9o320AzNYbzFLZ7uonZJHIjm7Aq0G3I1foOtanV7sOza1FBFqgRzlRcyBkcgXlJBr5
+yW/X92VgGT7pbzT1zAayMUE8fbyGtQTaHJ4q9GTs0zQmbHWZoAifutfgtos1wYx8qU0m+gtEcEy
7sL8GVQXwx2If7Gvmvw5Hx+DwSgP0TisKh7TY+mj+bC0UVwkRkOPhhT0yMEbsBkynmD3+5dPn2Gn
3EDA6qivJIJhb5gTgDmSYq6qABLHsaJ3E+HKO9ZNSJyBA+7BAu3dkqJdcQfixmBbQBp2ZSVJcUoD
m3gZzdo5AQzQ0w8Gy8NjUqWo8NpQHCvNBuuVwcErb7IgNyPn7iQzNmqFsTRo0wU44YDJ0YJkOkqP
K/ybgAcO07kTMzVvUis4NJJU28r3gyUqKMFz2bCLqE3xXZQjVtSOdekr92eojKoKem0Sy7UplPv0
UiVFPXdKVS/URAInJzAeJSE4RtLagsrKdGhY63+1Rz2uQ02Tpys0IN/rwNslevAax3uoradx+OQa
7qc02uzcjxHd9g02Ro6b1O99rZa9axcvoATJ14HbT7KrjF3G6k2PtxZwlLgXeLCiVj0GlX+ym7F+
H6Ef4CXVuIozrgC8GT8EOC7vZJ/WJ02mGSXmx+AL5OCqiqwY7xwkzyPoSsRu5txpOyzIq2nG7RyU
npukrsL70W4bf+4O67FGB/LVGhRaM4csVfhoYvrA26na58P4bJLEP6s+y3Y59Lg9w7TooXbGD50N
0QeepPiYmshk3RImkbTUvEABFQ8eDf+TELCv1X/1qZq04fQZZvp8OxQP2iiKVm46bj2pnLKnQRrg
mG/N6Ef3onhU/4gb8qOEksUzCrYh5rfB2bcNl3dKjeOqgpLeKWzwtGgSmW9di4a86SIgQNYj5Cje
8Txyr2wDcbL8ELi9zET5tjAgVsucGpAlByj0UfXVUR+cNrK2GRS3c9dv3Jn2AWgUIWtalpu6c37G
gfq9AncaKBJuPh0c+ynkfkd7d/NnRUfANU7BvFCm1VEPdDn5NlYF2sLAH7DhLfqWYxCuPrg1gAuc
pxNRH1HlHFXSp6bi5qxAQy92HmF6H5fJBCYbjTXaNML7tEpQ3SG2/9wq9mGxnPwYvczJjeewoWBn
Bys0MkJ1fRqVRDP4kG4NHtQn7TdF9sUFzFmBQgu4qXWZoR7o3G0lRB/jxLz3p0MSGsOOIsHn8pyJ
mQ4DzSESewLVRB2nfdeDRNE4lFzg+4xrr8GSh/hLu3aVd0DSuSzBnjjpDmXTImEsgEADCwPd5Fl0
Riblp+s2WBFoUtugEvFGqzRAxvsrhrZIkROkCVcNT0Gw7Cef+i3NG/ysMgXSVL/B9SGB9ie6w0R0
p80WtJFHYlozbemrSgh6rIDj+HpVkYLG1UACAVzLkbMCDNxeFTTJNj0KSjNb8PqsDyMqM15eorei
IVJdfV21jm1pnnQAqurpxhwxAwpADKWXDlx6ypQ/L5BD/BkXEJ03WTiRwU0UcF9Oi4ke8GqLigD7
al3A3zueU8Ww37WJ/Ai7yANQANg8ol5DrCPwapJHM4RyEfjgChOJcgXp8cmMUIbz8Dpn3vVLqZUe
0+lLWzrpQmYgYIM4PXoo9BeX6uEiBj1on1le0fs+oFzZd9JgrYl/Nj0MQtIDPu70gAxCs/TFiD3o
5LvGZhF5sp3y6NQUGoeYKADBRAGtyO1jERYDqq8mKJJ/+XhSyFXlBifTGdWqQ1L5hSmQQjZ2+M0C
vs9jIWF7MEhbh6CoQQpp1eG3wjG2Jah0vVAp984oCbYTpI7ufdPAd2zcxK2MFphwWOJBDQXqR6IH
CxZ23Oc0R+7UL07VZGgP5LMqMGYnQOqWpPCgKEDO1o/RZMNnbIE8IAlF9wjm7Gjp4svl+WxIuwO1
M7AD51azVEaXbmpj6LA3YI9jRNCcXpgUWYm2A34jer1mUyIOxpCAA157ZcJEBjScUX/4dxt/yNnn
aJQRsc12YkqQjnUBOFamerYzwY6Wur51V0yWjW1vMdcxOjp2sCy0x3eOry7SM2ZR3g1mm22UBE7M
NrANLat8QcwebFGTWTZA+egzfSCyx/oqV61nJWV+oL4Fru+xAgBXOMMaGaVsTt3AeoLC5FdThaAV
uY2GgH8v4mZ4b9qqnXW2ZR1pFLNjmvTBfQ/mgZvLmvxlyR+Q6OrXSjpiT4UVPpXpsiSO+RR1SfSU
p8t6MiCfOp779qmus60wEufIR2U+jUZ+tcxWmE8Zl1+sX2NGYiWPA1AQObqnKst4LobCvhcd8i8k
CV7aNmzuHNoi0TsNdnmcg+wlYkugir+ZjSPmaLM0TsB0fxA7GN44M6YsVBfstV+UyUfSul/9owvU
X9e7HSYyFM+mh5YFmXFGs/ncDIn5NAS2ry2AN7FzmcZ+ReqxyTKxfn0iSIHtxsFZtb1NPeVgARSg
D+2VrKtKqdexyYZtATZgDPXDK1MJBe0Br9FXDxMFjyRpX0cz6rdJloxeIJPh1TSwZXFoEKys2sAG
D6obwFehQ2ir7RGfj20BEWooUUzjX2xlho8Sbz8o91QXK0ry/e1A0O/xxQQg4qKCEJPo3/3YUUV4
WUCrUL+wkIBrgSYeLeTn/nqJ3Xy3t9jYg9jYznqPgQ/kUrmT5oRZvXfgb1w0UVPdQaLeeAh5/qiX
XGHZ5R4RQh5AYF2hwTsQMz1ghsY3KMqSs8Bz3RIfiH1/WsNBL30R+9ZRjegpVEhV7ruG/zxQQO73
cYUdLeAgw1JWhQF9Pn3UQfk2HwJyvUBfWllYAhl1e51S9bTbmmO82+rT2wLpy7z75bRMXITKIf25
jLrFc/DB2IRBoyVwLmnUtfs8RqErDVkMYBIJ1uVkun0dAO2CnIUeFZHToNwavunBmMbZng0EiyMv
G2NoidlQv5pKBPrQao7LsULWNxux++xQuZ3pEV9B6olFcbjQZt4qGz2GBhBVjPRex9p4HZitfMid
LDywjBwAo5MPLqqCD36i7FmE1+VG+/gYqt0YJG8oBsx5HTrnzkX7YtZCsMAoXetFpH61tPFXrLQJ
KD4Aq8GAfg0Wv4KzOIKKiVPuIuKuBc3de+IKYmNaacsF+hghcDw5bwcgWp8Cw2TzKAY7v2VY9j6y
lY2GhMi5nslsJCC+Sex5V3LoKehhHSi7+DUFx7EXp6Pc1SDa2zaByZZA1tdnDhpQT3Iev3NhbWyW
sx9+2i4rs8y/DZOUbFb2BBBoqwXrsm440YfEInTT8vZ4Yy+9daM0cc7XndH+EEGexcmsJ1DLbmun
Egc0g8SAaSLdBshye/LHqYlnLEp+N4rx1FAsifLAletyHMEPMKFZfExkCZXsXgNZDNetV8MAUtYb
1IXmkD3Db38fTmAYHZFZqe9d6Rx+XX+9GzPr1W+jdiwA4EORzLu18RoURbE8taqlbuG9Doy83Qd9
sbi19uqzEhQz11htGmGj1ui9aD3ogwE+g9XiLOoi8iCQxj92tN04TbztWF48N/ZYr/1AhqvO8dmr
49pe2Qv+LgLVzLHuCHYjKGRPgV1VM1AQBUuBDN28nrJTOiOlD04ab8IybDe31JWaSAX0oPbdzClW
IqWxubl0mL5lV9EfVYrtH0rZE66jiCA9By0Xe+bbgDhwAMH4LHSDclXzhGD9M9luUlX3kHJlK+hw
qqvpTOF6IDfSbK2gYTTTPltfEg3UxMZOBF9v4SQk3WA6+6YD9Q/Ud1C1MDdIu77cbqr9mcWyOz4G
D9d7al87xOCy6O6RFEnfwgLJCzQNfW8Y1hEt9/kDV02/wjpAbvp2yE+o/7gzWkbVd6LuaMPLD2Tq
GsDuMn5vga/0zgCDDrBkpH2y0+otmG6Gjd2uS8fy1b83lpq7RLOWjI5TrhVy5DfWky/U2zoE82+G
zhuk52YhuqpnnQWSyquth9DKV3rD6PJ1KYcHhb/hbKvQ3+c91su2MZILGJWkZ2R2uufO0D+EYBjV
/sFEe0hYp2wNBjB6wRIgpxmWoJW4r2okzfX83kxvguusr20Q07xFIb5pt1fE9W2QJy7dttS5Xnb1
iVwsC078XVFNawLDaD3NGadZ3Whug1dpzgfBSmSTXOWFRo7npqnlxrHid+g5edKEcjrez2S0M0Kg
Nqf+otvhJgegfb+ZN19fxSH6ReWT469AguilXNXkKIpcHrCUhB6cDYIW/J+w+Pt11g2BJ4DR2/3m
L6WZH3IJdoRpUMfLwg/oTJ9yG+RMLm+vAxXrjUXKBPXQy54cIp/vWkuamZeUykTvXGmuel6658qm
2MVIMr+OFqCVm+c8qzFHYVSCN/c82IAuwrh6ip4tcqcKF8a7pnbppmKEPlzNHmS5V3K534Z1jG3x
GvAHN1+0BuS48f7fhhOpLBhG7INhOOgSp2CHMmz0GGpfOvHT6rMokA1kkFx8IqcrdLAe0GaWG54N
cpldUlpol9EDjRFn89iJLEBIcGfWyPtBCWdXlClBV1HxwdKOnoOGkXNCwDLqxLa90mYQVuIUAmM0
jemDhe7sJRRk5ByNOvRMXHB5tyF4dkM2VjsVgiMVhdJ0Kn1rjz74PsMGPrSHpwAlNgoeTAJeKz8u
2q3hY52nz6DtOC0GTYhIumAk9rTTmWKuXGo3W1DzGzULtJ3pso0J3R/g4/J1B8nqDXTS0MqCfmCo
6qCoczto36+wMEZ/A+tpuQAT3+iRBkUOrZV201DTZ9pXQZCKxOgy0C6tvKY12LTpKFusx9Z5uPlJ
odBPjhYcg6QBuDLH4dBBpvK5R8sCJZ3/6IBi59wjXzhM7tQE4hNrJHCMTWYBWPfK6Z12YRRojYp8
o9tUE74YmjM7IETZw2DWzpJJi8zLvuIPXdYZ9yK0V9oC6os//D0+tKHwq+P1YFAJH6sU9xqvL5ri
k+n+2rrF22MSLdM2h9TNlJHP3KboZ2gY/EAsWWlfyghoPKZRxoAxmDUmmqlAHkRnLTFh66HbQXQA
Uv1cBub8TmUZQwEoHn6m8/Q69Yt9zQoAzwzS0ilUj1+XrCNafhIU5sGHqsArg6aafCMYyOEDHrch
dlR/t1UXFhvM0tVMUYHxW7zfRlhgW4ZYW1N2oKZBtA8YiIAmq5f4P82mZI10gZHT6YRS+PZRxsD4
jylIObVPB7sq7eek79VC+3qH7nO06R2Vwustd57wgLJTjy4LLPaM54aU6FXt8UHUJhlA8y3F4ANb
itFQ9gK0bl14N6QMDbSDKn4yzFcgQ8Syf3fjm0/19NcG6I9zQSL3W3exXuNNgzwtya71TblC5yoy
830MMvauBi37dKYPPtqir74+I/0q6sL9bfB/jP1PIY6b98uwSVI0yLhYuzcFwC4RqddFRJHlAgHk
riNZtUyKIjw3DL1aqZtVr2EF2ZJemZ9sQgOVKRSR0YG8GWuHrlhYm3du54BEhgyXsnWgwg0mZzAn
WvVjVJVPJEiib7GCxpiVueUx99tyJ2OjmusBHyuHnKTDxYLQw7K2RA50S6xuVzqMEkgsImtW1aS8
M/gk30yC9C0r1L2ygzqAcMgTkLJQz8my77VJ1Evtinge+nl9rJiiq743yB32A2CSC427IHVRUIwz
EzzCIdnGHdCQrIYAeBCpblMEkJoqJrRalBAcuFXiLQUsm/bpg6wfVYZ5BHgflOEadQKpdLCooqEC
G1aEBXgGcpoFkrx/2bfxkQt0hImk35MO3TI2xaxSml0PNUyRrRhKWq+xWZyHvPdPBTiS8YF2Ltp9
i1Kgfnw1WXU2RumfRDQcwrgkHxW48u6FRdwj9x58vwqeQZRU7k0Xe129+6fIDcxRnOEb0lndXJJu
3KqOfIbAfz4wf0DKpXb7VWwQ9SQMF3jdJP34DwGpYJNQKkEOHXm+3SAdoG87pDKy1gfrwWTqAasb
yE6m7otBYoji+f2wIFjBA61M+EPapvYe/PLnerTZw2hn/EGU7dEi+DwWmimKQKhrDVHcEMo3TlLP
wCUXon8MB0bjcGdWvgNC3J7NfxvQpg7RwS1v0CqhbfB75HeBhYbRUoAtGaCa3k7Cpdtl2aNCHX0b
mMjjJYmdPpYiZQ8x9fSY9qSxCZZvN5Y77TNIOCzMtApR4kP87fLr3QZhPYyQu7Ca9JHGTfsQxQus
G5NdG9ZLUIsNm3Ta0OPDluy0X5toScCUm/ZACAN/087KKavX12Y7xzzZeJDnYTtqoO/8OmJPKcGr
XTvWCU1i5Vr79HWDThPaU8ZQ29LNozuOrm59G+0K+4kID7IN82LM0AxWGj4o/Ap0qJt+jopAKE+D
Qvdmg23idysDfV3bfdikUV42oJElYGhaGiOfLoOQVk+jlbwb6JH6XtT1FunP9lX0ZboAZVa1Q71R
gWogPvoCG86RUTSjlom6gOtNgoPlwokbr4cClTNtRnW4jJHVe25rxdCYCvxaPIWBHfO1i2yJ5sOB
7x2uAk/HA2ZqTnpr48EAnOyETv/v2l8VUBuNzYwsKY2x2c96tMnUY7uB1sXPMz75QI/YbsAK+P8a
5VOcvgvhbC9LEyQtUz6rzqCJEcc9mPN+ZcGAkg9B03azu28KGMyd9jQxGn0yUQS7VOXWzC2kOua2
YlvsasQ8TkTz7WLbfv1NkdSZY6djYimaoytXAkyuh1ntojm1Mp5AcumspKnQpj0qJCpjZ5sN6n5A
jvyoDzxM2dFJyjm1VYF8/V9+fMssLFe7cH3zIYVcgve1ZV5bmftCDhcN65MyeIlzwU8maor3rkHB
ojvB+tyuKQAib827tB35izQv2s3S2l5LU3QLbU5Xp7YUJ+zCqvsSyP0vV9v4/e/csqt2iTleeEHr
J2m3S3Rrl5e+iCGZkLTm0pBucekytQU5QgCaaoZ+9yoA/8Tkj2uqPNtC5VpfDmgzUrW4vIyd5svl
6KPfgngheBxpjVUxEge5YYOzhCSrZLCCi1O5WyY5eahTszhkUQlE8uRvGyuf15bf3xl2x17rb9qb
2kN65yIBMNdm5NuAALildRjxuQaTCjjFdEYTiprOPi4GUPLiUXtYszj7dBhXt1ymjqhssuLjAMQD
ZbMydwrwRJpHAaagLXp7XuySTWCIuC22Dqte6oxVp4zX1Um7fLjKyTXahT8D4gdtTA3ACXY35FuX
h0Ax6FM5+pi0aX354tOBX+zrqfbyNKkczxnsfMvrcZYzACrcUZgfYTMn3RB9xFbpeBEq7ocA9Eg7
PwUggNQpv9QUhPpNZX7kvj3MXBT9TiJVCo1CdbgC+Mp4VMKDzFeFZmEen9AtF2AHiHYiKRV/T0Gi
OEQBf00I8jkxCnlo0AhXjUvTJ5NEZzDiFd9cB4z3fugOxywvxTYRoKHUA/i0hGi8fbd7WQFtNuGH
sEY9xQpPQQfIxLzYzHYe8ItUmwhfymVct8aros31DqlfC89v02EPBWgQyPplBUxsdbAx867Qhg/g
PIfE2WooUFQUaSGhKzPZPEC58GoPqKKurMm+rgKhb4aG9B7IvKZ0gN/yx/G+I6m8B3aKYgWJMsJt
AK0S8j72GzqrZPtzgCXFeC+ngd+u0AOBb2OgqCgI6FB50LdyIkXnFTgnNtKkT4NhiAtFD/0crDdI
SKFo88LQZWNFjX1puqJaxV0eraLUsS/tgJwgpNueKxAk31XKJXPtZ2X/Wig/ONdlJg8AH4hZVQzA
pRlGtyYWM9YAvA1e55T00bBdc8/85KItX/H+gaAdahrSh8Jyd3j85N5QFn3MQLo/y2MXqmB4SW4a
0xmm2bHf09Z2t8JBi/tkXfkmARmAIBVwDVfz73GMG90eEqcv9TCqQ99FbB1NOBUCMM8rxUd4llZt
tzMnE2UwX7mgmYBWK8D9PjqsJzdaLOoFUlXlWpt955xCYVdLqLS1q1QjaXRPPxhXPWzdu22b0i5f
RTnghwKco+g+w1bDL7YZQT8QQXru3AF7Bfp/O99ja0432EqzdVP69QFzcLFA96Z85AJ6sMIa/bc6
Nva2i9bkWTWsZFHURzkgBQoIIICRrV8dU9cpdl2R1PPRGqJvvrCxvonGi+HQn2vvoI6t4/QUhgB4
qTyk6A7Bc7kdgrgcdgVH/13e4/n2PQD1QuLTO50Ky8FHr5MVis6ZmlGzMU7K7NnGd4EgddFY8GIK
dKE7lfUtBstvim4asKazxwbs/AsTGgu7ygjSXWOO7iIOU/vRlXk26yfy2B89aJQ/3SrMZ6YhIIwe
ogGrL4xnGfjGM7B/7V0u8SHSJpRrwGXYxdZSm4nVgPs9asol8ibSM4nsFobrRJfYcN7TMvaPceuO
RzvOvlsmiy+xUuXCRo5tjbcGTFSJ7DaNX0x8kKFrPzJPX+12hTMDS1i3b+yseeztn/GqstSqLxKy
1JdTIu9LvHQesq4yQZqCopk4D0g4nsO2ZecWwjJGW4udtsogB0xmBEm0No0GEb3DHLyw2nCjr+o7
G3zmzMG08Nc9sF5354YCxflQ2+x68x5qDVVaLs0wBFUcG1/jsRveSJRxT4i83YFBkJzlX/5h8ju/
/FO87/jDW49ud69Xw8/4Bt9kCW2kOyzWq3nfKuiSMQec21ZnPMd4i3ghZ+E2m/4nUOc7o+w/Hpuq
HJ4LrLgmbw6SpPvBd67/t35oDzTDd5iDPealcUgCAJqJHgBCh+csBgerab2YtPJ3cRMBkDSZUeGj
9wucOVD+hlm5gAP8Dxc1lj/xOePW+iLeiBxvkeI/XYSSh3jwqb3OnMFYtTwE/1WcGvdtGVhehxfg
W2Gby6iPm08wnz4VTZ++NHEE0oUkkfs0j8ZtLFm8rBMzenL7MppZKPR/JpacNYVhLHgWokRi2Bzs
1Thw1YodmrsASgPExBtMKXZuUJXlXA+TyTaIjVZ+NNxFzBRLF/mt81h1wJOiwfMbG/oFQdsJGG2T
Q4VOxEtlQJqqSbv+WPBMri2L9+ixr+mhyztz5vrxyZFZdZ/aVrABoz1d58ik3oMZO5yHhTBfEwop
KTLUPzqKAq+d5h9DjAt902weUOLCDIEk8ow24CIa6sAJPVv23oi5CSJUk5nY4MArG4hbdO2Jm1V+
Au8f4c0pSmR7siDCesz8AFuvyZr8MYGcjlUqLNLEmhGnegRSr3qsmVqDPKY8Xl0j+rsNtHRt9GDo
QJ8PTVb2XI8yO8NGkgQ/9KAA7uXxux6AWGuFG6RbX/kbsIiq55Bm3bo2YnvidoHIUVcDDaHG9wy6
tmAIof4dNhbszLAj1n53TKFu0AcS/Yos2aDJAsw9qn+85psIYWSbkvGnWaj2al6zVaGDSt0UzB2w
2/RdN7e4799JMtBdbCp3kZi98aAEViKspMDpp+ZcWCBMLFx80VhVvbkOlCNomH9Cfjqf1Q52ziGz
QHFB6YvRGtZ5grrstD9viuFtaMSLmzG+tOsunQ/SxeYnFm8NtBsgV+Yn2PO37rKDiskWy98KxO/4
ElnEGR5cFbAZM4h57mMCuffMBYO3qdotBdcXQCXTqZrolocU8HIljWbW5v5F16xuJawvPdp6JCFE
zQFYbTxt3qJ/q5BpM52CLTP+GvylwmbWJXgn49rTaDcNaCtasCpPFXQkxY3amPfAPV7xb3o4yLsG
muwT9C2bYpwppqMpBIdFn3jIyljjLAyFu9eHUkEb2EjsfoG9tb+PSYVhfdpQu96AMPv4xXc9Vaw7
IyufbH6/GRa0DDCHLPD0vWUxdPs2XhgTf78Foh0oq5afmrRfH0YFJffKCQFksNwrwb/2l060yKM4
O9xCuxBSPkUWi42+mb4gtZDNtSUvltpn1gxJ1BRU8sD3C2Afp0eAL5WPdRB2mrZVuj9Bg3qESWOM
5rfxLxeBiZl7uVMzYAMbC+vr2t8WJEyPzGV8BmhJ+03QYm+B9eLZECi8DKDJWrOqsZ54kRx1gAKs
c+Zg4j76WQriGsc35nX7I6C1uTCtxFn2lYkyX0wg8CzGO4ImtTtt8pA5HnXjH0U5JLMiiq2nnmTJ
Xps+vjKPtD8h7QOoLKS15jTKwssY+PUMjFDiYFsdGBgjevCBGbt0VSGWyiTpSptJ26FKgpUP8SFP
en240EIJkry+Pmr9WFkGsBSyY/4mGmM+8WU4zBvdSYRI2/jdOQVXXz9Q4JazQEK2wrc9kVD09E8+
faB2Ke+DOBmWYe/6s9uAvgJL2+QOO9Cz9vsq47OmyoZlix3PQXB+B+AIvesnS7v02ZhCqSjN59qI
0l4dIiROD9rs0tjYFKgHaf814tcgnoy5hI4iqNx/+fSZDsZcl8zdDMTyN58+kzXkXA38InNIA2Qz
AXLWle6kJD6ojWdIy6EN085mrnCjvW6+vA4AsWpuUH48TaBKPtcjuE2y4CxGS60LzpM///ivf/33
f330/zv4zI85Sut5Vv/rv2F/5MVQgY1E/Wb+6xGk9Xmqr/kV8/cr/rX6zA/v6Wf9fw3aRx9VXuc/
1O9R02/z68746T9/u/m7ev+bschUpIZT81kN58+6kUr/Fvg7psj/38E/PvVdHofi859/fuRNBk2N
82cQ5dmfP4c23//5p0mEflDX5zTd/+fg9Gf+88+Hdwiy/3GMPqvq84/37Psf+6hsPrFq/rd7fL7X
6p9/Glz8gzgM7F6Wabk2E8T984/u868hRoQjCFiOOTYkf/6R5ZUK//kns/9BsVQRrrDRV0ccjmvq
vNFD4h82J9gVC4cIgRjrz7+exd/+p7f/8R9Zkx5z/NY1/jiBH4Kq8fS/n/5Ybpkm+DwJaFxQWaSg
BjUx/vF+jrIA4fR/MaOxwihrsbvPs2Jh5t3B7qIX/NxlWafACykAMKyRzCpUZMd8wkeFDdImEQg7
20jM7Iq02P6VewIZmSUTaPOjw+NouAHKcyAk4x2CUMlZMCDtkYyBBFJkHpD5APlXLt9SSQiKVu2+
B2SlR+IgQF1l3qJuOsPK8HsTm5vOZc9OmIMhED0D2I82c9+KZgwMqG44PrsUTOo5Gx7+D3PntVy3
smzZL8INAAWggFeY5chFb0S9IESKgvceX38H9jnRLVE6YtzufuiHrR0KUYLPqsycOaa2+GlkZn6X
kuoZc/Ta1/XeiVUolOv3XO1ohxs2GGYhXzn6e5E5ShCt+VWY0kzt2DCHpq74epYQmxyYqIZ2y625
QpHxNWMqONS/t7Gk/SGrc8pIhA8OgRYze4ppsd9mAbyhXCtfmYTKXF4WuuuyrocUV7x2RlEK1ydC
cdIzBFazJfiOheCOpuoZDB8mMGbzJa+Lr6wkSt4y4BGe+mHjcqThaRnlTouVOSj67DW28u+hjG6B
EL0XzJwGUxYpcC096BChxQ+tw/xDCjRM7zaG7vlYMgWTRsxHXM+1uFmZJAtGGM7TYl1NcvbiSPlB
OPoeh/ZDAxV3bw3yZPe5vyKYYWWnxTRNLERTGfBJ6l5uGIo/bpMnEJdchSqUR05Op14OPtAULD+k
H87Yo1fZa1tEhaf3kswemxSUPsiurehVGuatPVL6LTYTPSAaSxG/Tqs80tSsPYbbGaMFh5loBUOR
yY8utK66FXCgrgei70OvKPMbxVmf1wkrMd3ktZCMYcG5pWtwO3apvzZMGqlNh1KKqw8xvGTeZLpi
iIMbUhfv9dzzwqAQP1aj6fe2wm65hCG5suy10RmcZBlMqgNfLstiXO5Wj7wVSXAOs1JUCZXjOA6M
eMESHkhPsIpbXGv6YI6dOWi75mtcISzr2mIbQsU2cX03N8Ake3E30RTBjrV7FH35vc8TpkVsZSN1
jEcjFf2unIXuZf6iW2SD4XLuu6zyZdcaPlJndlIrSIxyxiukSO+11dqT9/LzTGSwI2xvTMEf6a0D
lm3U/KLBjpvkwAs3UEnZiC64jCAGeu2S31lOcdtZBoCLi9JgEx1lr7qeB9FsMHDTXlUzYFInB9GZ
1/fovXcJ43NOHN3AcLXd3kBgPSmIplblBENmI5GVN/27SJ2jxntgaOXXtR4nvzQt+J7hpv88YJzo
5ml7I1UmeZtsepoXuSM7+PpTJP53dPs5mhGof41lNoJC1dDZMOmahbj+11hm4Y0ARFdGextOiisr
c7+k1oF0VfCy5v9aH39ZHn8+mKb96WjCtkySRZX4+eFo46BpihKH0V7a1UZDvzEhdghuq8FA4pC8
kbWdOzW7TmVFxtZ9+fu1altg/iVwbxfrSNUybc3UueJfL5Y+h6gqPA9gq2SvZSttL+ov4VR4MIkX
QsI/z6IARh3ml3ZZXCqr3P39FOQfzkBTKV5t6wZKb/XXMzCEaRR4NzHpO45nQy8uo9g6Nk3hLUYe
VGH2yQ23t3/vwxVLXWf103RVmlzzr8crYYG0I/FvL1YWlVgW+za77msiSTv1Ka5fIE3jlRHDhgEE
c3qSnXZbisFv9Pg02F8Xtt5mjxHf09Aknm2bX4sBs/Xxya5ssrLsIOoGvZCxNzJGyJu8x/yoBklM
qCsHcVsujOqukzw2RvraaQlb7K8V2F1ThlCu1GTyTMcO2Lt8nXPFdpk4vlyaCrfCZWUqo3gcnJxx
+bglTZq+Ybr3UETAk5hYh0fPIwwAIpleknReoYc3aCNl08LSt0tiiOj29aDdMqvit21+NrQZn9sW
NUSEbvafcbHGfohs/Slb7AcijdObzNUnFZRS+wo74YXxLHnswnWnsITlQ+tVhHZ4Jbn3zxvx/3rP
+B+3gz/vBv/jzvL/xz0jryJ76/+wZXTfMdh5/2V/yM//e3toy/+CAk8YcYCuOwD+2KD9e3toO//F
lKO0nC2kWbb83/tDzeYv8dcc3QYD5DAf9b/2h5r5X7Yt8RC3NVU64H+s/8n+8MPukIjlODaH0QU6
XUeV9q+f3KAnyCH47vYgp47hNAVWPZyiZv0kkrCd/fnL/tdhNMIZWZ9JPONyft6ELqCxEeYs3X5Q
lIsBTIptxLtSK06NPBghWvitemAcf3oIN/8KHD8HcP2PRzVVjmjagtv54agZl6aF+trtpemwrFJT
iLvhi9PNqIkgPjvJybL6yI0wBhtskDDA320TnGp8wxNQ3aJZPCcdHmm/XOuF/i0ZcyZKkq/DoFwz
QHSHclDTsmfKQQ+VaI5KmHpSdoixlKe/X8gW936Ki//cPdYC9uSkF1K3tuv8aQuvDnZtQUTr9jkx
obTCox0rL38/hPjTMWzK4iDueRk0uf35T8fQJgq/MwMMiLrT922/Z4KbcHt93vXxfiz60BU5zm+W
zS8oAvyQiKllhKfYSS6NofQ2RcE6WA/ovu+a5b5Bqw8AvEqNixXAiKFMyEouKLwF7UxzO71jjn27
03rbJW6Pb3ZLpdlCT+32IJs/ubjtQf92AzVHY2mxyMfMbaH76eJiw6zWzGq6vZXLq76arkN6vUO7
E1b6UOfi1q7S7xnSUMFjrPI8KFIqUL3EDBeKK0q4wrZ2rXSCRKkPOqN3dmZhh1JcGozmrXV9ZDxY
syyKDjkG5WbzkrDTsjOsDhfzKpmna0ZCXtSpvPr7Zf2z3fntssg5iROqYKOwbWB+uiwFNKPMGdfY
66UO5JIMxOzAd2XWSn1fG64Uk4TP1NGRoXaTuTjrBXM2mM2HMXmPylATU+fepI/B309sCxo/n5fJ
bknVt6/OEpYmjI/v65I6VQatfp+UQaHaF8PSHfT6oaOFDclil6ma+/cDio9h7J8j0mmiCm4Lm3T8
1zth9VqxpGXc7U1SmUJ/WFGeSzO7b4v0borXnbaoL5F2O5DjxFbrremtyJ0LscKxqvJHK0nuw7Y/
VN3iV1FxhxPNdZ/kN2auebLCiSxM75zCPDrVZbawx2iGE7DcnRM5F5qyPOF/kLoGqSkCqC9h0rx9
cnEftkVk76rG4KAjVJ3/DPHh7Z0Af7TUDto9VfaHlnSsalXLO5pDJnzpmC0Y33Bn8iBHlXxt1XRP
OjDz4v1WU/UZMls8saan0sjPc9kfRgHkOrO+hKKr3LLKfK20a2+NQFyo45cBek9Aumy5qp2d1JT0
Ne8Yofz7NWn2tnn++I5oRFGWORUVm7H9+U/vrllAfM8zpYVboyBxLOzaLfX16yKMZyjU8jgN4WWC
tM4vyFeDCQhUbk+AHC1bAaxQMc9wr8wXuJiIm9gYI1dLnUAndfPiFVCDusb+mBlfwzVJLtM8hfKa
trm/LFEKJ5hWocqIbUnJze3bWsKlbL8zMkcWSACAaZi6VjncoUF+scYud0sEcEHblsz0a5fAQPmA
nIfYMamjikm6fRxdzbJH8dLmYLaS/arZX2FZvedhdQhnRvhbs9nFwn6sTQd3teSuKrf5lBIFSdF9
S1cBsHvrXFnQJBfmfbn11pMZN+TcGSOgBRS1HZWvH+zrqFFAMgnT1BsL62umWJ0/lpTq8YPZr+n4
LSvi3hP93SSLDr3ZOLuNsDO6Moq5o7n5VVX2WZGdS0v3zaojxx/mG3vqYMcl8s0cbV9FL+HqVYik
3Ga4bQ00vgYXH3cfhTYtgK6DPSCT7+kAGy8BYIHhdp7EQJ8YWGm0pzlVviIvOHdWdSodw3DbLYjm
c/04xQE6pe/z7Fp1eG+1YtcxSAzP5HEwB7wRZHGd3QAlroOk5kipbOlf1LXqqhkyJuF1fQrBR7kn
+1rpZc28DNl0buZUdwEZCU9nRKwYmO4xxhH/rU2E1sW3YV4+WYoNpbKwPWsmm+2vgZ/OPiiikupG
g4hZ7feY2F30IWTdSVbHuW4aLxOWvRvrx1J5dtKWgXFeMKsdzopelh7Yg8MyzqtbqNlrFM2d30D7
SbkDgwnnCq1TVX2bR+cNc6xzpfZHeAeBpme7WQczbK2AQGQgkmdhzXdrhfeLllQolni9lhY3zklv
7lAbnv/+0TkfEtp/BRKDTZghNdLnj3G5KgY7H4uuJTCEcVBN5Xs2WSeYtxuAgU8kN26i+q6eAfI0
aIjlktyVeZy7NngCtjbgC+LoUIF48AeG2tul+qJJcPRrDBhDcdySAcciZ0UpMTuYS9OnO32/zsNN
qGywVMN+6aBuM5qZXkbsOd2qhPst8hc6xDuziDSqUmPlI10sPTWhD8WQ8TQIx+2M+Jse033sOtYx
daSnOm+kW1EdZJK+lFR4LKV5g5sJYbaazjLK3uGWw26rba9X9Jd24p4u+XqPdOOQZMkPZzWvl2k+
ZDUDfXeDZR3qEnUVkLH5wLkeGMe7yqzxTO/4xUTDjKPtjtJZ5M0tIwwoExroewC8kvQuS/jwkuhu
MPUZ04fhMWXuSaNGkOv7iX3B2q22V1vczqIdHv/+QLUPCfq/Hqg0BbVkFgldfEjQEcHPJrMo7b4x
6udiWu4yDBQb+wLnaIq2eHZTnl0PymCfOu617pynDMwsig5EaibmW1Q4G/DxzZC/f3Jmf1qQLV0Y
GouxkCzJv4Z3VVStVvdonZi+xYGjVg9Vas/eMMFfZiJsr6wLvk8rpV6Zu3TE6blW2VfF+dJQewXV
xPOKx+u/n9Qf7pahq6pw6P1q4rdzYv7Z7HP8rvdrKW9MKGNunRv3EcmPsRo3SVh///vxtD8s3Bak
MFNSz7A1Z8v8fl7jNKdRit5ZW1j4FeB0qtpgLU6Uqm8H5Ky5yB7polMiRvyM5PfvB//DxXJsqapS
o3DDxuHXYytVl+ZzMrFpUJZDb42PDNMc0OpfGhhquroxl58t6X945Jau88Slamo6275fj2hOiu00
WcMjl/V7hyBX7eKbNp2CbO2twDEHL53lFYtr7tY0Atd83+GCyOL33mv8hSL7ZN/0xzsgjC2PllCs
P26bLPCpsnV4BWGEqiVyZXaG5TZ/4Fyl8fJJgvuxWrd9ipaOhkglyTd48T9cvTPkVh8Cz93XpvqS
0WBA5HcJRIm6s/J9NYs7Buyep6l4tqmHQ1k/1FFoe39/5mJ7qB82VRb1M1JEiobgTj6+cFrTrjMY
5H3WTiWL/qajH8bvGW3mqtY8YfWDl+X6sbGQ3EONHrr0CQ3Xt1KBxGvrcLbGNF1ddSaTXdRjTe/F
b0btPrPzZ0OjD2A66ckYJ4xkKzpGy9laIU2sKKpFssg90o9dn9DYaHIFPbZCCLZ57H+/yN+yHu60
Y1NLsQV3WVBP+PU9wykpibO2xn4jKV4xuzllRopMv31kZch8Enqgo8mVaixfa+Zz3dmy7mqmQOOW
vZe4woVq8bqiUD45rX9i7a/3XiO5JIN2LMuibPshGcvxydYxocWzu9icdjtxNcz4lIeNesN8gOZF
mvHaTFHpaSYFTb1rUbdVaA0J4OCCwx9rJs5mUT2NEzvO5SHmx9e5u08NbUeHEeTj0ALXzey93k0v
q2rkp3HsXzSL2vf81Czo9XBGcPxPbvbvH7Wmbnfa4q0CdG18iOMk9VEjB6Pkjer3BXNZXlJR88R+
En5Wku6yKX22ckY9R+65ltfsvMY63rLP5z4XT4lRrCiswk9u9h8iq6YZNoUr7rZDZ/NDhlkNVtM7
9lTuB7pEuY7LVbJ1ieCdwkTx4XQfo4qN/MJk2fhp7rIV3n950kJVbTq0rCSGg/zyQ82M+lFsmmOC
ZcopH2qC+rIEmnqaVLKQWHeJdseuMS8LE+QWzHTO85OF7Lf8+sMJfLj6pku0uFDzivL4cKLrtLVs
3W4e3boI8T03j5kRfhLdf3sPfj3kx52GPep5LJus2lfOiDgYjUs5X+hV91kY3U79t3urQfUxtyeL
0eCvH3ekFtYgUu5tHzZH2xjxOoKhB8/sZG49UgPcVTg/25P5kPbLU5Gk3/rROBi29NNm7yjQ3vIK
YE3iwXUZjeLlk8/hj3det2kGIarWbf1D1qqv9mDZWlrtVXi5tmJddu2wpZD7Li68HHCsmijB6Dg3
69YOTA+EAr9FBbJgowK3fmd0lwVD1U73+smJ/fH5bBIEKTUhnX8KJD+l0zWD52RDUYVbu3Lauhk1
lBC6KH48N0dD4K3QnsAXelqXPDR9c3S69KXqbmcre2yH5pO9h7Y9pd+e4k9n8+E2pYqSxDFrxB70
5M508qC15nM/LuivT9Vi+cISj1ZBV7GjxYgNa5zglZbU++bi77flj2+ToUnKUCyH1E8+vE2lnNcp
c0qKDK8x4zxDJw69FlTRVc5cjQ3pTJKQ/P2Y27X9du0/HXNbo396Er1WFnIaZblvHIADNhyycfAn
GHMQff4vD/XhYwkZl3BEZJf7Ti1diPheBIVKG+/0Txfdrd/wh6syNYfVTTMs60PME8ZQNxZJ6n6d
Wb1mpt7TdmZggZJ6800k2rVRreeQNaiANB5fKkXzxlQPjgSxO4QAn/PiRR2j77M0d2J9QZLqyTRC
xb1cdH2zfnJf9N+2flu0ov5IF9HWHWl/WIuLVuKYQRKxJ9E7zDrThwgQlKzb1R2iU4IItBlvtNSL
WNnLUR7rOAyW3HS1AqVVX/7z2eYxIvdyfI4GT/BNLSaVnpWvPp9iMGpKulPwphZDc18Pwyer7h+j
zE+n/+G1lcxhDTp2rXvLXK+2hLPbdHIX41geSjXDb2X9P/lOiLh0dE3i18ete7o4ugZdqtxXi3La
eiC1bVy1YXeqhbikZeAXFE6qLP0s2v9WkNie0z/9bbo0hv3xreqopVBz4UKTBQazZRVY0vtaNFyu
qFsqZsFQD/m1+WVmTCYZ4uP/+EvdXhGbLpBpkxdub9FPX+q8mtlcl0QppVyCvA83V88gakHd2cMn
K/YfgoJparAbyYs021A/7FkjHSvoNY0Jz51Fic30jEEc4i4LMkV+0kXX/rAUmKZhWtqWienqx8zP
aFXGikNefubpkUDHLlu33BO66VPnPWJuyXBpEQwKHMsS7pMBeyFGfB/l0I17eQ+e+5M+xWcn9CFM
DUZtTOpMFG4Sy0s25TrSeKq5d39/nJui7vcoZdBiZB9OaqDxA78+USawZKmkISMLXVG5tk49tqww
0aPCzNgwOzUyV2rN2l4UUBc0fhmlfuhYkYA5HSLox4q4D8c22U3L+KzVpu23nZW4tSYu6CMaW49w
BaVs5SB4jpOlX/eNfa2voY8ijPRo7SZyH+rLxRL5POLjKONHJY/8cTbPhtNUBwaydxU4KG+r2vTL
PRDIQBV5ucNt46SZTHyu7WMcz2wwbB/s1FU96PttWjUR4S1iThVPEjTK2qnD4SGIhvxs4wDIhLVx
ajX6qllLsG2TB6OgcMpY8RV4im+Frj/NcRXvdc1IXCUSR2tWX+v0YpZajXlnS11isI8o/K6qQX+C
6y+Ow2LfgzzKglotL6dpgTQGUHAfzec8LZdz1sXndeprZmUZ1xjy+MQd/95OKV2R+B6N9eoqi0gO
+WCp53yd3629pqdfhWLGt2NzmzPe6y0NHOre2fFlV0whtvtYyd9sE6tPbbO0Nqj7t+XUUSOiSTsa
QRkW32Q2Bf1mcyPnKt21rYBtaTC2m7evMAJ0v4mBCDCUdzLb/mh2mnJdKNVzEs687XiSwcaMfGtG
TlYzjFOF5m7JnpvJeKX9ei8gSx8akb6gVfTIiDUPzz2Eugx4rKQ0MDAVRo81Z0HsZsxeyB8ijLcc
BPVBn8IRmgfnHWbcj2a4k4odDFncIOhCJGkNyO1WiDljhVqrwUDL78P5MKxw3A3rtdeewobz7rN8
H84kLIPtgOpJGzdZx8WrJwRnOdUj3oFXbIUoRPwIlXk+d0J9dQrrMWUTWi6YcyrVe52FV/2YfsvD
5lU5aMt40/ZICCvrq0ySl3h6iAUYB7yKGg88KUVeuXAP5EmG2nGQGe8KhzU6fknn7iG1TPCa/EZF
QaeU/X2ihFdmUhg+kM8XrTZsF23agtSZsu+Smcxoq9S+U0CWOCcrNc/ICak3CdESXIxsP/BloDlX
J79YQwhXyJ7Q3LSUfY34bmmM+yy87K0NlB1pk99DvJ8nlUH9iuF0FWkNnS/XrHomTLI30oSNwM/7
0hTT3lRHfDTz5CU0tUuYpBS5284HaU+BeOPE93wt8UqGRmlUteO3emt0jLnJqIxxbRW0hSIP06bW
5/egQpztsWXifgiZphnbQDhwk/PWiTxNKZ8tJW3dGp1bXw43iwZuYckeALBagVxLD6IjsE2H4Q+z
yKdjk4SXVW/fT2K+K4WGU4L14lwN48zYIS+U6cQe2twWjp55PdXlWylJo0EfvTr4rPd29laW1clq
EDou5Jg+/I3HyhL73nwb8iIQakgwKgp3HuBdbCUfESq1G5UkxEO3tZmyt7gtB1JhSq24vH6h7kol
tik0z2pvx+hLTSfAjZr5YEb2SZXWY9LdgbOk04XmLC6ZJ4hyXoG5yODUjXsLA6lN63jFxk7d6uCD
h98nZvL2SUp5qEe1hEZZXmgspb6+wCgsw4GRtqsWiL9X62XqDVL1ieKHulh4LeFZ2IWwd2uOWQQ0
OperXM4N7FBAJ6HuUcX0VFvuOo2Z0qm90VOj98YHcbCGBpIWI1GR3QUSvEORf8vnKfJhAEOXWPdr
G6k0kgptJ/PiNjLdmWaqT2VBcyv9GNtwHic+Ys0Zb9RUt1zG1K8mk1eoeZ9H7czXxyxlwwKAgGX8
V/DQo+xbRQANo8VX1/qZ/z8rhE9X0SmFRbN4VSEuaAmxWADzR2SrvRosEtaiBJZRO0c91J4E40Hn
yQlkoz4wMZLvarI06VhvrWPfFWT3bPkEEQZhrkvDXCY08zLLIYcxAmkNo693duHXVOLoiYw3ddI5
O/BFhxlvo6CX8KyTfotWjjvE2UsmwVjUZjvuxs16YbDYzdrO5QjR2/0nyswzmk+rKkEbOeyETcRt
McOs0n7s8I71bQ2XKH2Uft+bEQw1WJEp/KCKnwPzc7HitnyopxlkF4JgsWAbLbK3KIpMP+3aANzp
tJ+wj+UfNwZfGTADmUTRIkVv0IjDTIa2oWlkpo56UhJj2gQgvMQFO5cOk2NsODIFbwHpbLMq9vXg
NKE7wTLdMynJMFMW65smptlZjARiaJHMQSMm3etletZYVU42mmNmcH+sWjvtu2LC5G4x14OtD/rm
nfedKUCWH8mXRcGR8bLxKcWFAtfv5yqjSi7MBYL95FMIgnTP6xdx/+KofCui4bG2+ImcWKQXfHyi
fpeOb89bn1adr6vJ8oQzn+sSSjSgnsc6xDNLlknu20vi7PBu5nPzh9k6Z2l302nLOa3SSz2jAquV
t465FEGI16Pb6gzfVMuZWQI7sJQ4sBHcuLolffB+B1o5ictXQF+4+1Y5BhB3BSV9ywRbZjzhcJke
UhEH2Vi/qw4r0qgRkLUhqLVhgIytH4EP+1CRbhn35Q1mrWTXmPyA0ocGWNREmCpkoUOcXPXZNzqI
MQ6hQttpIj1bo6G5jp3lB/QG7lQr6WFytK+zmO2LpO94p99oj4C9WFDjdx14mMHpln086q+jBIbM
5DPG8GuI/yvjoLQHl0trsVkcVUqcUMeQKlHCbtvblEEi7JZbL2cE2rMzeTnxlzKZPS5LT1mjtd9j
LK+EiNn2MPXvaNsKG0TKgk75qbIVXPZANdiQJvqFA2e6xRdF3bgV6ktRhisNO2X2pZXhCk2wG/L6
Vu1S1NpCXT3E6M9t3z71RnFIohKGVPGkJESRrioutKl7iIAt6NncBMsS+vlkHooi4Wtax2TXhqiy
HZk+yKH6gRB+8FRzaS9HJR32hVqj4cQLqVwJrBU0v1DJL6VZqKd1uNiMCk+tbRxLTO6ZdXferTzG
QQLHmJhRhLC3e5qw40MMZmlvjnvUPSzURmHt4EkDAywVz64WwzOgHPBNKjNugNUPp5jvGc7Fy28p
Em9mPTfq4kDCJbyYLMXLhnnXrbW2TxAHBa2sMV3dlhEcmoNwbd8L0jSsz3vbZxSh7vsrlAahG4dY
vhsJ3x0TXCeayvAn2BcmR2VhEZPI2T2lGzxrzV/a+i3vMsULE3Asuj5faPmIEIKKcjXmN4aNFI+Y
+0WfEOjWdUbWHYH/spsucGK21rE+ssuwoDEVws/W/LvTjDVFhviHaZYjtjoXPWubj4XLjZl2fJ2g
4X1GDi900wJ5Z83DKTTTH3NnTF6o/jBrK77Ky+Lcw6YqQIlgODEd1yHBk5fRGCTymjv11uBSs/DH
dN7jOQjNFHtXQc2Nbddw1eo+/lm9t7Zyddcy1/zZeZR8c7RambFP5/oKqMPgrh3I1TCvb4Yq7A82
G95+zRyCV3mBlTDAj6w8W7jf6p38IZzwvoa6H1jpd3Xq4EpFVBjxm95oDSenzU5TMZ50c8I1NlIe
UzDJ9MZLznMcmIi6aQ+qcVOPPxR5G6YXReavq29GKCJcfXDn6qapH8rweSGmiu+CzzLEUUxUT4tz
XUz3kfW6goGSBbDl+k2f0SoDWxjortRz5GtoQyLGFMX0NUywIHmyBKMIK2o6PKe1CEeDocQqpT8m
GGNEltzn6jHtNpPixBfIo8vOvmCVv4IY4dKVOlWOvOh0/VKZy+tZf8zW+hrGzskKlWOcZBDhhiOS
QWy3CXV9ETh64c23c4b1Vw+6yEipDOtnTcRnLdcOXQojUFP2gpcNNwEaJvpRU26GMQ42vJwk66K8
4ieqPOX6ciw1d2WYstaci65aTkArkA39YDl1CRk7o5W+woqKax27wjkwkmxXlwwBmWvQVohQwuii
ENCUcGvAseE+GZFolr1fsM8pk/4Q2jPJi7Ebxi3s7XTNPGSgWMOoe+idezk0P5QxRHElriMzuu/H
9Qw/mcwvBJ4/XmCIdTKa+D6T6ZVUsanbkM/h5C1FQTQ2z86y3FGDvex1opcC+XdV9EchxgtoMN+d
HuKTM96ztTkjZarH7izi8FjE+T4Bzu8kw51hNRfbiH1s6FeJWXl1dOz5yMwsuh3N7mALMmLLvstE
c8aN+EvZF0dp16fICPFXKb7kfKxaET1CM31W0WXpj0V3zgR1b1q+1TKfwliBTNQFoa4+0fw+qer0
MMhKEniMwAHpu8ofTqgeW1Psm2y9DSsFLBokQtYda6mIRraX2VTfKA6Hif5Wq7ZfpyJgROxqcVYf
bs0Zig/zZvEtxTuWMqaH5PVckW5P2Ksqyg5ap5uu9j6LBf4BMJAL+rNMKjfEwtkaSRfkRQNIY+zx
1wD6CZYTT8sZNPcYqA4YPJOY2eSearyb+qkyG09a1nFMGhpg6SFflb3W8lPsPo3egDegPKqDZ9gb
H8rZJ2QxA2L9FdDthCNdqDcXWc3a6+TlfWwbNyNEQEafmtU4DzHu6FMdLAzb5/l6QjHOhPbyYDhU
7ed96NQABFXmsFp3U8RsqB/beo2acg9tERG1xEoUyJ6SHWOERn2hu1lluGGC8k8qfkmFjf6ebyqc
5BR5xsh0hT54JYtGXkWnVspdaHfHngWhpRprxMzIxb6TYHfYyiuAXicLha8uymNa6Rct2Ji+PYH2
23VKe6DtsQ9leSeEhPeEWbrpHKdOOUAz8k12Y30EcUipvQE77wlNlwC1UCbLtQVzxGWx9cEHu7mm
Bp3OqBxRLGSNbGqLkkB/tLLhYLXMImolZvNit6D9qhcqH1rsD+NpcA6Ysnk2ffaQHpitfFPX96Gg
BEBSscF12snchUMfpCskc1l4zqz7IdPx08JK2up4PTS7zfZks5zc0ljFByrg00rZF06938ZNTm1L
YmPUJyrjqLMUH3mPO45vMZsD3IW3Gx0kSJZVTOZ6hby2fukm6Y92FKx9FICBC+hOMPBh73Qx7OcQ
cEGaMkhYXKbGS8fHHvLQE1Vnix0dpBSeTaGCwf2g4oyKbZb4HOeYCbO469HLYjP8JQ+ys/Yt9oc1
2+dQQLiAEV9s1ij6XT7klGQ65WgnMlj04ikcw/0Q5t7Y01Iel1ORL+5Glhtw4GTCGP8t09NtBcIO
Yycp4i42qGsjdlljuymA8Y5wFiV4B0B1Sh/MKtqtnkjX04iCRrHUoBnwpv4W9SV+fA6+Fdz5BERh
rZPENm5Y6IESUjla9G+WaQWMiQZQVrhnct+O1UsBdkLdwZwLIvWKQEPNp/dbBswFosCh1I/8w4i1
GbZuFLY76NArJifpOA9x6rHc7Ov0KBLOBNhTCYO+wzAZ6Yc/OOWFPeaBw7FqFj2lsbBayLCw7tka
Mj5YaYekrnZM+TEc5Idr44OPd9tV96ATicIfwrfNRYX3geWOuh5CuHC508pv9qwxM4CtKMrbUEF5
ejEKh1N1sALYFMh3yN5yUtVxSvzsezHEu2QxD23Jhqii6iIyH0NmBtxrPysYh5QkoFwaFD23jKc9
dB+/QZmZZ/VmXrxX63JTWAQSW5MV565IJEzWqZ49G6e6U4IKV79wbu/yDh+lEZwcRsV+XKBtxAIv
a5LLLFpvE3ADOuML+HHtzSx50AocvnTtCInIG+r5v6k7r+W2tWyLfhG6kMMrE0iRyrKCX1CWfYQM
bKSN8PV3QKdv26LYYnXfp1vV5T6OmwCBHdaac8yXybWv8fzt4rZcCLKDeAw2MHWQ3rG1jVdDqvqV
BgRYFbTzUAR3LHj0foI29muNBABSMnAcrbSRPRLXZ5fTIZuyrW1oiwo1rVOtuwmWaJ6tMjNlY4Wi
1AuW8wTKLvOgSQIONGZLL0WVGiyoBa0yV3K2AyUfrotx3AxEwbLcy7G/UIO/BrcDJQGLT4XpE2gr
E749W0W4DLyaXbySDuxL5vW1gAmhSPvWUl6MxrvQ8mSLm3PX1NMcKbDPaWiFHfO9OYtY8VnKhMZx
vCo2pLpsxTSzgKploqcXsi7v+4FTV5qqa8GSQDDIW+ZQME6GK4rI+6pUMYdwUlSGrWHGq7H6LiL3
Ku1IaWpoKwTBLlGLbVa4myC2dnoP8kK/xX3qUoHGnrD2+uyyUqO9mPQ9Z5wbUHvgAIi7at9y9BdC
5tdKat2y0d3FlKOlJGgn5a3oim3QrNpMbAL2GKlTESg97kSiXtk/k6q/UrltIWthL2iOD/UmAL/L
IVv1BjZLcBauUcIvArlOwkssTK8kZD0QtUUgZLeGvut3WP2MBnu3SxpYZvr46TDdYptLwo1r3Clj
t+g50Xdd40sjXuttuWlhHCVR7Rt4zZORc3vSd3dNLepN09fi4vcPdaoKWNjpvdTKagPosrmIvYiu
0/xfv38aRSRhstP+N7/9/htHf+X9nxmL6Z//4KirPaKaf/38/bd//70zv/3+Bx3Unxh+7R0FMpDc
Ydrv3//r9w9HvyaCGJno+2/XLUUHjRyT1e8/Y049VbrfP/+3/87RHzH1aefq7M+Ofv2P4Y7+qb9H
ev/F978Tg7QgIMpl5vlwJX//OergbRm26AgyVjubAFzTetR6q/OtTGkPelffNgYiv0qkw0IE7V+j
Ih/0ngr9mW7OiV4OLVDdxM+B/fST+TRD5Q07g52LTGEJeDFu5tJK2LlDsXeYqZAXQErJX1y9fJ7y
K70qKDAE6zOf4kSHcnbuGbjkHDrK5lEnGX0zmSgjYrNQBoc6xsDijpwNXmr2D0PVXqSYikZsNqHZ
bwsvOTP8qc7ZbJDAFWtDdrDn3/+jQ0kySIW1BblJb9k7cpKWYYrhSDnnjzrRb571i6jxdU01CEH5
OEyUEOvelMyFsukuUNuzE2MiSRcxB+BxaAC3nDPsnG5S4mVBSgNV2nZm5cafV1aSXdA6DNmH3caD
DRHgwpVdSXeq8iOgkGKyN1LPb1w2KL3s7+LSPTjpsK7l62SMZ+7zZ/UmxiHr98c5liuXeR1wYONG
jxmhTpWxFZW4H9Liqg0EjESHIpdE9EO1TtIzcQFPiGb79aN2+kv41x051iw0yqDUOfmkqMarayO4
jpIXd2KHw5Rd6cmVPrQXXw946qIxQc/WbsgYiPzmT/THd6CiaNeh4ZZ+UOfrGB6ArUp8bNlTYvUb
p5ge445O9VSj54scmFCNy/pmO+eEwyfEGq6HMQ/ivqmbzrHzMLdBFAY9j4Kb1vQiMPuk5m1J/6xq
wj373DNd/5PD4US1EZEiBT++zxO73Do1Ec/h7FoO2eVYFmR24t4modP0z9ziTy/wrAr2dO6wpTuf
Hah2pwi3IEXCD4V570QYFIZCu68Mgs3koe/SDNlODEVCRD9NtbvB8/Fgj8izg3DdRmg/NGBkX3+k
T5Ko909kG6aOzd5BR/vxS3cCI7Hq3qvYpyZ3rUffzGtIvNV3SVq+9LzwA32uwY7bM+N+koQxrsE8
jkEPOwDSvo/jjrYS4nKzKp+jMdy48mneSHx9afqnyZoxbBcCj4P+weB/H8fohzjuVXYCfg5WsZNh
i+ELN0Z/WWNspalKfGUe7BVbLEGcQPGgXtfQC2SZHo2BgDO+gTZlj9dOxV8iAc2v5zM/AGtr8+3r
j3rqbvz5SY8kEWUbD3oUqpU/ulQhQm09hufwFZ/mk/mG4zlA/W4j3zk2DYd20mXB1Fe+mipXbknf
22xlsawip101drHrYoT4WW6ceb3eFcEf9G8fx3WOFMOhFxUDlsPKDwsOhSYpZqFbPrkyaJfWdGgl
B/NGVYHD2IRzJ93P2rauELRaC8eKMaTqxsaGRbfuo/hasmdn0yXRHhFXRV8q3eTCaGl2KLc1bvJF
ElRAdjM27Wa2U/Lwe+MkP9kZ8EaZbbMi5qOz8kedyNqFmGvht6nm0sAdmkuiX7ZlUI4bM8pevv5u
T73zUNUxWNka/YnjCWZstEItZIcIX0Fdnw2XvVFdWUl0+/Uwp17kP4c5epHTrotsWoGVj+P5Li/o
WZTx/TA9dpx544HC8Ujfsu/0c/LnU8/Vn+MevWQlPfAYUxcTiJQ3BX7uIVhTadk4nMODgsgLtz5z
Qz9vFnik3p07joXrXHtXg/+xUPXInCIzayq/LFM8CM1F2UYPMI6ihetroFM7mvfFNewQ8h7K56E3
fMK0t9KlgexY4d3X9/0TVYCdEq+uxwSD1cPSjrXn1Nj1YRKO8BEvbAta9U2LnEFLq6usLW5txb5r
64B0AMjJvfFXZGFXG+lgN6THCfeySkLOj8OqjOycpgrycHIVDLO6t+rpHiwoEXORCdncfMrpxuGq
+Dk/OpWa7Gvz5usr0T6p0uYrwanASoD8iyf243yZIKsb9CFnvhTad16xJ0sRGxr0myjUDuSFbTsl
+lmwqSb+cJlaMDO9mmxfAzlV5agHA1wiiSTn9GvvC/7RDOKARjMNtgTzvuBoBiljpnhS5wUhHdys
PrevoxC2wtA3Dk0k57rOx4PrlPoqBEFMCA5PfQOtidgamjT9W1LHBEJP3saiPa6btVgWlZSrKDKm
JXTfVEIkc4hbXEQmNk+NRBTUIeIxbGzaBUlV0G+USysovytdc18kaFP6ml8NTXUX6+pKlfhhhxbO
EdpbJDvmD0fEP1zN/JnoxRog0rbXsau2F1WtfbesPEGCxh8WTk6SLK9kYloA0bJ11hG/ktL2oTa6
qEZlU9Z0n0q1h9pl7WxJ9SVPxJWdYGVOaxS002VGDW2TK+4+adW1ZOJbNUqZbixiQR2t2BcxUNQ+
8EpqSHKjcDai8glYpniIEmrqqcUptLW5kxWdxi1ZODfTIC5VG9c1CeED9SWd4BZheiybNUaeuQoz
EKYoso1ltUgF9IOhuH7tcEvLKsfzCc8qE81baFlrqyxR51S/GmqXBdvVLr1KCvsVgdlGpd274iXN
lOiu6KM56oPWe9w955MtEeRwgTFq8EU3GslyklnPzep2rO/LsOeCswQrr+xpoBEdlSwmIIp15e1I
Y9E3RichMdz1WfmGGOCaaXBV1fqrYykhFRi5odtmfXM7KoPNozZ5+oKY6ZcwLvg67fwRv9AVyOB9
2zcCJXjkrfsBOZLhEMc6I14r9yoHU9EEymso7dehz+Dgm+iXQh4KRKIv8Pjf0rp4IxnnSs+h+zTp
lSEBktGZTfTnrHJKHK6mSnKnfKks6S1jm4ADJ1o40S/NTKqlGyVXmkKt68yrfWKDQYgYrw8EGaI+
j5XvwDNhnleGoNuDmqPU6SwobPdyEgKmO+B8N2ouL43uEYbBvWslNz/aNAf5wSt05oPMy9DRy+yq
mAI1h7Ml27+jnU6QAGnN1VH4pQbHLnecPaeofVnfitraQ4O/0ORLWQJI7kpoY2jGhuczn2CeLo4/
AQZZ/CTseWfv58dZznGdQUmiSvh6b91GbvK9dMMrAUNdI7Y0KoINqOY7Ixa/+rbYfD22+emwgb4Z
mwjkaEwZaHKPxjbriLIuVni/nCqdMiqaQszDNHGkeoOU8wXJyFvJ0arWm7c41ikEe/vMxtzc/BjV
NF+MoPhe9KZNfVum3jqLLIlmrkeKYYZ3o7TfEjVLV4NV35UWTR9stxv41d8ITjhoo+6trKx7cxVx
r06ZsQ9s4y5QZX1hNna9goqLpiU81FVLcYraLw8SPauAPlWwbiUxGhVdZUMZ841FHKo7u92/vjun
7Ms4Vlh8WETho7wfUP9Y10c3T0fPC3HPiPwwiuQX0uWlNCzM/0353a7q59yq7unbP4Tj9DyFNuGW
qNoimsBiHw9GTAMves24aWdOEqe+Nktl8+bgZVXBZn58ZMy+MpyWXqWf02y2Mk5FortKYAkP6nUf
GuOZG3FixwgjdF6APe4GmKSPwxmNEF1fDgjRQ3c3acheK3uDyeeMDvudsnT8JrCk4lOday6UlD6O
00Ze1SX0XOhzoiXo4n2ppd/okt+nqXKRN+G3aZKXnWFR5aYnmdc7p9b3Znp2hT/1Rtrz/omiCx3q
TzuolPwgY1BLnxgNmioEttZDfRObF1aT34xRcTOW41pSNQUpIM9AEE5YB2fLARCg+Uhu287Rd5u6
tQvwQcOn2agZoTzY2OySCJh8LTXtujQbMPTZW6HkBHX1ZwY/sWdHJgKVx5xpYJ9ILt0IEWRwaSxm
ln2DACjFB0Az37D3guQXVFv3RmXfJ5F6hpt48qI96rk41jSH0/HRE2b1cDUUUxO+A7wTl+djnAVE
xVPyiQ3fLKFsikpbWyjo0I2lT1+/56c2dBQx8ZdQxgU/cex+SNmqNDPN3/d669E0PXsRi/Eaq/6N
RH6F2th6NcBm2s29Fz6HerdthNygMVuMFkrvQZGI1rvbEXU/qr6fjU34c5U1Oq2m7LEPqmw9VNON
Z/fWksJd5OmbxvDgH2gW0YS6vnFlQwoNGzJz1mNbzmukM6ox50RbCRFZNhJToT0RMcrO5Jeop8ch
8LaiDTdGKn+QYHSPnejVS9sXoVrJsnXHt3vdUZicYFh3c05yY2G9TMoVrWx2EuXIBK7PbFYldS9k
9y10zN1sZHkXD7HZk6VYzgVJqC18oGLw6HV2T7INflmqsY4hetJBre6//haMEw/f7EzH8EL1RXfM
o7ffykxbeAPmiNwJNWzgLal19KzJCSKn2Q0pQmUC62y+mdLAL3tUTSKzdonIMWEqzUuLuXyB+WKv
iramd67srJbKoKZar/VU+NMczqVD6AlRidJe7jgbkFsRW/XWdtJrzks/BjFvZYXe0jgqt7H5SrJ4
vlBkskDRQuHVXcqCR0JrHQTCmJ2/vv5Plw9mmXInNSjT8Kh6Hl1+gdKgKMCy+Koee0i60FRVlfdD
rTOSMor7zsoWhjs9Zyp5KV+P/LkuxdAscPgPdbZCqjd/tD/XOdHIeKgx3mRDtu6s1tfBJ9NC1tKl
a2shLblVWnIqMTJr2xAYmRq9utBSF5fCrEGTo7ifphbdAoK53ExuOoJARVZw0/M0IVgnOmMH+7R5
/PB5IYB+/LxCKdjLOdwqp3F38wwVuOcqo/PG58NSNA/BBOjCHwSacFx7Die7ysCnlD65nvvCRm10
ZSjmikB0/+ubf2IgDy43adKOaTIBzmvvH/e+jrNpJNBl3oHRQZ4CpEbZwoJDbplnCjIn7pqn41zG
Gwzuitf340jDnGUveHr8IQaMkKNA11v34eurOTfG0X4y1AfoVR6WtYTTRoYwmW37+ushPm1GWI91
ACk4Afl/Uz96T9hE96KXChGEngo5Nf4lhbmN1FE981ac/GIoo8w7P6AV3tHtkmj0B9VmnMKZHmWe
vNLhIdU6WwMS+a8u6fdQR3fNMUNZkd5AEz1zybJN5ap3AWLn4X/+3nDLfo9ztLVQesrITsUlqUCw
Vce4VfLonL345BNgwUszYNh4ln5027rRrm0vmE2LTrAmMmDLefe/+WY4KZESjuiN4+PHB1m4o4tb
jMuo+jmKblwFhbXRxp+IS7ZfP2sn5mQACuzBoE5aXNLRRKNKr8jo0eA7nbK3aJSriaIYaUhQOnPH
vq8A1E/euYXw5IPngBYw6C1rnxADRCNlNs9DAYNI3FcTvpN5w2tk60Se22yeGoptrkEPiPvpHAON
x0wHwpMSNysm78pTEC2FGm5j6H1EPJ7Z3X+qy/Lezu1UoIsO4B/n+L3t28zySrXw+wwAvbZfuOGd
M4U3aXimQHdqgjA5pENyn+sLn3qlWl3aoSVns3B+gFdO8mB6yJ34zJ711DDsGIHfUjnguzp6NpBt
526IRtw3HOiK5bCs6nBpw+P/+hHUTj2DzEEaJz3adBQqPj7tVTEw2RWM0zTztgapI2PZwX2Z9VdQ
WsBpZftQjTcBck67qShv2X8hIZKm4ZNbvnUrioCas+8tuaKbcuZVfGeJHK2TLJAOvXms2UB/j6aU
qWknN8h4WDtUrhNcwlCsCfbxHWFtFGSEuKfBIVpYHW201yDHmpeUIqOSWBiFcDRmy7R1qWTli0n3
/LQUK3rdF2SiLgYjvCjQHSlOSngU/BDUl64pNmdu7/w1fXUB82P7x/rbRI3lNjPeKpRgY2gyY6LQ
fVP/NRhAewx9rtCuTb0+s+zP9+XTsBZnapWYLDq9R9Okouckl1W8eUbkLtwJ+R+tQIX9/1C+OZAS
vr7KU88qLex/jXa0wOQjcCeRzLHSnc6rTYmicxbc/69HOX1NBjpTdpIUlY6e1CJK28YduJWDNS5m
etSgRn5oHqiVL0vbOfPonZq7aHL8a7Sj+URiT0xEyWiW9TbiO3GM0beUx0g/c1Wn7x00HX0+jtOs
+viABBKBdS5QuLnKuFaKW9UrqXdX/9XV/B7l6D3K5KQ2jq0Xvq69cKpckKQLlNJaa+b/8XKOnndB
CVWOBgNJ8AVu/pOgXqvSzzxvJ58EYFMGSi+V8/LRgYJF25XM8fOGpvGV/s2w6Y0pmBW0ATurd2bC
P/kk/B7tuKMLyCXump7RQrNZD6GHAxVOqavzlLtnvqbTF8Z+AMIOJePjh4F4N2Go9sh0Z7x0EX2L
p+hxfpfISj1zC08+dvPO458jHT0QkCQJBcRy4o+Ovor7C7ecI2n/q8cO2Cb7aRZlmlofH+6mMOKg
6Hga2vJ2Xl/oL62N6jFq8jM37uR3xIrsslbCWD9mWYTm6BS2w+qfhf1KlC7KQpwiEbup/MwR5PNX
BNtZ4yA9I9iovR7NrE1ClYeKeeEHRDrPwOwG8HcLtixY1U7xH28QGQwNA1V04x2A/PH+SV1EWqcz
sc6DYd57lJnwIy26UtLIz42D3uwL4L5fz7OfHw0GRXZnE32h0x44mpHSySP6raCmUabTWnWeINte
ETFz5gE8Ib9iGIvVyVbZA3PU+nhtnoYd3cn5yhyCkdp1XuL2BEAdf1cPmM8CbzewxUgRvDtZc0b6
dfIKOUtTfCdO5VPhvUKZYIUVr1mrzPhn6pGQs8jBXP8XN9JmEEBpLlSZo7mwN0slDHGD+WGA1RMN
/oQsXYFE/PUwJ++kRXvHM6iuQMg+upNpqgdeIDMWe73FVojvQKFsON2V9WVh+KqMVhOVKudNfSqr
//wSNXSDTFXoJykwHQ2d6GWWRsmYsxkGLV4qB75pIMDFmSlY/7yNAmeCR8cEBE4r6fjYp06m0sSp
m/tVmKu4Nk3CnwQukqG8VlRMUYCILs1pEltEhJJWL2UjM24iDHaQKvREv+8NanNtPP2MDeqeqXtt
eO1T1nBfGvMcTujzZMSHZefp4fdH+XasJw0LmcWtZ+Y+8V535q1piRUK4hs9iM+ceea7+3GXN3dL
0ATNxR34QUfTK1aTzMgcIwffDE/EtbjgWLHOrOifDwiapeF2Q6hK+Zrt5Mf3tHWJgh/aKfd1b+Qt
fRorCyPZ91z1DnKs1jq+ssIsXr9+pud/9OjKPgx6dGWUW/A34/rjDA4wn3qyYfVY1nGRcQzxqnhV
l83L10OemNjhe/Gu8jzD7z/uQmEyVnVpS4YU9ZK4ED+wJj8i/DuL8QFNzbn5b96uHl8isUaoPOh5
UTU52s6OXhP1tZrnfj/li0ZzNhjeFipobGuq1gDklg7hCeO47UYHKPO5c9+pq/1zdP3jt9rZIp2Q
fkIUN/qliAGDyGEd4yELvXGR5vbf88R/FJzzf0tS/BCdQ2gj//t/ELZo8cr+++CcZdmQvngX//zx
Z3jO/Hf+NzxH/4dFKRW6B9BF3YHq9Ds8x/kHhUrbooJDvfXP7BztH8gd4S1D/JvfW4+/889sRYtU
HTbN8IDnhrPDgvS/mT43fz+Zf+dj/rtoxaMHmDoLZSuL5j6cZWohR1tIJZ86NRu9dKM0pXdQ0g0v
j7ZnvT0YkGdsUBhrCo79Ii7c6BAbhEQ0tf0QKQ1+SCJuCdIzdzqpzboCotmIO2YWMuxsV7gYw24H
Yp1Ws46ygPpCwL17TdFceXZ+/XHD/3lVf4bkaEAijq8Dc8O8GaDap3N7jtuxnJOzJqpafS16dU30
YLpUYVGsoIIH26HXbwqd1mwYan4EVuySPC5zXYHlXAOqfU5UafmtrBeZwEgKK/0C3gM6hkHzVg10
ySXBc2+pruBKCuyFjeNnGVMSWMFd3Hte/KwksbZSC2c9jaG8zKPpkJQNSV22tVdDeO05O1l2EYuE
Hdl13NXWspJ435wazGCXuUtgJjr8kC71XVgtOJ5f47R+q6z2ZwTOid59+Iv24nOHEnsd9VjRyiEV
d2M0XruZdkuwt3KNC5ZOo1u+mjR/n9HifLOePWR8P5RJ2cYzMSsJUQOFOixD3eyxO7rVgUrJsrZf
jdQ2oFdi+b+s2JtsrHDEqq9NIZEN6be4Mh7LCHpJlOBw7KZkE9rmfgy8GjdvqS0iTJdeik/XUSCW
sbqkZo/8q3d8L479srDSbVVND4NNjIdZEBDgSrlNsQzbjQfBJ8Su6DXoP9j4YzAjfBuJa7whhD1d
Gl301LpEFZOeBhNysH/UKlCVUo9oQ6Y/TUU6WxcbL3UgPs6l07vauurbJ5h0S9cb0zv21i0LeID7
MNatPWgpghKVkG1DcEMIHcwhhNbLwRvrVZiE2aqfvF0pgCW4CkAmHUrLQkTi2po68A9j3/pdVK+8
ujs0QfqtcfIDe+vA0eXB7hUVk+UTfijyQ+lFL9TcNDGJGwmsGuziMoex2yNHW2S0IxbCjJK1p1Xj
JjAiCBwal2C24VLJkFcFARUv2Rq3wVS+pC3GeEu42aWdmFslLW44THhLQ8FP5EKuILOiWml51+3i
HFdu2EMdi6SaX1hWCuC/gIURxBdNYk4HUO6ozrRcXseYosA60bfNRHzTDDke6LRm5RCtX0qjerFb
dQOgO1lZBX09I5LGSs9BnKZ5sWGHlvAol3/1ev4tpR782L5ZUYTN27gxSm05BjTguzxMNhgxedpG
tVw7RUaAhxsH+YWm5cXFFFWSY0kpi4uum1XMOrkmvUdyTTkEC6sdvGlZZ32zNmrrLdaCaF+pmm85
GprJ3l2N2sWISOqyEUZzVdehsyuatZtX11gwUn8cjUM5xS+s15eVZj/GiInAr323dfjpyjKROZ5n
44Ggk8vRnktCu17u6ymKl51ld9iDzUsQRNWiHZBcD6O3cbr6MSjMH8JUvzWi+MU2es5luG0SuY1b
7VnXxU3TNd/CFm0dZpQCiu6O1qa2TNTG3hoZAzvc7Trqv/VVv+27idfAkz1UaXc92jMHhsTSmmfA
u1UzviSYt1Vnabia20vW8dshTqsly4Hv6PGuLcdDqynQJM1yr3p5xkylP80JuogZm7tm6ojSK4qf
DjrctlzKqnisc+W2H77TZoGxahkbL0V/7GDCLoJlZ1DxzTgAUYpLnKWmlXclhAVn0rZmyFs4FFDV
SuwfKpHOS5Xz3jLIn0MYjPjv3Z9h/j0SvV8HAgKY/kKpYAH5qicoRAXyB4d08pwbO7ex3tfQKbtq
O2TaPq8SusTmd9mL67yG8NuIdh3UiT8Ds6YA6HqTJu3WsZuHQXFATyzhkPtlp5ZLm/kHtkJ/KIC8
CGaMTZmJ19nlF+k1qtbRee2HIKXj3C8hkZHL5pqvat1/dxz7Z5kne6eGa9WUOvoBO8WZa9WEBqk6
2BLrRgm6K7hfYlNWjoBV17xUqpNzGMqxv0YTehNmIQCjxj5MZbWtGxAyduJPpggf9Ka4U3LXW09w
l5bvKyOZmMYOzh7if9dONwlIKzCupI2Y7XCRxcQySZBbC9Jlhm2EXIs/Rr4UGajhphTZvizbiRF7
eY/Px2UKarwDJGDyX4aINTWMlmIk3EbmziIuO2cthMh3YUSbU0FU9h1/7nOraPV9CQ8HNhYTSa1M
v9JkZDYFd3YfD4Htq0WvbCfHLG/1tFdwKQS4F5owpGmuXeSEA9+merYLGzHsXDXLNw5XQ7Ezui4m
Ep3HgddRxOFW8wxkWO2DcLUbXibjgO97N1mjcZOHEUJdod0Kt6tXHTM7FD5pXIS1pcyueuPJQcIH
9T++MHDpzqTIQxQoLfg/l+AcdifkFBUzhwHAv0S5v2pS0V+bou04A5K4EdZJtlSmfLzspDBWsVl4
EL5iuYYfN15b8F83PMPyMgP3AX4FSJPWUYvD6J8sNNCTd2EaMjsJjVADYCU0alR5JzJ1usjVBuSe
A7l+SkvlAvXwVQe76K7Qaoq8mfKAVmY39cH0OAYTfmq83FeDSVJPE6LVbLIbBYTjTdwbRAihrNxq
oBpoq8fXrSzDmwQrphPk2p2jMcsO/aSsg+TX5JbqbYzU8k412QzUyXogwHVlIlK+zqtxWlbUXNZ9
FUVwleI7PYyjtUGy58qptfoWugmEkYJoHCe/NbPJ3BdTKniu3PI6J5x3ybnJl7VZP6oiXCmEVJmi
gtNhuu2u7iOAlkFiz7g56BvNbYb7Hy/Evq6+FaKPd3nF601BkAUgbtx1O/SbMnUDVtc5TDpP17oj
H5QeZmAtrnhQ3bWS0f4MUOZMJTpiVabTMmmBxbUumCUhD22kQDZrYfKr8xm0cyNQbcF9PRbbaPK2
SZ7UixzT7sK5sqvmYIfqWrHTbdQZ/GOwMEYzzleue6m58QzIYNsxli8Y5zY9mDGvAu9hdaPPNXUL
YXg7i0gPvjPyrkLrxhqSXeU0i9or4YjokpxnWF6sv85ro3eHREyXoa69uoLdpCd+FUXFeU6CZ0ir
8kIbwMQkFonIasbuSqpAjXQgRFH3qzXpOUvApavAhbIaKTHVDDiaS7vCAcw+B+5zsrRb/bI1M7wu
pE8EpCWnBSgsna1I1/Zwf0zOyMFkQsFw1mEcrjutvtKEidZ1QE4jYZ9WxhsxsiSROA7IfNxDPKMP
VSTZOs450YN8aONka05EDdUDgWtkgwGZ8N2kARBgQWJUqK2mSN0WquJuw9a7a834PheJDjczBnOo
oLDsjQs9cneKWeTovdRfgWx+pfQGyJ8jh8cskstRc34IWyjQA1scSuiD91XzfTIIpUquh4IQ8O62
7mChgGj5BlX14Cbptgxr0irDcdNZgjXGTn46WCXhusFfAdTTlaO2HNp63YnyMTODfJGryRMBYLda
02/rsXoijyKH2GVdaGP4w7mrtBJCfWwj/22DH4Uc7gcSq6r6URe4qaiwcKHDA8edaxhJ17y1bRyC
+jAvraa7SXqWwDRM2mU8EU1mx0wQ4dZLFYKJB6ChwyAJBxdPahPH66g0CHAKkluRXEu1epwcz+8y
Pm5RaRgMYl1bABbZago8npjsPrR59GnKkHkla31OiWy9UjbLaaLeioYKdxHljzTe2B9I8O59O97Z
SC8Sags76W2q2tpYSk3ikDZdGGZzwQ4vXlHcBv4b8ElQphgXwiNB3knfgqAxlzqtbJTk+hLWUV+D
J5vyH6USqyRsAzYqRrFjAtR0ezPMj5Pp8gtQrn6OVUZbP8RrpbkPxjhMN3HKqp8rHE5qmUxLtUov
2TmytHWashmag0rX67aXoQphx8UNGgTGvpUs0UFeu0+tIcN1EyTxyiyN7dTna80R5dIrvOqQqmp3
q5XZJRl2izEQ5nMWlvZuRDa96prOeE6Vyc/z4gnlk7jsC9neCMt4KnFPl8FTlmrhJaYbnFHzT4M+
0NZENG2cPNpF8MaWbYH2e5kP3Wp0zOEq9yAiWVVwGwDxvPDyNoaKOseFTyBUurQYfZXe3YZqUrWq
OQPcgqPnB7bDnP1jy+/18S/bDqCOjOEhdPTuUunNq5E52x376r6Wf2Ud5CFPoycbdTe9Ezb3RNAV
D94dNt1fWFjTqzH1lG+OWz3oTomfJXWfwop0OUBN/JAnfxVZgemmj5O7kHQXvtrS3Fp5l9y9/5qM
jJWbTUSG0eSOTTPZGHGrrrzA3HqJIa5ovDOhACwxsmkrR+/JLq12GwYTILPSvcYieitN72eTo7OB
M/siCpUlknj2cAJHCCVRfbFTV1vQLu2udLa89djT+YuIUURPywE1Lg7CbuTSGbRsV00kpxsNLp76
uewr+7Kv4brpvfJU4ehDgiI4bBhQjXDC2+oBFs6w0aQjVkJJtOX77ghlNxNxnpr7VE9Yna3hijxu
mj3wzYqguVN4jBAA8IqnrWPcs+O17T72Tc0xeEaXRW7KXRNp5prAzIdErMs8jcniyq+crB1uxgD/
Ct6kYFWNSb96/6tFIYpV0r3p5L+xjt2VTR77qqMYO1UvLlHcdpv33VpsdnLHl+4E+k/eu3gxicze
NF0kNyFsOxdo3JgWyLt1ZP5aOtwyd+JIhTW3GTMTRJYzEcyXpE7+YMSPaTj4skjyy6DQ2Dxi0V8G
wFJ/VaJwFkoDkbo2o2afSm1R8PQUuXrLzXBXSkMpw4iGdJPaI6xZKAK+VGxg3L1rLYxQM65qU71W
Nf3am0sw7VDOyZA15DsnvNRg6gYIE1Ldb0zFhqQqim2HU5SDreGs7Qy8rEy0Z3pj/IlCr2diree7
gKfB4OSvhah/lZVFsgCv4nxezR0X2rf0pquWuzgIYMBNHF7PznQwPDmjJJvOMKeLsQsxLI03Wejd
SF3KfWAGw2aq+GbJ/nz/6vuxyBfSEuPKrepfxRSLTR6BEBxSLV/FLel8WkBEcMwMMMEq2XTtjJIS
XPvf36PBZiAfnHSPwz+CGdMtY0iyALX+h7IzWXJcya7tr8g0Rxn6ZqAJCRIE2whGmzlxyxZ972i/
Xgu8Ve9WXUn2pElkBMlkMEjAcfycvfdaCEdWwDq5BFZGrfP0uBk0NQTGRXnW8CjCTuL4cj3Ec9qA
MyUV9eQnuTUG9Uy2lNbi3Cn0rZU66d42yt/QEfNtudjdNpqAQYliuupL7oE/aX50pLz6qvLaWq8W
Ffg2ajy2JTnpyUbUxH8cc53pWgSSORt8BAJbnCRuT3HzXd27E5DqRR7GnCh0SgV6T80Uv4xtwoV1
pi9VxMM7tkBKhCb/NAk/v6u55SepKfwyS+QpnU1S5bTGuQzNfIyVpWHcLIkLXwbx5Kxbg6kof9CO
JEcabUVAoNGgiu7moVlFMW4u6+cVOkOFGS1nSw2E472uYuc4avlhoEiHw6EfS8JqP+e8PXTS0l5n
rxq3moNxZ7SISyvw8Wi9alydx6np4GstYrw3RZua4WNJKGIdy6cgL0rK/MUufjfCc8+Pkxzp5rk1
iuyc0hizGAQ8Nab3Ube0zZS6fwG2R4yVRWx1OxUEnI/xcJkWLIiJgfHMMyUmq1SzQ0Upfz1evyW0
7llJrF1RfFYTe57ESfqNZvYkFnjKuV/PnQIVLVnQLEvV5JnbScS8TqvdKpXG1pnsihNJZBAa20zb
JN4C2WNUjm1l7SoU6ZfUUPeJItPzZL9Eje8OhhG2vQtOtF0M2kC8iYxTvufddMwmeIG61Xo3lnBC
NtPePFXKS0ZC4s5Ru+HYEHA3OGZ3GN2c3Xb9bJD8dlLF/FNKUz3X0Y6NB8jFPHOBgFV1IMHJbvUu
ustGTQJrsV9AbReHaV143cUvlFwLSSH+8XjvOc4+ulk3nvOlWXdn2KGIoXnSm5HNJ9m+gnTafJoS
kNjzNfK036TPV+St8hcglDYOqlJizXQ6J2zIbgKIV11yJQ9UiuhnY1l2ZYkfgQvtTtcYMFv5Iq9i
yl7hQxT4t+eeZNE63SUNc4l+DZyPZAROdiJLttWX7ZCTyp1K74kNNDsR+JdktRFqybptxtXJdWO2
a5YkAFtE5jbx+lVxsGZ4RI646526IREAWzKGMj8tRJi51KJybIoftRmuCuxYpGdPbbUNZqyOdgwr
vNGQemilNMma/DuS3fqGvYGYlIj0n2mcT00tY5q/xgD106LDt64SFFj1l2wwwaxbBA3YiUca2O+8
NdRzZkWfTS6xmkZJeqoHiLPOXFVblUiEbZwTUFCOY7UdZYajfDK+GSLvbhGpp7LVo7Mxqwcore2z
DlmuVqanx7qeS2fXqvkScJGpgVwkA6lio9w+PtDHGaNQV6djdldb4QXzkOaBoaZvhkp/kpBy5H14
jjSuQ369nmRW750jz8yIjqMgpe9qhksy3ays4zgY+udy1eg3KbFdXsl1UNiWr8VKSQssc4JRkHdr
kO4bFmUERDcxWmRAcb+zcuzSdpx05H5Yu1iqcU3z0mDnm6hknbgpye7rYVT0wwp5n2a8GOWBHiFZ
+mnJSEArvrsE2O20vCc9LxvrD905CnUmhU526cv43TCJee5LJ34VxjdNEs89pVoHpsL84ow1YHou
pJspng+CfhcLOwc4JjrWL9wWwRDV37Nl0C7uWh4POa1Yj/7Luh7pi4NxmL3/H++o0o/MBdZ8sEdJ
gY1pJNzP9TaTi9aunvDnP/4QN8/jgJPzptkYcGI50U/19HbHlSnycexqR5zaNF4YGpwahcZbQt7R
S8Pxz+FX1UeC3MtQ4Z0kRKutrlLJmz3gZZNOnRJOxHqeCicnfC5vbfS0I9tDYem/rbKYLk3pjpeK
RLX9Ugz9drDN/pBFvYEhxwhy6EA3hbXirtTtJaPViAtpPLfRusNne79NW1U/cBjx+STdh8i66dUL
xbpmRab21BCWHbviGjssJjRkbonuOMc5Wu7kJe8fxctEwD8b9f5Ez9/w1ToegO3O7TNLQigivX8C
wxDVhvpOywwuRs8ZZOWj2OQEsv3Ixl9Li7k9aWr1ifR4EpE85T2r4TJuAb5W93gm71HDGXXI1fpr
tKbZKsNEKj7JnQOUmU1XLMvxccEnVi1ItSS+JN8NguKuS+dS6jhKvlGQhB5Lle6M19cp4ahKuc9p
xR89g8oAqBKeDwFBcVK3woKhGQv6/7Y253st8dZ4SGj2ZLhnWqOdyV3+mWOKwMcCkTyJSXKSHa9l
vW4YmOMDJ873eUG4ZNsBn29be4u9vfJxx7632Iwy5VIlWv0slfq1AAuFBW0EQTwD5q4zjV8yWhiE
aom5teNiTb8uPpVm0q5psbdH4QlwvjsxQKESAF0y2MrXTpbXip4yCdEc5mUceWdvLR4VM21DomiY
ACj1e+ouDF2gZoVJlh6UaW5+pDmXdfK4zvT4xVtVF1iF4+KuVGzeDCR2s5GJT5rvdPTJlTaG1r4q
3fhc0pMqaO+flmX6gfFJCZM1QNYm0PfGqkq9EZE4HjeadeK6226apYgPnWWu1it7CRNTOs9pndFM
RBg+GB+D10oScbOf0ch4piNtb/soMTQvMt6shl9GA+Dp0UOVShl6Cfnhylh67I81h5ib2ncySBRI
c4adI8p74Y1nhTSCfdFPN438V0s00cdjaZZNTc/EiIozQr8VFNCtjqRdozvdRdFr4vLJE22HKbmZ
jTk9TROwDUwOaCFSZ6MbuXlhnjDQF09VP521iuzW9Ph4ZbUVme/e2L1EY/QU0dQ8JSkxtG62M3ti
aB+lUuYR42h60UXuzfVYMb8yeztP3YIRGoSIRmDuKfMYhixOXT8VQ3bMbaN4GjPmXjIG+NyYeYBJ
YXqSCZyszmLyUjSNhXVXTbiQ1gFt5UuxyJ+ZvayiXLZCYwWnQwFYWRYM/6uErWtXntjpGftc4bgk
HAJxWZ9tRnHqsxYDtEl33xrVhSngrGxMDYDPksf1wR3fbZUE8Q2SnV3Vd9V+zD1MXA4wdHLUohkK
idaeH8W7w6B7P7mAzscIUe28+LooTm0XG+wKu98gc/RDbzr3xGybsCEh1zcTa8BNBMxQtOLk6Opu
THp3r9EUJCmne+sU2hksH4xB13NN0arYZ0opaDfYUfCo4RniqXRQ6n45z7YkSTuNCbdQ8p09aNa7
wX7ZnwrZHnrrK90c661aZxNtRl8N4EMTDmyGghwuTuhS7PVuNIVekfUXU21MEuk5CbpseGG3b4Ra
Mz6bROwouVd/GS228QOJqWNDvGUCqWXHtT4+YD+uMWZ+PkrcWNKQHearUQ/NttItTpf106lGolPK
LYcNstb/n7bvvwipsJpoq4rKRMmDG++vfrAlQkeWDdDXtRUNN2nTU8vYwLKT59ieLf9Ri0aGd8sw
QJAnCt6gXC/Iw1rEPF6jum7TdKWNgon5Fd1I42gvp7mWxZ2cuj9EMv8n2ch/r/X4FznIJflBmV/9
ln9VhPzLo/4n/cn6an5UcBaTKJYoIP7+6vxv8tu//AChJ5HzM964+f6r63P5D/HE+sj/7Z3/9uvx
LK9z/es//v1H1ZdyfbYoqcp/loCsFsn/WTYS9N/kr+Jb/i+qkfW//EM14qIAQelBtg1BPWS9/aka
8fS/kaVoIUxD7bAm3xn//m9l1cr4P/5dc/4GCg6rjqkiXYMHxxP+XTeiGX8jtIzHW2hrkUaZ1v9J
OOKo/JZ/1j5h9EdsDqCDF2cSI/TXozAbCQQxljILzGaC/lBrMIxUeTDi8a54vwtBLAxEcfMAvIr2
LdnVXLhD6sG3EW1vKBrrmkb9zbbba/K1VDwGm95yE/l1Es5hteUoWfHdzN0XVykrJnDJl+EmIvej
1OhPCwaZRSbfscNe0wy8SOWQU61gI/V79OOxSiz3qvTYUX8fK2IENiZl6TKdRPaeR/qvvNAusy72
cW+y1WbKUU1cNoYcfkRDfm7L9G1DBpjcTuYbIZ2HPOIJvWSKmeOIeGsgGMnLipw762nRXtLeg1CH
vnxDyiTjUbn8BFeB4OvNtMsfIFS+ZomgWxBIHQC1wnRQl+LOXAF4gEybzVjkHyqAiMYeoYsyTWX+
bLFMV9/paINciJgmeow5zPlu1UDhICfTem+cjek0yRZ9j99HRoV3Zu6wJSunZup/oRYJBfWGP1va
oXHNn0pJ9FAO7HrTptadInzjaM2XpBo+RBoThuTN9x5eNnhRJjexdaO1L45aIjdLwlKNpuA3dtET
vC2P7Zb6al5pcFMgZQlApt792Rt7dEAz5Xo8hi4+6lLVN25uT0T5v2ujeyjUTDtTC0LWTvOU0QjR
dtGQaJt6MZqnhoSKberCEzSd31DW9jmwK5BjWdCBtjlocLe2tZ1pfk++8MZVv1R9DdyK9pbf67Ql
EBg0oHrKeC9rrd1q3ihDxYVKRYzZsqkhshjKtk6nkzLGO8Fg1x9xSGXMiZXS897isRt9EDFoNvT5
MuU6Q8au+ZSvVDYTWxzvMzfBOsb28DEN0UmBQZQm8KqGolP2XCNbOmojLaQ0Je69heYjmqnej0V9
T9T6ys4DJ0wwlj9Nd+uR5EO815bUchpicXwGfL8TBAuPaeIdxgZwyUprcdKvWu4gwRrGsweEImbw
4reedc5MdkveBNWLgejOpJu9TRkNTSVy2PhpUXytq+iGdbeW0U1n0r1ouUQRHWwZaBQXl+sZ+NNr
pErLX/bNuyVUxtMKkdYy0pMdlDlYWKaP8IOjU5XZNjG8nwXk7K6N76JPASwI7WgINOzUr6io0i9M
Q8AoiezSVtkTqKnrC9eic2+16Ub2bkCG5cq+mw4CsOzRrJV9L9QXl8aLLk+ilV+iIrkMZrtu9Ef1
2BSHrASrhMbhlrjMoCz6WikpY3aHYSxLB6JejIwYoijOz0N6J/OUGCeKBCZnSXIg9PCLWPOYcE1e
cEtpgT7Lxjfr5aOopR9z8EIFWHOf5MGOyKOt1PpeaKCH7HYlNbRd+txqEUb+3Ey2Y2KdqDdm3HRW
dLLJH9+PCjVj2kXFPhntdDOBreCg47yCxkRmArzew5KRSG+t0W3uJM6XTBLBsFQvXT6F+BuoTPHU
1Ato1KE+6E5yxBH1c0D4waEuaS/H/dY1ovIE4WKHCunbMkuyozMzCbVhxPeT0j7Ume8FEQRguK/p
NpZzc0MWR8HEllxMQvhd6/TMT4fA7eEURNG7sL2JYZDRoFioBcMDbdyrXk9EKRiSOb5bllKhuVLC
Ft7HkfoJQhrhT7A6onPlUYOLuLICw5xDUhejTZ5jyiu97BcSAIZ3CcFlEYnypWSldzOt94kXNjhD
+3sKo9Sf8pj9P/gP01zKXeGBIlsEixwSDaoT9ZjwJ/aVy8gVCors1OxixdpwjWFRa7Y5PtcJ7euZ
FDR6MaoJg4QxwMzEiaSBfCNZzns6zV+GFiJcDU3mqVbZJqNMAP/gRi996hE9VpA9EE32nbLZek+y
hUVXqX/JcdonOgIuTIzg0yCatJbITq3HHhCFmUBe8Ckqbz5V0IFg8W2VSWdXEWUWn0kito60jdPo
juK1aVvy0+dNoSzmr9LRrqje7JuajXhmY2puy8rLD66TOsZFNaN7l7OT7YWPS9reKb1F+NGkA3iy
+/1S2+2Z9/nA2UnOUa9nZ7sgr5kYkuQeGSqkJVQOVmq1h0Ft5z2ZPBDT4HyB05LeRzflr10yeb8m
MA6eXn2dR7e+M89byRGZeVY6y7kkiclioADLtNTkTEzQuUWMfiTt9TWpf8cucWaVwvxyopMyAVvw
4cut1BsOU6A+U+3tZjjgfTI/L0MdbXSbpRVm3FGUY2AXzRHYHr2a3NyNChB79VLaWWgI5FG6zlR/
LJqSjbbBtSv2q5b3iJwIgkU065YU3kvECId+YUFT33gH5Ln4N3K46HQXz8o83LtBN/0iZaIZG9HK
J0ELkIn6WGfWCzam7gQZ193X9DZgdejGiVl3dKB3PJ2bkg9CiNhPGXm9Q0dDx1CoH40dp76GZuor
sRbA3KqvlWCv1KlTB8PO7X193bXqLsKEqTF6ZH36V3MxvPsQZy9Sk8uVhtE3w+2MXeZhEljYyh9I
RB23OY7nTdG480vuRu+gten45dXFagz3kNPR8U0PXIDXwl/nso5gUxwnZUz28RJdExqG9TzISyrb
y+zM6cGbmUAB8CE3z/PmgGsW2Hhlbcq3rtgOiUvcPVifJhbBUK3bsqp4nwwsW3nMEaLY05d2GCnX
+oV1sb4tphFddW/UDrbVfYsZW53chPAqV0tU0vxYWZooewUcCUCxGzriIQkGbNt2CGUEhAaTB3VE
pSwnRkU/lKSenijE+CNoRtrOfJ2W5Pdiax9Ou6BQdNu9MrhktknGAjNolYEck8+WgTWjtFJuGGPW
K2szfdalWm8sOv7fyplQE3VQxmfRYAPXuKqwzlv3VkEbR8/aeuqTd9nN494etXjL6Ir2cscFJ2+j
5MQJ+sq504VRMVeHKG2+UjWa5yryjIO7aD+9PA2jjIQbmYLP06C3pydr4ALLe814Bd3sOCsicOb4
WgKhTYDRtj3BJhn9bnp24BzRkqle+sSGDWKbiC/tyrTNGYU5CWituZCBaQ1bmdgnL9OC2os5TlA+
QMdFI/OmQsutDf1IDxV8Lhzd0rP2afRJTdJt65KaauJ1j5B3a/Aas918r5oVnyiYDbBj7xFCkQUh
YF/R2O9BNE7wfBNamGlqfi80zhq6H8ZOpYWnD4hnaYW4ftUwA5J6gUaohQ3avaLdQpIL6nDQDsW8
wA+br2wufLJ2OIEdhqBaylnRVZ2/VNWXvEyrja41KJql+pr0SEEtuIvSaNqgH+Rz1sz9maC6ngxH
8b6s0jxbFOeJsXyQxK/uyh14fPFI9AWuIns0BTMomn+68fFtXJmjgKLK4//p2z/+F9m5V0JT9OC/
3PPXx1cPiAEQvv64uD8f9/5xU13If3nif7r18agWklGosehWK7ahWb+kK9rh8ePju2WlMfx5218e
ksQFzIfH3X95zOMZlgfQ4S//58+n/V/dPa7QCdgCzpbivDgOXVIeMzo181au3z5+/vOex20QZ5Ql
EmGLIQEdpNKUxz8f8fjucVtPQ4v2/9YjnJnAWq+UO89Kfzye8fGl0ge66Y9v7WLkMSzJ5ELCLiXf
R5DLjB/yZ9PWzS5zjfIoh6g6ulYPalnR6fhGdTjMy99fYr++isdTCc/+GJqhwevOyVeNWoFgYyqO
j++UVUBciYjGf7X2jxVDOz6+oPgDdz20H49fxZSdMbuJRKxdf6myyowfdyh51KG4RDeoTkA84q5c
awenpjdoeQlYsFWS8fjucb++mNz/uPHxs9PjXwJrvP3zIX88xePnf3qeP++vumUKu5SgssYeuDr1
MJhIQWjoII9HfYmw7trQcTfZ+gZIlxxRwkgdB6w0qqxx/UjbSOH+cv00Hz8/vmuVaPC9BbnZ47bH
F3Ml0his8qDb1o/DrKAsGaSTIEPXhwNNssd78PiSrJ/Inz8+3ia0FjpDuE3fZrn/+LQeXx73/fnj
4z+ZMIf++EDJBOHK8Pj5cc/jgSkIna3QrsI2fBEBY4VKaW9pRu69lnxslKxEIaKZG40XT6Lpy4rL
2IibqX1LPO1QLsO5Qa6nlhrOEjeIuvnAXvIAcX5XZcqaKeiXXF9nQIOMR+NxYAnQ7owawRNVT9hh
CZF9dwAIZaoXOAqRnCg+arP6lqLVgPyVzAdckIHtil3cyoO0yIk1yYnSoFGp4545RpPtW+JisnrY
sQzeWrPxHf13VP7ulmRfmFE4W7pvWfx143itI5fBE+NEWwYM6vZNBqmXeq7s013u3XDQ+KtAEFRO
O2+hEYpU7pQpWGkR0S7uo6e5VD5l23zBXvY8TJ+Y4/YJW94sL89G7+zLqgtoMPglDUbbLE4VuZEg
v+RpgrcqewpBow0ylWF+kfJHsIMpP8bIPDowhUf4d4icjgT8HyrTPdvddEB3eBCp9mMq5tdemF/G
JD4v7Tejn8Isis+anl25oN36YmFHMJ2GzjzahUOGmrkxynFXOua5n+WBaM5DW6HtqCckGqAcIUHn
+XUYuJQo20ljUDkqq6uIOsC5i8V9G4rq2S1QP8SEMrN/3MhkeKEORuG+0Ko0Q3N6l9musvPDgi+x
n5ywKsZfWa69YPx5az31Bp0aByZ6NIiaaSY3EFXvdOdOpWH8nJAsq9AW8qzn3/KG2vhSJ+A6UVMK
R3ui6axWcThJ0uRHjsnE4mPaMZHbVjujcA+pvuzdy4Qw2ZL5GclpmCt6UDvNlikDkohxZbgfHUnK
cj+dqiXd0Qv3TS0JdNI55una2CmzAf1gFvZW0nNtvOlZ6PU1Q0isuflxUcqLN/Hb8aq6Hy55qBVV
AI73o2J9gKjep4oOokhcFBQPkoBZozNeMrsLKwQAGcJbJZpP7Hgus/EG2f2QuPpJRuoT3MFbnyIT
BnPGh7uTibYvv8XJGKQzJDIVFEoPfW/x7YkPRkXTOAeeh+bbFMfecs6WW15aIz+Xrh7afXLJXOtU
Oa+zOeOnWNNaHNQjtBu65LPP4w8EK47KUiPnPOxN/ZSZ+rGu2nPjGnvXAVTOtNDSSYw2m3HDvOLY
jvQClK0UzmmA+UOS1b0ifCbr383puz4bYdLJs4McM570fVyz+HS9H81AxgSAg+5JLSPWzORHlRjX
oeRy59qhFG/MNEJ1dDkNKDWn+WSt3b1BHkeDDoV5UkfnzsR/l9lDuKTR10kfgL4bV9oHR575izXl
d3bUG2MCWEsXkOJlm8XLs9K5x8yEVlmA8E2j56FR9zjgDnVLXA7kUfI2LK25uq1EQU2QYOPcl9o8
ptiy6so8Sqd9Vtz4pScrehlLai1gXQliH1arMgpYodiUMjyds2tWjt+c+Pcimes3FXLI7kiYJm/t
QeHgs5foOe6HL03WnXQn98Gr+bXUeQaCL039S65PBzVRL+OCVQZCY4tvI1fFWxPPz1VqfXhF+SXN
JRt+ccAx8oH0OqBtuR2YhtayCltnOmVlxPyVDt1EyxEyritvChaKjJm/I37E0/DuFvKNfcNBq0VA
YMKx1M4YCqGOV2c5zpfBie5CWmFHL8Rsz2XEHmvM9gRihZkFAbJmdU/N10yRTzpyq3Q5T4K3WC3f
ajYHGR0YzyL+nLe40jmSFO3JSdNAaBGZ9DZjSnnMjfiQF94F5c1zn5S7DGqbgasqbrIr3rybPTh3
ytcnoblEYYtXk8BBJyoPFeKqSNEOQhGXIVNerSzbkPd9QYFEcA9m+n5lryphVng7pth7RN+oo8vs
Am/RvjtqfCCf/1ghz0BQTWNUC+MyuuOCvNqlfljyxO/h5BVw23rrALV5pzLdbJYJ+t8ARNwFLJ9c
kGscchcBqddju0ku45ieZtO+MT19M+KUrnhu4rM6VRaoQb3247vRvCcjPAibjZ5h7VQ135t6dBAi
P6hLdSCH+pxPX5R2OIzFcyOWY627gRgWrk/q/nGIG9n7nMS3HP9zlw8Y7GCpt6Fe9awyHROz1M81
uV/U+aJxFIhhDtUUrG73RbjxK/Ln3WxNIY30Tb6U9yoZQqNSV3STbymIpl9S4h1TpOCEMW+rCl5j
VO4E8kt5YtZV9ONJtRBjx+aFMRg4PXnIqnkLM3wrkVRoOfvyoTjnZbTPsuRojuUuleKTSddPM8o+
bfRnoitDeKCrLoJjGjCkU9yXpHpL6ShmrrlX3eZS5oEHrS59Va0gIWPeG5/d7077Nma3RgBDZMy5
s2A+R8ZOk18bHFyoO0pOo6tJXK5t6LfSuxMrTWOXtNzevjOcfW66/DWZorAaEWFI3dfSK4NVz6gP
oPwo49eO6xC/1YBAqlrAAYy3ImbEnixHy4XMPKcXl/VknvtubQtfzMraVphCHQzwoxLjCDc26KXo
Mi/72Ko4kqGmJPqOV+yY9Vd3KW9Rk+y1HOVMRgtR2ev2FAqqCRFYsjonBNTLsHTsXRNdkM9sTLu/
E5TLZYkS0xyOtpHcLPPe6lB03Y4AlWyXZ2ZgTvpu1PMd6h5/6qaQ/djBVpksWH5j0rmMWfVlcVbF
U55ZwZwdk8kOq6G+GwiUomKlWb94oMlT72ZK66Z06tFUsz0RxH5Tb/V62on8c8a2p8bgBIo2cOMR
oMl0ojE9F0gT7GU72scJ5LkE0VP286VuzWMzwhgVzTd2zbl5nDTKLiTqbkDk+7Zv1jV83s1c0YA6
40mOjnFZnuaGS3yjfGM3uUuc5yzv9g3C674u6YNPe+DKuZYHIjHpp9OudKdtRcRKk3sBw+99aVJ+
RWEPnxJPpq/p9cEjEaAsv7sR0mAt2RV0z23d8g0ju6iiBUY++p4rMJgtT+T0k1JWW892p54cZjSV
JcKy5IUKNs5RtYfiKZzuCc3iaaoYPszTjz5d7rZSEYf9TrbDcY61IOvn18RezrZLY5Y+pp3aSKNU
pLbZsYWUqxlWmEcE7CzOfgTbTAeMNvMVI8jZlB+lrM/4fVmPMvYS446wtq3JFmmmyy2UKcRlxsLO
moIRqFwF/3SxkRxHicUUR0J8uI0L0Huz2itIqJhi7IQqgkRkgY6KxlRYvrOXqdCCSBGhGpWXvKH4
xvRKw+mtN9vAEmRd4tnLK87++G2p5G0y609CvF5c4dDvjPdM93wiGTd1/7XTB5+kdzBQzbHhutiO
e0XMR4C0u2GFWqpUyqwcmgYl0tLe2nTe4h1EQV3zi8Wh+tT0PgRQfQC5FdjGb7p5vqESs57GJyOd
7zGQxiWazjwho5ToqEacKivRNuPyOQYwX3cK2CpiNZSh28cV424HEoY3+ng7/d629nGMzzvPdhxl
/kLER+ctSEKAR7j1vumfcnr5BdbL0lZ8y5hOqotW2x33fWb5llTwwUFHrdUdEANKedK3zYQpXPNW
cTGall3SIWiJsIyDlZ1KGLrp5NdOxpFkn3HYnHSwltw1jGvCXbcH6rFXF4fqNX6ZsFa1I9eojmyd
MQ2SqkayQeD2W56yR3G1o1ugR9X7oLeYQBnU+F3I8k2zV5B1aZCqcpSVspHDECyGCrEWBPzU+D1/
eLnM+xFvq469WK93xmTsHPdkdckmV9Qd+sOdsLyAWdgQW8T5lEc6lYg+mKGAc0WAEsZ5fdTGKoxc
eVymreeJvZEDUja0c4KyeP2zczhkLnSQXJXH4lcyFmT634TXbJmEBR0OCKUJTKc9xMrwQhbS54pP
ELV6a1zKBorbqmYVZ9dY4zxvZvS1A7V6N+FZkbvcgu87oeKaXyeozw1Cr6RDhNQxR0vR+hZscFr+
iIEwMYaMvZPvMLcE2IHnVoYm9aLG+izM5eaoKWhGKJ+5cxYz4HPrNSqn7wJDX9Z7R7VtP+riqV+3
R6rxklPA95K+ttevmsXbiIF9QhBpTSaZ6+ktSuwnOwZV3ShofjmB0vRSDSCjoOQWXczS3p1Mw/iq
NGlIcDP981Yz/kgomXC+ekbAxBkv+4D2kiIqtoNsXJcx26fDf0hd9aLYHj2N3LcVqiTJ2s4KuDIQ
Uqil8xzvqVHOrXki3XI3NMnFqpn4asNm1jTGAvYOHWbQeV3AFihO9MNAYmFtykPdZbio2mDydH+Z
ax/4VBDlUeDqExsX+04T5WAiuxxAa5cszUYM1Lsx90CO9nCa9z2aoBLcfDF+FQ5xT3rQZzZ4CPSX
tnFFTBSUyqVfTD/Nv5KRFY5csJbe3EsdvWTZbFubroxuHMwcKUBZrTZZNsvTbv3wCqn4iCC31gAn
mqAfj2d21vbO0B+TgR6t8hTVerhyTzIQ2XVPfgGprxqVPr4gETyaP3nbQN/uGCFW0qABxUCqOiZl
kaq7x7ePL/F6Iwwm13dbIyNjMUMtuBQFj3/chRRhHT8IZdlhZ665dqsguvH6M5qLEj2Y8R4+2h9/
6Yb8edt/10VJhvhb1/NCFBigm4xhvS+mDh51l31tdT0LrZHu0P9roDX05bc41WbeEFpJGt4tSpqJ
3E9zPyi9E/zRYTM7DP1/dL+8Pr6kVeWybfpHz+fR0hksNu+AEFtfrZSdtOqJsZJ1lXPBed2uhgpZ
jJ8R5KVN7uCEHIfUfkPEvPWUZviMK88Nxyof/DYfimfDku9FBUeaOSKAnVrtPtIaqH0lzsvouJue
PIVTJWJ1W9hD+5kUCgdmVDrHx48xw6MstrX3pp+Ky5q2yQngtZ8xMW2+1eR5+HiYjMzAnkRgIqzd
TnHf71v1xsZauy2j/EJUE7aZXMvQwbtpUFBD7SemUJ8ONqe5dcOY3eDNISHgTTEi36mtBQC5Xu1A
bzhhNyyhV7O3aA3FuGddTr1iJ76MRhEO0H0RQYrkXKdDOP8ne2ey3DiTZel36T3KMA+L3hCcJ4mk
5g1MCkkYHYNjdDx9fYy2NMvKLqvsB+iNUhGp+CNIwod77znfoRNw08uywONSf6XlyPxmDlgU5F5u
LGFPHHFnxyHSiG5jvjHoUhQp8dYNr/BiNOKGEtRaIR/tTNdY59OkPVmq+zFH1Z4SA82scAR51FH0
XngkgGcyexkLH0RCYcyHSQyIGo18GUeUq51RLzszOvb23dkSLWuc6IKNz6HBmRi0RvM/ObQ5OYVx
wKzqaNwlKftKJ876iEc8Je043Q3lhk5BSb1z75SGQ7WKDIanD76PFmHV4YyYNPwXR6ck5YIap0pL
OBnZqkZVUBHJ7NhsGIFJOCTU3sq84XZcg5rZB3rH/JLXPTg7vZofMaHQKlM7JU8DigxE2Ye5iXA9
IcvJZsSU6FdFBd0cKy45FsQNkM80bOqm2RfZhcwJBscZLuhx1xflshh4FgLypoY2dIt+Z8BdN4FG
+G2y0rGr1OZqNtuVgttWGttgolwry1XB/D+ek3XuWfuxTbYanZvU81ezLtcDMxWatbQC1VYMwGl/
XKpxZivnanyBx8YdvH300bqWMzwLIRcRw9sqD9ZkOC1LGS8zMriw+u4wjIZ93S6r+MPG1o8WEedn
K7e5EYRtySQY2kbCDhmWHxBtkS3W2YdlPdLkcN5F9J4znjewCqR78ugsfec2VtirQ2zQBcTqPJrN
UqufDfNQWydcBHy0e5ijZOVNKbtTsrYFTbZ15Wdr/SlTyyx5ku4j/xbehjZ/noI3Uz5xIML/gtGy
yLSa1KJbV7KzG29ZelewOCufWOLC9dadqoiL/2bCGpJ7tTTtT74znrlLY5MutPNoP5vO3kPoJeNX
h3W1R9ZM5Hh7ULp/LE21tGCfGL2rLQhiwF4LC4Kbuk0gb7ebavtr8tWevjXxQZGFR904QsF/Ls6j
5R8dG4ts/TDihWqN7o07Ev0VWowNBh3UFW303BkPNWdMF0BGkI8KWVDnI4sSH/dU52LrYMGwq7eK
N/N+zU/ylDfVWnuaSRVow3TIrbCTxrYjR2xmeoXSTHr8LRWtWq2wl37WE7U4M2G1sOwT6VGysrVH
2/vQuatUwyFvWyqDEaF/HvZUoXirF2XqPfnK3IlYHvx52vtuc1EYLObE2w4ZErNE9auKrqxv7yqm
7zrUvd6xToFbPWGTpeCGHU+kZjHrl9gct3p7qOxgM+f6bubx75sc7WrwmkmDputEflB3Siq1vUMu
uqUbB8QQDwtvJLGLyrhess3k9hYzEhwYmWxTNDLM0MVMdZ0u2vk29F+1uZnNTSdfBjbT+HJf2oa5
KSwi5PwR0/Nvoj+h9oiNYFGfPe0c2Xfj5rlAc0u48h/oSOOthtg6rux66xi7ziKcFLvzsi+eU//d
z96H/CdjfbQ6cCZYZdCoHkr/joUSgO7irSpozYxBvsMTCNlleFLc0bOuCIv+2RrGfdqycPVojZBr
PXQmUxKbxJsHOc2n3vSPBfZGbhiDFq1xZ2/urQbNdt5Eqa1yjINljhS97lcOBNuFIWf2MIRJWmiZ
Lub+7hSN/o6YiIcgbT73o60/42/7QI3JfLQ91958tnL9WNn6gW5NyWkx9PImJTEbowZKqj5NVrnE
ubc24hHJjMPTnJ17tAwDegTm/ss6NbYeFsfevxbZ6S/rph0ebSbxg/dcK4wDVvDUu9id2By/IyWD
q2+N7d7zQLnhhNc/IYe7LT4sG3sJRZ45LgspnKPoaS0LF5iIM3jFn8A7Cj9Nv4Ia6392/4HR4PY0
VfZBE26yZBum2Vqcgtk1/xgaVxf0/YSXJjI+RFXmIlrwkjc/D/Z/f8JtkOPIwK5v1cRa8cmECEe7
8A6iR4zlmXG9LwbPW3VM6SjRwWKhN/eeGt/Uz1agbmigz4VpuddAttWmsVyf8XzdvFddtMPoIJ9o
lhenWNfZd+7AobzoMWyXlXGcWzN+9mYgFcqrcdw0N991e/xh/p8yLeJr3DnahcatuxLlrlIJev1S
K24yK4tb2h50yCjXv7/j6Fa3mgyfHMX7/1cMrn+si/hR50SJDK/ZK28ITjAbKAvu31GoBafW1YZQ
ac4nE6ivPpmybl3MGfbM8u9XHcnSoVW4ZjI/ffI1RGCLCKfH3r9/+ftdrBGf5zTBttfKceI0H36l
iplOZvj0XSNpQ7sOEJ1Z1U9d0oRTxIXJyjKPcKrN49/vVBWZiyIuqjXGSJfa30EU2EmNbU6iDUmD
E88FnQV7UHsuuWxlc4cD1Y9abrl4VJgMMCxoJ3X1erzBOYP/cBCjfCqjmLjTWNtwtZNPf3+LC+Bu
yCb5kOFky2pwOxYEBLzvavf3l6ZmBGsxQWj/+0sANk9/Vc//Xx3+b9ThKLD/J3n4tiq/e/nZ/rOg
/O8f+Yc83PoPYLSe5RBiY0N7uLMDx5+2+9//C1Xrf1gOCUk2BExoq0Br/1kejp/NhRdN+quDpBte
5T/k4eZ/wM0LQKNAeIajh978H9L4/weuoI3O/J/F4Y5j0np0SV9xfMsGn/ovyQekVjAryl13HYC0
ZT64suF9ms4iGSlWpmBbxgG3tHSVCW89ZNUxiuRhCCKGZ4e+DB46Hb5Gnz/0RvqQpuolEaQrBsNp
KC9Bg/1EXzhwJkw/eyR+bxXP6Ws/Du8oaq6WW3I161e+iD5qY2aqOpFcKb+IutygQlrNfbluzXZh
lC8pCpW8ThhpgtgQxQVg3UpYBi3RHzn9m9Q0//96Q4hPJBge7b1NWIgV/AtoMfXa0ezsAUuLkqjM
pVccZ068BfLgNNbN7zjiKuGM9lV1enxCQFoyyqZsRVZ+xursLQ07Tm84o2AqD9VDUsqXCR/Pe6Y7
78VMr5n/IvA1rUsuaY9GTzkMi/RkwNahG9Q9U7GVTuwtcruRVyNfI54d91ZSHS3j1xJq2PmG8Vhk
dPDN1A6VwdgX9hncPqaEMme8WVapebX3RbdKklrbRe6QhriNso3E97coh/I+nh+ZzQdK43BoVmwY
JWFbXrJUdmTfO1x9GANDOOiy5y7Wu8ZVuMhGnUwLmMvowckqQYbVbnLm33IECnh3nHXBvtGtmbmA
BBjbcJLOtjx7E2M9ypEEodbQrKHPAEkoYvEwGzOjz9Y/mq6qV8Cicvp/g/FAzfHtTNqH5UYGAK/u
LX4LSvTsWnPUbFvu/mmt/jdASvvOff2vXFgHFwbu0js5mKhCVud/TYyQliCWL6I6IExtyj+qJKUs
iJhb1zrIsgnWgaqaKaQCfffNUS7yTHwEEM26YqyvATeOHYP/cNbH+BCU2k0U3jNuzPYRgTzS6A58
BMSsn+H+DWHD3dlArqvMliTUUbdXhoBd6MWmi2zPvaYRe36vIAW2Jj2SBCtjDYdz0fhlFrYp5YKQ
2Dj0yll2s1Eu3BKdwv/8jvw3ISCgn2Hk3qP7+J/7zvPP70jiNwjQAvBDGq6PlT+ixClJqN0wlVpr
vq/AMKZc4wJF2dgaLooj+w85cOkZe8Q6yzwMcj2kRFwMdFwV4oHJSVaDY7avdtIZ1MDoTYR8lhqc
jUiIYDf6f3ylR3uHYQNdunr5b14QQJl//ZBp1pGVhMmGfBe8Nf+yx5VthWBYxtZaxLiu6Zx3eSI2
ado8uDyGmxky5AHZN9HIf7/FAkOKtjdNlGqRfRAZmoCkJkhZdt1emyZiop2sxnaitSvGbOXaNBRm
Aogicfegd+NAdwWOka97q7QKLrZm3n0p+rZPVAWo8YFb2W10BcYXUGEkzgzXLPrFJUrxVRRP+jxs
AgMhvUwp3glLLFv92g0LvTKf0aisy6aN91nxHCkoV5Nx951M+r5GQbFpxswn8hX+jCVJm86yFuqM
+RbP/pfuerc6ouKtp8pdFNl0S7LxWaaNi2s8ehrc71rgfjDaN7wVy6RXRyCQ7BPFU+Z5px7LAy3b
6bn9mRkvhi75sinJjwvZWSHp9rDCxFhu07stvAmZVh9597JFMttzWA/JV+w3VdhC9FwGPCiTPnwl
uBcBtGVM3pxLO7b5MYq7xz6JTn5qG1u/S4GVpRTvmv2pN/FqGtJxh/jyffYhNTVunYbdhN0og4LF
LHqhsumtSXvzi8YynoHc+qKV+DtUHjOoYAXtImXo+0CrDJlDr2FLtoaHvG1wmeqfjFaWZeXFCywl
Kf6jGD8MDtTQyv2j5VRUlUGnh7o1PdVDBF+1aD9qiCR3wWXoayDMNJQDS7v7cuyu3Al/7ujooWBH
hJB5oFzQHK9smd5sjLIDS/wwzpIGv1mR741SYEFTmHoli/1jo7eMRRNkSFYSh+Y8iEXBpg17Rx7s
Wf/sGDiU0Sz3GMmtx1nG3RqZwAkm/EWP6QBRM+yjbqRJS4p7NM7hZGpv7WBcUfzBLLRsJBvOxrY1
cVUu1vdIfxDJBeV0uw7wMPsNxlaBXNTu9JzX2RQ71VsnP9+NJUQMfpciGh7FQjike+c8H3qMIcnv
vru0AYqrN6spI1O8dyIGAq7mHRw3EOuextxCzhp/uOuy5YD9scEzRzAeWLEszZ4pIr9Li+YysDdj
F3XNbyTitapbK6x3lWTurI/Wopze4CaCfsCH4ZpMjaxSwK2y9GVbMjdziq9BIppViuaXnnVqMccK
lLnfeGFJ4YMnCP85LUsAlfFaKGBgQf6lBm0trQi9bBd8Tvl4Ac95QPqOfMx7N+7SrrpTKxtY7yIq
K31bejCEkooDDsnlnOiXPDUnUg3W5CZUFJNJcHLuG6VTUAVhvW4l1aTjZGu/xUE1tlKtUoOyExBu
Qmfj3ggOyOdsq6NWzBe7h63nBqAfRP1oYG4NXce+DR7KMjXpmPJ6PnpP9fuRDjsPULzWR3lrjDbA
E2owSpD7ON8Ko0sPyhS09osG1o1pf6cM/rDmGW8DdTbBN4KubvZKTfFojPTWEpOspBxZ81Im8tEd
n/XIxPWr1IeM1CWvqIBF8uB72Dxo4YaerN+dqPicxmRfNAEgDk/31lnbYVsqQlmqeCUHo9+mgRYt
LcE0InC0kxbZOwzO9UbP8dPJOD553MTWUZ0C8Rwx/Dpms/buFCNrit9Rpt5yK/2ITY0g9SHfNVZX
oxbRnzsz0855Zz3apesuRK/TqVKh7Y8A0dABeVaL/s4TFQw02gNRGfePdgCVtrCifT0LaxVEkVjr
dd2tTW5ai6GEU+Bbrb4NaHA0PjVyCZupcbEelH3d4aKwP8CQuMx1zZ5/epP134mD6s7U4nDU4w9j
nG7C0hH0O1O5SDxgyyltCC7/HXtD6QL6nbnD1eZS3YGPE5IxEzGWibiS7mO98Cc09Qhp6kWgQV/G
okKvQq1mO71oiffd4XhYNAJd7zKIiby/O38pJ8sFncxg0bZ80PMk95GVjatIEz23Dv0Upe7OKge5
HCQkqL7LfgMf+aFT/SlIIQv7vuOKOeu3fOoeNeg4G4T/4PIGkMh2pQO8zvrVGCGKNwOIeZmHtyVK
XvTReUssGjuGAlIjde8zLrujWQVf82SPtFUZYuUigehYDMPSKtqnYmIRBryDo4EDx3K/afkecj06
ZsFwjUvTCY17G5Ud0VvIKL04NnOUeM529P3XUWFYJy3/KPF5LHLur6tpqaU4AnlPTaY+kMHDKEaH
R7eZ7KJfrZ/oZxfLwYAyMbPdok/8xNkFEao7gXz6Yk4HINAxd0PKT5hstLFT26Ecc4dpKEMMhFwy
XQ1xbO7dJLnEFd4zL9mQKDxiHLWeJ/c4Wiy+yiaKLR7kgKPM+rKt4ukewSTu8Uhe+wR1+Tg4Gv68
cnwgAJADgW5c5JU5q5bUWfMbgbQW2k58dM3+U8YKvnn8K9NDMyrGv8uWZYlP3AdpmLvNwup6Pui0
2zbMkaiJJqU/Nx7JssTJ3QpGxwy+h+9MVNllwGNniyCE4wewytCfA9AS4dyb9IWqXwyTI3hn+o4w
gth7766bIkChAmTLqAkRdiMUAG7+fZ8iIHy6oem1vObLQ8NjiHRfmj23Yyuxl9iiNM99jX6DWfVs
7D7oVR/jQqCXv7omd6qi09rxoysX2IhWJcepYFRMyA8ZM1W2AsnWQdXjmbPS+KoxlVl2JXMul3uZ
m4Tt1DLg0DcNhdJ6aCVaj1yegvgPednvE54InGlwOqRO1HLJuLwxs3ETjfWvW2aflOHYYXDZOCBw
zTpfB41nL9gOUFrE5bX1M4QP/BM89adS61oLVh39frgm9UK447s/V68tpIFcQMqyVXRCZfbayJIr
32tAhzTkIKwWY60/opniBoGV2qrGFfwETmCTY8B0iJr1cpyNCHSXsdu/poZ68RqD9myqwIV2e8MG
vnrHJTwafbrXwbQvicYdoYS7dmi37kfn8yt/0ORaT+cn+CRLM6YSILICuiY9PzCBB+ayCfHte00/
MwEPuClWa69kv+wzhhGjRifdsY2wYhrGMXR13fkny9N0nTX9dtTQ0dnygBYNxnVX4KUm+wiJ0Pip
YWcLyUl8anKpLeM23rUOOqoeqEot9Wfkwoojt39NrJnti5F1rXnmgypee7DBZtwgYkX64o3MYJSa
eNSrq89gzSh7hOB4b92Ay00XYBOkqML7XG7zVH0FnvMYNHMFoxM0umN6J5PGtwpwz5gl7s+yiQGO
eM5y8NhapM+p0mj19v6BTX754Fbmb+vqO/qI+NiENMJI/rEQP20zot21aprWjp5dy2g8TH0+L9IZ
Cf+YjlBLuk0CHNiQHhIdhTY2x0Jj+GhSnBJSiJ0+zQK50Wxe28x5rLrW2mS2tRzrHpQHDugtMwT0
s+YJa2XBjc57ceMZtViYD9FKy5H2cFjc66ByhdDxYJUJdUcTcRXrPvy4Xc9tVoYDYmtWgvUlTBsm
TRF1SKLKj5qsAkzdWTqTUT7AzlG6++noWOF8z95adkaEQ4HHGZ5sNGpHoQ2v+shS9ydmHZE33cDS
HyI8tkkqw9Ro9qlXPGtV+0259NzELir3Do8ZtnIcVVK85knC/VOxv00GhgsOO7MxH+vWPI2VXXPy
tEGIp7dc2gKpXT91Z82nXV3zwsUEIE6k8geV6wDzNPU+8LjukZv4dfMztM4WAQTn4YgerwvyfiFb
+ei02m/hGh9zku0NoMbxWL71swII4jZU/4SjGM1bbue/ADyRzubtsePelLYcfl2U/kRB/VJQ9rHa
R1Jjkm9EAFTF9Uqz7ji3wj9l3tYvk7cya/d2lth3leI677o/uYRUrImzApK1QDUnF3Hfwx6zZ3iv
WwgmcFwDwp2cwf+0PHXMyvShFN2FHtetyj7iwspC0asbDJq9PZyFnX54vfUxBz3jzv7bTYyPFsFk
6lPhFNpa+GiQCNaZWvuz8MqfiZcoGvmg6LishM6lDXrEvmycKcwVfPshdhYD0QGbNrrTGgrn4te2
jvNtPueJmSOB6uyQUKWD8uNo3YkhXhuJizpJ7FufZE5EsicdfvoCtfSjEO3O4K6yAPn9Bb5Ubgr/
hduaF8ZJjMo59hfjyB8mweBrysET5MwvJvCsA6dyqHXmWaWcD9APsd+wn4yUwKHPHXiu8FJXOc+3
0YVGIo4YqZiUJnz8Q9mvggzWVERjxwYE4Ruzi1Icc8JU45bXuvSX8u+z7ETLvpUfG4M0CmYbZw/C
K63KBA1g/phDAVhCquJyma07j6IKq/4zat+dZXLLNE315AgNCH8+/lbe9NKL5JW6+zgYDUe7oV9x
MC4616yINWIOkFe3yXI2vkBUVVnjPqsSH86pHSz8flrZjrK5sDd0vzIEgAV3/qaZFDDBZtH2UuFG
jZEuuF8ihWphDNVbo/JLEJfDajnAAlg4CdPTHsNq5y1Lffz8+6YPnoSd2HIpyR9qs+uXjt9BEy3c
P6ntYpgdSCq7Z61TmcGr9g+Z1xO4abJ5Gm4BEgPEvVm8TJVEhaw5Z9PtFjpzA6qQ9CIy0NGGsBF3
mLAc7Fvio2GXenKoiIFZiJpVIIT9nBK0YcXWGR4TjQ1zr2jNUeQxOzRE9jS77mNg5g+RqT3rHosO
HBDleAYflHFCO2DRIMwkDIwXpIRXMcOnrWxjBSl026KQYpk+0MT+yjUHlt989XwgerbY+XwEgMMO
Avfeug8m3ERQt83m1Bm3nNFJaEXGF0Pc7ZyBHXd1KjbcYQXAoPJCmAib/VSvVJ5fypvXuOFsjLQ+
bWCuFeNa/r6Bx4ix/3Us4y+ZpNs6drBWII0oKPK0OP0dzKxcqqin99j1r8rEr8Joywib8ruVBMKa
tazC3E+3AcW08OHnpxCwoJZ2kdgNdTns2WmPIpu/hqJKQ46lW+UY4N9ccYHx9NI3wA8M5vyW4d5M
z/ky7HZJ6Fk+A4vGUamFnkp/tdlf9TPAgXSq/mR58m6O81M2TtVWOBwX8Jp7gXk9wiiRmYQ4iLNj
+M+ke58L8dlZE0hzP/lt4mTj+1hCk3znYepwYgqMVNmvyYwTaXomAn5c4JG5zH3LneceCyLINnHW
I56NyXf3+RhzBPtwj/SfymRa3DNZbvrxSAf7nQMfV0Rme6zbe9pI1HFl6zauwvFdVPw2adVHE81k
NfLMJIA3F0ke/QxODn0NsjKj+UsmzJs1pdOybxEym866de0vN61ikurMY5Jy1DZee1EzrVVFyYJz
E1GZ9VWVNRoP6MP28GKY5h+yBNj2S+TNr3//aq2Y9oWq0SZZah9k43suATdiIG6mr6E0WMhlQmjO
8FgZsBGjXr10vkVXijtuXwxvHQEOKO6G1dy126wlkcMaUMSjqp3gpd6ZaosY9P0o3TjsRxtdq/fj
6/yIsPJL4vftEgtIxb31LfP0d9n5X9bgb+zWYNMEzaTGX/rl6aKnW0KDBCp+gVF87KyzEvUYioL0
UvPOFvWC4RK8qwqjU26iCSolbe+ycumKWs5CDS5iUFQRCoE/2tdjnHExqNXRAuzKQebBbgE4s9Tj
SyWNCx41n55RBPdogO1P90t5ZEEYa5Xy5slYb1dOnJwiq6LQc+nU9BhFRpzaaOsg/FvTWqZpS2/E
Xgeq3CkcQShi/aUZHYbKiLlzqLPfQYbOdEUAz2LoIbzXsfEqUwgt0fRp112wJK/jubDEsUFI2JbY
B0bD2MheV6EXPJRcjNocGXc8fui65W7J5H0pJ25ehqetiVnSt40LMqQsUAlkQb40PSZOlp2+pC1P
sIQRveqLPOBmBaClmwGylLbxSP1m7WeJvcUhj1iffPvSey6s1Nk7BF7F5MHpNYRYBqXG7N3YDq21
jKv+aUYtlRvq0+98/5jGfXcVKG2n6RdRQnITIGdZlI8F6Q2rMiImqW2TZDsEFk2dycheK9tWdHwJ
ouh7I8Pqz8uN8hKsGpvs1uqDYuv61r3GSqk9i177nst7L6BCYz/o9M0XyZ37Gd+DU6jHufBzD2ms
5qlhzL30u0TflH7TPNVVqW2DpIaHVIkQp7b2ybkLlUJk38RbLg00ZDuv8OKDR/4gO+RJxiglihQq
kIg09zj42c1fRgXTJuE4wWpiykjbBIpvdsfbezAG42jCraeGTWRmWAdyuNWZ36ntGBvZXsl+BZ2/
/goo0ukwdPqVDgOyYvayA+FT9xxCCM52MSbPEF3JcZlT62iBql4lD03G9GY0xoASb5wvzWCg0Qr6
BrV6pl0K9B4LrzXd74jzRlP/5ycN6YyPxnzFaS929Km09Rxp/Uvq6w9sLeKP7mtbfWqivSsBskJ+
RPPaVCAy9AIQ78h23rhG6KiyPtq5E+xbeuW0WoqTcf/y97ukYSZPDehS8jG6i+vz6Os0XlvwM2cb
2dNatzwQEuJqVb0452IsHv5+8exBUJL3B9QRYksETL9wxWhc626Wh7bNftO4Mq+5pb33sVMehwnW
oT9n7U6iMboJ9seTkRi3v7/6+0U5yUMwxL/WSCN55p1knfTNgc4CwzYdCWcT37+09U3Gfr7VR799
KlX+aY51vXYMbd5lXYdg1CuiS9GrZOvl90eb1xIhZbzRg2Rcpd8zq4SJzUVVoNrLAHW9X86LviOo
ifg7JNiF4o+M2UyEiC1ZPVluPsgco4KGoB7poD/s8/jqahuEgrLMx7OAkrlCiSXDJOaSxm0O0uzo
of2102UcmOJR86mQZl274rhEiC/MYF2guX3zMvc7lYla2xo3ztnhMWqbFlgMWTjR3F4bTVoHT5of
zF5CZhfGibMRWSPtbEtv5/OQTDOMzCnb+koN8JYAaLlFFxyjFJGFQZPby/H3OXAwd3mA3J/++YaO
FOYeckDORCF5ftccVUv7tQ7osyHaWPoVDWoW9lVDmZWGvlCo1VNgnIots9O6aE8GZwgqAql5xd6c
NDSigc0+8mxGywJBjW0k+T5Iev+MPjWo9Lfaj929G9vOvgf4xsOUBEvLZb+krPa3slFgFhVkosDy
yVSvn0imsZ65deBob++4cs1bgMOJwsIztfPgqENGHjpJA5GJ49XhYdH97exDdgfy9ovBSdEjSdK1
B5lqMyBAwkE2VWdAor8JnxhJLx7YIVPjipc1amMF6VGv8/Qw5QJdd0drvoEGncfNuSg1sfRi8C+C
e3KNLfoaO49/l1wzTf2pkYrNFJkturVC7NmlgMOJcpUyxlhYorhy/Uen3vTzwUuajnzrjHSaMplO
RdBsAMKobeXbwT6+i+blqNVrzSSNZGJ0qehgHmLZ733kse80s/ZBSk1aayP2ttLTYODUHTWvPpyD
qnvxZaI9taP84b2uDvNYvXSu62BHnr1Hi5NkZ/mc+vV0jFGXfQVF/z7fYb4T2T1LHF3421pL27co
nXhK6IET4BMdo/sXMy8U6Aq56JWNdl0T2lalWX75+yV3xB+I2Wid0JXjabwENUsAgByoy0ASvpet
4smGd50jS2bcuccADmpvINvIfxfjTFab95wh2mfCrz0gFCZ0K8XOG43Wsc3MHvqtn2wzyZRksO5U
57Y2HhM9exCTPLMq2NTHyj+ZKHXDWgBEz1y23ImeC4ZWsuNSq3/k6Qi472H0cm2Xij6b84cW0PCI
eAgpgGEfUqKm9rUMwnGGu+9M3VETTF11Q1sNpq0uqaKfa58Ji0t/sWva2PtyjJ4ryrUqnJwYFnoZ
7QMJkp/6a+MaxlNiz9iJQdEg1ouwu433dAmzJgBOx5s3oIfaap3x2xvNn5qm0dq2xiGkknahKtg3
M1gQu2Je9WZAQWo0u7bQcHOZDzkJOEstykgyRJ5rYPZdVzsGuO4mqLIaYMZdNTXV1t7m7+sLJqA2
jxv+TFGd7dRcN22QXisOY1tZLEHMLtYdKIozB50kMwWqB0uS14BZu4ZyN2pNv7cqFlEA9SumveNJ
h52qJahiLOLD7BqPrDvJdKo311NiFae6TT8q+hWbZMjMTYW/P3JQGuvaiHdi7K5GlF/6udjvuzsP
acyMl0KRq8JJvVCxd3fJP8g7Q4kkGxSIXLIz8ErTnbNkdjST7Dt7ibbQrmlOA4iQ8Y5mujOaur7e
C63fEPa1t+4UJ0xWDDBSwE4AnhRGlaz1BFddD8iHfhjvLChraGFjVNRvkL0XjfNTmDSrEz/fm3FB
prlMjxTKL66G41JWA203zCAEJgIcJjmhvk5CfBQTUAqZBD+tzJ7sLA5eA6mrZR9NDL2jXK2LfpLb
uPXDcezwMZlucm0KWsVZ3OVHAcB42djZdrBHeWxrvV/jQApnG84R5EB35UJNgFKDd7ro8m2nCVR1
gy1ex6TXgFG2DSh533nIYv0s6tz+mWq1SOm+VVUePZXFZB0ygnXCrKJrIucWS6cdF0yENj3XYaZ5
RH/OxK3EGBw028jRaJe/NakEi7R2dYwLI7EhQ/3Dy32dc8N+GTv7WvOkLLgfzCfHjmid0jcyauTz
hokB07MS+ovWONGKnk+0WZuiBHDmT0UcCqJ9tilw410w5vQMmm68gJFHod8wPpvI5hk17RiB7zm5
cF3mu7JaQvBCg+VQkg5wgLty1QbdqpsxjWpEZYDnbq8W1F9QLQO8tpJdDpRMvCSniuRDsG4CvFt+
57wld+Iby3knzPjuZ56GFZbPA4Q3LAOCQmXIBnvvEfheUGbQb9MurhjgASA3abDusHlHy75XzTKq
ASoqZN7+ND4MQbeREk5dcCfWJeZ/sncmu5Er2Zb9lUKNiw/sm8GbuJPeS3L1UkwIdcG+NXbGr69l
gUpU5k0gL1Djmlwk8PLdiJTcSbNz9lqbI6ln6ftE2ewa5bXTuFwYynRnKeedrux3lMZkR6mMeAZq
vDYdIt20OE5ZPr3pyp83ItJD+/ltsNB1mG4eClR7Aco9F/Vej4IPkppQqfiItBxAJeFLgm2Gh824
LgdPOfyEsvnNyuuXKsNfplx/ONw5WbRtueuSJTlPEro04XzFlyjbCuULtJU50FMOwXjigGQv9UMm
eTL16TQcGIXyFdRDk1ZdO5hfzaFhzGtnBtFwgvw54x2m/+8zc+lDbnDcytoEkt26dxeruLSB5m/9
tneYL+OtsBgEDCxDOoOU8aJEvw3JKTfer8qfONqYFOcxuYGRq3e5H7U+eJkxBemBfU/Ur9SAg8su
XPaZdSdtc+z0/jfeWMxmY/HLVPa0VCe3QH6Ak33fPbp2huXLUW/raCQp91I44gj/OBDEZqY/t1yM
E8aRvLATTHHzM97d28qrWYcA5RSVseOJ3D7U1ths65GFnd+N5kOly91Umuk+WzT05iJ406ZC0teR
g3ORuhbMTI7qHDx/G0Fz6gpVpEK/SyvrHT+ds9bUcdhXjBpse0T8bpMhSvM7yTgO90Yjbi0luyxm
1Gx5FodeWpMM8msXMxcqsHHt+Lcd2q7+WmwGrnhebAbF/tTyw6GtkilvfUL6P4TS9X9D07EvQJPc
BcRw2+TKiok6XScbQjCea2MCc+uNLzeT2ujqNrxytbz8Hkpa3FobpJjQL8hsGmCUbPmvGQErZLPg
MYTvu3hvJolgHv/hEPOaYbu0koqHFdDYdckqJZFG2tGz1/HgcFncNk6KDbbM7oWiG0Q7QqI4CyDd
4NR8jZ1feZe9OxnxA0aH8cXy6heNUhAu5rxMyOM0gvsnHVxHm9XaTq804MxVbMbZ+92bGYt43bmd
qegdGRbETL6H5Ifn0HTkBOqFthcPoZdddZ+x9cQwworr50TgTbGYeeP4ZTZodFAQvKsts/oWHGjy
gQAjhNO9F+tqAs3saiCBH3p5cIgZVETexBKqMTkc5277gOv0gLXUYZDDiCPw1YwPsmyjp83R5/GP
X9/g3E9qPU2aKSzsiT1xQwTjWaZ8c/1gB/oaGgtrK6yMCYlQaFw6dflGh2r/W3TmEHZl6ExlEnYY
zfx8QQx3Y2X9ext3Jk7ByaI/CcVkM+Z3rrXvi/gXM8zXTB+AFLxHgzohohzOudJbhJycih87KEPW
n9vR4FBgLCN58Gp8WhaLeMjS4RuBRshj9KHg6pTXWOiKsmndLyN0o9olsWVND1bA1DXh+lQijX+O
B6hka/HPs2lOu7Fqv30ylQzzcITw83vrfeCyaXnq6rLYGlVs8x7OEHtSlpBmyEhWohEMkKtzNlXo
7NF/Eo+wyQVQ38OhrseTkLSXvuVD6hjoPFwTc8laz/du/K7pKfUTIDtlzgNiIpmFIzWKkZmXenfk
A8ZmJA62nqsmURpvsSb5XjBtakAmx4zuO3OMjzMlEwQXynd7YoVm2DXbyPTbrw9DCY4/LHeT/R3o
1T3NyLQqUorWxa9mCW5nCwAlOm7vkaEy31UlJHnqwesEF4/F/lZItjq2vlyL1biy28yjuiQMqmMV
q4X12EyTfc3ULwRLM4yFYdTcVY330REY6T37vaB/MFpzliAcBn/rToJ0LzhaCaWviciJs42UGBOh
BTgK7JjF2RK6juOeSZUlI+E2np/ohDLL2qTKqspRnhUH6A2PndPkrIQBmEmkWvJgYQ5THXOQbt0Z
S/M1a3Pq5zyqypJcre9M+p2ZMPGCpxvzzAfkmCsVU9pOqA58IBN5WDNxFCN7Taf3utttIntWNu70
EDDOZNJOd7Cf8r4aOQZaHGG8dvwsBTFOyJmFjhcUMrO/tdzhmbgtU/6qO3rr+NZV9pPn01+kWV8U
GkPn10XEau2GkOZPZuFmxbJEwCzR2WEZu7LzyAw6NXjHQ0npME8i/a1xSSDlliQYOAyRyDsyuZSP
BIZu7eDTXCI5OMHzW0G9BOcE++jWnIjT1TzVyfQAvLKbW/kmBT2Uufcmm+SrW/nxeI3xmxHSr3k0
zMiTZXkOrjphNAeT99via3k4e2VH8srUN/jfMJnq+PmEk2z5V4qdXozsLGvMSwX7UEHxbpHmzEUs
Sg24Pl8Me30WM/hrOcLsZSX750JQYZmDn3saXxJ/YXqOtJfbXUxIo62+/VYP7oVK5/F1JM/MMIiI
ZrzXLe1r1Dmeux40okldQ8gMl7CzYXx7s0mLrMtUw24YpDSU2C0ctEKz42WR63RbDRSW3qSFdjf1
sXOU2cjpFpDDC4g6GwakO+24DNBX3J/JyMgrDe55/FuHTJXMOMEUOkguj+wm+GvZpOkyXeNnJGgn
GJb8ru2HnwbFd2EZqHbIs+iLHemUIl01YX8Z0oUgRWMUZu+WGS9PbNBj7ld7v84CMPAOg4juUDEi
jCUKWEye6lm3Ql7xOKloDR9r802483y0po40UFZ4d2tQPPRO092VGSajMtvqldsgNBfUyaOFCft2
+KRIGqRuDl6lpxuX1mzX3WxSaBqQRVr1oYtGG9FAjdMiH6zPLGVHlmi9TdMjw5NpbM5U2UFvyeAN
CnrdEcF+xJFq7laqQnascmffR2ALHuBP8pU01zY1m/1/Tv4a/xbltzF/cvEFY3UCU9f/Eu52m8Ut
OVJxDmumbVngFDf5NUCSrVFBFrIKJH2XljoaaKxexgV/DkKXpeSSmeSFH5k5byYZyDem/cbFYBEa
6CNdah2B7z9/1f8P1/wdXOOb//Q7VdUO/6ey4fajorLhNvv66D+S8V+6Fwz1//MPusakK8ECntGN
QCeK5vIR+Add4/2X63ukvl1+8b7DWO3/0jXOf+mmA0Jjm5Zv+obJB+MfdI3+X2QVHev/sXyBv9m/
4gVktNjcEzznL2C63l9gEq/EGW+DwhI3dOHh+f4FfURvAtEVclQZl9PqkyKcMCXINxXd1TCWy+xz
Xtd9H433/J559XFaHWSa5hkt9i0XsobMY/UUYy/6px8tJ0+ZNPX/4Bx2hfwexH//z3/7thDG1dnf
20yIiGHpfwn+N67VOpjt8dt7HCTIOuQtJrL62tnJ3UzHjb1eB087/Oc/1OC38JefEL87yAvTtfWA
7p6/fEeRsnAAzVA7mhjOKZUJS2JzjXVJcEYwUGOcj1pd/EJIH7aMLMaborQe/aNrsRdds2jQ3YZF
eV3/zQ/DUEzAv4Ah6jPFBwrjohdAYf3l7zX1wuklDuMdQoGdxM5VJdptjWZYEHIGmlm54Gsk4Gff
/hsC6c+H4q9/tEm9sAsyBp2isLB/JjAcJH10sMl+J0jlElM9YtTcQPHcjb7OPD9Oba7AVSTbOHLp
x0PojzY/s/O9Q18Ajq30B8uhg7UnJzMp7n3u6Pk8PxiLxOK4vjdk+MfnyRU3OV4UK8muFZM3rrDm
EwP3TS99xOlxVLv6NhCMEnUDnT6f4DznPQGgC2igB88ZJZyFn27dkcsam8lp9Z596ewHpKj+RJGN
S7gegSJoyL6SrvLIhKJxnvl/f2h90pndWfRcEZzG+XZEe8S5BNLtzwcgXYb8Df8GfaZGqAd2Hh/4
y73YAK2uGXOflWivXfmVCLppp7YjXCCphZ+4draYGTbDr7/5jLr/9mFwgYT0AICPr7Di7v71N5Kb
ummUvFt3k/sgi2OZhkby0E9nQvFoJbU+9OKQ4ExpEp3Y4JATz2m6lS8ukswgQo5HdCcZ0PVt5LOx
Elp4UoYT1vQffbDhrgIXz7IaNps2JCNKMopVo7wJzTEM7LvgVCiz3n2F9nPdlzkiKU5eE9fApOuo
1S0js90t1Vts32YZCd45ovXIlXdKk+VuNerBzeyxyG5Kczs5d3r1hbRxQHTdqj8R0dOgwTbtyvrY
okXodzg2bO8YgxcPO1lfzDySOn1qewM3U74dqr2bRPUcso5Jm+vo0413tFFo6Pd9tm3T49jc1TWx
2z00X9xHgdjF+IPa0Oa+rHOc3pj+U5thC9yb/Ulv8a3Lc4/lICADfmrRaLDW8AEMxsjLDnSbb1rA
c5s+xa0WI1HDGXa/kNkTtE7tu+yOD13W3iJNW4KHfn3jKr+kj0l2XPkpUQSTGZRlMFJY28vSmFuN
ANPESZJ5kzHf68GumG5lf3annWUzZNmKb5qkR+/vHiXGv70F1Mcn4FDJQIFXlK7+718fSAgTHsPG
/1qSlKx+6Rc73aFe7NWbHwPSw4jk6F3ZZJa2cdeVLxPRaXnD1Ab4y9xmJpPHRDwwW7hbzWI/oZV0
Jc8dsledbbHMe3Y5PmnLY61N4dKZO46hxGaQL01bY351DZMSmR9w8q1psTcdr12VhPhzUTLroRTW
oeG2TiYfKFmLLD6vS/mjE8+SA9vD8sfjAllxbV2LIowNjn3zXnILm8oaQJBI1k4r2Bvsq/7JQUgn
Q90+aAQx6uQ+Hz5Jcer6rVnfL9Wj5l2DEivVgW0snYXoK8ceZij0UTlwExzLOyYwzAFDpDO2SqtS
jGVSXDqTLrWCqxXcUpTri0PjHEA/1+5ZHx5t+WoXdz06eoc8s+e8WtnXAKS3ELedPcQq9UpyCocV
O8sM7aMm9k7/thCNb+Pkb369Fv1O//qmYPgb+CZnTJA5Dg5/ecdnfpqnjldVu05bP5ZK9JHXmqBf
tWVAH4Auxm1XnuxM4/NXUQXNY4/KVBU8xUZpSHkx0+ZeH5abYAw+vRildk+aLXbM8eBa48kR8Vc5
xRfHbHpKTyoFN3zN2eQreX2+H1JBGBQn00xmpc5lsh9r41PzNUxWWnr7n5+EHJL++r7mTEWXGccj
eGGL1/ZfPss5j2Y7y7B4kxnueEFUE9KggNUBQGso7JnWuvG7MjFeZ5POHXeB55jikfyAy8DHbU/T
khMVb3j0t843ct0CfYz9qaXGjS5o0Im9z2XGWuJV67LRumHcdiOJLK04pol31ewZT4mBNqTWjkGO
fTqw1j2VI8YuYcYuCn8nzfc6QUPnuM2AIw3bb13xjaKepsy5npTVocuNyOkwnt6W2IMhYlndlIlG
2qM5ME59WgVNd77TRfSjI+K1ci7K9qVd+EaR9UFnxgCAISLPbJ1yJDwx1SWdJb+PqqfjatxA9D3p
VRHlZhFzY1WTFRI3dcd/Zai5J9Zs0lgdztlRdKg3ehzFbD7pCqCPwenjkEp2jdbwQ5Gn7Wdj0tOr
idYPq7INNgHrMKxG872p6ebJbyvghUArz4MaMPqZ4TxJ3Jj8DjQ6Bs3PShVfmbqfPwDvho3s04sf
+FuiXOY1Lh3z6pj+s5u4xaEjdILvc6LBsaoZMZLwQatLOEdoPa9rmyBrrjn8WJ35OOiae+IhtOMW
79/nICfXmdzVaFiXep3J/ju9taHBip06oe0IbetdYkEr4odnstiLV6sSZGGt8XaYrZaVczM8eGs3
bM10CPZdlyLWzIu71NSfE6s0PjG+ORd+Q5vES8aTjXTOsHqC4/q0/bMi/POfltHUQAbn9KLlgnPJ
kP3USz7uNOpBPocil8cyHhWH5mQ7ky3PJff/jJ2SnykfwbfbjILBhEiSZ87dheqkF5aG8S4fBS+M
Jv2QvsTozMSZaUQqo8FxtR2Kk27rB8UWGAHvteezyplzxN59ta/74DvuJu8Y9A2sY7ETbR7sDQqV
aMc62RX39ioVJBjEoyo57mH8+I5bRI6X9JS4AjGRLHn7Op9raZOnrvKDNaTPti5lmCI13dSyfnAm
KtKJPZHx8vpgb80MuhonOTq1s2z/TCYqjKklTcN4cwJ8F8kn4YQhShhUbgghDoSTqmCvZTU7Vo6S
U0rVS8nBo46BIZb43l5gfXDWbDJ7fBWsjWqd1CJijJcZqDOipr7e9g7BGm04Izu8zCXvT4JR27wg
wp5KRg6xc6c1XrvlbUhGaA2C3dgQHtfyH88fZ5yzOXOE2cIm99ONFaNZi1SRWfSHzKAs0yyN31Kf
jH0+jZexUseKEmMjiVkjKvmwYTJy+lO5mFek+BnvqLE6G2rP5AiL74Zv87Bpi+Ru8cB7UlyrYWw6
nOT16rPn93QOCFCeymISpOS06rFpkGONw20w8fhh5clX0q6cLe6o78XOiyOF9rSWrtqpYb+KeM6I
iiHQtrr0KFDVXipzBl9jPQJJZG+nnJdnzZJpH8fTQ9tLiiCrsPM49rgMFqwMgdu6UtAeyF0y8spA
TXZILVWqFothl6HP3NCLxZm8L8jGFXbUj6TTm4qAQZV0r75DBQ1Z6TPPayMyfF8FzKuwTkpem9ZT
DoHDlPx1ol6ScxR2uR+7wBRp4izrK3i3ZrbPrC1xj1RUTYxM5XrrJaY0XvGvSpIm5M4pxnzPSrvI
CndPhsLim9Uw4F2R2Xn8k/r5gs6ahYfkLKRg9MkJMG/b0GDNtA7tqcM4sDPjMsw1bALt0DrbMp4n
Spk3WkWLUQrD0PtGvlta9HI2d4ow7xgKgGtt2k6Ci5j8KTOfZ+b8K8lLCLUU3IXqhQGP7TiQMhbn
NYb2Mjs5hbrPeFcGJrROb6MNcwXDeF6wyfAU0OdD/HCglmLgNJq7/RHs92AH2jvVPUW41BzR+1lw
SgYyyNpjnv35N6zomYlfTzPxP97jz3X6vLSwTtq8UFzoza88toEPUT2EmWVYIVe7nTmRqNOQEWMO
6/YwcceMEfk+WcZnjiQ0tyxInwlPAeEOiFhdChoxD49R0nS4v21cUXPtnS3itolJ+nNdBQkfad4H
wEsakXU8xzySsQcc2eDzWDPZFbu2+cg+462U0jkw54zaWcRHrUgine8CT//6KKyW7UYtxLYajKd4
Mne6NqV8Nr8dmWih8NZ73Y3jiLtQhUiof5ekInZDZ2NyeNDS9IsQDCZMjo6pO3Oj0LhCslnlx07F
cD+43jafkHpQe83NMasYSRfeFFYNkKmoKBAgYQoPtyPsRtzWozS3TUCePV4aAUknpYtTVDyrk3VT
WXTXIGAl5pVEnd/dOuBFmpaJbcn3lSRM4USj+UyHxnBkZN3vLL/d18lQb2DG4mM6TS7blU0sdOvG
TmJru+SGE3qLGDdzYsFp8P7l4kmcwb0YVbOiyGQDlmq+vvft+FdPFkcNWoODleE7S390o9QeaXDi
9sKPFXOWdiq4L96VzuTRjhm4Z1lm59y3aHvuluNS4n6N+9U4kSA3lDOJhqnJSM+D/x1Iu7gkxRqf
h2+XM8hFI3h4+fOfOGcDsmhX4cALp/rg8dSPYPQgOiG2T05LBmfS22iSLoRooD2QHO/PoMlPaWHq
x7Lpvds//yg4rt4m3dSj/xTaRpbM0XlOqI/KUN0M6h9//tOff3Q5iladRK21vnS2wFxKnvc3gVFD
Vw3lbjRAGJznPllDtC4U0hforgcdwJlz0EFvY3pCZZ5d6p7N+GLfmpkwQ7uWODobD19fi/WcmC6P
M1lXp3Th8ltMa8ziq1sjs6uwpdl25GZFg3PaC3ZOylq1qrFAbnJeuTep+kepi71ZJM0lrZAtTF0y
7d25Y9vvtudGn7iRBo2/TZK8v+N/KC1kwUToYwi2GnqRLQ2LiCSlphRLeArtscfO4AWP9ZBoN16b
nnONUky9KT7GQNU2idTbLAymDvlsECvm60llV/lUF7SNz0E3vftJe29YbQS9ayLuq9n+BeWZbj02
d3pH6hk89D5JHRQ27WzcMHkfbnkasa5vUZ5JxDkNZx6cAnj2qB0AEB69z5KfARVSQRwtGo/qYKau
G33KqaolsbbJ+V5EOpM37Nc7rxpJ3wOBb0yR4YcoPIKkVDEEMik4LZW8vx3iulg2edJq7KUXr85D
h7UhnSzahRvdevFamzhHSWdQ0a+3lbQByFNzOS9DQQrK6O9J1F4g6Dl+zdpnhRHlMMrEv6la4d0U
nl4f8tz6Ncp3Z0XZwNWSD0nbnvkh4TfXcuehNhYBD8MrUmD1LBy7fxoHyWccuXrmdGNYyXZ6xCP+
JNB+uyUpem9gYjLGib3LeRVkNNiRpQhua6t/kN2aHGtGYhz7UQzkKiluExm3VHY8UynyYGI6JjPS
FiO33gUdnRcnK40C+gu7LlLo6S+WTQly9eygyTuN7QMSDWM/qPw6Z7C9A4pv4nBJAhmE3aJ/CCKc
pS5f16Xuo3HcaPp8DVQ2XickP6u0vBWfZ5WeX4nRp2V17E2LpWncczmfd8ZMxRmql5YMEyn8iTg+
X/atSzxfqJz+qhL7HtH9VWX4Z5Xmj93qByyliQAGu/VeEAYMGKH0OR5Cr/E9HGfzJQUQQMB3kV33
bqKp33SzQyCKOlouqa/rJFrGUWyOV0UcxO8++EHcLrjxFJEAGs0AStJ7yPJjnizKeEutjcTU8ry0
h98LtKEiHGxQB6GQh16+e4hEFAmRKCYiNrP7QFESBrjEBDZhd2ay1YrqYk5sOBVZUbMQFYq1sIz5
ogNfrIrCSEkWD2AZrYowKU7DLOaXVpEbdTpcE35WfYuEg9TGJwdURXoA0b9z5DvxQfHZPE0nrLsE
FV5LEBGe1Sy1gUbqcXhJTHmpgUlSoBK2Z9tsgauwE2gTt7vnt8nMa9GpAWCFy3uIS8WuanpIFcWs
aIn+OAKxjMAsq9FwbABvyRTn0iriBSwhKkBg/vzRnqJivIrGojberAhzIVvV30gxNLqCaezxYoBT
oCFsf68/qWXA3OQkj4fOOc2c8lewHBfeGkhHKlqH4tx7OgFIFpTPCThPDtbjKr6Hdl4mmjwbAX8y
h/NUrv2Migiqqg/Ov0TXAYUAhnK2V0gNnk0HX2Ur0W3hVidFTcfH+mQZCkMsvwbFIFHvE1mO9gPg
o21LxSnl65cJtsSO5bOf7UeSyeHYE1Kq2v7Fcor7VhFPFejTrBioapo/bb2+EI2YTgJMSuPgv8mz
b0po72MwKriUg6W4KhbWE5eGL9vAdkWFJ3xEKl6hTtLNrLgsOOUfx7T5IrsN4Sa6b0C4FlAuXSFd
oF0BiFdu8ac4XMI1Qi0uEFj1uACEoTSPfDP2Ny6oWKOYMU/RY7riyJhYHNZu/SwVYTYaj0HQ0PAA
zMmRpVQkWuD4ZwFUnCpEDVRtXR9KRa6pP69VKJvPUc3sD3ohDSBz96up1LL2pVMM3AAMpykqTgOP
8/r54rcTn8AheKZI905z7SvczZOjyLpVMXakd0810J0NfJcD4dXAeKPga9gqPk8A6pUlndy4fR5r
3t5pBVlfA/XBs90bivIjDQALS9q4J2AD0PDSAgSaLsdmRQhO3CnoxnDP7WCHlkFicSw53qSAhR2A
oa1Iw0YxhxjaMsUgrmVHjbECdcETrcENB0mKEGxxVvziJlYsYyaZsWbVG1N1FBPi0xAcLX2fx4Yk
iSn1TpKdZVHA+3TP2XbcOoqbRInF/wwbXkcxlS1wZaAoSwluGYBdluCXvNYacko58gTzYVaEJpvb
ywSymdBgw3H+NxZjOKhp5n8/LeEzS2usic8LKx8yErnqz6N7SRGhoKGeYkRdYFE9dW+BoIGtwEgr
xZPiLP7wdO3HyEwRJug7NtTnQp+yltDAUSn24kMIoDoqUjVPYVZNBa8qijUAZxWKaw2aMFkGLLp4
Sj2N4jlXSyrmKiaBK0XFKj7WBJTlkRgt0mROw16eMJi/AZLcF4qurfyX6g9t26yff37osUUgR7RX
38FFPhbJjUAjzjKFmh6eEQ7hkl2WuAF8vjhzh1Iw2lKEMpG3urlCeufWvY94A3C5zPcm+BW3fpYl
jr5sncw51YojXhVRXP9Bi0GMQY0lyHHFo6kGQW7J/rkFww7Ne3Nn+csDVSZwBh2g/6pBmJ3plk89
3ln90W68HNL3V1brj3k93RcA0DYgtAsQ7dSasTEKiGyWOwaRuKRANxUrinpVPLVFv1gBPetb3ddo
lTy3IK9JSeOuiV/r9dALnK62guKArRSxXYBuDyYXa4dCOg2om1Ken1xR3iNnRlEIUsMD48M4/e3X
zRtf040FID4pUjyd6zeTkBHUC/F2+5cLUm4N7dUhPbzxJmxuPRF8dMLWIQBEJ+OYg6Vra/BL+Pz6
dzXIeq3YdUtR7EmwfE5g7Y7i201Fui8TzDt6VhpvweCtjpmZWsAkhJT1GKtOCTLfg853+4ZpAU0R
EZlJWDGuJkkrvhGiPRNfOiGzIm5KC0WWwNbqj54i9AX4+Zb5/asGvN9qT0iE1hB9Nps38H5isEp5
7X7QSMjvTDkAGDhCUUYtagChHAG1sgXYaAMQAuEPKJlyBigFHK/7lcH19IvZKsXVeSF9TlssoakS
HwHj5Ii2ERkvkR/bL7CAhLoYwJqk0bWcg/RctMxk6M6bMzY1BIeuctYfJBoEgQ5hmOPLgjMgKlpo
QgpxLa5elbcN8mMlxL7B0dSlAetbn5NX3+FWo7Sa+d6ym5xpwwPAP8T+py1pgE4tGr1Ev9Jntv6e
0TiU6BxatA41wsEt4ZaJwA7nGuV+iBlxbyUdPxsDMYSNIGJQpghfOSPQbl7zDIkEMokeqUQqSrlx
KU/DXAzy2k7iRufjkKKiWFBSuNxsefMkD7jjx32l/CH2CwER887myhMaNvsMj5LK0pWhkclnU7kv
fCLmdhwf3KnUQt80nhJe+VsNYYYA8YkC5dCQyqbhYNVQdo0pFkTevXTXZctPnacPtj4c1fNkUmaO
QTk6XGXrWGtMl8g0N2t323UnoaweI3oPYrWIp5v4JYbj2ejsxn1vfipirrqOmOft7Fm/MOjYWwyR
sPOaHbBXSE5t1k6IFUj2teWJL0GynSYJYN3NL80oXj0dP3UZ42Izl3qvzS0Oao3AMkGYOWo0/Oc9
eW/kJpaynPjKd5K8tsp+4qJBaRz/xuf+zY5ievQQpahfWDwxLFTK9IAS8IRe3MX48hCs9Mwq6J1C
a0gTL7cIRonIWGxis4mysxhoWhx0LQHaFknd8D7X2SPHVMNVFif4AIVNxKfxPU6+bOQvyLNoQtJs
tE3DflB+mC5BdcHClpXHjhnWHNqoZGqvT3hCeuT7Gk5ttkE0l3KSrbdqZ1Km8Js4aVZlpxFLd1y8
4vcULyT4e/KfTgWNX32vk/1aBPuq8Znl6EqzZyYnrUif6Gf41LsDcqdHF0FOjyjHQ5gDjE1iCBoF
gR9Qi7LqZOh1igAXzKyMO7b9o5GE3PrKxeMJ+Wwteb6ZGax7nAU01wflR+BDkm3aAhc9djGHm6CV
z8QFu4IsLeeRfu4Y/3smx82Aj73O9psdctgjDBJgXeiDcJvAy4sPB61QrvxCef1dWfJqenitJlzr
7SgG7s3jnYrybwskRTayorEcqX5G6bHkTyMyo3TCasSPk0ytxxxMupdytJ5JLLNpQ4U0+z1HOe3q
YWA9WRCpmniXwgstki70ZfHWGh2ohJ598IxoqZwnRtqa9alVA62KtE+hZNKUm2lWkiZkTWswnYiK
/s65jB0r6+J66K1GrmULlqeEru9tIdeSOHwLLmC+g/1ZN4NqximzY2lDQ2JLvteVP8pBRQCVvTjo
kIYHcPlLYehnF+nURJadxMsvZ5lyVlXtUxqwbC6VqSpTzioSdxy/dfczWfoLbTofDpTWfogZvBMe
feMw8ZwHRs/z0DG2iUkhAzhD0mBWX5Uxq1PurFhZtITsr1RHPVZryyzJzfB5FNWXj3oL9d3vUbm4
TGXlgnM7ikG/ATUbN7EVTJGV8NWXTPI1E/eBpvxey8RPQhm/VHx+iEblAVs7+3uyE1rQ8FX0dRgr
Y1jDqXATKItYmxAxlHjFLARjEtHYqoxjNuoxMswIL4oeWZjwGC7zId5kqMrwjdebWtnLnH56nIv4
3eWASDR0eZCi/x4X3sCOPbwu5Z7EzK81q6D4lBuN0ekNVeYu4/6Chynz5FmZ1Kwep5rBHZ2qPiDn
bsW4VqFeI49l7PnLjtdcedk8ZWjzLVxtJtI2R9nbHDRu5mxEc8a/VBfO1WlG7TbxzWe3N3glIIFL
lQ2uRAvnoIfr8/gNpTjwfTN3Ox5dvGFL/DXKKsfW5yJq/upjWrT7dbKObRJj6+Wt4jYuvkd7GA8a
35qIB7ZG4SD7fzpc08Lml4zWzkZvh4v0PVmV7w7x3dAhndPs55oOuyVlulOQk8mKZytrr7oJHBk4
GZcKXfobBhTX1Ehee+qiRuXbk8n61iE8ZzBpfI+D6lXw+UXHBjzm7O9Xp6XkhlV1lweUFbSPcZ8l
O9Y4G78ATSPMenJHUR49M8UDqJuPbZkG26qpr5hJrglNQJFXLPc5KL5etjQxYRUcUl5AruCFnvSl
jIQdk8A1YAhmj7pDJ++JxeZfBn0aTCv8mxq6BM3SrlQ2Qx2toVB+wx7RYYPwMKa9lCk5Z/4OGSKs
ZH2pvfcqAz9lH36WBWEK9Inij0cRoeIUFJ+1ZNlVGcluIVsxBGUIVKc4As4JNdQcVKoyNCpX49xj
bXTLT6SLGEiVz5HrUxWxhoObzE5dy3miWd5cHQck7PFbsM/02tpWJIVHZGME4o1jPxvcYc3su0An
6SqvpCRuzOc0QbLc5KFQ9slpIjDBoJYPpXJTTspSGax8x/S1jVpwzz1zi2/bCX77VlQrxaVcWVk0
lAdvKEJOIt8/SMO44QwFaqoUmUtf80vqed2u5a2ukYrAMlB1d5KK302T6tWDk9n7BlsUARC+Npg4
Z4ycrVJzYmS7D3B1Spydq5J3UhZ0Twb1hsiA2AHmWte+7fvT0oBUp/IjxwFaKBmoobSgJgotT4lC
W6UMHZU8NFMa0bUdTDUU1AlkKcmo0o1aPGytPnv0lIjUXEiBY4azuSxW0HoADGR/Eu0j7ylf8ZTO
dMZr2qgIdYLptFHKU9iGJydAgorZzLox8aLSepDxfkChUNkIjVfBObQygrCxlw8kgndZPkx30xiH
pDDlSTZ3IIRATKrDxbA/0Mb8Jqn8qSlZa5+hbV3xt7K+KpTOdVRi18wmlzw5aPrSNn838NsRsyfU
MJgfkoiEP7HSLCgbP6DNuEE7dRX8Ai92ad3rObLkgTPVjGfWxzfrB24SJnqFGcaPP4wEXa2r9LSF
jM990nFY/bRkg75Wn9atJs2tzBhMOJAUUslu+58A8+2gFLgZLlzK55+E5kcGdG2AK1cY4q2B1cn7
79XznuoGt4lBhr/Asdso2W6jtLur6z3C1n/6uflmWd3B+9/sndly20qWRb8I1QAyAST6kTNFShRp
zS8IybIxzzO+vhdU3R22fMOKfu+oilt1azBJDJknz9l77QAhB5KJaYGkzVkakdNsNW28Mhy0fiY6
PmZAgHno/HqQy5Q23Qf1IirGCwrkBbaccD1kQMtgBZtaeIdZWGN++dORzaXxyQuSwJvxynk4ADDQ
gx1mYdpJqLS7MnXOOp5LjB4Jnae6A8TSnPDfLwQU43jGGYcz2HiYEceTqjiGz6Q+Y0J02E/JVQNn
8YAsb1izJBWLzmy6Q1GYPC0f/zas2onXKD8VkZ1Q0MW0t+q4eS706y713v0uCAl87uptFlU/i6Ei
KCh0t6bvo+LE2hc4GGxcfukE8DzKnJdoqur9hyF6rCma0QDSO87DW2TyEB3EcONOjb33Wh/6Hyby
dVOmPznVDjdtLEn9KbodehWDpEGaBZ4a6uPIHvrhI2/Y5DhI+weVeQ/Y24wVVjwwSSr0rxr8lEuJ
3t/18x5SpfuqIJPt/AC1ggurpq+YS0J3eJAiMi/3YYp1Byp2tnbypNyCaPhRz+iK1kjup6GwD20R
Q/kMCfsmZp0JsI3Zw+7TkcCbIYQvpRQ6uNi9q5GsjFlG8BZtCHJdMacmVnpRJBJNZtas7Naa1i6y
5pUld50eXJGpw63My4nMQQv2cBdFu1KSFptTcPQWa174M7KR+6nk4torzRqv/FQ/eLCbwBfrO4jK
eyPQF6JBVdETErIpQuzjcuQtsK3K2LWp9dhERBjn7kw7LgwI8qo0bjUiC3W/3JRpIe+nugGiNNyR
WzisbbblmVBSMPWpbkfNF4uhF+9WSpVgpgG8A4ZZJCzqWF2wAe06kgQp65PkoUsHRCZpc4fL29qB
cnLuEIR+y6u63BJnp65GioQMRds9I0Eq69x8Ulak37BAX0PdiJfkYdPPR07n5Zzks/ItS0YKMIY+
a0s6s7yxfGHQeoFBVNBEJ2uocB6JlSWIr2U0WGcFV82ebgqPsBozpJklZzI+zf4jfvpV0cn+wMNF
r5fh4lKPD6ZFAWVjeUa52j2oMDX3cWUx9rNJx0LpM3S7kdPdHY2zCP105qymDo92qg8boVfB1lGx
eUx9wF/IIkej015kQddaRSo6aajsLIMqZp5sGxNEFgR0jOWHh6qOr7tJ9Gu/Me2tPxXdY6O5lPh1
q1YJA97VVGP+qUliNiACPrflnK+ruf629p0VPgnzfuxwyCtO4R0w40VLAs2U9yP6kKG/KTWIZF0d
rcxAS3YBO9hd5HkWUjvrkhQqW5eOUd5nbUsoJNOElfCRCknu+kGF5bkWuD690SQ9SQv1YxIhCxUA
QYQYqpPEq7sae/HTsTsJDYhTZORvnVLQ5Qpw/zk972KkZRgn2/bFoUaljWpjm1PJvRbi+Urt0jhp
ZRgvNa39pgu3OpW0GzXK7VPeSeqtPL1B/TEf98acXDmMMaXMzHWtinw3OawQNDvCHQdhMtixjR2H
6CEYADzEUGDEJN5H7H8vYTid6pFnfRqgMocZMtJBq8OL4BmuLeQPE7vJxRnanyB3wqsOc16ThNZ+
yvOGDSGpdi00AV7MVayH9ZMdDE992YqVG7EgBV5CN6waeIKzTD9o6Yec1lqTQAPtoOa3jTnvasfW
tfCHQBwntGo9nY0lDNJwXwztqtOEdbIJ3NvUfDUtzcmX8RWVMzXwIrSK74UBG+Vn36j1GDbTDgTb
tAt9tKJ4xTWJ6khvKS87BwGdaqtTLHVxGD09WiLp8Na9ZMdIkeLd8EShB+NHuZ3obls9GhY6eVk5
8VIdIlzkP/6qanTnJvP3YeghVbeUt83SWQBeop4iRNjfaFLTkQBl765Ub7AKu7sCdsGe+fgi7m1j
oXfkyybB7FpEEOcQmbNIcXff6xZ5wUAq2Brgti9Iyva+jaQ+H6b2uWJ86Or9TFhN9m4ObMMs6uyY
YCTSKypDzaBdAmt209RNiwaQhmUWhMZz76EfQKm15Xa5pGeMz7VqacG0/rvQ2zPjtZPmTuk1svSG
UaeLy3HaWfl0JIklWtIJK25ome0w3+qrgE4dp1BBmxHkfgvCoevD6CLTNrqMXo4g1uC09fGfwQHz
dpmX/NAKO7+SblhcoXd4NJwcypoq74bY1e4nw4lv+ip+V5fJm7I7Qtvrb5yXlNGnxIsQoFx2P5yR
ERUOkpXXyxvNxhAhR/9o2V637czxR1aH1hadRrHUnMw9l/3knidbLxFB0Spv4mzcqsmrl1asuWeV
Ip5xM6+9Kq0SoJCL7sKRw03CI1ZnTUdTA0HY0ka84ol44+mxiebX8B4bsOs007Cqffytf2Mk9qNf
2c3tGLrFtTkUjzieIbkq8WRH2rQKmt7GsyHkk5uAjCKwuAbZBuw5RfQW4TbvoKOKXOwqLwpXjA19
CEaVeoRikS8rzxPgkYhXzdOM5F2ioM6JeXRbJEbBWCXLCahC2UHSSzTNJEAuIBF6HCacz3c5LaLF
UCZk4TrBd6HgJ/dGIY94P+wNyJeM/wCD7SJjsaJ7U7xqxFwtzCt/DDliEGHcGoNcJgAjXB89jRFJ
okfperYAnxY0SSiZi/aqNqYrOb97OP83rYtyy+VmCXHuy/6SWTxghk3jJg3ShxyPLMkM+lnGjrad
sIHQtm3QrcydFtrZZUuWjK7RvTOjaUf6KxV2aTA8TEZSYxyo9Xr5kEcn2qhnI5ppbqSprdvisR9o
tKgBG66KqVr11t9Z4SGYSImK4Iwswx5Bjazb2zCW14XjoexCOtSfvHQ6YQS5CxIyKzwdZ6d3n0AM
TbvhW2g7r6XOSa4wcriqF330X33PYgSLWaAcy0cku5CErXOiR4+xJOEKLdNDDyyuYbo8Byg8Ocq9
0xK0+AAavjcWTW9NGzZyJE7SieJdIvIjYQD3XcqABnz2ORE/RtgAfJeifqFxZRw8symWhtWgYcm9
V6jG12MEOSASZrZ0u/qdDe3dk+B8aFXsfeYgZOIts4H+Ff0HczGo+JtWu5dJU7sIA9SiDHG+Vz4b
pq7qJQZppJoBA6FqWAg65JwjdsB77gp6Eqsi6H5GwHUtmSAVc8gOjEtsKqX42Xb6W1liiNR5mhqj
utFoiDe1Q0edUjmKsGpzE2EemgS3xhkUIzoW9PcWtUwerMa8nqhdlraOEjlM/y1J/3834VduQhc1
+n/8TxrWH27C29fsNf3dSjj/H/7bSug4/zIck1G6wu6lM2jEdvU/VkLxL93ShUAwazmmaVsEzGSk
vQSY6P5lS8eSNC3N2TVnG6j//9tKyJ9HO5apgBQ2uiqCvP5PQV1/CO/dD3sBfyGsS9jWJ+F9Zjlu
TUaWXEubYz8iHDj/FiJEk3jh0nV4D337p9RqfUvJhNfKGgkTxHTgC2I0yladXBSBS7u3f3StiA7V
bCCI8NMTCt6v0cpeaVbxbAsEnobTJetY88wNc3JgQxjNFqPXxQvbzx+JsLtug4L6uK0hURH8AWwZ
uHVr7uWbmg8AIZrgRZZSuyFj1FDF0AROqKWDrg+WuaSN7JHmju+FDpVBFglCZvuO8qD/IvjH0D87
M2wXX67pSGZBAgOwmHOBfvHdoNez+HWuWPsC53XqFhd4XkxCG+uZwyvHQGvjiuYG3vkanTCazZGv
RlKNzw65rTHBUfv3024w6TwxY6HF6+Pk4pwVZY2BMQBTpDGhpCk9lLmQmVooYSOgkEWg1G1J2yn3
xQ9fNzjGEPY3CuOB3OAfpqLX7ljb2L7NtS4/kDW5ilQB2BPdfZoiDtJUX9CdQG/gMSfYlnbzvaR/
YJAPqpxpMyYbsOsJK2r7Iq3ZLkkFvjFVuIJD8FSXw82UBtk2gtkRpZ1k+kW+ZVLZP1xjeqtDIslD
5aKTPdZx+WIWnYYVqD0IhSmN4FXMQZH56MVDNOeLgwZxo8fG9eI1AQge5lPdSdHXzhGy2pv1kC1b
nZ6202Bmr1x5Hddq0+ranQ57gQBDibqovOgEku9ozVq0OO/orDebesA6OIzND1u/jcgRy529Xyfr
IKVHKP3gNTYAlVnGt19e99s/Ha6zr/c3q8785hg6pk7puK6pPj8QVkXZDlSUByIP0ZKGNjJkPzir
wIf+kpXEqSXxox1MmJaKg+ueB1KPiWqb/X4aY3O0QDj07GgJ6LVYETwOKlFBDBiAAkHG0FYlwRlA
45t1F93K2GiPlEz/Xtu/D//p/8j/6TfM7/mv7lCEpKxPNloeXGWI9ed14peHmhNXOkuwDLT3jIHG
mjZNZ8tdpcpXNxcXmhy7cD5SNslEqnDvn4t+3AxJ+TMcpL8agDMU9FiAfiIAIm8UgQaWnKxe59kP
ZNmPPSCxv1/1P+xvtusQuuXAP5VcdUN88rPmQdHE3aBobYwUkbb+okXTz9qh42yFvJZ69mZrQ7vI
IGEInaleTqCEG1ThF1fuz5vvKIsuNSZOy9ZRv/5+4SDse21TArpCjWcvTVs9UfhdgMl99UEff9Lv
t4hPsk1HgRrBrPMRMfjrLSo6P7Mmu8HEieNQy5S/hASDarZ64Th93SPBg+A+j63N8gb+C9+GyB5s
mMF+FD3LBoytGIIM8k/8kPA+7OUXt+TPlZG6ix3DFBaXg0PS79fC4wHyi6Jt1hO5P2P9HORiWKZF
WaxjCFC0vnQSun2HPF/8fdX0M2iIzTCmh0yMP7Tw8MW3+Wyv5QFR/BPXPSA++487U5PoGntd1azt
kVIW1Kbu5a9DaT9NTcpWZ3s7NqRGucsiytnf/7cC+IfX6c9dlZVAhwFgizn08fPbFGp9r2dtiP5V
TIxumzxf8ghP2KLNaQH1DMMlxI/UFl+YvI3ZTf/7M0LXjsLAMGETGOznv9+BdpB1nQEQQciGt7Ev
t11bPvhZfnKMYuMFBEeufbu/At53Ihnr7u+/2viciGe7fLotqVtsSZroh/v9lyfUgQcSw2Gp1kaU
n9q+vSt60seYho2uIjxdvgfhdPHc7MHQiH6gR2V7t7jRHrDOoZWuNlNefvGVzM/4Ab6SCQXEUhRU
QBmsT+taLTkL8biCRzD0Czhi+sZiLVAR6UP1gr7vRfjtLmhQmIbDydbaa20kpxlDBGi/+Snukfuh
g+y64k6E1znZ3m4Czq1p38aaQ5hMTok24EytNg1XPANa1ajyi6XuzyXm99/w6bVqoNZ0ns9vcAAR
m5l765IKx53efXH75qXq08NjYjg1dfxghmAz+P3hsbUUrIk54a/2qweVjxeVTFfmspHNricvlVTj
K6qNd4nSnSbPSmfkgy+RWfkyN7q3ZMJT7utfPdH/+KXYj6i5bClM5xM/golPE+VwINdg8yBrt9tJ
wzAHYC/m9WrM4YI3cpcE2dMYO7eys5d10N7hu1k3tF1LpD1Ddqt1xdPfr9U/POnYVamZZ8qEzvP+
+6XS8yhJGQTNECliFKf8qRXGdc2Eqhrq9d8/6p/eaYrMGWLB6m85nzc69NmuXuJSWYdxMYeY1xwi
MzWr7tAJQFRb9KGzS8qOKChasqQuBcEqVFSdX3yPP9dTZQpsusqwhC0N/dPj4VaGYQ8RRmThercG
3rJg5w93rn2tqfFiB9VbI52rLhDvf/9c858/13YMx+JDpTP/97+sKqVGSA7J6NXaH613p8heUoww
jCn167Qtn7Q8PY1Dceq9chWtJgfAl4xeWJWNRWJ6nC5KGoJ6wEiM4dxP+ljovKoHc0Az9vfv+QcX
aF5qSAHl6kgldSU+vaYt8G29bMpq7fnurSG7N98onsArEtzgLTBwo0sj6Lc17FtfB8eKeum+0hFM
IQFdT039nR7xKhPAUVzn1ojbt7CrtK++43yPPr/i8mM7pIvNBv2paCKDKC9NHGVrOon3GMuE0C+j
YV6PBpYRo3jAmj3ivM5fqnRceaGzmoGUf79O4p+WMykV6y4ls+Lt+f1+snqkLUw33mg9/171zPig
gKFGYdxkl/W57wzQ9aJkEJzVBwRCGzLXTj5aKbhj4VJO3RnYm8WImmCsLjI2JchVUlWS5aAZCDlh
EXTRmULIXo4cvxm2eLSJK6AG8XbSiy1IJoeQSp0BzKrynWWF3G4wJ7IyLU+s/v5b/1y8XEUMgUVt
yO80xKdXRleZEyCkNbDMyXvbsIZ97jMndxUzmpE5QKf1X9Vg8x38/Q6z89qUxmg5eWfkp6tb96ZN
LF9i0CuzE0ZRjCas6dUn4lXLRE8tgmjPnPpzalrDykxrd6PM4DgVJawWLIV///3Wn/eadYsvpKOn
NC26n7/f6yhCjTIwB1gnQXd00M57cXgT1xz4wke45TdjVnNSo53W9VD10PZnw3AT36SgKEyzpnTS
w6fRd8GUqJPV/Qjg9C7yqEfElFi4Gajm0ZwdY3hzAyOfpq7ektKyGIGIJV0Gc9kLXBnB97Sb9ips
noJ2uO1chZOI4ZeD1mnomGyzNugTUa4oO+8D/1TUXCLkikxnetUt7TJ+CHrojUUzrjQUg5NP3p6D
xzmu9lEaPeBGv/37Zftg8fx6Ex2mZYIijqp1Pld+3vSmyDRFHmBiCxL0zAkJesagP/itDZpCEjOq
Yb4qC1Uu7Nh/Z3pl7ZCJnElMnwcD7v91A/r3t1GGAEZB6+mjIfLLAhykTYQ3kPB0fENMZxTY3QIo
R5g3LbLE6Ko3GnM5FbNAi2Db1dRjTehU8+PvF2Wu1D5fE4l4U+ku7xPHoN8fJTi7RAViFcNoPCHv
K4I3R6Y4X8stcRoPuUQgW05fvL9/cKT46YJGj+1QzAoOxvML/stPHwoQlhbJVWvkLPdORea5TcSX
GOhyoMP3kA3YRrgbYWdo6UjOQ8BL9N1o1J0YXGxMiTWivESB7YtzbKjwi5fd/Pyyz1+Po5aYzxmk
jctP18QiYCNqFGjkNMViQnRu6PqXZPjmVN62iGkp9EAaaDWQiFzlYhUDaSCTYEP88bbSPbr53Ska
rXiRlG/2lL4i2n9syPXDIWtGi0jWwEHF/u+38XNBzlfmBMuy70iwYHCoPl1R+hh15hNYW8ca5tk4
WXmDL/fw/J8MVz2qkADlYZWNgftFFf1HHcEnK0v/OKi7hhTOp8U4HrW2SUhmWDcWHG+sl4jEzPSp
eEfidh5T1mOa+qhQJ+O1IWJAoSxnkvXGIPVJwsdGT5sxpkVAScuD87W6QY1HO2z8Yn/845z/8T1N
8GBs1NThH8/kL89cW8rA6umUrWG/nd26O+HS2ER9ePZbDtC5ODBUQtuFMq3EjkfMFT55cV0XLZAz
e8+5H6zDrNvP2Ge/qB9M+cdLaMxNbP7BxjafbH+/e3Skqxz+BYrgOv5JXqhx02LdAACkPxB8JK96
MiIXePc38M1e2Q973AxVuM3rNNyyTJGB57AoZ4AcK7HtahJKjbQwlhru7LOk+xmRtXuw7OLkFd5j
WgTJVxd35vN9WkYoIg0lWYp0NqbPT0GblIwBW61b10iNOgP0saVxJEfYJZ0i3GLO+JkQ7A1NoIq2
ZIPoZG9V10ZV4mtPvE2HThHhGhZDHJzYuQBwUYf3hzxoV9KMxhWsk35nuQHz/RgPQjEtuyptV7pB
0J8U+04U74RYuPuySR7teHS2U5qS4jdnIgR+T6FQButwMLaDTAaEZ9B5hpiEU4TPez0fnFWY0jfH
LUVm3XwZoyRXK73Ub8lncRe52xOQB3Zj6fiuvg3RLi4iWgGQVnJmfAFGU7B4x5IYpRXQhmap/HCN
fHpHc/WKkJR6YVfWRbemaOGMTHELGT/rjYFHGlW4Fvy0tPyBMEJEtUn2blm3SPWAHZvpxjGjN8NY
R/AHNoWc7rBEnNG3PqWoLEVEVkJjGGI5RfgnvBa6G9rHWvBMNKF7WwwAKdA/aIwI8OojkMBQxiAP
PSzhBoV743oaqIZGTiury1Z0/dw15gowoDhENUHahIvwnYpWfxP6cBkk0PEhYUuy5HBoiQRiRBxc
paa6KdBqrmwM7QvTy6uTBemhoJBYmD5dVk+HdCq1gK8X2906l025Metg75c+gVLoJBdlaqUbmh/E
X9mYAAxzfG0nLr83yvzw8fQ0BO/hg8FW0oVVtmmDGrWhgVettvqN42ft098X0z/Ohtgq6HwqWk30
IJ0/NgBtLMfIAiG99jNxZ/nyfqicN7AoL7N7a7DlOy6YixPpK44S/qh9/+LjPx8n+HjbAT4GvYlN
0pWfjjxTGSkZJ1W31pIWG+cgKOBGCx2iv0qd2zQCtlHhIj4k3RSDACuMTWGAWefAevr7N/no4/xe
HfBNlE4+iKHPw7RPi3saTlgf7aRbW+4YggZczyxor+tMcnpY2TFFE8M8VYyLsuhMrNSLPq4zocQe
VFYISIPHSttbXhVfULgukvnxavuqPuVNuCmLOr8Jq5jITBeDcTmEc9SPwcPjEhLpWBjvQxFb2A60
H7U9j4I+/mCF4ctsnwM5mNuPd7VPG5ZmEcDQQQM9s+zA5LbHPsBZUE0IhfrgFp1Ae2O3W/CdJQiV
bhv2OiZ0UlwYCiSErNvtfhp0cXYRGhq9OpR5CQsJD9rWd3h/GcWHXxTx/7AhSRZ2E5Lm3NW0PziG
v2xIFDGjW/V9tyY11FtLmMGZY93kds7jb2GmMdVPNwrinYAXHvXmTyipzlq2NkaJqVQrFGuJksMe
rglYrL7tv2j0ouf4s6ig+lFUYnxLV1Ck/r4tBQZacs+jIVRqpdh6dY8nwEvMuQrLYPH2y0qzzwXh
YjeiIuzLN5E42v2WpKwedGS8CZtWP5meGE4OxZSshuR6mFB6R0a8NduyXg4zRh3N+4IDNCUCNaAx
lO5dT6rI0hVVvUUqXS0Gek4Q5ZoNYa3FRqeaWGCnFLsxjV/DWVVL8xFVc5tby/lfjXQkdltUWBFx
8TRdtC4awyU3t2FNcTHncaZ5G6crTjkjmVA3dUHHhxwP4OmzaxQR6y5tM2Zl8xbctVEKX5iEh2hU
QPbIvECVQZDCtsjzEvEMZR3uw3FD88jbePHEQxNrK0cv+hsbn0cQiOAW8hYEOa0AaKOkiboj6zfJ
fA8NDYmWmZMb7ILfDnLqI7AUWwtTxU0Zy53viG3puepoCixQI3ryhJ+TVggz82gor3PARstiOJiN
XmBYRK7fFuphdrLArMhBCdSpuSyKrjlYofk+1SvdToxjlqp37ITECE7wlsqM32tGNE2+l5Wb3llm
kn2DzMAG6a7sMTJuate6HopQnqy2CNd+mt9DMhP7lPOnU+F6awPwgC5b3L62EPhAs0jWvomKpc4S
yAXST/cjTKUNee44Yvi4qOK8mbn6e2BVsNgbvCajHz5PwXMTW+NZM63vQG9G8C9I29oGcUrObSZE
MlRrdpd6x3CMM7dfo9qbD0l5GU03voweYVC90ajL7pOOmLikJphpbF7iIr7tIEWzFKU4uHkSdHCq
aD2XqNnJQs4dxEHTeAzG92LEBdr7CHWgeiqfl0pN5neni3BLBaQLKdnfpuZQL6XWn0x74qw742xR
/+X7UPrZueE0ohyFXFFPHoyDReTWkYFCtaord1qxnr6Oc7lZ98J6TUyHABknAhkTF/gfpsA8GjOa
ISIHuq59qPxQ+kI7uppwhZDbRrY0pKIDhyaewCA4TJb70DOUnSyp7cEs4W/VSmcZhJ77kC7qsbfB
1NiXCAv3NvbydeTOUKHQJoWBccU6bZphmzorQ8h2YcVWeJf2qj1UmX6JSuecW2PznIF+haZ6o+yQ
z0Hhe6GZTX1RLKPWFnfgiuQ5zpPrwAf4rovUO5IXJpABkfLglQDQqyJaNWU8rEC02NegcIdDNa+t
yrdwwlQ2oIc06VeZQtHDMCE9xKVGvbSNx1h7npR3C4qFG2XXeIrQ3FHkjM/GJNSiajUkV6g90FZq
V7Kd7CsdDzxlUXAsCTjp3VA+846bvUszyyNJLRAk5XB8C/YYFJ5TrRh3lpll2PHqLRhBZHM2qRLl
tEmzbuP6sXUux4EIBl5x7lJw1hSUFifQbqyeOb8Ww0hHDQCrAj5OPj0xuDcvLebJSMq7csi72Q9/
gv0arrXexOXKEsdx9hgkUb8LdOMoMdUtan7GCjKwO5+fqr2F5vbj74w6faznwGpR03kh217z0KJl
Du0Vt2f+13jsj7wgy3gak9veaBc5q/EFScBeYQR0DNUf8G5BtWRMv9dNVqi03QcBUm+nYFEN5wq3
qDFd5cGAQty5JUw2J0UWPWwjuAP4tm+S0V6WjV+jN8h3H6XYyMG3jygFgempNTArNAeyM3Zmth2l
yWkkCMiWEsFLpeGwTJorhwyia7/GvxZ7iEObCRtBUJKq7oj0XmbNbur4IfqUEL4R4AwLdc8n0+jV
RdV+bPSxZStGt8eZ7GjNf5Ghd+xwz+2C0rAO5Cxt0A4POMNUujMy377mAGpfm5FpXb9TaFiY8a99
pxluPJu/+IwErrxYv64b0gP8zDD2JQvGTPkTxzGdHiqPYBjpIqDAcnHxC5Kz/aRvNx9/2+pEV4yo
6AFkZmD3Yr94rvJhCa0B24Pb3lBPpksb8MhGsr9tfEM5y7o5NP1141OgRZSV26mgxGh6qdMrHdhW
4gBiBn9I7yEXaguyfsxWs1aRB2aXuyMSmqtxNtym09Qv8m6WQrvFuXR8kId+uAWfIPeahmPKBxa0
oPKBiqsi3HET2hFMzPWqMyv4roX2yj62HThhTnZurXuSndBXeNdDdHBszkIqdHGU912+4Vz+7Cl0
rDJqj6VJW6MgiXBRkum1UNZWN/GcakCBDlmaUNQxQavKZ6spiLEps6vcuE9H/AeIlpJlOJf5o+V+
Y4fC48GgMhLRsKZ3T8iGyCBvhfAdSP94V7ax/zigmF2HRHE+0lRud0qxZeSQqufjSRKV9+2YGSv6
MXJP7kFSpt22weCKFiYwQHTY54T8RCWo1sK6nuPLfY7BGtKWMYCr5Ruiw0pbVjugbKvQi/NjXHsA
lIjtkvRUt/VEQdPWRxpu8dHtwqPplpdmJv70llciLX0HzHsgDXLmNWk7W43GtxBhLIjnttkmvSk4
UREChW3eRoMTki18cbt4N3Z8/arw5LxCLy3PMbZu2BJ3YcXBiuFOu1Yx4J2g/2nWwLh8SKGytA6F
Z1uLusLIGzHwFma9b/Jph+vjvRANGzNYtYXpVtqmJ3J6pYec3KZ6gt7sjPHSaQhDSorrIs0eGn98
haY6LcYBQbx0UD/HmQN6t3AXA67rbWS5FmoYuh2F15EMDlQNbTw2uMGYjkmFNEhLXV5TPTwCVF/p
VUhsfKeXJEFXjwm+NYjga3rCZ+CAGhky9HPIUCHW08U8p9VgPnPOA4nKNkVubtyqCMChk9teURNV
JKJE8tFSaX36OEuqDfgtiiLIYRtGzdNGyfc2hfqi2+7ec8of5oTluJ6z0Kg/GGC1rwHBfAfToZTU
B4NFE2J2bdXjwbG8fR00ck07GrJsGq+SDLUTQrN2G4fIfNtRRPsomo5d4iwt14kuxLI/VjpSX3ig
yPjLXO1SjWzjXvef/BrAU2GBnjI8e1hXxnDoa0yjcQzJrfee87hEb86pfIsLm1iW7PANEy2miHhc
hi3WsqYYU57cCXsFPgo3bbS1NN9q4omQrO0oP9i+a3x2QD5hQDGm3USJft06Wv5tVIQ4asCX8hj8
mh+n4y4f5Y/aDNM9BE4AhThml1bfEs/RYc/6OG05Llhu9MxQMeakIsMGPkYeJyVfOXNxBwmbCvS3
zM6YQxDpP/QWbKnRBtpTUA4u8sLTSHKUBgPpXQw/6fjxJpqjBZ4ZvHqdH7CnbIN+7hQLMgu1Por4
gbM0JACWKh9xiGApzwPYQPQinIb/TZ72DV749jL407c8AEmeGcmp9MKMld/cmKaxzNwC4JlfDotW
Vdp+COzxoCqblzf2gPQk26YbCzqtDGULFcMEb9wnUIhz3lwdHVvNFnszgQepV3ZAGLrJhLPtT0Ne
cF7C80fgpH0LrJedG/TVou/HcUvvz73u7NA9llVxslQoDqRf/ygqSKUYAOGThugEClLR6hGOnXKD
eieYGFd+HO4iBA1efPJ1T+zYfxXukbHaZdZz4SQM1WOyCfoAjGLYu89aH4M3r2R6q+yXUmJRynXI
HZPrE/DSHszSJXZuCEYWvfxh0KV/nLQRw7w/oUNUrQ4oBZcmL+Q6mBkJ1IS0AkrN27mqes5CyFG8
bZw6CiBhppSnHGcQDuE1184+og9V10QFPA9lgF0TM/Q2cqxLwIQLPhSTDo6SbAMajeKKJvmCFXHc
TBN8Q4o1Nq64vXw8ARh1dt7YEEXZvBl+95KF8OjF3OtLpP1NhJe2Y4nImxiokYPaHwLtCLjZMomf
vuXsB81T4v92idQQvn0eJShGwbnFKIhuaob4QYRRfkiLXYAp9VsgI3OR9+3JRrOxmWpzbwzefQni
YUVcDJ7leXtwC6CYDGLf44krmIWklDqW2D0UYW1dB6LxluFI1wTnHBiHqPCRWbJ3qiwx9mIi8Kkt
t1Ol+fvRzsplX1b+IcS8ouVi2nQZ7Qw9Sx991OkLuyNEEa6Jv3EC2BdJBLcRlCNoazpulHPoNiwk
QtE3zeBaBr7AkUccrTN2/UEDvrWD7R6I6qpoU9KqA9pxuuw2jDtYJ7XAXA/AxryxL55wS4weobVM
aFa4vXLoTaSTps4hiJR7JgtuX0YBfOwwCyGsBrgqe4egCJhQWZVdTxrHhr4sWanrkDLdNsW5zpB5
JGO26oXHsTsPdrxV+tnXfetKad7TWETxCnfMA2JWqsgpIg8xp/XdbRxHWlda4X+HRkKNAoGDuify
Gb0O67JzywOarVcP4+C2sfpXqZdqMWB+2zjK4ddbNCS1SP0Xaee5IzmWbtdXuZj/HNAbQCNAEWTY
9KbS/CHS0rtzDu3TazFn7lVPtTQjQUA30NWZlZERweD5zN5r75n8WuC6yUxW+YUEs1O4Rv2gmcv5
ASOd2LUBbtqlHjaiSi5ttE6QkOFQ1e3rIISOn3HFSuKwDd0gu2fw854PKoWnhq1YmvgFr3W7wSVJ
Vh6xBDBe+rH4cFEHn6aWS6/OpseymdXGTUbvVuJr4hqcdhhkGIJOk3c3PTJVhQKWUq96LkzP2v1m
l6hOrCrlbgA8GBXJBE4/23qmvVx6DiATTaldb73JnHcpB+Ex9GBe4ky/igN1JxZBxZljIPZBJrP0
29rJc18Y+THI5J0vAJb0buLtulLdLG67H9scwkazTJuFScfGVeI5aW2JW8EKokL+glMHmDZmR2hD
fyUSkaNBJ60ChG6uN2mUQ6rNU3Aj03JvwT8AcI5Cc26wX3Xz0EKmAaemUD35nZz3Ftx6I0bKrFj+
E/RoHj3gk2HvZp9tpd7sdE73JmuTrWGoezpXifHYWb2OCYet/urXhcfgxbkK/IFI5TRAVTsMr6VB
FeW6xsnQC4TW+K2BzGkHv7dvh8BxT1lAIdS3hD3r03hMpvcql/dygFKav2Rz42wQJVHzux6cqlLd
DhmnjDErgZfD2Hu5duBNeidAlVelqg458wMKZ0y6RMfToFUWPAyDIzQ2YRLzbDhGwcnNN4xdR1iP
DCLxtuE6UQEcs5VJWJIuKjoHGAcGnA2J0zt2ZgBUWq0/+mQyNGYybTqvdHdL2T/XM8a6ZrCaMNfL
R9PviXJERtO7L6rHF9/09U2+s1pQn0HS93uvF2+yM+aooKHG1tyTfD4kjxW4yRamMq6YbCFfwTgt
UIrBcqegVNfU9CCQRHN4rwkDT0IccbL0eHzBc4oXL9YQPSp9Nc8W5TkTpI3k8kU1NDiJzA5Wi9Vl
FFjzhsn0NiZDOyyRIjKHknugAHov/DbSiO/BlHQhmgTKkU09Lix324xRnjHAGewDZy7Rrgwkdy5I
Eg7EO2sw4I8ljLFyxzvF6fxQLl9oxbNbZUJkRtTO57PZIUblXhRzUPsIg9DcQnKgSociTWgZ7tQe
fbnGsCIPwlopInmtdh/DKscGN98tvdhnqX1HO/xau8uFQ/uHu+Oqm/SDvmoFXPoWvcHlVFw7wr+k
z78uTf8C0MijOSQTdSEDNixPsyXHHWZDPwQwy/18GH/Vdn6XmKxtkdDyKSL/3G+y5IbF6YumwHJ6
WfvqlpZ5MOBhND9p9WRZ4mHOLeC2uq0+IRph0+JO2FETbuhzfomCOiEHRW8ixmAAOTK+Zb4Rz+Rn
iKy7GVMVRM2I2EBCmGZT5X7F9tyexZkkHXnbVPZzWXAtyXg6xf7i3cQU5m5QoBfELRsRixbvJtVt
60xRqLIx2wD4gKCWOPGWdchFk1qgHpSLBAMfeg1S3EJ18qQmt9u74wMUVuMgOqoGjeihKOOIh4uO
FqixZ4IeWe1wdC0Xmh6kUcWY/dAZ5pUGhD1ql2BrziRaSxzxoXQTGBPTyTPis16RG5SzbDb20u3S
IwbQeNuUggHqcnLIaN9CZjH3Q5CFo6f3AA600B4wyAtD+4Tu/GUb9RD2ix5sVel9tjXg7dwr7udh
DqfkUfeT57KkUyslW0FDNN92arzK+GYCaDx0wUXiFZjSJ4UhrHFfGc3gN+2LRwhABztQzIorYp9k
Z/Efcxn6VjNjMSxAKnAqpGqoHszE+vBkcDYcad4qlx6kWgtZt9Dfj2S/n40G/G3HRDaV+cFlm4yH
YtwvI9WNV7S/Sot7KM/zsu8NurkCrUJD9uzOKvIdViSg9834i5BDuGFB98SMK7hO2/JrcokoDBSH
kTJsbiGxLyJORh8iXw+kHbb1FvBFcW1P1Y42sQXPHqSPQzGTEtSNXw41ztnzyPdNbUgmi8v8OGMJ
wormKQeeQBouLu9Ay74Bpe37dr4E22mB8Wu+tQEZBXlEA52Wson70MgVD5l+jjBcnDPDuvQqh0pv
e0n7RJt6W/p4IWptZp1SkyzYucOVgx+nzvbGrL/3FnQHmVJBeWVjn4fxk8l8c04asip8CiNO4MHE
1j0oCANBrx2yHkxEx/ZvtRTGCpcjUCsilKcc93CjgfBu1Qnn7MvPRpuEEp4Had7bBIjIT0XeMnXf
M7fCjlTEV4QqY+AZcuyl7vgK75Wwz/QpNpnep9WcbUtP4oblAwhEwIEmu8A70yKBp3gDjbQivL3f
O+XwPmn4SWvufENHzlLLIMJN6ZFJzBUby2cHkd4F3s5lGd02UPfsdiRButBhCTpwSCBHL+ig2eYS
kJONcjsyiSJOZj0dXv02EeGSmSdPsIloq5bAqTR5NIDU1jZdajNzTAkuGKZABXGw007097lQWoik
HxpdBke4sT8TZtYmcm7LSS3qaBuFlrf1LOgssABwnBddu/0J8oqhYC08NV2MLybxv40uNkY5I0bB
RU7lDN6DXAW4ZWGZItPWdFtslALikrrto82q/2TpaDervnjgtLgRuZ6xTiMSZba0iDv2FKHEo5NU
xFXEk7sfBFHStLeKBHM/Ud+1BA/dClK9kqwBfTMgnhlZ9SDD2vUF2E2DeR8LdvdAyeExGwCZ5tuS
o9WOceh0KLAwx0PPXAe7jJJhG9FRqVcNwzo8FIc3BL4UB5f3blgYN5MEtl5d7cjrHEmqcc52I7td
6VDw6D1GFUsAjitb5iqZunD1fReJamXpNIXc1dLB0VaWB7ngy0t7gAMlPEsMv4gV+QXMhPBxJjb7
ARSAm8kJCER5V3lQaDDyrjZ+9MLI2Y7SSx9dxHN7zbTLc988SNE1l8ioPPU2O6Z20WTF2R6H4WTa
N6WzG3IyJJR8FEC8VJ+lpy52wjEOxO0ganSYA41G6bPl9nh36G9borGIKysV07+aYtXnvkZwym7d
D4eDZZynUns1Mt05IPV8y5ekYlPAat1K770s14+W02+VlcxH0Qs9Ghv+NiA81VoXfob0Jhn9z2rM
SMBNCGT1vcZ5Mx0LtMiSpMBRnkm4tTniGOxoWblCVmOT3aix6QxJ/vqS/Iqr9poQXnc3UfAaSXvW
tdFH+JALttKBdXSXG81D25Y0ZRkGwM+Jt10eJ4vNBu4CY9sP6piNvXlIGrKgCux0ISf4ZwmxhSxD
XMh0pszOSY+o1VXaVE20Dg1mw/IvFuO5Z6C+g/rILcTovQszVkCqVXMevvWRYwMN5H3V8FkKWmJR
CtMyLx2JjKazk0+b3zsXzdnVtYPJCbYvhg4SU1ZZyK/5OXYDQMporIc26FmdjGigLV6irrfTnfCI
m87kaxEU58TBB51BYpywV/ZJeW+osdvKaTLAkPVHi6vCR5MhZlRrmmKaRRzuo0kqDYkyVyAytO1S
ffbZ5FOMoou6SPSgPSyquSrT7jBr3qddNd+TjgVM0fFW7RL20Pi3RN2sMTdHn/twOHdjvbPS5q4p
czr1ZJ2ex+9K8HEaingMEzkzk2aDdAxuq3zd0mTNcGmamUkNobOKAvoe6TVNglbWjIVBmOyLidKb
CYSkBq4RI7HvY3KYQd3L+vo4ufQBeAQ4aA3e2BprXdg2K3ATS9+2JWPjmCNiPKTtSP5Y8GYvY3yb
msWub8HnKs2jXE3T60YnQs/MlMUsmdFU4DfAyCrCl6Vj2CelGWBfyKMiQ/PKID/pwAWmr3KSHmiA
mdysaHRPWv7Z1eKoHTJtZWJcOrERDdr8VHb8AmLCVuuA1IlqMp7BmaNm7not2wONdbnXbeu4mW4m
dI5tkGqnCXUAUKO4j6q8WAPV3YO+mPqDaQ6/6PBl0ju3PVd7XBlcgA3j+LgbiyhIZ6JbALweAgUg
Va9IVzF1S+xyhxKR+5cBQ5SdG1u4AMM6MAaVQkYgISYP4wSkKQRGO8pbpCx4Ms5rzq4/TukV4Ndy
Yxv2rjH65nEeGcYJWW/xvHKvycp79vH5hT9nIyU9eAs9ve+c5OXnblGaLv1T7OPf77OD7uF3TaoX
KT1xn1TOhWYEx1K0002WooObfKCIbpF222EWsHAtZzd6qcnuMmE5ziqIURbxhAlSCOk1O92o3siv
lHQveBV5ym9B65enTPYHJx/t616kkVY3GGsD7Jr7xeWK/NFplFBMtguXTg0LBZ0SXEN9zm8H/W2A
ZDQ7FlPEhIWrNx1Mpw72aZNCM1p+pUHTHCnd3mxjTCn5jWM7g29m4MzHR88uiaxJj57IoRwbQq2z
x11pZN7NPFePvKPQi52ejhuo4qgXLwSFr+87JOzGNMDm4KGO3GUlwcyaTiZbmZ/jv4/QliqqCSi4
RpBGxKujHHjdU3nU3NeWI/DaShKabKdzrrQkq1f97oYeZ/4s5+q7mOl4rE6/VlPrXzor7IVSlsVO
EIc//UAqRmiiKj3rtf3mr/gBoqu2Rk3hI2H4Y3SFbFtLj2U6dZTLiH97XZhjd7Dd5VlOnPmeSWKB
NK5wh8FEUN6tmrk4iLXRwO7O+3jmyUFDBb0g7Iuibbh/5z4gIIa1oqfsiiXjPyu2WsodKpnehYGt
gUDAR0AZOgGVN/KZbJgCzLVF/ko360ywOZaSZgnVXndrtTOEv2c7AWW9zbl6yQbv4yGm8XZDSyu+
6g6dlj9mT1BA77x0uJ+VDl1dG19Kmd0URLmxE9RQ6QmGx3GfP3Vt8aRsGIW1b4aTCWxrmLBwu/PW
JY6HwK/OiNyM/SwY1SUrHvAldSHO2++pdTWi2uuTJfLHxO5eO0dSVGVPOlNADlB861XCwtXl6UrI
OkZD/PycrN6WxH4bWvvZ7rzLqbPeFbHoS4s+Pe9Bl+eSdUdu0NuRlgmIzSFgGrx5Tapt6y3OLq3k
B+c0shBIHmgg9X3tCHanQMxp3c9x4N1VlfNNvg4RPA45BU56gfj5qh9YzJaIRRQ9SaS14rrxqAyZ
ZRvwjjh3g5AokmNRk0tlMTHbaOZxrIy7Ninu65ETVa+9T8Xaux6QWZpeFRC/i4xAIbJYYtAYLt1T
i7h8k1gsKm0zPXSijyyva3jJ64fEsCM1ed+dmz7pgu8drCnl26CjkMHNJ5TrW+e9Gl25t+JkglFV
kfzoAsd1yne/lReBidkglWfdVP1JjhxKDKDYepWXuMLust7gow5MYO+KZ6sv3UtV04Wq1AinAmG0
G5T9Tm8DPUQWtZ8obSx2cRt0wV2ELX6Edzlca0hywMsJkkayBHEZ5HIog1ZLjmyq8mtpBndpBrIP
USrxQ7yXVd7XqLLJtABbTlJ4BxsaZUrb5tc2/qfwxz2va2BD2s5SIYsOdhas+xl9XU/OY6qcBcYB
igTH0s8Z2NuwxIjXgbOpHeobUO3ZMsNOq+cLwwj9Lj/2ZY0KhIRDQILhmGP9tQRqnhQYgTGsEalY
/bWGwVXCiNtgnQ81hWJEH6sp9KDIYy9eKQTVSFSV4C5uSfY/LSOpMvGYOLWEdcV9+dQL6tTAZMbE
49EAh0FMkG8PSHKrx6ihklk+j1Re0vW0jZNisQAFlHI7ifUw8XmWi+/uep3Fr8FHnSrGCPuY35pN
AyhEC0cGGCvrgVmSxyiL/U9ujzp34+Aio2HX0pYemtmOPQFKmxLG0OkiFNPQkinToDG2GUFlm/Wd
MGzEXXUy8AnQ9NDLAAViOPKuhlHNUVkbyFF+OZbBnS5B0uB+Z0K767BqIOmcmR93aleL8iuwLDg7
d5OqPVYa5bOGKXdDf4HUIFFXpO3Z20Ql1m6+KGi7dppoXkiu2aaOda+527LO90XSRzJbyMsKMOW2
Z4OtelvqX5mJwQINNokZHckioK/ussX9gg3G3KE+DIYnNq4vP1xQ1aM4tnTiTKm4pU4Od44FUZFd
QvxJ3RwahLtdgXO01qhdxkeMWfdO2l3VmM82yRppoubsUrguZdhcn5a6MSOnEDcQTtHyVCNT4nVS
syw3Hm059P3QN+xX8ly3SGjbXF2Jvr0i0lGGbkWLFNOGGWDtdIvQuaq9JKhuUw28Vf7cAKpr0kvf
WfrjxDAy7wxaa4dVjldzM/Ofmx5lVuMUe7uk7TIZefQtuiLWGM11nrpyM9cpqXAFxOG5vMzhh27m
1nor5JAcyZNrCwtBfotB3mUJZuS1zs3NLEgEnVkGygORDXxkai51Eik/ZfvoV+y3IJlkBy/TbRQD
M1Am6K9bc0nnY1rgDkciF4DRxzqxXBWGFocZld480DNz/CCDb2UEV+EKfWRx0IBk8CF2aI377N6k
yosk9Odt2eHEsrN6V5gU6fgHPUasM8lu1KqC5yBy7p5sULfUYq+lHIAUBfwS/iieq254+6kfWta1
ID+vOx3VdlBi8mlgx/DhLb29pVzz4LR0PoXhLUdTsYPLvHn89Dm756G4RY9GKWF1XwDLrGciC6HJ
q3R4wNy3hKU3LzctlkBLUp4Iwm630uswVTXdS02q4KoEb3eCmCkndW6cbLmsJW1LjEpqizYF1YJD
2W+O0NFK+8N31Svq+3faerElw2xrz0QejDPdsNfzIWPJqeL8vWySZefCKch1opkS9jZtj66avfCB
e8mdPk4H35UPBGxSrBq8rIMb+iR/JiQ2RB5b6HFsr1Vhv9ZdflDTcg767mD60ymJPWejBc6NZzeH
Fl342sHLXdDrVJ8to7HsLTP9j9TigAmQUukSRq70iA9E2rsnQkGdZ7L6uPgQNbbkbdodoxWQvi0v
Q+T36smEftN6RhgX8pTwyUWMw6I4fx2K4Hbs6l/d1AJgeiY/5UGs2//ElnfwjFGZe9zAdBPmf4pe
HA8/CWYN0ReslsnGWaf56DYq9xYi/aXoyY6pElbJbfxuJwV5gFk4VNw5ewqyduYuwrkW2qN4zHV6
xaXTrzSzcA8TC1Ck+uhxWP2eCGdBvWP2j5Vd33Ta/CyHfuemu5zXkTy59rOxddo8901jWDjOJKQN
Puw2esON1pqXcRX3GxZTOr5r6vl2OiKLTlX8NlXqkA1AF9t7o9MR4avXVBqPWRL8amftsl7Y2s4g
BgmnOfhBcqgk1gAaFzp6edUpu7/g1doSakdmQKlftLqxry2JTnAyvzty8CJrtPxla1dg9qcxwFXB
FFCBtDkMihgixt9xdYKV/5//Salf/+PPjP2I8RnJuDfnivhHlCUbszGg6RiIz6rT7LYUXEb1oCdQ
IKDVf1kLdgfhByq0AvPJTAeLjDlQeKm1VqbjJ5Ls7gVE5srn02jO0kOAdOOOznhD9U6fblTDdc1A
kP2Y5p98di1OhnbFQTA++KI6aQNIlYHCHvS1W52toAu9VqntknQ5Sp8+2Aq9ebdgdQSK+1ow9+Sa
Me4mg+I2iDl9heiom2yUih6djG84FceZHPbO6gLKUnJD6tEx2aaVt5WdsIC30MEYKaIRw6Zl+vl/
/EXLgRpWtWqAOxrVRmBucG7MTD8n3i7Vqj0qXzLQivoaUumaB5MRzJNoDW8UU/PMKxBgKs5+kLug
s5FimhjBmya4UlqzsKF3zjkZTIzeqj0rY9FbN1PyPU8k3abKNKJ6LtrLcg+3erOoIQYPVHx4FcpR
hyew+MNF3MhmK0kbD80+fULPXGz7lBitJKeBcTw9oi0maNWtcI8iKCdkqop0EFUku1JDoB+BMTQ9
dMbERZdle6AQe70hwWeUwRxZpXFjtV8mKlNMJIBPJWYl95z1C7moJKWi/+pO9g7dzEOKtu1CgY7b
dOmg70yE0IsKmJSIBSmyeE+Fu3daLz3XMjnhknsp1nC+FjEadkg9bDXMMDXGH8zyR6uxKXkcXNWm
OX1ZoFevBREhxMLg0CXj9IGd9WM/NoSl50wUyim+Y2BBm9U3H2khvvNpfvcGyFeqL/Y6n85tFYgl
BC+JIRVN9SAxl0uVKgLSyaniTCB42GUUSyZ8w6fPdtpdQmLiVb08uzJeIj/IntMC38A0AYh12M9l
i0NUjtnhlcm+6cXXwHgZR+Q+mXwCg5NjjyxvMZuOSGExbZXPXQaDns3cQDi77l82LacaAobTOJo3
3RAEB9IE5xDbSE7yEb+tAKm9G2zjkysQluyPuYLR+d5mM8Fk62QuRDoy2UDoGLOa0sAjb8wBeIPn
aNNWBykSwkzasCfEro3dCAFEcprZ9uxTnGaKMc0w5S59FRmhywDQ0CyNk24cHUJbo5S9xN7S2VMH
aqr2KHeZTySXVeNCLhbOFdkLJkRE/2s262XDXSgjQTl5tPnlc8P4oBQYeeFD3fScaye4zBoZXw2t
yYy6Ppsl5bSTNlx5lFZnabGxsMBBUQWVt8xnHJo3ozSPc24/tCzo2nGo73MMj7eT4ptGalWqcneX
y/zbbOvi6PRg++w0nk9dyuuqfqEInMM2R9tfOeV3yXTUmfVlR8j7wdmUDReu3YCZF/NH7MHylb67
rQ0SA2pSUFKqD/J2UI37ElVkGfRUxd3EO4C5sB2cN4lgJMucOUTT7KPrxIC36PMl6TVQXFHpbio/
e7OS+pWo5zvTwLUWaPWKBBf5vQi4O05w0w2Pgn7ubMRyNvzq3Eu/0GybUbWkt4YO5Kqn7CWQ7gC7
VrFtVIpFPousLBHpDrzlzsHUgz5luKD/CD1ISvWUHFh+X3YQ+7eVwc17sYOtp7r32eFpaYWzM9CR
RavU3nLv2lF8AmsuGSdTzGZM3ATrj2k4J9Sha2K0FTYsl0fH/1UMBF4IASRauOQ+g69HfcPAUVF4
ZhMnbE5CkaWreq9Pb6zCmUo3FJazwTAodz9GXmUDNu08OsaeFYhih4ANvegJ2C0WuDKkXKJff0A5
W0SNR8p8oE13Kbl8nGPJsAB+ZMaUz5BEPZN3xCmbnNE7tplRupwztrnNFKRzlPQ4itDHtjbfOqfp
eJoXY96nA/t/xiE4/gDEhqC2GUqhhV3WfihzzGU3dU8oIVDvWTuJgUJf6isnaT88vUOGYZ+VO+ZR
bwARhiZ8WSxEoUAL3o6Tp3GbGy9LRtths5CdJX2eQZA8sucDO5mSO8AbMiXdsanXgVnlffmS62zV
WioOdCaqhUJ12l0NjVlssi5nTJ6It7hPT5joysgueRyGv9SbIBoiXQb7iaKpTSKx04k7jEqlXc89
4oGkIZe3KhHtOPKG54lj0TlXBTUgUbkbyvGeWdFkM4VgARoVU/KpBwFtl0+ok559u0Z7dHhZPUpn
jDWL2oxyZCljB2+K+RozcswJzKu6ERdC0rOJ093iq/fdNqwrULXluCAh7G7mwmFbXSUlgXHTtYzn
j7ZxtGMXNISb9AhRcke3dyIf5HZI/Y2HeMljR0pw9fwIdry79Mcu2zHuLc9i9Dh7k/E0OtNN3mAw
sRNx0S+fadIQEkMkB2e+pL5xiouxmFERVAsdR2zoWOtpAY16a68b+DjxwBbUI1c+09JjUHHfm2nL
GfUue1C7w65KM0nxI74JDz6raTBOKJGjWST6vWb12FQKdlC6HzPjCaY7QSrsRlV6cNtLnLrJYiWn
em7kToIE/BGqZXE83ncNqYwIICruGllbJ5cjd9DFYfM8C/zjMWA6O5MDwav2S44Hf2eRAIbW/3NA
Vr4lS85E4pHioezVremgIxGoe5Rg4GHqSPuNwbwaEv920RyMFTYS4Lj+zIZ7VjWAC0HrKAZ3m3RB
5dVPgbHxKSblXL5bcjqWrEG0C2lPL6Z3jw7tianeEKaV8US+Oi2PK1GC2YSXrraFVSP5o9smjQu9
5XQ2oHdvmCwKcHUs8RC7wGjEuzCbdnHUmtU91JGSzpErMUitOXmAxKlvSnkx9Axd6F+2MtH0TSMd
pDJ87vPiW2rdwRGsndMYJUU6JR89y02vq16ILTktVKzx+Bl4+vVIPBHZ1S6pln033E4ByNqMQifT
svcsJyYnSM+4JX+5vvZEStsbaKVEd3EBDOeCqE8tMR6EJr7CtsNYNHbLZ8NpuZVnEItip1Ud079J
vk+0SnbxnfiL3LBBSt41g+GYMyJxQSkntYc+eMnS7t0z1MeciA990k+2kW5ta+LaMBrwbTADBpIF
s4EYWxOb1g8ro0IatyzMfoaMN9JttMcCfmjtGxs0Zfuh1M8ERJAMGhcfthkjdu2/4FxERY6fwmTp
lZSnhBhR01bPQFBZ6bA/Ig1v55skhOur/Zc6gpZuTufQcW585zNjGORV7aNuEtSLLeGWkFheGP0d
nAj3hlY8k6t8ZzN6UAvs/5SzMEwNPECSceBVwFCddidzq31q5eOmr2Dne1z2zImmZetMw91Swqhb
X31t4GBJeKdxpeTbusmdPYGLmw60DyQMFZqCcTGOt2xXuxxH1CwHaolEUJ8nqBL3WT3/ghlx1eWZ
OFgu4j4X1T+9L8rysQSyrPf22RHjXQE09mqS9Wkw0T9knnYchPlZiSHdOWPLLs1qKNTHydx0Dkss
B61SRVa2NXG1+r57x8GDP6n27zvyrw9pybAqVfLatPqOVQuhaKQR7H/MG0SicCE0zr2sffeIgYvZ
n4CUT1w2qaMVSD41qXs7sbaH3CZsFflUywT7zogZYv4IcCYt+DI6bdizmI6xZSG9wCsXTWOdcF4x
ZFlXHTnhaHvyFPeNIY1DTVTZlt03cXk6IeCPRpb6B7Uq+esp45tnrwxNZH67wE/sSAuyd5N53Vbm
cc7NhHDJaWGEYjfov6eYxYdvZncz7ORD3ZBMIfQg0gag7AGzq7BFbBp2mOR/bjVj6y8Hl/dy0zs0
+hlt05l60aSyy8zdyTFZSuRCejuv13CuaKPkWvB3neYRvkQ/NHcfxVDu/Lx6i0kBiFRCJaFPixZJ
xupb3+DI7u1sPBol+rZRTFtbEE3odQVzmSLhgEyDPOpq24zUaD2ULO02fp8RHcAHImq1iZ0VNjfT
6y0Cf+sowGPI3Vk+xhYzPFKCxwhA+HlJkM78a6O0/WeCw4oQQ97ieq6+QqD+2So7ahZGHt3sIsjZ
pE3U5ska1yBVzIGjl7zGA2AXx7uIDf++quo0rNzsa6psbKkCFyMTwse8LK4Ym+zWfwkqGDfl8tRq
wr0UBGmoZKBry+I7Rk5HkTI3R/AeDWTSMqfM3nvRYvNpCM4bFW2cchM3Yv7hrrshIrcHPv83aCgc
INr1ozHmzUmy4d4UWZ3ue27e/CRnC4Oh+DdwkB841z/7xx3PxvfGxNbCamX89rLYqLTj0Vq1bIOv
HcqGDHo/aOl/mr1E9lC1+vfijEnooAaA5H/F0Jv6l1zY3eCVT+D3uTIaRv0NmF63WBkhwPKr8UiY
0q3wzNdRa2AVI7pjhgnjC+kFQD/wWui6rdprGMe730VLsLFDbIqfl/Rnn/7KPajXBOxG1ue4BZA7
iH9j7l4BNr8/bwiqKBECm6f9AzX7g7fb0usuWbAvRL3tXhlLw87XT95A7GOuQsG06SS/w7++BHHk
//lBoQmBsF79+q7vroyOPzyoR/aySbB7FyX9XSXar0HHNDl3j9zVydvFewBpYUOI0J2IzZrBsEme
MUXLVFfmbqowGazZ2kCIN7bpc2sEl68RCqw71WnQFUIlPSSC+0vrXEkgdH4JwQlngy1iOsjhgmpx
YcZuXWdlEpWxN+yUZ02EYZE7vHAL1js0hEnxnpDw5gTsiKmO5c6bn/FMvZgV20SyEng0bwXFk6gQ
6UpVDHTJxdIyvO6xMDAQTcYUOoqQzbK9mPyguki6R6Bm3qbzrXt4gpipgh00q2XjDGnPCr+9Y9dE
+FRxUdTWbed75x5O2VY8oY8hwiJA0zRPDD0oQdZouc+cHS5uFGzXuK2oSFUSppP2yjQgN1sWlA2z
ETe+7irrTD4IAZW8XhHmr2tv1K5WqRWo1uLYmATDqMz1Lq7ixQt+ueKSlUKPr0YmO9nkhyoz6GCa
+kVzcGXXve6fNZvUPkl/zfAy8CeXoFBeeMI9zmJWbwhI5aMQF//6mvkTY9lzYLgyvQgM1qS4E3+7
ZIK5AQI5dg3HBDL6qbYvk6Z48kfZsOFL1cY3MYNl3hCa9nzLLKc4Ui2bMHC6xzkPc5egiT6eMHSj
1qkk/qJSqhevsD6GrIqWcbKPLhvkbaot5C0vhE63afNvOFp/Is8AzTHNwAQkZbJf8n97CgNfaTOm
3JGztik6SsbO7s4jKVcbDNr3jtZB70ibv/OW/p+o/ZfZh2B29q3+2/rXPpp2JuovVT9I+//1p/1X
c/VWfcl/+U0PTcU/v3/LP/1Y+d9/vgx4emXl/9MfoloBmLvtv8R89yX78u+/wj++8//2i//x9fNT
Hub2629/+UClrtafhlqvhrr/86Xj59/+Alfqv4i9f2L2/w/Rv7/99t3/APa7wV9R4bls2HGZ6La7
vk3/APZ7+l91TgePk8LmGsTE91/AfsP8q8t7C/0Rkv4KHYZAIZt+ZfnzJdswHKTb9g87iUv7P7ME
bv5+J+YF+z+Cun8nXbjuCp/3fUN3TWigv0Mm43GeqqrFwCplcgdlkdul+yj19lCipfDSz9gJnkYz
ePrDq/OP3+I/6r66abJayb/95fei4bdHtX/DPnWjIz3LI2gq9byDAcWpGU7/f4/wGxasGlMpcpcN
YZ5j8e/ODGo2//oR/oQiXF85C7kem3pdD/TfTviZzlqXbGrDBeXbzER4mgQG3H+HjFuJhn88UH9e
qj88zPpS/uFsI4JEkYTAw8yTvhHTo7H91UC3/NfP5fdT++8P4rj+yoMNgIr/84Osd112gDxI2x8M
jCXLB6v5DbPx/N/gdy3vf/9Q+FAgDBES8ftbr+c5x1dQkvBFZkD5P9k7s+W4kSzb/sr9AcgAOBzD
awyIkRFkcBDFFxgpiZjnGV9/F5iZVSKVJXX2fWmz2w9ZVhJFgoHJj5+z99op6CQmpWkGdYSK0cmQ
9bMGRxhoPcOtTXWJ0bobGWQpXxX/q8oIZB54pf0VcrSA7IKmrN1ef1RgkbcCmtLU3DWDfyitY5Nd
JeMtQvGNMny3tJGga/TRyAkonGDnLSwofFlqkc1aHpWKDY4S7oIJFkqEfAJohlxVhYSb8jpWzEXb
eqUgXW/b/tqw8+e+4AWbwAFKPdJY5SqokXXMAb4Jre/HPlEW3rHEHRWDO5Vjt1YFTk3orTVlq0r/
AHmemhKmlc7ptmLZONdDemPYr13KlpHWj6ivKo8EPxoLcS6WZHQvci3Yprh3Cm8Jy4sxVryJ4f/I
Pttnk8GOHQExpn1DKFtSypaoqgWzijCJ9jMQ06u/5dmDkCQaAcEI6WKhjsDLwidyFupI0Gr1VddQ
IVy15nUzPvnxYYJjoCBnVhUFtRjiHg2F8m2c7OckzWLVylt4xhsKCTQLqO7C2MYqKzlNHbML7dCA
AMAk3jjEaaiPnSC0sMzWPIq9/CoLhpZs56Os3XhyORrFdrCejPwmkfdD9KgaclPUFmU6cSEkIsJC
SJEE2s2ZALdFXFY7TWOiQjhG0z+iyVwn1ddiK7ppjT6SC/nVjJDETsRRRcRUEEtYlvhjccbU5biq
kgxZ8yOSBzKBrGsiRE8yqZ774cYE4xejtrEscZ8BPLC6eZcRmatGF4SqmfsAHSr+ppVCT1UZNJdE
xQX2L5Wx40CCxfwL8Z45mH19nJCCpfr3SrtnWMRLdT9sOzU8+XG3r2GkCeWuigrG9cSjMP7Fw25k
R4U8hCLNCSNd5zQ80Cd9B+60ote1jkR7ULhy6MPctis2TKcDhVwP1LIaEaciky62DbfKxoMOMo3k
XBrX8Z58t1U/J8vXzUWr9EOjtnfY0A/AA7rqQUcUkZjdreq3hxDcadUbeGchHIQtrYD6PGj5hrtz
rzT5MrMVXFRMtOyebMlua4OJIfUcc7WxMLDYjs3nUFaQIb75Fc1Dun/ai4wQU2F402lLGQh9QgSk
yhKoT4KDx0+Y4wnq29hItnljrKqcUXHcK8cghAxFjInfom7khtfaqwIdjFJAubXqlWS2Ds33i5iR
4Vp4qhLmN60CVISIBIWMk5Sbi2D7lUmbL3b6vVllS2uVEwqlTjGb6BwBIrfoZB2MCTnxhKhBhDvN
wChhITqwMLxn482gvFpBu9NQrsFx9A6e6T9YOzbvOGj1q9IenvShbY5sPd0RUl3dsifLsiNsg5WN
Y19JbvPogD+5CFAamIcpvrGJ6RbdAbTvOUX36vXBxhA0++gFatO06spkjWZ8hYdnaRFqNtTtsqc7
xOfa97aFhYCHNr2JUdQZHnbRCQG2gbQXA8NwO1+GLDrJ+KXtnGXMsBAa38Fq/IszqC7uwUWELEZ1
/R4PB0SlKLzqfksn/ttVHczsX6/2D2su4zzhQ8IhZJ3hDNwX+4+i/R+Vnn9fL76rQv/fqtP/iaUn
pccvak84Cng23peffMdf9af+iW2OACYOWJ5qct6R/1l/muKToQP9pCsIDN5SBRcMl9ZbkWl/gnvB
DsnUVP4PX/t3/Wl/0iQbbYf/sYV0IGJ+qDd/VX/+tBGzqXxNagFkYgQ9AF17X3qoxaQagVGaCNzD
9aSRkG6py8mLN45+QdVOkpsiNjrjprRtsDAwd8AeMfNaGnCYAHToqCys/skJk22PHQr6SlyhY9RJ
UYZBhG7ih3P7N5Xrx/LFNkkYciiEVbSQ5k+4T0XtytLSPWM1sNrbX3ytX2jeKbenxYxx/u8cC3Ar
zCx0mh9LJTo8lDItjpeQPE0GYKBSl2JQFmjtpfrHtu6/vA+YPxf4Um3uWLGntOdq94cyc2hgK9VW
CKkGK1cD1CH1b2NnR1o37zvQ2hN1yp8BcP/xmB9LW47JrQXangPPW/APuwA1sWAsokNeTQOT/IVn
MSHI7ofg+p+eRg5iahQjJn3Yn+6woEplGaX0qyPjiFRGoasosAh2x/S3sUdvYMAfq3W2ehxL6qo0
VU1lZ/f+NJLEnqRlwyUTBbZ09OeSAd2TQ8pnrxdHMzwJ3Jq0I2PjTu+PQBBSCwSYhBhXvVjVZxu7
dW5s6ual6e8gfBjpRO2yLOyXGjGHKsdFlR3S6Vr0XA90CyPjH1tbMd5NphUTZu8FIUOSvkpU4WOX
wspaRVi+Wv+mwbjaomhR6ld4Bit82xhZEKkPkRv0DZTvlyw9KN09S69135BTnQaHnN5t2dzpqKm7
iim18lX7Tgt1pWSuZeq7rlXBFWdbWb+EBB3/+qK9NUg/nkmpmbAVdJV3hDXfPD/ckGUb95asNXRH
kX7blN62psYpuPuF5TPm97eCkt8Znn1nPBtdv83xFqIa/82v8QaU/+nX4MVps6qx1fsIKIYGUsCg
Go2VzO9Us15S8m2qPHC1ULoqgm87QFeTxIeYnGhMUvgu80dv5tFrxivZOS243OGh7fiKrbhaGVzS
YXzqnfR6omiwIt9V7XYfknBs/PfO4A+/+ofluCDRtKmdyQCvmG1sMB85QyerUxa168valbqAD3Yh
GWKXjWzBmn7bNKtfX8WP3YX5ceD6/evs6e8voigVu8RSRnE3EBOFZ6GsntWCilGdVhiAdgVbizrK
/vE7mqMK9rFStSwu3IdbJ+mMSa3qDqfgrGwzDFI60/RzqRgU3FTF/OF3tFg+xk83CZtn2yBURgNq
+v5jjtjJSsm2DWESLInxQWWAr6S/a2n8vPTwsf51FHIg3h8l6A0ZYCjhVuyClf/dCL/m3jkVRzP6
zcf5uwOZJAWzvGsOdPUPH8ccTXPsEz4Ovhkchhh32B23zsrTXiqQ1b++RT4WjfMtwjqqqpQiOt3Y
DwdrnLRP2g4oWV997SMU1uHDrw8g3tKxPl6eHw5hfjhxZZ+mtYBPBQIRpGmRoyFuURUGroextunR
J6fBJigCF04HoscRcbK5qkxAGTQfdEwZ9bjw+2rFVnHd0XfIzAEpsLFPtBZIIXmt0Xjb404frfBo
6ahkcXR4yaotHKKYi12rbYw2ubMaXvF5/gTskn1OdJcAPM/UHfSIKD10Eea+wHLRj2x0P4bQwJYC
O1RR9+xp0PCTSjiJ77l3i2rTDQBi4lVd+c8mWzMTp4FM7SucHjsLCEVr1qfU0w70JtYl2tcAmFeh
x9vWq290e1xp+GSMpl6ExpMPRiVqLRcr9pbODD2TlNRfhJgApGIQ5mpkuwVjOgGJtIn7rdJnh4QJ
7pC0+3yEVoYoIiiHLfyz/ZS2e49DREl9bmiDVeSBlNqNA6hkqi3GU52rJ+nGVAJyax5yZAEIfwLx
PZU20Q8EmvX2VkXFL2FVjszaaZiDgqPl0mBQEt1FmeDnj0+ehVEAEwgC2XM0DUdLy3ZVlexCNSKj
HqOyyc9PVTctNn5QHApM65lvb7iPl0MK/KUhRbO3z5NjbSsTYkFtbkK2hXRnd5HsLroSbzM4nHmI
ZFJfX9FUOpe2s1VEuTIr9GRa5ipEnscWRE1cIS2c6mio7jM0v45+J9lnh3dxd7aCM+iZNRs2HU4S
gp+RUPB2laIcsPl4lCHWKra+qhVNFfDqsmK8rUPcGK/mrS9GVTKG7jvri2duu/qUG7cN3LGx1nAQ
fYsRssRKewScv2ktUhwNdrRPRerTronXKh0aW7stKXUKdDcoHxT6MeZSKme8R02ZQOi5no9rmQjG
y34n0+SKeevOsesboQ0MrNhcg2oEqLa0ner76PkoPdpjaG0zlacAz0GgxK/kwVyGOriW3VPYgYtz
1Lt2VRrNUsnCLf3wRdXQdBEjeMXNeNRrecwmMPUS7E+qrbpwdLPM3Nad7to16UWmtmTM4QpUEGWv
HoQWHup82CacACeQ+yiLvhjmC5fqGBYRiABuVq1yteCbos7ChmCR0Uur4bfExnjsRXbp7HIzDsNL
NPj7Pm9PtgpNOrf3ZmBupVHBHsE/RNSPnjtrsLprO632elntaxL8qrzZojdBfOk328yGasmYljXl
XOMPn8Y7EzyrdG7L6XFqwHOVI2TDz1ICzAkaTrG9z2cjXFAx1auRXQ8bSX9GIAwO93n7LYp/m8M0
v8J+esWx+LC9Q2zwEzhdhYzgDfib6CJkF3CxxwrLsE9ILDayhae0W1wE62Ys7kr78uvX67yY/uLI
HwukTkSqVsY4KEYainndUFtcfHBkaF5/s6x/bLi/rRT//ozyQz1jYaNvpoQj5UmJ/JrcYAQHUO7+
OwvSD4f5ULOMSmjIEnAip+/ZGw6O/Zv16O9OGJeD/ECCvSgqP2x4FaiIRiEjlnHrXKiuoq5bbx+W
v6m8zL9bxMnToB3Dwspe9cOiN0CZ6kuTzZU6ja6pwFQxFTfhOdGM5qnFSBNZdDjNYdUSjwISelUP
DJMp/EfCrBxJrmNIeCtP3wx8HSGENMrXrky39gTQD6WMpxGBAFc7Jr5GTOs6Utd6aS/1nMiFLMDA
CsVCfkFgcOywu2LyXcCkX0S0VW2Ai+i8F6ZxGrxx7Th3fnijOmzrw+HQQYa2+sYdDOlW1KpadVSK
zzW7KUboWaTvDcdtbXY+Ncinvj065sn3sGnaDt0AddEF5ixjB7Ef/zFQ+t/m0+/mntyf/7n5tHiu
Xp6/5fW72Sff8WfzSTp0mObpmEn+o7AAxv2r+cSX2E3RdWDfz3gLU9C/m0/iE9UnUXF8o2HS+uC7
/hp+knHOn0mF5fuYHhFI+g+aT/zUD28v9giE/RJ5ZDFmovr8sF83FbMIJhWdY5c7q8R/7mCetsLc
tpU4qp1YJzgkkSovkRNi8i153aQAZFXQcNFLrmkdNYX2NSss1nhL36YIzgfADWhFXQSd6Ixy6idd
+zpwY+NRWaDrORfywU/N73R3yD2mpMHghMou+I4++NEccAxQ3CtvRY76bMT+vV0StQav3ENfPCXK
evTjZVjT/S3FleKTXzLNzA9k1kO3aWt8Wog6RhTkjt/AVlV3qe+7sfzsNOT6KKlb1jgg0oqIHAwY
AS6oN5rWTkM7pzjD9YT12JC524NXS019raKYm5CWK629skp1AbbK1UiDqwYL3xj6bU29dKhd+oW5
GIlOGwGtQa9ah1SViOq/KPWhj5SDzNOTZTSrBjmjLPhl8eUamuUWhoM+3lmVuEWjUlspnUcMerzp
SKvAhnPLn3lPWG4TmWusZ3kYXJEXg1sIqWbVbTSHjkeecDnUcw3iqdpizzoXQvs+2u2jkao3yLMX
GXSqPohvyu4p77tFApfRcqJzGMdrky+DBokWZVp/MWLU8MaA5j8mnWVIDEHctrZAsY/aH/qY9Yot
fmcivRSRfcwL7VLn/h4BYEurpQaYZOfqNXptV6+MPdiPJRU5G+78dv6ktvEVLcg2xfxGHhBrcgDg
K3EN4e21yQMknZ5Ku155DQBjB5QDXHprMwuNQNB+iaCdIou/nz9zm5mfQaaBEk53INQvhM+u7Wpn
EvKhdoPb5pTzuA2wpR6Rdq+gRoDOp5JrhkNJlYX6O9pnmYBvEx/KbjrXdrpJxughb8frhkCvXKfX
YqWXScGKyr3jpNF5ZFem9CQGUFer4xKXKCC8wR0q6nn1QZbXJeMgJLy3U1nvkTetpXkrudEK5WR4
9/BDeDEjxGzTExPCDWM3WDz5VTJ5T+XAuNK+GK29Y+bFyAlsmd5vh5RuhJ+wh3FWrVafEX0tLA8u
ILfnfAxDRb6ZOKtUadZ5zUORa6uyw0xILAsxevOx9eClwN5eqSjfud1LHXAWFMG2gT1iwPNEvdWC
aM1iJFCD22d3BYEaER/aA/PHWOVMMOwSL9whGG+w5FyJ+W4a7HWodSsjSqHCA0TxvaWZcZ2mel+l
YNFQ51s2lNCwQaanJ1BQQu8pw6w5Ts5mbF7VJL/NHfXoM/AuYIoMrb6vgsJtWCoF5nQsINC62Bbh
0FKyJc8W2yUa92vPHM/QpG61qdh6yiOGuivT4JEVUHj3oxXcGNnAwKrbOpw1zRoOQniHmE1Jirwp
dkywaAnel247JfbWhBrUqcUTyCFpRDehlWzxpayLeDxUDdpTR9/boQJ7YcL4kxxGBKZ/9NX+dzX9
zWo6j1j+82p6eu6e6/r5/+zq5Dn79uOaOn/fn2uqJT+xMKIoohtEtS/mzulfgiK+RPVvOsJUBeE1
Jl/690DH0LCUoSVSbWLK5qbOX2uq/Ynev8Vaa2HjQwT0T5ZU8pE+LKmI0hgaCU0jbg7168d0xxpi
pwSW5c38KpyEL4W5zYuTk9+Ajs/kMajPKRVmp+xbonVH/HWMsaFNtGoC8c5fqMkp7l5MbevERws/
Ft4SFhdnRkNkNz54GTX41vQn5D0LvhPcOpT7EuXzsxLdGGggGv8qrp8sYw9S0UaxLvdIwCuxTV6L
9KoMnxpMNsY58a8KdSO0uXjdqDQ87IcZ0zb/XXMiS30B33aRDwc7cdX87JvbfjgoGsbLbc32PKvu
TeOMSUPQTEhvuuasoi+hBRzjp7SqJ3v66tt7L0TAwsi+39YmuN0rUd0zgu8RVPhPfXpVp9Czvovs
pW5PloY64FEU95N5XRrpwoE6ubfkdalvTYc4OebvEsq9K7vbKRTY+fdMet/utH/0RP7XJqf/8V/9
DxydGhR0//l5Wz6P6XP25+P2roadv++v5835ZOmaSXUIeZakP4sa8s/nzdaQ4hEgysNGTJt4J+Dj
u6REu0dhi8TP0NlG/vW8OZ+Q2qmGzY/l6UUF9U8euD8mIT/uwGnUAxN0wDMjCqTQ5qH/cVLS9100
qYMtgBLQRRyJ01gHPSiUlp6DZyJDmr4JgyCpEkEJtrZiQVWhYh/MN3h/FsJJn1t1PBAG6C2giYBQ
acbDlKsPvC82juPdAu16TsrGQzGlom0JF6kTd/wQgKxCQvCAnnPTahUewWE74pxORI8zr9qrkXUq
uwLm3G0TAyrlr/Wx3mOOKPGOgsRXzoaaaQchy6skGYPZJiwWtBP51dkqKgRoLIpxeigb8wS5+xCH
w2UC6U4CWw1Jp6c0rNhOAmt0ZuLjQxFXNDfH5qKTAGPlZJsXEUkdGaMOluyOgMEyuZA2wZSxwO2c
Dt3RQY/SN04DBoifOzUAuxs49KJ7CM3gOQ7NkxorZ8e69QX51XWFM6pRM7dXkj1y8rWdDJd25hcx
Hz142FiCIXkWUGhRR9cuL9vTfPQ6oe/HP+hldRw95MNPdTO4QTYdfLItWqu96IKMF+0BPcdnOx/v
dao9s5weVOcLNMFDZw4PCokOeh0+K2A7Oq275JwXOakPGjGRbx40oNZu2fGS0uPntGxdOxE04QpS
HYPweS4pkJcDtOgPzWhsWzLEory/kB6Fq1uefNFfch1en5XpD7g5HnpsOUP2PHPJ326lElVLzk+3
MyK3dFIQ2QaVNgT54WACEPUH8xTEDU5PeSprTrCBaA1l2rcwmE6mCJ8tRWx9PuH8DRO3xcA6mDmn
2SMwtdNDprSXQG0vVcbjOvUXsyZeCuFa3ZsW8z40cgRIsGF6isPk+S2YLE3UJ12Gu7ZmRahqgmLa
HNmzE72OxXAR/mwmC6CGEz7OvV2Ntdu208GI7ZMSIdHLpi82/n+U4Uf2rF8CNVoQW/U8+sODxYmf
L+NoZCfTZpKa4I6V1MtkL9yNwQVC1B8fQyFjQ7tSzeFqvjijZpyiANFWP+1HKMXz4YBznWSLExuL
98Ibrd0AUturHIrP4oh7L10qdvScpTwybXHojfC17sPnhM+opqSb1f1mEI0rh4g/dxdLMU+x0j0k
oOr6jiVxmK7miztfJGVEEjqHT+fiZVJINuHIWXRNp4nK0zwAt4XkE2QnAl3d1pnpfuL09hwGeAqY
xg2ow/hYSvI8FDydakgprETRg9btoip6BZp58WnR+7Z6M9jcVHVpnH548f6NruJt2P/+Lca0V0hd
J44ZcJX40HYL+kTmCVk27vzbxHn87NftfQDOVidB1YnVB4TgD2imH0ol33VOPuvfCMJLXj0s0WYV
Pyu9eSpi+8VPiG7KLM5V/Jo6BDbWNQ8kyAn2XdyaTjI+SkiXSON6YmqcswqrVk3Ik+y84HU++GTK
XeVUMKmT16pWHwr+s1PeIF1/YZv2ipMRs0W6y+eX5fyOGJZQDsAqasSS1l2OUjdf1RPwyQbyA9JR
4Nl4kN9eOnJ+dUEVvsVlt4TPeJlfA/PLq0qU71WHJ7UazdUYLjgXz1nc8JoKw9f5ue3ldC71h6bj
7+YXVKO0K7PlmdXoM9R+sqrj/pKGghkNT740tr+5PvMq8vH62Jh6yF7X0YjQeHm3ypD34LPRKpGQ
sTzgFSGn0O4uHhEKtlnt7IAT2POiyrW9kjj3uS12oPqWvdaVTL55zFlQemV8SRCvRPPLX4akx085
V2SoAEB4z4mxrvTqc28MF2mNINhmnOEw4H3hZoDo4ZvK3Xz9zc7CiqI5+GCJaqGUdsBJTfwcK2ed
svg/TYwCAhBAUvFkjdr3+Rqx8X+Agfus95E7qfFnUofZi8uH+X1ZTPGz6QTPpcNjHgAxjFTGL/Mz
b/hyl0zdldLcT23HTIW/8ySCyn5ijlx7zQG5IDQz4ojn+djmj58CjgTKZjDrNcFFRmB1saAW4aud
QKjmv7frmqv6xs/QCVhMTcru8s+ruf8fpXKSLuIv6r0PLo35X/9V5RmfKMbe9Gw/FnjGJ2wWEh8b
Kqy5+mPX9OeGShefdBx+Os1LCzPRuw0Vlg+dgbODvn3uYf7DAm9+8/345HEEobPfs1Ay0BW1P7wZ
q6EnDVJYGBotMOwKSA838ZhHUQ/RT4cFD7Nl3CjVrHNuyUceM90kLcGnOU5L7RT0xfAwBCXkZYzL
XwcdrGaWwx8GQCRBxZcHx3hrW4z94oeT+zfv9Ld39vvfXNBytXVh6IZkBvHhNw/CLKpF7/iblIXP
MVNtAxOqw+VYHAmkmeegYbeha9xtYqzxEDYBfhvRqSLQbdlb3n7kg+8Gp+iXdmp9iZ2zCArSKdvk
a1GofCX2M+y85bXqQEtFK8XQPn7M9QSAADDf9dvXdYJz1qPd30q/ZGre1/VvPuVPCkaVzyjngQ6X
Z04M/lB/l5g74Sal0KnnX6ocEXrRgWyBvlURrEUCoFtw3FUEWQ2XVuXCzCRlB9heMiJY9DTGv1VT
5jtLFBcrJFxgypx03c8fTi0HwHdKfYFrNxuh/MrH10gjt+BO+PXF+smYwcdgwoaokfuclvxH1cdA
PGY6jYrtdpYu15maO66ehcUOdXi+8O1Ogf2TAPiFm79UdQbVU3udV8bIDlrRzlGTkYJQx8UaLQfh
cb6411MQ6Tksm4Exz11kQwqVeGBptXZUNbYXLiwMvcfRgaDV6N3nohzLc6QAPc0zApHLUTlF5CQy
+IFK6gPGRSSXP46N3pzQb4wxf2kH497R++smtNHIyyR1gevRdo9mf3zf1E9KD//VxgB7ZWfTvcAv
0VpN8YX87nGsOFg17aoUfhNgGgLYZ3hRG+LMNPfJnHjfDGQQhcGXoGiDu5xoGUmD/giVSTfy2ar8
vTWSZ63RQBbnqBjsHMi4V1XilCrRrWHXzS5L9GJlQJclRdQ46QWGll9fNv3j5Jd9qW2iO0JKCQ0S
H9n7dTnMcPD3Mcx2HhN5IM5oR0lnu87oQWkNSrZlzmhd6cqmCe8a+BUHzjAh0IBSNCQ5tIuH7dut
JrFRhMLrdnrNhcqidQXZ+jePivbmBv/xjSBnoxSbZdSRvNXk27P0g6pPs3I/bZU0/eNdNvF2oGld
gMAsorX+lhNclKWCFIJIKlH2Ly3Y0OsxD7exmm1jKYnhiHpQ+/0or8DTPowa9UQQpdpaxUS/CJW2
Rr7xNEaMhnFHK27AhvD49mCOpv5lUjoFef6gr3PPWwpDkBHXOc0hsmpzWyWCpEovmjaZAmNcH4eH
OJ54ohlHgrqyl2o4IEywyQsBet2v4wp2vl5BNuZo4Qb3XrkCuQMqX4Xka03tvhXYO0oVdJgvDmTM
Obe9tJcQzLBn04OW+VSuUweRYG1qX8KCl6EKYG0px6A95r7yIEBwrPpCNscag7dZDCT+WkG90r26
vM7RaXAibCKawJGiX0mR8/X3kQxB+fH4mQwhzAiIWqZV8lAP5rDsZkhFl8B0mSovcAmPCZcxeatr
qw0fR6OLd28rhtkW66yoYvYowQP8/XyXVlInHlcwEJlD4VCNOvtaiZPVH0+a7mAoSgkbXSUl1AYZ
KMY+ldXFBgF1JYdgWkYOcoDWQerXZ5FYRwTBQNtn1msWsPWlmmXkFcClMbNQHssu2YM5vR8DMVwj
ovKLwr7pCOHYNOn4TWVPKEvLugF1+dUSFbtXOzj3IWdeS4pxT4rCYyi3ulVpJzTjRD50iQ6TAch1
KWyDmHRmBXlAJoAxGl/mrY2FeYNCMQMqSFAjduyaAbWt1Nu3VaYlvk0i87hX5GMPFAj1RXT0UySV
0vEOtjmebCQnJBpAw3o71VGZ1HAes3BHkur924srN7r6oDTeWU+NdqkGRfhoTg6JPAXB5lUFviaK
TNecqQWJEdHJwWHDZ+mOZqMxqcnz6roykhenynEVhROhOaTwspMLH5OM4J82s0pCQkBaqAMmPh0c
L07wE6otbyEasO9v74ZUJHO2F7EHBfm7K69sQAxaDeSMX7+S3oam7x5yDQehjrtaNzC/28asgPjh
IRepQWZ5Co02gbLBW7EN1vq4Bb8TblKleEIhfZ3qgEWh/DBRbZ3hnMenvGzO+Rikl0QH8dIRL9NW
BtnSyLc3XtDex5qvLYQ2MnWcb0FR0CIWQ7eLDVg5QaRu6bc9VlobLCDAvmo5mR5MQR+rKFUPTh/h
i4E8jRDtVFq9nF/V9tWkH4aqwc/O9tK1bOofJVKf/HYgikQHfpeRxK0YNkb4doh3lVrC3QfIAt8W
05T0wT1V8MHrMXBbtGJLdSyuIrv1Lkb3gALtN4KON3nL+7MKZUOgVsXDQTtS//CiH1mDiP8ZYKFQ
LaB9CfGnG+ihYcZlm6gd103q9de1oo3XraZs6O0AZFWI8MiV8kLKip9Wh0oDfKYlauvqpEpdGWNU
bqdWiQ8ODRcwVTXE8AUr46WtnNUgoAXJoj3TsFsRA9VvSEP42nkZG6Ek9Vdq5h0aLdQ2Mh80wngo
Wpg3N7sAZTMvO14TU3ArnBj2iI7qK7AQ8mmz0IRMFSG6bKOQu7vsEv8CHxSyZqNjcQgsfd0J9fXX
t6SY5/jvTh79UfTb4EksVPn67LT+8ZYcAzuOh7aLNmIckTHGgQGRzRNMxMY7a/TGGwcY0OjkOzgn
vIChs8gW1atokXnbvCeXb7VklkzkAA1sXC3NZGEIur0fWoRqAkdZJw4K9Kjj5RTM7lbZWvtQG801
nYaWWjVqzxmksSstzm7pwa0q5JgbgxV9O1njnafOQSf8Mx3gza8/u/5RYcuaa0C9Ye6jG9gfPtan
phFZmT95JDgp2VHPg8ydKDrdyFuolC77RvTRnu18LBAdpJanbTrUnrYVN9f9UPvEvwnrJhQwuojZ
pW9ig4Aq6bnua4KZsRZohA17ZfFlsvTP1aCmx3SU8jfdhzfJ9rvrpzHr4toBEZ073c4HNZPZD0U7
+LpwGTmxog3DkxLrwSKqMZmGGpVZQ3jhW6UT67elQLBRh/kOgq4z+Mauz4XYGVG1VvNyOPz69Ir5
1nn/q3FLOaquWia0QEP92BjRtc6aOl7avWKH6yGXxyRgLNt04ruStkcMHnBYhVXu2PEMa4SUQFBR
S9hhzqjn2jRy66rAKhiwYGKrne5zVqn94Nw1vl7eaJ7/FOhqhmkvPClTL9fSqAu3HQIqa9VYOqoK
Zkhvu3WF5nFZGuppCIBPpBUgGI/0mlVHhqHuUdH/+mP/pC+TGuMLpo2GM1tenI+7Uq0VRWNlmeZ2
ZXFbNEmzmawKPqEu2Ha2mywfRtKF81XatodcZKilPUGymq/dA6iGUO0Wjefgly8tV0mKjHgxDS12
mX4tw+LoWeJZC6P+Wi1IUROEJLXB1Jx7czkJukqdAR1oaPIt8aEN0KawO9i+SVuWUuZtdXCcNN8l
qdh19FrugH24deAfVFCdW8hyWJcT+wYG+j6rSXnrZ/dKZ1vezvDkNbjafN0CX3VD4kRp9En6NA1l
G2azcBEpfckUkphsyLaGqgT0sGn5dyQlMCeyNjJqnmkBZwdp0oUdUX6astlaJBota/K7f0MxmSkQ
7+89Wg88E1jxaEUYpoXy6sfXWgz5VPRsGV0VM49Lp+AcQbnKPAGtpAeyXfj6LHVBG0vTVnppcaDl
5PZMV6zA6Y6ZC0l/LRNTrKZUsTc99BbChvNzFrd3MIu1NVljbKcKyg7iHRQwwTGUbq027pzSI00g
sPwrODgULBLz7YhkZBYrsGUro3alG72JMGO4DTrFO1igzfySChIq2wlVL9mdpfmo8e8ww9fnNgdD
B479Sm+R6PjZWEKkqyF1zui2HOv0YdAT8uKk2P3mRv6psck5hOGAxYhRnM5t/f4canTvtUHqSEDw
OGwmo8xWoo13OFlvIcJLgupmhEtlPngR4x8U/PQtvMDY5R1iHYUk+NBbxYC6MCmW5KLowM1He2DH
VyZAcdT6NrbCaZe2EbL5uCD7KbVKt+6gtBV1i+QyRGU1ZiDCLS+OwLpLXOxFWyycUAEY7Hs6oijk
9FOI1kQFIpOkkXcpWm+r+OMNOWzKAjIo2EMdEbsN1z5rv/ZF4pqJ019NPmUMpinEpj6/sgGoJrfY
dChOds+ekevbt19an+nKv3+1t1oRjlOODow0+RSWphnzPV45ffn1qRfcqj/dwFTJtPsNgWgAg96H
dbnXp2ZsWAldiaiMuCy8QeGI+TPQJnMFrzhkWxCvjBZGrh1Q9gw+n8URDMSJXXCOjmiyZddjfCCF
abgmjUzuC133TpU6q+Wghe6ilo1PMUc+DhYY2kSm6q70MKEbpFh4ZnCqjeKS9Azlwqa68SE0wHQf
CD7xKrIEBxOSfoveHtQxnYDRWcVzto8exlygUaV8GcByEH83sJ+ecnQ6TUld6mcvM4LtmFcHQ6bK
/2XpvJYjRbYo+kVEQOJfy/sq+Va/ENNSN96TJPD1d4Huy0RPTGtUBpJj9l77bBGmToZkHpOlMOeS
lJZ7WV4TO9l03RQDYR49EZIwkK40Dd1z2zrXJDECFLsEiugIDEEoNeC/yF1as/xr9o0pvvya1Myf
98YEfcvjyUPK7hgQBaEhF0UA3RQU5cUtvTUxIsUj4GGdT3MYbtvGbF91Ov1mGs4tS6bD8ok2LbHZ
oVpU9ngIG8IpQkYrEf1foZWHoh7VBYfMQlQs6qn6XP5UunLaLr06G93N8vGqUG8OqWuFVz2K57hL
BkF91AN6mKCfz+/RRTKsBr1iKDcFBwHimO6EDghnS3MP9ABZ1fw99WP5Cr29vfVztrkeyA2t6bht
5qBQnkDpJexRS1HfsNNmSLTzquESjEF/YANvnEU0/NYrW9sPE3i1+aloZdN0xqj10MauPmhdFmyJ
2ctm0Kr/86WEYAlOLiDjXdvZxmvVVfnJ7XRCNVoW31RG7TkEl6slMQkgCbHOVVQlmxA76TqIQqaw
88suA+euRP8HG81WwbF87kiiHmuj2PbcySvbulnVVP/ziXyxxU20yoPrNQd+Rv3Zz03A1AB3tzqt
GqWExaNnmEMoHXHvSkAImt48ucQkbahXL1M/IBMM9eSo2YXYFR6Ig9SeTj+vPjZOoTUhoy6YjC23
SYcmFmgVBX3g+/+ZVgzWkORUQjVjgGd8MwUFccu88uTWZo6CUBIBWUMBtiE0rpeBxoSZgn6zX/k+
0a4KvdGxMjv73BXIsn1yL/3qg6/xxhtPAVvPJmJ3eBSCQY2IB2PFhIO7a/5C29nmlMJB49DHuaKj
LdxoQf4iu8DZ8swbSD4ti61ZQVqxpErOmiySs+7KfGvEYNBB/Lr/skIDiplOV0vjG27tCUR1BZyE
LNV3vlztOPK21r5F9p/X6zbUBOelBvpycXjgLV+XlzYtMwv3c0gT8VwNaGpZkG70zjNuOmha3YzP
cT0GL8SpZvN1v1yNkj5xNw2kTzv1jGRsu/yU6wNPuVEcEviU1863tst9UulZgJe1NcgN7w5mJNo7
F+7NkIy7jBrsY90gOxrS8ZdO+Op5uasNvequTGM44ufjzZxGLnRlNRczbfdjhuALIAhmwDztHejK
/JWid++ddIyntP1j6dc+qswXMiAg64wW97RM/9akS0wsuF6MzNXIiXWTlTONhwiO4StillOu6HYA
SVvb1kpp3Dv5HdpZBnLDGh6d1AQ6LLwuQTSLeCmsEBpUmIXTcQ2xttjnNkOFesA+5bLE24dJjCwl
TcE2yuhFmtpnZ3hTv9KKvDz4OL4PtteToYA1dYsW++x0TFgqr8330mHiPKDn7Ui+riEJVxkFP6gD
fecXbkH3ieia+h+Qbuu81z5DtQiv6VNI7h4S1rdQqfLsTqx9cy+zHs30nXkIkGNdVSe/Zo9ZuPHv
TO+nq13VgPeSleYFWHMBnGxMYraqvu8PJK05K6nV9aYzuxHMOyRx/E9cvxYVXY9pd+uY1S9D6tFT
b/bOavKJYOAxm90YyfztTZTUhAFjsuglCBHbe3IlI+AMmNs5j23vYjfOZrCkfrGm6b6UrjpaCTAj
3huhXNRQo5ZsSk2vV77ZiidjLMe1ya0d9n6EJSIa+6dwsJ9L5xH4SX4rBSEa06RypDGOnp69qHrJ
hGa8ug2RKJEVm09LryY8k/QxR3uGmpztBvYaWyvAt2cmOuTrJsMGiKYZ2DvJwOD8iHBZfkwmmQFR
ieC8IQLTQpgnM1B/Tyj876HR/vt5UboV+tukiMTNDKaTCB0iLmxS5mgX9gCK3MNIEBjsfHDaYPUL
1vMcAFGu2Lmmat3E/avuxcXBAXPOpIMCxI7uaexrx1xFycYNRXHSWSAsPwYCGJ/lnCMa41HTr57W
AV8vE/IUJ2d8k376YYT6gS+WAsnU7jGzv8OgpfpG6V69bQWh3pkWbh3yI27WpHiICWXuTAp3XiGq
PFG7xrpKcrVtq8G8Yjz6eZPLIWibw7/E0xAiFrr2XBCyRz7QW5WY7XmqMTiH9NEuyXx7t2ROY6Dj
Oi7Jwn2p65clrpDaGblihZh4mIYb7EyxshgALP8rFEh/BtVqEKmZ79YdBDCptF0s8Eb+fIlG6+NJ
lAeXtO1DXITIq4ZV3EzMDqfqu80ZZw8lBrTab3ndInI3DkOata73NrwaFNZADuXRRATN/nofTj3l
STlivqOGIH+b6Nza4dT28249dH1N0IIiECujqiiV1R8GpgjbqSbGJqng7ye5CeVaN9+oS7sb8Zm/
HR1jk8msrK4ai66jJVR5gOA1JTI6I9cPjoEO/AalEiHU9vuY5C/LG6uM/peM9OHRuOTdEGZBnZq2
b1IDIrqoqxwWG8C7mwrulpmtl0+2Qrs+K5ZJGG6DcF8K3im60o8YTtu2rt3vQpjvuZV/6oUZb5Yf
yUrRrtH7N0fVwwqSiRY+EwjWdS85aNPXmdO5crMi3SUp3GY86xQEw16atb1B/X5MnEk7GmXg7qz5
bDQsa7zB6YUsNhGJMdYMXMbhH0mT0Z5Dr8GwoUUPqmj30VK7EZY57EtXqU1Nc7FhxkTKRub/spjG
jZWKTkjEtR05WTyMoh7+Q/FVpi5A8157T/odG65wtaRW+x54WNRTHQx1y78MMRFB8E+RyhvlBwOP
7ZAPvzgV5UeoWrEag1zdG6Tk3OfS2QPt9Q74Zo+Z5Y5X3/5P1q5cDXUvn2MtXQu3wjcoIg7l0M7X
o1daJzLAu31vY0VR/WF02/7Vsspu36Ttr9KyOf7GtLtkDaFQWczxiyvM4Dkw9WunyRhTC06irmcU
nZY4ejWbpmfA73JNciRtcfsrFUl48QZ3V5a0LA4ukBU3xrgCu5b/V4KUKphAsSxKpwvUbxrM7k6u
mfNbgP5KibRaiY5I+DJ4Lx1uAPIOMZSW3FRdRXBU6Q/FkcmJtytb6qLI/3YCpIVxxFJzYGx9CCd3
Fyd9v0I/Fj/rpN6vsvokij2j0vJhqGHPPju5VpFM1hQ6PIyU+exLv3ihKqWujsTVL9PiuWvse6/J
5oIr7fPnqI9HeUgBiK8jjxXhbMwsSdemSIz/NkBSNnBSxYEoDULeNCPam8QR1jrGOzk5+ZcZZ1vp
xETAExGbs2E4gi3HzY5p/BIq6xSmuTyWVujsl38LQ3zl81QOJFloJDVqqp09unfLya1joSfblDv7
FAwi2QbeRA5QjOPFryZxKDWF1Jj+lUkkkcbBJIhBIEmqmPPaFTh+EkjWWl+OH0XQTXir3c+wzv2L
su1vz/wdtFl51TOaIHdMEUaVSXhjZoCJquaeHXy7PIIHZu9In7pOU+zxhI6Um7S31DaqNUo2stc3
RdLEpzGVBQOCbBtl011xL52rBM9SmQsMDvLOKM8+lIpxWp01IaIfu8ARiIkcuOSf5ZQck/TOf69O
OsTzMXV/Kc6ta02fvSZlHvWRzmyfwEEAXQxiCVkzTyhx2mOd8Qg2c8jZOZE6G/KhBfEFUXTB2rGb
5lnQ8jd6RgTHJaTd02PryGyw+sxoUNdSK6vzZOC9aPIc3y+FTKKziXWjTu5tga/SRYl2SHIsQlo0
Im/ELPRmOznfd9L8Y7/PXBwMoYFzybb2GkmztVkS1TCPRpZryfXmCFjbLJk31sRPEnlMUc9h53Tn
rPYh03EFB47n73ysYptkmrZhVSQfk1d/hANxbpz4Go9x/s3mu0E+2F4DzZq2A79jVXl4RXz2V5Wh
Ny9oh1FPRcN56LL3rGNkQeNi7T0n2o5mbp98LXlvvbbYiiQO1oSCBnuG3Zw/du/uq6AxWYtFJG0a
ZpEd0wrEA1TD6JJr6p1h6r4qouDo+equ/CB+0YDiIfj4zOshetGHTK0zp2JpaEXhHgUiy1sQpSr6
XkolMMG6NaBN9oOdrNR7kwwQ9tpib9VlsktLIp9DwFiHqSQKV0ie5pN5Zy4XDpb7C4TBDuHKMwKw
927+Js14es/cwATR0/5me81GieJnOdotNWEFsh3zwD108VlHbdqYmO/aODdDY7+gWz4s9UgXowCA
d/Q3hta5q+brKFBFdEtQ7lDKOle7aMXrmHvGa5jGHABYWe8mY6U+8fJHADbkp3gjBGoiAqVQd1S3
f6cuR5HoCIh72A5VCMl8riUon+tzqDlPtaf75yYbw1WDnWsup0DUXcKxGXZEE9A6dg50Ax328hRc
ynGAx1AzDpmPBw9K9uTQx3Z0oafeqj6Gai72kT0diejbZz7V/dJHLoP0qnJm8QTZzw5h5NswUJSf
81RjEeot+iSlu5TpE8kkVtj/savyaFtIvQc3PEZkLZ1/+qa6yo5jWn+bbmkyduQDHdJWnhLCsyTb
tj3hQ9Y69/iAvWk6aWTfXjto+TmM+I3Z5mpDN0BYeJzulu5NE6jp2lE5FxsT8S6bapKEa9/dapMV
nCeZ7ESCASyFktQT5vShWsVVH2TilaBJ8575xhspkshamCk5+mP0IvNUan141pCwcLxk98B1927z
NTVV8EGwziEfGbJa1DGpBX0JzD7UQPwojSBcuhO85Frk/6WEG5WoAT6JFf4Tbq0+GR9WoOQNp864
0tPJeBWd9m+Me5bCiDxwWwGnN5zJuiGqesTYy/ZtRWpfrpGc4ShCxvbCYsYVxMAzx2B6XqpIts77
kRHrKHkmipo4i1613b6ErMZt3/1TRqwOkqBlwulJ/CDeXd/kA5EiqfRpoBHDxpRxjwEDzLJCiRvL
2499diyDgoxnhI8VgSFHr5skYyqb0yXtSAmH1u0PzBS04phrrfM6zB+q56W/DcLK7syTj/jSwoNP
gPyulgBEQ7LK10NWllc4h79y0k73y/HJ76U4b59d824jsKXVYTgwAV3ashTZ4DqIHqkXnHA84S8d
UwI/2+9Wr92XzLW4h/zyNNgqvbNPoJrN3ZGsCpP0HOKI1k2CYlP3Kn9fVfMc3K+KVw10m4YcwRZh
e6rHVzNj0dBQg+xyEiObXZgyUB/yrNjLfjQ56wfzIDtycTLpzMhPsanELCiyo2+Tndm98jnR/9/7
CGinCeaGvVBauOs5ewGQoGEPR/QTJY98XLnZ3Wj1ZlXRzrY1TAmIlN9a2LUXXUezqhQjSU9nnRs5
5W4sp19StePa6sIQDpjNnVdZCMB0DrelHii5Ybcl3sdZZou9N/M1pkMdHFk5MDDCmWA/D82ARHba
2g1EmlwMN49WtVdz3pqdbIraSnaFjgjBkeKoOlo0c1YaOsVcl07asE87BkwJmcOnZUnZ9WX48Ory
5ohd1PjFvRDYMrUmGnhqkTkv2ENSipM5n43Tf4pE3dDtn9xWNPu04dEWBL2O4o/YKSfw/jMH6uaY
A/CpltTMcVV9dSHZQzzfu7ehl48A3j6QnNeCjLtr4ff/lZFYe1KElyTHNMte8LG0Y0JXCuC6/Vnk
mC1z3bwljnyPEPQQDWIWxKjwfLJ5wq6Wp4c5C0Qyr3pStukdB7dBMKCZjyLsrL1ooSB70H/8PgDn
b5yiVDUH1X32hqJaiMyXIXL/FpMYN7Ksm92kFKCpmiFWa2g6cW4DDMLusnyMGb6IeaBqVcyAFyVS
Icb0WUFgKxwYpD6+3kWBpTlZs64cMMjlJFANZySDoTvhOzB898k2gP522Pu4sIP2rbIEhZwjux/N
yfIbUx/v+PINUdOEh0TiXW12tdnbZx89XDjWj8KqBsA2kFgzk/aLlULm5seqLk4iLdoTZvi3pg7s
Wxn6B3At7mYgjA16X7U1ZSmg3sTV08++9SN0RLWv2r4mNpz2CCcKk9w6fPbKTD5LAgFMh/uVK9Pf
TOnwGwjk3U1TbNwaaeIUvIxT5LzR6cqnUuwMdjBYnuunOEcm0uNbKUwFBWaAfheVxr5rh9dQjwp4
vcbGCgDboC6NfrQgrg/x1SHxcRVVmtqB5zuWeh5thkI8tQWzcqc28UItosCabmqnmWVCV8+R3nYa
uaFktlglPQ57ioYcXoKqRTK+mxxj7yijPgyT1+bw+40Q+0GpnjgbnppxRLuT2LjpF71X1tlXGo5k
IwUxNq7onlQoNiqwor1rKg4VWpCmDhPiHQwbOKW7Lv35NsjzgeG4nVxiCwpG28qtBc1lY+d/ic/T
7jat5yojvvngiry8aVpIqdeAgrYMFd19Xj4uJEZuie65F5v6eJgMfzcOsQvrLELnNqcNTcK5OwEh
3GkOqLJwSXKP/PGZ/7VxttQsa5kvqWa+/WD6ek+tbocbv+JOCcf8bapy+9YAk/JzQz24X/9jBMu+
v6mYaAFZRlxBdKUuyjXt3rhRE4sT9B2PrunCkxFq55KR9UFUFquapnaozpxopXd+coBCBfpIWPW2
86HjWAVoxl5T6a6JvSdvHut7syrHVoRwLI3F8g+36ol5zG3gAIVYua2HWsudZqhzeJFeYJ3/6nHl
HyNtjtkYjOCcuT306N6o0DnY/AkZB1Psmebzi9AQeWTy5e+G4tuah7KGfLONKr/lsE6yeBfG1SYx
yuh5DOP1MiPLgezMb9FxSXcjIjiBLmQ9NzRgQGlS/Ng2vtfREum9z+V31ZHGwUA4u0epn669Jfs5
i/MdSRnZekDUu4prwz7bVvXG7qTamzntmBnS3XucLBuei+wZU7xzLh/MdQyGYdMqPSecOmuJmUbE
54x0wxFit/AwOGqHhEPfjey5mJmX2jGWCfnBhlFuc82e69UMcQ7VgRHAirIJv3huNqjS/oDKng5o
ZFaOUfp3SQzAeh73HQNPze6F6Jia4065MM/JQRdXNxDDhsLI3qABkOARAjSD/gvvJ9yWttu+GkRq
46+LmInRU73aMFNPXaH/ZeCw05w+/tVk/biOgiqCONDN8SXCXvHgTw6NTzkY5529JbcQpytNDUph
Xs+kxJtRgRhn+f5l1D3wNGwday+wzV1GhuhWSxUkbi+yr/l3zGhwNTgZt4ByFPUOrDc7Met9AMt9
pSFJYjyhQcFqKV/rPon3y1OhbfUSMaX3HXX961B5GriPThKa5QZb1j/ZGvUyqFqj3y/PHODV3TE0
G3YTADtdJz0TyAXH1iHqdB6oOgkB45btzVR3vuXcTs8wZd2TqazvMlUBIO/52GvLW1y58R320N5z
DRr/WXQTGm64EWHJ7jvSqDSDCm5CO8XbpvDUNcfIZiFUTbcMhNkDmFtSgtVJ6sXTUFF80SPAmW71
q5OQkWQQkLvc2wz0+01NUOHO7gpCHAsfiYDrvFm1ftLCTJ2Wc0Yvy3tKDO+pGKzuujzUWstttqIp
n52SlWedhyZqJzpT/nBqY+9Iw9s+ha22qQdfnvwyihFVDPXB6Yt/TS8gppvxncXCZwUp4RhKjRW5
EZJ3Jl13V8RNu60cbDNd6lOGmnnNXwnqvU0ytDaQAlzqo31utP7WlH1wDhP3W6H3wFaHxCrPbWLF
HcIp2Zggi6vi9jHlZbirEJxz2TjJDtMWrp2oRSPsRN5uaEnUtsaOQN9ArkOVEC87pv+q2oMEmOAM
Mwmk38k6uS6XxhRPB48gxzMMCnaqtOa3pvbOWjAZp6WP6h3mJ6oGc+dL46xi99sQwDIKm3zOZbqa
TLbcoQv6cuvKPkeW8WAYP12oi0n/ZKODAWW7nMK1TQmZgZLfG9ZAAO/8uySJmJfCYUEaxUZ4tRUn
sxtUA88076ut/OBEvaD1HPLzlqW2g1dtEurEQAtsE7EpeAgJHC2rqqLl1Yn5iRyE1EO3H2LM6vhL
dhxT7nmE7Me0nVFNVx4LdlsbEZNgJkZbrJqsq+8BUPjEZsPZG359rlozX8NY4UDocODTQ1BQcPEr
F1lnFtZfMnTSA98NxLdaf9ct7jHD7N6NgFvYMi8GovlzWKHt9QTgPguFw46BV79LY8g7s+nluEhA
ncYi8NWSh8hq63Nj1fc6q50LCW0lwDXioq3JeRnsxnjRuJrXo9G+tJU5vtQOV1M8bF3OFL/v5Yfj
RN8ZYgySKefMTFs7NAOnEofzuQ3t96UIWy5ZQY5tqmiuYRdEeVGe+ygpto2HIs7hmbYcFKEn810h
4rMyyl8gutt7UaWbMM3SLROs9uhP7muFJn2LN+WjpvS82QhaZobkP5cFC8CX0NgOVfihhLNu8Xgi
tCK2tvX9TY/0WC+dOapuIhFASrYCjiZ2Ewc5eqltIYhGbKyoPDGk4nydlZdC5i8hLKZ1Zhfjc4XG
c93Xvj8/V9B1arFaL5mcWpT8F+UErTG2LxAoRWLvkyq3QRP7RTZVde8hELU5XtVF+2xMApmji7w8
T9RpuRY5OftTPtWrRa1MSPYlrzhfY9/7Gzt9D6QahSrSqgR69T2yw8sEAZ9L8Vc5ufrN/t2MOGMN
bJn4DGhIofheiVioD4vsRIVtuEZRQ376ZNtnCYb7FltaSVqFd+wzIzsu90gJENslO3BjMBfaLN8b
oadoO4rqzEaWhPK8OmBdt/+wnBkV5MbWEr/xKMJkhudIdmv+6CYEygGaCm62GFoM1tFbGLI4sJPX
KDDNazL/oyXHuFJZe8HbG94a94ys7VfICvM57kEi9pkkPm5at+lLE4uXRQGRecQWmCjfQvAzndSZ
cDrEpErkzzt97K6LxiHonPHa2B9LP6C81yzKZ1sJHcLSMzAkmMVS+avmtduh9nENXyLHTs6B4s+T
NLbJUs1Khvy3Ulevou6tt4ZMMFrzGshlGB3kgCUFsyQh2NpQHr0gpQfg8e/wrOQxaA15tfVC/Y1i
pD4EVhhculmoWufjR5OM+I8Z1sR+asLp6H77VWy8ptizpqhNiVuQ/S4Db3eh9FUb4Q/2XTN4mqSO
80gDq7l5sovRNma7jAbg1hr/DLctrrXA9do5lbbzfAYOtTAubaJtoy6tngn+lmfDCZ+izrwIztO3
viJ20kDMcG3ijBAGglCnIGzOcd681YlqjxPLjXHecpACusmoy4b834Ci6bE86GyH2RMsqWcRh09p
F+dXMah3HHvVOjSn7uJ9jYlwnzxQm9CQg0GZW2m6xiaYXsBcZrtQkGdhzpquOrMu0aTABSTOwQc4
2PU9spawty8Vi2RtJGmrsANAsMzaVDB9Lat4BjdcbbE8d6aPUlUvtjF15rfVfDVey3LDq94b+Fuj
3c9ugSTa+KhzTinnyqqbJp+xAK+0Rv2UT+RrTOhIHjVT62NhztIm5VtHmGbEqBbRL6vVhFzDQjI3
ApjumnTymZUN0FIT49XI4pdqkaRMbQzqz1ixAEzX9aSXD0uzJLpe+uJYtlcZef+lXtSwvi0/bVuf
SGDOgoNjeNdcTu2OgFaW4xaFh9+PtNgkd95cdnHkdHKdtjNNs0vNv0Hhdnu7tSJoYmCRuD8CN7C+
mPgY6QvNRMmPu0y427F/mFnYHh1ZYrpRPcMo2v8rGczHRLMZUqW5uzY0072SkMdgmDKCwoJneK1V
5JLXiD7suWb3eD5vR2pjMqLBv7q6xwzI43KXcWxcbKK22+KBPigHVt6Y9aXwbPtDxgNQxN7WL5mO
nFZzjPTDIhB7VSP0+x57J3pmupSxBtowUQ+uPofeZixsays7gt0LQS+LY3GGqyUjPK+0vAl7ilaB
TgObVLS0BQCNtuYEtYP+WfOl2lhKGp+CbN3aVxzzyF8MW0M/1kq4XKxAdkHptd/Yd4ZNNEblDTbc
tugyeSFTllUlv30V+CXCS+HAX59/vhlZZERF4t8HeY3DHu2Gnn1JHRFHRV7yp1231arNXsBx+pdM
6mdU2/5ukqM8hkP0nNW0PqFaNHYCtSWMdbO3kHrPk9CQ9J+Hz1Krf0dq4sBoBEkmR+JDlhcXGepT
OWN0XK6DKKVpL2ovO1Z+isnAs+vDaEZXXW/FtbOkcW/xRJfROdAH+aIIVj7OWulQkt0Z2vW0limr
KTWa21gVL0R1ornR9b+8E21faej1OxjqmeMXxz7qRlD6hdwKAhFabGNrPPDRYZnnTi0NoG9+CUWI
Kg/j+rOW6h8ZnOphJtTPbWaLndMxRqFmRWkpDecgEAivrSIB8VeXDJ7QGF4DQBto6v7kWtlAMxlD
6LUa4520JmmTGc16YGDxMmWMUlIiKbZFZPE5GSnxO7NNSLfflFmupt7ajuSc3R2mhiMb+ec+NZ9E
As7SxjJyitHmH8ooh0LbjP4q0yyNI8u4m1nh3I35EIzD7MDzyjyGLNQK+XCzi4S9d22aviUCNmnX
XApQ3qYmPPoxmpSq8TaAj7tdo14DBpC3ricwq+hZoDQl/gZjUk9uzOJyZC2bD+pS5xAFejNM77Ux
bhwSvy8pM6MfLV7NQOVoMB+rMhRSmwY6NpheBhGJGWQ3FlWjyB/LXMYfWf3+LAMmVj3bxtTTC+y3
WUGnaCXW+uzz65EW/FzkkTewG6tqaw3I/cuYXDLvK1N/x0sMACHyrXXrOW/L72oagpnsIEx3+jDQ
Jcq8nC5URBS3izIuLkCbunN5zn1AkPoIjzR3SphPfXYfiVsHgkEztlIT16/FE7/WEMLEBK3etW/b
05gwNs4zy9P/qjCZfxNgAbb97GF7N32B3rY3MnmMiR++aGredthOYyAuYAJqx/FND3L5MAOfs5+j
3ES2+arlxoFkX0bjjXdhODGjrdjdKk9ypIbwEE1WA+9uwyLOHTm6CepK+oCgBssS+MqGA7hFeWg0
58010h95Ad4b87hUno4WHEaRuFe7phXMiUEKUE0FgHe79hZWXJGtyZkcwrNYZ7PiscgL/wM/Xa7y
V98h8soFBASjd9iSDwmlYmaojJEh4KEgv1zqE4MH+4bCEAmI7DyU3XPw8/wPxsHf9RBM0BONF51Y
250GKBFNksuu1TavJgnSJqL0o85Edc0K17+7HpCu5TogL/45SrfRYOdfRpe8VXJEcxd0xzbqSMBu
TO7kwP/rW9J8CUp1zhgrvOb+PAHlAAfdsFIiHB8JlidUBhJ+LIODmGlOlVR8us25nr2u0+C0B8/7
TIr2y0uH9NJV3e989jMiT+iAZww172PK21M09+QJojALjS48R1KTxp5VQf8JTHvaRqbojo49kb1e
Z9Gp6BMC6NjZ9EY53EwZhJQHZnFoS9iFpfmkldaTpnwkvwjnVsUsG5de9a1xPFyciLUEAJ/fk10Z
T0Zofnn93ynWoz9+1J6SuVrqOpqgyR+qz86e9tPcFIZBTGh4kGQsWMJ1rpg8jYl/LEr1zWJ6PKoY
YIiyde2UySBZVQYzk7TnWLMaJmPLgKLKM+fiKOcfai2OVzbFCH7iaTaRgeXutXKrsAddmnlriACq
2JZFwNEQHYaUa2FRIS7STWnl5wz9JB7KsObIQycWVHb5tGg4Z39A2dXrlJv+Uqp213uGcY2csH0S
GPbKOESo5CEU6ke8tKmMqj0D2mSjZsXF4KDjCVPZgkTiMcZX9JQl+9JMaUjBMD5N6pTPMuImoujq
a/mLI1RgRLVZTy4ySky6KdRURORSdP0ZGS4M7uVgCJsSgArS4zOTihJRlgvEaT6Q4nlaClKB3+MB
8NbhQMG7AeIRCwfKXHiFClRt2j4yqChYW8zRzO6s/R3Bw8uAwD+ETt6Pjpx0pYPr/+U8pDkuG4ZS
8/ZRVih+EF61x1DE10YM/Q7lofXbJNDEysaDloTBgfibb1TEONR703uMvVWv0i4hUy7T4qtVNcUq
M6L2xa2tv2Gn/yFDKbkJwrbfWKj/AYmX3LzwU3id+zRKQ26nzrsXFspc0SntxY2+ltvPujU9zt7M
EX90tylvJnBBpqzUDrii9G1UDG+dnRYHhormKhN18qjc+kXUnb9GFf7PHgbSTcb2RWkOZUj0rBcz
nGgW1LcJXn1kXOatLy7LnSkQQc67YA8CfXZeDh+NK9HpCutWx0n+83PuHAY9uR5BCuHwtGzJM0px
bBUuNkB0xKueZeimdyX6iuWFTs6dFQRiee2zMdr4kCN22CWGaE6+LhkMahIN+/zFItjvL8G8skxa
epyEaPgg0n4X6fAebNtBqOdGi6fbIgRfqg4rI3noxy0lYypsfZUK6yD7zjwVgVUhQcSCbTGsPtVD
gtJ7ft+jgr0DCULuMJaAS8PAWgxy489bfTmKTy0Jdlopj6J0q0vtBO6j8QLGBqP2WdgSrqATcgMw
SbrSCpEdbSX91kqJTCyVN/OOKCcall5rHGBz9EIY36ch+VV6YXZjfWisUr0fLgLXdgk2anmsDr72
Rx/GZj8U0XCV1ojKY35QtQMVY5wx5uzq1joXdv+cUujelrdhKGIMDVo59NZswkM4t89178GmRUe/
LZyVygu5SyPXvKhJz3gwuNE28Xp3FyQRePSidR492sm5HMgnktn1SW1ajwWuytW5FCLDpuz+j70z
W47bWLf0q+zoeygwJYaO7nOBmqtYnESRlG4QFEViTMzz0/eXJdtHlr3t4zg3HdEdsb1t2RxQQCKH
/1/rW+2eqAL7tsSskszat6TN5PMYrpMZxG1id9XHpPYTEqA0AjItE/WE5WvXWQrkF13CYegMF4WJ
8cnM5vIm4ciqu3N0U6rH4Hz1aDrdZvZIM6RBlzEuHxFOoXrVcb2CqTwb8MDUX6PtoojthLhn4W7u
/BGihT2KlDeAnG+5dDX4FIogtYzPk/Mxas30dlGQJ6e+YiaD2OSR294vHrHcY3Ys6M5qWmx9aoZD
WhTzrh7zT6ip6dl5KcmfaWic21K2wVQ1AiPJEh4iCi1ObJ/RxXfbUnAYrLKxOOTJcpWnXX6lskao
emADWp5dMgZR0dwtoac9yDrmP1kL9WEAKZ7+LkyrP0gTQZ7SZkao7wo0pHANhjOvR0W1YjbWhZ+z
Q0UavmqtXj54en01VmhaHcSPB1kl+nWTlI9tH+JWNbIH35/Tc5anRG9nnGXoJlTXNky20cL849OJ
26FFIeWTzt/WddK7DJfCQxV/YrccntrUTn5xavj+9nIyQLjXrtHiJg9gE9rV97FoxBghRRrFGwIr
iKwcNGrkTemu0iy7bqVOUjoTwPfNYY+tYKu1+NgLg4UpgjxwaErJSZTehOZM804fJJuncW7uCtAp
33/DiPB/V6ZIKHRfE4FhoKe5TJcujOzvU8/YDMU2Yspa0aCJdn4KaxppwibLxy9pM1b3hoQIAibl
6rI18kLPO+fmmB/CCj1jMmLiGvVUnIsWGkFCds0uGXC3cNr5RLgNkbTdTJxnLL0dlDVfrFqHATFn
iXWb9TNo+jQSZ39y1qjY+j0b3G495PXTnHv6lU+T67IBu0xk1ucY01Tgyzk5ug07G3WAd1pKmQVK
H2Q/+nWhhOgATrS1jrjjSg8/p470oF6huNbbeNpeDnE4S0DtU/G4S7zyWaA2c5y2O9XxlbdoiF2I
Dmsd5yD08MqQovvI/uFMUUXxWDv0jxReEgRoNPl8UjCKqtxFzdmaJsCAjshREFNOjibtJtMMbUMp
JYPCcuyk8XLZqsquPKYkIe0K0/c3vX6dDhSNrE4P17NhlqpN+CxzFwtL3A5EVsa8iMVs3YrysWA5
BgUd0/cQxYM9uR0638o9mNIiALOn/AOg7psR2v3XqoXv7GGaMoR3j0KJ4qVbRSucCW/2KPPbke5S
UsOBbqx251ROHgYtzrBEm5DVj22xFSg4doAIz7HlL9eDWffrGMfsiGEtChzwjQ0pHkj7HrLOzO4c
7Uhj7bpLMvmqISghjnOJT103c+ghrw2dXcEckEQ3U02QDAGo7/NYOVd6F47BNJWf7SneJDWlAR0R
lOvm07FJO4hxlf95JPsTn+h8FYdZ/d0H/o8Ar/8vIsEUBPnfI8HWpUT38fryI2xZfccvWDDH+GCi
vbU9QYUDeLIyKP6anml8sIn64l8JdIrKPfobG8wQHxxQA7oPadkwWBf5rl/hr+IDTnGbaHcCDKA4
iH+Unincnw2UvoHwAyEnP86GOPZzgAFnUoxyjqpM+WjoSv1U5UjUYV5CKETOXdOcSY85pfIIbB+O
hJOlgdyJjZXdu9cY1Z+Kg2nMu0iHmUHb1UhftKk54nvdOwBT4FptrGxcx2m3ZfOMtjg9CqqlNXNe
bT/HMjvr86iadNsZkgH5ZOrUcXLxPc/zfDLx0fTArgZ/UsyYo2PoFIXB1YPhUH9X12yT3hs9h2YL
IYu1076b8L4qMQZctWvYuWxxqQ0W/cniaO8kxq1wWIFpsZtOu8HZuy+i18HnktyOknTDJm/B9aCf
krLddGjoPCLEZbsxdX1FKl+RoPszlIibv1Jjpb4LxeRW3RF1NaXOPm5pCGDig4tpV5Dnk/kzpOjr
EZhPT7CD+ldYuDYWftRAfU3sjTvfWE7LTF1WS9a++ZW4rj1sqhNOiG2IjUeK/L0nmzkGpOFNV0M6
7Uyj23qSrT8fT5/z80jvRj0BEDRHVqUjQcklYeTF8BDyFDEI7yL7+/WZPR9a864d7nZpwupFLzk6
2TlLuk29PGD+DRytW6dkuejp9NppCjHRIhSokacbK0nzsGp4tgtpWDSzfY5LyaCv5ppBwgBRH7fp
MHW47wJBk7rVGGy2nmB8xRNBWuYe9c5KZ2jQSd+qO6Dqipc7SBU4Yqu8hLuw5mlBfa3gvTV5SzFU
J/IZiixPVl1oPHOH+PjqCapbYIJBVI9NUXQdkLLqQagH1Oouu1VuMHxbvdZvp4a8Y4awemiuxW2M
yM6kAY2sN3fGnfqwlA2Jpc6Plx/Td/i6WwTV7RYzzbYs7L0a0FRqNglQSU97HDDuVVjV1Jeph2KQ
8hU5rwMEXwE8TH1exdokJn7jDv0WzeG1umXj7F43Gp9fWULCepvkDYZ2Qpc0/IKcFobsXHrYLCOd
7tBXitvrAudX7GpBJl/UpU28MEbd0Fltt2q4XT65nHcZoUNsTs6c1YO2hZvsdWs0OruibTZ0OdE4
fUcKZxylm7rB9TusR5BZ9M5dDPMmvnRaCusv6mtLUg7UMFHPtpm+opUPETOoe64wwIRbrNRIkal+
W/CV2M7XOkPQs5JjCw7MzcWZpvoqzrtb0bZb386Oji0uz0PdZMM3yE1pWMzqrc+z9JNmY1fZOW1Y
YFk14bZt/EFufL9/sFx7rwDOnTnuqFViMSKHLJxRtAF/64fTJk+6NRvPF3VbkoQ+Jk9TXdRYcQNn
lmAVhcpFqeegnp4rjrnZMENd5eBWHG4cuYXXupsc1Y1RHzicuq2M06P6mAbRb7PpXKubXBjZMaza
TelNp1id8pM39UlSfmEzLid1hSk9kKHJXyh232q+tdfc+VHMDUVGXkMzOcbawAtwryCtisict/k7
kue7KnpQDObRHx4WIoolD33gtVbfKXl6Wqlhu202PffMEE8dLvM45WDM4NPEDF+efRtvlboTaoAg
dt6qn355LLxpdE7XMszOVatTGaNwMvbr3OZWc8Euk43HHHSsqm5HRFKaRkS6MJsAB4b8HFQIsxYv
e0FOfpLRtRTOin7kUVrpOeJNxJ6wsSeuCiakHX1VI3WpunXGe426jKrYx3k0VklZo516rXJqdRhE
Cl5Rm2GhMcFN7Ekl97XVuR5mN4sBrHPNtGlckmQM3ivU9MfcTY+ex51gQlGLBYJmvFnckQh9fTiv
OpVf38pzzmOL1QRuw6dcsmMz0QbNQSpiUajugIxtS2ZYohl3mgaVmpfbj+VRXcyixqVCqlq8LcTx
xNbdwGhRX6aQ2lXMCsTf1S8wKT4tXbuR4ma25Y72C24vgN45NiPs2eqnNDi/awWP5kU3aamDSjir
j62L5RQP9nOdDw9lLs8GRyRUsYH6PqkmzNB5HrSJIidtMW6HHYEWLphTB2sfR8kJXjUPLtKX0zy5
z7UxnjLwbeoOZf6+8ua901jPgr67+mZjcvYdpGz1MaHjrDQMeNMAdSc+Jpm1173syEZzq0aa+rN6
HJUxPdgcDYcUjmK5X6bpoW3mW2OgRD4B6WWPEDXFGX7dkmRHz0nP6g7nHW/A1D3YzCjq0+c6ss40
25QcU4p+3qkLoFC4datsK2sHcxjzSDjeX26uFHtfHoe0o5uTntW4DevkGJmsGKzKQ7Zge/psZMtW
rcZqhmBbtdc8vEaEOU7+cmtq+dkz+nsqhv9/5/tWdEjp/iZsxGfb+e93vtvmrXiNtV3/8u0tp1L0
9uMWWH3rf26BmcwJPQc1w25XqN3xf26BPd3VTd812R5TE/1hC+x8EIZBtLzwHSFcUnF/3AKjGGaz
atl8haBq+U/yDy40uR/5Sz5mCYekBVuA5wUd/hN/KaMx79DBblng/Iehq89hVdKeTebriZY5mnoq
PBJ4gaavRdZ81Xp6BvAG3JVrWjdMKNpeWFDPwglqpL0SfsMx3IjzTdfIamXNrKKitNawlN5TEpf8
iJJY5uEOVmgsfI+bIgJSnvneRkNDcqzqx3jBlA7R92ao3C4Qsj1PsuyDKqFIWuc3Nhtkx3W/NUBc
0b/ESKjagZVaHPpY/A1VHd7eT4AV7g66IZ98JAV19V1Fv/mBxbdY8BQIrujWWq+DSio7gq3CI5YG
oPADWpJ+ABgU2wR/Gl+zlsAziy5nqXCohakjP6uSp6z1qXqE3T0Fg0BO4q5sxF2fmMOKjQzYDorm
4iaOm5FSkNzNtscrPyZbhJBYJL3qySsiwFAFXBFDHtDyPpuhc5B4ooPKZcPGUSIfn4sc+bYw6URQ
c1pZ7rKyEuejMVh3ccUTSaw+pYCHM6n3oMJqzxMGmHgw71Bnog2m6iwdRFHpXF4hSWeOeQUReqa/
cjPEN0JhPtOGbqWeICpgVrNbKoB+SMFboxoSmJ2gyKJRlDe5ZK1c+34MW8vFDlKxrxwRO00L7hwr
eZ9s+zqzxB0UcDQd9udygUBfZRXtzRKzZbMbBv8q9l3Uz/6DBvc39sfPbldeZXH77Le1FaiCZOvZ
d2ISO6uv12Ef38dLgcKIym5Sf2yH8a4X7dWwhOifJ54P7SbSZVz/KfG52DYqAwIqq5Vw8dQs8+iv
0VH4Obv4dHiSOgCCEEsKW02YT+DKy4b0mEr9c0tgWmSjuyejZ5WASU3ibp/PoUfnOnrHTfINzWZf
EsIBtw7diWOxA6UHKaFTBoshP6mBooUFyav2RsRomGeU5KWOmMsYSapJs08absR8oXHhRSY/wdbx
z9TWxnDjx7Ll4NE7oPX64jqdFZAK8zB9spJCsJG8Xn5nn4ff2LRepfmMOnm036kSU7EG9yPIHAup
qgeo4j+i9fgaxvgjWLqupswGBzFlXKMdb4VZPfdOLWmKJjT6xV03bofJ1cmxZJRMtK8CD/nDtlyM
RwewSSH74TDDUAy0pXUwqpUqtm9INl02DXunIoPE/WLgT9qLovbXWIm0g9swoIao2ctON066aG5B
TwgSSwhdpRqwciepgUHx9qbJJibzCmONI2kKzBmhcIGPA4jssncHWk1xnq0mC0s/oqkMddMq4m1C
2qJqSUW1dUzYZw6AFjT0+pri+XXrZMm265a9RoTdoHoSlmOe9IbWT7TgUZLDDWXiu9LB/6B5nzFj
bLJa4x2P352svtcajpZSe45HJBCFa35yuUX4B2wP3UCcZPkhJcYWbTYhd+D9QqdHQFsQ2MSHsIPG
nU8i4r0oKdcV0CfO1MrvBEcCWYSkn3OAcPKbHE/DUS/08+BOT0nZIEAcJiZKvJFG33QBkUa4WOLo
PYysF8AyNw49pnU+cN5fFsy1WDJ6+zUnZGAVwm1Eaxy/4Xx8tNJ3CwT/1hkcUk8M72ToWuCm0bvm
jSQVCj2hZT3d2B6aJoLKc+YToFh+KQ+tP2xIALwWRXeizQGLSfTPCfiaEWnHqpHJvmpoIw3DPf6h
vaWP0RqJUb/jfqzyYTkBg/40G/F7Tppxb/K+YO/kTK7OUzbxL66pwZiahbZq5Qt2fH6UdN+WyTVX
0SevGfSTCI07Z266TS+R8ldluYbqGwVx42KUreYYo+wJugKWYeIeeAHUZNMeK4dc2LSXh1odBBEA
Uz5oO6IJpmF1HddKOof/CjIdarxcfKuHjnDUyNvlXoMMwmPEGC47wLgL12FVI5I3IjaezO3e4nwL
lwRL8jJuLTPCmUGkIGJwuXLmb37mHHyA6xOOryDWkq8xFxOQmtzP+iacmI7hkwapgckpmpmR5oKZ
qk5YOGK6egH7VpRAEYuGtQweJgGmbiP5uFjhWyPsu6Yx7qapfo79Kx385Sqeya5AKLHteu9Oy40p
ANvA/GS0AjdsMOWoWjTccRmjc1PPHLP1HDJB4WOubJxE2fKUO2LoHigCeAwWk1kxadZJF93Q3UPP
ocd/w3y0f+buqVWV7ZApLLAM7Dp+YsZ11TSw1cfZlZXfTAcj6kBzxs+3ZjXfzNJ6MKx+D/gBkYW7
R59wAw13t+i0NJi2WHTqemDjXHysq09VnazbMN6wJV+nKXciHVdLvEZngo7e+aw19iGhzI/SIoiF
fajaWyKTHsrQIn7sTU+Lc2LrDxELk9ABquDbvZG6/s0OtWt4qK8/7A//hOdvKJzgT1stdoAWRU/D
MwhNVZuNHzYTxtTXiEj52OxlghSpFK7PLKX8oIcrV3LUwyKSquQjwFQ1aGOX0FDVhPJ8Xg8PdhqB
HFnTbKyi+Bs67mUf84dL82zHsHQgb4Qv/P7SHCgeUd6h5aimbjXSfPH6cSvG576+zZpvHv2fDqoz
YafBLKxNhvxu1DG5kzYOgwgz0Nc6m24saV5LynyFk3+WzYBvnrCSdDrxPzOvzgOQohDScH3IB/LB
dZi5Fm9erN+oWktTl0cTF+VsjyvMNDsrevTMdtda81Wq57cNKP04tY6D52xC2mPsjrZGXByjtNpj
DauJ1ZzzFMMSKsEKvsWo39cGyC3vOmOJ0aZtd2p5N1zOYZSxQueuSeS6WPL72PV2dazvPHp1Izs4
8BjArzDJ0W3tMQ/99Rhwf47387nDDqwHQ3ddQ+Cf+P2NzofQbyNZthCIHXrCIeEFGK/RKmEdKgsB
fgABknRCdAD28BknGRq7KSFJNGNJNuLnDiXJOpVfbH1ONjULSfHqViqUUy7lxqiXrR213UbaT/CA
KcbFSuojYIcULMlKWBaEw53lRBJnKnxFYaU3ZZud65DtYzEwtfVGTDKviTclIQAsQjs9+c6hzcIH
vYY7VBbQJSu2UL1lMH9o9ovVEh1h0LTXh1Ui0IDA6BvDZ7es3mASIZSy5meYEVXgdWwPQnHGoQtf
yEG2ETcliKaqv4JYtMrzEF1MXq1ySRvbNvF39qATqJ9isWXYbDKj+pt56A/4RB6GaTu2AzQFHCun
ht8/DDOfB0NIowWJaN5JyZRbWcV7Bi/WZpY2TdwBUx4+1foULFkYcEs/xbMHtikUU5At07ecCv2M
IxKlHBOxeYVljFbJb4fKP5k0/hBQcJkrSaSnNGHDY7LVgPph0kjtLp8Ju+IEgl661fi9mXWYmmU3
+KwaA9Aev8d2cl1guYf6Ecdy1wl7jQ93n08NCHdUT9LZWyHnLTNftUb3HS78jxpj/zbT8HX6n69l
NbOhi7v/+O+0z9Tl/PaT2v/4X79c3vqle/ndH9DzcrK/69+a+f4Nb073a761+sr/6n/813+pPmCY
nNd/e5bq5//yfdcv8u1//4/ji3z5qTN2+Y5f6gKu84FVQFfzgScAGHPu/qUs4BIoSkvKF1BVxU+x
iN4HYdoUBcizMXXaVlzBr50x94NLMcHwEcf6sKp165+UBf5IjPbRMVm+YwqdmoXr/oRLdxvE7k3b
wgEZ5I3qZ4XetZ2Wn2sKBoEdo4A8zEV3j8joPrQJ8nJ0MtVqaYOlHK/NgcC0WQGDfriBf/YyqGLE
j8sUn4yJ09ddk1KFDo/p9y+D1svWmTxkTuM0fLRhwEy0CEw6ca4O9Wm6h7b54hAZlzrJ2c/vphYf
gphf5sl4VO6FkM1E0JFXWovo3YyyFzvsLAX8hdCVmTA+vS5QacNd/DcAbmSgf3LltrDYkRm6YzrO
T69xNvPBygKXbuQ5CAy9+gu2lsOUt9VeeiPN/XI8NlH8muHs5exC5FUuquuUbXUzXEfJeGX501lx
MrMKuXFrnUBL3SAPfR4N6zY28egXbIo792pOspM7WluT5qRmVFd9VWYrTGSBnGE5uGkyb+RUPNp2
+BjTK0FKgWNTajTOl+hhce3dWI3bboy8tS/QT41Wf++XrCQcu0XKjdLxlLM2EbWt2Xd5eAz7nHwv
b4VUYFWn1TGu4o9m/6KXcHyTZtc5zhE5vpPjsLMPU1TowaR/HSJ3reM7IxgnetbBIQXwjK4llKoE
QUDeF49ZZx8MwmZdlPrIB7GNmbYbFPxedEArqx5A/3ggCxl6MobSK5T5p7GJHIiW+ZMg/SHgMGxs
L19hT/l7XT/OJYeaJI36ldO3ZzifD2Hb5RsEpuh3tY7+CGO77OWXya4PMiQTENzBdZ/NNyqa0CZ1
Quhj0EjjkR7CI2g4KvCYytBkHCO9vwdzkyH13etO9ZBi9o+dbxVmRpOQzL6H6W45t10NYEtf2PTb
NXI+Qu7pTXIWlG70rTWLl96ut156YzTOvkWLmfAxgNEicvNJLtearkGYi6ObYCe4jOlQbWWzfIol
/KZ07F7alGXWwTC6SvwnYwG4JLovceZRWraIXHOSNZ2hkbNFcghL40s1Fi+jZeMitsZqZWdoojRk
Ik3KleHzgaojp9Mw6p+KCat2kQDazCyDusmr62vh6vKzuNk46BQARx2xCFCptqM+f7ZdO8gQX/Ky
+WLfdfLNj8YbMi9u3Q7141B4TNXtcHb9RysHsZXl8Y6DHuezKHnjH/yNmb/VjvBZiHkmo6msnBkC
Xy+TfGiV/Rga05UOqb5x2C4YHuPAK9F4eQmpg0Brpji6l0jLNz5yWdJL+aQTLbrSiTaJg4J40Qhn
jU8u4Ti05efDRW/npSz7KNNsIoOZ+ppweigmTrt+WO3qnB/Wh9Y+TGBZgGbXoNXC2poIYIhjaHmz
OgKXuGbsnFHoEZvszuMC5dLNNn2BeACSLSjpR7vpHiuj3y157K4WlwPM0uifF4FTqqwYitVMMHkM
IAOeM1rS1N9NEa0Murb6dugmvLVFtx1KF/k5qrJVSt5CX910Q7tXqaZlzkD2ogKYEXph+Xks02Yb
dtIM4rS9iXNSoxeyE6CyeSvOA9S2ej4JIuI7sKDUGouQw3e6WlK683nD4dxy/OtRJ/DVL/g2Z5wf
Ryt7QvAFpoOaBwIB5v2vLlBC7DzqK7TsJVvmRzlwjCUFFE1uQSDrlJu3sZecO5He8NLeq5YgSrCc
kzNuDB0fP/wcHq11pqHbB5ZVvKhagh/FL3z5tOHFOTVQfJpCkxtPMx6hdDZ7k7LnqpgeIZVFjWat
gUd0K2kBf64NygMm8bpVkvQrS+Z+0GT2NhQIJTVx0xCVqvB1ESW7WfJK1Unf7AtjhtmwSSZvl2ZI
+2MydAGxesnaGalncvSUgq/NhEet1J8PBRdEniiFRx/GZM/hI2jj7H1xjU2ckHtDlmQV2H74mNgc
4+LRpt/LgtO4RBt2Pmd4grgaliIVmgppn/lGzbb0IZkzeH6wHh3C5TnLj49xsbdaHm0GajOwMvbM
FJmDbPKfy5rgjyzig9eifRgW41aL4F2no3gzmuoFXPMYdFTOKOHqZ7jBt5XN04SrSe4uqBGEaeiq
EnqNNqOZxyk3oXGidS/pJ5vwodCxXOZVbaperXQ1EvNJnFyHKZmPO+kE6g78hgy6ZdCkyUOWw0dz
QcCvze5mIJcHJ8UIoZ3rgyVSo00xKcdl+ffbXoX5mcYEdBUydA053FsjMg+CPZUHllibRYWPXuJw
LZOqK0qZ85LXtwsxxWqdL6f2XqXWmlq4AS77VUWBerlDIUx/5HD6WiT2qhy5snRkcGFT81vN3gwh
m/mqg7AMfCDNio1mLI+hpHBr45DrxHzVpwzZDkVsEIMiiOD5sVKpVN9+uC7foso/Tz531MzC4pi2
J51W/XqSyycj5iQbSxS/ob0LEzJ144YXScUwF3n9KhZqGlb2cslAQcr8wl6vW5Woq406erFBZKeW
c2jkzLrFE4Ruus4JPJ2QD687c37QLT7ClOBkyZpop/mtF6QZt6WK8KLqCZV4NlmIN2qyqrAnhdmw
H1331pm4EHB2nOzhT6YWsvx04fEr4FUQkXd9GR4LWPi1pNISdZSiLq7o5GBCJ0KFxVW3JeITWHSA
9xcHkGlBFtnOj601yl2qfBH7imjKdznEhC7lvbuQ/lVkZ5KZpOdUb6D6GF9JRIYcP/AS53oZEBbA
0aDSuqtOJYzYteJyOh2TGrVwk3carUG11QbUTfqERjgFB7Edq54SLL9XSQhg5t2XpbfXQEAHuc5L
kkQtDF0xECYGWfbyi+FddavUfDHKUl7GsJsTPNGSNZeEX8YOF26NfzyHDYC+ZkZ/MwaDGUXU/wnd
YpciA40yZ23D8MK6ctO1hs8qS3ou297LM5jS+lM+z4dEbUmIUA1XRf7WEjRIJfvN5eu/x9m6fng1
djqKhcJb11DrXN3aOWQ8JzGZz+ofyoWs7LJpmJUZSBideBjdZO7Iqu17tnCDUZPHW/WPsuU3zQ5u
iVSr1nVrfZMuPpc2rXBWTqqtAz8PoQ/F8Qr0r12PAHdml1jI6Hqa0nY/GFQgreZzSAoXSn2SrS70
I2JrxMaKoB6ZuBw1FiBI4YGR4iSkWlau49HAmpPjcVky0GOkF22BYReB2V9r5K+tkedrq4Z5EJzO
nFeQetji82TzjxEpsNCZ+Hyzv9zFfh2vI/Ku14S5BMOAWsUu4fPQH7rXB/HuDP2XQuu6fTMszC/2
fcYbgudcu5pTejGmdU8gWrMBNBytNKtN2bk00VbP3I3DlSqJx2XMu+NgbL+b3HmKEdQitfaYjYem
GfG7kpRUW473xXZoW6qxrR5UL/XQ9KoTg0grH3cYBee19BlBVv6UVBKFXa7LYOlJa5N5XdI+cb/Z
ABvaNyYN5ueJVcJMeWIcJ3haKLbKNZvZMvOI+Z2MNmg8saKm8xJGvJWXl3Gc5cs416es6N6t3gDx
bIYQSRumR7pEnekf/Hx8t+iNQi/xNyrW2lUB5VrmPbjEZXoqmV0NalBnEGcs97Urx9Uc8iyQXJDw
g5oHeNwGZQfz6OQ9lXG4annlh8y5n9Q0m7j8F5vJd5XBzqyG/FS0doLWi1lbeBa2cGBqpriNx5gC
iVK003Wk78RINTquhGmV5GignJc9KprgJ3auny6J2NrCDEq17SqT0clCOOIv3t0kgBhavPyJIKOi
RtqlFBLVTiT1l6ZIqcPwKoekOge6I1eSsOmN1bJLddt4QxpDviWG+zAl1UcsRMNGw4xPuy07g/VE
Sia4MwlT+4y7fuNHA93r8clUK2jeGxUioUeK6MDAl9s28YMM2OO6TwwY/tRcl4hIFhNshJkXM01R
nAVpwcD2SjxYjtevqgUCRQjTdA1WdOSIFFQEOwQUUVGlmAt0R96+Ln66/DRdG6k7utnpcnzyU3CV
ng4/OBdPHuF9mV2Zq7RXl9rS4fHT4Yur1QDIKyZtGidW4OX0xkTinXpkCKsolU8yvblshD1iuVfe
8DpqnMflyGHBEky9HUJs4AWJH723rYAO61e3foY3Z6QNu0ZE/xBHhEHjggHxlQSObfM2+YxWWzvr
AADWpZbNa9rD50imz1injK2fa/dOVKwzPYFTzonGIsJT9PbJnvkDWXZsZNz545D2wO85mKkkdpsF
LhTdkbVQBm3F7O9l+dts6xlAu2SlaZwCfD2/ikffCELM8IEGaQrpW7phTcttJF3jxEYALnK70kaC
1S//t0xkrsflg12zjFz+zdAbxlZz3GXtTs/TwEolO4vpc+bgGz5VITOk3ZecDK0UNNmcxoTD66tR
JxqnMd8GquFBbfmqMcK/mejadjIvtzn7YV3nsOv4xrQhtiLZly60Zaz83j5hsyDLyr9RADQ9o3tM
85Qze8lWK0P648wtSYcQZnInXRu9rQdmye9tp3E+dlq8ka5eHP28OVQpQYQJqYOzkxvbpsN9LRzv
Ks5tyCXZ7TTaGPJ9YigjbXmI/GjbJi5YH5s1MZLDg0hGxgzwtMBoW2ouWekyJg28N+QneQAMkabi
MfXo8nvV9OwbsGVmesGb1ITN2C6sKy0aWTuJTvC1MdALc/XXNRvjz2o2yF8s2/ERepOh8vuaTa65
eeWbWbqVPSxJo3qaw5F+ruDzp4wd7OJPLUCBTRx103Zu8p3KEwddgP/HnHCLL35QDgyIy2X9o6rl
f6ce+WM58j92b6Wq+bWXquRvVcrvdcnf/vh/R9HSVF2nf1+0fOibrP3XS/HtXyuKl2X7LwLg+VP7
o7jp8iN+rWIaH0iG9dSDFYbluKrE/msZ0/xAvrfDyoB4xtJ5/L8J/E3jw0VVo8qeiNYJsv2tjMl/
MjzcAAxp10Pe9I+KmH8cemhxffRTOltGJFM/FTEnndTooZ2jrSvIm1969rY53inTqj/2TurQy8q+
uMv06NjTgWHWRixOIjKo/Ic3xBveZXhhfribf1LBRAf2UwHTBfwBZBaGp+Ub+k8vgwuZtDPdIQIs
LXZOR3/X04ZHF8gBU9B4/utf9oc+K44LfpvwXA/pkss9+P2rV/va0HSjweePDNSTPeSTKMKvW/i7
tG3XBZynoCObIIgh8pCcsI4jG2M/CgtvnB6p6AEkEfYnsmseZs0/JG1I8cB+1zO874PKOZ5m+b7A
FG7rGSRSeCSqtNKsp1ak+9pRKgW9adV5XMDb6jde0bxqxLxidJfripSvHeDGozmMr2JYY6u+iWJ2
IKlV3v71ffjzm07uIRYPPEw2RfMfWyjmkBNxVy/RtpQ0edOInYalp+9Nd0PA6t9Md3+s83LLkdRR
uLdp8Ro/Dbk6JsFqmBhyYbHp2oZcyJmsEPAh6LTbyxL8+tcf7g/56cpWo5PKaemo+GgT/TSkmowG
vtD5jWAbz5xv98C2btthzrZ5S9dOAgiE055WXosYQexte1HA/vwGIkJCJWE4g4A5o3u6TUVy6rPx
vm7OcVRup2jae/mm3SeaTXWYd+OvL9xQt/33xfzfXzjzw4+PZWz9eQCMDEmvF9e4QB7JSvuWckRA
2V5AAOiSUxjBIh2tPUZYJB2D0tFIpDBDLbbGWP5Nd+HPL4iViolHR+tg/nQnw1oixmpywMNR+cBE
AeJ+AC+pAV6U34pC7FXwTNAQbG1OE8vZfKX1EPdrcmB67eGv747zJ3OXoyxQtGAYUeLnZRPOOEfl
XmgbB5kDCpkbjYKuXxjnuc71jWsPTxQCQPmEhFJUceLvsGpkxFSQhdw9l8547t3wPuyubANlCPT8
QeZfdd1+7ui1ErKHso00lg5e8sHy5Uc4GuUab2oRWPgSaKDU86MVIVj3Qk4rfcFrvOSUG0TzbWqd
66SMvxpwt9ihP2NEBJYvsy+elW8i9IW9m73nYbMb6Q+R9vNFK5xH09cCPJd5R2LN/2HvTLrbRrIs
/Ff69B51MAWGRW9IgLMkStRkbXAs28I8z/j1/YWqqtspu6xT6+7cZNpOmSQIRLx4797vBm7Odw6m
MJkdAlCjwDcS2BT1XDxVTEBXYRK99fbwaDVi20Xi2ektn6lYDNwii7w/X2b5lX68Bw3NwBpNq4UM
+I8rZNDHNFcMxY/n/AWZuukBEHjUdea7g87tJiV7nUrK5Z9fVvsYOy8fWkS8lqlqNpnuH8dBdt9z
YGVl8JOWXkzz0PfIDlTNuDVie4f+4jDIvnxeQDdMPrnNf01cZS9gHWSgLGwy3NQPo6ghXgAWm3EE
5laA7ks7ryeGx5eeD9FApiO98kpkfQZciXCc9p7oyfIUTF/n3m3XgQlRRZed9iWRYlFCe0GDzCsZ
c5AnupeMOkv5DXKcaVlodSbsIVnCzFxpMWc6qXoTx1TywI8Qcy3HJGxTIGQNmtEBj4g28LsFxeon
l9v49WlyVEjhiI1cCyn2+9P20xQ9aptRB/8UbkwNDGTd5veqedWbg7mBqsXU395bXfNsa+yFRtUm
2HeD14EUaIe9Ql8E3J/iRZFivrhpLhr1g2G/Es6AXmyqBhqU+bkxBSqU7GWmk8DR09os/Io2O+oF
u9kBJUAiY+Nu6Ka94SDc7aZdF7nJVi9KgZs+3kWlde2imvTIy6AOVg6KqT5i4kYDDVfI7q/URZcW
vvRWUetDPcbfG6CXaRZwVuyad9dGAITQ7vy0QxBpKBb8usr2NDf+IiLakgB7tqKw3zITGc+YIsFz
BVCO0YqO1cgXSlapRUMXtP6UQVrqjOss5LPEQ2Cussq8b5cZ6Y2Y9pRtNJsL0KmTsxwSVQFqnFh+
rW8Gd2Z+YBP8EM38aK4buEwWSBV9RDRds2qZQ2KaO9tt9tLnwUENA7g0VCWpuEoAOjWkClSkFHWd
1w3usi7uotaAXl5l7mYCzrCKyBlxCAtoJp6XxrLvm2rwstlA9RaxwSkxbdOBLa3mgCkws9mM/ujq
ksqB1AW4t9j1CbQuK462hmV961LSggQxOG2qvsLnY7qKTz1U8zuoTq+sGzuRmsc0H3xKNRjulnH7
5ztT7nF/XX8ocqXyxHQMi+H9h/XHVMHcZpoRwIsAYdeGqbUiCg/hfJm+skQ8Z8FbkMCUlPXKv/vK
LDu4CFRbo1jRPo7SHbTuUzK3xF62WrZqiluj709NzX3Q2pMnTHXfMwzWRnaKP7/wL4oW4hER/FKW
uwalkvNRdcPvjp2i06ElKoeuoaKqHvFub4TZXANYMTcC3dY4ZtQcan9livq2p4XeY0LAi4dy01zA
0yntg07GXtUtRM3VZ9p733V9efzzOzV/XaVdg5E9mgpG9xQrHwrHwJg0Mjdt229LFiY3LYkjouWn
WXTEeCdhIHD3ofP2kaGGEQIoO6RbG/TKdSbEPdVaTO1FaU9OF3Jla5+1xUXusbbGXanmrHoW8Uyd
o/zQx/q2M4iahj+iuuVlKOFRDFKE1BPLZMH8g67kIMPyFD56KztKM62hMXcPCsOkXE5W3Dx7+fMF
+LWY5fOjVjA4r9hsWfpfK7SWO6BWA2H7wqwuS1Xip2Kf0FeE2e8VM/skjvnXZ4H7wpJnNY0evqN/
uNpVHDow3RfkD5P+ykJ2tEuxzeLi0iipL6WvFkXIRHv1zx/y163hry8r//ynrQHOVMGFnl2sBgGp
fu2MvjzKzo5GosEnr6T+5oJiaOfg5xLDTlX34XHHxze1CHhdP4wmf2y6L4q4EzNqgGLeNL0DUwFR
gMygjsBMEurwxaWZJAAML7oD+EtjiQvqMEYBy/+jBBgJC+1LnOWboSmfogjA19xA1ZMDmSEEQyjY
fa2Gu0Vkp0FnRUZvDF0+1B4BB+aIpMUXQqeH1VBNdBbfHRsJA0CXIBy9jpc1wRNXiVXOkOe1S+0S
wA5rn8ZMiK1yW44EWNV69BZWJkr8XsYlbyR0aIrKbA/l8RwONYLo+lbP6KoSCBOt3ZgcmP4tRXd0
XKTu2TW3icCtmSzuF7V2yUy0UB862YbNlZIxPSPDQCzdDorv2uyJAplJGWkgmMz8e5e8xpJszpF6
ZEo6gVzS1mROq/AOq9DdDA6ugZrAunXNvIILWdyosxx8Q2Hl4tC4DjAteEWMJFUdj3FHWxfQiEqg
S7iJSXzEAzgVPIVNU7zkJnXubMTwfYqnLJ0fi4lvoQ6rhOkXijQekRR4JUiM5HWI0u+m5Sudpfm9
xO/HV5npVttI5yi1mER3Kex+LqfdEiuHX2dztc7DmsqkMRlvu+PdEAXnOWDLHKoK4KSQB9fW5G9f
YPTi/enH4myNUlaZQ+dWdtUC2T4X4Wsbygm1mXjEgR2HmQiouI/fUsdX4+w5xtrBBYFAaiXluXOV
g1goE4LRvIo6PloDsBTq0bwLSEgBBa8e3NY4Z2lxcqoRj33+kuPyd+L2UvcWOIBFvyHgzi3vFGbc
LbPPUATnBNAaPo97dClA1SyE8XWrpiCdwLtqA1RwKg977FI/YZJLpAyZwvlrO5Yz48Se78950RXi
YuKJL6LVqzN4Odol09btSIlGlHRJS+UO8PXZ4a/1Rrd/7VF1EI6x7aaFEXvUtcipMaWwUKrpSz6h
toUF/sqwL+1c67p1FYYDk6Cyo0W9sl1ijJUGBqXW96thyW+6iF3QHe3r2tGhvg8MNFn1G8FEIC7U
G4LcvQKukqmFeBF4KJj89w8W4eB9w7oedxGkzojVw6lzjFVVuq/S6KqatNsW0S2lb/6SoAPJhHsI
AK5C66qfad7cUxdf6TMikkw5DApiVK1z7kNB1TMVBiycIv0eWvHbuySkyudDOOJmwgnlRlpIDS1F
RQmlqzX8KLTpG4JMRNJ0qjU0tZOgCdFE3Y9aZzjfyiD2lnrDrMWeiNRiNUTWxqkcfwa9CU9fx9ZD
37lZFFoXIfoaPFxfLcYKY/2cyPK9X6iL6c4jl5qVO51kozVGxWkVBY2c3H4REJvHQUcYsSjMKJPg
KkhGItKS761x32oMseYweS1RqQyR9AePDAjzDPJFWt+APwO+IL53bdDBALKuJc6N3CPq7Pdu/9hb
E3fs9yRDRGBWKq08zOuQdWVacWVWz21oHznk5F4HKIvnYtW2xC6YqgUBoXWZEmKhW7qr3j1bxnLJ
+1FdaeJsW0OInZ9Jk0kIPO0GUxBIqhlIYBadCWFkh+doNinAJ4Qx96oQz1rGd2NH3SEOij0D3YvS
2nDAxGNnl1fAuOi0gVMsT12L1v3dKRfWjP4Ua0E9YtwW5RJv00UcFVM2aUB5clwc1hxVrnKSitiF
Rj8bChTRCYFdfXFGpYeLOF2MbRwiwXZuumR847TT4g/RHzs9+BrAIjQyKRn5SseEN612oS9nd0Y2
H7iOuzrF06RhnVG1B8wf7mZkvOOBmrqImjDenkdHLAnxowZXrHbrQ18znBuL2lMr9xGsI6ak8Qkm
4NrqeCYcZmDYQ9kyW8FiziL7ai5kPwOa9sIgpKLVsUPhHhoK0rsXbVj3VmZhxsuBQjY34P1XdlOF
XkFOFRQZAGAsFNYcXyYXbnLE3zJO2fVc8hbm7EgaK+rOha8rjo4OscKrrsxuyQedCKHlQ3CIoqMi
UDtam9kAvZQr+dc2G1bYeNYWE1+vh/u6guEKWlSsOdzNq8ZAkAB9Tk0vdhalQBq+wd3AXRZhIkoJ
T24rWC3VsivLEmDn4plCnpJiWgI87C8RQZsVxm1mwtdqRUytUEryEIwU3Wn9PGnFpQV3y2Sp/6LP
7qXHkudWyo84a3meGAgZgkiytDz0QgtW2hS/Fs34GjKubZd+B0z+u5vF33HRcJQTOidBpdmno/xk
feYTN82RO7gXEfdI5bL0WO64S7qHeiC4QPa13SS5cyP9KzoPFf19Rp4civxWJZOVbj7mQYcu6Kxh
w0Ji+OdaR9qaP5xsUK7T+8ffjJ+Ef/5aVhWBsQhFa1CQhhNoWjIjCvUuS9FNphzCluxrN67Ft0yP
iU+L7K2lfU0hUGNstZ9oOeMBeOPsPcveZbxamDy+F92Jw7fJfPErvdDHqGbi9v5YvY/UR+DNaTrA
qW2j1yy396RK7wfnvAw8mMTklQpnBNE892r7vNTWj0yzuWoU0YPF066SCsBaPVxZJr8lDC5YRsCE
WQxfYuR9K1ve7lpSXArsEL3KFG1QPDvursEGrh17ehGF8GfwrqvAMSmNykvkFIgJgzt7rj4py3VZ
Jv711OgyPZAicUTQ9DRkmflTyWqWBo7oonT9fKbAa5FBcYYqDG6QrHM9FTrPSp9oNlA7rKcaUkjY
nO3EZMqesNghtPBM1X5OQnYV1RgfpyKhtz9Xq1GDdrkw6V+K28CJbgmlQArZxzYRl6r/5xvE+M3h
SudlTMOwVVV2Zf76IcgqdLohj1y4lNY+GsoTqmepRK7YgxPgmM1z1dTnrIP8ikXjqDdnnXjWLKQG
5tREOZQmu6kYvwYqK8/SZWfZlknHZa/DapZDBLvmK+sVmGdqeRFlfQGpfoDW7w2GcsjxOX9yy/9i
J+Fgy32u2XSPad3+ovGuIyRnAe1cf5nd2bcK9VIb7XUpmtZL6ZLsem2bttEzIJFVzeQVgkoYe6oe
Pc5S/NloLCxpXhrrJrxPyEzeogZ6M+JG/aTn+ZtzlmGAEGAOZdN5dOQX89PdY4+8iFvyNuOwOtcL
d/pCRw+3qErmIsuWjZTVBbfLs/Lnr/x3L8w3jsUMPqxpf7T9mZ3exDHBHhwiwhk9aWqCr0oeUYsd
zMl5AFPowepXPX1EwfLnl/7NwYt8Q9VwsFswWfz4xCwiURLgGjbCKEyOHKhvm97aY2R+FFO7Lm2i
uP/8gprson54Rplr0d1xNJsp53sX5KerXEZJjX2ytf0M+DHJifzXMITYGaHYmGP0ZTEVooUp2t6X
nz5z760kP7+/if8fcn9C7tAE9/S/HnL/A91x9RVIM2e7/sfP0+33n/3HdNtS/waiTuMRMWkc6+/a
hf9ld+hsu4bLnUz/jmH1/0y3NfNvDt1mCKkmUwUH08f/TLf5I4POBod/3J8CRMu/Z9L5uISCxJRk
Ebww7Ae84Id9wBVdpuByKAgamlYveGVhXukZ/pDppZwjxDUq0on5k2Xul166fFXahozWLSb32Of+
un6QPJlrikJsnOU+9TOzqTsNlbdJIGqUvkRITvsNyeJro3ioEPdYhIgr34knr8Cp+UbtB8ip9CiF
XvujzR+gw7rxhVRKM8DHuart3dze9w5g1fqhhtuwND+c6IulxZ8sCO9D35+fz/dPoWl0Yvg0DEE+
1CeNoc4Ij+zCK8rIL6rn2cUO7qAjUk/pzLvU1E3fktMJnaQixFEsjy24ZtokM93zjll5TbsF5qTN
KYUByUYpCOxiQKCbFbmrJF4WG8ZntfWqJ1/B3MMBnIgCwuBp4NskwkWBo4IBks7M1zliAh/cpa9J
SVUfPAHVZmE0yYwcP1mVPq7A7x/aoZ7BHibXww97bkx8Qwh6qPD6zljFcUGIYgKvm8OX/TYiwswD
e62EYvPT03X++0X9j6LPz2WMa+O//lP/uPryslxh1WHbYS4OTOWvd0wkpjggHrzwhExpQHEvMIG4
OzMo9y7YrBDUhNIf8tzGSkyWah3u3VoDCMOh11UQrEkL9Pexvy/6eGeeiEwhrIVG0bVuw3drv4oF
oAy+oT+/69/d57xrnm5GwbjtpEjl532yGYd54XMRj0g134Y+UTlekO0nBzeD9UbS1KprvcGObtuJ
YFfAsIG5VuIno3w2WeMb9etQUNNbl3ighbFrera89qGDem/QyUvXi4b0G/+PoiCTtXKvbe5t4z5G
h6JUzZFMvE/u+F/Kk/dvQTdRCQD7sTXrw3h76KJpsjOtgFOhb0KrgfLWwQY2OVtBR2AKxVGB4yV+
bt3aA0M5YR1tle9T8aQhKO9QcQt1txCAWk7j7s/XWvvNSqZJ5/k/39uHG3NkYE1dvnBj6vdLNGzc
RvEXdIegdOjRoZdrrrrU8VS4Gp+88sd9+sNVseU7+2mfbnlbnDP5lg2+AxQkZIGQ+K02W3ToFGoN
18bIRyw1BjE81iel2Lsc5MMq9PPnfreL//TqaoLegPYAwsoKVHTrYqE868VFbQzGDV/TYaDlDjck
JhKVtIpc+2z+/ctR4v3jo4whHo3i1XE/LIPYtqJcrbjwRkfLptUhAcOxDFA9wlZMXTLUcrgD2CLb
zKuCnLGi7gWYZjr7pVQyL0vpxN5oPB3SyMR5yDPiZzSlVYgEHDhobC6ynPvsS2MH/Utx9fd3DfoK
j6zN/OzDlzb0iqsqYii8JMMbmLibGmLAFXNRNE3DJgHvkue6T2gE5sp+s7QvdkqgazAeFNaTT24g
eYU+foWcYXROzGD1rY8ArZ7kzYxwhsKLQYRYXIV+fMAlbzfU1RaNK9ChybNSgFZoGy+4Caboswf7
d8uri9qIWZqB0OtjQW+4XTGGM1CIlCc2SK3tUJIoFzTX0RDtq+XEUeuMHv/iivKqCPKTEh2WRpEz
eE8Noi1wxw1jz2+fXBe5PH68LnRjdTZYR7PE+3L0061dK0VajSTx0JWGRBiN+6aL9nrVbNAyXTFB
21RaeaTfuYKkQlxxfWsm1mcSo9893D+9h49FOM6jtoETRIGkEyBAApLOVUnT9KkNi90w9zegEODb
1uie7pVi+GxVQ2Dw60WgQtKpHakFJQeZP//pIgRQf0N3oH1RTS4Yg8YnG93M8ZsOfA1QxKxIY3bD
SMPstrTRCPLIPTl8CCfjRMbgFt7NlWtnX+JRYyJyiSea5Q3HJp0AQMRJ5S2eGwDAHTYMhNzuj6Dn
4El8mF6HG9D1738kkmZLr8/rZkE/VjsVybClze05s+m5LPsSzoT+bxozCG/hvtIgedX5rgcSYVPm
4f7KPdWu/X5Id5qT7QY7BmtL7mrt7Asa9o1jHMwlOhMesy9tYuQyfSNfCw+F16gRaakSCBycpj7f
VeSopoa6weZLElrgNzq5sPg6y5ZEJQ2XgprvWjnpdS5w/+lHa2s70NaVNJ8ics4zuC6a6alqtyUs
CCAZcyDU6W59F1soppkSdbZ+FJBULSf1ZuXHYJIjQjCcpuWoyFSaf3vNQQk4E4orDHQV3TaKTlr3
pKbfQZvv8jG5BY+xNvnrlcXah7guVRT6qZOvdaZzwUhtqL9MnbHOZuYZC9+L/qKpDYMjmRF8AnlO
+tZa5+IPhNdixUQ79zRPBLC8SL9MnmqbZM53tv7Qh80aZqAXJC+1pnEPLJtYVWiEd3jPXGge2nrs
OkKkaQeSFapEbNsp6XJT4bdqfgwXAF7RuImcgZidZOuwlUtS3jznX4LxylUpJHJQl/baTZ7mca+F
9XVaonAai7XLGh3g4LCqGgMNkV5cMR034hjkNCJ4L6ztzIrwyoKPcPgCZNADY4NJ6CsU5/GQr4e0
WNe8HNo4Rvc7IiUfgcdguiyvcPBgPG3vNaYNkx5uMHAeryriygKV+abWrl1Chya1OgRUIgv82ZLI
qNx6nkDm9YtFl4TQsG8ClqgNoulZ62M+9F0QEyHNPDQwCL9TGwh7FJMAPoUW7gKNVM1e24R9vB4o
BXVn9B3nWmuQm83c3kTPDkSFJRgxjI2dS8QnNzZYmLrEGnG2rHtHr2lTXtyQEECAXnnBVhj3JJbB
YRu8OCH5iIQRuhOYqrBqvW+GaLwYgJwLOEtj1XLh7us6X0/cKg01tvRuaAyioPDvwvq+ymGP9gud
OXSx1l0zQiglHNGNsBi5K8FwNG04M0DXL6rRj1qimF38OProdwX58VSJXZT4okPPR58ssZk9kkE6
GMvKLp5r4kGWrav0CG8qH+Qg4yrdhweMzwAjBGgAw1nbzkPrDBuHcJZsCjZLOa7U4WuDIMqib7ku
K903GxIm8T83MMCKSDAQxGWEE5wA1NKmDGcMmc5nkfnymwy5WYLsUPEUxlCzCQPxar4fvUUVUdPd
zQsAWaWvJjq3OTmnE1fe9tze9NPI2ARjuNEWgwOTyaghXNUKmJnvDca7hR/I9IhYiO+VALy3fKdc
nrmqtFbJNn7hfiDS6qEzIDQToF4Dcy30cGUwLZ0a2+uhD/fhjdph9uBaB9uOqG6d3OyioxaoSq8P
vmmAxjPqy0gztoJywe1tRCgmlurxkOOPhDyFMarcTkniibbc1KCr3SEhv8X2GiLDYovrNx1GmASI
IdbCQDLTa54aAl6cEUgTH9Wn64AMl4EVTemWjVOkO9F9zdT2QHNuGy46aFvThy/r0R/lBlPJsiQ4
gfWjZQrT4R/PUF2WgHkEdShp9KCrByjF45qhy1qkiKDawU/zlEkVLDrnKirtfeGCfu6lAO166CW/
7L4N4Xk1d7H5KIKLDfJZiwjqE0i6EOVFE8S9wNhqSu9ngN7Kxn1YdHs9ko8kvBB9W5w72KLtU5ls
G5zTTXyeFmUj4YvplK8xYUtP7GqMyHfhqXGa8ooUbb+YRv6ual+B2iDvGEMrZkEdNlGxN3GnkPRb
O7FftM6a/opnVQ0tMZxmc3+kZbwTdeUTZ4z2MT+NHFLdOtt2IVrJTN1lGdlVarPrIUuqfBJ46CLg
HukB300PYfC0ITR5rPj0fg04DWH6yloe5jBaW0a+70b8bsAqeoK/3Lxd1/o9lsKBPHli5LzZTP0i
rvyWePraDRhniU3ZThuOJms3vTUqxqxjwLR/29UGRHPtKW9rH7nkNiBTLiyUnV5mHvA05nPOvkn0
gx4EO42ZEUCAZNA3lX6qWYpwoW31vluNiXqpNN4kN7G1TBeFwbG+nKvB8ows8JeIPTrTjpEa7GPj
KBpGGmyTbmocFRHshtE4NI151TIcYia0lSvXUtv7dlY3chum+XTIBsMz8ddki2+wocldGQP0kaxZ
1jrq+1QcQdAeilI7DrRZikAwIjP3jZaS3mgeRrvZKhpvSo7rVIPc4mZrxB3aitrnqfNynTdOZaFR
EcjfCxFEyB1D5Z3LNbJ0DC/lvjdRbHEZqD0ZCFr79x/vw72qGqeWl0p0bSM3okLVj1avbpoZewAb
Dm3ZIyxB4Hzq2nnTOX3XDlxxVtcZFQHpspHnFNu6fsqNZj3KXapaLmRV7kzB9qQrO1ndjJgtauXU
OcZVkWmn+qWrlB1EpU2Pp0gxyHzqGr+rizWd47XaqRtCyvwKFas1sAWii3XcKxo0G0mYlSEuJCPd
MGW56Qf7pu8UWB1Yz+MXtaIgotAKh3hL4AMjDV3XTrmSemWf7pyKi26mt3PC6XpECJZGt9ZoHOWv
Y83AQ6geR9O9xwl/it29qLNdMotD1KC91tVjGCkUjsaV3bAzN9UBHkLSK76YA5/eyks6YlNVQGeH
DLxUrCvTdynJqQuEa+HOge/fRMbRSLRTMHTb97YP70kWSZpTb1VcfEE2P3UDk5KJwNT2ouBhXCg8
0vLRxIhmKWJPwvKtxLxbglGc1m4drdta3LfRoh8Dt/LLUVwPrXNfOiWahew0d5AcAuce0SkaynCj
1yZIcmibEEQit/HtOdhNBGknPK6zCd5C2Cc6qmsOdqfBHC5hoz3RxIhWGm5d5IkNZeFybdKdqKlP
1SC4r8uUkOr6jo4FqMreYHLHKso2XCIwlxuwRYcLM0/etVzz+klH075CZLrKhh8xla+W9Af83FuN
VuneqOId8hZUskY2bOmfXXVjouymfLS9TFjUTs+BBWyLHtcRAvudNWhXRciLk8RWHmI1eDMqalBF
feI0uI9xYM+14gducOMk2Q/O38feUr91mnvSw2mT0EZMm+m6jacXRgB3bTpdMiozPQ8IPZ3MZ6VE
ZB3dJIuKMF39VijLyxg1dybkXiw/q5HlgKS5TZGPJ+hbF/wJbL/U5WwZ6xCYjKcsI07w2TzRCfxm
BMXgWZbziM76yG53qmyDYQ/EZl4cqcrwUqvaJeBaTjZJKP1bYoRn6DbXZne0neVFT9SnTEOIEVd3
al0/hGipnMo4lY5+sJPXBKn6EswXQ+XsYusHjt0XQupZ1yJJO8Ermqe3UVA8qirfpN0/G81ysRpo
GmORfpnVL2Y1agA4UDcpCLvazLwqBccNns9oTHbacEEhybQ782qZJdlw+mjUjSXS2yXldiU4SU84
SXFDdbpBeJKNrJiE9iZ+ySi43PuEbwcU10mU8b7iNnUDkkZQ4W2icHkCYHGciY9CkXYMDOOYK+qV
E2ONVNWrGkB+GRBuzlotP1wJLZa8zRt3aPxysPYk/d73svaTIaO0QAQ3i8tboqGD7A1QUeSPuCem
fMLd+WBzIetDi/3C1oaVqzwB+eO8t9HqFxPtVmaF0PabI3GV2x0Q/Vury79MjbpXpu0SFzutpUmH
EruZ1yahE8y4Ya75Zvc2wDMaJ4WWWewFoS+jAJqYrQYzcASDScS3Y5Xu5BISzDFCjaJly+bxxw/r
kOw06TSDubT5C8Gfe7kAQgneyleyGM3rnA3lIhWRyi0NJgBANNUbq3DTPfc2m51hHGCF+EZgHOTS
necD5GQvi/SjkwvcrZwRErEfUvpqHCvkCUpuQrKTBD6MYx6HNP5N+Nc6rSjwQHgiyGccmXmNol8t
eb/t0ZzK7TAh5Ljs2y3OUc+tm62+mFepFtyTWbJC6eMPWrhX0mYrAnWtD5VPJ3WDfSY2lk2lku9c
unubGr9VOGWxPSPAMQhHKXVxbRjpjohreDjY1rp2m1rFJiJoTrSsV1W+Q+OwKWxlF6jmtdHq3mGo
9cPY4yJfKI2Fugnp+TsG3lzeilanO2W5Hss3eXCVO2jYcUbOu21ZaCe0Xr4jYxWIx7L5JT/ccDo1
WfXkEX8pOXVyzItjuBqTuqkq5V6Pm7tmuu3HchfZwb3LbB5u4bwq844AgDurFodlwUJQdtti4D/q
It9jMUTBFuBOD6uYmyw4WcXOwYYdVQ/yLQluKLthY2YHwdDxJccMmcd0fam2Jp0ga4N/c4zvK1Z8
G1kBrYmFuPiMAJySUzKBOJBwN2Edb/BSeHwNfhzAKOGrlQ0JlYe/sjUiaTlBYjOSJ0zB3SSP9GVV
wCxirWuCHbC09/8njK2VSyCo7uAa0vFi2MaVkgL8GN11YTa+rD3CjkY1HQI5nAnZSOBR4B1uQWjK
LGHtOIOC4EHdzjmkLgzfM/HQbXCTZsap0tm6Lebv2I274oH+yl6rjGODYcEJqHLI3a0FvUybR9fV
r4vQ2o+v3GGUSH6o43KyjKu8opSBvdrxrGDsQanm7I2Zb0n2dPiLLKA5bIe96ng87nainOc0u03E
/CLvIm3I+fLEXgjdk+/IhlczRezFtaeTed69VU7yHggymnuFPkzUxvI0GSyG5+aBn6Y3XbWs5CWM
Od7Jpynhm+qpwEsy0tgdtxGNI0WienKaB/SD5HZC/BzRvgV6KJ6GWt3IqtXGQi4fbPmASwxxE9AU
4skLI+MwdzkdIJQI/B3vlSx9j4EzXhZcV0t+MiN1Ix/EpowIpMPdMYj9rM0v8vd4PHzcUwcZb2jY
Z0JZWaEEpzjhu3nPsYx3xivJdyivQxuCegn0g7yXOLazfbi+zHMxreqxQBKVypac4tUUgt0cbt87
k//WVPz/JLBSV+nR/uux+BloZlf+xx2+758H4u8/9c+BOPFrusbkEDc1c21NCtj/ORC3/+aaJqxI
WuFwKDHV/e9AHGolrFuTddIC2mhJL2PLdhH9139qNrNyk+Ywkx8VowHcxH8CO/8xWMQ2j9c+/FH+
49c/Dxq1XyycyFlgy6E305CeMZqXDeGf+q1FPIRDlrRoqGsbf+G0ypnZzKVyKBxr09T1XuO5FSVS
bbp1lNPUKPMNHxOBk+m3bbgp9HpvZNUOM/WeuEjgb2byw+qDU93f5TKTLSBYi+eGw9lKr9p94Nib
YegPMxnOGsGpND1owOINIW1Mq6utiXwnGzd9W50i1US+RD/U9uE0nDErb0DNoRWjhWHOFNz2PhPF
rkpgYNTNgYV+h9hpE2bZQRf0Yq3ybOkpadTs5Np0DOZhvWCgGYW2mrve6yLn2u7hNxYlQEj3bI7B
OY3Hm265sjpHdl9PY5TcK2F2BqK8L1KeWpgblMd4aSEGC87k5CNnGVEKy1Gq2Poe0fWthTu3hQSo
Jxu1S9fpgkqpOIO4J1kAIpaMbqp241BeyJT4quj2xiBoqbCzUw6VPtW7A1/+qcixfxvjxlXGG/Nu
jKbrvs79AmtvEWIxKIdDH1d/f87/5d3wi8KM6ZCjS7EC8gh8feaHgedYmRqKCCxhc7wXfJU6EslF
0Gfrjc1kwJFGeSrUbtXyv7ghNElImW11p6vtepBEfVScKuJI/NWbzGX/jCoa49915zbQOqzvLWZA
fsChpWcSQ6zYXlHPXre0n0yY5Nv8eZBC0qHB+8f3gLHctLQP0/NlhE0JvDOUtueUok14Q5Ax+y5e
ptA6jYxElxTx4k+P/m8epY+Di48vKmdOPz1IvTstsRNkoV931V1vPk+M2mt5gnJy9/7PL/XL8Fe+
Fp+QuY9cC8yP/vyuN2JSAWMU+GpNWDBzh2DcgwzxerQstcAukCnJW109W7ry+ufX1j9O73htfGiS
msvyI3U8f/2cVlQh6q1yxXMC5cAmF2XqIS39jlzW9zlMlh0XVJRVyCEZZENKnSuAYg9N/9C0mDtI
kWhQMZdKfZ/rr2Xdn6L4NlaaU+5M5z+/119IKu/vFYIs+g1MRHQFP7zXctDcKokVDhnlCboLaEGx
TRL9dhHOfTQBl8uaC4tSQm/vaLfuszY73+ru2DXuPQEfn1y6378dh13AxSCm6x99fLFYDCb2QUDW
A4WBiQy9rOPXaEJVMiPeVOmeK/0myOwbEsW9LMvf2ooKK8xPAnQflfDlk+sDCfjXRwWDL6o7NgBA
wR/p6kYBYHMxg9gnvYDq9LES9XWWc8gFZ/YEvdu0kjdGJPelgNdDRsuy4KGSakDKnxYAFmbHgPus
xCs6mk9LdVUm6aMpgzPijDKSsjaUphZ1ce6l84LROdXQsBYtLO7RzH6MibGWJWWnZa9RIu610L51
yGBxKvFakuOS5Kc6Frf4wzZu+Ooo1nUD42xQHtWWowUy7m5YbvHxDLzF93CYqH4VRiuhRFc6nX+k
3te9ZZ0aO3stlOgtT6q9q9VfsiqaSYFB91s12DmMi6Zr34XcHXRl9Oq2eRb4EGaQJouRki6xILni
s6axRWqK9f5Z3lOJSsyKaNRvTTt86C1yJrJTiG5y9d/Mndlu22i3pm9l3wALnIeTPtBgSrIsR7ZT
UXJC2InNeZ559f0sVQedOFWp/Tf6YAMFpJDYIkV+w/re9Q7tHGz6vr1tCpwa8FckXnKV9tmpN9M3
ufWROAZO8Na51cgmxIHKY/mnZWVDslRz/VtLyo4IYKwZKKVgn4t4PWX9gmhpZZfOyWlR+s35y1Bi
gmeh2IIWFXweF/0Ok0PCLFqDY2Vggd+aZ7dO/VpDYpzPIASD6+zdpv7kutN6VvGOiInuXlILNqV3
7qLoRZm7SxA5y5YnsUoSGFpmU+Jb2jIqKrqwM0aXhlHeJC0Timh6qNOJeachKCVv6cjR/i2GQV3o
jm/WIK2j6z6Ni7MnNefc59atXtX36RxD2mHDTDtQbH3ZdUP3pfJSWpjh0ekIN8KWz+1nZGgLqfLq
2HfbWQnBDDnSxibyYxR20ziQysERIliSajN3z4RN6cid7BPGMCDtlv0ZojNdyxRlrpBYr/fq6jix
lLXfdXhkzR19H1VVj4SPhKZFUE2U0CiA8t/31Ov1WN9jxWxG4UcdW8NVUecvduacpsE9lXN+NGrn
niTGHCnBatYb0rM1DdVeeVacaD/X3n2e8C84VkMdQ+YDTLB3GME6UyM1QH5pcbe4HoPrhLVnkHiU
4IlfraBw6DiL2cA0GDjHQFHUjyfN4iWP+XT0nHE/KQ4O+45xrtL8OivG8evUNN/4xFVZMl+c9lJ5
cIYrg4yysac6mR8A2XiDJaK/KbS+jPRDIs7oMqdEBZN0kPodU5KldD5c8sd6L9hmCcdSHPU3KaG6
K8WIXvrpwQvay1CZyvbqa262Cx8pA1Gl4VkpNrFHJmuq68CqMLyDPaTPnVF/LuMw28yt8gpyHypa
unValkBZa2cquTHMXmYzfMs99JK92z9ojvJB5lhdoGyIyeoxgYHH/GXEy4vvFa3BMRgEzregZMLV
M7I8LPj2ikrXhcwoucdrUIwxWOsQNwITA7xGm1+txDizXTwNkXdqXVrSLrUcjoFqLXgaT6JONL9Q
AkI3VkaTfPCi7kLdx0jOwhVKgc8laTeb60/DavxohsDZZcJtscRF2RseFneK4z4gb0C01dnRX7fW
BNmLMRj3kNgwaUHi5809Yby9c1yy/iJrSpDzt+Ip4XRwPNvstJjGua6zN7XJjlLz6pGzvz7wq75L
aca9k5fkHjl7hb540Y/c/ngup+XZyBO2jYL+EIlOgfKEX4w/WM5etZ2TqxQvigeaVM8f1YVBKyV1
UNn7KeCdGbnzobZv0iA/pOEIeMBSrybpm2dPd31j4wM0YIzUYexH0/EB21wO8DwNN5nrncMk13DF
0cevqtfjXtsZOtMWhdZIKV2Fy7CeAQfkxZSGc5ySUyo7TaV7zFi0cJ4Tn6uyOUxLTh3c3GgtNyQD
WLViUDSNzaSkVTsDCJYaL6xHBkiQLWYutHXx+3vTrPbRa7o7oPV1pGLtzK5qsNskWXGqMV+Xltjk
oi4aJTbDydmDYk8/JIm3c4lPbz2SfzJPO9cxGTmJdo+PwykeeApKQme6rvJj0eUvsRlg+x6+Lexp
VXMonORW7etLUPEz8rgSNdsa0ONLGAbzYESrVK/XffMEHvsENnPJEr50iFEmayy8ljx9swbmQbbw
0Y19wiz0Tn2W/6tV76nqh69VcZdoJ69NQ4px1qYhyr/W9anvzLM8u4kFVr6pOyhPeW+d5UXH5FtT
S3R4RNy60aXqp9vOUm81YrW1QZ6qLBuufUIBcwkDJraRon7uCu+kzcb5eoe6Hb54IY9oRvm4UuP8
JSBKDfTmYunl0VSqi6KQgqUPzCb96OKNOSQGbvdjrUPCML7VCC4Dm8a7U7ALkNa9dXLrcWj7P8uW
wBUrZwOclx7ShHffePWtCGnJfsJWlf0YZ9uLGkYvhaGdw3yhaa/Z0ATcpyauJXqOaLZceeoxqMDc
cCX/gPfOG+FkX9SPCWqd1tUeEVQ85WN5WfpnZ4pvZeuWcitESEsiC4S8zN3LRp/k+lmaMfLzdWed
LDc8VwPGvWP1MNkEmDqMtdJ+ZEvHHxpYtWgvI+q89Fw3qDbl1+uSe64tBmjmTR/qBI9cZ9WEDNQK
f9710p7krDrL0EvNkFVebNPLWnsIqYRz5HOrsW7XYU8huHAjBo010qeVutu6ZtaviGGDnjNK6lwX
+g6kkS2iPA45K63Sv5BfA0vDtDfmqDxaLaeAIcSBNYwPyHdeLAVr+JGtg14ppkDaZcyYakOVvUh1
niTKa7o4t7rHEOWnr0s/+YhzTtzYYn/WCrZ3KevzgQGFK8Y2zqN0XbU0fpXxSP45veol2sc8BHH+
8Sq2SdeRvMO1AAKNE70MRn8pR+WchGdiQROeAFWIY/MEromBbsTNGbl5WnAqLe4MBxxCo+q87kdK
xTqtuE9T7D3FqvrmEX2eFQWZDew2NeQlZdLPQXVT0m6iTMWGhjSeQnbdqOK1KLyRIAecTMIvta8g
OJZJgs3lG0SUUxeSbkAC82psaDpYEg+TzvI1m/TrUjivLZ6cq2udWwJmkkTZIHJEGFtrEFPcxoX0
CuEjEH/Sxu7Og968qWMAc8IEx0ekDZUDGf28VlFFXnPWMi94nTD/LUb3T6ww9nA1fDdL3pBtsfIW
rEmzR1vVcXGoZxy17gSCrp+zlAqhUe1sq4Na1LRYGgNb1T58ycb4JctMf5o8nzn3HHiUZKrOVA4s
8gzb6ryEEA1odqFIbj26m8GMuhSd7WBa91qsfYgdNrYqHMJt4GTb65DVOm4kA5g3MkSOdpTXN1Zy
1vH9nRNs5auxxekUf9IBgymj5mfNyHoIXfdubDDuL9z+m9OYSP2KAmUzOlv6pyRhVFC/m3lsqA9C
P2uU57wNGOPx0Uw5URhuDpWtsC46Pv+hQwWbBfCZCUeyvGjX5M0lipOXTv1ot81Jn7CBClRg2AxY
u1voc4Ul/flcIQ4jwOfTCKyzBU14a5UUOXENM6zE+TZCL+uYJEHHCcPdm0vkjGHHo/VCv7G1g916
7o0dBrf6pBurJCZcUWHGxppm3doKuH65mP5SqbRYgUc6VrVrAFSsARslzUEbeRalDDnIXnhTYf5V
4x5uQLZHi+k066RLbs3cOJczZlm1bIfEq+ApblNyTUG5Viwo80PCWKFTs9H0ltEZqAZoeXtys1wl
2qx4UDDwPsAJWCCx2I9WYz2jx0GnqOXtBruvJ4JCwGcGLBCSgNxVuxg3rkogdUmEGEYFNabuNUmy
emem6wafQpgs2ApqzU1IuBt+PZ6H9av1WZ20eQ+fH8sCDIGOAFt32ei9zK3XrYYxePZadjst6mkp
tPmHgfgNp6eyJf3u+i8LJYMm1tRlam6zlq96/Wvw0GitN/5Mu7you/uErgIDkzkXD9lHKs2n1NbO
BgyYVVZY+JfZhGbQzBmwMgnwhsHxgyk8pQenhM2AiUALg9F8niyLEtoGyQOPjyVHAJcA9tghOM+F
TWAuBwY94AEdAzzYbkINPbvtvloljcA86kn4QiA/JtmLHN9qiseVXbEjEwSO0Y5LVWhwoO1ozehO
cF8NzeV6egODOjOQT/zF5qqnDabgMweUu1ZlcSIX8220CNpgKZsXAgl775JiCyGXQKyOcVXyIo2+
tKES6cKjuXSXlrp/GNwDDnKXqzxcdgMZMbURf+pIFLWSFyltFV33s6w8uHLQbMd7OVwIXDHn4a4Z
Wc0XxuYiy0BfRG9Tm74NCt9CdsCRtNm1EZAOMobB2urgWytF8uJM6Z+GSbtqgkoT7apzXiJFr+tv
duT6RnSOy/xrrChrCDg3c1KtcAD3OxDaoVoAjtEBzWRoDDqdouCrigkD7DJarITNeehhW0C4QmVJ
HL/0lf5BsyNM3PjWQbIru3qnxjDEGmNf4PiczgrgnIiC2wkNMWOLGMMZuIDo4GRQWWgl9ZFuS+h5
VNfiHNbHHHPoI547hKt1C0NTgbFZo7mPAB1ttX4Y+nHTq9lHMGEWx1n8yDe12tPqnaQJw5sO8se8
CI99MTz3GrmT2g2Rc5/YWPd6OjxCmMX7u36aouBgkFTA8rvOU6wkJiz2g179Fg0gbk1trfWRQtWc
2Z/LZN1X1deiYug7KUVWqjy5A5CJDlhKXDvOn2P5oQkQXg/MgTTE175xDmE1bbSR41fPhkceFC1r
9sm0IQsa2tAqC6adU/ePVa/urmNQDbhWoTUX8nNfwjmAdoe/XNZSY+hVcA4Gbd94r/Ec/vkvyJH5
C26EWJ5CxMb30TThgP6MrBl4ONnFhM6kGpOt2qsjxGDlSQCAOhr2QddRkJt+WK6duNmNMb4tSwzb
Ipk44yg4wf/b7fxyP3hNOSaRq6qLVlB7j2NNc9H2QClsO85wn5TahrZ5h3h5wMs5sra7JFTxg1Tu
Pbc+QL49lDBae4CHnCmngTMshNK/NDFMEVgFOhTWwmV9KzVWgnqrcCgzKfUTM/KtVn0YW8VvFxb6
vHU+4SL/ICc1fKeOLlktXR6uY7iec30kr/UGXYxNPpGNnxpynKWFCpclqLRcyF0LhFmm2xc3Uzbs
TRorolTFY0LbGY1i0KlfFWLFayyKVC/Z96GFdCNdk1mAmRQ+LlAVG1a3YN2U6m0/h5veQpJWT/Cg
FCALmpSF3uNStNwkesYCXXIYtI9qGtzohGn3ab8OlHHryf3QIzay+KUPa5ZViIWjvbFszglWdEh7
5TZqpcgFOShdQCFInLdJfklNRi5bKRseTnzD1B6cCfcAjnipZu2xB9sbBdgPvQQtXW7GGKgMufe2
AjmxEvMkJjl1FL8MmvWIn88NniDI/5MeICQYbyQypO3S+4YpquZQszsTKnFXsgHwhQ4o8R9DCwWA
rWKkwryqPc/3ZvPVUytCJyBSNvPdgGA4qU/GhBGBTiSUPaGYzFjdJ/M4a+ExTRT0HMZdr+iH3w/I
XzoQtqpjU4feFeXYr2FwZeWAtcSussErTNkOGcnutAj3TvQ5tJJPWMsWK1mWf39ROoTvZyWXRafm
cGmNaWm8w+Z1FIMEZjGaCikxymDGuyLfxic94mR2BZyv6dtWT/QTkRQzt9BNeBwD2XGoQUS6F2xy
rkXYSFk5EGFHmsVuDkQ8wZ5ijd1FDuQ9wd81n4JtCRCdQBQjQILMglwf7jT7ZTbSFxyb1oJwNpP3
lDvNZSjc/RwPm2swOXtnimEi3cYcnrO3ryuO6l60QinF1mTUl34xz4LUTK5sYwBRoYRoCjxjyGlG
zqC9bGplMFwGTsJ2A0KEbiZdvHuBtJAinOSEJ99RoQu3UFQLUNuTImTi3w06BsbC1pFDfWyH4VIQ
hOwEOCxn8Iqn+jLDDBU/NebXU1mUF+D3i4zt3HDPebYlmPZFj+tLp6jngc+EPsD4c55GmnPmcrB1
bHXAfpFyeWxo0Pr49euaAcWDoBvObo400ia9WEOTfbseudmFV5NDXHwqdVGITYwfSoJdt20SzpIh
zrWglRpUqy6Ero5BTMjOpqgwehw6cJl3j8NI7leGug9VSjelo4T1Ws5ocUqFo84cFGeblDu7Ow5e
eA4KEmQ7XmGcNH8izrhNh6yFoZS+NHTy5oHSLVReBREx+KYCXYZldUEetKptALsSTLXI4KybMXw2
iy/qEb67KV8Sr/0UUZD8tcr/RzSE/4YD/T95y/9kQP+PdAa5m69QAK8BnP9DHOglF/mfWQiP3X8d
+6/x808UBPmV7xQE9Q/XQVAlwdGGy6mbzuV3CoL2By0htOko9k1VNM7/l4Jg/kFDyMQwxbR0+ozS
OfpOQTAIznTx3sSnBq9H8YZ4Rzn4PQXh3aKFEh+Fv849sGLZWE78XEqMemc7Y4JachktXIVolieX
cniAuIkgEigIPyScPrYdths/PKb/Rsf2/YWlpvihYxsgzaGLKhf27k1WZeJ2Q+UjpNX1v1xH13/9
ip6EWPMN4W3w389XSiYr5hzAlXrRwlvug6JTTRDYXEEI7fTFV3Dcm1rlsaowqeujB9fuwVLn1ZAV
oATFsdK6vaLg9DKqMzqC7C3Adgt+IAdLysMKSzQHgKTyHvC7oqcDWGhuLeoLLVN9KB43dkMcT9rf
W+BHhZId9Sk5tNCLwmbZDKPyZz1ElyK3yOGJfXv4MliQCuM1unLf1cNPVbHAMks+N058sKvZt+DK
jezTYTuceh1dXqLfcfQ6Dki4PNG5Be1t6Sh/Yq59O+nKMYVlqpNhk3jmTk3pEQXzpsmjbYP7fTF6
D/bYHmcA38jrbhPDPPSYVAm9ecb5qiCMDlMYYLK6P1ntssEw75iQXNLVGL+N4WPrhVtC6TdNCO+q
QPGmE+M+py+vWydcDniN32juLsEDJ4RppbawslzvIYXMKbSxQDN3djNsq9I5X0gSzGykQOqmhzU9
sg5jZwjfGo7XRFmfhrsIJ5Jkq2SE7mDo30UshFUEU8Z96jlKLioHG3vYYiNm5vl2ADvIcni6E83S
u04jmnPJdzH1QGnrd3mR7VI9/Dyq6c5HpLU1h/FmGpHAOI8zp7IEk4U6r++9GllcWR5FNWBS8o2L
exxcqLNB6kMbrmHXKbiTFagvlsC+TWoSCNJnUMC31Ig+K8Vtl1b71myedbwREKkdQwfgEjffJFKO
hWccCks5xqF1SHl2HKE9kBSH40OrJGeav2t5UiVio7KH91ctNOQE9MFT2FrT07ydcT3MHWvdk3yV
quWHwISw7U6byAyJDBq3UHZv6Nfs/SixodVOQEwjBleR7+m3mCavCsNYY/JSMtqmqb/NMvugDubK
yqeTWo43ZuLssCrbLnW87qB6j1ku8PeZPzmZd8TTzycI8wQb7RXCfFoP3m7lrOIM6jHh2fl8kt80
A2st45bmym1pYNOYLxurRJ1RBMfFYWbNwxZPYTIkPQ6K6REsGdb0stG69l6GXFI3zxLx3uYwN5ES
6BwM68484KK2m6bHPkCRRqCSYUdny1s2uGAAb4+rasx3A3Jv4gUoqJHoB+bO7Z66Zbo4GraDc/x5
MKhn1OY+J0NVfrRDpCDkYpy31713LBd1HbTRE4GBiK+YfAp5XBwhLAf1kRY/KL21G1ProCOCHGJr
ly/OI9jb0WnHbTDO/gJVMs1PdqV9ULco2W5l5ll1tBXBQUi2leeCkFjrImEeQbVP6SPF5bSezGFl
w3EylmxXch/AnrtOvrxe+QYgVwhVuhhvdDmMwNlO4vCubo2v13fretsbMglu9Grym0jdqMQDkMO0
rqbwkLXmrk6aPcjQuVGynaLhRQ1PFMCahmroT7a1k+80a/1eidv7Tu32CI63mJGiiVDJmBw5A7d7
Y2z3aYIVXlIcx2byC5jcpftx1OMbt/7gIs9DVh8N950xb7KS5RUxbcBzK9PkEIfjZyd/rEJULibp
gOJZnTCa4/GsBPZmCpLPuc7MbgLnY9sqn7rSgm05bBGMgpeEftWVz61T3Me6c1c0xp3pOd8cNTzU
VfhQ5c7HNO+w5yw/hErwiY0VoR2DCQftcHRPbhiuEacMIgVOjkaf+TUWZJ2tbsL6s5WwdBDirqQZ
BtpMuR6S8MSfuFupqfdgseQbIyeH3KuI2ZNUyQgvEuxkI/WoQJlemuGlsaFsFQGd0tw81Gm0bVnV
1aL6bLaniCVEjj9tPDInGf5V89wF9X1MTFuGuMmSUMTQ3tWBd1SD9h5YeDsO3VrI28ScHlOtv426
GUZ8gkYgM25S7ZtZQsvvJ5Q0yjFiZV6Ea9HzdFxkjhrfZqi9xy5piSTOj1nGCIz6Wy1eTmqcchId
XzoHr1HUQnVt3vAwHhcHpv2oHmvC15RdOHqrKg9WbqMgMkaUXBY8ugClL8uLo995nUnbMftQxeNJ
KWZfRmV8z6nyHBITlynpDvrhSaxfneIVm+GdGSHaItmqccaVjUoq16vHwYOhvPAcquQ868pZ8dxH
fNePi5s96E1CQ6/80CfWndXNL+BqeeMPVfuiKPMpHd2PJYrtVfOqef2jjVv6zDvpsy91Y97V4ck1
dX+JWnRQ9DG86l6brTtUAwCZeFwDwoWeP2TV3h0ydG3AxFb3EnrJF/JixGCPVkM1sZuhBErbiSwI
3n3Kltpmu2Ba/NkJGTDLJobL733w2vI5RgnixIRgTe0xDdybhjc9q1DIB/ej5URbPY62brfcNsGr
vdjfqAC+eVa8j6ba14qcSkL7jLFk0Tf7pYF7nD0TY4u7/uwrQ7evDYvoTmMntUkNZadsnIfRwQEn
hrWQIzPF+TdbDWGzQX2yqclg68PQN/GU78voANjiY80IhsLqli7+FCx+tgzAApxTooy05fhLhNiw
aWuylqvnPgHBrYRklLrVZ0qajMAW8z5MIBFSQA04zJOLsEm/ynsA7rjXZwbrc4AJB419imUK6v/f
J49/PFT8eKb4X//4U/8Tjx5CAf3t0ePPuPj6WnTXBKwuev0vv3ktnr/FxWv703lEPuf7eYTAKjzD
XLQKNuZGuF38eB4xbdKtVDyPbF1TPUryosTmAt6zgRGY7ur4Htoa2JEH9vH9PKL/QUYRnwRPmjOL
hGP9B+cR/erg8iN9FO4r7WTNJpPe0MSj5OdqPfbGWmGtQ4gI2ynWuo1eobAHJlBn27fg6uaztx+A
JEZ92MifnbV2cXnxFNMXT/KKvmSMClMAEHKMbtKoOMqvOsSzGK1xVgfbpyULOcTZw6zaRwZxOGg5
nJ7mBS1gOC/yKwuC5yIAMc7AUuAVYNOMXbke7zB2tMbyGM8dxyVnn0/WubCsk/T+RV8qxDVU86A/
O7mLhOgoRIwCtIgIOSHiSEcDLDeJWGTSMVboyiOilKPcn7skLzgsnIoe+XONUh3djwoEPWFyw1Hp
RYgilKCroW12s2P7CFZ9ryIIlVjKJ4dEeQGBvJlyjid7lgsqdDAVszjqBDQIjCgUzHS8H9PqIYF8
HY30RLzIJw4XpoHtQ+jZR04HCaY8FkWx7ujKCi1vIvJB7kYe6AA4Lr8rbIrJMU9y80KcgWzvo3I7
Sl+14t2JYHuC3Sb8AOwMjxr9kbLbCKuvDq19jK7CxkndDqE8cPXGub/SxUGd6JiBRbYjfTe6BNlR
6Y2TAJqCXapldtR4V0E77gt8FwQ2k3ZyYfKEAfnk3wvQs9DdlUZ9G+MTWbmKL0QJafyoECwa0C70
dGcCWzdmavlWviUNcF+23BBUHQ0qvNDJR76b/IkP0SlOPmoUAJAlpO3tJgM726tQOJaZH+p5RRq+
DxXqcmS38uUd9HZirlDT3kPdZ4G8ClV9TIf7Cf6hDZEBjmJrvcovFIrh69FVE0MOhT9ja6oxQoV5
JF+lANcfALrwd7p+dfltExlTXXd8N8MX8EseiQZDqYdaUC/Rm6qjrobwm8/WPoRi5HCv8RS/Sb86
HMobGmBX51eh5goncebFyzORz5DRhnOL+Imc5PYWOHA911QjAZ/vRPFk8Ohk7sn8lAaPjHyBCQtY
afJGGtV7El69PMsKgXI3YiGAuYW8YdheG2Tl2ybn7MrzdZb0KLNPiJVzj4lK5Z5kcgrzVjQ78tXk
FkrF3UrGkiTd2RAzu9jlVE5P+PNgzo+h+hCrD3I9+UxZG0S4M/K1Qk95RjnqyzU0xQLoAJj31XK6
lQcD7s207jY/LMR/A27orKLVu1XMxIpNM8TFE5RHMIkf0I2+MZRMC2FSCWaaa/NuMRrU+HCDlPhF
7jwSLWvTuHu3xU6WmVmX3RFXBzwM/aQx6XDg6IDNAS5MFzQqewRiyPZNf+XyuLzJOLn0UOQt/f7G
32PYrL4/3fc7OKiqhkHH9oU09Ky+yPQUWkw8KX9t6f+odXAFc/nl+ZjQninQMcQy3j0fKCHRUE9F
uvEMuCvJMymhUJPdfYoREC2LDprbRG0iQ13evzyxnBmuJyx6rAJCq6tgCwlnSphYaWKc7oUi1rSo
4UkUUJbCF+aM4m1SN7rB2AmqQ/hxwK42VIfHFk7DSCLA0mdXBmCWB1jZkYLHAgv5ZC/jtLOCZ1ci
PZhegh/rCuMUWlYNWyklXbBLb4UopY/WLlxM7Dacpysp9/s0kvt2x+TKWZUx2XnLPilvZEkJ0mMM
HW/UH2UtSvUSWJdDg+xUY/iqNtbG5i3LcqeBg8uSowsbT7rMwukRrg+2Rx9q01cr8yQcxLjQSJSI
/mU0UCb89i29Gw3wBP/PKJZHK89nov8rq2zNnBYpagTZ5vcD8O8mjsUgl3aiTRqk3NIPE8d0iwW7
ZCe57uey3aAEfpJVDhPK7e8vdXX+fD8IgVDFVNh04AW9G4RNUjUGXf9kI51T2ci/1wjkGu1lu5Oh
JlubbN+y1KQ49IcU3MaDVBuyScqGSZLnKWEhlAaHbENTvYX5spfnIzcuITTyvBImq2iqZBuqGaby
HK97AvRsYTN41cmBpy6MA9nQhLV9XU5LfBZQcQ0MYSGLB+zmv38OV+/QX58D6ChGAdhe6u+EGhp8
76JwtWTTtjeO4zyrcMFyGECyk8eDuu7DV4RyvtysEorHVHGUFIbf38XfvXjQbsSo8LQ1231X92lG
Xxtdb4k/HgUcY012ftmOsC3+l2H9i9mxrHIkFbqMM0zo9PdBSTh6JREKm+RK7ZaqL6At1O1MjSxp
qL7X3Z+KR2bwPAX/MuyuFo3vHzceuADSdM155O/MI1NtSOyoZNgt0hKC+kDgMVK73NvLn41hr0eC
lzK32xqjgiVafizhGMhok7IxqYujjEvZWGSblP1DSuLeNHYTILqM1xA2kHTPpE8XZelRCJOygRi4
rMvyJL4rCydTGY6yyMs1lpESjiUusiHyCc1migw/KfAUursuWRAKlER5kqpIdno6E0+VzrSkyBE2
XeyWl0azbkJMcbnL6CZCYtQ2lI9cS8pFowRPIT47ZnNTkg9zf1IG8yBEMxlTQsz5/Xj6RVvJS7Zd
dJ10ZF2cj98nUqZKoXRezkoiBwldS/wlAc9bUjDmK6lSblPW+SZkt4XHwcyV8iHmXn9/J7+Itv66
E1ejH81g1a6RqD+uaXUQqzSOk01dECOpa37WQbotD140w8XZBTq8YyoAmXJyQzL4oYAfHYpRWTga
Cmxp2UvBJEWRwV1KMZOU9bGBOPP7u/2bnZmEcOJgxZ9Rdd8vihBH7NqbuNmZVYBkJQ5LT1J8O0qx
zYp/qQMs2UF+ngvMQUwooY3Iiv8+1i0lOByXAJaekhqYt3UOK+vQRtXJK++FMC6HPxFrt/Rb5c0A
Ah+zis2as1UfQzQhk4x1tEu905K7p1bP7hXF2AoRVdbbKrPOUO8QTqE+q4uVsIedzNtAkJJDnpa4
JymuMnVaG50jKvRr8SXnE6GByXgNtOIo+h+L8tRTjZMs2yPUVa+1/cgwMMoyJXiDQBVlf9WVqKF7
+v0r+ZsBJDuiq7M6Siq5rv28KZajXehWx1O6niNnNJ6QVNJlm47OSap3SWcWfcLEnhEzGXOYqTKF
FaLii1QQabZsDrl/HZQUfBEwf8jxqZD32lWX39/ur1UD9CMSLUx2VpWoBKkxfxjuA4mzmRvOCfUr
B5KwucTEaoRigQPj7noSUMKb6yX/I4joH5Gdn/Cf/0YL+x8/6H8iRGSxWf8zRITVbhe30X/9Sa5Y
XPxtOrp8wHdsyPyDiAWUmqQ7GrSeDd7s9161+Qde2EQRsIR9V9J/x4bcP+DtGrSk2bY9anp29u/Y
kPsHwRIQcewrZiQi+/8AG/pl20ZQarsCPnENUKL3iXumPXSozJJggx/WlzYrX6X6Sm3zkOA/Ek/a
V6PU76ai2ClD9Wfc1g8/PLoPf61KP8r136+M18u7qrgOc337/ZnOCyxP8XoyDeUkIcT2ls5qQccl
4Bg3lsH97y/nyqz+cW2U64nWVwesA327lm0/zKOos7vEGW1vY2XmQ6sd+iRbO413APZA9E2ol1m8
1vgCjajwk1w7ilWOg62QuwBzD8atquns/t6p0lkv3e5B3NXCRb/18AkZbe0uK6N992mm1nU5SjXN
sW1MHDRhwdTmxskoLQj0hWO0w45uNRTeIdSaI7hKBpgxYlcmrbI4PnjpPWrrrxCfVq6yH6zw3B4t
IznQs94lLEry43qK1wa2NFXe+QB8W1fPDlZxaAf8kvRwn2Sd38MVxWJm7MI97KhzB13QSvJdXQXY
1DXbYPjLt0U8U2oHSD66YEO19RT1Vj60xUYVKS34jvs2Y6j4+1fxd2/eQzMsXvAMPk3+/Yc3oblW
3xaRyb5RnCpzwmoRR5P2GCAdsRtt/f9yMXhrxBF5vxbCylCkpT1YHFyhBXpe48OeXyfNbZzWmyD/
V0ftvx1l4L2gVYwxrAd+/m5OEltWP2reJlEdf8Gble+/5mz8sQoOiuGNaKSCm0HfLuFdFti73FFv
u5jmYbB8Cjs6eLWt4YQ2fx0X4242MbLzvDfiiP9lMrw/HVznggPhxQahhgYv//7DG4iCqLQKkE3M
MdwbHGcRMThPhRWdrCX//Pvnr1vvN7Drxaj/yZwhNoKS7eeLmUZnosfgYpmdf7Cn2a9aayfUipzg
OD2dN7U93IQevpFJLEK9U6/6RtreG0zKeR79BNdStaODjbWFEfHrGKTaI5yPFqTXxenQ2qXD7AfD
QDdyuB1UXA/LV4E+JkyOxAXQ1mjwT9Oa6HGyBEaip/mxFu9yEhgKNz64WeRTa66lV770eJbnME3F
pgt/bLen7URUXTkO8BSGVRHGWw1Hx2iC00C+mtIAmCc4Yun1Sk0vPc5b1mgcjHm6aer4ILQQdXqu
zc9Ba60r2yL8cfIrPiyVFh+kY32ewSSt3aBlO+lfU3RtsjHa2tV4Cwf3imo3PKHMobHomDvwJHyp
un0KmBypFqmzIVIY6C/xJ085T9UXi2Z30n0hgI2MIeJm6RUHtM07xMZ0fWmYJ0vow3HYDrhbpvCX
k3irLMvG7bNVGTer3ggeIBP5AY1m2+n3iQ4kg6mxfJ2wibfYUWzGyl4Xhred8b0acT3Plx0GuT1e
t20XXsIZHgyfGiXKDXoBDLkivjJOqLTDQ55VgtGg2A8Z6bBdsJmLHSS5I6wODaUW7mEnTg71LkZ8
eWrt8RjoiV+GXb2ux/IWIRmVGW3SZYb3O401Xe9ZRWQEIV7LFdKsS+QpE1ZkvoKtEt5aTxldvapu
b/WcxCtcQzNsgiueh4JSyJzIkUJpseTKTR5ba3kDCX8v7BtkZ9ABe9CgBD1bf0uwGqmd1LnKCOF3
OrkVbyop157bYqVNDh/M3BA7zea+ywJy/8xDWDNoIGs0nomVTEcsKrSpkgFoxweCZ1/EFQmV/DqW
qEked2pN2z64QV7KMcv9WHWwQqJ+PcCrmUOD4DSen/vmhdlO+tlRRQbfiPoHfkpfjbQoIUfRv65D
3Cr6W4gC28kk6c5Ldi3vDu+Wx6UY0fMVH9zmXtfQ3lTO44jAdOYltDhsz3GHqTedWL6ZC3e0VSa6
+QE2Wxil9+s5mk8OR6hIjf43eWe22za2resnYsC+uaVkSZYt93Fs3xBOx77v+fTnG66TU7Gcsk9h
YQML2FgrSFUllihqcs4x/vE3Oy2+KqFSCdtGxwougbES8lMEfewbAi+wAMTwVagn/9fA6R/Bzjen
B8UKLQ65Sg47GIXS6+1Eh43stEpM0hmGuA3C4FqH/5FaK0PHLJeb/f7+5bzZK+X9LFANoFVT145P
q8V1WJGq4mJKqn5LWp2U9eaZzEohrG5iTFsRC63EyXxR60uhCtkTJBM0Ey3KrglCS6HwqJgXnl0/
lwJTF4grIh7FSetPhPyixPDWMCyL3PTRZN+riLtxeR4D9WfMRNyFJzLGn7tyOSgwvBq1Bdiw8Eo3
iXGHc1b3K6PN8cA2d/JgD46BIOBMvo+BNRHC0wFmXE0AT+jGOytdJdF0Nik/IxBAB5yAYQ1PQ7ht
S0gGPftKhUdOd+Wq5irBkXuOrF2UNvh9rTx2m2Acvk6LuQ9c7ZuKHbzAyrwKtKp+pdXeB93zG7Kh
+3LzOUaFCE7gwxFkGrVzlGUxN19udIUAWIErkOPgHnSfPYfHFss7Ied0iiTAOXeGmx1QlUIOkZk9
+z4zeCj9VeqDUjEgMA/kjGwnI/ygmNVeGvlX5SWmWA42KPxi2vsGlcCmJyHqIId01QxnDjKiehnx
jk/2BQqFet50sXmYF++8GMEA8EeK2J6rOdrrOdIx8s8MVCZJft1W3aWXaevJ7f2GIo2Q2rMEToTs
SxYKzWzKoXCxPTjO7QtTivOG7nAr/23CFTmsN0h0sDbmmWDjz1J71bdY0OrxXjfjPeSjdcNUyLS+
ZiZqg7q+pE3eZ1W36wh/DYoJB0LlPNfxZlbR8zXmXk8V9Fe7GTeXBvrdiZIPZ7KHWQF0rvQwdcs2
MjG0JRI9T5vTTB8ZHGc72Ua8zNxVGfrdKjqZYcT1LQeQx8bgQkGCfoQV6LaHkuRGmN7hmRnhHCzZ
c4je1Bq6nklh1MD+Eq84zC1Vq2Walp075AiHePcaw4k3wmSbor2jh/jWmoc+MjlE+XeWpNQPAvkm
jrlavGVrBiQDwkQcib2Xly5m9CJUB/Qfm6Uw4OY56wUcsc8OlpNcx9wHN0V2k0Y3XjltQmvkgxLT
ae2EfpLNC2wS7ItxOJZXFTYMOcJbM0o2ZN35JQ6vU2LjSgr30PC+lGHzHGH8ZRGDqsjED0/6R0wh
kXtyCVAEE7we8lI5T5rhIszsD8pgKbKOlidsBIfGR7VpKo8nRKUymXW+gNWQVzCbwwZyrFQau/c3
S0vA1jdvwxjKACDUSNc6AmMhDiWjYrM5C4dQ4cZjcLHrI+iLcEk5C26sPIYkDAMOTmEL6iT7hgO9
aVGKq3mChsdZ4hUlzzpGo725EuqTG8IxYy4Esvk5jIpVNf90esTqUb7roKxWEEBNTdkgSDGT+94M
7ud42pQFjh5Tei7swAm3swgKYTiae0ie6GWay4SL6SHetIyONN60soJNzvZXwtGdAHPl72ZOuK3H
ZS2FgRzp+IJcaU10opCRTHDTB1/RS1bM8c0Dr3eMlw7/DbOauau9aCEZnlVdngu/1gWYTvVkPylo
Ip1kNebxiYvSqa34NfUrZTUkzlbKE9PrVroxwDo2DvJJ2gRCl5c+BRHAJ6zGPok3y3BR57i2dOOF
sOQctoTRgxMJedkiPmDIDPDB03Kg9IQzOyXzttXIViavRA0niLjLRUpmh67yRY7UI2q2kwPg/QX0
EkP15h7AmcEPjN0exOvodO9GdSyKyiM+A10y40XY0p7LfpeMG0QmL4bjdZCgSqMsgmSaCd2CjU68
aSN6CqnbBsfaNcOMaO5BNuJUpS4IrcM0W1iXUrNitdLHCdI5XgIyajnzOwZxXcYulcEYLn4gkyZK
Z9joPfW1i6m0wWY9jdgEZOtxUDaVSbUT4t7NrZcari3gcH/WTZKFqe7xf1qrOp4hZn8Sc4Sq2YJL
FtzZJscCBNbgGj31CjL4Jpxpw9uRFAG+XLifegTfMuygwUDi5Ql4/+a+SWKT05TtHNmEw6COYJrX
NzdDparWTumtlaS4qjpKFGFPshF32LzjR+wRl+SoCwa7Oal26bUzL9tkYmDSJxwH+iFzb8cgRK8E
Xb6HtxmyFuXmu1B0EfSthP9mF0+y+crnfv/q/7SDGewoGsbfUAGO/fyqpYwgyyWgBnjF5fV4ItTs
qfM+OMllMHa8AHkGQebojWnjjwZnDVp2nMnZKLWJczGzdgEcxvc/yYtn3/F7IFEhjRqzMsmYfP09
KBgYp0zrvXXeRDe4UolFFLMJA0iAXjaN9yUlojjRi7BArdmU2MxcngQFnjCMgwOO9R/c3T9V1b9f
kv76kgpMkq0+4JL6oIdvAhU7LK+EAKtDm3aX4QMI6M2QVJYimKNmQlQFBTrmpVl2HSIJDb31WEY3
IhdIw3Q1dOxUaXgilXGNeoRsq406EN3R2wAGCUkS5gd77j9cB6IhQjkxDlWP9huZnkK/DNy1Rz8/
KCTmtGg5qOZj9CK4HnYZNS4M8gKqfQp53xsrv1NO318QLyPhNwvCZGbOSEKl1D26+6XSDFE4oKPt
2u50yLELDqaLEqTB8yCTsxjmQhYJv3MCmUQHqkl/Kk+lVP9ixVW0T+0wMBZAAsLmbWJN+f4l/ulg
h8ry/67QeL0+mraqXC3mCoP8hCzpy3mAgY4pVVWhppBopoLS88NVIp/7+L6A37BlgZIDph9tWBE2
+o5NWUvqT7sq8goZwnBi4g4sPauTnss3ErDrB90EzAoQYB3+/cd2sFukYEKMyjT/9ccu0zDE2JSP
PdbBd8lO0RNiOeCVy42vMAfLgPSEBvz+2+ovAenHn1ysdMHFGfow2H79xqOlD+ZS88YvII0FWKPB
f1eTvdQfs9ljuxPeyLbRVyOQNRIHY8Q8EzkD47poV5Mv2tDHnSylfiWNqpfnjyIXsXtWCPyLxmOh
sdx7Ay8wcQnvopuXktbldBvPOtjOhZs9aqTFKYN1cGcoU+ppxrbrdrLp99jyYSsEeCZNoiLWjml3
GvIQpXSeIkKRqi9FP49LB9U37mNkWyGuEWGRPGMJuNmIdkWa1GnYeTomfCYtmxQrdFCCn5kAox0H
s7RyhICfSilksPirvjidm3ODLiKg/m+6adNV1D4cakGnfJ6s9KnOrf0LfqgHN1JrS9mpUPSYWJ1L
iUmHMaLOS6CC4+SGc6ZzR+FOVPqwvWgic5UTZzPGcBGfZP8pk7XCdHTGhkjn/RNyXq0Ee3ltP8Tt
aWhP65riQHAy4ZZjYDFGUF2pHRZtJlemwwqCRxY6GlEd0vmTU75VMbsv+vMZE2ENDBDPnMrcS/tv
30Wkb9i49tujew7laaXb4PqKsZsHui6iLip93g60sy4RHqj8keFUnBN9NIECAbQ19kpTyJS16Bpr
+JLOwDS+P0k9rh7g0k6/Z5OCuUtArO2ybdErJKyvDklMD7JHMY7xggKy91O1lbX8lM32v5QNlLFL
afdFymEUJmIdtDfJeDIE+NVgnh80yqYp4pMUSYg+K4yVRhRSqKx0vAmRg1DrGC4CLM6yAizTynri
dp07kUOorrsjGU1kM9D8cXQydymRTSJskB4yYLAhX1MIAFF3+CLgRMPa6BfU2331GDa3g92fiSBA
RDlTaRySbtwECyWY9ljnrHoC73hQcO5CzTXP6/gKV6gX3MLi6IkGABeuLlMPDjm+xVJhotFuPnik
/1S/OGxkmsEQV/eOZ/NaYIRGDmdoTe79rnDNnYicCNZYhXBiMHRHZsaCpJJVDRJL0OCQ3GKPjJEI
mDUkJyVqf1D0Bs+xNvyQpygCI/LUcCsbvkBx0kK9f81vkHsOaaxmuVY8vYX68XoTanFDIYqOS471
J1F6jNZdPbOywB8FGezQCb7/hsafqi9XhRbvQhQgqvho22u1kki0kG2vaWOUULQhUbEGA3oywdRb
KtaMJB9Z5b1q7knH3rWcz4LFYn9wb4B2p0D+WDfvSp6CPHCJWaQBotPB1XAnJplqh1ymP7NTBGFq
TXdznaH8wOZehIBdEMHJ+xE2+V838l8N1P+TUfmrmfs/acL/K+fpnOj/PE//fPvuKJ2f/XuULrSW
v2fprJtfo3TrE7QaE+G2Ae/VfQHe/h6lY/yNnS70NJg3lkH58GuU7nyyia6jqOVs1ak//9Uo/c2q
ZbQM5caSNWtwNUerVkERPoaFHmDNTM8Yz9vZ/ZDmdlwJHb3FUSFi4w7uGSNvAVv14JYR3l7rmFN3
QEQWR+MH0alvHvyXd2MwqHJrPP2YIdMpQxp2qhrgcsacp7gsYXOVKM3SCLgKF3kqzt++96u/Cpvf
yQAi6X9d6fGO8B00HM5V+A/Hu6NHjEytLpD4XUZ4ll+q2ZkMr1LyZupg3tZFuooNFK+cEGaU7uN8
vuhmsD6mInKz54FAR1BeVbFv37+yP16YY6uaq1qQkY4jkrXE1FBdTsG6jJSbysh20RieiHowlO+6
cclDmj4gKL3JhZaJqfbbe8p6+208a+ohVjDY73G/OXktxgsEMQKCFfNa5OtVh8CYhqCgAZCO0GLg
8P6H/tOC/v0C5Cz77QI6F41OU/OhK/x0EjXaR2a6e/8t3nZefEgJV+fRcVwYIEdNcOLMQ+mGHd94
QKepFk9yJiq8V5pceMN8aufmQY512fW9Dg0qolCn2H5wFW9OZa7CUQmocFWCpKGFvf6kjWn1OCQ1
wRqngA6oL53m9cI8cEaXmBbeeVVHONL6UvqR/cYCgN4539e5+zlquw+m8safyAOSX+Fir0Dtf9wG
Ek1F0PiQB2tjPCOiZQXYv/OI+kwZLgqAKvGYlUPErOp+xo1rLTWRihRen829J/YS9bReQgaTHHiC
qUulJo1KyBg54Zml5jzvK8pRcUIdlo0JgEhVZDGqHfp5/cGt/dMi4lGGZ8dpzpN99AXXTVXYZlQG
644YcBmvd8D/IoA3MXLK62FbRSUSdDitFJAkXB9w3NvN3mPUWh+UFW+aV75kCFVQDxDImeA6r7/k
PHB4gMciWBNwpk64M4EFexzyVYnQnYbOQGsdfbC+zTe968ubujIVMtGHYSzy6hkyQlcLGqFXperd
i+8C7coyMoIhmk5mQ/likIT6oDHoUBPUqNB36zDcIJc9lx1NZgrerJzrs3feM8+K+3AjD79MvGRi
ODnhtVQxgXdZLhjJx6vZsG8NyATqPG2FkYC74s6raqTPCwUwM3uWtV4DjyIRthYaAvVutj7SOBju
n54oqK4qIgBCXd6wK5fIdVOlc7y1HZAYbRLm6O2XDDDbeNKn4SxDUj4sV3YbkJ5kr3tLcFrgdtCu
Yu438dSfDuVAHDTs3PRZ7Ae8PMFfxPSVMn6cJkTzoNCVRZM1XdYsbEz/mQgMGzFGoGN+mQ4FtCVO
Q5lNn5E1Bnu2vVvweJ6pDoX0IdFxDuBlVuE91NfSEu4mfTiZDDw5ADTFPsTi+5IbrmKD14LRzSgj
BY0eyeKNHEytacYdgM+pBm1mdm6WGwzFdhGIjREpF/SZJHTXl2IHoLrTzn4M75qoOkOUvWFHOlWx
lfOIZZOOdJrJlcBsIcV7xDZ6rIvoEaEme7RuQhspcT3JjHmLf9SJXJqNhUc/hlvg+3Os0lY9DuE6
3s9dtGLP7uzssZ67M5muJXp7OhrKhiZiW8fQ2aNkv0z6XnwhA5cQ0vkK3g6jsJ7QbgAEEAJBC2RU
ODWwIDDMkLGCGEQovJTkRnl6A2PrADH7IIPHwYYj0w2Y/rvrss22Yx7ezU35zAFGn69zIjvEgzIM
03FuT033PsfrgRHlpdOGNwEmTOZdXbWb3EZ9vUQwEobNkkTXTZFdhakDeyV64TcojEtJOr90IcUJ
tcSeyIJ0rlxU2mKKIFhZVkGqoXkKUCl5+mdApZ3EHiZyQlpc9+zh4LGeiITtSVLeWsYhxfd2YI+U
/bK0f0Z8u3IIyTdeZ5eUkjhDADc9YXRzl0XNrvIU/4UMwhKJGA1OobkTSwel6TcaID91wg4Jgo0j
Byy9RL1TYx5FNmLyzWAYUzQo43jGPJs+GYsB3q4cFsKA20uPV3MiRIFNtpZZDkh7Cl87d4orWY+O
hf9FxkzA7oivA6gMuVMcBmI3C4S9qkFESCGQubJtdTjqL6cR3mVNj+xPAELMXxM4Lx7uErp3nhT2
Dt/l1eAwq2BPVmKVaBPrrBlXwoRClXUCt3gX4tFt4t+TMaBoinwnaJPYGvU/8xbMSSHWMSF8sSOP
iEIM/owQtdIBT55b+S8WsEvKVzK1/anhBRuXKY5l2Z9bxiykrk4+fOazfMw2LjbEQkZIcuA1hzkM
l1QJpkiUsMA+LeY4KqehQLDk0qwUent9WHZturJxma3zvRYC1PJT4o8u3CwZuCx8iRlIREy771Se
aFJXFkmTlsHnT1ZzOJ0EQDEVA3G5oy7EjZKpjkHWXYhNTTFSa8GxcTOOS2NZ5fwC79uYNmytkvSj
dHwhfYizjqb3m1JFJadwcfzqYf4IJ0f8lWPG2uKjk1k4dwAOjeaI4UO6U0NSoqBHTeCoJqGgQ0Ri
gdj/QCFC17SdVGffhD9hFu9TJs0ysx4njG5YzB3kIYvNaMzzq0Ylpo/0bADrLOKUZQwuCJqJu79q
sv71O1frcZhP9sIKI7pzKzWEYO1aEz9i/cHomYskQMgMzgI2BQGfx5E3SeetzisrgM6N9fh+afCn
IwIMhIQmFSrzm0Hn0tQ2ehzdAw9qLgGcViG8g97SPziC/xABBeXXZd7FJNp2tWPmYRKYWVW7nrcW
ODBP0ATzCRsytrGLuZK9DdnQSiVSIZ5xt4FJIZboZUA+NasCcbVL6SlWKwucEW8iZBIelmoFX4wh
fQq1u04Dea6aS+LrbLf7wtiLiHvoY5SQ798v7U8FDGMSYBgXdATO7OtaojOSqADN8JDLJY/BeCks
vtayVprYES5sZCDQMmlPoFBP/K5AaQiLR83uvy6GfjAtHvwEwx7yGujfPqiu3kiDXgiesKNeimh4
e1IJ/dYt6FY2ZkYGs3oe2S2U7lSoRGaxfBVuiOCKi9efwA59GaUWY408FYaKY+6EnfH+nfrjyvrt
Uo5u1DTkCj6mQvI2pgunDvFlx38jaZ2799/njYaEzwwkBnEDZrHGCjuq7oasjhW9Mzz0z9kjxvgH
LGNPygasUsMgyYVxw3NXDMGJA7dReC9Cdk314WxuLk1P2cix4QXNS8JH43nnYXlZ1hBAYCCIq8z7
V/unsCZqMcamDr55/MPRbbHDucmcBlZyX/JIA86LI1SrcMB85pvzZzPySwvzWJY//p5rhyEBwuhr
2RRz6o33r0ZuzavRhtw6gzEup65qvaF/K4ljRPWkMv3UnmQSUGK9JV1MTMWbFR8hC3/o39FdGbh0
MDLmH46+KKUyYelkNWPj5DTvjRM70dcJ8z4B0QVyV7oPpruG5Cq+/YBsK3xM9jbr2E84s5sp73Bq
X1cmFQmHYs+j6jbhJiYmhpTrBGebEXWakBPkrwioISq1Hvs5EWwF0CtkybRptsr3JhGvszEy9GF5
LDrRvRl1DeYHXrROsIQ34AwIl1hIKwvEl6pUt0JsqRmVjXVJmutq4seFUkDJtSWv7ODaWCDY3nb5
GpJZV+XK7QSWn9Qtnj7JanC98zg1Dm5k7buGTCUxVGshiyJxMrEQypPRdwYLHYFKjGdKLgLMLtzy
XEZI7D9qho4uW5Vev06RJrC8uol6PolOugpkm7MRGbhvuP2JDBAEv5ADXZ4JqcB7oTS2DGzY4aqM
VqEIDwrGOfjKa313ac6sUHqAGQqipi5bl05OnjyS2Dj5m0tFhuQQGG0vJRoAgy5qXs69tlxJzawu
sOJMZS3M2KJL9mGEmzjPqgGMYxIFpHwV8i56va1Y8ggpRqYQMoqROY9QmqR+1upxFZCnyry1GHAv
ooiPVOXGTcOtpcGlALtXYOx1hGGbendmBzurSs7kuBE6HfyruA5uEOqdhD6d0hk+b0weuN2ld952
HCGDe24k4Wk2HTBHWouvkAzBtB4aN8VFBiRUgYjh/keM1d3sJDvgtNXMKSaVogw9pIaOhmclvbUz
mHL0KDXtklPCE++889kxmXdF+xEbXfkmhq6+VPPwxpunVZhtqopugReIsT0r8jPBmQzv1uqBCCbj
MLZPhiX+ZSwoyFFeTiuRRlthhEbD12SsNjm5JgMnK5Qp06OrUHFkpe4Rnn/mtPvc/gZDhP8nFFqW
ENELBur4fDfdvO2zbK31GcQxxEA9NLozDQ/ImP2KAf43odLbOBzL6MELnc8B3XHg0UgU84VcptBT
zZQiCO8xeQBCDwY/o6uJMYJlTxdWftnad0ZfQrGjxWufRBZQj/mV4KguVH8dhh9mtfsxHzBHieDw
Y2IHdoHj2fWCr3ZYAssAuZRWel0Awwjaa3XkLyeHAtaUsCZEDRDyUn29ZH6sBLFvzukjdb85kQ8N
aQiwUNatyCD+8qscNvLMSQGSe+2pDLVnqg1TRatjj8AiHXnI5EoGPD6u6ev0dGJXmEBEavCzsHPw
2dA5U9vUd0pus8LXxWjMoj2SSfE03s3RxaJ2H0yG3qJ3NoYCyNoMYvbwMXpRZf925iN5xdx6tui0
QuVWupYcIY+QVYVIL0tN6o04DW8dhys24ZJBk2qMj9g6b8nZKhQakDvIYjr7u2BQv11GqdZqoxpY
HWJ/fNLS6wShSV4IOFLefVDmGH+gT1F/2dDzGEdiz3T8mbXCU4pCCYmXtpK9snizT1RAQ6JNdJPP
pGRDtdXrZ0HUWjO9ViwEIhwykSGeXt9HGs/e6i7rOrqZS/cuHdi5DH2PtctEIPsQjRuZcyvT+NUm
jGT2elKr88bX3PFsWmqGztg795+NMnmahwGfMRuqKFShkQmyZTV+Ob9QeDnM5QsAOBBOd8+IUZtp
CBnbuhBzR7tfCVq82O7gj+68FYbXOJoBeeLpLgj6M8R6+5IA7jIFkgCKaJ34hh7lpuXxzJsRFjv0
5QKkvRwZpXajr7fqk5cy2k5vYQ7vygxGvpC129xZVn0UfklcjBtte7kotJmoQDboGAZxZcPKTC9U
y7sVhtFUsLcv+Jk29iEds7vW2hRGfK1AmO2avCAng2l1p31D2EuoNc+LkiK53QtdRi+ANRjzT3q+
lg4OBYwY7xYjlIRpwBycZM9wLehGRmcaa+5tN5RPeo4xLU23nSw7mw1d6Iym2X1VmujHPNmkGLjA
RvNtp3i46YNJsYGIwr4NlRura5/xBj97kbQMwW1pU4kbdQ8DBup0Gn7pYCbHL/6wuyRqI1/IIwHs
GHan/Xg/CmMD/mHgFle4ouSYAGJyz7XoCJxGsC+D6xDgrg3Dm7pTN5xBopQpyfFVdO825TLArK9F
YiEnWk0+etrUm3kmTwS0KCMlSZ5C0R/InB7vXeBXfT8Deskg2Y319RQ+9hYHSwV9FmZlChlWThCn
cj6LV5LTwebPivPIm1Zdqq3MCnN5eSukJGRgooiBHAvk6ODWatXZTs4SD/I2+hXMnkLfbsluhXe+
kiJgVq4FA7Ed7154jlnKx29hcY/f1UjF+jJOfGG4K8tNPrpfFR5ekcb0oXLve/XI3TPtOzF7LQjo
Rf0SjIi2vHErDqRtxdoyA7ATZ1zPiCSMcBVkyUZ4BtIiN9Zd5pq3iXqudSHRIv2FkWVQ1cGOvHwf
tWuBlYQEIg2f1TSXldp9NQEuorH/jHJ/PRTxgx1LNmCLjbyXP8ep6ts4h1YzosrOua+NdKVM8a7V
3RvTwgK3S/BLCx5n5I/cRufOdvMrE9lPYY8bohYFXxJsYGQRB637fSJI4gU+4jjXpxCedMrxjogk
61dCje9HGDfoamCGnxQV56LtbEvN2Hv9EzTrF9bGXF42SvdVHB/JH9obuU6GAWU1f4uJ4V66enBP
eAR65Ed2cwi/SZkS4wPrwoNueuXeNSdKF20f5VeGmwALYOlALIsyw1UXfBw/k+dFbzZJbmDAaVG9
mjgFC7V+GT9o4N40B2zl0NSZ59IYQHySTvi3Db0DwM7nVnXWotMjXIh0iRQXJzYijFoETnq/F9EE
+n/VjEBxkFkb+5qpMYs6ej8VR7PJwPdoPSQ8v3p6IgWnqHhUSDdSlMpza5fIH/QPzpM/sEDxyPHg
ydPZMyaxj+YjM3bltm2OzrqCjbTMNUllQIiA5oLipIu6FSFHrKVPhvocWck5XeV5DOddiFeCFIWs
3Ze78a9oCv8o13/FQfhPyAz/jTwFGbX9M0/BLwtCCn+8MoGUn/jFTnA/wTFAXgwMAMkATOtvdoL7
CZaBwyyP8SL59oLs/GIn6J8MKhfbc2iDESfzer/ICfonlZkR1ASUFDSQ/84C8nioaFOmwba1kL27
Dk3w0TKbJr2vp8UgzLXT7227+z4rw15f7EOGy2HWtD/RCeg+yRHfdHKLi2Ui3WO4zXXkP1mLQa7i
kUwRzHQGGcGc3nLTAXfgphet8JT9CBvAO/PogeRyTRhS3BjoOzweR5fLWCNgSptraxfz3KCRbF0t
cFb94MV0X/GBLCOv6FwsiBeMfNhELbDO3IC8F2ql5LzBmE6JK+sspZTkuK0btBnRhX3rR95y2ei1
TolE2Cpn2glnxWWtH9QJlNMNFn1tF0G90qyOtDO32RQLVD9SlhdiL/Ehb8N1FslOOZ9nrctwiYRG
E/9IrW+/1BlRzMt9rfSDXzM68hHXwG9raDA8fd2TE4i47ofuaTFVMIEUNjcyIl7HZ01hGGvM8Cqt
J6fvyH8a9S/oOO6WkRS7sEyvwhIXcU13dmlD5FiTtBOUqAamUo0bYdaRMzI5u5a/kxrdJkvjBoNw
P+5KjDIHVbrrmlAd8zZXo3pVRZzQkXdiQqBcpjxex85A1m8GoVyMDm01uVI1onr06srsk6eKHmOs
ld0IC9fvc1tDgGaGSBthni3f+iz8kedK7BNNmZI+6E+NzqycL5YmHJTAI+Fq26buvlcfizph5Gg/
se3dzguplNZVGGL0PIwqaYi2izVf+02P1ZhxApFYS9KcV82wQ2+wyWrjm2qVt2q05Ohfwh8pmSVu
02sEo9a5nytauPLS01lNYn9ABDjM0c2wOJ/H0eh9c/yJJqREg0xuz8RZgv3lSmmJBp7M7CKqUD20
MyYN0TCw/9OtMm/PMHVfpU7NjMKtmrUD5eOvzf9f7bT/xON6tdH+J9vxf+VGy974zxvtqm+evz2X
rzdafuLvjdZ+kYCYODl4iELZTX/RwLxPYnOL4RotqfVqk/UM7HRBHDE6eNn9fu2y2ieReQg7TIem
gIXnv3FT0T2pFH6vJGSfRVz3QuDXTVbs68qlmECY7MDBOpeM5SwlstxebmiJiOqZJZHeXiVwkcMx
88MCoSobPzEQ23QgY+fRmeNtU3W4HxKNM0/hxklM+i7VzyRau19aBMMGHdO0NCvMZteRGz5XfdCA
OjO6IfSK3D8KxqVDXjyns4et3UhWG5GO65CRnp/MpNDN9rhKXftqwkFWTUgUsuXvTOl3vR2fXGdN
PkTWqz/L5gvzgvspweRpUpNNo5G/6BhpddJ9GVqibRVzExMItYtNAiQ8b0Nv9jlrxoTRmjrBGyYK
emiWM+YS4MvBtI2nplonGoGS/ZI+LVF5i/LKW8FxYpfSAPbqOsgZ/LNLVLukH9BNVhGbtDOE6B5I
e0yQgcQtYvzYK6utZe+LOKtO1CHQ15wJVfsYkuu5zdP6oaoJFYDwyz6QufUmsBCu9V5Fj2AwigYl
JWX2rLSmYauruJaP3gIXYyTRM4blM3UtTBoFX7Exqk9ap2L3S25Dotf8zkna9YQS56wM9TtLf260
QwM2eoqDz7Bpy3I9E3rkN7lZrpNhRGGprbIG5zetCL4ty8J9npt1mzB7WZSoghev3ttY89JRq9CQ
G5dBfeUTm+gTcontVrJsDOINVgqsmJwgbr+y+4M5LvdkYZibzuJLn7JtP4WXlV2e9kHyXcYprlvd
VkOwz/E18d25GQhDZdXp7t7KOOCqYt4PifUEHH5utCgKaLxiw9ocVhWRTOvQm3KMlicQxuiMoT3D
YP1azI6zgSlza2kMGznv47p9GPrYOYmToiZkBDt51AWdfufRCPqWWZmIsojSDNlzY4cYubj4iQEJ
XdJ6xHrM70rlDvbTRTAYhNN1wa7wiicV1x/Nex754v0R2i+v0x9mBmqr0vmWa+GZ2G/VrRrvmgLK
R2QysOgcFlrnkLER91/FCXpKeXk9QoTHSr8vm/KqBlxJov6hAvdLiiIiv8C6cLvs62KiCq/BI6Ga
Txjx5zt2j40Wq/d6PRzm1kE+avtl110bLdaMRkpUltcjFyDqaoBi3ozpd0cB0Yp0ni68CQlQLFhG
+OiK3jRpSMRbDl0Mz8qCyBKXy7Un1BVoZHdetzQYQcRP5FpzFpOv5YXuaaNoFQhH7W7zrlaxX1Ke
y9hA7ph2a83jkWnadtUl4VnS5k/iSx270e0cwzEpYpQf6AmRF0iUzeT8UOzyqdbseTVV+rcyyjaB
vpzFo3kepcP1wGR9SRKfEITNnDoPmMjtXJDVskqf5opYutyyN3HNai7rhdCLGjtsd0RsZD8kSn1r
jCxfJ65v4y43UOmeNAz6VuOXOUs1/7et/+oPnNA/lII0ZUIds2iEcHx4vaMag2mOeVfoxOMYK1UL
98vsEmaYhD+mOfJJ+71rtfS8qEq06Nr018zsX53Q/8nh+/93iv9XHtGAqP98RN8+f31+fT7z13+d
z8YnFH0U7UCxlLIo2f4+n/kjkFrOIzg3nG2/p3PBxcY7H0CVPhx5hM33/OuM5o94QbK4meABLNCe
/wvHM/MtuGB58Dw1znqDDKvjVqhjDmTmEfW406NHGr8urn7VGMNNYLZ7pUB4PjxYeR+iGkn3rpXu
2K3q4tpBzW9GCjaT+qURhReGMpJ7me6IezSLL01o7dxGJcyqucHigweeoGljASAmlDGbu73GgCmu
UCCoduMHJEOlpo1W6EFVvG0ONmsn6mWEYkGdmq9eYF+opNRW2WmcWjvT6Eltr2a/MUf3r6frf2B9
/+NT8F+5eKn93lu8MfEOJ33bPXdx375ex/zkr3Wsf4Jv6tK00zDjjyfTj191pvFJVXWPMS36dNtE
k/B3rel8snTMFSCaqiqmfy5/9Pc6Fs8aC8GvxcgbJeG/WcdvrezYDj0V9AhCuoXs4WhjZBBR5fqM
Rl1NCIok3jQJjesIa3GGE6fxfGL2N7pSQebpv/RBDvzd3y5mdpIt5a4h5lcnXUzLRI2Wr+LrQfdW
PRZERLJrYX2qNzODWlhegfnCGAQBxZm2v0GUt4L+x6hyWU39hCV/8UQ48AZ7nDsOaKyJVtSIDGOH
FezKH0yoT2gtGcION0vubMhVwNqDwSmBi5OXb1jWfrmQVjlmqNRIDlBauGPKbREwonVj+sfWJycc
5DlZN0a57Y3wzFCqh6UbDqrd7eMeaM7UNmpY+W6yfKZV/5mU7b4Y8YiwzYthwQI/Xi7TCHAgXifZ
sFfsdms68Umhj38Rt/+XP0t47X/8LPnPJJr8yH7k8+8P08uP/v0wMSMUARnkax4rYb3/eph4zhDf
AHRxXuCtJKbCv9Axh+4MQToQKIGKzPZ+g8ccMiBFGYtNBHMLjAT/zcNEbOFR44b83BWREO0J7pqc
DK/LjNEIq6joaCYeSv/y8PR0d3fjX51vL09v7uCf+q2frdvV4p+G/mXpf705fbpc/JvFP8T+6cnj
9u7uEvxjuz2/urmCbOHf3Uz+zdV2z2+xL//6gz97/AH3/KTadftxk1xMJ7rfbKHhbaqtcppt40u4
DivV38VryPjr77f7++vzL+f72/v73e0tAId/vbtPVte3vb9+6H3Lf5L/9j3376d16f88fN/dXu92
t/dn1x8Q6LQ3Te3RvTGlRPsNjjcov2Zm28b6DBmuf/YwrOcVgxD+Z3Fr1P3Dw9n3w8P39cPh6fLs
SV+1/unVzdPD5Sb0v25uMv/8YrW/eMTaaBXz97/9OO3Wh5urm9PYv3w4XF+vH063k395c/fjqvAf
Lwr/i7O6Ob2r/Tt/+632nx7Ocv+rf6OuHu7/D2HnteS4kqPhd9l7RchVSbrNpLeiEUXxRiGVvHcl
9/T7QT0Re2b2xJzurupuFZlMA/z4ASKRLeW/1dKc9zkUXd3Mu7L7ffZSqn6/P0/daZza+ETaDgZ1
5fErS6SLfmJ+q+HZ+FnqxcL3y8VJRaOumjT0WC31wPNXKstmW+UXTG0yiyLekKiHSrrmL0MslpZy
kguLMvOTf0rJknjxv8ULPlMrpyoT50eQ5eSgv05t+03UESRvGuFR9VRVVTODXiSZXsz8jS72KuTL
Z1nxd9aqaZdVQQ0AHVYckqWWKi2NsuQlmzq57ApWC5EPZ7FHQraKsSMdVdhjzb6UY/QUIisLsFVj
XSSLnfbDmNe0Kl8qdecnCHFN5fOVVdN91XfzNE3tORLc0zYmQqXpWkfet0p/nqr/bbTV2sXL0wd1
1DfFXiR9NZY5iRb6ZV3MvVs3dinZteqkLmow8JJksTScGYvpPxRrHAR8PFaTfxJWbOnfTmmPnVOY
5w5xnX+f0k7t3Vx+ppQDSej20uKUec1uso46qpZ1V03d419lJzirun4aHVXErntWbUSajehGNc3t
fmxd3B5Kz5z5frVV5ZlJ5MhlFbe1TaatrNVZuVudTuM4x7gyO0t1cZjK6ksBISEokQweKkuSGEGm
nbWacjhRslQINqtX+NFAv9TsyKI3dekbVQXwpG/91oFLW/MU/S58VChsqbJaqqv1c9Qb4wmcvNVZ
x8R4zGn8rc8ymLXB2WSscl3XzelSmRf11v2a7uiuigJgqkGHZbDpnIXif5y6rA+o4Y37vvSM2K9q
WA2L844VaTXqbbGh2+DoaZps6nTtTXHjVUn2uiK/U73USW8Ui3lkihoMiDY/PX4axUnPkgp8LIty
TZulLEFFqU4b/TI4XF3v9NVcrOjtWcUPunGXLqgZ6jW6qGyRFDjIaN+R337XPHJHS/Eg/6WSX8VU
rdWMgoe6IIuI+4rBjN0yelaUTR1Xs8S7qLJp34yz2hgcBoD+ro2Xg2tMSzejZwxWqqXOJu/MvYqJ
2jPgPK+pq16qLQsb87qWVntG15TnEgpR1s3YIxxknav+fGe1nK0X1zXnsKsR/j4iExNsYpZa1ju4
B2+jzunknfhp7SerPm9PTvkxQndydjNy0UrPr+phk65jyGJSqM/hQG9N7SDao6xGUHfb9Hwls92R
AQO42p3KStTtWcLGLjV3p5RiAwSpxsQqN/TEzqdnuZwigtybk8ZkDC/hSQ83Vr4zcvvg1/uP/kmN
vo2eDm7qZ605S4AAiVW37nr4Hd/UEChhPeY2WyPUMBVNABroiLG1TyY5C2pe07lM6JCO3p2fnj5q
a5oG9hr1Hxv9+V7fVdpWwV67Yhntm3oZXsQ2cTRO1hI5t9IgAJxrenJRE+9nryckv62TnTG/ajZs
GHd/a/9s9fz8mfdYZKqkvJy58BNkaRXX9N1ZGf2DM3al+4ODno31rzPWHpaFW39+ratxYlgdVnI4
X8osqbShVnbC5kHUhf1SzNmvZU8fuph1UEP1VCvMx5nbmNk+5FZxuBJ4n5kkxas+e2NojZcehr0y
0iODfio3GO0/63/UaV9wIc6/1SiOCT7qfnrVO0Zc01YMql78u+J0E9VKVwa2iortKj/qlUVBDy2f
bLmF862YkuGelveqq9tRFyAnyqRJVdEXi4KkIv5lbKf9/k8V5qSzmd9GcFdDtg5pRglL15QxQLwf
+leADqORpldrDjrx7kLZZyMHl5iK1Lb7kRd5QWSOnrprsB4kdgYvqxYKUqyim/myvHH0UBNSd4wf
NuQEnXC36Mbfxpb+HdGSKgSS7ByhvxnTfpuT3Ltqp6LBy/qO7/qLaTOJbSsZTsyhGUywSAZvEfl9
UHGVvqNOSB1Ud7JifNJnPzlpPbwaHW3fP/el04pApD12TuaIq8aYYbODjVkiu033arHbhbnrGna/
q4DQFeYyWxpslsKMeyN7+LaH3+onOPC8Edsh1V0Hi62aZYvZLxP7q2Yn3TIfRs8myc8aq+FbR0Nv
rJpqcFJuA0MoJis6qUCM17wLR1jq/soI9u6FH2S0stHg1cneeJOezcEeOot44sqf7Eyii/pXFbMM
7E82SmjGQi/QVZmJu5oP7UzWFRtorOhYVz2Mjt1VY3XTBLX0Uqw/iMUlHWCn4M9L+ZiLlyZyjGBs
gD4hJx1jbcxeOswBVBsN2LIc1ckoryboKCLw0GeHXHO1cUUyTu42urm3AFP2oIdLHRClRa7fJrnx
Zhf5wcb5BdjbAkYeSqZT7IysObZmtjTQRMHbMtxpNAeDASEqmtjMhhX7BXmHxuwBst8NQrFox9YB
ql9mSYDZuhtP4+Du3FPw8Kg06x2dI8jeMSgZc3WSlXI6qmQRYXk7XU5TmFBRJLTI7xcP8DNoDcTv
V2VE741scTN8Ap0qLJcW6848y1Tx5teYFaYZeSjOQ/mMp2b5p/JmHXRAwqzqmEHkLQ0sfJINB96O
630EJ6EDK7ureQ/D84TfomwyvzJPIAwCpgdA8cgMvJm/0yzSwfbs4Ur5Myoex23/29e/fU73tdd9
Nh1ZSB276hRlgDUcfwxEIxsmiNSPusjTRIQLfueNRgFoAF1CE/l8dDdHLb1gNAmswatbAmPCT1/u
6SPkFC7V3OxlGzXZG9lKRdniYC+th6qrgYldRwsnG+X7hYPUYecWJ024X42Cnx2eDIKb8NhorMwt
l/4IvNEbmgn6dhQ1rZZuWieUgI2EBj0Zq+gRoBkNmri6NIxkm9DqnZkNBlGXxyLAuBzMIRu3lPT8
o1uJXjNFO91zE7/0vcFsgZHWUYbYJAc9mjDrCDVK2EVrBie9oJhg2MsQXKjXznacjYYdTCCL/1RW
pNGRl29/fTn3IduUWu+xh4ZtKp+zEP7ixxyOxwYV1b/x8fwyLGFplZvGFf/0ofZJMvOdWYH0lXxU
dVQI7ELzPkyOHxsFjG8KqrvzNHXB3TR3cfGCoZoIsNrpPEXJ+8oOgNcg/bBn+RzHT5xGF5fSyucC
wcMoCFJ7GIjXSDPcoFlORDHLFpS+RjqcbAGUCbDxzfEm4tot4EaLJBnrxIFLJ//zfwGwv4myE5f6
h7n5D9a8XdV2rSu5GEZRVmHC3OQh/UgKv6zWyiqzZEb/ErynsqxivkFWYbl4fiICPsbaneYyVaHM
ZOJnPpf6ZeJFA5wXmqxyZsGtuL9CAMI9cONjOuNF4odMrExXymRUOH5xXvGAUlYirEpWoeJ2oceo
IWwcLpynfcyLz4r5NIb7i8dOj+URrI2dlmWc5zkWk5VhJf64Mq484qnsD7u2Azu1c3liP82nLsuC
MezzFcx5Ln9i1w7mtMAPoigyh3lc5fG0Cv1ZVUnj8qw8xf2M5yPaYvyf/vM87sHzDwKEgGYDcxSZ
EzOKvAHt6IGoN7qSJTh4DDLJBp4ZTSIdjSKPfw08RCFhiYGwxC/8EdIUZcmAcEIaiPZnfMwcO9yD
KPURo4BrRtydZaW/SCY8ZqMWgGaWZexD5aHeYMHaLQqsCejAhInvDj4WI+kWF0SBbY9ME1FFngGM
aBSY3FxUiZf5kOf/Lmu8u/lbr7fNqbhEfCTN5z/Se44cPU9hiWbT8MUfxFGtWEiCC2HMUiNdjF8E
BZmZQcWSpBB5+LMsIbLAEHzWWwRDRIgF4a9qyt9+ifeRx4iXn2XMG22WCcKD6OU0LVL3sao0Jz/C
XdIiWOIQ8sMKD4f+4DvTKT8pkhnyj7ByJX/JPbQrE0dMgcnkoy3f+KtA4gtulImtuLyqUJ0qTjxN
CMKvekAKzI35TdOqYvESaSum50c1cyYZK+ygaLHcGnM11yLE/HKRt0IgqQI+ygWzwli41S8q+Kaa
5iiL9A4x4keik+gqP0IP0VtRZN+QC7lGNLdikmJ5boojy4hLtJRJjvElq5CrQi4KsYdQxIFm2mmZ
W+guEm/xXLprHRVAiELnFX6sTCKjoEV6wkTRfpijvUmIDuPm5jHXf5CWwfOcM73Lp6gP42flZQkT
tLdCsaQDcSyLjK9M6zRLZ7hhGk7xIOMpj6FJxj+t4pCW0s/AuI9bREqI9ngO370MsTYl8vMRCVFW
2uJxtE2r7pRYlfSYH6DueUXrKK3N45gSuiWRvDz2jUTm3eU/8edLRIRh/vmDOLHkoJNIHljARUQQ
YoGTeWCPVGAP0aUYR2hKhAuhYXUxM0sF7oMI4miWDMYFNQRgEIyf1JU+gX1xOE8HafRSTuABSn2Q
8QNZXDZEzwPThJkGPMXkKSbfg3T4Mwy6ysTsAwXmcDQJCBwGo4jHpLmsGvA8R7VHsAHupn8CKoE9
nQo2ohzxlC+Gz4CBGVqE4qfYJuopKsYkVgrAkwkbeQN6HOWfbqf9yI6BuyEISJM06plDMDGItgp+
M+oHgRpy5UjEOwrQSOyiXDiKJiaQFYioyTeIupdhNYeCoczdjrgemMQo+zI5QxuTelB25doMEKAD
CD0JjQLMNOB5MlQkjG/0NGWoc8aQMkTgnJvxAgTlBOfoo1yHPsYpkzfkef8KvDEV3MzTsNHSJ8+c
jFIXmaEfEaagH4zMZIYZ9iZwowj/gG7jsaQBXWNZPJYlko+Yo5EN6J8UUriI+iYdpj2x754nHeUx
REtUCmaLNUgWTjQa0imbyGcgtwVzDBz9BotHIx48ZKmZM2aDZxC9lKkZRQMMzBOvCvyPMo/Qc8A6
mBMWAdVApVk1mRGuXGR0iOVAemSRwPwsEeXNiHROvNGEjweovOdNJgNvgdlHgKLRxEscwikEnxOH
aR8GAxaQhw8WoAMe/ERMFQ4PKreApkSTC3yTcCqNYsVAxAFx1iBiCvg1MNMgd+dMJRMB81s4GJ7A
Rq5i5BvA8YIBHzFjPC8rmHYacoQVcT22CJoguu2xZoifA0OSJ8ivBaYK/JRBsTYZTQG6WWL4pVNC
W9B6S7AOhWPAC6Ms/CrzTIA0ySIPlBRjm0UjmoMHgpPc7IhB8rAgPmANiAu4Ft4fi4z5EbSlO9Kz
pIyTjCcBvmJa+ZDILR/mIY8rsGpw7iiS6//Jhv7da2xixvKWUaqiQmn/PczZq+17j2uzgQ0lOAmN
wjAIGRLrzux9cLQkKCQ4Ezc/UcIPh8IWYdmwsB/kZv4+REusgGi4mFywkNEAf+iIfFW5kCur8qs4
MMWK/vn8DzETwAY2BYTlmZ8nV/JYvv4FumB9XcsnWNc/lwqTAw6h2BJ/K1+6+pgCMc8h/zPEDGPl
Smyws2ClWbLKDxOHzjLDLLv3UpkDN5H14So+hi9IV8tkIcsFx1zozONeX2wpCA28V6wnHcRUlSxf
AtpCSnPWL2P9PmZEfD/4hXxj5RbcbGFPZVLkWiwPehVjhT+TJXhJd6WfBZ4kJpl/Q1WENjgLJEtG
S1sIAn8jHZBVRA19wUo5C4yzzBqDZLJ5afMxvfCtmTAL2vRFkJgWmha+QIc/Jg7m/1EHDFUVC2Dx
muXDnbFMYtbc0EAshfuJQRwgilhgVgXxF0IM56Uze2YP3HGEEnzYCD+jEfkTFomD0Zf/Mr6PsH9s
FwPP03jKj1z5PObdTc57LWJB0BT7B1cWC800Qd/wnsQDgNoxZYydB34mNrdHQoCwJHkOOrFmvIyh
z2BUXkjzAr7BXLg4pFnIM0Bug7B92x2aECqZA7MvTWAfZCxBBEGHw5p4Yf9i70R9MHSRPRoCpJhM
orRMtgOAAXueCdyIsYb+SC+k84gD9h2rx7Rl8pquH3gRbqEsThUWEJm0L1eKfoCrok2uO/TyP0P3
PNwNHiJ262MqCX2OQGOEJJO/gTTsw0gHpvQWa5WJPC+ygabr3IMPCZFyXW4SQ5g5I9uNidE5DDXB
ouA8MGExz7fBRgQHcBUOQX/CkukGPDHFrAgUBjLxWY252PwPu+LnfIKtsTGO0chLImwK0E43omhk
A8UfYUXSsaIj4TZz7ISYEMceesB9hqUD5ggvuDlk4zOCATYAFiBOgtgh++3MMX54OKM5ZAgvTAjE
CIOwGESsFjyCT4ThYudYvyE2zMTR4XZ5CQTgCzGTP4TL8HDEWMhPTTd3+xiWYJ4Oh0Kb8YAYzJCb
oDqy4At/RlzXTzBddInbhB1JCy8VIQ6msB0WXWbNw1vCJk08XjyN+oThXFnR6fTDjGRt4ari3K+0
TBjcEkeeUCU8Vzi9fMYwpkfNBMtin5WEUyUSIF4/tt5jjYRIMApWQVgTrGhisji8H4aL9Ie8F+7b
JpmdjJnpMRfZLCFQOkTe1Cf8w3wgq+YA+UNyswHGCVMMoHjEkTD/rIL8YRDMBkyBNkyCPKOR6FMq
ASREA9LIkEdoCOPDIY/RUREK+M8oAzQRP4RsEk08ZzBiqiZQg0mUZcLRFjhGM4cmP4xqgnmnJTpt
QxtolPUjqIlUZoTCMl5cJX6dyBPNISiQh4G4oANWE+zhIbKgZQt/fQQ9GemJt5F4/WKRHQhmzRAO
QagF8YwZyrAg7lL+g4XkdNS/i2hQf4yCb5wXgI38dwPJG9dH/UQaj8FrToBs6sIjI4m5ocWYSmIE
4JzgAKskJgTwEr8ALeBTAUMhhNgOKHIOBIPF2ADQCf9GwhsyQOCQqaZBAkjYUXIBEBQYpOgFqGQT
eMB8CpqLPwkmwir4T1lanyfg1IF/2F3BskCoIekGMHuC+9IGigStk14T/8E0JBE4w6WpbQpdwS6A
KnzAT2YFtNYG6eTxSK8bwLDgi8QVWFB0k+ilKFUEpgiN4iETE/2EkNsCkLAz1EZQQJoWjxznC2sK
KUQUExFFiJk8E78nYbRwHTFoBbakgklpucP3yUHwvMR3CucfVvP762+y9qA7/7eapFX99UX5ak1B
lOuV1SzxaZgppjQrxFbzPh9XDAuGbjIbkBVxo4QVECaDHkD4ZLFRYzHhrPkUQx3Hc8iO3INoCLwS
0WOqRTc//gkx0fQTUxIDzr0GQ6XJ0oezYAGYgwrg/pfx4u78Y1IQH2QBgZgTI5Qw016nc+Agpy8l
9Cl3MZlVSQAatYH5exFh7grKAqkh1vD5FZZTFxOVu9XUOstLeVeQnrHhEn/4xweN5A0OQSmbn+KA
Muw/ZIAhiAkzZdFhEiwZvJzlF+Am38LuI9G5G5j8RXgK90ak/CNRIukfOMezADppCIiFbIOo/FME
lCAxNktMj/wBzvrEyz7i+okiAclYOFhHkIHLRIWFthAX9ngR4hO7xBDSNYyUGenFCOWHMRHHmsHk
hP2zhrxzE+TCsUUTmLw/vyVGRxgPBxZQhcJwKS2hJ5AJjBKpJVFmR5AqnfgLuiz2I1sA+4YWZh4W
EPoF4FWWA4+e4FmIzPCKBupGcEXoD8SKiAE+kUMsXMHcwl9xELEI0MAZQs08ohoRLyL5JT1HBCqr
XERZj/wMXJnPLxxD0Qy+YIBk6xCdlDngcvEI4tgQUkBPPq7LP6Q9UGX4/6HdN4cFkx5NaR+ymyS/
6q/68WKryG+bFCrJ0SFWI8rqoytIt5vDjRFVbGiaw2aBnooZRGlKwkyIQlOHcNCSqAyfoxEINj9B
XglCwTFS/M0otVEgWIVE6GgiTiXGDUIGgfyX2I4ogc3naTokf2Hel+A4DxDhwvzZ9AFAQT0JMSIp
RE4lThAkgBRax9QvPAQygrthcPCCcfOQvD7RDWSXZ4kUitOL1I9MoSbgIYwIx5CRIm2QaolX/dF7
35OHQAsAI8w/VFcWDlsqDmUQ+Rk46Cd69mHV/oJ5Eh2HtZZJhJ+ReZ/1SpgGwW3fd/wFmQUBKsoo
SnxMDJ5I8OK/O3UUVf+7RSQ7WQpKUWm99x/ZQF/3y6k7/n0AckAOJgUvEp0XGs23GrSbOBl+xZ/f
8HKCgwJzQJPEk0WFxDESL4c/f9yIQoBQ3ojhOSw+bvQHwwEkCanx71kmwkkrDJ/7+Crhk2HMG96i
xHnAVQP1uMYQD4/xC56KMfQFtzznEx+VIGr4IqFIrhC49Yn8Q7six0dFPoY1p60yhIrzPpQxlKUE
/sKKPglIMwKJWBJp+LNoiyIhtYmfE078uJxTgVaxzCLBIjsm4iM8SATo47HK2rBiGKKQd5KuPc/D
fCo3iZHEjIOl3A5si1p+2AcKOWMkmG0x+/GUuZYrgDcTgg7XiriPhyJ6BKEE30CxKdIvvhduBH6D
tC8es4Ry/7iIuIwfdgmxoE0inQyTyAd3oy5w2pQIqHRJPvjYaszFB8xFyME+hPzzi/bF0aJ1gjZi
q5gI8fgE4eHpMDbmNzAhT4wGSpASPekvWSxhFHIZxOGD32L9bRLsuBft5JmQbrlVHjYSfgc1+MSF
CB8RRJKXIHBp+ofaEcozJebDlZNPPO9HEWUiKi7xD/AaXiHsENRlCEP8FonFYao+gckR628S4kIU
4BpchOaYQyJ2aPCMHghV3WAEmWmCPXznCkf4KKRDwlH0kpdHqCwQ72HL/7u2tak09nfq1qXQcoMC
Nhwl+h+Y+f7arbaHHepG4pR95ggGCHzSUUlT+z2XKixZrUwpTeisrI2xj+RNeiN/mZvRfbiN7tk1
/DWvCWU3d6punkllWPKWHtO9sg8l5xSrJ2aCpB6196gJp+pRjfjvxmhYL3ujncqy1mH11U96o1/n
aXXxaM30d8ChHaRfbVWNtBGKeimOgDSuNrWprDXJPXtzzhZW82JQQ1NtPJ+wTshpEcbbOuWv6EAe
NdlUZLQNG9YmaOTX8Oix6ZC8C70zv826vxts6PPOqEkyK2/MKeFhNk2OjbU31trvWPR6zDllnHth
PrsUQmIz73DHIYaLRnxmo/fopb5IUhjcyQQmsUA3+tFd38yDOU6/jMfw6D+Nhy3pC6Mm78/PTl21
w6bXUl3S0drWnjSHt7mND2S5rmw8B76+eU2enf2LevFG3yGRJH1WlOzZZkdrl5ATYddJZ/klQ4Hs
x/nRoa5pR1GrxPuespnb7o06Nid6qA0VlEnCWEX05KYugxqHppvLtK6ePJgcmrPquGS0EYOiPLwx
ZqXqzOLTf6/VmgQkj7/3DsfeOh0WnaNvrZryD7paOuwAn1LiRB/jHmC14/QWney8tcXbM+da3Zxz
9MWstYy9t9UxKUqP4q2+i1f4DLbm0qEelXuiteOaVApqvsXHl3n5eSwV50fukl+HYlzGEfEw6upk
ZEuX5AFna/Xcrl60k+uQI5nb1dF5eD2HyschiRvh/qyuNE458Luinm634HTqekg5teLbeptj45G+
CtLLwvHTqBerE9uZTY5v7X8FWzI1mhNrb+4hoC07bRmtoNFUlKs6kYx8YR+/+rrZbEF/ts1NL75c
3MMpRHCOUq1IbZltJtQ6+7vqQaKZ9TQacS2vkXPPlCZvjvaZt/TLf5o3e20xS6jRas4hWnbbWerd
hAyGpFlXy/huka9FviEVCHU9XfqQzvObHCcyEZn5ld2KuymLcV48Dc52cRsnVZsdnuQdtP2z+00S
1oWFZbvi6DRY8w6AQ7DKZ/RtsR/xHB/sY1Yz2OyeUfCFo67bFSJi7Ab3ASX1rnqT3H6Nmlv3l1lz
r2puLb8jshuzPawH9eCgqRq0UmFX77wD6TNUDWp636xPzzmJmp2Ctm57l7JhdZEgFAWQv1hyDCCC
9M1bqTU5OUkrfpF+2empm1VDJzm61fiNxkbVRalv5Mn5d6OF4sZbs1waJDJ+EqVQWRKZW77I3Ztc
lS8jPodXWq/WZtvb+/G3u/XOKMGXamRsiG1Yv4tz8e1dNWf4QsW9u3/W8tyVga4rykGTWzZGxWuk
G9VMqlGZ9/xmvF043MFo5HvzyyEfi1TPp8vGCnT/563GibMDVh5kr+3turc1fzV5ZqRtfpHLNm35
LavL/PdsG7UhJ4cH6at91G+Lcu5WzQXu8qeO787aPRgb92X6s7Pm0E3zknEWIxgQk2wIfhGHWOv4
l2eO7UZ+rk7WOdqMliYfvUh9uwR76zgk73A/mJLbtFUnGHvH2JHGe1Wn4FdtQVoe/AaoqJupx56k
Ad49igdvSI1eV1cP9LXijnFjeFu6ejX25lXhYzRGv+nJpXy3uff2+jTcD8Kr7+/ii39gZvf6VTR+
SH8dttbUNzCWTa/5Up14edYrto4a3eR5NdvH/upljRPgniKeRzI7yWR9u7cGGy4pLWtS1ADrQGoZ
P6TM0t4ck9lntiQp5m47SIwDUrF8a/PqkGFLohH1BiQhkXMpnW3XWIHiHChK9pbxjN8/50k9fBqI
yrb4yq8c8UQVu76cb7o0TkbnoDbU+EGsbnbrYnbyr42qtTnnVrXrqvfQiON6q/ekrhkUUtzaz7b6
Kh7YoqZVr9OLmz3OQB2V3ayXahqXYiO7CMjLbpgSn+H4rsLrquxuFJyx5Zy4A2HGK4JvZQ99coF2
ydBtGCXkejxdkDc8LMSu/JrPfkODw5rjlayXSWOcGGXV/VIyZQGXwYZ8wbo0N2jaLQ7MPSKmVMIr
W2FIjdgnWdI7lT5MjpJU7Ys6WUhBINYQDvpWtSVps0RarXyJAhyCV3SMzvrXbg2/nD2JahzB5dTJ
rGSDEp0BJ2vIaNzRcfupt15NHagQZz5dNLY7rw9u/bfzNjYWVSKfQXN+jBpqXrfSGiObbfprpx4+
iG+XFNV2Gk7XCG9Gc1If/FBHgyTfW0w1SZKlDrqlD3HHupLweLZr6hTvSewtq41VL3Z3/Z2Qv9ey
dvo7bGCq6jpe279Wyx4n7Bumgpn162Ag7bRtIlcNlZTfnrCEsS7zL8vZqqlfceRgwbZpzSZ8t+7d
gnF4tJpD/8WjfeoIbM2G8SA/GDk00qe2DvnLWzrb9E1a+tPEIOl9dEW/qIPivXMOLPN7pCGP7S75
0zVStc6u1zBPtl8HjrpeWzdtUmXDpp4tfNaLBGHKbipyw8npM5fG3kCOgK+xXUxBQrXSDZaIl+P8
nR/JK9jkDbJfj1EBByExe2eMPdLiqJOi8ttsY3VMtJc0/L0+2g0S5UjKVT/LkGpeacVJa/bR65Az
eyM/0WiSXLt08i36ftVvF/BId/29d7brlrXq19iFQl15j7fXB6tPaW5SqkH8gOL3Djm+E2rTwXLu
zCnvd4PyqKegWfDAIJ7VggVEWkjINh/O0/b3eL03t6QYiFF1Ynd+ci5ButVVSz28KWEIm/OZMfrr
+ORedaOM38HabHlukzw6zkJTPSvt/qyMY3Qzdn2XlNqH8bJiDs9uFi2j6Uo65Ns6ejeVb6ONdYaT
JW8kux9Bgpx5jczijn3o/xZ1M4UO6IbzKljIoyaN0OLs5ANZwz0Kqpi5fSZtswOKhf31YBc39NZt
kuxN/v0yGD2CY11N1v2e7iS9t173bU6U898kGG51W01u9obaNyD0wzjY96J3se6TVbTNr+6NemBq
udfdl7WZUBqwdtL7tdotfn8OkxY5sqdij6pHpIEPb9iTnxpJyy9Y4UH1+hvzNtkpjypdcAdrbfxm
3xydpt6Tg/nwvWZPfe2MMxspRq+6dRjr9qgFY1hb1+3P5UBqfI+EznRcbPrjEEEKxnaLYMQ5rCny
RbdXVrdNYmt30bWPKadhji6j76JZsHthsHbYQbg5qc6QIpxGrQGwY4i7Zss4Jmuvd1M+m/oBgCO7
MWpqvomBpvl4dCg26MpVbcPmjNJZ86eux0uMZpNz+ihbQ1byuklG7s3bRO34kNa/7RapjIBp3HTe
4be/jtvpBmHZAaQH8zdoUzIprztcNNkU2/7BphZBASfW96IBjB7sfW7eFhz6+9bUUK7ocvUw2g3V
rlG2gfPcONPZX0OfSLK82CcMeoz8Ox2OOvW+1pRb0k2MjVs/WSBWvWXD3qhrcDF6Qo0ezmRsPuNj
Ma6Ow4txCxrg5NZ7hV/T61lxzMk4r+llS3OINJo9NtrxZBxty/H0EG33+utijXvhV9WKnv6rrTht
ydwHvz/3s9abtNm1Odt6/HPXTz8ds8zP4qu45py8iQy1rWhr9+yH88ixbGkP98I853vjNulSO409
m8VlePcfZHaPmv19ed6ojhxQpKnhulupY/g66s70e/4yG/gxLd1yz2atbbZ+yBxm10MHNX6CZM35
mIoMatnTWIH1l3Xj4oCyCM7haqzTHobrQvXLn310AejLX3LoqZhXJ9E+hynHtajHPjty7DMOIrRX
FvvKKOjvc5JqtGITAVnQlIU0BwEEvx5e06+uuvSrMdW5lThB323FDP6GdfMSNE1OfVS/js8JJkY9
QZZgV6AoFTWyZr+WvD2KEjhU4yDll6n6Vbsgm9QhHiuLZFrn2D9mnf7ypzWROqFRE4rPnoi7Xx+1
7A7o2l2p5cboGg1sycpgU6zZwT4erffDWI9V19pNakjlbBM1Lqo2+A5W8mBMSHDWcQ0WxhEYwSai
+GSAude/uJn9DoCYbf1XwSSad5CKTU14juf52IXQ2+TZ20uUODpMm3eOGVZHKEi2T+/Zb7HSj/AL
q30wthEHvPI67G682UDsNnjsS7cxpmfUCurDS8q37njD2spoQSe/yyuO7c7a9FFGzMUpPamvgJ0w
Css+YqfLqGNN925Ttuz5+dp55g3rrOdd1dJqDd63yeZn30u0a9qcbzQ5XJX9ZnND1AzY7BE3cQnc
DVrHpoaV8XOJOO2cTQuvn1PRdDs2p6hYX4uH8zLmnNFECtPF3EVHo5+eA4pYtCkOg32HbbU4J9R6
UEW0bnQKanmGN33j0D8KfJg1vFt23vzUBpfJJdq7DYjf09h1jY63itqUcKdIC6N8R8+ittilnb2H
Nnybr1+v+9PauLWkHb92+n7h4EEDreeAtK8Vgut8kYlf1iZLu97ntJE752pf1W2TnQDBKTVxLlSN
oagGxy851OJoWU2bioeU/jJ37iWg+AzHcYcP7xcD0cBf38U9nW8TZF2vgCQkpmsE2Cwo+9lOf4MW
O3U4AcO5F082d5vpN/5Pj02p6RELcHupOczkQiW3pNtQE3n7MOzpBrC7U4xtaf8a137TeC/e+hux
fVnt2TFsOGyLCiijCv3ZstEhGkNd6lbd6JLrxlu8uvP4MrEF334tOS0oOdmCWUBE1B4zw9GNRY/c
qJseMXfYnq76wq6tMPgnquSknbPasZVuq+s3Tmb3erPeqM1mjfCSfrMv6qzbLd3BFbu4r4bRanj1
n9+lUT+p7/6DZPeD2odbc+vcxN+guHhMVwc9rVzZk/Uz8a7GO+VMT6dOdj/vU3dnpmu34ADUg38C
BRrqdDL30OWnPW6p+sbuYnko6nZwKN+q9theSjhc9QNx50jjk+5d9S91VbfmtVpeqJGmBJ5xjowG
+xp2/fIGJ6yVF/ALTnSi2HgXKng3/BdbNv6XuTPpjWQ7svRfKfTeBZ+HRffCx5iDQTI4bRxJJtPn
efZf35+nVC3pSSWhFg0UHkDkIzOSEdfvtXvs2DE7w7n8OZ46r6bRawgeLU5P5j3WT/FT4zy8ka88
0l10pUuTa1p67RhdajcHnCeISdtpanBmARF2F7Jumx9vTbQcdh41g0uBN9+kQHSSEFawrmSNCxqQ
EiJf72k0ng08hoEOp0MIKmKv+yrdX+IbU735R6Jnk3FRl/LXfMOhKpp2yYcBsqf14tNQ9w2tCa+a
umezwztk7nLXRFtm2o+fhv50rmvQ2brXV3AUMDT5wdl9t/aRT6TyyeSd2zl33yAqCIoruUVxUUnp
gIWRlzwmO3D83vDb5+xMG9PWiUUH4lE7Q8PBsnGKB76Rb7EI9RaokGDnVQeuDrv6mNFabthyu9of
8UT7MnwalKwzvVasLP1B0FpdAC1ypOC+veQq/0wcsDgJ0GijPaEH1M/cXyEoNKoo1pOBOO+5/aMC
dHkH9s6wt5yKVedoxG5DznFKwQbhNeOjKnbyrdOIFvNkxqPPpbOX7C8eHXnJp2H5jOa8bWkL6NDf
OgNjsPJEuwBokkvlQztiMsIPmQTOjx6fF4Bodq8cstbM2ysEOImuuw3M6050IPW9Ag/9DlCegSB5
3afq/HJ+fr7Ehzzo+HgKPeWcUv4bHrdVkXYA63bf0ItFmw/g3X2OdvBZIj009bZQXYCvr3N7m2kg
i2jWSYOOpQT3caS2TWXusdNmZLHd3HL+PVJwW9pZYE2asrzk4FUBHwpIHsNXdLv4tgRviZcE0rH9
VC4HALXHKHznI74uiq2RpreBueuICZXzVZyjgPQ3buwnMCWTqWDkzC3WR/vB/ZGcooeER9Cxj6lG
l4QdLSAz0G5897Ry7xySgPSMviUlyJ2DtaVc1G1TAmHtfE88qXhrN9+y6ui0uF+Swxy1rRvvHDnz
oT/Oh9UJFEQS6jm2HO07PtI7SrufvEt3gmv62ov0q/MZyLJfbxK/sifoqLZxmx5ojnvJF5swf803
OLyQiH6FojsMtlmcYvVDonvokS5ploYZircKrkU/cKu4GTXqHdv7yjZ8NHbRDbcsWhKvEh2cJ0AP
jzCzVU96BSIpr8eNINsvKVBF57jPxM3Cse6LyzTHr8O3xGKWl95ZXxgw/44hExxoASsWo9Nk2uJh
IAtcyAUxnThwdT3mLzXgtNgnwVdOs/xX5BJR85xpaHR/sWx8NtYMYLI9ihB0YTnWY8cuePM/aJzb
gs1GPoErP7a8ZEv0IEztR+rLX9U3TbNg6dx+Hvfx9Q2N8fnKQ+iPJCtb5pWatM0ankCWRJPijtvk
aO6bA+f4NlyGTVVD0mqTSUFtPRfns/r+xhmwn/UH+I7PByrqmSduXWiwhh/rbvHy6+D0x4EDXX+W
ZHB7HaKLRfJHWrkRQc42wI6PH0BcrW7D4sOjecVtgpriN3HJsZW5HQ6v64GONEj9wb9uOC3QfIGI
cYpdkWbh2nkXvI/U5UUpgSH1zyCqLUbwKPRT7WPMWNjK7Q4G+2LCp/3oPJ2+Ig/TKdZi3MmEgxg8
yA8Sr/a/nmVWUWebE1Lgmaof+Unk9faVRDqz1x3FBsG/kuQTTgvP4sRtIVDxOQcsd+yRydC2z2tn
+AMSVkoM3lF+XLc+qi7g7LyZtJ9b9vPWGT7THcq/BPvnfVQka01A57Kt0LdbBUmgEkQzpzwmh5JS
BR3ELAK0gHPmnnGuUC6I7XiKUHpsThli8hq6p/R2UfmXrY29e6734844M2IGNi+ji1p3hPtVvRG7
bXFPwsEbhQ5hocHtTg0lTWZ51OnGjukEv0DeOcmx4557RDU2cKQz+P2RcP1G8OYKvJpu5zKiBnlx
8Bw+8wAD5QJipc5gciNc2uB1BIqshyyQn6VgQCiDywMneHQaCGH5eSYEmtC5J9VFir1scJGote/e
ByiV0v612O/Kx3xgKgefTuVTA0RYoCcypB722u0dBhE+s1NoMa3298GNGC8xnLrT03qIHmBxIBzZ
L8BD/kA3qKe6StDJ9i/ZHk780MGzzo5vQLRTGcTfDKvm0PDx8KaFMROe2JCctyOJLeMXSJHsHwZM
sIxePoZ4USnJBMID1Nut8VjTq3UqIeTOBvTLrnUvMWcltG9QyOsOejs+pEHGh1fsA8MWQHvqYTgU
r9Qw3svztoo0luP3uGXq6zeuEqBtgekFrAQ8tqfQ1n0BUUGpS7T7y3gaHjMfgu4QOcXT/L1+Z+8L
ztnOYO0yxU2hVxIHQ8mWX6a/FTQ2QnDQVs+z6m3jXB9XBH0D/169A/lxt0VUlUo2Yuc+frTbtYwJ
nt2+XiLijAToXzbg6ljOK+MEqNDwhAvn+3AiprNEp3nXsRffS57T4pK4OF9PJ5MMKXK5a/iPC26h
V5kGy5vuyWgCqSb5oB1mLHItJHvtUeUZhr7l/sjPnvSxuPtxu9j2HXcFVh3OI1d6MDOQcOYhMuqc
bGqhSxzmg82fMIyXEHl/Z0KlxygkTuPWHsrrfTohaXqGREb7VoCsQ6ZssLbET3tXebNf749PYmIz
vc9n7iCR49Az34WOTE7JzdrhjcizOi9wb/yVfeSo+xDUSL3JpCeZd+NSe1Qfc65HSgYwd8P2ew9f
ohPtnvI9ba7Orx9PFM98hfNAVUYMJH/PJOMvDM5oK8Y1ELTGTQCR4ZeXGPYs3j/VF2hGhdZMUnZa
e2nU20n+C9RkxkFe4P8tgmlTueRN5Z0MGhI12NY38uuT5VIZ6O1C3VV+eRspXnmzN//goOzYqV8S
XapUfaAQNecoOkfgn7sEmruwLXogSLVP7Y5ToG477xXntUt8MHc5xYvZGb3eEfakfHQ1yzbHzKRq
wpwmLjRaV1na8cLo4B3bIXfuGwdaBgIbHqLkl+RQ66GWlD1J19y5aIHx8PbjKQ2sfXqWA6Dhw1Zn
OhR4HtoEqHcyQOtJ8o198Zo8CbtuN/pmML+XweIc19LROS7gil9UCZ9/4V1QAovi5bAkvg6buP/u
wRXAdIYN25eZKwR48gHHwCe3OMDLESNSlFwmS5v4JC12+LFlAjwFJyQbOFoSdwllLzffjecotn8K
lPtSOJzGOxRP1PaczGeaMWGp4cjDJ3lUHI+wyc69Pcd3Tnkw7GJvoaUbIEGxJIhvdG83PFO0Hd6t
5Jnddi0Qj/apzr6VQXqWbKocvY9IibuSO+M68Bx+kmHa4XH0fpjED/1S7kGGO4Wh2hD8lFGHXULc
hCJ842ja+mUkprVnghBFU8Knc5t9cfdTZNAA84rAHN1efV2CNnij/ZcnMn6LbsWbhRSxG3p+GR9y
rvaULO58Qvdl2b1RX3COy5EReRaaUNF5EuChF2+6rf7NOEWAGWp0vOFoFz5IR+Z+P13jvQq4fRXR
ncnOdJwOJr3bmO6BDibwpkn03HhDwNxZoFhnMBSFOdz2MT11Cw3jorPbyhyzz1tcKNUXPFzGaYKV
Hjr7pTmmzAPZJidsU5e092L0Md/IMZp1I84422ahNtaNUGnULKYnWURYE7INcmj4kT1RPSNohaZM
3COU1T7dPVzKgArekSnTl4VozGihC85vtlHbZyBKtZMpdbIrsZekwghedp626UJpMFG7QWOQPDVe
eFkNTzXwH7HL833p7ZlhRNreqv38YM6bZfPUe/IVkpYRLcfGxaFht6VHqv3uSdaJYqu7fagUM7oA
+wC3/eCQuiMPKj/rQRw5nGy+cqyp8O7y+yLCs8ogFJiCb1Ly8uX5pMw3IiVBaJqclkrFUtk1iVfz
kvpyc5Ye25wsrHqBQjKuqnw89Zi2/BgqqEVbqyjDvCTUQ/OMuI6yFBzl9ltk1UmfMy/VH3VwpZeR
bEnEaXw96Up3YaSoi5aPUMW0yfOwBH96ix/hTSjx7kXmPwgHyku8GajUS3uRvocnmtCWXY97FpNK
fqcUyTU9qJ2jB+prCw45DK+5l7nm73jS3vpbcf1Jic/ncWBfcUD/Y1COzwhybIx7H6AiE8naQ3aw
yOGmhx/pAZUjlVldhf867TQYy0P13DsMhUJulTAzJjwzgwDsziAazMz2+Y6wcDp0r/FhJ0SH5JoH
6jHxI0f8vIBWzi8vq48XN71TXGmn/DAB5SS/PFHr3BtUKfM9Mz0+Z4QSDYNzmPTklfvWZ2fvWHBb
v0Uv+ImKjEapvebYSQ4BxXycqn1MhFZ+hAyM/Zo962HlGmv2VJs89AUil2r0NtERTHGwu0al3X0K
7l1i5sdEWbz1E0jogEB2l7zhWlyNyaZqOBw7PKh9GJo8ctbvgoE0VLrdNEBzcZ2OfH0yHwsiy0rU
S+/9fQMyXEA0/Jwin5h2V8/iLrQ3g95DzLQChl4S9e4Zs61tC6rQqylETwxpEk75fRDt8hAf1GN+
k27QSkR3kVNaUpePTxx3W/q1tnCkA8WvntwzBQ/l5606xuXRvrTEN0jmwHxNfqqn4tpsoz9Wz853
W9BR/C0yb4MqMg5d8iB5EtJU7cpc+kdrUzLA3gGdZ4/vioQVPdDe2++Y5/Xd3ibKj0Cy9+W4foxU
cp9XODa3Oa0vFXd2e7MeSJfdjkET25UnPBAlqF8Gd4Ln6Va4P1E3gFTLo8Dtrx8NmKCFPVDeNw3O
yqUk8vf3IdXCYceT4e57pIwqu+WFcRnCT2EXueMXeEAA8WxZiH2o3e4Yb7c/2gIdUPCTsu6hd59C
R9iZN3x0XIryw/dxON4J6AB8LlyPojomZL5wrbioc9gY0JzbiP+mv9v8x+5upKgmQ/kMRPeIUTfZ
1d+MWYikrl3UpGeUgERr9NvoQ3lxe5RgitpF0cLDIHEMlGMJI5kfAVXkJw1RwOKaQuCysy4qY14G
mGrGYXMnao8Q+BuOKHySpsSnNG0wMQ8gTHWV40YY3TSLFvsyd15zm5kSlkv+yDS1nztkcmDtf60d
k/R/bC74+8/4B6XmopuZqjILlglaW5ZSRMQ3pgJdpM/woTW5gjeRkehRuHwdzhgH5BuxQ17WPKr3
rT9k3SWkWxIjlgjfUPeU8PhuRgFrq4JAuQUbiA1Qy6LQC9DhonBn6lEPi2ewZt9QJrT0mvbDkpK4
D/7qCIFwgGo3Hya3IwL1QfdUuMB5HvMWMAuUABxXvzxPu/CC86FzekXsBVSZECYwBI2A/Sv2BpCR
/BifGSkjsJwWorY782J4MadnXwBIVF/2VV+0qXNCOOtEgwXqhvi66bQKV3PuXM4uFM9SYTZCElN8
mo+/l///w6TNf+5Q8z9wZO3mc8Qe+hdDa/v/ODNlMyn/dsLmX1711xmbOBygKmaysrx50KBn/M8Z
m8qfJAyDsUsQlT8OrMW3RmbgsiUrDKcVmXT714G15p9EbZuFqWkKHtOiaP53Zmz+o9pSM0yVRpxt
ArSli38IC0x2no2sMRS3V2hbpjCMXaOtDH+ewsog7eibalm+RFX5H+VQPFRJ2Xf/+3/9HtT5hyEv
+CProox9lL6JO/8++iS10rWTJCqu1IOuShDgeoswSZOodYgrchKdAV2kxH1VBmZiOXXMmKRit/b7
ps8pOghBW8aoeJ7iGUuycl+NX2t60nFryfoJ62WbMTIUJkAy8IA1pYKlucUj2HpVvUhqd7KCSGc2
nMkqYcvFnTkyek/V/00E+ieLaUqbY9Bmn2vo8h9Gcgqtkc3LIiuu2ZE9KGfMtOxw/v6bHfZP1lJW
/lGQzsNiWLGFMbosG/IfnlkkhTFuKBqLKSeFO/Ya9gTiGNStSO2QkbsJMC3XGi8epZdm1j6bQb8m
jQqrq4hOGz4Oy6MZRnezMJye6qb+PVS/UvM+aZGrjFgMm9SDRplVf20o9dYjXGTiy5Xm563uWZNC
XTw8Dv3nCiljMLfSID1UP9fp1uuqP1jKfmZ1p4Hyt6zaRWs6JhZukY7Be8fTpojdURJMMsrtCTE1
lC+iOLnrSlmu/hpHqCqVcteCa2h9lgtMM/EYWobJrcUnMcd1cQYY6BTLF2qkMRIaS3fDVsJkYp+t
mtPLji4id5RJ4pNfWYJkLEKfAaJRCuKorHlCcWuW3lnG2hnlbj8J2LKOuVfG5DWYHOjiN/acTtkb
ZBf5Yc0KjGl621S9cEHeU1Muhr2UM7vTUI1irCfxeoNrQuCnMah/uK8dJWyhDDrru2uzXYvnQi4r
fhoh1xxJRKtzHlM+xWN4Hc/q+q3PgptUSGNSXA3i+qj1hSfdmrjzFMzlrTHcT7zZUoIWR2nW82zG
WLKzVA6UAYeihtU2UAenxq1W+8DUAehW7jOK+ljJ3zh6OGYv2aHwuY7mcYyoEasMdhpXG/cKQcEk
KcWjsig9fXkxP6t1dKvGW9J2p6QJ4QDHUlPcF2qPT29zjpO3tWA9WwyRWldadbfsFG+lhN0Cpzrh
0HDAZQuKZbVH3bRNM0LSW56U5VGZJV/LSFbWca8K02MYL8cRQJnrvZNSo9SnwS6Gr4SNUnUDz+Gj
iIF/5ISJ+ZoNN03C/4pfv+juxEdcy9yR1NbX+C3DqhxmnXtdvGOvSilQviht+VZW6imtdL9r8OtY
pauiRO6sUCwjazLK1bMSvIA37Jzil1d0+yQc7DJgOfazYmMRcR475FDjCikfmZ2TJx+jTA3SnKXB
s7A1GEJUJP/6dP/TEGKqTDaXGXmsin9wTV2Ltq6lacHECdFhl/yqCY4Vnuz/+rdI/zSEGJhuc8ts
HrF/ENmnkSwlVkWkEjtI5eRJ7HAQRPCesM8RWkyEhfQtiQa770e3F45tEjtdZdkq7Nnkxfr8b97Q
Fv//cD+g9f/r+9nQ69+g07FJklkuuR8yhNqT6UzVr8I69pilMFEhqGFqouHPcfS/hVf+ORLhWvuq
6qVNorj/P//liP2/+1v/lWHU/0BQI/9LRGNXeTImP/4Wz2wv+AuY0Yw/MXxftCzad7nKf9s5/SeY
sf7EdsUwDzgD3sFF/v8NDBf4EYN/N5t75rwZmEnws7+M3xdkBo2LqoqfJEbBm9ej/t+BMzqGFn+3
lXQsKQBVYJntbVqGKW8z1f5mK/Ee4lkcTBF/c05pLkfXcNEoVxkLHFs/Y41kqlF8ZcctJ3lQ3d9/
5feX39///afcah6msmgOv//P2P6RP/+1uUJGKU1olrbv/X6BGk/1xULWaw3ZsVeS5j7UivGY5JMz
4Rxz//2FmlEv1m6di9VDZq0/2rxdHtI5RbZiNbfWDNHkCc2+VfGgJzhUbtxSuI2k3Mey/lEruDS1
MpvtIRc6/Gsgq96EMsGnWzCNb1VBqFJaJqIYRfLwPUYG0UynIc3EQKnIGJTlg1tOc2Rcn/cd9q37
IcUyto7Ea1Ka/alCKjiWMkl/kja+sCL9D+WBdVv49RotDOURq7zOE3D4ecgjEVWipTzKorJfMlWi
OaFhWqqJCCyNSe8XibnCZk/xLaopNsxt9sRAbUrY8wJnIsil307wTFl7sRhwd44EGfFsVUpnIzyk
nWE6ublo7lj16q6en5JEWNFQW0xypMpTIRaJtBVuKrb6fSRmFvpz8SwngJR0SsSPXLxM82YOEjHK
PU5RfbS9SY1DoRbb12ACMmRfkfUHYayzQOf2M9rZXzOl0m096ZdrL9OCAZIMeByTIMS2hm+dtyyY
Lw65cbGqKT8WxvKqD7K216y68VLky0OGYisJ485pzaRwYlm9i6OCYKLkzWXTR7YktbPg2IdzT4w9
uBGokYbepWzv3bwiLk6n2IlWmh7U1vJ77asezN0YQmgXPUWMfnmdCukmxGJnb+ioN5WjLhulu5r1
eZa4wpbV8gDY0NB0zwhDFizjxDYYz7JZBTEuKXKGvqnddDIaKgLKn2a2wu/JJ2XVSfTXam90vRMX
8WufC36yYPs0jt9tn1GKm6KzNVCXL9cvqelUezb6X4qEOCqOfaWyPrQlRLK0+KawXgSp95KESzZ9
K5TyS9Vi3VnL7K1hoGRdfGfZJpactFPfthD1nQIc4vNQstW7i5Qrh2QsxMCsrWBOwEehoYaYpb2x
/ZA0jkliS0ZCO4Oa8V1cA4W4RQbfoycwViREBd0yesuzHlLth7zI+WlpLPHW9M23sIbotLNPc+5M
X1dapC6FpuxqKdsQiLmfcNGyaiHZS9KI2jOSVPoHmpdlGMxDlneRb9ZDsAjHopOmICxKLKrZ672s
vJdrz9Ta6FkzzZkHOWP/Hg17Rciy8+8vcSRbQZlUr2ajMvA8h4AeshRWV1U8PUt7t61/LEI/Hyxs
n8duasFSxaXsU+QGYmu8GIn8XrSG/k2nTIGof5gsN1GK5KSEpmaXGJx6c8hvVYriMPYDlRVlOMiq
FHQmrISkKvYc5mHQzexlWfk5cVTY6UgpVAETxzQ75aHyI1KKYzh1T9MAeY0f9M9WJ0sz6g6yx2iA
7EvlhRrcfyq1toK7CC0S7XEo4rspJ2dhnCxbNmeoiHje6Ul4KlKdQGsUUPBdiSPVdKmi6RIq+Wun
Jl+rEv8gfHtWWK14KHMuGwU5WhitblialKPy9TbU2k0UUZA3iwr2T3SbRJlmCWGicFLmL0YoiPYR
n3PCuEjyF+rhvhXMt1S02tOMPfCU65AdTQd/k5vloYdQSbLBLeSws4dBp+2AG8teM9ztQrMLRFnk
mbQS7VjrJdbV4ZCXzXj4/aewpg4pzrRqdeNTbPRwY5JQsI/p2IhfTWlBp6/iGtqNsiulVFq3V0bh
Mh5Ciy/Zop+4PGU3W/mfbtV2Edu6UML+kG1f6iXbr7kyBYkiN7CImZ7DNg6TGKT6jFI01+KAvHdU
njBSs85NrzyuueFphUXbg9Ugn15XRxum1AMMvwm1xTjcUL1HpnRolBQFRJhUbptJx6wvo/1szWiL
quQTp+LOl1VSkax9nbHe85UVT0/dMP1CmVN/NXnMeHopzvguqv0SZEYIISb5agEqbOOFz2m9teKc
OYryqOgRhfSMykO+FncpE66DWcXHLKX1ykplR4oq3AeX8TGvC3osNIr9US15o2l9t1ymz+UZD7pw
t2pyEswzpbpYTNmJrTtP2bZYneSyEy5Z1jy0ddo7WoPBYVg1D0YeUoqreyPIWU2vytt3U0TqXDf5
xVqXndaqP62w/xzEJAiTRjk2EmP6Jx3xCGaITqvhmBbqV3lJMk+1akBD8qBMIlbrQ5kEU6gAho2u
cJTVqJ1WejPk9bWex9RXRfGYdaJXNvnbHDUfOPEW9iBOD3FDqU9G5yoJ1jHifmrE8g3/A8ubk0Nj
kemNqnzBSCgYF8WT6oYmTIN4uv1Dlpq6sp6ifZpkJGObxaFZYSbYDTVukurbWFWp3Zr9vUyij0L2
4q4YGdocXdfysW0iSrwWN3IqiNyyC5IP1Ozx6skWDLbUwoiE4nw2Muj5dmV4cdPvlly6dEO+k/L+
hsZzkgbNU7ORmpPlLRVuvzhP3pah/BjVmXwx5Y6RE+OYC2VzD2v4ctnPBYQKg2UhjZfR1cH+T7Qd
ylbv4P6J0FGmoaSKnqUJq0Np4ONjMk/XVV5fdDG6DuNTgtV6OXX3TDZ/FdpHnp2mpaYWkXeBvuYm
mj8KvQX5di0WGaZE86UxtOVGbP+5xuMPPVMRQRbt95BafsuJ9uYR/qCXh2ezHRG640CKa3nkLwXa
pnb+GM3iXrf6Ky7wvmLQrBSm11Be9kON0BRLUuoIdQebizMTRELmTLPZOn2f/1rIZseYD5AqoZ1L
SCyjZob915RLK1kXjZ4UVafFtjN/iWv6mfUqfpdrdcIE+U0dZ2SZuZYEmYZWVdHumZEfpfJDzXVK
qVps7GSJZruuIUMFobYqkqR0GimwhrQ300eWxiqjoBdICqMU2DPlconz8pxqPSlw2XhVJ57gXkze
OFvNotlH5cInhrhqxqU/9cZd7ZvaEWQQQS2GOymJT4rAXaYk/iqYJ3Ok60gSNBd6CY6fpR10GVYu
1DQnFeSPWV+P2SxcYmOqjyHJfzzmoX1Uh/BHTwJNT+fKtq6ya2Ueu3norpYq3CoZGKZ2MVUemDOn
aC0nLSs/fZblCq2hhZ1i1C2eri47ucDCapQF00/r8Hla1E/JbN6XTsFKq3vCdeis5/OtTGrTacL0
MG1CgnHmAsVwII/v7cYHWRLfiZurqAhEcO6OvtOw0Qrl89xWjbu9/WJu6Afqh89+LoNSTM+9hV+0
lZzIUCAWai1oM4w51u7bMMGF2fIuKaozzuNtMKBgBMpSVvIqNrTzzbnmylN9W+WlPaRtzWi6UZov
bQRSa0p9py2jEFRCflRM6aTkw3HUhR9ddpylB0mRg0WuXrQuZKsruRe2w6Mh6JTnc1V3Ww0yM+UW
z19HIqEWN8dKEd1yGnM3hQmaxHO0RulOWSOss9Nfcxtyi0pBxHRCZ5Ho6GiVcM99HLRDs8/H9qCG
tV2bN3VZakeyJBqdE0CyMHy3hRwMK2rJWu4P1Zg+GQrl5GTwi+qYiM28M9QMVnhEyzNUhZ1NA5Yn
ZU57T7YiocolGtx1pErGYO2HUb/Xg/xW8xqcy5b3oYdM0YwhGCo2V2LeAGnHoT6WCtDSzCbJV0rx
GdtZqMAxEBblKcT/zak1cqYCE5ClfRq0FkmjiFhfr9JdpfZfoy6dMsyn7UwdQ7+B2cXCihqdHOKh
ptzEcqzdMH8NrRl9+5I+E0Uey7lAl7asQAGhKQ+FolQ7vVXdBNTgaDkNyznA3s1LnZJ1bHiKsWBz
TodpFaeR2+nTJRGx7LSTuXnOkzXx27osLpWhKEeVV3rcC1SIFyN/UcV8oRxf7xN1flkW+EczDNFp
ah1KQG3sXH1MvoSpmTwcSJW5lPYrRrwHAcfYQ27oN1xmW3ckwRFIqA76XRUzMsK+RhZQprVXF8Mv
fSkRTkpiDgqYLDgiQcpdy8xRG87hS5PIpteHyqOuTHS+FsXjLJmkNIpwog5IX35Woxfq+uowbl+y
REXjhE0qUkX4rTgPdVePkCJoQ4svuX6nelAfZiv0mrFCyBumz7iKV6vTyVdwHuAnL17yVUBzIs27
ZJlIWQyI0rxvEbLkRgS3x+lfQxqpti9iWdaHMVt+KOsUusv6rugstRYhXEtS1HLbl2YogqyeaDsU
1+91HD5XoaVrTsoqwtcYzEM+3BJW2KKFXA+LZ3Iqf1GSu6zTW1mL11XLy33XdFT1VOJP0kSo3nHc
K2payCfaR8ZM/DC4Rk5dIZ2mTAQPxs1Pjmjri1Z9UfrivqiNl2gLvajCEzvI8ow6Vi6aUCJTlInZ
SW58z52AVCtaDacQMdEbu+olmqectp8o9KbErGlkAJ2JIW0L7KjLaCSBMTVIX6bsQRCj9KzIytMg
loXX9xCPycy4iZjSpTj2rJmWGAAPv+27+kEbCIyNWCACSsL84QNrd43rgObTArfXeFm5yNY288q+
8rOmnU5qSN2kGhMcf3OqKCIdhEsuFA9K0ZQPQqQgzI2EdKcXtPGL3VklY91nIX2pSS44jdyEXj6k
kzOLdGGsdMq1I4rMzLJ2VmK0t7aqxnNVd/sw6lEBpPm0y2oaIcM+UeENUMpnfXYOxWtKvuiq9ecY
N8FQrJWTR43yMC+r/GCa6+DJuTjZS2k9CKnGr13E89CRXBKV3GLkYGUdjWZN1BaQkuaPqludOrKk
m5WK8s1SzBEqmM9YUb5oEi11s0TEX0KF8rZQ5zR1hJ7bwE4l13Saehr6qI1lF9ZAv7nTsqArk/HG
x6DTd12NfaknSEr0ftzV3XOotvFx1OYfWiFe+1B/4vpWA72e3nJBEPxSSu5TPjFkgJx1EdcIHmid
Dxhg/eoIiE6hV0LQ699tF53ldsiDOa7f5Eaqd7JmMSMEHGanUl/vMrl2AZsjO7odbmr7U5TCeS8J
zCAooktpJk1Q6XPrhAKOwNWCL7l0mbRyxsQ7RUcamo/yMEu3qSEISGaX0N7J1miaJmLGgJG2iM1l
CuHLQP6U6ucpnpB3lRDnU8dtvMaXJkoY4RHPmK9Ec3QI4WbmwnL6MEfx2gIGC5IvxzIJol29L6pX
CTNxYKb0ZbTZemiNZTkYJdmPVs+DvTTjWzykqPbV0R3yWHJNI3pr6qz3IyN9mRbhGT/Czp/UBXl1
s+yqyLIOv79g0d0epPwjr7P5Ux9FdDQG/q5qpR3k1mC2xyBzdJtkec0M2tBylFSk1m+R0XmFWJiu
aELEhKWBwjpThadh5U7s73Fllp+VKNCHVK/V7f8ydV7LjcNKGn4iVpEgCZK3ytFyHNtzgxpPIJgT
GJ9+P/mcrd0blmR7PLJEAN1/6qyWLFdfcyc21FFZPt+CaA6OQ6ZCfDBN/CRFHz4Hevzhy9nHddLv
VJlW5zoI+8d5Yr1AuIgffeJSVEyHwq5w0Hs5fnezfJX332lkjDKiiRogAty3tn3Nl6C6TAlLobdq
5wtwqMys+HeuIF0zMQbrrmud9SJHmPp+mQ5Wpb/6KHMuwxJ4tJmd2Pl+5UOUTfucA/85M1OwD3QV
b7UZcI11qdrbGUVX85Db1qZJB/ko6BMfTSvlY2aVhzzZjq3rXsvGj58LWwYPc1nuTAFSuOZg8XYz
6wTQF7jIyvRzaJv4uZUt8tQmvlZTgN5xCPvXrKVKKyxEDU5xg7WBtnHEpxZIhkzxK7HGaS/q6muZ
M8xPS+Gu46EHGgnzDglmMiCXs92Abj8V28U0alp5xTBcl8IfrrWCDCrmEX24KfExO4psnSIdr9bS
DuPGaTSimZr0h95NcAI0qtstbeWvVZziK4mccdOzm6xbL3e2SkUEoBSBvoazYayXaBD2DO6mNiF2
jWh5rvhIDqq1umtpnP9e+kzirOzCS+7lX+44ePuoqc31+6LZMql0qtdSNE/DkOQHXUfmmt4vWkqB
SLoq+2sxhC9XyeztQ3d/6pZTf2Wt9tfvp9+XIs4fGdF8aQcNJVgG//2B/zxKSQkLx/hhnCU9piOQ
v6vqkE1ZcalEwtzUxltuyVQAjDUxyUGjWW5wm/7DVF/bjJHFbojYa3F5fd9PZ2XsW3H/R+7gnrKl
XPaeCB91Ni3Y7/j7HwJ5MDKfQVgqwU4TZ8iSh3A4VaN6TsbGSrdTNomdk/XJ2qp8MiOKGIdTmolb
2ffODXhkk4hAHlPWzTlUVn8uyxiRSxmjPRmz/hwwLRf36f1h55j+nMzVCAAlMZZ3gcFubQmUf5nb
nJ3j91cYfIJqKvFQT6Y17pVyNufvR/93iQJ6S6vzcUJZVnfOZ+70qaz3tTfXZ7vUZb1qog7dc53h
HbC9DG1uLFH/FlQ7rtfkQFtFvtBOJnfDrVud86GvzmaJ4U3vT78vmTZYjJxoOjRzlm0Wk9nbIW+P
I7GXtzB9Sqdpfh7jeuW4sI9L7zavaUR3LR9UWiWPSZNFr32zb7Vc3qqgTV/d8he2gLxHhReU866e
UjSFKdPvTB4/D5R6b1rqF68qrQfZ6/xtLHjhPp36yTH2HQ1LTuEcWCgxi3kz+Yu/i9TdE7dE7TXw
jdhaUU/AUAaCYnL9Kez62nk344GTAX3pzdTqdr9oSM7cDZDi9R76uYY3q4btv1dyLZN91ZMfOPmH
1+js0CcKx4BcflrGs5+9qbOftbn57qOI+32r7OYhiZX+0Rc2iTuJezEd8UxzF/3AObHoqX1volg8
tJGnV1kUrJM+TB+s+cPibjxGVst6l+EuGsr8hcnA7osdl9uOU/vdseaHoqwwvcqTgDDfR3qILsbO
nk0d9lt/guzXS0D/gfhcdsVKtzjWNJat2s+iXSfkaa4yWGl/Piykvyxeh26ybZBjFfXBKpd4Z1wW
2xgH2yo2ct22cOPgrqsqoTQyZYEZAshrc1+HfkG9PTrL2Qq4hSJbWdTFE3rq/LUJrV9LNlyDxKeg
v4fG6Jb4MEfBgDd4aeeADWnxZ6hxvQ5l/yP1bQyO5UL32sp/jfbe+h7FhDWzSTKhGmtRANoNKBQ7
6XANeexH6VOJEtkru38sf2e3trxyE2UztskIRmsZHAJR4uTX6LeHLMBtEfYO+okKjS6dW+CXw9ob
HWTXciP08kdINya7oDwYocSB9fGU+aLdeKG+2oOq9qGwgPHyiIAdRdbTMKmXpU089tX23VXTQ0ZT
rCHNgz7t90s3IHgLGJI0Wz+zKKXAint0oibd1mW0kxGrRWGcl1WNfWpJiWKo82wbuZh8q3gQ+7zO
xWYYGm/bZaLfBpn7O+vzH8nQ6JXSin3edPty1puoq+VmrqzyEjfLu2j9cxuK+aUerU1mzwrWK+Do
MkgWYJZYEpW9aZUV/vCggGqvXcd1bj32hXkd/Zmu3LXiQzvaNrBxgtFC41nvlvZz5qfbtnfXrQlm
zgFvPFP7r2S5AC4WZXbrKeNofdRpyMvq59KdA+40WMnfwi2d1Wy5j7lvEzdWu/0uscQuRISDvIR4
uo72tA+T/NY16hqEA7VH2ZHgZXf6x2wULqVJcUZGLu6WO5MYjkhgnUbJExGU1XlZUrFKKstdZ3GO
xfpOL8ZNxmcapePeL+v6zW2HZDcUIth0FLjVGFZv00j53pcerihvqN6EV1RHEVPOfX/XE/q5blzy
8XKNcLcR5VtUje0VpvTf9zPXK72bWoKHoo5IQ4iS+eCoADg01qSkTIyS7JP5rdatfik5er+flapt
DpEsXbYSTctbTW+qyOM3CrTvJ71iQnrIFr+t/b/xpC41dcLaVE6wDlLvQ/suKuSfbdbqU1NVB80w
6gd/UzTE81ilA5btJD80yMSmmJ16HbT+W2WmYhMtmMAbmW7K+0YDS4GVbBbFoSubZ6kDuRkoJtet
Ht5KJU7l4hwzKaPNBEUJ80Uds0A2ruIAjKOgLJlkco0Czq2K+Ja6fOI20edcTR28H+ruNJqTJz8k
Q6CoG7X5fgrDWu9MA+Akuyzb93kNfXb/ue/vTr63HNOEdv37aYSBwWflPxhlL5dOjZdEjxWS7ign
fKV5pKfPdpOS8caReto2sdttuqQeHk0+fg5O0p5GZFKPrYr6R+FkW+EAkUCIYJG/f92paixaaeSe
Qgni3ImXIcJ3hB6QMzWpt6530U6NNMzkpL0N08HT0HZ9mgNUqfI1rTLg4xzzQa/bj34xe9/P3c0w
Gc5kR8+XSP0URb2rPbGc+oit0659C1B/WifVsGmyB+suQAryk2WCS5ID+3aixKHovqQFHLKtkSzV
C743S7z2+XjX7/ln61et+ueJxdqFunzL3LjZAMrTRDY9oQR37LWNKudC+7+Olpqq+SeQRHT7vrSK
KZR1jHOOwmsdRuVwNDNwKPw0IS5Ov/HosFWdIhpLouLW5s0TEb1gRyFYxmDsq3Jrs/dsv9w1iwzA
V9b1qPWl6WAY1Bgux6pANJ2Y6SUek/bNZDenE0+dKQ/WDB5JCU2x2xIOZrdk8SB7ClXTkdwoToVA
8d2zua99OTY0e8vF7jqxUqMKrg4bwCqHkuuKUZ67Ob3kDoYSM6lDW6YLXXp6asItsoV0k3jerVZh
zXun/4VT9krx0gv0Z4aCZltRvTxqMV4X9wCJvQsd9YNF/yvO+MJoYD7bsADiFe3aAoKsUnc1ZxNh
DvMbkgRE7EQOBHn2x+kpyqyXMe2ffWk/hEpw3067nhuLdgl0ZKz3pu331IKp7EYY7WI7tEW4HtwI
i2F1acci2Plp90p7/ZA0IDuB80OOBlOanH5IZ/7VOSl25wS5VtGN06qIyq/W0iPvc30TwRz8Lrrw
iUNypA4L400cQ+5PLE+TQ3VbBfkghY1NrXa3nhU+ADLn8HjNbxQm3kdauQxsNRamgFTodd9DjY5d
uE467zkUJCJYMH8Dv23dSXtLNfvharSJwdCCN2UFnzzwaT33Aaq5xF2VbOtRlpLA11vWZljs38XS
/W4LHyOgbQDKUxtIQnrbzE7RjZf2ZvAzZFIivkTL8GUXxOXMciGoLvDIXhvzndfe6Rj3OSyWD6tP
SQtN5cm1+x1CiM+8Qt7YyBCy25E3z1RElU75n1nANY0RL2DKurVpxUeUI5sbRmLokuROakbiN8U1
DoLil1OOkIBjehsSD5Y5QMOJtETPmL/D7jPEgV2rT1k7ZMKl8jDqmawC9jSm16w8DwC07nzAWEHt
2xUKOBtEq/WPWnm72q15fwZ2wl4iJ7dW2pkegYiadZmop1kT3yPIYRDLzbcM8tR08fi1fxaHxajE
wtGFcYyykaGpJngHiTpk+ji04HqDPU3XtCB3KMtuCBNfy6rbTYuOjnmm/9WxtyvT9LcTeadEFbiO
OGNzn9yV0SZOiK1kJWhcnPfFOExCzc1vExdPiWpeSteXq8Ukx+wO/tZFFu/SPHRY3haZIsInOcAL
n6LZI00spVl367zadCJStMHuRzZ5atXav20w3g26qBd8FBPvJphcuK3b4r0qmvfMVh+GW0rxyyo7
WWedjlcynD6dDEogBAQbBo95pi3qoepdD9aTVqSo/Ha9CFfhcJdn5kt8nnrNbWFdhFa3oLIxPFXt
h0o54WGj7Bn9zP0FLHX4gw60kBmHVU3s6NB0SGOrBxepwgTuCjlFOw0CLEvidPzkuaeKBm7z9zoq
nqNKEjDXxI8+BqdDYKzd1MDThtmbHAS5TogsosH917rmodH5E8twM3gtpWnmMKW9rjZ5O8EJZfhk
a+shBYA4RcPeuMGTvKsVm5wgwwxT0kDZkbvFNaDvLpO7xEl/Rh0xPGGT3MrJZFsVR78m84KmUm90
pMONy2E9dCXJtDXV6AD9pUscmA40hNu9NQW7eh63WGwCiT7E6zei9//Y/fg4AvmhbxA/QvRtdJDl
YfYixV6fc293gs6HbMohvnolN23X+diRKdqWoD0UOv4Fj4/DzUH6QUk6pn/vGpoe6mrXllgCbSD0
SOW7ugy2Nf6YsvlICnWQXfhZtT80xPk2WiImtGZjRRnrb/IigrSdxsvcOuYtBaMw43nOa7SkKipR
hoi/OU5s4DY63E6vjDU36yZedrHdOxCea28uX4oUM1bmY/bLKkyLlvfbi427hqFjG3tCfWCtw6pJ
zlInZwP3v5qNZMg4mgjtgIY6eY/YaWqZ2Dq426CZKDXQu1sIALYd5x0sRkIWpU1OpdsQs1vP6Xak
PlwlIPV2EatzlfdIsXT20/dBgNBvyRqNFnzqL9tna5L99CoyUkHCMR1JhRzdTSkJ3XQwLabmjoQX
/nl0PMJJLQ6NPBTZWbMn7KfK8feqTa8p/RK7QciOkwXxwXVCtEmNc7IwqCzaIty0Sgd05/MvY/tk
9agDVT+CbFlQYenlaDlxe/EM/3sE1Ae+MwWndpbBKeW9aWwHPi7/p6ysv1TMhb439FIxdb2J1Kns
5yOEu97nFfrpNDen2CcSxiWAza6iZ8de1MmvAA1XKB6ztTM5DNrt01s55tYp4xQ4fT/6vnRzqE69
SPDYh860Eba2CEnpYB/r+4Wy0jqNPsh5bLpm61d1fP7+hg2qi669xEZnXVKXnSkf7jyggFuPCuvs
hX/dQHRna8r1dlHEWyzyqcyjFCDfv1tlK/dkW1Z6Uiiz3EadEF399xIuUEttxBY0BT2kPdvStmwN
DsgwWSCwHLc7LVbfncKwbQ+dh1v6rpDx7hdg+f8+sjq3OEboniNsFkXRMI+9jQB374zReL98P0r9
rDopr5g5CsVX2uTyBN/hQ2ZlX0icD5g+cJahnu8Toc/d/fL9aOyW4qCgiyZt6bOIq+QcSSL4rHo+
KquLT7H3uLRjvQE5ewI0FDsw4g89xmGz8uKFazlqa9c02fsg8IqbHLQx/f72OITi7Lu5e168sDyI
Xl5Sp3H+36WSCxl/3tk1bHYLm9Iuqs10/s/Fsf730f1rSXuRfEgn+mBQte+fCNnZzvUksn1WhS/f
X8oqPzzp4fz9LTQw//83fH/NbkA7I2McykekZUou061vqYAGi9BYNut6q1WJM6sx8F5R2z9WRdts
/Nwg1Wg85HR253653cJ7lpE3BvULssapbrnxP6frPvJcWx/T6KMIWjr5XIcVsrBaztexIeG0btND
GEzlcbRjB8klCWEcGNbzQDG9rksr/4Ty+eEtkhcpau/SwyFa9YecXMT2dYDa606Zfl++GVQoeX2C
9M9C6n4GJJhDobK7/wEaCRUCRkxaCHMNrai79u2870VnTt/fTVtJP5LL4zx1ODi+f0LlWEpjq9Ow
W6M4hmHz05J9iuGA/kiX1yEomYfemYA/hGiefrFPoWg/QoFsIIgI4K7h0K9aVCRGxIoyX4ZoEopq
02f1l/YqUozZItHsJqRGl+njpFSFIcXfdZ2Lbzt03oJQot1DAWFldk4AH8KEWlKsWAk0hcBhcYzH
+kdDlgOCnQr5TKLlOfVI+JXIyFfQ2has3Sa2yEDCtLRUDt5bDoYg6fyt0zkE+gaP4EEupUOsKpI7
fEMrUMcPykkOtXT/xT0hDknvWOu0iX+FwKO+sp7cNMOmOFPhwR8dszy6ChrTtEmnfTGXy2bxpw/h
gQ+WoTqDIu570Ei02fEh1KQfoG3h+GrHrcQE4qBuOYCMr6cUHFjlwSqKGngSf9naYvltpLE2XidI
ZurNlZqKbMEYkL3VC5EOcvF2Q83OXIgOWLn+OTmu2AYTXMHk/VvUcERk85b2BQkTkeJ2DdJnky03
u3DOkiyJFDVh5RKB2qjowhnzbCmWlnoDsfnKkEXWpvxZVj2IkHazTepU951a/PMqovnTaYM8Klm3
JcauvHvS8Xg0TdtwBqFpbqdb4RDPllrjWpZibU/r0Yn1GlbjT1mQkHTXVCuTE8o32bcw6Ldhaeh+
Bwp3rx7M1i7SP55uSc9um+ElaF6VKG7T7J48R42bCl8I3U3M28fB24ef9z+AV+CvE5v3KovFrUi5
j8f5MOSoIBfVn8YIqDkkI1e6N24P/nIvey0i+9bZ43NbcvoOQQ4X5WKTRca2akXzXk2Lu75XjbmT
JevJdwGrsV9QudYtEk5DT40Cicocmv6siYQP8uU2F8knqjU3iC+LTkiIiJa/VUPiZFrglHIdl6q9
EqQ1BeaQgJ01wndPFXue3TnLKkqDjRrCRw9Kjz0Zb7Robl5dPcgOP3apsWeXUMZVF155cXsxyoep
f/BaJzjUsfiywvaVM+2KoDkq4ZvK/kjpTVCGLa66Sf/W/fLWUqNsknp8SB1is+wlWjf1HbomyM5p
n/IEhC/XzUMRNP1GF+GhqWEnMfIMfnP0pDXsGid+jb3f3VI3aydokbqpv3Vrf1WOmVaRNz8DZ5KN
EVK05NVOD9I90V3n92yK/uY5za0rzSXHGEa7EF7bipaO5IQyYC6DDKllIZ1Ir3MK+ti+eHA18g/K
z4bmR8Yzgh1NBNDgvC3aHOsqZDqAgzgUUM4z6EmLBsUlXq9uHJy1PabPIIqPtHUb5c3japxaf91/
Jj7VnxXmj0vvbHU0BGjXRxpLubXq5GFY8nFrNUAPwFJ0z+MpjhPrj15+Z07xmQPUImgKPqvF/RNC
K04JMpVRVEcbvCxO+aTjTLa7+j3LCD70kGf2AxRAnOIcsq9YOaA7llau0I2moEgZyn+xfMyaDPQ5
f8scfXMz9NCug5Be1Nkrer18a81ecEgAwfo4fq19Yhzqukw4dVkiqT3twjKIUH6RZz07zi3p0mrj
Ds2JMzp/7XuIWGpwqJfqV1J1pFsdvCmJN1kfv5pyAgTqlAb9Ru7YKWhAx/Z+1ZgUR7d6pRIlvWHu
vowvPh0/uVXNlS0sP7gjzVWcYl4bbl4rL9nkgFdCuuTlQobd7PxMCoKvzfBDjeknXOlqGAxw71zs
Uo5zJOZgPt34PNbpzcQ1CQN/2HC6XZsCk2O8eG87ZLKpdebdIaKHozMoo3JjmhTmyWOl9NUPTXNC
yLyzbdigliTxjpBxP9s5FCu48lPbQUu8jwJwr5A2yTlZ92dWco0zptpLv3ygqcdmd1eoFCBo8/QC
aLPpbRwSuv5CVI4d0pPv0gkvtjLHKSxpqEOO7sI7d6J/iiePiHilLsuSfSrnb1a6RB0tc8DeHO2T
zqWIuGvVgiMoJf1pKWfazZBaE/K/AYTurUPhTaewJlh6Sf1HIYeS1iq+BmmJNilDSIAZ5DkM/H/Y
Kdr1NE7TykqS+gFfAfTW1KFf6Z8Rov7tJsHEA9KQjJyfh/uHqofx19D5AizVSdc0tJRVht0z5QB2
gHBBxb1rXb5EaopXvv9hu7196PLgKbC6x6bCtNsUFNqVkOvMq35aNh5DXaaAC27howpK3lpwO85k
bL4PiD8ufpV2G1GzFZM4tiC7TCf/NhRgoDCqsxKI3iOiKxOCTa10ideq98wduSJSSAZEX3AIc/wx
omCoe3vFCUug96APjVSoc9SmzIf3as4hPqfmfQ4owB2KM7rO0qZ8rypvA8vJ63FdZ2VAjOia63GX
d/MxLoEklB98sOXwM2o9hclvrVxUJ7AmzVi+9twJWBoNBfP8Dx0bFX0VCirYIeV1Tmiu8RYWqzjU
vyJNwW2V6S0DPRShesmUofBNk0dkJ8FqioW1kSWnjt1N16y8pT7yH5WsOtv8s1PzvszVYa7wvuY1
JaQTdZStl3nqD7LHeDl35XsK3yDK9GcjEXpYZPd69qFoURzl1fAui/INRh62HbiDUhqVCUn4IX94
S79rg56MaU0eSDDtXaiJvRl2XnWprX4TluO081WLXVfZD2II92kY6Ne6XLmxTZKOnz3ExaMSnAq5
rqurJz5kM+vTVCy3wB7++G4In9RBHAsyT7oSFbzVBsepbchcdGfyHXo68MQBr7a65xFi7kC5NLHa
XIK9HlyVkUUTxuR6ZF9RB2ZDK5fAhu+TYblvz/bNTliksbSCg+cMO9vPb/g09ujPyHfK+1VtoeWW
fUzCCztrlrN/WD4dajZU4RH0HkZ5GZA71z/LsDjagZeso9jPjopSlVy0CTRn3buEhRf72G7ty9jw
ulpAm9knIdIQ2ZZacmvmGid19reXsj/Xnn5batsceitndtFg/ZPBbZ4bpCpLi3cs63Y1wj00gBSJ
o6vp4RMova7Zmcx/L9CNN7rCWUYCexG02zCuwTyMBFEaiAmeR44XYw/nJAqInPPrLwtGZNsOyExt
5JhK0uXriaxCBObeuphku5/rn5CAZz+HJbVcsXZTNP9zTjkVjEcLrSSsnqrtZ0vaOyfObmlVISod
3FtUue0mxurslOnv5f5eCN/y1rMeDtF71yjc2z0hY0CC5QLlKMZ3IR2oAUGqX2RIUcZYsO6t9nGu
+q2Oed9Tv/7j0pqugY+ffS1OXQRROsPcrDCVZLsEimno9DvbpHVtdPgyCJBqP/9XqkCszcmyIn81
9dknXdZ7hsM9rMIvFOU3O03hYeXkw7EXr83i/ZvrJcV+O906oUmdKbpLmzA5pGwbwnWbANOzHhEb
MTnHr48OMuIjh+u8zqI6uOb9BEodrUcc6eD3pA3ESfdHtADYoxnIwh2XlxZrl1yykE6Ocj6JX5H1
ET67DJe+vxrXIJZOfZK/hHdZmqbeBQETHcxCqXIHo8KFO6Awu0L1/wJtcadqtoXAo6Z0bNLFp+pW
lQERKJJ7A4HFKkDEaIKGuRJe41DZLDveNKyQs37h4A4BPrDoVK9DPCO2DcqH2A1e+hLszZT1rzqs
n6FXkJ7X4xO4M7L+yP/wA2ZbLHUO+x8TQuTaEaifWs4jOGeSK8KRWxKzjVGEo6Gfh1WM0Ca38tBF
Tkw7xCdSjyO4pamBFotp64yVQV1WrKCcS3YbMe+9AvsDwv5N2mL2carxV9pm5L7OqY2yIle0dM6L
Q6GGoebnrBbmRhiQIMp7gwsNZIyYq7FDI1uXPylhaAoEJ0CVIVrvi/pSR8ElipuHdqgQxqn8Z1kj
t+wm51Ixl0qQ4eONZDKXU7QqRfg2KGmfk4DqLk+zQ1Bc/TtMiq+H7M7EDY4KF5fkNLGafgS88pML
XMW7HqkYW9mIY+33O22PZ9S9+QP6w3UyD3c4EMt7FE3MoZmXep31YbAXtIEAbH+qe8C0aJfD4KNA
7htkkNgT10kGKTVUyG+KvsPFbtn6JAM+U8SZADv+W4lhpB5xyMd/TdiTsI3wd1dhzp+a6FZ71VPu
2SQipvmr3Sb3KROtuypYVDSotlh3drcXDpIy0ZujZ6fjJpiT26D9sxvP5W7s7X2BaeBastbwIfFf
qtTedQ59yeIvpyR2468AfqCPJrKOq3C7hHJcd577GJopQ2cyfC0VIEgegExXVo/Jqs+7Ndo20HQU
Rr5iKpTgHIxUCDCx2F+wvM0uT2CWZntE1G/vM0v/SdlCsbMuLyJKIlruuz4aySvH5ywwwkWE3FWb
yKkIey2Lx2GKxElX7rSZdXJLgindc+tdVWn9M51c9neFkTWhcjFxTzQIbGnicJ+kI1lSYf/VTAtL
cWkmDjNrlWYWvIelGb9kMQkusKAbO24tVzYZ7Cqxbh2HtvH1qz/VapW69+pnIWy77r5o9IqdrHRG
8wGGhySNMQp4o6y4RlutYiLT5E8Dg3XRGsUulT+SugCz4OIVRCvk3r/S9h6DdvmqvQQHzXwfY4Yu
zgORWsdxgUk/sl+xBabbuMn7lzkZfwxBQ/4rxyQ7RR5xoyDexyvHPywguSRw8IjaxV9o2ssO9GGO
zuXInygzkltRRK4qJRKERuZPWBREXtm8psjpn3EV4I8O4h9KSSY5TN5nXmpvLf2QYSZ2uGvVxHYz
3w1+rf0px5ZJBIt5CqQ8WBN4ipUNJE4A2mtH/HRl9hkCiqEX2Cnj/s4tAphpzvezLwhtVitN4sau
mspfmc3wJDgPD98SUqeZwDXcL3/5PmMFIvoNOwvEPjOENuDowfSiAJHruD0keGYwStn+2k+jc59L
dxfN7oM7mbdMq/g3eqDjMDf/As+hdpjBSRsJ7xdn8x69tIcrrPuqc/I4mjGigcAScw7DFENVWfc7
E1mUP4iecMAlzBQq4NFcSRKVl876RoWIETa1V9n02gape85rkk8GPz+EvWr3sld3WwwHejRV3lkZ
+ZqMCLJyyzw1OqaVXSoQeKu8Z9jzeo94NtqnNCTJehyDB5Mi3M+8pdglZQBXo+mqhrpFRWUq5m3h
uwdPsc62QIxvrKja+82XAHDP3EwibQ03STFy9jrBWbZWxQgPpJSlCf81viTh3CyfS/BJC4fzOEa7
mWX9qSqhOa2mTXY5Jo5N6aECweDwARiLhzCC9qfU2vWgJNtQUoKORMpsw4CAxCjntRKcQvaeuCaF
l2yKtju4ynlyUZORdDGQ7pt8JUxjJXMCjNGFUDOMO7Qbbm4XTxEqgTlZ1Qtp/EQArGA/12mkuxPi
TAJbJL9xRFwkIjfBBETrV+G62igOoA33ymqxk44+2dYk3xA2wa3yI8mozOYFmp6uhyZX5AfQpsPk
xhNmVEEwmoelNUZN6Xv0TybPkc66eteDqyIO+Z0HxmySeGKUyIKOpBC4lNwB1D1tRbkXKR7MBZi7
H5cPYfxnYeewcGX+oLxmnwLVrfOBaSMYUrujjtKzH7HxNxVOObefGKzgM8jE8ig8JUy5ltZ06tL5
jMdfX8K4OSx9KA6q1P6GdxXU1WqjzegJBGBRNcNz5F+zr7Ozh9YZxSIVQRhfuxj7QThM1Q6QNTy1
JAw6/SX14C3jrMGyZIEaKl8evf8h6by2G8exKPpFXIsEGF+VJctyji9ctstmBAkSzF8/Wz2P3ePq
KUskcMM5+8zNNYbQw1SlOR2rbnlOlrjcioEWugjqdzXi2jd5dVejUG/xEB/cEB5TXwT39M3Vehye
w9YLHryGoC+PdX02ITGcqvfOYlg+FnTU7B0J7sm1vc2h4OS58ff2ZJ0WyEI78ADkUAiMN352riIk
XX3PjtPO5M5diH6weAzWwYKhZZ7iYs2X/NPk86s/wC/pE77Dylv5bsOGJZkfShtqS6GHfutbcXr0
S2vlhTFQ8iAkerMYPvDF75RzlI437psBkqYmasewZIyp8ajAsorlrfLwFctv/oofsqHicfEh2cMD
yobPcEg+Km+xN8o/0OVKi0lt0/Z/cU3jx/GH0ChzCTwotmVi+U9xW3TPtkd5FPm1v/et8Cas9G1W
C3fTt/Znu8TMkKuB/BegCfvJiz9abfN9OMmnc+VNTB6kgUAvwNYzrsgeFBMvJkVxGB8FyKzjMLz6
U08xFyL2q+Xe8QyltQnxCAwuQ9hUHbuOITd9MM14gxdR8yQOw1Vk1+ZHhWRt1WakU5Qe47WGWWqV
OHhSI8QLycpRIVEFFT6PNKblEHKUO6nit5Tbnq/CgnTedI9Ow85BXT3lSPG5oZ6jCEkmvqZpywSa
UAxv5zKxZZoXvE6yPTRTMfNYVvbWGsDT41Ve2y7TiA4+QpOgK1qwrax15731ssLjXQQAq6r84HgI
64fEZNswLqnaE/lqqSk/D5soiklKiO3qPFUNeuryfXQXfTaBQRlMvlvucmrbbsbdE70PPtwoXWCp
He0c/KjfLWvUaCjhGnU0Zb3v7am+nfRp1lTIg5HJPmrVsh2bWrDXVjtGxoAgyuwbER/cSlZhx7Hx
n712eAtV+d4qQ25exfRxikJ3E2Cmd0q15o3Vp/w64Ms8z9tgRunXvR6r26Dqbyb024eQpe2NU4ef
yejSerOA3roczBWky9gJQJogW2VSTwWk0UDasXnN+/BYRQcelfbClBvGhznUStzgrkuQtzVPPgXL
gX1Ly0S0FjeseZDA5pi5NdpOIGpdepzD/MvEFKpYFFHVelSzEeOKheCVZD6M1fieKPGn6gx2VRk7
W+OFIAZt5iGdHQyrMLKLo9vnBKKO/VtfOtZh0AyI08I+R4MmesqvtkMBRxbqVbBSuQ0roo4GrHRz
/jRZ871q4/OMoeI5GIn5SwV1nYv20BMRbOkB59rVt4M7frCXP2kSZhEY5pj86AdHhOlRrPMF1EiA
UzqNfqwUsYVwOHa9ar6PZkrc3ms/c+T8RIkG7hDcTaNNoNh0DGeochikO18Vz0h3ikd28vZeBOl9
kWZgJVSMtMUmX0hdT2iKgVs5zaAWZy/eaUr02Ba8XTmCHFxHcS8IzJj6/Db1xm9fAu4I+to+DraH
cAyFcSoouNy6wWnv+O5mth4L6iRm5TxVk2sWknDkP6AX/9oI2Wkzc19PMWAKCbAKOMw5MqG7XxqL
CAMTU6u6+nZSBekKWZsjKMhBlhnKpmE6h/dqWtS5sWiY1DjY+yD0vrKmpDIShIoNDVFTlb8w8U0I
H0kzceQojWGjdj65nddZyNQRR4cibk9vGQbL1WQAdLh0IBe0rXj1SyZUMQvWVdf0X4mNiyLT3i7t
vpMGD/qUmqPvts9WBddPpNlXUlnHoB8AcssMgKt4Vu6v7fsnd5h+yl7COqegokZloN5a6E+KKMPa
Q2ZSiNYn6isuifhGLeR6KBd7cP2dx8GLqcWxFfNz3YQP0/AH9aFlnoGAVNV3MV0wpoWL0zuc6l5c
bmZaex65GnsfCQk1xp2pnN77nOzAEumAnbRsB7Rw2WK1wVb55qHDqjgapu2Ihj8ZFMPrmza5lUF8
hmpR0EocdE/ZPUTzzeS4T0nGh+v3wU06xunOjvE2jMrlq/iwJ7c89Atr2gjKAUM0tgotUS24UFe+
ZvYzqnQbGz5TpzCs4kPnL+ng/GOuh1Av+kcVPzqKqwmhNNl80lCmRMRIN1fE3lIcUbawM5sZDqkk
Ly7uxEiTiXDnei0jaq7x3uVgroCqrOR3bJA6ZQWzszgrvlMJhqwuOZj4apupeogbqHeB7ZHkrEqL
a3EYWWR156VukTWnPrlx0/yzONZzIqvqdP1LF1n+EM/WiGQVKosmdE54WYVhyj+NgVxQVnh3lkum
XJl253EYXvgxYkGSc+N2escHX28jnmwv3DlLAKOs8n5Kv9yES75wiUG+vhq8y06rjfSicVcv5bQy
GRshEyYXtL9/pk3OlJv0LWr5V1DfrvIEG1KUS0baXfOY85fbWZM4FQUh0E7HhNKzDXOxAihRWVIg
y+hVlaF9shP9edVi8g2u6xzEYGLPX25NWtZUzUwuYgOF0gs+ZKQxKIbjA3DGbI1Xl1SKNi/2OZyW
lqoSgdEIUXqmyS0s+gdklGgG2+RfPQ3g6dolZ073GKF86EvOl1CRfcvJNqx7G820A/IZAuOUP5g8
eCtoCSGkwadjq4uG51A3TrqjLAiT9Ccw4mYK6+9Z9PCZtcurycekQOvhGPoVSPjQFrVbq6RbDumc
+FCe2AoBRWj1GneSx9J/4nfFT5ymwe/IlHfikx3zaaYenn6zDvGgQ+/nUcDu5tFH6dP5jGEq9iNJ
w5Dd3VmC7jeM1bzPliRc14a/b50v92iyTo43rcEWYaTQgi1ylqIllqjYfeYfxbrofB4YV7DxSxnX
QEFYgmUVeupLte+tpz6nIX2oJVPwIUjMJtL5d196VzgfK5U5LvR+tBKDnwLIqCzf46Rl5V9l7r4r
n4rBRdENI+tQOdEBVMQKiEOwhtdSIbiVH6EOEWZw/ycy/C3ivv7M/OAr92BdRVWsboZ4ubQhcJei
yQ5Gy/cyjW/b0vCeV6BsSgZ9UljPCPheB/MaJnxGeH2IEIRAcLNEaFyjl3xyvMOEq2LvF/3t0vT/
TFJ8LrMAvpI6rCjtT3DGV6gVWEOLs4R6HiA7+3AlszfwD+wQ2MDEqoj4WWgwmgxZ/D9Ifuz3enj3
JtwuEIxu2obgPJPsq9FxTgUO24STAvFsxarRicgOqoOvvhZPzTJ9pUKd85bX0bMYvsmBgNWxcE95
8QaM5tTNzbu28MF0AypCd0SNlD7mQIFUx+I0CIr7WpMSCPfmvjCjRKsYE2KpQJunXXcQTTGh19db
l9sQGYaH0L2nwoyqv7iJ6+PSBK+GEo2zaz/LNDgFjHPzrPjphusagYpuawfqY5hsHL5nodPibtHm
wmb/Y9HdZapkvCkSb7dcxVtBKjsc87ivGx9FJ5NLbF7uziFVUxbUVlJ/VGV+ffQYP4eMLRgtv6HT
fuKvdQxNe5+xryoHhUANfTPsH7Kyav+WN+nbhk+BwjWgcKGXdDvnVKbLRzzwVko/J4jDTls8BuTs
xMDBVT3BAH1f2FslfBsrGWbEdOn53fPL56tWd4m82yk089rPyu8R383aVc8a6YMj8xj0puKSkeHZ
51A2oZ8eqiDHxIvejGXZny842cqK1eeV79En1cO4IGuAXlUf/WknwnK4SRVTerS6e5uJLfIL99Wk
oB6MHb1mvRXfldOLDhTPMr2UUMV18Wd1GxPuXZdHljN/12NvZbJlLqEV859qq13a9NbapZ7YDI18
7eMecWcnKVwa1HzTkp15CfmQwWCPaBaTpJ+QTDLe8NJbL/KaSwFHA2losE4dHLK16zBTzUy40sj3
1qXbxPshwBXvx12LkGJ5WtL4C49KsWuj8haY8JNvlZSRdnfC3FUzqJv+bEezpwYXti1SecxGtYu6
kc5exznLAcqAycbu4frIdoCXRSI/lnkMljQJ9k6avg0O1JUZC971XDDcrBOqj/IdcUHAdJq8VJ1q
jq6QObvfGHcdXakOignzag5AwXQiOBe8mBvFNNOPUGZIf2sqb9iE+UhOZIKUlebo+pkxfI3eoj4h
vDO+Bgn3NTv5dK1zV5waI554+l5E2W/YLEDynlv7hrcB/lHw5XZ9smrBMG/NXde3FMxJyeROfsxw
y9YiPNZFND76JrpUliRA9z/Tc5f9CbX8+YtaTnXLBR4LcfDE8FRzbsXZdBWIUpzMg09SUnCdLARo
9bwQls5QI/d1ivX1V53sLuSKyb8Hq3d3UzRvLMsfV7WYzTapl/uFGcxmjPYJlR+0GTqZviYVY2yz
LVyc0ALIouPLGCKqrplbJ2jEmJGGpMVJ68WtA/Rmvma7KjY+IIqVjlFL8zRynTjiUnmoZYpQw4kV
/rFiO5CgFZO4BbZu4LICmZs7z7E+g5n11dLQjeLHA8IPjJKvDPFU3uDgRuMjb1L7inmLuKpR6q4G
BrKrhjYUAo17nNAQmHCGat+nipYqRZQmJjyyc0MX6PMLSjEgPu4r0F8iTbaygrBUo6LdWShnnYq6
Ycg10RAwNu4yAEQhbCXrSpuEDULCUIKuvAWPcBEmCtETu+gUahQeY98RlnedxraImGpX/MwaGJ8K
z96MXquJKXT+q1yIl+5pj3r4UBBLECd5bEBN3y3bCi3qIUOkiWPBYp9YmIto0udep9Yxx3Xb09IO
lJqT4+wQQ6THKdeAVyRMFTmhqGz1O9cC5zYkYju/FI5kLeBGr7ruX6N+aDc1fCEM3OeyhtUU59nL
pAHwIpo/OPXWbcxdVoPFSJG1p1q8umF4Zn6hOIJuK0mpnwz2oU/ZNVl9wdMcQfYdMZ6xENqJgciR
q3A5szyOWmPvJoF+wKcVUbF8dyPH3+hKPk65BxpHiLOl+4/eG37iBIUdrJJzEacvdVl4wDrG1zpn
pFJ4vJkoHb7SvH9YDOJtt7/innE59IpECYvdKI/qa02hssWQ8WqlxTnB47kuyvo9vxorHXHirHoQ
FhupWTi3xjfVzlfqySTkrhKfO6i9ask+gpu4SqbhHLLJZgyS/lTWfOfEszksWGeGIXisaVy3Thfe
VL4irnL8NtjQ+y5m1CCCbVQY4gU0418eEIKZ/e4cLpwcyIHvrC8YHrwyEpGP7Tq3hfq6Wv2KcXhw
4GHLumN8JDXLy3zZ+52fHZgiXFLPJvm831QxE2jfV7diGo+s8fmZzJvOkSguvWlPUhxcr/4bG6hJ
vEzQeHzxUCJRubYq5OWxt2XFNexDpnKrdukucdXCA8reXJvo37G72ODfGuu3DiYAK+4S8lUeRjBe
AoUjVR/R550zvfizdStbjJlQdKTmN0LNkrKniw3Tublp1lmY/OLfcneJS0ijJe6vCy1fUY+X6JKp
6GDSjKgaFlgnW2XZN9UAO9N1h4clr5eVdh505BNXi5G5b6PniAYGhKL/PIcUvOkAuROR3YNTdx+z
sliIaiYowxxnxAox/bIBYKK49sWrboiHDcb8mC8RC/iln7dJVW1xn91npsALJmvzaYqK3UU6XbmH
y2kewkvEQBYNRc1uuchZszrhd5iFZLzMTvQw2AabmCg+TNvFDOML9MjXH/Uae+MI3EBK9MnZZray
wqGdbrUBJ55avnly2+ky9AxzEPYdBkBpNzam/KcoS07VNLvvcdi/2JP3NIvsERS9OSRdhtlwSjTE
CHlIBy98bpBBnTMV9YgmutOodY/GCmrSbBXVxel8+zHIsyd+cvwIephtcafFWhmPuLBZVx+h853j
iHwTeE5PPk71zehcS7CKZjxz2u4GpdS+VKn/yIjzvh9l9aFnC80V+JI9i736gyZl47uxuTRR9t6k
In1AcY3QOwpeBNMrbhRBoRR4JWo5JPZupz6ymcgj7h19E9RR8WYz4piv/69On7kHUdP+p40+y9aL
HgXLJnaHeIadmeGkhDPEGPIrYWEuTC8oBzzuKhUuL+kUROvUro9tgCYMB2b6wu2THey50pv//+PS
eafQRkL13z+WbR3dFjL66FhunMhIUOs8aJ37xQ1OZRG2GE4tkOacDW5YY00B4LkH20HAiHnLcgkD
K8WpE/Ea6aQIXqLSI2E6YyfRNtXtnC1/ZgYVb2Hot6666YIh2+hQ78s4hq5bYIy/7vckTAl6RxKT
pMg3gOqmwMg9g6kPb981FQmRCdKMmmoCbJyzsi1yeqx+hhh5rXzj8kNRSABAWZuhJcDJOYi0De+S
9gODZHwdnz8tALeTMi3B5qEQHxkg1jZxUdjvGrfGmePjhGxI+VzYPRcK/e8YOT8TQmsRMUKL5hMz
pBfRoY/t/fLXd6ZPayoucTowbUbpCeaBTsEZ2IKPuw7a6aoRabRB2/BlNzOqPZIn3EI+COW/pU09
7Au8SZCksC0FyfX3sL87n4z53LpPBuvHsiZSpgRjFtm/2enyVwfu61igB3KG5i22a4D/+tDP9osz
F8O68OW7RCS6nhB5dpZLdBLwlMRBBh71DHX00JLnPiPtFNG/3oISj5FvbEgnhwfQrFq3+LIcZoRU
xmnmWys5Fc1WNM0Rwdq76aefKop3FNIrxzPkGId+u3UQKzMBABZvT9WmIiK794hohwkCGieHrYEM
uW9ReluYJztrv3TVv8gm4D50410cof2vkWAI/r6xCM9tl/1odm4WgfOCLSJ3VnVkKgi/zWb3Lv2H
kqXsulhQR8spY2YOMCdjZIE+1QExpdxlByT7IYxQvCzxzxL5tBe4YcqUzMCaFI42WOfjCLEXTlXS
3Mn00wmZbNshy6CJAnsVjCSPU9gIn9rYKtSnm7h4F5VXQbMeNoHCT1pLMIM9k3lk0NbRdeGzWrf6
OhK/qiwcqDyjCda4Hw7LuMhVUhJvFHlJiAUfl6sLR7mbvtho9dvBiU7WQaBWhv/FaLOuNnzwfLbz
eFSmPVeAC3OcO+A3+ntTOmtJAdTH9yxGHiPmtaMGad/G7AtqEreCPH1YCkByi/Vrm4G7o9yYvv5J
Qh+sHmL+rjiKuaMcu8rFyRWQHqlSERUlVq67JsW6R7fyFAnrEy/zYQLdOzJKGVHdRCG/gyMJIzPJ
Qz3nz40ydy4zDAhDz1nq3GZ4rFexY5W06O7z9Zt1JRpc6ZXPg42k1K7AVdkI2XO0DbDB18bjpGNA
9DSF4sj87G2I/IsXhQhbqo8SIdRaZfZjljZHX03Y6Mlj8irwO/mzC2lYNMGTMiDJjf+FOP0pJgui
4TZimGvvQEYR9iDNRxjOFzBVmEYtUuV7rlRIxtyFzg3kxTVnwjoPl2oLUmlZSc/eggJ6gxYQLvw+
4oIRFoWtWDTcMMFvl6B1cXz7mFfYvqV+7TH8udaoSHQBicY3SDZ7niAqcr7sIGOQ6ntHEeZb2p3t
iJtwVcTPtnkqi/pXDf2MxkiyqCnv7FTy3on5Nir9VeJFLzLXQCgMjkPqmpBybR16frQL516DeOR5
7s0Dtf6fMgJgm7PMa2OxoxdefjFjccPTD7zU/vWG9Lq7mI5ZcNcH+AcShgQW9vpUkYoNdJGjJV8H
AbL+RaSXxIitKyAiIXBaTwAZsaUQmXCfwoChuc9OuZezuILPY5IKSYs8qnSQ3Jz13hHdTwEhCGUV
M6icl6+pGIT206FOIyKpw+y9nbjafV6hFbCqmYZIs11AdJCTG9LV/iGYI2x/dfWJv86wE+/Po4RE
6w+swLQwDxS/ZLy+CIlQrguW/VTwnY3Ljedg/OVQYK0Xw9iNc5ZHSzzhGmsqRNMx4rSQlgWwOFZm
rHjEEBfWTRAksBrsCOxayBgmjRzINUfI4EwwHfI2PclOg9IMB2zRv+hSV4cciIldVo/O4kDIqkby
We3yFXP8TY6p4FuARR0L8lGSgDdssarfpG2J9/TQoCeGzZ3MLjghm0sQdNnjEIR3ph7uiAnAtJ47
P3TV1WlAhE3QRga7vQF0idPnPmH5P2X+XsdYSHQcrQv0WwOkhk0QWTeIMyFZhdn5SiA5aVWK0zwH
73bGmtGqGa3ZNsvivkzUnUnLkz1O5bqas3UVecWjLJIzFhrW3h47KhxZ+9TNzl7UFBur8GIwim5D
ECc9OAwF/RCgfMh8BRK4QnimmL0x4UE56QQF5Ue2oN8Ik5g61tvbkrzt/j+Iitxh5yWsmWSLJaa6
qQf8U/BmbmFknabJUhdbMltffCx3zvRrx7pC3upuoWfgZ3QRxbKV7twFUWw4fQXeQHOSBAMLEmTd
jV5AiADfoKWBfZWW3j04vx0D4u9JzmZfoP287R0kHwV4b6iF7EWgaa3wMLGQlAthv3h39lZ8aWwP
XcW8WWr8lAF3wUipvI1d+JL0qfCYxo6CehDsOpwnr9XRvi6Du8IDNML9v3XrkWM+4eRg7LMOBIK0
QEUEuDZBfWmG8h8bQNIYm/xo6Ty/VWX1piQXX5fg2aETWvuYaTdxp74DTGpm4IRWzUbwcePX1vcd
bPW1jUZiI3JsCqVHcRdPSJVmnw13OJe/TRZh0JkgqOG2uw14v28686McjNYEn3DExrTVwH7X/reL
cAKBnPmzGjwxfVi+5KLoH/NSn2uVlveBaoELR5neNxWaP2nZd1Nr2WecWQTgjOGDaMf+YbKQgM2i
qQ/TvCdUZVx3UJ8iZf5ZI+zoJGj/wsGo+y6YvoGoZvdW8zm08O4ttvhX8Q1MxX4t7LzcuO41OACP
1XbhX41G/mWlTWnbBASHKw7fkrUsGoxXzrB6h7bmbypp1n37e4LZcdWLcVxx31XBKh8WvJ1p+pv0
5DomcXs35e1TtQTBqa+uIKuovl9qTvxyWUB2Wij0ZMLcf3S2HryhtWUNgCXYTQ/YQGWjofwv8SOa
/O20TLwRcfuW6n/CYRncCv0YBRB+GnyY+CoelwIyRRXUzoY34lmxPVHxkG9bZoV2hhNcsO003Ruy
JrRxKaqIqI3963X60uTLO1hnxF9Ofy00rz4njzKvGI9SemJd6uRFDl7yYMwG3Rp2HeZYG9fyoZmy
aO0EiaxB7AhaMUEC6zzWGNwQNYTT2B6rTo3vSGHJuByzF6748jJ33itUq01goLVWQ3JWbV08NkGo
72MUYNrzNSNb9odBahePwtPlcehmHgooeY///WyCs5hlAR1eV17++9f29X+TiX7MjVrO//3B1tcj
CLZ5gxt/5sL0gp3VGiAcs3TutaI4DJgqkCKVO51NXeKW9z06+huaxguYkY8hT2ESpaO7qsLwJ/Yt
A+wE9QdwT7mOG1vvgPN+BaXiBL1kduUzRndgiwkzvS0jm7cW86HD8LSIRLKvJ8tZF15R7jzmIL0v
TrZfIyYbkr3DYXJqrYEOAeLYXMLdrgaWPXFkfwKsA8o0dK9jXdqw8fJpN9XBXVU+jvi9Ayu6FJm/
rWs74oBMNq62v9X0I+r7pu/JmQySiF6kuQvD3t9wRMFQtraJ6VBR5Nd908wQPUAeCao3+lFkZoK7
LfOweM8M2IORDfWERZU4A+JDub/iLj0luna++OM2eDmmMJHsbwrbFwiuKuuUQI0LJeGL0IEYSlpU
MAycKzBK/djY6Pf74DS4LOW6BJRkFoASWzr/EbR8dd9Puf0q638NeqG9EiNe97p/G9JCn6e8O6Bb
RnWi7Y3bEprSJA3J07V9bgWjCPYYTNRV8T6o3Nx0ypkfpAw03zDHvUZnSy7TtI/mBjaJYIPgBxq0
f01+FRyOpZXfczJyr4f/RERpGhV49evW+fLLnBUZN2URv3VpVQDza5MXR4Y/ojJvGkb+tjUBn6f6
kgVGBimvOCS1iT1Di0yQ1WrIx3d/Zg8fabECLAWma5G3hkSzNnoqh0IdXYFdsvRU+yK1y+yfP7tO
4tOYYvlpRAZ/SiEmrvGfrdxJUlbk3suIvAZSF3RP0J67PuFEC2Xdn4fsPcy8P0ssEiMfaii27VuY
IucAuhwcwwFDZbZH9sHrYHLvYRn5ZK6rPqu2JjB6ehU6Ek91Xd0PFQlUkwyedTQHv8q5mjhUea9Q
llGFkO3Ke7bDyPIu6/R5oEJDPTlyQrFK23aSXZPjOyc0XDeZ439P6M1WZMLQrwz5MyyS91yzJCnw
ra/YHiXb0uaycrS5GSuMKZZgdk3GS8qLgI/hn+jZ0vAgMcH5Qp42XZzB/srQgZydSNx2PqX6ApqL
QxNoj7fgfg7GhMlr9k5qR0NIDoKYjGVutKRXEhjbfBdU07pVbNDa5U5Tnm2sJbC2Mg93IBr4XAGP
rh3xXzRjtmuGZqQ2cWLcLVG7ofUaqIaDk1Og86mc5tM28x8+QITkqdoVhm69B//QiBubpJazg2eM
mcKfy2gT4wvr0rB1HwsgQ7QqFd82U+GVFwXfZCwi7T+6gwTsN2ii0jgNUT3ofYzydZWG5lE3xrwF
EGKm0X+OF/PkN0OEg8fe17DgN4t7mZNhOLZeld77NgLtBE8iePo62nmtuEMkVVNW8v2Dj2BnB+ej
wnXs08ReobN94Ht8lJIk+P4pZi2FU7L7Z7l+vKssHycq6FmMczdBSYVtt8Un6qJ2L3R5Bp9IKesa
TiDHxxYa/XO7CK9z2fQHhuPldpZUCjVz950rO4/HHOhPhtR+pz1FLEvEdj5vwwc3b9utbzqEjTyW
eUjYQdBiTOgH5YNiKqFIo70NjX0QwW3jYNauyUZBN/Y0GsvdLnZxAT34qjKGv+zjwxt/GrN9Mqav
BXZLBl6CFjPHUVNOGpiQwpGKWQbRH4d57nwD8STORWt/nyHcZUmJlbqgU2DP9SvixoMU4LPnqBHH
oUiCCOjKL4WxavKZBnXSfgbH8GhS9znBYol+JjyUOnjzigkpcsnUeJqAMrbg0fhhBEGxb27tz1c8
t+VOxISL6/zGYXRxEK6LW+UaNZh2L3FaHZdW7Rp/+Ip6cJFESoAd75P7JCnOacixTA3hhMvjOOR7
xRyuScShafyb1mlvMdfBLMZyl9MmtYYWU72HzgaVLlGTnjl1kGkIOG//UhsV53DtPZL0wYvKzWAm
CIQVMgu/AW4CG/HoxvJuTtksju3GuzqpTZ6WqAzMtB1aJCPsyMFGb1MH/XQTVKR1xM+BZ348x2k2
s129u6Vpvuo5Pi6hTSRYA7QWvGNnUNNV+fjsQxsw+pqXcd8q5SGWSc6trr9miQ2N3Mk+NjcM7d/D
0L6whDzGDpENfeR9OAMFZusNNySePYZx8NiDlm4dnpzIbj/bPn0O/OIrdqMdd/F27McvlefyTI33
CCV7G38R//qazFd7yDh9AEoC0TInP9LU17r3Ka4BqE0SIhZEvKjXL0pXv7HV4XLBhyt5HPIJcakD
YSTC3EJvK7/QGDIEU/VW254FjZgnr0aS0KXRsdWuu2WKT0fcmF0Y8mzrwZPXiAgoer05FX5+D7i8
YfcVv2JEzc6sZ7cjQ7Ebe/bCQ1B0eGvICorZ1K7tJDuS7PMgr3Z2w0O0aTzrTjEUq6LpxzETdLg3
23iI3puGaUPpbYH2unz9F4nueN1q2JeVqsB2TsOXyPvtlZ4GBr3+bdrlpaGkzJP61kGRu0oAWxi8
vpMeb50ZPHl6DOhjuBwxXXTqiQIuO0x1iauIhja302hbsa5es8gdX9wyRXTKmaNxESVtT02ICb/w
VbEWMkTirFAF9y3yYQfhA1VCIlkMIjRoVy0avmxhCNLr6VCWUA7/G5DNaAU529lfGxe1ZZzc922+
sFSdUKwRzRT07PUiFoWsErn+EokSHWWhOC4kLGzTkMuaKcqf6y8nFbbNv/IaCcXmqlGeeaszXR2L
weDyGlh4twqdckJn4HrJl4q87sOLU3boIrKeEUFQG6da7zO0m6vhai6gzIk3rTuc46uYgOqIuB8e
HQpJhotxkYIgCPDqNJ1+8vC9b2eUoncwH+7/e3I0Ny18j7+onl7LErsLvBXsHVQQg80CHD1jfm9T
pFySAdUNzE1H+A8kBTD/snRwlqKGugn1OYuL58JLza5sFGtJCh0mUx1jm5ltfRxkwOZCGqF84bVt
u+Siywi0k2MOY63JtpPrkhdlzWo32TDyht5rvAtxuM7Jzh6Z2PRwnKr6AYig2M9WnwGpqUEpo/be
+EFXHaOFsWwT2B8zpN1fOwRC3jUOmTVgM9kZyn2euHsXZ/o1LI3pZ1c+mnJ4SNxXpwqct3F+482+
GbwBKmRrOYcx8f6qPAScQeK4W6FzC0JOrfgf2nKgidEOAc/Gju6aaHgUeeVuhBgUgTlPSc0UN15Q
2ypYmMMswetY02vOIpklEb6VCoyQl1NMOusQFFTd4NRNrzzJLmvcawbHxZiZMCJToIN0kMa3k7Ua
3V2m8TIY4WIBjDjLNMpnBhas6hNGUXYDXMKSU7L7H3tnstu6knbZV0nknFlsgyRQWQOJ6iVb7psJ
Yfv4sCcj2JNPX4vOi8qT/+Av1LxwAePKsn1siU3E/vZem27BD3gutHp6T3FLtL+b2NcYBFvbrCS9
43kU8Wr1nRKoTgxFH+wuea10WqDY/Tr7rp9P5Myx04Xz3ZCpZ8B095OHEzodL20INsIZoPb7STlB
IANeZFn+a7F1OpgO7ZR+1BWmLq15YrTMDDzBrM5Rti9xVszx62SonBpQnVSECdxAc59beZ07ZR2d
YuJaB3KzIzS6dVNSy6Sf8yZqj36Z6ses58wJ65YEl6vb25QRK1Qn49BkLQdVhNPLTWdvH/ljhDWJ
F9PqE4Z/MciRjHtE58DbcEvKcULt3SyUCFh8mGvHJcLPhXyKyGa40T378uFYCXkl5NkXS0WxERMr
mvTHAmt4EnI1IG9+U8n+yxnFU4dTbuVWbbGeM2oFGaaOPmGbXv+aiAbqlfFc1l8gep5zqVA9LHsj
RfgRTSMFeQn/YtfVtzWupTHPXuJ8N7BdtaLiFLk4m2iSw9qymOxS5waPFBl6u3vOmPJj2CHibSGY
MxStDw14SaUssdab4gKS+L1wqlPUVZh+5pZKvsQh4jqQtDGwadVxexOPPTNgdZahc69oIrR1He9/
k8DNixiUQiOEdYvzjOkEkljbxVdvNndxTW1InEQEwc6ETo596oHZNuPh4NezcUw5xTCH19HRUmW1
8ZgknfPGZhMqR/VgwIDDe5tR8uD4OzcKifhb2F3I9xLjwKkRFmlAhpkQ3qizeS1OcT0dk5byDWY+
xs4cJv4Z3g8j9S+JkbJiytjnlDOhQa/QkYnrIWDuQCuOZJIVsx9OKrCieT0FlfZoDSPcvCpfiZmV
qgWKNXBnbTO51RRAc1WEjYp1EQGBDtM0RybDWmG6rDG6mdcj5gVuvWvYZmdSoOKmr409d8B41zXJ
y4ClaRzlKZlrYrQMsETdv1Uxdofe8hjR+/w5RX1VPTfLYfbO2AE4WbOZttEhf5g9qpHi/u2H0Y41
eFgn/DXY/84sOUnc9v6qG6nf9OZqL4r8k8RqDbcx4srjUvZHjObiI3N7qqtpwwmNbZNE2toyiXW0
ccSfCmWJc1w7hGFTr926+/KiFI+g7mOiYzyOkBu2m9GSwEhQFumjVEeHc+WhqSDAITKlF49XBXMn
ph5eYulWvzH0orUZ4Usi8pexIM6Gc5Cc8MzOYTYIydZcc6IZekZfYsuIInaWNDANvNDBUGewLTog
C6546pOu3pOUzQ41/NytHXXOiy97zBWZ/jm5i+DnheOt8jx5zhoLecWc9U/9RcRUqDbW4AQtTsZD
lcRw2/3x2ZBnLCjjC0QwSFht3HIO8ZAoE32gjp1tfx46I2IDoO7ibIbCPgyw6jkycXn19YdoB+3y
7w+xLv56yDya64Mlxt2/P/fvrxNjgTdXR5Zz4ADOq59niEtpl6blLW+nt5/POPQkHOohoXKPcb3I
sI6JCFFKy5WHIaBcDirQ/CYFhX98SCkc/OPh8uzP10WZufBYAMvhlYDbbYJmVdZu7tuF42hj74Vm
s1Z1Nj3aIzsC4PkDVnoDp2szosPapXviOh0eDHrQtczGtjMuvPThtaYDaUFVWythJo91lN/PRIvA
4Bho/sOyI5DRa2N1LUMQ6/c8SwBOqZqO80yKDoPUdJyKpQjQHRavm1dc7CYjhTEgO0qmQUg3oFQI
BrDGi9kqFZLUUR3DHqDmwLVusJR+Syf+yqHvsTsuN1qt7abFaDeVeDU8b4Cfgsy8DvtuvsRxsumq
xeycPHDTcLcmfQxtBQS7oypDb7rLWEk00ZVbPyUy7YJci5iOKf8jlPsaXZ3xXGLSNtB+68n4wNny
EBfycVDGQzH4D/oMmUiS0goHCsqFwuNBkVxssny2QF8k02chkeYc+V1UAHklVC1Z3SWCXebEjwg7
l3FseKNnLBAKCDANoIMadyxrau/QGsbIMgJaWau9CHu8wCxmGzCMH21qbLXUek49/wwJu9l3nvNo
WN3KiBMybQ5NdPCfNyKmmzXHHGILTBgDDhiLKVArxXefAaGnAgHH4jbUE/+0/CZek3+iUOJK6Nh9
1mnUbsiY45SpJ6DCcX6vx0s+yFD7gvUVQL8j8QfuDP27FXN8TKkJrkEKOBKEoyRjQeNqQOixUG37
MPxoEsLiOTUGGyAsUIVf+3x+YEqlVoVnArARktfB9IOsk2+KzPXEojBQPj+5t5YunJh4h1Y7t7o2
3hGisDgyCTxoySjPPx9Y71p5UMZib3lacahmIc9q+eCBqDv+9Kj//w7xx0l+//PvX1VXtvV0/x1h
3vuzEtyhwPt//K//SQV69F0FH+3H377LFvzAzUfBt1FiWBWf/1kivnzHXyXiQvzDW3q7XYgCju4i
4f39b3+ViHvGP1wmt7otaFv9ee7/lIgb1j8sz7I9BA2u+raw6fVuEGjif/5ds/9hmp7h+b7tmCYj
Qtf6f+kQ/2kI/7OM3qHh1LVc3WPEvfzHr/5ng7gPxHIoNHIbydjO24pqIb1u7JeucsKdNspql0wy
ecOEtiy6WkbVGFoT6iYOda13t1OqdbfIezZ7QIzwrRIPTK++J85aMn3WMqxuo4Ol594FFGaU2Jdo
cN1LPY5cM62uVluTweY6hbmz+eNduP7rL/gb9t8rZPG2+effDYdf/D//MCoSDcEL79gAdDyK3f/8
w4SHFcsbEZF93Py52+h3hMWh3WZLYTf2LwxO9R2y9pAmQRVmZCSV+qp6+76yy/JU6iNNb/1s7v8v
v9Z/NrY7DmKvEI6lE93DC0QR4n/+Wj59caleLmMLnAhoAmP80FjNF859/1QTzGDB6Q9HTTkNm/iK
SUYyOvobwkSg6mg8/Pe/jUee9z9eJmHx4uiCX4SZNp3N4uf5Pxrk1eDF8C2TjKoJBCqnDncmwnPY
WIq+Qkimaa3v8fCVZ9OE+281pHSGqcKXMUz3KhHYXpTbZTdpkszn2sHBFWMnOZWjR35WQJNfnuzh
pt4M+QRrZBiO5pyEl4ndFVduy97WC85Sn2oD4ymRyLKzAcUsXzKjsu2d2f1qob8yrBzaaxzNLfoq
3/DzZZYDfXL5kfby9f/6sp8n4Fl70F5Khh7LM+agLX14GeMbwzEvc0nXBfUsxdkHPHyIOhIJQWWn
dEXNrXZkmk3J2vIlRH1qOrrlQS1P/ut7K4wSXUi6HmlY1bufT9oJu+dpoiz4j0/COWbV43A9Xr55
4P6LFcM6O6mFG9whn7aNJsdm17s89rkvBK6U3jqsOv/iLR8m4l0uCsj559HP5400++vJtpnIt7vs
nCL0kDpyLpmRDc1O2exsclOdfj5HYIyW6TnTp52JnIdwoZzLzzM/H7qovbHNHjzw8vkqdlkephmh
m+Xn/ZevpXJQP/fxZ+gBIQwamalgnihfY29LMw3vNDUXetCGPVCzXEx4flBULousconpS7gY4Uqp
VnW7n88XiTGiviyFRctXZJ01EgWEeiFcRq1FtRTLjL9rpVPoWE0Or3j6kQ4zJThMoXAre+WzWauZ
iSgTVqAgUaApzLW0AlLWlac+fpYt9U55EDbyGw6Nw2RQo0ZgcPyg5PhZDw4TBaqVIRWXzbgzdARO
zHCEyXLvkQqFYcfdAjqehpM41FgYQ6vYlbZ7h1I3nus0H7cNIw1cCFG0KRIC4HnbznsI6Bk7p0pf
F06OhyEzbgRX8bUAZnWePFrqJ60cgrhDbLTb6C4hn7RtvenV0OqdnQ9nT7CbsX193qsI7+uDlbqv
qYNdFFtcG5Qabq+KpNJssGUCxoxM3xjfyahJ+r7btxrDecC+6tVNSe8Z2htta7Ts+np39Lr2uhRe
DyrSNvaEellr0WFiCMC5/lC02IRVWpVsO+ujZN6G0YZOHkpI1kC321MMtRze8EPVoK5MUfiVxcOD
sEJYX6RfkmYiV+lwNAEBg7qk7YRC/jUL+oj1ojwZ5lOaMHjXbVTX8cKssdkDAEqgSMCKbrQNudcC
yxkItBJmOO4AxvLYnisPc0v1FMXfs4IhuCDGljMHbxtBfcu5EEz5rTv0DtWW8xXpY71JoAGCwieT
7w8EJ8o9xt9N2e38vkcvdvPXyhjO1BqFASV/BAneuGq8R5P9xWidwG6u4Y3KksvP68uN41mOgr+j
oqbe1a8j3hOSEveWG97NHbJ/Gq57V13Zcp2StLglW32xvDoJDEH0FqoDTdDwxrsIP6saafBm3Xbr
hl0dzHp4R2dXvLRjrjqd9JqZO9912+1gHAug/J0W+DxkaS4PkHG+e99nEA/fTBm8bNmI7V+3UwxD
dnLRWkTTQWn6zhghDWkq2rcY2w+uxIBv1Y8Mw+5aKqdWY4tVQ1AvA/ORIIi1GVu7gYgi9ojvBMeG
EbYdxbhp7G2amU0oc7JdZul2oA3yrR4qKjpcUL42zeRtqz8YTXJVJlgeFjnjSsq83KKLTU5+7Hrm
JhGQo6itkl1D74Qpuugobd4mJkmM0c33ONe2mIXys8HEJE7cbgfmjHKD2AXhQlZGufN7nNAia87V
CxYfaMNUHFFrukmYpwSwvPwt++4BLiZAaSEpZaTYMQABalyzBB+VL44owBCLXb14zCDSck2v3grG
/dh9Sezye9gguhSrwj1cjDuKxv29Pgw7oyya488Ht/apvZZIqnTEgt8RDXVvuDF443/+N65MHheA
fEQG1rP0eOLnc2EC1XcbRZazVw4hj3Jujv/+EMFz++PhzxOmw3VITfKQAQVHnnwWSXRbl+G7Zua3
mQlYXApO8ymjDSKl3oNZKzQagZIQ9nt7Yhlmz0Qr21eDANBqKuTO4BZm6pLtDKw05Rp3oWbAHDDK
bMMubataywhsRrgw6PJUx+vp3AN0sOkEotnAcDYUZ1pBUi3TYco9V8g0RJjJsvR4IempwXKcoKlO
hPTWCWXpRnuadrGc4MnZyOLVnuAQ0Ps8S57cpibdGY57IugUizgp1hDjLTHnlJ2sd+mn6hbE52PI
HSCoFiOZFnbnrE+o4kvqDfCLPfgBqFoLlcp+kan4Xdv1jW6kiPfhbyK9oyBA6+YuDjS66imjglcx
Mn2WVhlgCUFCTruXVHR3MENeyoyUWlRq2MAGFwxLT9dwiJEDXtC20Byss3l45abJv9rXJx1dGdPT
KcFnuHEh9U+af7WqDPZ4bG2mtLtKDE9gxTIyNxgHp9HCuJXXHc0A5oMePoxQTSmNdBlm1a+2YLLS
1Y5Jf7b5izGocIdr2vOqqrgm52E6Rxn8vGE+sbaNpbRDjOApUgTbEBvhihoL0J12mbENZF217ZPy
RrDhs7iDaslH6renEUjSuk2VuaoN8u44hL/U3AsuV6u4abd1r9+lHAGiPPs5DhzwNOCTfXNj+QZt
UqEjt5UHSTSSBpMh0kdZ29NWSwdJ4l3rWtXcCCZ7w2bigmntRO00Ym355vcXw0ijXZeWB9sz7lyd
lmzVNCeFzupQeYi5vjj3mfeaWP0D1WLHPB9vncHboX8pHd4gvNA9M95DhSffo/ltRbIEagEXXUB0
+K2mb/hGeBnK+bYe7Dtjaq8tFkkWB+qCvIOtgvuhl1YPoEpOOv2sGY4wsM4tjgeUywZYUMhC0OD2
Q3PBplEeJlph7LUQfU3l1PjiiHFppgO5Ag2gLTv00wHQfrMgEkOHeYrYwMehgkCbv8x2xICAB8jT
qbxWZh4kqXFo/ehrlhEnK5FBzKfYj7Fa3rpj0h5rKJPI5f4mzno0Hh1rgnJ57cn3PxU6o7cm5kyM
mcuqrN1PUiAejv2VsRIqmsUtG+vuORPUe9pk1hcTB9XSvBFkB8A2/MbzZhHOybr5G4I01vClWI8D
SO6csb7VJgwdc4gwghkciLRJlwICLPJv/5pPw5OpRS/MCI7kg4Ep1AmuDce8N9HG8ZUxIJb2c5z3
uLcVFpsWyvKQcpQJzw+KOT8n6Xy2MJ2ubYmMYvaaFeT46FuNOVh0P5msLlDDf1u13NvQojwcEtXU
ffejk69Tu7ynWOScdmC8Wy+8BR/dRzbczgkTf+h2a6niEdy8BJKfBWWHYYLL63qOjHgdVfBgDEdt
+gkSF6ZBmqFP6JeLkXwyzjoTBXO2nfMMoxNuEpPLGgHFFBwPwhHEPe2XimH/Zu7JKfhUpBqEVhjn
OAsLnhFioeLz3FTF3imx2YBjAVjQPwHGdzE+YlPBlnjUe2oHcRe/ObF5gpYxcboiHFMCyfhz00n1
OkcIk3rq0szBXImZxgqcRBwAEN/SIAYSyT2ywyGHgPEmKrnUwqPZjykw445XzE/aJ2pWvozMfazK
s6xcFPjWvvWyRB1j7Odw/N1d13L26v6vfPKvUep9G57LMMJh8Mla6ORGDtSx7HcRzsNmxKclfXqq
kME4N+0cEVvtvNC/oc9mAaO2ZDXTyCWI3rJbSqdN0gKIDpmfdqj4/ozhcx65tNO96dJMD4GhgEoA
o65xeD/siNBgbPeXuncfYQlVxNBLos691+8ZlpMb2Ljdwk6PnVURV8BCAOAFo/BftFDe0V7xa6r6
8qibKcbuefFGF9iIEe66qDp66ZDNWGT4X5Wzp1sZyxf8fNW/vuHne62eINTm57OAl5c6evGcp/1N
yN3f0HCZ+e7BKd1buhE4tgnNAF9iTGHi2oI23/r+TWyMTNXtd89ioxony65Da7472pbCnARXVhbv
RoNv2Mvcswo9gdkuRTAg4jN2A7t4XQAoYySKUwprj3q1Okh1WmMQo9HOdVVmOB/HhgssVB3qOXoW
UKbXnq3exwjvsfTWuPrLpSEhwjHf6T05lJT0i5MwKOsBTpi/tWRHB+MTKlKQ5x1x+3KdVg1MkM69
id042Q69j2ObSiYMWkCxgG0ktFVvfE3QHwRPs6QLV2JGEszNIn8pbueeh/KQbVrJILWTVDjpUKNK
pR6Ked5QmTLt+tl47Nm42R0VX9A4Jl8Do0oicai58xLIVNJ9HiAV2bHU8BpjxLAq4Be5dW5NbFfm
3H3pk+xWYqABbC5OE4sD8jIAC0zTRhNYQjqjtcpAFhFf7Kl3Ldxb/uwKzX+sjp0H7z4e/GpT8A4p
MsjBlJJKHRIHNE8E+SzQx2GZw/Xxqp9x4YaW/qAzKN8m+BCOzTjSYaFTGjO74zbyKnpVBIEHZ2kA
NBvKwhIooTooV7y8PasnFO7eGK2dXQ64I8J5nYfWnXTzB45egyYhQhEAa4aUM4RiAVaj7WGgYHoj
3ejUldW6zZrnjvzamlKtR47ReIf+cysVK0KbPC1r1No+GMWZQbwNaJzxOX21zMPUtznAljdqDcpT
0v31oS3L+74ALxLnw2PemDtZ90Vg5PFXn9Un3+rxJArAixD/cNswV5uxe1SmTiInoQAsLDBipGFx
bJr+dVmESY9GjakQpAWQCmRnvNkNcCAYd1thDK++1bzQXc2oy06XPHGujtHyKmLocCkBKRhJV1V3
WI4Sib0GU6eDx59TMkg6y1jlA7UnpTFMrKHTO3Och51bOez9+DmyIa84MKQFfPN7GKKY0SA5fx+s
Sd+TIWBZRaZoOkoGU0vkgNHlEnQo2FAfe/1Z03S57AQ+Kw4DRMqZegqWbqBEeuGEm9zs3pApGc3D
Ft8W/qH3hqtvqTOR432a39UKqbNn8rEKHeOCd9jdDCHJEg+rW8PU2mzmr6ak1nJUCP74CjfTTZ2O
DwzDMzW2q5KJG99vPuHx3pp2KA+hTWIhEyHomdCn/4FjIU6yaZ9o7qaFYfaIxbmeuPC6wKVDl5oL
QtUgdBnJ5NMHwG2GpyTiMQs3lGDXO7rffmNpYxMOVMTSqPp1Uxg9bCvvYK4A88YC+tUNsruoyn1m
1AgpD8y8pZ8c+EA4b5OnXkbE1NVt3I94SIX23uJE37QA0yMBt0x5uIekJx/SgtOh07nzj9pnRfmL
5eCeF+i3oS3eU+pZSbE37qoz/C8WL0dHdZtaGM/4VQg7cG9IsSjwJ6cGRAOqvTyFJy0F0Rj5+o1e
P2QTJWoYC9I16qex0m+coeRq0yX+uupgEcC3YsGqadi2WeJXg31OyRqwKia4ThGd6KPpWEzxEzzO
cc1OOcKF9NxicCfakJ8rPEQUWuytJDQCJ3MJibr005ie8slg+3S8+HMWOGpESxpZUzm+sUpwVdXd
g8QcCGWRqw1TU2UM2aXmD+EwC2SC5SIEVRK7I9EOxyQ2NANRb5fuP4tsRixsMpta8qjgmKCxNThK
QUVzdtDMlb53tD/qnSAiAxtiZav0M60ZazmgqhnBQaiOrJDoVeKlO3OZSIdaRXGwME6ymG5GSuKh
sus25LMyZAysn63kHuMlwjlporIH+qo91DXeEDV+eB1afdHh9Y7gPW2a0Fsgw8gRMzeicoHee0Xb
HC1OhkovmJDG1rM+pgc7pTWIPvYU8Gm0rk0YKpaltthBaDPHDOFMiFxs14OKsX2ni0tscPx1jv7a
k4fLuk+zZPFR9EaK0cNlrdmxyfHH8QiTd9qlyvJWRreOuyllYjBQOEx/zE5z7n2rAEnuQJ+qRcs2
cd6XieFCkmRUKJe1FA0YzqaeDJyv7IltDU6JIPNsO7GxTd19WhDk1GPqAIZ+2vttDNvQjbcjWCnW
ZNwnS+fRD8nE4So1A3QapbdqndNvwpuuNjrp++M457ehJV7jimSXx8lHci9kUYvTIMaN5UuXyFAG
4V0YeY4c3Bwbh7xwHmJ/8jurISs56dDKyZpRPXuegTRtZs0k8zbIGr9yB6XGIx/fzufhEyLzxoEt
1ujcDItOim1nf1iR3wdwv9opig7CBgIRUY14g8b10Zg1ph/g9itGM5/1bI5H3T6w1aEhI5/hk1v2
aUwjKpJY3Pd6+VnW83mcKVr0xNyAFmR7wT8OQu4L4vu8KjOuILqLjUTXiDdNjJl9r8sRNQUHnU8z
KHjjXyY51d5gsJNUzyb5wD6hUMUfsUXoxWIc6PQXp0s/pka7kKrUVqqwn+Q0gUUzXWMbJS7hP8Li
W3ydO9I+GHRZWe7crngA95sfe5X8IsUk9iYysbdA/Wyshc4UPZl1f25dOa7jLDmFJJ8N5tIxtI6U
Yk9O4/E899Nna07PrjuY65/FzwCkrIuyG5nIL90n9CBi6jy8lMCf7GzIGRC9yZbeOv2wne1HqffN
lVltoGT4mI6SJsBi2MMbxpVfkZ4CEV1uOGI5hfQppY6N7J9cQrQxjXtp0kC+qbuA7X0PzoqDZGiH
EQ83zDfJDS7Dd9A16ldp5AHssSAXcryojHV1GcUAGZLJQi1mrs6ZehvaBvIHNaR0ghF1twwWFphn
UpZGVt+/yYJYpRvVz6XRp1QNxyN+fAb9TuPWgWb295quvgynJv+IdbpCEXcmk8pHzMVReVMgIGxj
0aPCIaJQRLUmI3ErGlLlk2IGUP5qgLTtLIK17YQimOXRHSVItHJTCcGK7lzhWBf4UtYm/uudFuOz
MtlHpCZ2jqWPmNOuOZBtvdfMzTRP2QnTjQROTsUuZ9smRL1Z1dwHNp3rjIeJ2fsKeZbMJtREmoR8
+DiioFzK86q3Vg44EkmCmEv960zX227ZJxhLmsiupl09MQnLc2gihftKiQ4+AI/5vK/Mko7Yctxn
XEY56W5tH/NUIQXg1eEzRg/jHIe2Gwm0BdV+CtwCm7rN8MGy5YY5GbK34o6yiNWVk3zrvizudM2H
IBmWty4tfIXj77ORS4DuNM+DaYpNUrOFTfSGsnaP27mlvxRZlmwU+wDEUXZJUG45c1jjh1kb79qS
qUQnH7rxzZScRqRyw4OgbYqdpXWYdC46pfvupVaOzp/2uz5vT9EE9nKYotvGzW+5e+qUGFAyHAqf
v7IenlOTDhK/KNrAsxjLhhITgaSrEa9BRoSg2EnWaEQGu6NvoJrWsFkd1C0lnB2JYyw4iZXDK6Xh
KB2gpETFWTApWuk+1pOKtZit1cTmlU+CMz+muNkS/y1PuiuLdncTm2BxppmFRzIhcsUDGZepP49d
SEe120SLeIKbOAHMYb5lS41K2pkk8d65umAfbyInMCIKi0lxpxJ0Z6/KeduAcvBjhQk6YsKhzfMu
bGfimDm9wX4/AYmYCTrpLZlBKJGREqxCG387y55dIi6yabHoCA/wWpf5hzau1D4L2Trkw/XnpXNK
+5lg8BfBL6Qv/R5nMjheAUYmhFiJHcwEwxEOiPPcs93Zfotz2s3GDCe8gTEEmz+eFUampBYi7g3e
XAdsHBaIO0Me8PGhh3zm13ZLNNPDXpdFj9WAryadEnFbjWrXl3CK4agjLZjlsQQhR+VbQtsoukjJ
TYSJOkMdoWDQxeleuLwDacmiiDj1qmmkx2ZiyrfFUp/QTMb9qFk6qqy2bovs4BqhFxDIY6nJPIvU
Jz5tUbFe6VicGTpz1vTGKO1+24j81p41WGFz+ORyZqzR8B/ApS94M37rAt9QU8CB75hnDpoWEcgN
O8zmzZuU9UckSc0XgLTWpn5y6xhtWbFC9fz+6lb2W9dvpALa71k5zcFJeh6+rJyMaQjYysgZ0Q0S
gRewCgHKOGgU/9igg/4VhBVDrz/QnUPZLiVRGctIStCOiaCXzaxOjjnvrZ4BYFIC6gQRz52WMm3W
96Ndvuuhd1tO6bCeFcVZaIYumLcc826J8G9I2wg0HdOugrjilMVLnJUbkqaIofuQmGoJ1zyt+1Pt
5oHCZunYCUE50GwMXON3ctMvurZLKzRTIKX6xqi0X1TGJPvB8L8zRV0vO++Guob0ea6XcIgXf1mm
9Zu7GrgesOhW+lujHskejkbRPaZlyyHuaTaWZtKvhAYmQaQhJ91JsfD91NtlMCN6caHZSGnv0hEK
zHLN97hFbAbYQFsGk5ZO4TFTTDad1AQbDOgDgEJvqtWP0nghPQqqsbeuqiPL3cLF2mmFe9QbXuul
DI6arXtUsSIo0Z03I0c9G3HvZI0ssggWXuntARHdGvveJ0jSSiqYR7+jl4q1DkpX2V9Hj4LrKJLP
uQPYsYqca2Ko31HmiU/Y9uvM03GjwxrLSnlg33WrpXJvOPGh0BU+3Ml9dn0gHTFQyrB3+8NgtV+6
LowXkdoAcTJ5Ukb1y6md+dTnzIsmfmFmRghr5HaQAp19FM8C/y0o/Rb5wzbkSzFn9tnABbDVYOtA
v6CfyZmKb6dmOspADJvalN7Tk/qL8nK7Y8EIdhinY8zlGdLLb5zCE0J83kHt99JsbSkSi0GUcRpw
C/xFaPXD03vxWr5GUX7T+2OLRxCaaGI1hxLOWPnGNhuVaGBnzYLyQWd/sXH9mmAB/sxu0Puda5Fs
LNmH0Jy6HjT5GMbogz6kJ7wGKJtEKAKCbA2ufnDaLHtdEyGkTLJb1yJ86pHZqpIBmuDARR6xCJcz
DW9SDgv59h0WCSlPYcs9gH2G1aVYO132VXFNW3spt+Ip+WpG2FJpZj9SpiDXuUK8isLfjZUGmaAT
JsrKMFBDdmUaf00GZ4CgRmHmlOg70aAo2cvl1S716zwwx4Klp13q0riBIZfcFNjFt1OXjfehpHFo
trhXj5m+LaUQtJ5TRCQo/CuoN3OFe26XXmnLtJMtYcvnquS22C49JImpkTaW4hhao+DObD9z+zgp
b3giUYZwp4VbcozA8fKQ+4P3HlbJE9ieZfEikWyglh8sSztVDB+4dtt0GBjjJ0g5Ntg+4H1bJVzH
uOHlBYG3zOt20cKXtSpqWHQ/CfIFRaN5N0jkuvsl0xLF3rZ+pziJ14aI/V1cUAc6sXvU5qQnhfiM
7uhjWXKcPcHWs0ROUl0LODtEf0nL8HZiwML0SewL6jPs+ljH6lKSbYBQxpEeiguDI7FG29m0jH9P
0Kb3PYbdVNTkdqkjRO9uT6XrPOTeez4lAMN7LJI9okbN+O2mrdV6nnIG/S7R+KY2TgMrXnuk4muq
7JlSKaqTCE/skjq6b23K4UZ0+4QiGbse7uKmqVdphVM8C1mTeBFwxCoyzokgZh32DMAG7kvlQrqN
rpxoSbCUmK1cvNVI5EzkqJbhHhOnu6jGrkPHjHsK9QGs6Xpsh1unxZcShvwM7uh60x2AGOmBjMt7
UcwPcD5O0mCMLEH0rYdLU1mLA4QT1c0n+rrZnZP2Q8mZu9d0eGZXdzewvTHzaZ8RP6Joqtviqbqx
UvWWor1RxIHS79gdk5TsmbzjUnMxWAfN869ylG+Urfvr2bQkc4XkYiuUw2RurgMNlfTtoOv4kfnp
kQYfMn9P32kZxPOAt8mo3/EfMLHxxiNrsIo86eRQY9evtSrkUcJW0hPbNAFJCZ5e7J0uZ85n+ReX
8BYDIzjoTkI59yB1XgirJHqqMGtPFB9FXfIwUNG+l7lpwtGrmBhH3aurle9MIlY5i4CLrOJghkiL
D9pntWdMm5DvasiE9TYxQzROk8AdFRLUYkd23VGMjqXcj9wu8AudFVbSgJOrry4YL3Sd9jyZ0UvX
9CEJvPLFLqCC51l5j42pZe1+DEkIrhoqOpSuwwqeeZAhQTezqfD3UOtGkfZt23SAaDk66QWKgzF3
A6gJw7lMAWMbzDsIjkwHp5YWhipqS7uZnhh8VURk/JWpmrsh9RMQxKQhMwZFAP6ce+6LL3nlySDj
RGBVVb40lvzG9ePvOLZfQitjK+SDLxZhczQNX6zCsfFpbiFvWGYuDh/5IrwIWK+Xt4H0/MeiOnHZ
d8lNpDlIFPpYMcmbh0qPIId4411ok6+L+Tcqp96UGeS+prSctTL1HCdZ+Vgyu1sBKoiuadFdOjBV
hUnsxsmdZG/NCUHfrEX5Stw1BH1IAVp06pMn3CLuuuYiiloFxpB+VFuweXAa5ihRzESFAASjLc2k
eV2RpXCNg9nm+CHXqkm4ijj/m60z242bSbPtExFgcOatcp6l1KwbwpJtBucpyCD59L3o7kY1Ds5N
IWWrfiuVmRHfsPfatNdJ8cgKN2XoXt8hO5iwqLptRsCoVeMNLE1IMDkI1TaEq4av7EDOBYVolX1Z
S+BEzbndBPXf2u/NzaXCSb9aPJarcjaeckh7ocdYxco0t3oy+g+YsncKd007MSa2HSIaZ22vGMjH
tzARn1irCNddNaAz2PrM2yFM0k1AdAA9nIZzNUcYdfkSP/K72/i/casdprZ8ToHAHDJTvUVjhQB7
zl8KK0LySc6VXwJnc2v2lymGcCDCYEJAnBOkRu8TwTaZ87tzZPKXXqOYN2GUuI8zTjC28NgveBrg
5XedXDKQEYFuq774stnPdimeHd94igrRco9mzy0cVbYgTbwbIuh++tAbJELDVgf1GbSPWcHezxTd
VhYobCqSZle6S75b2Hf4yd8JlrZW3pgED+67kQb2xenlpWPJARfny/UMd+vV9oXZZH21gbvmRsAu
rVGkV8v31i92Ro1Z3u3ifVkfG0MPO8vBDE/Xf/cQoRFUXMCx8kJSWJ01wvCZmCgXfRs6kWlYuyl1
KkrHtZwwKWYOs4kQJhNnchBywDO13Dfap2mq1A7g4U9CBNYaU3AGoDzcQ6GMV2pymC2raT/lhPxq
kmAfwO2w8vUask7gpvlwOPkjmF7QVogHupE1Ix2FXqbB4ToGD07O4sfxG7nzzOIn7HW/JzvlpzSs
v1k9MlILaC3Z2xduEa5EzCgb+Cc+kNL4VdPprlW2d20n3wx9CkKn4APWI5g0Qk9vPBb2UOBzzNrt
j5WP6O+96AvN1MYcplVMgby2pzLZWh2jHUgxl8B6i+vuBpETYjqbKfo+Kvov5O3MsBrSyBjVBrBE
SHtDVGGlUF9QbM60UHihNPNXYhojXGWpwlTYEcNHbc2W46J8NRwCEzJctfyipYHfSzClmGTNGHpk
EcFahtjoVn21MHqG0HkqE2KPzIzw7bk5ocfQVHHnrJZn0XtyO+W6RgfDp6KZHwMjzhCk6oicHLbg
WP1u41HQT0ypS1pQzagViCl5BBBDwfwvh09n8stPAYhW/SdyZ1RTcXT1QtEeuTDfWW7ps+WTelMz
prQZZqyKgT1qP9I/JNCW7Mp/UaTQErg33uKw8Ikj048t6NSSectrKI4KKwjZqWG3dor2Err2wLwO
x7dBcqGzvL8dGkbCaO1jmOV/He3cU2829p7n/fiJ+Mo70m2tyPgJcv17IKmWDmdijEgraM6P4IlR
yEZ/LTzK64CclENh+GvTA3yPuRO5RU0/GtnbzMnSTRVoIKeg/ta+qYaV/FWL6eR4MFWNaeL/btj9
Kg7LXRUsV5igANSp92ZqNBZE3bAqrscXY37oQLUTCJZ6OzSGDz4zkVmOj3j5S/aT6fNsgh9EOkNM
Nu3xYFUAc/praqac59H4u7dJUclkn2zi0X9u7bZgoShI4nEunhjuWJdDRahIiNXa7Pvn1ovRPiQv
IrKg7mo+ZxAeVq7oLHYqS84YC8aVx+W9mXgD1Rjclyb9WDelu1GiYSeVoPZElrhzFkwsYhR+BSSp
blU6Poalr+jxoDSW1FL7djC+Si4zCeGQlaYiUMtjmWBWNzFXu04bDuo0E1103wMUgu9ltzN1pPPl
4qdhFh+UK5niVSM+o9f5uDc5GhLlMN+r0yuW22xczM5ZsfFauuqo8/56fp7gh1mqfEX0cYbYz+CJ
RxELxPnJmhJ4BOLuYJfy0Q84aknhtH2fYcMHEiUCaTKMOfmgXkfypdI4v8RjWxzYGx6rJsgPsVcQ
KN6/uAiWKiwED46WzNVS9AAlFiU6EMDXKUsuwP2TPSXfCS5HR3jWmzER5la11FRmCqC9KvyDWeaa
Yyt4JAy4PeOFqRjoctPGol9TpICHr23CYAWzbQjJuPVqXVwrSA+IXnC2Wm381rnp2qpTe4uC6wtK
JQmKbB9eZWecEQbwO3dEd3c4mSm42WybZfSnYsO+TTBVZSUSDsdHEIYoyVnLLpk2xAdvkq+sctxb
GLg/UGvhyJB6ZVCuR3O844I33pFhbJJZFud4EfInTQI+rTTeQCOEu8CoXkyfN07uD/yjs/mTwCyb
8fKdXVFVa9E7L+MoMKH3jI5a1vQHXl2Ultj91lah3GNEJdDqxQk1wbbRGZg0DPyXXutwP4aE7/aS
ekshzJk9cNxRfA1VH/0yg/HHhVpHNTpfVTcwi9WfASKsDZy2lMA6uvoashEJU8M4ZdcqZCCFuR73
tYyfcmMMzuyc1lXI6wlglA8zvv6tsuZTzqL9igD6ZtX2t6j2bLjTje0+hYAq952IuTmdqbulLAD4
KS9pAlgupkrf0caXCBthS4CerEFAnjqbbtqbqJ+ZHiT2eClkR/6LCP+6d5bO0DdH1HulP71nJsk3
pWbjVuXWRhXB+6Int9vkyo6NGJB0gOk0Moa0jbdADvgOdLvtSW62MrSPQ1E+t9Os2Ur4ATX/uE/G
9oznG11N9WXkmg3Y/Dh0yCcSP5SrSAOMrNxvAqnYW8gCFGJPlAFkE3rdAkmCQrXhqICnIeq3sAVY
V6u/02fZgQ0MQyjZrCmH0aMjZT4aWdXfISD8sEW1FtX1LceeJvoYbD/OPlGlJztomDi3XHOW8tdA
0r+iCbPeHBP0rdK/mdcf6cGBIRoFUBu056jrR/inTOeinCjCJWK6m8cXnxV2PvFTWpXF9kXxvvIj
64jRJ2Ex2G98sodWacomX5buXmEK2oGH5Ddujj+9NIixg7hrQsCtBnedjhY5Q7Fg/jrBESW0Gg3K
1Gwmab4xv/K3sY0End+LzIDKGFdXovCKZutK7tv45JITXuriHpCOuylU/ZUQM0L+IcdCWXr4Zdss
2ZI4dQigRoNQCT5BqbDQbMnKWYh5m+2kgLkwHqHZTEn4mhmatmCFS8pcwwPJGKCf2XR+CS+WSlyG
+BbHOrSPbogpr3L2MHoRUAOVys2L9pOJggymHEvJc2R9KSQ8AKOYsgumR4a7cNUz8VH40WPS74KG
tkR4/htXnADOYG3BcofU6NwjXRVe/cIf96MhOCokt4hBhHgk/SdCUimi7dcsZZ3QsDWE0iPfkXvR
k+dYMBlRhWldP7QVSthk5Y4ZK6mskj+GgovoBeW4QgQOEsR/yvUf9PQI+hVsitCGoZ40E1lRfYiM
qnz2iE3WzVwdEF1gO265HTwSORP82X1HrKhvmwz32Kb2aUquEjFgRM6yr8QgaZcd3RjRZ1ZLtnIL
CPFBNS6G/tDyzv4U85wQzFqQL9woXhcLYz6Jor2yNVpMEwFYkX45LN4eUoy6W1L2ZFvHp9Q9YklW
YLfnD6BOPNvpZ8ArySy+YDkRzodooAiLEohoQOroFvJ1gUTNnejXyxgpfR1sbTd47PmsEsY1bpqq
Tna9GfxoK/40/Ve30A7RKJyZNTIoPCrcvaNXPZJFAXetDnYhTMhVXxd/MsHbVS5yWidx+LwI9Mpq
1Ax1qcwcIk4JZc5phMGizAaglcJGeW3LjvlZlnLNJpyEofslqUaIYEWLH9R80uemR/HZYDgXNJFy
fukrtIouG1cseOZDYIqzHQS4NTn1q1fEVAq3Bd1YzQoP8TW5lcFBmsQHQH/YKWIdrIfCRRbKmOeG
rCDelP7w0iQgdxPvpYl/GXL6tDQ9rlYmVR40rt7YphLIKrb8klaK55q9W93EG+ePi5U0kgbg/CIg
LcCk67ww0LqCGbtMcvqxBIwc25iODGGGhxGxG3JT8QTh6MMv6kdrSHaW6WysQt+N3v2ojPy5G/1b
gMaMnf/wJUopkHtQl7cpTzZ1h48mR1BYd9/THF/6OMbVNr82qMlTdDUnogwsoqXaYJ1L6974ES8l
gdDpoIDLsq5OpiuZumc29wenkb8D7QSsEfvflgfj9z1I5gO6uJUEjcq2hBtZV+JkxCCj2gq6jj01
+qLM8miEwVvriep59vTRD4H92O44HlKBA8VyDXsTyD9AP4qbbRZ/4UGGR9Ur9JAZo0zPztWBAQ0s
hHbub2lMmEAqX1SKeYaXAxTzTIAZAPR9X2+xcpJwMGMUADnKe6hl8dA3aLllco1LSV5jBK+lyg+B
gMQRBH650VA3U6uB1OXxItdA1ZM+ujIUIVwkCtUKJsR7akWbOJA3lNpn0KePDp35KpWSIQuo2znc
Qai+c5mSauEXiwp9RF1WMpsrT3GCknlM8pcIsgk7/12fucF6EvajjxdA1s4h1NbIwCx5n2T3HgCT
nBYanFVyeg7YUhaBL+l6W+i9Z8ucc8Rv8VkVSyRAnK6apHiWbfY77+GgAJ8BzSheTIlyvE8YvcbR
U6usV5ay79NgECKEeWbVR0wQ6xn0uQbNonhvEUNEvdkjpxrsVUVLjxJzMk/ZcYxivS9yc9hMpvNH
MEZz+Ug0yEbRhBDn10LOcq0fThNMXnOFV4hCx05fONPDXVRON1nJbz8vPtEeMyfoGDCVjNq0xTjG
mRzCB8BFlh0QM2FDhYIF+zrEs9wY07Lc86INETbdHh2YHZcnZh+3LCAdYp7/MkBMdnjtEbz1Vbhp
BxY1sf7OXD/fA5NkJZDf/GTINqJJDkz2/jb625QOGtpmek1VdRTe+Kds2nYrx+UcDbtjQf73g1XH
zppgJwxsNf0ECdXFzN7PEs4iM8/JZdsB29syDdynZqLXia3e+X1cMdjv89J9t1POvMYTL6Of3mCe
7IdFJOhgmifE7RiNYMosr9vAVqPJaT40O3p0/DCr7NGnewl3XiBeLY4hDB8kr3NGxPJTeQxcy+GN
m/4gIoYnFqjKTOFwsNkaJ2X6LBT7Ick10rOvLQgFhCNAS2rjfyj8/OoYKGRmPuxreQ6beVrli/k9
MoO3Km5Ofo3SrndmYlqYr4dkohzrsdwJgyiLnpscMuWd6NDDFEpweFlOicsIGGW602/nxJ62Xun8
HoPs2AXVvUKEULjJkVpHbpx5/hBBr1Fxn8DWvRe1qR/RpT30hZpPdMxbBcreK7RmrB/t0ii4t0X6
wWCciTqSDTc2zrap2dcab2XK+hhHChce/WVs0iWNFn8llYkKpv+aHB1uY6K3d5xUhNdk48VcssoL
jTPChGbm+BkeF9/hxR4QjTKyRKeKZl/LTd4bjxwTCAwiYx23THpjANvkErDsyzJ7m8T1s66brexQ
HpNPvTM6IJluNn7PDPAQ9XIOFUF2E2H1HctpH4MSI/sh9SjCWLXmbZ2sdTA2T2QDfuC6ekLSXewT
QZwoyp/c58LN9JOWRPKg/H8zANni78X1RyHJokl3QNWqiMsvtC8tJAam0uPVTQg/oiHDrWb7+1KZ
7SmupopVH1xGSx0JTFykRiWtF1Mvzw2/+A3cHVSRkzn9HfvXxGnWP80IhU5N40oU1n724zOmSLWa
0tDfGUvam16ibFBKVCtjNM5lE9psyY1ynaWqXg/kAJHXGGW31LbtExSLfe+08lyijyNI078WVutd
AS7lLE0Iy6bwApKSt2Ri1MY1NyQEw56Iwzy4WZXP9eEw3Mew/JWdojZKbjV5vGhHiPJgFY+gLNib
gqgA3BsWNalz8thKX9SI29OpfBIk8gP2rRFUT/DBzhWPqd5bLSuNrr2lJPHGGip1w0v4L6m0L4g3
bgFf5pYiWHa4JOgfYzM9e2GzybD9VD9dEsAJZU+WxQoO9pS+2h3vZt/q3+yUQBISbbL800CwRQHc
f9WeomZZ5BehfIiVPR1D9XvscwYbxfB7LPwXnCzjg0PwGYKhYEdW2rmuT7kXSCDntj4GzJFaE9SZ
jHCa0xZu0sB66RlKBU1Tg6KElWXxwfDs9DUt4oq5ObnAEBjZYn7mMz8afp0s1PLZS5CzW8QG+kyA
O/IScvOxGrL6OKbJ39YJ7tTBe7XkbQFHgQ30B4eKdbJZzWhQmesR96JnDhxBOQOKbGrUgye9A17Y
gw0HyMWfutJyaXsstiWm5/2Nu/ASmxS55XwPxu6xacQjON9F08g4EMJQi40icJFxjc8a/CmD8QNV
S7coWbAKMTvDA2BUmDJLFW+qcDx1mAtqp/r2Rf0nGAhGiKlji2WE7LN2FBVZYKJHkN8RUMmnq1hu
ORT7rYkdvLkZ2v3j5eWOorddNXb/yBIU/KYdbEiHKE6llpeU5DR65u69IEzqJOEQKTxLvFbpbc6d
9iA9M1tRsQJCImzICl/KwjO2swJCIzEbrLvwnrX+Lyt8cOqCH2GgCFQFGVLjv8xNRV0y1FztsCkP
CoVSMRXlGQj21UckOoF+21qj+HTtzj+kLkjcrr00uXt2gNMebb96lVZxt7iyOjv6VQEcYxwRTsiP
2+vYds3erkBkpT1VLpDrb8vWBA3+DpzZZJaccPUX5BqOsUCMQ4lW9XADtB8foV6dsihDIMjIYG24
1fjKZ3c9hge0PslT14GzzvxY7cPwW5ZpT37I/KItTsysBjIWVIF3EWNwMdLkF1l+xV1l5WXhHz1U
PN9o9IYDxRTmIo/4Zbv4yMtSQPMloli2F8fO/6KjWRAvDOMydNBsVaGe+mobkBvKXVuvbcP1L2qu
jZVfQWmdKXnxk9vHScbvpo2ioZfrwsAZBYocWFfdXR1Aaasx4rLX7kdPXxekvsSdZNsXiUBR5o7e
WibIoXJY+o1yPo0Ik6Mpfo8bQt78xtkh5yNgi5APB8oqQ/65puGm14hdrLg96rxQ/LV6NE0AE3ZI
QtsNerKjmYOlHBTC+Hzobj4Ut8VJvNWB1Z19MMJ96pYwdM037XRXnEHViazvg9kS4tSRSawTJKOQ
bXPGXFL0DJzJbuSgGwfUb/1QvaCnIto9IAWwjmn2bbOHxu3n4UOVP1ozV0xVYIYYE3sPH6dfW4xK
NxNTHsqCmszfeFv2o7PLH2fHETsj+/JdQvJS2XQ7YupfjbxfpM8N4I3Q+SAKFG9g6bwTJoOWg60a
XPgEJ5xlWbgJeYsMpAUry9MnO/uE45uu6yWlxo9ZoXjoc8E4O2sLS8E+av+ADAH0D1zd8PsnQ7Wv
wEWfced1hz4JGCSXzNZMAr4z4g7mGt2RKSLA0Q42cb/Ur7UdXtsc1UbMinytqQk2OS4N3MghP4fs
Q0CY+PMHUrgtWSBOgSskkl0Q6no/JbTG4RYiz4A/4lSEXnosHH321Lec+32xqBDzJNgiKeLF6QhL
r/DHIur6sttcrCVFNJ5SH0mWGCn8UurTtntBR+YAxQIyKcN+kyn3l18n9rEYJxYJutyVM8m7qif/
elTjzXSQ4ITRL9xbJ6sPi7WV2dmm7bGRNrPLWCp/8YhCgAwYYX5B4DOGiV6FeX9hBiBhCJK2gpZj
187dO2qjv2jxSqSV5EmVGWJSA99S0s6/bYWri1ofuY/EkIRZhkU4PoGdKximGRy95M63Oyx9RK/M
6tmIp41Z43U3JxvxZwdNozWYkjGWXlcCcERoejS+sX4W03iUbfkL92i3CQh1YJd9L3wyYRGYphvB
cRDP6FMNhsZlBOp7jthhKrZVCw+hRNXEjGjMCiKmiF0rG1N/ApztomvbT+6tm7jD8rRjihyPyboU
cNt6V2Rbsipxg6P6De2vGD0bJtTpVczJq2cY8zps+D5CyrHfjoDu89tossB0s6i8IrdaTbF9mQ2E
X6YbfwiO8s08IZcwZw18xjnD6TqV5fCUp3JvJUq/ALmiZCD3SRrxzS5ik7INp5YSnbOBdP2gVLSr
Rdhska4BEUGwjlcT0Eo2tGctXiQ/DETCfqvjVq1jya/VGUw+r+TLsbklq70GZS8dJ+ESxZxd2KbN
Ucf2xypxV4x8VzrP7Kas+RGW/Htm6Uc2b+m2KMQmWOJFKogHm34ssKCZ/AQCD+BSFZ7hGHpPMrei
LT6meouG1MMDFuTbeAme8r3AZnY8fVZeXB6DAPz9UGpUXHyYBzspOBeeaHU1iz9OJzk/G4I7YJBm
cReEtEyM2XoHKZ8qvXtPYv2R5wFEeyAmNQ6K5KhE3m3VjPBAzJR1faDffIuZ58gCb0CIdlCwPN7n
OD+U5ERR+qWPKCKdLYk+2XbqfohK06+JH3RPk0diJOHLl7Qtr2VOr5RUf8ku/c7JHD4ETvKMtLF7
FNSnSXotxEsIK6AZZ+NI5NDacoUgozYub4BOrLPqfC4DeMw1dMvt4EviShIv3NVB4qxGLBO4HbGZ
jwFvEK9h8SBwilHI3cpe/zZcF72uMSRPMzww+Y8O2Ht6LyE83Oax4h8b+kduMTQvVFVpUp3zItCn
itCVW71EuI7FsroP5+fSPI0YEMwYGyErnGY71IGBmlpbj3AuQMWhqwOTXzLFEXb2G0OrSeQJr88S
vDbMJCCxrLpWoos3yo1RLtSPQ5vEW2VXZ185DMuL+lQaSfEaex3IOmyOa+USoTLAwKdQNzK2tFX+
OlTS3QxQSs8piYGnwk+Z3BBnZSSZc53p3a7/HuUdk2ovQTrvzcLY5T6SoqBs5cUltOWhMZxg6ysp
L0PTrYZOu6uuC7rLhK/9SNsrdgXCkMcQ3R8b/Dn6aPlHwuYs82z6KHildrimA6Ll+bKdadYwsYkb
cSjZ8/JtkOX4/si07nmQeGwrG2fYa+vZ8N1mTVsb3uasD2//HqnJuMfo3o///iiYI2MVj3aPc5fe
qwLj9PXfj4o6uI6BHy64CWM/pMNLHeGV+Pc/JhBUwhOEteXZpad/f5ZmoCm8NDE3Rlm6BzbeiKoH
UT9No/EeByg0ZxqM7ex6+sKEa7ywwElKbTRsuZZAXZceifrjMRP9B9je6cttjcVXU7TnaPZsggGm
fccm9NNPy3SnWu6sCBoMXHDb3Fml2ogwtl9joxjuDl8FZjzsC9shsa/Kn1OROK9w4vGydD8iL4q7
bYQwkJPWONKzmcfKqQhJyhBQ9EhP5bomGHefGsOqkR5yNzcfyekEQw5oOKizDfkDmyAzw4462nRZ
Z4QuRQp3XexyYQgvYsiKBOoqsqZCacknxHSHG+973ozaFRuhAfA3TaXuw5RfHNOtuLMr85CXTvxo
VBPLxb6evrDHejhSXUyfVA47lpUtCUKgmRgIFMPLZJAD56C+OBERPLwQuCE3rQycrWKB8lJ4kkw7
5qQguOrVv+9IhxaSiwvycvn+f9+VDFRBltXeJ5NViB+0HkmXcXeKu+bSQIbJNrOrUKbl3KucwRK1
Tc7WKAr4rFoqg0Jq++qPjn5hSBI/szkhL0JnePfM1ts13agWzqp9Q67krupkyU1nnbOJc//HZ5v5
a3kQ/u+DwLKN18Zp70YBxdgfbLhtU3Ccw9ykXONLLwxdRLDdVRjBuFOBqC5hVJCTMvb2C6tE2qiy
iH4S2JhkDU1rtyLww0Oluw7jKCSNJaqffb9+CcLWPkyyKTb1RJiJ4XFOe22df7owZ5Lm0xkcE5hQ
yS97EVqw+LxkThjz5udRHlnGUhAmCLRtfemN5nsiZ2bXEXGK8Uc72WWOKDMyRCUtS//G3LNpP5C+
46L3EC5+xsg+9n1oqAP4ue48ulKvs1J5Z7dQ1VUQ0LdSuil+7O7UKT+8ULFV2cZSpbvO5ri7NYHp
rwEaUWovXw6mMR+XhZKyDcIl/KTeOnU9fUxN/BMOIKT8hNGsE6gvlWTFTxaYn/2ieRplWFY3Gvbk
KAcDqAAIdUYsby0YCoKbkFKT9E7N16rh5mgiKYgbYpaHUwrMjJuGqJk83llVyywVVb2xj3w5PFMF
Fid3jIqHKJDj3bGfWUib54oXeW0mpvweCCnRkZN+zsQDbYtYTau+wq0cCJcEPqO39w7p7UtWXy93
iCTSaTGe+usxaupPVh4u2yppEgmNGVM7vbmFcP0/j/BS27sg46xxTV7+xKm6z6a2DghnvN/Kqe+U
wzFh4899ZMuzQme70ox6vuBdv/YuSIoycYjgjZN4ZfqR+YZwxcBpxiPDgI3879G/vw2UGMmaD511
2civIIm930ap9l3du5+U2ixi7H7XhwJKv8pVvqlbkrtB+KUfZgDnorGmr6Bk84uG+OQ1U/wsm2ZA
8cyPGTtvk22FR8KvHZ5a8EHYdfK9PMAQM9wsZqflYsjqxZCBx2hBrTNR1mOzNWH0PFo580rUr+fM
4T/rppV7Y9gBXolycuXwtzvXHNonmpHogdfM2LVMqLZoOpiujUX3lDrA4P79xWQOzlm5dKnLYeVL
494mhnX+9xVyn+FC7vB1+ePCGQ+Vi5E0NxpohKlFZZAQ+Do78EAnx0jvE9ypc6Y64e3Sst/+Oxob
dmvX/3tIfrSpzC/eQOlbW1Z9cxpkSOXYjRcLDzulFqqoQueKEFDcESejLZn4UIJJb/w9ehLfRZRZ
zwPZUNvZ4xhKrf4vAgukrWWfgcGzbAJp3aMRAUXsoOnuwwmZuF/JW6clW5lQPsejaLe+p+F8WQZZ
N1nQUuPGwOy0Rtluw2Xe//szNufzujED61V22f98S8Wi6DwUcFJqPbVPGZFd5y7QTNqxaVsZdxim
oBSRMZfhZzWV6r4AHVdOTgwOSLfubkcUDt0wkVjaKxZnpkOiQDUgK8yazzpxkLIkfcibeZlk/woK
i4+DY9K/kxa7mlUX7gQauXuUkPSWscT/TsKfUXrL3Z8fnQ6E49pphNqhpDkGfv6TjoP328Vg0qaL
+6M2enqA3kMC3EV7c8n7oa3Pn/7zqMLo+//+2X/+9j+PFuYHJZu16vPI/OoRMgRdlPzm4mGwMajh
7o3jtJdmSVnjszDwcnJ0QB/c/93vThvgd2dyQIQEZ3Fhg0XxM31PMvcVKBu/sbidPmyvT9czkWzH
sKFjqAhiWdN1t092XrlExQ/PgPHap1mk3RM96UQrmnLSmwBBiWTD+8226aawV28QotqrxgkZnToY
3mToWMeAFaSTWNb3bFn//UD874Plr4ZWfYq6O9Napvea1edlEDFLcgaN7PljGuiChIyBGO1zO7vu
iUAzhNti2HXF8p+J2MvluvxNv7frosF+zWvlPS1fDY1Xs4OY3Q6rctnBJA7iCxqzGBgRRj283dPD
vy8djkQ8L2C9DyXhHdmGcrwEEk9FEWvOH2UJ7/jvo6rTfLqFNVozL+Y/206Od7R1pt+Ve0n7ZPqg
P0G8mjBODdaYuNOLXqqzPi2yk5gDaiELvUeP3U8WqEcc89xIke5n0mlGTt9zlHTlJgmAdMmiZDpi
IR7xU+O5J/SJGQvQM5qljeP33qkTlwoMEGu1PWRF+7WOnGj5QrctCaPR6B4ykcgLoZrxZQ4yfdIm
tyOddMNW8rUb6byL8bNqXqskXAbDaO/+v48c9tkCmckVSU6+q00sFz5bh0/fHA6j6w7MDEJxaGbG
MHVTn+N6Ug9qeWUaN/6/X+ZIiJctEAJBs1NE+rner+QJGYb8dmKw1Qrw2TFnxdUk40xkw+RfGIj7
J4iM67Zn51SW7OlE94pBNV6blSZAzNoNQNP3XlJ/MeZCNKPFHn0YInoS8bjh5E6HiLZnyUh1aAb9
hnSYU5AM4qSjAXdathd4I/jgYLoch/jVRXzo2Pq3mrwLuu6byopd5CkOhGkND2BflrR8hdi7Pj5t
N/6aMg+3a7drm+7bMAKysROkSmVZ/WEgGYTGLyyG/d4xcIulvIE36YyPk5KEMUx0tKQJ5C+dyS4M
knVnJffKxBDnJn+JR3sxS+0fZ9zaGdSQnRMkjHXFmpK23hoNGq82PsCjURuzxTAy19TfIWqzIsNy
LFIPYtJ6WKRgM+sDD28sBiOMzR4zULShPltryKLULUiPsMXtumq8AlX5JCgQwW5AIHgOfOLBi/Dm
6aH4VO7ybwPNfDB8ABetI0Doxei6qNqqjUBraBBIfvJHcWyzEGKqsUTHEHNax8GL1YPYMC3GphYT
AFA97S+3EP1OgORDLxyx5NHRxY+HD51/pg2iSDkR1SHpaYaEmJg2YTQRRN0HYBVvWy1PsRDkKnDG
HswQHQYhwdtsEPxwiQUJS7K9sxLm6qbtvCUZrLMICgalf95sGUPGy+66asxqbahtY0fqIS8SWhXD
+65njf207sWGxn2lizLfGsn8zUdgXwXfLprpVZ901Qk32VPeLv+WbbO8dTN8OG8UtebWoigW8y9t
jvpQDcUVagy56hy7+057T1VbGftKYNuZYbMiumehkQnvqR6Gr0yGxrqZmCMZScvbmfBU3x2+HPoF
I+4ldmKMazaYpNw0ozV7HKLKNUsc5SW/S6Lh1n4LqabD45Q0fCeJfnvph+NuXNT5DCCmgYlo1Ou1
KTtGkbarH1TJjgOflhTHoo5dFJo8JRjqP9WsPuz5KW5xG3Izyl09vXadHW7Y6AICVu0HES8vKnIZ
wczIyyav3qH73Ahc23uzKeSKSNE7ObHdjkCxdWmqABHDn5lP48rquuzgLbmvbOKvENhx8Nn6kRRd
AJ65DwOG5CXkOrx97fTEu+ZiegNKJlIy2oQe0Y1MBXinveald6LhxutlC+s4vRLI4N/thMTwweva
g6IO8WPtP9XBfxF1HstxI+0SfSJEwJtte0t2s8lmixuEaARbMAWgYJ7+HvC/EbNRiJJGI5JA1Wcy
TwILqrJ0l4R+8ixdf9qJCM9z0eVUJgJ7i4hJQ1P+lcTWGJmWd04UIrcRCYsQ4b9urlY8KbdStxAB
RkX2IbN6WIV9j0hHROco7jA/cEKDnpebmzfHODMNvvhINwKZpaT8PSWBZW2KuDbWBXLFi+t7HNQN
nN+hY/hddH+xTKRbL3f+Fojm96oF06SBcYAIKpaepW7BwBGoGcG491h7ydIFgTelcq9XNMYuzdpY
hTC+2DFqU+QcIBPqpA5pRN3yUPbYU5rOODNDsa6pa1pX1HfYp3hGhCzOBdL6a2cL74zJYcOA4L3J
05FjNd+TERdcM+EdC0ZHyNTRlcIF9NmZIFcRUV3uC2ohbH+BTl0+tjddJ4hioA36AFJ3RTMHOAap
SDevk/GZXf1SFh8GuEP08N+AUNqX3x8E+m/X1Ibn34/6jjhoFyTB/re+TpRuHaam+ww7mHZRpsP1
ldSiVNbOk+k6HDq6w3HepvGbNaX/XOA+37Gtrwm/cz8ckfxpS+0Ifc5643gGzKzN5rj50tS9/mA7
JCfLJohPrGnLcwcJeyXZIb9xayyTKBVfuuqWbjpK/t3+yXFE+p7L5qvD9PMqbASQeWo9wchqnkVC
ajdz+zTWP8DWia88bv6kdCqv/9+F6eO9LxyFxI4IpF2uNXOnFuMf80KCuhzT6/ZpjmM0zCO1/W0h
9HQc14yOyAOahz1kZ8FHVOgTNZeqz1Xp20SVOTs5/uqasnYp0oyVbvXNEk68c/ydqOAKLMhB0fmb
sDxprF2NBTp8wpWstkVeEepfZYS/qJ0G8d63PpQtvx2vNjf2Jmmq6oQGbl1Z4DygVcjTqNfN6fdn
vz+4Bf/+GOcUaBt3b9nd8MY7CsPJqqO1KzTjmGYDG60+ZBITtSwYnZGD35skH6NdXZCNZG0qZLDL
ZvLsm20wSMZzhKE/nJ56dMmbQmBQpzn3C4/R0dQELditebIEG5vl+PsAG+G5NaR9iQs0TDmeC2It
A233+yGrMvtCXTmstcmGI/RbESbygIbG7VdGb77ajd7upOPW2A0m+DZVeeaCoAv6/WkajuXZdA1i
6myJN0rQRdAeLeIoNk7p/IMeRilfoNl0A1phz4RhPP7+kAQDItH/Pv79WWgy0cbEBvsgqs9OVodP
vz/4pv7/P3Mqddb00Tj8/nrjB9yRv//qwTJfPNtqAQIGLfM3TF5c5QOryfkHFBQCIPtcwTIGmSNi
sscwuMFtZnnuXdfLNkA/048ZV8hsESeVdJoLeX53I6rStxSqE7SeQe56ESevntF+mQMjI9YG5qpA
Z0QFYOs7bOPm2++HgwClzut1G7nTsDropAqXrnNDZkfE3EDIPO1DtqvnFI/YcMTFiwnmaVvcvYmZ
FRdoff1SyDE4KKJYyIweHmUr0GNajjoEvq9d7FQjiKmvGsbUmPzDEUGcY9uflVaAtIxk9eIwmNti
E/f2eGOA/bpHrWf1+PuzgkThHXGB7hGtirXTGEYvlSchRM3zp2ws4vPvz/iPZ4Tjsu4thEqWWWJ1
mNjSIZ+tj5nVQvlB2kmOCcDJze8U0ie9bS8n69XleWxMJz2y86xQJonYPeD5ICY3z1cN5ci71Oxv
VhTGj/QeRVlJNI6F9qQ1hHlpWc/wpmR9YDIl//26/vfhb0PsZIIbJ5r4lnXdDj6E8ccnHZEo5cfI
+GvvAA9de9qkY1GT94xJ5ItEr70oXVnvxsD/yc3BQr6XW9s6z8jzBGL9HlEWJ3q66pBkbf4bnhql
2CIYC54clyqpTo36GA3hP98V3SUm3vwCG+fnt1G24UOsGrdnmWbZBkJVXUF3C9ibBMVw8hOPxjEJ
tHWggOchDrGi2p9H6+I1FQgkK80ZGN5Z4tUDFbeySS/U+0h7tno2eWSTia+aLpd9s/NH1EEDk9CG
AFBiic9oH/AK8c1LqyAAvl6J/w0U5/NR9TBhcJ9y3e9Gs5I7hhBih58nuRlzXfjbNns9cetTGf7x
k5FYpYCXWE7XcLCnZZCJ+jFmyd+BVN0fr8ZvHHfcWp5NMGRSyrfBjw6yJzWKNOh0jV9HvSb2YBwz
7kGCA/lQ0zS+AaGgyNFGtortn5Ip74kal91w6YUf02xsn+eGhtG1y4pcmef//gRIqfBj4E9YBpkL
/3vhDeKulpBA3gMwl885I7Q7cBFPdeo+ERR38cfwSsOCbcFTaBxyBlxFvx9zLChECrPu8B2+QQ60
0v8dTxMH0h9wk8bKBAPE+n3WkLtp80yp1zwzDXeorebWthnpt1HycraPHfJMMU7+OhUjgoUKCvfU
lwzMPG2Itxzp0aqtCgJ1B8U3nYrvlmpDtGyAgXyMhXMKHZvHPhpRe8Lb4vTIAki889OPZdl88zSF
Bnfslr+/x72AzDdtQ5IoZ2ZAXZpHl6BGFEXilQluAX5Iii/guEuwMpgtYWAvZqrBSxvgci8s83nC
ibkyZQj3C5AGJlLAXI2MHYTQvdqG5oChvuwc1osoXwdMQuvB6z5M+Fi7Psb10OjRP6drmPrxVwTj
aO8AljgyYiNREGzldiVle1MfQm322+Xqa1DWbRwrb5fjolf5U+Zl2tUh4Zxhu8AwIF7iFrVc1jMo
sye1xyhuEzEIDsblOVgo+0agutpMJWeYy6R3Ta4rnVHT4HVrQEPN6aDFSGJFr0FXCRkHO1m1wtQM
KthMngdB1xDn3jtL6Qa3P0p29PxkOL0OgYanuhGnVPbpGsxlbtsmICc7w/KH05X3Ym1r5BPpuo6H
BvDkQhACG3HHLfvJoxfFikK8abKQgllXRGYv8vsal5dxN31T4mWKN/Zk6ueIYjefdH/NYP2jsWc8
Ll+Fhe7PYDLWQYTX+ksq9Glnelc54c9FybkbMqhLU6aeAgDCT70RXyVP3N7ubAe8oMfD5hkPvcek
j8pJrCwdcXFQ0bD2ZGmviLI765rJst+tpg3tWoVMclqx/VqHhvcScZ99Iy7K/TXWpTJCZeO8lK7p
bvFUdeu66EiKA4YTpyhciRAB1eNZ8J4JvBrm6AUAa2yk6nQNJRzseq0NtCzyOVMl4nu/sPYWnHnc
QRAfRpueU+JTW6EwY8hTISBqY+NoWOErgLQzMv12L7q7qBE6SYBfSX5iWFieDL0gccsZoWTWBxla
ZJ+K6NtFV8W8Q892+OE/Nac+hgnCOGDDYGKHH2XRNOievgkHdqBkrq7zyviKLMIsm+K5n0Z9W0Dy
z3gGVrL1obbH9k5kqEsMdQ3oE/FPYX+yZy+soxvbEmbBJkgvUc3TnfLHkcGfA/Y2MzbgPlgxI1CN
gEPHqMK1NtdiTF8bdAznceh2DoiYJMaiUvlkVITFh92VHoMKfQcNaq3bQ42xfLSYdZZb05y8tTkA
9M7PVoDqQNOwyEStP4tc+dVQC9ttPYQ7qEqvfT0yvXa6goRifq8E8EQrGR6AWCw4eIqt6AAuQR5r
mOTEHBXGT1Ek70NUtwjKAA/Ezi5JwGQBlFBLLz6IUYPyZrr1BpEv4K06+gwMscyFnp8at0Qr3uZP
vXLrBWgNivCuviJkm+Xlo7PFCad4laZ00wWetYvLdOuIytz4OUv9fvKpR4DFb7qZEza8NTW5ENIC
Pzro7biJ7YXH13E9TMCGiGGEk47QOcfFrQO+zNmvLir0PF72NsQG+iezJxzc0xnZk4trTjNXO3L6
pzopcYCT1OGZ2t7Qp485dsGtXJ8vLn0ISTnhSh91FHRKd89UVzfHSPqdJ5v07Bk1wn4wk6atGKco
+o2SKBaMJTFEhbYAL6t/tTZhuRdW28CLJbOQlr1uaO09z7tgEwjPOVLpM6LZB+qncquTV9i7XDWg
yPEm9OkeK+VPLsOzP4xQomz/3JfeA5rdR+vHRz8cASDkK79yvjoPLQp6pJM7QQDA5TJsKQojUHCB
Zj6oosathYqH9+QWWeFLD9hzV0nwd2ZEVkHpvYA3/Ghj3N5BVb7Lwt96DrRtP0Ox4lakejj/iHQD
wyW8bY2qlSFSee2L0UUwBkasajYFXp5dETfWyex9uEx39ugWESzqB/VAhrbeR9g8Nes4TF5LO/gE
SQA0N1l3jG4WrZ75a5YIDJts2J4Jr6vOlWZ6+buVJT8RqtnYDvjME05o4orBqdruylAG/EL/ISg8
k/qUz8+m04pPrlGoTtATlNmVm6wIEMdQnS3EsSqHV2mF2Uav3QdLiTnBfQRA5mOTSwk2ptZhrxjZ
i3yKLn1Sr2hhnxlSHurOO4eGj920AFySFHwj/GNmbyhF3nKk/RvpdGSR/BLJuozdfnWscg/umVTu
xg6Xpen++D6+8U6vmZTr1q2rv/oU0nZP1iWXBHQu6csXskTwClhpSi1lpk/Rp8DjvCsb9wVO/GLS
y2xJqcOlxLfbtJnVmWhBlo2vnxqUPDlrREjhELL4j0DnlEveZc8DMNVNNkwVUgYUwONlj9q9nHJv
qVDyLUb4d8dUSvZ0UbyZgq6jVVYXxLFstk12OF2g700soisIzk9ymGG7vhxgElbICRSQlhZuFrOS
hP9HmWUIkE5RSgXJF1qttMD4BnpjMf9B4mh8dURt4SCSMOfjBtCohwh1tkHqLTgRnbAUNrAxBo8l
UtGGQQew8KYnPzoS+rsVD2i/ZzyaNPYqI/Z19szkVrHlUef9q7DLk4wSb4vEuokqRHwf4F4wkBMz
vwVuBf+lZWXbE+9AJqeF2rwStG7WdxLEr05bS5aa7WqgNxAetg8ElNgdC9CwkqJokvZBmNnn0ATh
E1nfezPIGpIm6reWEKHnMe+uTq7vE4M56qQxDegMDty48chjtuLtZIMPU4mEAdaN68L1braE6BZG
BBB0Y8swG0ikaQbRhbt/vmMI9NRAP9KuKCbxDVJOp1iFJlNpo3bWbm97O5btODcUs9naqt81o5pe
jLEGLgrwdDFMNn82HS9pnKXbNDPjp5gQ0AU7bpA2TfuT4s9FlDiVb3X+yHvNPTGgsMW+TiGkDhN2
ZiklRjF7POgdgaqch/qKYU8DZ5IH1+lGDOIteQ1pfCoJZ6wxYWjcc0vRUDLhNMlNi4jFEclYljV7
o7OPPnXgWpnjua2xTpcBGnks/3skZTUhmA52CTfdzJceM3cExPgSVsY0fPcW46jQCYnsMv0lIZJ4
n7NH2oCHK3zjT6T0Tz/+w6OJCdyFIWTWc8SAP4ltgSfGDJyLFblvE3BjpI1dvJO6gUAzdo9Wnb1i
y6MSmYijjmULNBttTp+51OXBVzwB/xwlcquseOJs+0Alidgr+I7gJoaiYObLYHxhO164qGgKsUFq
sJk8eHKlWk+tcbcriq2p8aHdcawYLGYsHwJ/kjIKwuC/BAdvCubg+tC6F5QGbw0Gt1ilMKMI3CYa
IHtJeuy8LBQL1jKkZ7MUGZti5aALz5ESadprWhqEmlvobfxWexvRxi39uM/XpFglZruIfK9dmC51
6OAs2f9jzhwIsg67YtMDdmKSjDpsICGP72O1DEi6Whme1uPXbMqlZUjzKY6HuxexHHEkGBVk8XhW
ItRghoeL2M2ufaNlBz0YxRqL5LTIo+EPNFWdLWe6KmvGzojE9E1XJ6+W3XyGuT432c2z3kR/8/HJ
kUicJvW39QC8Gax0liEHFcUUpJ0C4TSJSwYzPmTJzgI+Gwh1T3ut8D33rYsgLjqHEvljN1mYrKn2
sJa0X77Cz1NLn4A2o1968jUT+TUPywcNBL0H9hFXuGdnjOmBcUBpJh7AGt6R5DbLIoeXkW/cKsjU
TUMkko2ly9MdJFsFzopDzgH1mLo3OWivWePxfe0xMDeDKVa9gW8YSVAm0Vp5usaxY/vuoiMtuyNr
xdAQJmNwhEgplveUYOWFU0Zi38ynvpVtksLTQEVgXulRI7G0XBDngrVBGXtvP8j6FofEw6aO/jzw
uPlBfiZsbgnsjgaamiRl7ZuLXTs2WMlqak6N/FaxHTzjXGTWVx0LbCvkOi8KM3wz7ec8VAX2ZAKp
pa7drGA4+LrJoWxb58FJ3/A17ZA87HsteE3Zhi9kkX8QT4J7W+FoMxgqxNZGQwm/8PYetGWyf9pZ
xaieysxFJl3aR8/wlylje3zNkrwl9OZVtIdDF4Dnq/ewVJ9w5DUAIfJbh8hyGfjusbZNnjAUeZQn
7SYq6/1gE1Ktg2SdKSdx/hGiOFwYCXCowB/4GrdoDJMGmKgpIYwTCrztXA23LIgjKESB+mnG7ouA
p99nrHUr1p9vjvFMMgh/yIS21LYWURkUoULjG8fduGDqDbJUH9e+QYQ38+HVUCJeSHB5uf14dIEM
+mHCjobdh9XPT2yyM1rA/nln8lKfzBjwpFL1uI+mcGf71ZdD3aTsYLbQY99vvfpWCxIwnODKnThs
e+x4fu99+YZxs0KM2pne3Do/jREVjFcMPCfHsv7GUbkNa/pWV2s+EC6vdV9+E64MYsdpqm1p/zNx
EplJ5+yLfLxbuv+HUxh9YbAifGjZsDqN6vpi1mn3SXscYxKBroK6Ms4IcgiZw9IB7iTkyiijo/W7
i9LY2UMWLPg07YuZ4A422vFZ6uxpkna8lHGwomLkcbeLnxGA1TqsCcwJdTQxqc4NOjFJpNkbsvxj
bPt7Q/OzYFXnLJmy81ggR9M7FDIda8nx3c5YdeoyeHdG7y+Qin+eB9iDv08O+V6TyTesEHehUCuT
IveOyZVcOP3Z1Z1hCQ7RyPGoFmQ1eqDw8Qy+1ilRy4ETrHP5nqGrX5EL8DdNQFOSTbG3I/ML9Swg
ieAUjK1YkvxH+LRi6UcXMvTVo2XOxITCf/XV3fYUOU+qObWsCbSQ4VigsQBPLSoJqyrxCLiINWQA
SkvRo2J7YCUJOaJLdlzKBo05y5tAJwatxLulmpvj4m9Em1vOkqTNFOHg42BYQZGk8gyQC3vGFoFM
8eQ13ntSHXrbuJaDTjI2Ikgq6gt4OCz1kQ/IxyUbMYD36FPo+hGVIQF0LKdtfDwNNUv5N/C1vTuw
5zKgnG2dBN+gA0du07nRJo7G74YBxmTzMpUcQajnTgVe1qrCZR4Ft1zXrqIZLp3XGmsrIgaja1C2
OI31E7XpSUbqksFD1JzsmIrwx64PxB3WzLCL7y6mSgdOVTKooMP7biISJMseDk0THvq0lysspiuQ
5RjRdSeDzM94mwp4G3gDygstPwtsdfOd6hJS7uJinybqBAW1ITST42zczXpuxVFjxYsd86OImvto
F8+x65wzmX9mWAviWd3FjjLiENOHBpPlbKzt2QCBXMAgQpUgg5D8rJ57wI6JfMGsgSh4XPqmkS8t
+3tMBpueuQkWTbsQDVtYl1SWUuN6pzA4u3n9R1610WZzy82KzrTeQoZ9qUzGO6NZ1MxmnlgwkwHU
Nv0a8PKt90DqiPgf2aMCGyGMG9NY+AMVXYRLYJpYgKJuwcgqahSNwEPSOyBMLOFsMhZdlP7RQZt3
Akkt8VoQKtPnirnbQlnFZ/vWm2svpuKYOhIG9DDb2f3APRLyjleS4ayMb4RXDgvEN/c8kCc/6950
EZRoU7y/jpU9IIHQviXGV14BtDJL91IMHPCKuEI3eSAGR1yZYkoZDXXjxb/mRfMmiTTBYEtXMifn
jR1mBFeRPeDms8lcQ1hW/Rk0DaJsWoI9Ij/HpKhGNAQ7LCXzBOfS365jORt2F7cp8QMBt6ZK3hQw
qpiroqJ3SbstoSb6YLa2+lDfUy+ZU/Awr2NW38tCAEcp2s3oG1dbUQoOfbFnkAq4xi78xeTv4Vt9
gLbXJsHKSWtIq8izz8o3V2XrhSsnY/3vmKeJcpNmCXSIV4ByKvBjxTXSfj/lIBsSsc6j965VJ7wo
N9eaVQah8zFPCn1G2wu0xyhQg1Yt7A363rT40g3tJVQajJqoD2C4rDLie4Dw9xj1kQ40qjoEef4h
oIJgkMXsPLJFLIBkH7Ty1MvWQL8/Xsa6eOiQXteNPq1njS3xNCvmbcfIdb5EXq86K5xz1qF2dYNi
9gUPY4I1qUYinVDbouWr/tUIcHoF7yMJjHjjahmciurhCAuVhkULLogmbb1y12jpPjP9d5sdkMPE
Nu2y56zt7ukYvWSGTmgwjm0uSyXlo0PdSUjYZag5Wb1UbGOmWHXoXgw8N8fA02ooV2c9o6/h3tpE
tquWA8kacvrH9IEZcDiwTIUJULek2orO6da4Ld/ELBesDcnOvijfCmlfW52Xa+TS5XQWmwQ3LNvU
fTihUi7t56Z1U2bnuPF92CsjPQuMz/cxoGqoJaFskRarNXP0A6J4E2fI+LczPpkJ1bzNQJUSM9xO
Sf4guUAwIfXPJXkYDUKkU9WlHxWln5u7Z4/curXZpxTHmgUOXPac6qk6RC4I8zJcuX5rHYys2MFV
aJYppnTyDOEmwWIqXA3sU/JAt/XoK3frj/pemt5X6pJYr+orX48TurlnUXnTMgG5hsH13UyKWRdP
BZXifwrHYDVq7YmxEFkK3XhMbCeAkGIR0uf/9CPRF5ULj6M9DoprnZLvrRPmV2WjtahCVPyRjcqW
zWKkveoWL4rkBS0Nfpeoslcmz/4Y2OhuHJ8KKIJfr0MMiFDg4j3gvAfFM0p1C2HWwH4/WxRKQdLp
T5rLY4/oDdMB23BwUMWqkPz/42S6ZbFC9u4ceBa+0btjP8BXCguCsSD3X2GMPSf5S5+hcU4Glupj
GMDflQDP+nk+Pbl39E1spsyO8xFtijK0C9oXRn6h9zR/HsNAuCzwxk5AiagmbllMPhbwGqxYpPxl
wNLwnSKEn9+LiDFc7H1EYfJPG1N7bXEDFXkFTkuJlkeP7KqKiqAvE9xdHE423YrmAsl1SB8gXSlK
CspWXNi4Mk5Lj3An6CMRfOmsfs0zYtapob6SqT13JQtv+qoFZHSosXgFpmiENU91EdoBUxOeDNbi
aHizXSz/2XGvOINmqFIwyXXpD3zhVhhzwTZbGInGgEoEag4IDCzSrS+eJ6MlKMDGombgz8A4XluE
B0i0eYN4psid/cBELlnXntOQgVJwaGxQwYFO2VUV3Rd1ykTgnEVwOFoSua1S56FV49EXzaaMiP/R
2ZYyGk8JTc/tCBaxSFhVBfIyVae6Ul/Ec2zqWe7hF7XaBuRLplO2q7AJQ4hD8MK94sT6g7HEyanq
W2A7exh6TDKJkkJhPVt8125lALLoa7iBkf2nTkairvRLkFp8zwzaUeAyXVu8hVnIq8bQduGWh8CN
n2tT+9vWeMShdpm195Z/5zWscWGhqwFKvsOIVK78vMBxWffvfnFXfvcYTcPb+oN57WJHbDDBZNgW
37QU3IFvXZuUyFqkjWTpYS/vjfdoDmTN7e6olxUsfTTIVj5ELJHqF9H6RLElL3b5KILyb9I6ySbV
8hOJwGCtEMAura6g82fMzYDG/8IvuDRTrV5ITf8hOIEv7KjfB7R3IfTIZaE1b8z8P/o0fiEchzy5
8hKNxKaS1UtSGfeVnhDaKoyP389Z6K+lUmfadBxHA+Ml7cmbmD67M/PHcvPviWf5EJDDjaLKuebY
x8eQgYoIhMNcv/0IyrhYw8kQhM5dUDjfcf7g70Sa3yh1rIH2Yw0udvjsAUkE9YsbdEscPMRycT2a
DXgaSqOYBAPQT8mjkLiIe545rsGOvzNzXNrwGoepVCcZxO8wEx5FC50rqb1/I0wmFqaBY5wbEsiU
lhEt75snBWeXsRfSx2IntOxTn1h+W2Jnaoz/MidDHIcXeYEZ963u4mfWk0S3cSAYP5UoP6SQ35EO
0s2jdRSMPiE/nJG3y0XXuD99gYSllFQ+Uwt43h2fUe4RgJ2juEZppguAXEOvXpjSYKuBdThm3QaI
xUsGjS7D+U6Bf8Wb2W8ccEgmjhADlYV90VP8MDALix2jZTxEOovAMb+P+dV1tYdpDoxwbOMM2mVg
bs02nh0FU5MnMlOWxMl2qyiPX4LaP9GUg6UMjTNRyTfb1zcEDKwgMGi7WUKaYRtZpS0ztsjPLhin
fWrDaV6RbPpwWHr+sKjRAqx0Uz0aft0P209mUcceH8I+9LQ34ev7+cUVzltpoNMmKYt2jjrHJSA4
4F1fEAuPDl1pd0WO8cL3WF15TXkl5v0bJsC6tOFh2SVYcRqeORO6ystnNC9fTtEdCh2OjawYPmdp
tHGjbOUrDfJwjzRQRXeoOK9eHn1XBoDBaJoL75JiP1C3sZ5oTdKXYkBsiQ5pEenDnmvOW5R8cQPO
IUOZD8xPp0KcvIJEDj2Pl64IeG18f4vKzdyOOFUbh2KqHM8zP2/hWPSXgZVcwwr6BKVlWBe3kOkm
ZWq4AZ5yziNna0L6avz2ArHqbuTJt47NcDKnr4KYpKXlNG/sx+6abdzZUR2VQ959S2sQ4PGl+lh5
VHkUxf7NtIvvwcIj7bO8GeYwjzTpbhoF4Wh7d5lzJJm9BLer7Gw7sTRmLrZTyM62JJTom4gwCSZ9
S62f1AcU2gVe6VXRGPY6QJNLbOJ4aZzqs/Xv8K7+OKjKgCkxoNPy5hBzGJLHfVXjNtCzWbHIpWQh
XEDyTYjJ1OwTFWI0TQ4GY49V7ILrJ05hXbX88ug88rJ8JnOVX3Svoorf4pEOu3eb/RxAHKA8dUm4
D8hsx/uXKWutMSbg8ueyGCbmYUKQZgBt3l1xTj9nnrbWDUIM/IixJbnXxwFkUFV+kVIlU+eOxmxj
tbEEPR4fnba7hXgY/Wx4alJwiV0wnYpKe7a3lk9In8hHjVkROa2NQqWY1399rb0THaQ/wzM4ZpXn
PHmhYuQjrHv+zdqQz7l+4iginNww701UP6cTKFLvgqkLia5X7msVgwInGAqfDJAqrV8RwoqKj2BA
txJ7q2z3LkLRcLxYAfEqkcN3ulAQkBzWtX7H+ga2ezXHT0/jkK2AUDCgB+neU+vyxCQTahwsZSot
35Kgd7FXlzutg19ccYrr2Hyw7SKSU03+bgDQywZAR0PGfZo7I8lYeJ1VPWzAXczqC3Vr6TS2rTHm
u4wDlSsCenYaXE0K3k0mCCfq3mtqTTmxCRadu7EyTVuOoj2j2iQsmu0O1/ZNeHBqPAcZ1tTt51Rn
UCC7YqCqyhL3xTOY25Xuq5txptWcaVhE5jS+/BElc1ijj5eXKniF+ha5tHmiqTlZXiX3835Ag5C4
Ki2mfHgsKAByWo0qD5dTSoaVisiZqEymVYI9D25MNfLqQzKGXDicBy19sPv2dqrMbk1VGivlS7r4
dehOMVLuD5w9DOgGhEQdwS3A9MnEzJutBitGt6tDJLZI4pC26/+kOtdT8VH3otqkfQk4xzKIDMto
oEwfkEZfDzhx+jNcFJifePlZlJL5wEpGGvxpgXNC9dnZ8qbmyebLIiUS/0CRiFMxfOysaiOqOVtF
/+kiGBp4JR47adW8eC5vthc/pSr67pH5nDu9OaivqAX2mhlrHLoksTjTVzRE7ZbR/CNiZBdH4o/K
cWx5JXrMpjaPRAbWG9DRN10IE5hD8ZP3QT3rRZOVpCUaJQG6iPy7cs5frr48M6Yr5V/ETG9X9uwE
gRHBB2JxSnOepPW3Lp18nzTvRkfxGgNKWlH5H5QJrIwSJwgjGA3aAUTV21inzTZz/rgaRRKjTMQQ
Zgs8WfsZA8wfVNvpkkGw48SrYpqeAyiotN0wGVV7a5MC/z0h8WsukFUHXI19zndAvsuCghD9LC7F
sXQOfjErcs27g0aKB4ppV1N+dU0HosWlGp9Ttv3KOkGdhNzvTDek/3di5X9My9r2uXdHLX/n3pu/
Zw7BtUgtWNEEWCF7CgwVwf0t9rDd4qew4sSEsWGkBjU7pB9Z+n/1N8hFHz3RUsj12BmEGerYnDBS
HEqLAKXRIrs63cTi1hP/UJZ1C2yBnPThdxnWxirMCCWKo+80YV4MtYEovxz81pxU1beSKzoXByv+
Z2YKwaMGS9NmfxZVprEUMJtLFI7SquqlXpQ45FDq+x7iHBT0aesHu8hiPNoVyBiBI/bQKvPPLrKw
TMe8XMJOb5ZsvjPN2HlonmFZdyxQ3auVoYYD+WEMTsnafc9ym9eR12eRN+kbmqexY9IaEPTFBZ0+
IdplOyVoRIwstNB2dKuwCd7F0NyGVnIZ2gx9g7R9KSxsycx3mlVWtYiwgvqVedeTKWo+FzItov5n
HgkUM4Azpd/0cf46CZWJILlomTcQHmtS1/qC7BjG/8vemV7pCezFP+adLxOGi0U7DAyzXCTtrlxn
DYCfEZhEOZkIYMgvT9v+gi4aCDrFSBuCG6yjf3UWHFkdHhs+S9gG+SWL6ivjyblOmSKadJlPr/ER
KD/MvMm5Kr8Wu6kkhy7YyLZEJTIy2Usxi/EyAeFwzkVowhDDK9J2GzLWNMwS8idJ36MR3w3EoRUK
hzvx6vjrES34023CFImY69WtOURJNATPNYPEH2OT3mEeQgVKR6YopdxbilqQFWLCcC75JkBlIzXm
Oz7YBpCLKFnalQ3oHDF6kTCNMig4lxUWJYoxVHVFU5P+Ka4FiZmJzwrPqGDuT2LQ1wHkerNoHrxE
uywxRmpQctos/d7NOLem+Of2zMdrd3qyp7OpJsYRNSEYcTpP1bFnHYziUy8wbCRs+9tB/cxy9CW+
9DV5qyGHdUnU6ISYsPMYy2ra8GA8mS8aKH8rra3YPEL4psB0Adg3RC5GDH16RU3MzJv2vwLfqRFz
YruVs9ZMsn5G5sPMiAlQEuAl4ulbGsHvqn8RgzW3GKGZNbu+2uAvCjRadmMbBV2wLKzqEDcvVaP/
H2Nnths3smXtVyn4unmawZk/us6Fksw5U5kabEk3hCTLnOeZT/9/oaruU3YDdRooGFBJljOTZMSO
vdf6Vs5gwrpWJK1ERE6RssnMnp2ZSPGuxVyEXoRXBcMp/zY5tLB7+4kQblRVaeVT0qAny+rLhFqM
t2Qzi9Pb9TDpt1OFew1YytXp6FADCn5W41TZZoP54MT5C7wmwGbLpTIHyHwxihVteh9hJEcIJle9
y+i6Il2JKcmwiysTBB1hLfC/oTmp2syQj5GgY71+/o+gKoApgzwfOMnZITwiaM7slWp0TWXnYxFH
N8ILDtKHMX9LdnBhmdscTwIEOgo33lTqPgez2cCiWbkF13ZcjL0OITdYlqsFB9aH5/CoW2stG4hS
DcyaoYXLuL2gu+Xs4m56odcxMy3NXrRpPkz01odYf+IGc2lamWAXQhmngXcefN6jk1vEXrvJHRHg
YIVq54QwdeL0ixgrZJrQWsmWicaT1SsrI6U3bGZQaLPxlnXT68VyJQDoRjNy9MjgsSgPkpp8V931
7Pk64UfPNYRfFW3ctg6utUqfDjTA80TtU0eASTR9Oi9TrYPVLFK8+Oh9hYXW32AsV4xJ9RX0jbWi
BawchAvXByj4odZs99lyrX2e0DZgmALZS1nGJyfjfKvHL1HXdTIBJtmoxPS89GCS4664WJPAxVTr
FTuHMvk6FchXlr510C87JXLKR4fAwX0UMLutpqh8EVr2MOtkDiuGWR1m/BTHMIVTpWrU7Mxqn9y8
4nScD9oGFKd2WipOv1oB84Bzt4m1NWvORVS1O/pWFFxT8GpS4LyMJNN5CHD1gzLk9QNzJcy0VvaS
udVete16NbB77DJrIKjiAV6qurfE2HlNjLLXHQLcEz8G6bvOe3Cz2GKPLTqdVUscX1vhGo/x8qZ9
tddj0/SMuYtutYVtOs2Y8zqafdcUdn6qmho2YJwrzAgR+nBCL2/ZKXxnpkxDdYW4RH6QdMb4zU3R
H+eiVO/lh0iCX3gpdZNg4U5t4I3g7Nf6+LExa+l7w2Uwl2SfxqhtmaYQokrb3BqRWcYj7niGB64I
HvOlodPhPoyhFe2zTn9zdc5vyFbucIxx2loQu0KJsbFg9qCuVZgzY/cyBGyqBfoGco0B01rRDzOG
v4SSgXQ/zG65wIzsPoS1vUkrJv9JsVOKvD7KOeXojMC1nfRF4KnyIe0GN9ACsVVaoOXbRJoD0g38
8e/ALzq/oy+p1eslUKO1XfMBlW3sIZujNh5iH5qrPFvSmtHdU+Lkhmfn6N4dmnJRFHxVbPUZggZw
oiIbfFCHprOrmMx5sUlqRbyUb/qCZh0hBW0baejRze+x1YFR1bVLrujPtapzR4wni0TsrR735U0y
wyRlJDLN1gPhn+IyUmCOxbEywvg6KJZFTOY6Ir78prSRLiIe0cg0pfnNJHneFjC1rRKlrjKR/lPs
s6p8bARI5WzPwdVZVYq+rOdEYG5Mu2g9IgR2TNDJLsRSddbIpzeaFfw8Zt5jWuPuyIEZEJGU3+JF
0jeIJBryBpdDpJtiHcSMIF2MCUQTVWs04QWNXvrysblAY48UugtZ7eu6uuWYNsREGMfDBBTHRCyt
2EQXPYsJe+zotgiQhx9dXww8LBxwyRlBHEhTOgKru7WchppfYdqiJNmTQjb6PgSA3i1DiIElXBX5
nHlmi67YJuzSF8n3EgbVTgTJY2278erLb//5z//6z/fp/4Uf5YW0o7As2n/+F1+/l9UMkQmd+c9f
/vOhzPnv8+/8z8/88iOn+L0p2/JH97c/tfkoz6/5R/vrD8lX8z+/mX/9z1fnvXavP33hF7j95mv/
0cx3H22fdZ+vgvchf/L/+s3fPj5/y8Ncffz+5b3si07+tjAuiy9/fmv3/fcvlvX5Of3xMclf/+f3
5Ov//Yv/3r9+L5tf/8LHa9v9/gXK0z+EY5gOs2ahObDn9C+/jR+f33K1f6iW7WimLmzWJEfwraJs
uuj3L+If/B+KTEJ1VBNeuvHlt7bs5XcU4x8uXibh8hdUXTcMW//y3+/8pyv4ryv6W9HnF8J+uvb3
L7b48lv1x4WW78yEXOAK1bIc3H2uEAwS+f77613MFJmX8R8kZHWwvVqXM0N73+SYZHkX5h9/TAEO
UKrE//76X98moaDZisUABRaT8Z0VGlVkm/Z3c4B0ZiqJOwmiftyQ9hUgJalcxIRRSabboB1hIhAo
nfT2basDs6F4bu/DBt+KHg3Vt8xBux1byvxKX/QyNmn5o2HSbkcWlANXfZszppSROXkNDTlGRk5+
GeQfLmnVCOBA9y3TE70ya6sOWnMmhLWk7hz7DazY8vDn/2ub8zDJcQsPa7h00Z9f2SnfyHXVOnRV
6f/xV/vA3gYBy5ZK7+LcOLOsCmaV5EX2qs+vPr8RzVF5JgPdPuU0V+WPDo6z/ctt9ee1++u10pxf
r5Wj8lkbJigueT8Z8vt/uVaEzkTIwOiIqDJEBADqo23QtLfqiBFyYFPgjix3I7RVGwiAHw3htObn
ky2hYDOohe4hVwlxxBEPtSqIJj/Ne1C7KnZfJsVnDQe2rwhCikNyYQlJyrTNZNYpaVlJ75NXRwB3
ZZlkXPa3f//OdB6on+9Cbn5uRctxhamZQjN/fmcRNYuoSkv40WiGntWkfmsWJneOW26cQZ09Q7Oj
NT42d80yn62zEqcVz4fybUhsYOZMiMWUPiyi/qDpiSizJTgYOx7R5iG7CrkW5LIy/984Vqiz6iZP
oyO6Bx5CJEkQPua+NW4YsBe0GuOjk+QvmNk9vI3mva7kMCWrljCOUP+BH3y4+Tdv/pdH0KRBZQnL
NZnJWrppmdrPb94Ii8G0R0X12glggREt+6mJaIpF2VGz7HFr1arpq23EbETFyvLCIIpXTHRba6X1
ru9sCDNjgEvFMu6rNi93kzbanNRM3NP5dC96lB0MJBnRq/eKy0RxqJBTEC24NMhWp1yDt0i09m4w
5nvky5b/9+9PrpZ/vbiuaVksZpYGs0FgStV+WWLsdlx6pwuBmyVUpw5ZOcxQ9ZOml2es7M4hjha/
pkz1M5USxo6Kbw3scJwV0AezpSMRCXqXDVbdrGKo5S7kp6Cf3RWxzCxPYY6WOqFgdwqLD8KIq28p
V63RyL1sGWslZjx7tt7nZ1V3vpvjdydStb1d1ds+nvILoxQ2citYJWOmr/tInS4jilkf4k3mdYti
+vD8yEmHfOD/YXVLF+QoRXVHqNR0a3zistLFGO+WhJyPKJ8uSxLbxyhv6H+4sPerIekeuB9v9ajh
4euqdyOt691S9k8Y/M0Dbo7ZgxOeL8L1jLGqn/uEdoRS7v/+Otj2/7oOnN4EDWJHRzsv9F/us44B
yWB3s+bD0C9VJEKUOm6ZpH6XqHvd+CgBVt04+TC+W8zaQCNPOPdChJLPnWoxgyhmb1CIDUeL1V6d
UVWg09SolBxA9H3xVYN4iViiRCKFFP2a9/PJyZD8FKLh8sWVsTXrvLk1lmpLWGLAybdExBq1ENNM
NoiO6kkMZKVNXbon/WjeLbnC4znnlu8wrTHIh0fglStelnMax/UwSUGxu1nkYvj5cC8cOD+5cJ0x
f3MwrxxQfWM7TM6TiLqDcKJmbYahwBjsnGGvEhLXNWgGl2HAAqrtFbjoBypxoWOcaRyV1MwmVfdt
bz2FMGiPLqzxtblEWDhmCNUBJ7IVRIpv+kx5PStwQHpFCz0dsefu76+dUOXF+dc+bWGMZWW0HUPT
hGGr9q8rpOPq42irYBNCw20k4qM5oWMMuHHxCBWkUS4u/M4W0G9vYj3mKLUb2vHNEKQjtuI5FTRz
i8aajnk3Pzd1/LXVEihFCboQQjSQswewFOm92PlYXMsl3CGD5QNWo/lCDtOOTOqSc3FOwTsguXcz
DRgSitAhZkhgcoY5NNmMHKUzUbUH9LCjKTuHU+YhxHcwIc0PHLTm2z5BlmPrxqlMz4vaoiGLl2Vd
y7ChvI8O2E8fA6uHMEFSWKrW0Va0NVGosMY32Pu5/0wDSGur1ZiROtVvayUHoZyRTF2NWD6KB0B/
5rUgrzAw8+mPW8NZ1jwV1YFEyzc7ZFJp4ltnPnBGHUFCRhCgC8wA7YPX4dw3HYWz4IgiwOWEXhEP
yHCuR7r7ejbmKIg0+XIspNhqsOzoTNNqyyAEI8oRd3rZPHULj44s7XFA2DJooiEEKc+ZbtaZX8fg
kEA4qScJU8xEW1xUtxz/KNN/qtL/WieIn+8VkwUXh5WqaSY1pen+rzphjENQEaUpfMUBQMbdMSTm
DN03o6dr6CRgol6/LRcVh1/O1IyOfUB+BpFWrQ2L+e/vXO3nVefzxuW+1NjhdF1z1c+i5i9FS066
gRNP5NE32jLtl0JdcepyT+hbQsQCISEF+fjQtk2yFkzLFW1kaZJC0qbMX9wU4UlWjcHe6TVivFTn
PNQpCsk6PgLKFOfGpc/WueBfGuLutppFi0tXlXpt2a2+LzSh08FG1/T370kX1N9/eRo/P2HeEhJU
w9XhG/26pZXpOEGKNS3/8ylB9xDv2rppbw0Z7h00taDhaP8wOeZesjhO15GtqW/RlLs32dCkd3PP
/Q3bfthFzGEqPEvXDkMjP6Y+L4TLHsy6MgBt0hGy8+xgqGHlwxLLdrWSHWrXQGLdJ+7Brh3IHC4e
+SwdwpMMWMN9ceidMzdmgNAgUN/S2Gg810WQ0LDhMgFfaWbj3n7+AceN8YtcJ6MyQLWIn9EvGBxv
IO6B0neRnhgV0QkKjMbNiOJ/N5oApqu+AUSjh8doSN8TxynZJPgqnK4WJlw8mtgmez1WN+jN9HXD
Idg30+ketkO3AZTTasFFlauNJaL7LCUtrlRGhpODUAkhDWGSYOm1e8HEXHdDJlmzsRv1dvFnxVXu
wwQNnw0NFjCHad8OdAhQUXt4a/LbuNXvA83ovuqDbnEAZ9cgxnDaZgRwPy10P5QCkZyh1wEUs/BF
wmuVrs53ASr/0lnc+0U6WiWZ86UkvaBCb98ZU3vbVN206mu8zbU+FBcy259jC20eZFMVB+wM5ETY
I49bE3wzcogBskDDxbOPIye9ghlwtkadImNtFR8iq7nr2UCHhIgtqkwCW3NtuHGxgm1pUbhbjB6b
2mR60Qe1/q24L+z4zskcd4/kOPXLWet3odk/lUhJiqLoThw9MgjLXGuRzArazEK7uJ1LwwfflJLb
w/YThsIkk/OKQ9xuWHDYM6aVMUODFlCa4Lmf2ooWvr5gG8obFJPcNtdxqqCPo5FbIuWMx/KbRPoe
dJET65ijyhq7AEVDP3SHHisQAsgy3Sn1YCN0HCIIQNQGSuJyHoHHF7RC3+Kl6pvq1nLm/cSE576o
dKYXLeeNwnF9UkuUVaLMMreuwyRH6IyPw+6hJNGY+ZcZrsmFYGxY2NhcJ85ybXKd8cIetdjMUUey
Xc0MGKxGNIRza+Ye8ChrCc32fo+D/NmQ5VeSBHhGoD0orB/w561iN2VdfEfpubUa1OM8s9GOqD5t
E8L48YHx0PJS64+wwY+GxHTcZ49VN+rrwdWTe4AxkFuK6FCua6WskZHIV0GCgakbw24xE3iSYUxR
n1j1XcGoFP5kzggi0h8LjS5hMYIWCip8JB5qpeq5JnipoM/owzjQPBD6THUQUnlITYyjSEx1VaNx
/7Myiok+aEcNSioz7RtSgxxftWF0Ftm+88Gox/cI0ep1PoP/T2YblaXnGGP2FXW4FnGzU83wfCSg
gpBxwSh04+ZqC5f6ULQuI+Uk21bdMddTcTFdjYQCJ4Px1ijlKWgbaqfyNsL8dKu64OULUFUodw2q
djDqXQnvnUkNzcGU1upIIbnrS0oN/AfvaRqNR0WLXkqrC0+tVryipi62tIRJAslUjvGpNm/qWiPG
Sa5Nk0Cl7AwgBrISY59kOtrjkN43i/JjQTvlRVoyMwSzCYdcjNuKzfGgmoO9iQvHcryQ3uf683g+
0C3zkhS657LgGPz7PcGhWfPLluBoMAzgRdNEMTRXbsp/2ecouDP0NVJlnI0DOGsrhVufHNtJHptD
7m8Qhpw5DOSoMzvEJRqUgOVYK7xWbQK/iGeqmg6vZ56YzDybJL4fOgUOKOSvWuaQmVc1guG8JHDo
/1gth445SAtibahNVLOuAImrZwSvJfWjaZoGiXMdSib6NCgQ8QrBOlm1+hBDY3LBIaSleXQyZAmt
9hyQcbb53GQtNDmDkWRf8XxDCZcnlM8/5lj1mAQfhs9XYxkgwKF4HRn0U1ETmwNHaG/X+RHV1xk4
GXinxdTPtpNuMZsjsmhVjXKj6FZtiM29STI+EVngk3kyQjsGD7DX4jDmRNANnkDvk5lBsyksYz5E
BU0Hx8Zf1cUC0knHX7VquMvYpWvDiu4D8doJ985dlPi+SZb631Tfhmw//Kv4lts9LTxslDoX2GXi
8kt7okSEmhUTrtRMnv2c3uYWzFC/fxZXgLF9My7XPfqkB6Fz+6cNc0Fh6i32PQD0ll3WzDyRK6hZ
+gDJ7yURSBZcnki3YkKwtMqbpIzs6zC65SRt3gbQytEiRDcJuKJVIpbhEETkBli0CPc1Bg7KHeJ3
VAD9f+BYWrXH6hrMEPCqZ3hWw8FISGULc6b8AqQixhVPA7B1cDWUmaoWPyWNM3j/5hH4+aBPqWeq
FiIoF9OVa9DQkd//yyMQl4Om6EoSeOBEg8a3SHYAnhxt+rjud7Avu10p3b0GaVOyNNFSpLHmOL6h
+Fq2TUUDayrS0u/y5UU0OK9mPdF2SdTfl6WzVsHF3cXtTJp6mh9EXhcXE/dcA3xkndUU8TNWX2CI
JAO0Gknqej5Mq9jJYJEYH46Flm3M5jvcEadWsmtahWhfI400P6kacUb2185PuazIs0jvpdHA3BtR
6pPMR3SzLFcmBpp/NBwLtTx9HjjnQoiHWLq5rU7v9kQGPYs0nC+B9jVC4klMooEM1S0PhBGoh+ir
Y3b2sVqSymt3i12Y9xYELrBpkYf50t10BA3s7fhbxVHPUzuMCWMFs8VMh/SoGS7x2707pNvAtdFG
B4AIcn5CIAgJFoOc89R9iICAfrL4g9x5/Purq9Fh/ukxkNeX5iMGRVV1DctwPrt4f7m+yGeWxVz6
0Dc0A6U5z2pY1Luq2xcCF46w5puGlvYNIn2mIakoKeBILuq1706iqjLTokVsy5RGU8cz0KJuJ5KM
uhK1G5zRkOSdoXetbYgafTWnKYZEV1YpHBJAPxCw2kcBAsJFhARuE7pkGaqngoD0uVYfCzyEm0pU
DISy/JaoagQZsXZULSIoSWsZTxqymCVINzCJx7NpzJA45mXyp6a51NMrCtt93JHg1+YxRjOz2M6N
bpIO1r8parVJwqbcE+79aGABDi5mIhN7tRDPLxIm1SquQw9voqRFhP34g/aHuTIkWjNPMP44j1gi
FH9QWQFA7D6nZgABVgMoEBLzrtdoVhzEeEKtupto4f4flTL3BPd3h3cEQ8nUX3pN6pLipCR0PpFg
nOpVD5yEY7mJ5mhA7cdpOty1NBdZfQy4SUE7rBpQ9bWafDe4lzwrDrdRilBeZOhsHT0hHLFsJPdE
8Uhrq1dlZBEIjxkft/7acEzkMxp+Lu7cm6CLqbRjooZy0BM4k0oQIateF/APkjrDGoqUFUgA8ekt
61Is/0C6Z65MzpML0d5r7H5kspt0JyhVSg2BlJ4NeElRMAjlJbWqb2NAFI8op+/6lO3HVlu2hkVg
wJIeqbfxhCv9uhy1U0IX52Yp0N1ZYbDT53IPj8Pe6ZwrLZnuYCh8BCEhWDFaUG9umg0iH4auE7pU
0tlwik+PnOL1x64eVFJxUCbU8/iyGDbuVEtrPXBvCvqluVxiMmGV+zLonGMjUyLshc0ShzwYiKUA
seeGyQ2BtJYvtLFCEtQnaxaEa20OSM0MC/uL1SA4glUcs06PLfwIRXB9IcGTyGoUu0CvfQte6kmE
kwKr5qwbP0ZlFJcGygczx3jfRJsmZqwMMuybQUm4zxbza9Yk/U63SPxIofglEawRMXvNrBN0pbwV
2BuovTQc3aqhHJzaPuJiZhSDdHCF7wYVgyr2cz2cSgc/EGkJNMlrcbHaDj1OARCgTfHmJbODRFU0
TFPjfVyN96USdxiG+IPko95LoZ2sRh77IcpvCL4aVmnfArHNx828IC1o5cB1ImSHodFNFgCoirFv
MHQh4A1ajgfMaGho0lcO9IqaY2FTzy3a9H7n1N3kiTw+FJ2hwSGKC2nVOund8Op0i/QWshRUSH0M
c8QMV8dvcK5eM4XfHKO9pqzFDaDSDgsHlPaDad0TsBosrEmjOV54avDagpfRKawy0XC1Y9KTGox4
rcnAdhFMesiitgxlgxOKhFf08yT0BSuD49FNpqEAEXlzdmDvrqaBBQet105TndmrcQ0AmEffGOuh
OPH0yKj6zTxny1ZNiCeNEek5drAP1fQBNCV+TZ1/t6X9JSPfz2Rtvzj2+FLEdAhY7WHxoLnXc+7J
BCAd3iyynSeD9NcWx9bSDseAgNqKTjeC/94EoRKu3VJxmG9zd9KYw7/b2LgnYIeEGkpozP1Ik2bS
1iSpEJNpmtC+Ve45+r4zo+To20hI5hJtmcz5uTZd1L7FlMOTuTOqj66HkxHQY4+xxptJWq9rSFhR
pMVeOjueoVbLSTg46eBNbR0aoVSp84rClVZl3Z4oWajiUuWZETnwpHQf0rQ7DmgyW2yKx3zkZRpT
+ghcmnkFHoFzh14vxquDMfm7PaBQsZ2OvJcpuFoVhkdSa1Zc4kumDy1wB44wKgzurIy7c6ATNMJu
JR26eI3NCaRaAwUc0VtDTbBzGeL1bnJ1iSZAXqCcypagcvoA6tbJvKShracvNkIH6PD4KrThWrTz
Ci83bnpjOg4uFXWXWOegtuNrWbC890wbvaHKt0Zhn4nKmtAjO/HRtOifRnl3BaKzD1ylPX1+NWfx
dOugXtKu0NL2KCAS0OsIeKa4iRCpw+0dQpb2ygLbHPOGFssYr4oVjVcXQoSiKas+rQxawIbpBSxb
fgv9FMdHOfqR+5oOtXILDgfOA7TOCQ/tTc9R7WyQXpXQPcIxRwOQ3IlLpuIJcxG414bJnawEnhvB
XOq7agG2bmQ+QcoJQhGSNUGw4WPgtKJ6tZkU13GlZQR9hFFU+XrzFGTY92D7LRvQq+o1iuaFHoi7
+/xqaXIgL21PArce18QnWxSmC6rJCv0GSSqoUCy1F1cs0VgU5wBjrfwSrgq37lwNnpZKL31QSX8W
0KfROFG1kzWVW+JKKKOy1aQvd5RAnRMGHjbLxX4F56sSMeA4F+Ga7FIQetc4mBfPiFBv5eoOx4z6
hpZ5RRAi0CFE0noyNCfRkKOmWm6Cwr027kzBiwcJUJ6NGtJizc+7hq9GeXC1K8QyespjpbRIShJC
QnJK/rUah4/CnbS1rVs1/YLpNRJTg5K/PSRR824mg30RtOsxo5vrhNb4IQpw/gL+VzHaic7XsD5+
g059GWehfjfC7to7Qe9jNjI2ACQt32qX75rZR+snLejpZSvleYLdQAW21GwI6c1MwNL3fFTQYQ4c
vxcEsTc0qL+TU4aJRxj5ln/R8SZLc33k7URfAoM6zRWiyMREehgtFxX85tdQQK1IBUVI3hDvoQbD
iXqmRK0e7BXmKmvi6TuymBOabSQZrOICvZRgGutpI9p95DkvQk9J8YiC6pRlnFNIM4xk6370unY3
KxGJi3VW7YFzDmrhkxfGjC5rOTfl6MZKUic2vR1rO6a/oPVSXm1C+NiSsafGBvaSuC/0u6oh+MdI
3kUKNz5NIIwENriIJq4Ibp9ai9s+mO6n5jq1vFCajuNBL6UDJQZQIgcJQfiC+f89scfvxtS1J12z
GkC9tuz5L+7FafMnfVAPXWdfZ7oSX42++gCCpBGQxboFoSrwEuODXD4m5YPxXnbWKQ4mjCULkQwy
YBA2qa+g3xlxdgNcKh5qEm3peTF3Lrv7SbMFkZ2PidYcB5ZPewhC4kkC8E+V3V7mTov2tHDT6iUc
m6cocfp9zEW7VJG1XMop35ld6mAVDtMVTHgQbVGRXrSQvQ7Q6CuQuXFlRnFPa6ehI6AlywV+Qnyx
FlwtxLCnwDNvPv+lvs27S4gCjDg/VtfOXWctiBnTVJd11BXOZeTmxfeJAJ5WPfK/foYrsIznLuv7
c5zk3jyF8zkyUPlDMffYpwBmuC0Q7loXLxPtONr7eN8jNz2GMvAEcwqZdr3V0XyyD8u0mblo7+zV
p1C8OcW4rCdDgGJaBHFYbNMZ6MkiTV6mOv9KBrsGtQDAkOWGOBGjS+qyFFVI2M0lvdXs8Vx5OIDx
CfaOQVO+vHYVtvKCogDvyaJ01srRn4KpuVcGMmfc/h67B84w/S7t6WUv2Wys9ap4ypFBIKm7XXKn
WS12NfJ6MILQ2l0xE3VuihkDbGN8jarMSw1ZIsaY85s5eh5KQF1scGjTdJtweCXB3XTNZgn6iPzB
KW6dlr6eTYaJ3hV+r9JLafBXdqSqYrpADg+4h1JP88I5+QHacEPq/T6wnW91l7+0Ce0fTr48uKbK
+A2tePk4jnW+r12smWrXgremZNDSy8wmjS48eDdtQjWIwWVdI3fNBivBHc5DYQMQpERY9Ti5E0Sx
fGHguJ3xQ47TFREq/hAL3XSA/3okfJ6wRmFTbAUGcEBiwyRJ6qCbyYuI2q8Tw3dwBGQiutobOp/n
kVFlNNse1h3ylY3mmExswkjbVpAtD7XF5xJC/1mVEGuGaQt7+1QJ+9Q2dItI9/goXZrbKJzlqeaj
qFjYIR+0pk2+m1C+OZ3W3zQztp6ISSjrpOAAqDyqkcpZJxfm2jSy7ZyMFwslKYu8Z7c8EpaLXxi8
yCXVSd0Ogh9ofo+LFR7VIjM5VybUJjEhZCY6J2v6tkywOBGgIpsABWow0V/ghE2Re4P5bTZrD8YM
gtvEJkYZo/RYqBc6hZjUgbTMePrQTz7nA3G9A5pNbKfrYBTvo2FrHpwBXL4DqYX2FfXJ1skDDM/x
c2Kk35MSB6pz78ZzvAI72u8z146wCWcvtgkbz5BKSgiRFT77uR+2qFp1aK3ZsGYxuM16cV8HxsgS
b/qm+h5i+z6Gavu1IWqK/X0lZuspt7pgpSkOQQGmdoqtBVVFT7uwaDHaU8h3gtE4n5DhBpsMiMRi
9HdlE1VeLpj9RyX8EsY9Z0vTviHzj/csaiRhjNgABAnTnZPMZ91Jpazd1lYQPuKEMwd94pei5vBY
29odAQ0LApXw0XKNet22IQ+SteztlvZHloU5u0Kz+GUsPlq97zapSI4mxn9RbjqYHH2+3FGN/WjG
+l5fVKhjIRNeZX6bQcMxGuH5cQfAGVARX92UEE9K+yg4q8IqPHvCq2wjXM7Jm1watOExSWJ+MrAX
6ljZxTAwDwA7okHMyQHZegzqT1qnvs9dT/sqLR91U0LYynRvVgWZDNyZQRxvmi4lnZKHMjdBk1kF
sLXAQCUQvqRAAlBFHJgoONuFzNIVuwrWYD18mXC6UI9sJddF91Gj0BIeYe5H5SFT7XDdD9W7kpNv
VzRPdV9uch17bGCrT1Op7Aa04DeTSw5Z73IIGMQ+KOWjOpFLB9rS6J6rLGRL9AbW5J01EIBS6trG
kMA2DXKbIxFuXO8bU0Ld1E58daG8zR1omlrUyqoGyYUsjSO7hMLxMphhgpYb3e+uxMa5lgq/7VTX
WPw73gSJDdb7BGnOgTgXN924YahO81vi6BiHPSzw6VoVUF04gKwjtYMND4odIctsaMDbJd5Ol6C7
zmIpbSX8zo2eo0F9I57tOZVwvB5K3thOSNspnsJEBCuu5po583c0R2TUSsiey6mqBokJeb/YNhmr
P42cHX21hZEekL4RWp8rsX0cTQ+jBPk183yTY0DzUOEWEvWXDCrp8tq4Kqk5MKqGxzSjdCs5DrDH
M5cEGSgkPDA1DLwZxYT/DLDg/IkYlGZCM99NRK+NmHSb7Inme/mIS0K5aaEUjhJXGEtwYSoRhukn
zBCJxbyANyStCv3vXIN3xdt510BBpF1OtrMEI9osHdtE0JaGbkyvF3ziCEcxkkDFMGTlxsGJD41P
kMF8eAHycjNIEKMikYxm0w9+adn3isQ1jnAbVQOAowLJMW7tajVIuKMqMY+JAPgInWy3ZP0VDf5y
K2BC6i5wSAVK5CxxkYTNvqnwI2cJkpwlUjI2EmRB7uC5cbdVi1YuA806caOHFB6lJsGU6OLoWYOq
jCW0cpb4SkDuqpA4Swm2ZIa9Jani3s1B0JcdgISaZOSbnBkJgqtqPULI1CFlQjLT8PVNuwiGZjfi
poe3BcdDAjY/m7MNzE24BLafSgxnQDUDlTOM2VtDBjbshQpsxFc40JhBapyodr58TzSaGGWrGSv8
YXFKXUVHTL+pIPJ7mILLVY2YCfxKxoJvB7iDouKcA0bwemmzwJUEMJGeFPFWl1kiRwcJH42hkE4S
R9pLMGnxiSiFVdpHcDwiiS/t4JgWFQ5j2ex3tBIverdFGcOJgc3ZSYy7joEnCgf4CxKPSqqzFzUS
icGdS+UXQe0w7goJVY3eUq1NzqURoOmX2NVSAlgLSKyTRLKSQ7H4vf2mDSU+2qXyVTeNDxUcVzCU
RJ1aawCrvEZIrynEV02iX1sTCGwucbA5XFieO2OxDlmdnQKQsZ4CP7bp7RMpKnsLriwBcl4OZ7aW
wFnLAT2bSAhtFNln1zFpZWTOWtTWUyuBtTXk2uKAfJc8jVYaePKyXKMK9fSZXiHYG4QM4G8jMLjQ
cCcXe7I1v5MfToZypJDGJdG5MQxdWl17A6auDltXwNgNpEQHtnZyY9F/m9rA9qGT/JhCO/JHcroT
+w32x4Mh2b0ojiF1i/QG6tFHkzAuDu6DxkhpjcL9LSUBuAEFTA4FeyNs4BZIcNNBvWPKvsmYZkEk
MX9kkijMcvXNATHcghpmvvutl+zhHAixAoy4V+ZrpvLrQ7Y7xHAoG4P43q7QlRn/n70z25EbSZvs
q8wLsOHcnORt7GtG5J7SDZFKSdw3586n/49nNQY9/wAzmPu5aAFVDVVKEaQv9pkdm2fy1uIj1Wxj
pMkO0rGnmccgBS6WC7MlAIcM+mxDXvXWo2NN4JInjU2e4EEY3IfcLOIwbv2pNGFZTMPDJGEumzq/
rynMLTjmoobLvEAseiKzeTfsY9zmK0GZBmUTsJxlfO8R4wE80xxW7lhYwfbD4xTcx9kn4VrlQ+3u
SrN6pD0jxcwk6ZkCHx3BibyamijNchhuYk2Z9mp40+TwDqRRfvqWcUw0kRq+8saIYFTbmlatAtb+
CRHVTjpOsfChOSG+BFnz4vK0gdqDem1o/jVIJk3DnjUX29eEbL7TWUDMJqyiEYxENObXQTO18ZLP
u0lztgNN3AYBZe2AIO8Zu5EI0VzuSRO6Z83qpkBQoMABvJZEzysH9br37fyhteuNK4L8EoLnCcB/
O5oDriyI4KVmg/vxibH0wEWHR9PS/HAJvVPzxFPfeAvyP9XiZVtALeCjNXs8mqGQd+DIK7DkNIq2
qPa43RvNLJ8a1tsQjLkCZw5DrNsTnSb3rFnnUUSGnPlPuymu9sS/tS246JFVclXCDW46MNMXjzcc
iLqraep6zzOxfM9JgVii0nsTDAcBVPtKpwBZkRYQP5CEDOvwjnwjW3Xhv4WOTlRrljsYKxK2CX+c
O84CmMmuMPeO5r83gOBDTYRndMdeIHejILsjIFu3MdBWEH8PVaPEnn+4xQDmp2X+WoY03oKrvLCy
71I8S3Ce+z8uFnt2WebZVIELVfxSZpthdeZtDYbgC6BivzWB3JOynpFXy6vU/Pvum4QP1KaezmX/
xoC9O5Zxh5c4fAHEd7ZrwrnYr7SqCl1/ceC7jAXzA0ez90sfCn+OjI4RSN0WTei3W4ympab295rf
PwPyF1GysjXZf9CMf2YuAabw8UQ8DFivbgKoJZ0ACeUAkHcI6xT0BUSnWLcHGKb31EhgtdQKTLpf
oNJNAybESeLYAjAALQQkJ5M9jq50XemOAnPkrKWoLTB0f4Grmwxa3WmAsvIYxrQc0PTwwNXNIwZU
HKjG6Te290gH+HKQuiPBpCzB1K0JNMDxBugmhZ5KBYqcqCynZMFdYF7hadmRQFHYrM034GMNoVi6
Gbjq7zmLorTo3oaJAgeaS4d1yXk11d0Opm55cHXfQ6KbHzzSZ7Xugig45lxYnzPdEgHV/TLr3gj/
xdMtEq6mxFm6WSKhYiJH21oVMro1un1CUkNBlSHh3hFcQEVFRaC7Kmqf1opior9CMSfA6R1vhe62
ADcDAMZ59syeuc3MDlSHNGG4VGLkI90YiW7JoPTyCeRucZEUaOS6SWPM2YnHx0U3bMwDHchUbhgG
3Rs5JRyebuPAUMBfWjd0QDkIdWNHrrs7JCUeHWUeU0yrhy3p95gp+uA/Q0pMd39kLO+vhu4DCU2a
QTpFR8io20Jm3RuS+8R8tYEynB2kDaTh/TxmEG0hskSqof+sbuApdN0WtAiiEMczBRvFfZBOSaF2
FFEz2FM83uXps4p+NFw21qW03wYn2lihas+Lq6i2CrwHKxrd7Qx2asfrVfdt88vu24AOHioQVcTv
GO1mn3b2sv+eUhccYoRdQUz0egvd0qPsZZm7TWnmxrZIWE9B9ryb+ft32W3h1SQq3N+UqsFH7SLz
PTPFqVd0FvcthUFgE64Lsd5bzMgFUwGNx+DVHlNhVjsG2NWmLRPrOhBS/sd2VoX7b3MaPXGn7+LX
77pXXoBf/3g9uflRvslWz8U7NliJuvE1h0E5+MnwXvKYXksU15VlD69lkrqPqmFimsR1fzIcP/9g
LwYt4ZyaJJ/BDXngegT20KPjTc8zLJk9kC9rw0l/2eMgKNZ9R4tqmcGRivkTrasaBAFLVnXK/ME/
A0pr9pXAlLOovmHTnYInvHAncK7cuyIWmkAULyUPjtNNu6CN41s6kZjLq3GXi5YX1SFfLZg3hmFw
snNjQQWlhmCWlTZEtGJ6Knj0MuAJ3LOLZTew6pM6Sn4Z9X1SoTz3VuOcGblhpYmvKD8eBbzaO6p/
KZirPs5kKTvp0GzFef0hzNTnlKXNtpmyZ2KW44lLAZOQuo+femtQRze1USKIT6P0wvb/dh3MjHpC
ttR/TAfxs1H+suppundB5j02S+xdPRZKjykGI6KSHxd65eX7F47l1SWyx5lHe362aQw/0wgYAM4I
V/QeurfBsyhetLsfODY/1XdJkP7FgCN0K+42m9vaNkV0jIOBFrvcCM6Rn4DsrRrYYsWADu5z0I2Q
ZOteTskKdB4hJYQEiX+ydY3ftshec8lEOk0+EoHKPHS5eZsEhQ+K+py9DEdSXrR1IhP1V7RTxqQK
51nQcOBLKd7g5sN4vS+INM3URG8aU1MRRtqDs7HxngbJnlhIsiaRfVUe4xQHr8F3V/Y4VgvWTf+z
zlV2sqOMEedEINquQhA6iclZxy7sB1qPoLPgsYGXy5RnSfv3lCmaKLr2YWl0M62OLiwhgsR39qh0
MGQ5TrPKFRFOz6zyQ2m5SHXpVLzIOLtxoBq4tMVYJHE67+EXHtyhwNoIWkYXKYT1GkUmeZEBYe7F
1BN3A/VIZsFhmE34IE5L50/aP2CJ+Rzz8GS2fvxgAjN8IuSeX7oqf/cFsnhpYNExXezBeBEoj7BS
/J1Oxd23K80tfXD0zeHGhdSBFhtQR3VLPJ6OITmEieH/EDmDajdjFeZ1PoxleVXOiAkGp9H220Fj
B+x/VKhUAKeit6VdrtvYrZ1/7GaZtNxz0DeH1vOmL524k07C8M0b6P2J7e7stXg+7D5+tjoYmOwQ
HFZ03bKImAKrdsY04A/7sbeeI+B2L2J+dpoq5Y4yNg9Ux948SVgZx4/NdeCYxIY84gw4O64xUiZL
B97odNw+gcS/mGPyI7et4urBeH5J5j9tMkp+mmneZI6lRTouhyeKZ+HwPIEE5enKcud9ZjoO4JaI
Y9Es3oYiXsJVdf5MwTSnY6sjT864FSThIxEIJsmByXjI5yEtgU40U/ycbRj/1Y9pj4HjO74y2DoQ
5plfSe6Oe9sSNpY+Nk74WtvWJAfHR85qxuYbU+O5d6DAncWUEnB3iCFkDibdZSwropDwXdPSnHat
tMlkUP4FdKHn/m0T5T58/8tyTsKLUX0aVV787QMwjJNJlYSPCMKQMTYZgxaPldU2RzR37zq6ZQx9
HkBNVP7zp2ccYPzbcxunlnuMTIcWCycZT+kwQ45Igs1icSidBo4Ua1y57tYTDBmEFUUXjMHYgsLq
scbhDpRjB7xhfnIaZ6JeBnSTVWT2e1RyDccEQlV3XL7Ido62ALi9tW2ED3Ewj/fvqJGLyeWJ4uPd
t71Q1NFmWdKzQZ3MzyFuHvomvcYeq3GmGDOGuHscc3hnLfWf5ghLdo8gc6r1AH/Ce1eFltrn0psA
6fWXErX8kb/whKh46L2yvi0imJ/5oE9W3pQbOPD1FSkamsZI06vpXWRUDLiU5e8QveSTCZu94sf5
R2TYh9DJ5rugfvDc5upGFdbg8ABZtVpVE8FDy8R+lhNdAVfQnUjQLZ91ELtrxMqZMxomSCP1vqlR
jDwlhyf4UXr4ec5c3b6Q14x3RCE3Yy2Sl8kD8WH1HZGPwYl3sYKHQ+4X0ESL5TjAqHafPfA+kqkn
VV50muJhT87BQGn7hJl+AMS89ywIRL0tYSgAWrWb/Jc1IUKY1cjGSFx5ZZo61JEP80+C9w01V9Hf
ZSI5OY5L9S4mh/YSDKmglNu9mU3DheJmh+lvIVe2/qZVC5FL1VP94Sfl19QL8no0C9Sjl/1u/Ok4
03Tss/2f0yAqbqOSP/3Ze2HLHV5awqubRoW/GQaahxEM/YPZCLmpsB/mVSceJ8CIGMQm9SsZ0uNg
v6nYong5gwTlOIJJEug0ryuMy+CPXwNP4EG15ouh0ugWElQ4WXV3aAcMaBWTppcmj8MbPXnH738y
xPzxvUtbYTCvv23NSJ3RlXsdte40NSMe0vrjMX0UUbsdffJWJEjUsWF+fQ19URyJfVVbfENRu2Gz
7iga8Kv3Zu4ElO3mYQz1XA0t/nnwQmS1ilOmRwdzujKNUW2XCVyRHAEbEYBmX2hkH+yBbLe3uX53
WZtO7Vjbr82YbFJ/TjUWOj6KhBqrxGJ/HCpme106loemro/lHFy+Lej/RBtLYECMJnyFaz6qdR1M
/iZxh7gm2rTMx5ZCXJcbbV5ANkUS9KwyeGOz2fXtV1Q480UhPt78OaH2KardTddV0z5qDJKGy9bs
YXOu8CBAz9Hr8PcvbQTYia3q8H2ONml+WZGLIRORkhZKfeh2jeqCgx+C71gKqNEV7tdrBQbEcCXP
aG4cGp1jDxeovuRu612jSwT9xt3XPDx7rKmIQCpiQqS+PxafyxoCxHdysJ+d1wxZ9OoTbtk5vLzf
C3GWS1onvxdbU+l2bIMMXpXQXOWkh8rRnjZ3tB9YBDjLFOVnVAfebx/7ilXGabwiCZEVKnxNA4Ds
HTAPMyZboipj2rhUCB7tdM5XjDgKmjbYlQMz9zZxZ9PQQfOJKsYKZPjdQUffJdL0L85o/zTHyf3M
/BlIvab9S5XY70XTcAUkL3W1ybi+eq5P1wwNBXiVp7vR81WTrLiLAU9DJ5j412p+lQzENoVf2JvJ
gtg6z/EWL9FbVBfXjsqLdQhtfN3wvMyM5MBFRyO2L0iFHD6YWncQD3MmDvFi3IMGRXspIEvK8JcX
oGn0wtmjFlUwVOhlD5ryN3M2VArMmXbJ5Cwb7rXLxCrpfgirNQ58NJi0GrM9RKSA10YDCQtVmBbg
ejNK8TiCwtNCIjPgm28rvt2Uk3hVyq/GZcPtW1ei8z6URvwwzbG3Q/+DvzwmYFlS582tKo4zxbIv
HZArPVczu/jq+84+BuMC+pCoQO39CaKBWxbFE6BP1OMSm3wwkf9GcSe977CHsiihgKD8aVm07JZB
/OTb7QdmvIcgtCMmCj61MbYxMMvHA970Bkg699rl3ovEjBkWgqI+PGOBhyNzFiEpWa7/Tqvv8AW+
LHRggwMw9vjyQCs0hSN98ypEdvIDPM8zXSNVFz3ko5pOdTZDDE5qbF1OwDi9gV7iD+NnUcabrsxo
7xDFL2oyGLtfDCbZjalva94Nv31y8AoeBrse/0oRco92jSuFsJfRx0tNFiRHmuAhzebu2XONU5Gn
FDeU2q9hL1zEuVBgIcditjjOnh6xGJ/HknSPi7+EoPQYJacxCPKp20Sii05dFd6gpGFu5UneRoP3
rgByyTm+4Rr+XXLgvSA60oJI4cW2LRu5DwL7zaFMEQ8Yl1pwcGW5/KLdqZL7PGn+WjTVbmnObomx
bnq4FYyRtznBb0w6OxEA3bICTs1dWR6QYC9DYWIGh5FrdOk2y/rzoue6YVqvXIpN1xz0X72kwMfn
zB+lHVzizi22hIrTY+xvVVgfFjh4JoUMK+IKmMSieu+lQ3lwyXuncCo1w1eUrPCQ0OoNrOLNiGcQ
TYDNcgRUh3CZ7ucKnEC4vItIXJIx1G9i9JRSGWM1e9EGZ/Jr3AJs46XP7R8zgwyEm/QnRx8bP9DP
jIjXlu9VgQdWJUAaCKTFm6joiEgsPm/fq99smwUFa2QzB1+sSr+cltLdpABrg6IDCwiD05iP5wpw
lwFzZD1NKEV0kuxVOBwQiYY9DD7GKcMeAo+cuF9PcwNFVB3wBDoIy+vJ4Scjn2x9r/xriu4tycOz
G9QDHmczfGKe6HoogW6cQx6HSjXSPhIF46/ZvC9eEG9sHJ6MeZoNTmh1ZuqCgce3DhYJYtwegmlT
t6zNMn0eKmfNsOwLzfvXPMavA50aq4z/7kkY9W7mSbI5qzJsgdFu9XeiQofa83Yth48uzh55Ra8i
r98Y2x8shXOgrDZDgf+yIlle1c6FQSHRtLz8GvzLRAw/83zM5Sl7ahcDGBueF5HSlumbfxEpL94E
7VZN6ULIsPoNZpzPm+tZaeMdQH0buThg9x8Tjifc573unJMaxTHRAHNlcNy0NM8G44YighbcVHeu
W+eNRe5eWdpvyrDUrynocRV2PxoV3mIjxnboWaSIg5cBH/F6kXSKFuFxrJoXk5qaUpVXW6rwEJpY
44tiObkUSkROeGh8ulPcY8GRP2LUCtvznI35z8bKXsuspndGA1HdNzGWP43xEcrCscOHTg5oZT/3
Ql5gDz0BOPkoYToxo214ikX8VNXgjC2Zeiu/olJjEu5LNzLkqjiNN7PAPpIEj0sBDwBs8DmE4N45
g/rsXdxdSXpoQ+xxNvZq6TnWuh3GZ0Ysv7iRvYIHYIVL2rPvDvXWb0EDtoIiZfd3xUjC/8xU/8fx
fqowHy/Owrtnxx1z7eNIxeyqqygmGgr9f1Fh7/R/ZEHOUEBxYBKcUVwxTWsf5LTxHkfpybOZZAYh
6mYbe2+uMZG9CYY7Y6Gh55tNKmL/uIE2rp7wuvCw0jzGMEH1Ru3z3WG52XP/W82orXjHlne+g9Vk
qB9+aKCe6yXdELAGQX/Bk1+qPwFHTTyIhR6RNXunk3ydME4tY+nXoxWjdFNrurLMUGOo9xE2glPa
cVn1AGdPJnvskO8stUDMcn6HUt8b2XsHT5rs4/4l7gNUxomj9ACB0Rxo3ABJup6ax0jow4AJ2a5H
biSKEXH+l/1xpLVpVfsZvuzwD3fqZy9NfhEZ+Gu04wYnAdF9ocvsFO1EVRrs9LhxiS0M5S685uzn
iFtD8R0SAwyC9NUx+IOHcOuhIeAGy/leLCl+ewlPXQ1Q3ptbpnYL75xjK41no8fOOkIWRf2ogKqV
gfvW6uuysAe0p407OQfEyTO8l1X/1zPxiCzM/QbX9DcERrCYNMd2aMS2qZ0f/WJ8KB+YdN10N76M
7OHZiCkKSjPWaLc2H7spIm6B/y6btxWWOd8TlMLmqn0YbRdgep/F61zemZL48JRbUrJa0aPihsez
NKxTF70nEC93MbQaVloge23fn8KC35bgdtygcj7IHOuYQv0JldNcff2LpZJH4iUPkDnnreh7chNK
9l98ZEvm7rLYXY2puW9N2i/T0b+ltHzzSjtrMCQZfXARfjHPZeaPL3+NmyqxwIFZJrBxtsNgjoqd
b36mboyiBLFlCYx7PQJlxSeA+Zl+hpGdBN8SfDUNli6Y/auC6gkSlRy4R/GVLkEHXcULjoKRcCbG
eyaqZYO09QJl5nFiTNcQVj1IjrpBBwMYVX5ZW631ZlTC2WG9f6XJl9lvgdPWZDrT1R/p3GEDJh7A
NipZvJUMGHlnx0JK3INLylGksLatQWe7lMyiIoSWdanGezBWLxhab7gBCxbCdZ4tvOLLOk45y3wH
l/4/tezl/0wt84jfQXf7+oa7/W/Usp36g+Xof5C9+yw//5Ndpn/bv9llrvkvSa2y8Ih6ER79T3aZ
6/zLJUMtsGQCdhC+G/xPdpn7Ly4WoCl9IRzTFXYA7+jf8DLrX6blEQ4MPM9CohbO/xO7zPxvFAZp
2vxs36Z/TBLM5H//a94w9BDUfB+G1+R24yWonB9TXkF+9ac7RN5dZaLpqvYz5jVZGbZxLwrn0hs9
yO2KDYSGAfP/EgI2Xf+/RUUlKDc+KSgaROUYqX1HSf8jI6f1KE/mE8duQ52dPP9bAovflB2+Govu
QFRhGZfl3k4VxtXYD/aDoJBbDJ8K++ySYkarIwdCcYhDvco3ltGIXeAj2FsBww7zVAxLuTe4BRwm
u3jLkvmHZKysQ4TEUtyBFEtFRUFb/SZtTiFWs3TgCBa41yjTfkTC3vULPD39eCPvtwnizzGIJJRJ
cqFeGnScaKZjU3e6f/vkpO1HE8+vsx0CKIgGhmNmuFPAyfZVbO6oOEa4mk/tzJmWReEU04Q3G1wC
WgkU3p+dZFXbmMy4CYhYjwfJqlvd+DBW2nsp6wAmJTlY+Zg3Dua6JWTxG5tTScMamQNjyZ5G5zCk
A5N2aZ3lZLt48jDzAaDfJWZxbnG339oG/Wqa8NnZiiJkZ7ij8T7lGAcOyVAYe0ZvT3bul6fII9FV
2GOyjXI/gVA54O2uGYhpAVkxc2U4Mp6ZUCQadtoTXlxu3lxi1RiT94p4+bb3x3tR09SQp9xO84Vb
vQio69osldNrzmuLAthne28u0C9ZxSM1B6dxeqstZudp4k+bjM2He+ZytmzAbebIQcPt77GOjIeE
X3dApFrm/UzWuvmh8Ah2zDM+lzL8zEjM0T5jTOJGCTc/zhMjcvZjPWMdc41A4Q/OflXdtHXbwt35
Nica2yFJVDlv5VQt97FW6EV2BV8hm0+udkd5ZpYyAQQSL30MbfrqZkXFPbWXn1ktgxUWN5Nr4Aol
BUOgdljL2ialG5hY6d0UzxJHD+FwI8hsAnmZPFWFVZ5cKuU3wY+YqAqXCfk74pIaTCT13dabVkKO
eIss2s8must7u3ki+oUBEbVzlHa0BfeSrBMx4gEhTGm1wZEyYkgHRSPXMO6ZMEv65Kmqo0cEYoxH
VRt/apOZjrcbZHknPEvQtvqaJP1CtTvTVoyY+eH1dPnNlDE6Hu4tsgTCzj6TpF92kdf9QspHE+jU
czEAJghGkqPY6cB9MutEUXM5WvHTy/qJapYXp4N07g7dB7k9Yp/ezWmKfjt0tLClOK9Mkp98+p/S
KmqUxuxihM19xODOGDD62Unxsvjqj7P04jY16kzHeuGPtImaPWd9MV8QKU94T93VEOIEFRVp2EUg
IsEO2CSsXqCGO26VxSO2+m4lB1a3LuzOY+iRGmYWox3GgjjAKgoSvuMStdFe8j+z7fzqBnKMqPHT
KsW8gXH9t1GLJyDafzAdBLCUicsO0n4yxCcKCsqp/ZdymCtxOnuX44RdQ2jjC+RdoEOMqndif23I
1VFlF0dRJCHMvHkZAzviGZmuuDsPgdZ0cDVcGnEegu40hNSzJNYB8uh7E2hoCJKD4pgqGlzwpsMw
EE8Mf9uWv4BnOi81JXjBnP1u6/I3mWHUadvoVktDnohBsJ1xYO9lhoOb1scR1uNSups2dmA828Uf
yt5mgscjdtIgoss9/uO7ktMaYhLxrku6dCDIPK7Rwrzibm4uhYKTLfkzWdGHF5ZwywX3MpvVc1U4
ZrGrhxNL2dYZdL0zNsJtZS+/kXrIueFNIbZT4S92UzqOafShlDo8UbtNvnD2u/d+GP82XCRSuMEb
c4n+JIL7h5rdV9vOnwccx6XPs6z8kmqrmMVzYgDbO/M1WrJ7krcX3zIfKNI5JA4oTbREPLiy37qG
s445OIILMcCA8wHaDony75R7YTKazFy/2RrGsisy79CoGNNlaK1Hosc7t6oPidEU2Jv95Dj56c+u
Rc1pZ8NeW3G3NYuI8g6G8EdmeCTN11ZBWWxEHZFaQOS6CnKnAfW7OtYGi+jU9FRlOJt2JtDdDMGt
BlRcU5WeDPG96MVfZ0RSdy5UtT+VfDg8zqjLYz70ODs4rDfl36IF69nMij1pcqm0CY8huFbSxFwd
ePhrKOQxb0lSvoWD7xF1pHiKi2p9S2b/7JTpUUVPZZb8kBO0esp+jyrzID+DWRqJaDKZDoDYYVnh
joGpf+pnsoAxnCN8UiHZXMMJdXmIs09L755U9WNAmeqN6araWEv/EuEK3Qp0/2wIHr2u6x9ihfm3
wkFd6zGW2cTBe8hMP8+KH33W1I8j3q9p0AQXke9rl6297X8tfhBzNyN4E4aAB2wXK33i+NsgecWl
Q2+7VfyhbOFIO1qFeOB+tKgTr7k/iHvCdV9q8Taeug/Da+VhWbqPisRJ5YfD+8wC4ExztodZPHGT
xScay/hSomLGeL0tHHwEKBL7lAQKy5/wz4uFP8H3ibzWgnQH2aAeV7uad4FhXNx8fnaDgxtHwcpd
vtMO3HHhAs0AUl2K57xwfGGQtgozghiJYuSZV/RAM/NlUbZhy1sqPRZM8J+RmN1V6ZFY5caSbjJv
UxhgwCbjJ6J0vyUy2+9Sa3xhtof9Wvcfu/gdDtQl10Dsd1EYP9QdfdLSwCVgmqS107nZDhzCVsCj
gWw4ECwTcet679HSnVdqsF/4NHkQ/eyxylWyL4rwt1d3/P3stZtGCVEN3cxKEIOpkcJzizugAmXF
9UdYVAHNbxzmwNuluBDywd8TOfBrxZ5jmnO2iUMAzMtUDecqnS6AzdgLTHUSvq9OKjd+tPmQX/j9
Jh6yAj0/rG7ESwjUF9JeWW6TPMh6sshPOzve+G7fSPx39WTLvUyS53Tus3UqJAc2T4Zbi4wPpsSJ
whZzbq4cJ1FZ0ulsYoHHbDJEu5akRQQgJ3Kfiqn6cILysXVisffcK07h6mq4+aevEhZAZPq06Km9
JiWA5eCIWoDc4UOed9iiRF09t4a/biXYHZc80HYciOUsgx9RZpeoa4vCuE57owAeWUePXMAvgsfz
aE3dp3KH+TxoK2NrLtl28b35Qob1oDijbh17jE8BUkhCI/Namda0MSQ+9p5QyoM35vEpk2l7cwdz
QSvFzfX9j56R7QaLuPymyXGq0nqfwERKEs6DyyXsx/kBOfHDsvI9s0hzGypA6WYuw/sCnebY0id9
LqfJ4NjtwizSrpoyspLDEgljBRoON2KRHReehgdmAfFqKAGk8zCvVVXHT4VhHEVEF7NXJw/F6Jyb
NvIPSWwxlE3NczGo8Lls6AhN41eqBoyrQeAl7L3lOE3DizsbIKFi/AJALsFaZOsh9AwquqI7xgCy
l3P0N5IDueUhDW5NYB1MXyaYs+yEAivUCG4up0owgg2QPkzbFccmmSCfmRS7xypFYM/yjHw0UDY6
EDdJFlMXU9R7a+IyXmIgW1VzGexzYPPwrcoefbUiRslA32Ju4rmXrLA4okEqNjiLYI4nsxH/NcDN
zEisIC4mJgH8V9yGPI9CjoDXil8+F/U5XsoddcAvY+KJpw4wcxVO2Q5XObXXDOnQhJaFF6Ybf2Dl
o5U6dFYWj/oxYujMvrW8DrVoXjMjgNylB3B5md+isfoMaz6rxXsUPaEH1Nv2asqeJltMXsciMs6h
oJfamy2bpBmvUZD+TWih2/g17diNU0IlKwZHP558vEZd78plE3tq4aTckmzIWwyI2Ioy27Eem/TN
LbFGSxxG+txbbBIxBIcsAMwVldAIUgwQKd1Wz0c+jpawSxwAy08tJu0cahbSdgqT524OvGeTqd5H
Kr4qYlJwgJo7CqOBxl2R/AyWE1Zs6wVLVLOOwCCsiqwtz60z7PLcmIBkjNkh9yYsycnwtSxwDYtW
QZVPx3pvLzNSXy23EJO8PQAlPZ1S7rnwGOyhGeG/nMRmxvayNg2e8MjMf3y7/kozm68oOKmOTZfb
Ug352m1GA9FKLGf/RzOi3DVYrS+BSK5N5U4EEJsK7Kb5Vo6BefZ0uVEO5uCsRuN3avlU2eakj0FO
HpeOUe9EgGHl570P3JJUDuHsOzL5F4IZZVVTMx7Kgl5cm0zb1gbihTcMzTS3xieg3hvhxs88O+be
ytlR6zA6Dc1IYHIqTp05fMqyWY55Q9fLt3Oon4f6QALqkg0uCJBOnTqO8SQvwFEPdfbFrk3/hJp+
xo2MXwQ58KD+5S8pqLQ5IcRGl/iSl2vMezSly7DBoYsf27JViCEUR2sgeMEmUV9D0873HYehfVVo
fuei5b4moPYZ3Xwxwq802UXdQoQh7+trFvtfeQImESMyHC8Qet2ko+uWdWbFsvb1MFAY1AdASNz5
OQT5i5XJXBna8wuGRZy6Sd6olijYubiHcADdm4n0HnrD+Zt5TzZtEhywkreiT/tbQXCl7KeENUZe
8fe6ZxgcG5yJHd+EvZ2tu4zb6mBb5RdGR3ibEdI0ea0Y71hdrsNi+s2khPh1hRbhcbjduvQ6MsuN
1/Zs2s+SwVlG4HmXEJ++8lYBNymxzBXWR2wUBD9wFYqZ6WNqyoNiaWiHydgphG1M0z74Bnw44Doj
CeanqJPPoI/ekcRtr2iO1K7y1vZ1syPc/jzLek99+rBKvCLhRsWBoSLqHigyilNNMh0xYR1a9k/a
gKZjJO2fHZSaA2nwuSeDw6DwPSLlY9R288h+wKKWLLS2cBpmoGIOLFW8NJnN0Z+NnCOIVPFhaklF
e3/LqglxstE5N3F92MNKfJZeeM/GGCRdlG+ESsqtWbotbV4QXAZKq1cho688y44UcgFEmyA2MbTk
6EqjaB+ZnFrK0t41mfphWNVXhpniKuoA7To6NtNCcmq2CarBiPVEPq/kMsGBleWFjuRpOxbFjyqh
0t6I154b5KdBkK6OzWZgVtz+6XoOeomZneN2OQ1VT2tggBHcm8ctRVmcPjBIr+cxn9Y5Tv9zHYFG
mujCaajGWHG3aTd0iB2nWXAGEIBL2qhNdt5gsRYL/15a4Tt/36dhaF9dgHMHQiuAcoKrG1qvGD9f
8ZWs7MIPjv3cI6/FV/gG7HWT9RSm2UcLdYHXxj/xY9EVsEFnptVRD8xgwxbtK9sp+BVKK1lZOdkS
asrbydw1kEZ4RfKtW/NXbTv1y5gjb8d8ElfVgDZFQKgFhUZZ9hQtZOpmMzkYQANXjgremA91awhK
1WrsAvCUAyVSWRD8KD0FhAuPA+KG4AYUoZxwHm86TgspPBtGR9FHgbvcqBZzA5BsxxYRnjoVPeKI
+5NEArs7d8gVdTISRzOYIzXSGAvJ8KZEuH6VYurPPQvcGG/l0p8qJppMeppi35N85/oy/mUPajde
QV+pwp8NRvTBdBq4N2hXk6PjzSkDhIn9Yx0p6ydLKNfYjIBoG82IGpniRL38JIRNBBgQQGq/muTP
LvVI6kwN5JzSnsAzsoA0gpcMmyPoZMR3aCgQdsZiJrPD5iD+i70z3XEcSa/oE3FAMrj+lUTtKWUq
9/xDVG7cyeAaJJ/ehzXjgWHD8AsYAzS6e7qrsiUy4lvuPZfAAwZVHgQd68fN0MyHZrfq54W13LAt
aLA/TxJ4E6PHZMhsNm4aW5MkImaopHrQ5H5EBBZUNci4UMejW8TFIceRM6M/okz3nkCVNjhR8aBF
5NDinEikcXRczdq6ZfSGIXmVyGq+iuI2kA20LCaSFT0X0NrGDvTW/Imi3t6nmCvCcUhWeTS7mHw5
Klowt3VrHEZNeyBBkATzol20n8Yu89o9XkjaeLLoSsu6KpgxLKrq8sClpV+1bPjlbNq7xZDfVYkJ
Sk3lzyj5aCUjl36UaSsgpa1mYMeu6sI9dY5YT/Ar93mMxFPPGyhcaHKs1iaXVlcvvc7WenL1u7ZK
vz3HXfctZojG0iiHiVVIOzzlJFdsM3cOmqEc9zz7r4kP307Vcuu6SxfbuA+T5YA5JGMN6SLdkoX+
OetTwI+xezO6dAE1UA+p0MQYH8JmYllT7AY5/BR+EzROpG0819pNDdwjCoOJxMN4B6izPgF34XQ3
2fGFPrgkNBEr3axaxDQPRoNrIwF6hcSLvIDJW4uq3JZNIY+hocd32HcDS5JsI6TvBwR4HKo0WSxS
7VVazVvhWy9DWN2HfdtdU7VMEX1jbSVwHCpBr2QOI1R22RFP/ifqamNb6J6GiZfRtWepLxtWn5OU
dx1eNiSdGknBxmVE3wovbN6HjXbtuvaUzS0t2sjr3itlAHUh4iBa9Dvs3T7TeGBU6L0jBnlo4ybI
MRDblIYKK21hEaTmD8/KZgjYleMzP/bWKqynyRtvaR82687xf7tIvy87XMpi8t80WOG42xY3afjg
xWmKorGGctJYm4aYbBQrV4h3XmCKjHVic1TdcHZIThIO8HjL0KH9p9zaWSnREdB6B00tz7NgnleG
eLFRrQKkcAlsMyHk544W7Z3Ef2/6u5Th+GTaj5k73vl1ugNbc+/2LGhnHLYUgXiWGsCxISYiO4Yl
r+nL2/04JxnqRDw02rUqGHvk3qvsOWOVdWZCe2rZgp/JtLxLWYUXGdAgPuXvlrfEsKtzW2Hj18ms
y+1lbEtYaESDwT36R2/2rj0wjOMfAB73MGnhozmxh110vsVkQ1LJbr3O91Ia83nSM1C07sTHY97c
fDVXdPnEtPxEpv+c5f6H2XYHFNdXvVFooMQN9c/ICnZvzfxWlXdXInyO3fzkagn0nBYq6RR+gwjY
MV2Do1gv3iSywZmb0YradsVKwcRxl09BUjDT83IspZZZvRkZQx89HcVFSrR/uC0nZP5Tgy5TT/i2
74ivfBmk+9xAytloPiO1MKqaE1D+DwOQm2ZUn8oqkH6Vw1l1YlzPhvXA8sc+RR13tWOmNwf8muPZ
76FtNXjScehREzjMVKu6Os4Fw8S5IO+wVPRdoVnfiR4UV2E4Bjpy6tIEF6Ltvo9Vt3BMALNZUUHy
urJeB8vE9SKnH65GF4Fv9eBOpFJ3GCerkJvY+a0T/6fvhmGDp7hfEzgbVF6/AxTacxy6bAWSYdto
1cnMAcIUIiZ2PqxQl7CqYOrcEEEIgHf6SDystZAIP1If1VNvfkl9SDYjs8vYKRj2cLlPyS+06w+f
ndaKgv1CDwTswNCGdc8uJWte1d7U8sNfkBogKdId7GaX1fC3wg4ok+NlV3FfFl22kwVKOunEn5il
KG3lLtEssff89CVti3DLl/wUKQXtTmvLozRIjI+dBEXGS2pmd4TD+3uRLeMMss/WJreTCY8NgtDg
7pXH0CBv+yMolBfLioy1GJ37DBYgoID73oipY0J3p0L9QcjeuGtjtSuH8ubxrgeNrrgyvV0Xpg/l
gHlZJoZahr3QeFl9aFZjbWsfSW476hcjdKONkaAutNqC/UAX/RMS//9r5/9j7Wzo7Hv/973zrp/+
28L577/wnxtn5x9IOmxWxIZhiH9GYv0rLcsx/iFcn5UO/3M8w7H4bf6VluX9g42rjxvRY/NsWxhy
/r1xNv5huGypyYQxXMu3XXbE/7kSv/8n4fefAWfRv/PP/muygrDd/7HfNUzyq02St1zH0T192Un/
l/1uY6vSNdkur/XEubX0XVVKSGnSWp+VguIZ087ui87ZmUbDRox2cu/DDClaY6dK2qkJqjLU94ti
kbUjNBLrissvg8NezlBsql1vHdHr/9YN14SXFgW/RnvWHPMQ6RAjfav4mmbzWgqVAv+QW9+ofm1w
ZqsQq/267tQRUMQB7VLKxg20PJtGNx6HTVEm/irud01lpUzC19I0ym0KhHmdQrOrv5Gf3CZlkzrU
MvYD4PiI8O5Yl1BVkSq7m8ZTf0zI+2m+wI7i/iRMEGzUh+seCu8mAgjPApYPwGF+s06M7rnvkLjK
pt26zXTRONuxLmhxc1c75nmigSEFgnHchJW8K9eYqTBkiuGE5jNfM5Q8xsx6N9JrBtDix6zj1k0y
l9w9G+GMiTd1MuGisEQlqQNJT5UKIuFV/uvajBZiVGpai7JOx3eVtN2zxelcNww1e7d7naf5vkks
uTak+PBy9yPyc/he5hUhc4OsjzwgcuK+nLync85Z3mOdX9fmrlAh4w5dyzcirT7Gjn8Oy98yDkDr
IpzhScjm3SL0MqW5QS8K9ruqxz1Gr0uC8mrdaeaPm0yPLZnn+hKZTD+fTlByYwXwJ6ZGjAiyofah
m2rd18qVl7nRpnUNNPO4qNFUxQQOOT7tkOszIZXPPCnVptDpCb3cf6/g7q6pgGgZrWLNLgmdEXah
DU0/NidugnH69ewZl/1ofBdad66TGtlTB4iyB6+Ab7xGNLpKSiztBaXZFqs29JJ0I/qGoYu+wxdJ
XnLevRglkkgz7J5IcZ+2tMu4/JMU1zcmPuU55K5wCpvAVt3Kz6AS5jstCdPTIJ/QmtTAadnZ50Qm
zqRKAkFJMUjaxXmW7J6OYUuOTpXmxo6EA/YRiTU+ZZAlhqdkwCZcm5ViWXIYSHBZASjdo4waj9OQ
vpMqQoKGtXRumr/2NLJrx57hSEGIHKaKvF48Fwu1FRWZAYF1AuLfmSxksCnUmyourH3p5zxh/Z86
e3UpIUlgmO/ceaqPdf/d5bl/Uh7GhVTFe3sCh4WqNdnCnGc03TnyXiPTRSpY9CaqGR5J+zGOfWT+
uso2ttXvSu73UWpbdNVEB1vmU5V701407jFteRxH+tRN26HKnWKCdeCmrOyWXnnbTa1+SiJCf9Im
0LWs2QoHQh84MXcjF/c+owwIfGltYN7I2U3iPEw1GSxEkYNrdeuS6QPaT5O03oheNZXgWETOUxrF
UE6nApweg8KV76lvANjdnrxWdyPs4cWDDrLBbUwl0QCHaENYkPECFg3NI3loZldc85lOXmEvbRf1
gF+210ywlc4rfIB9y2oahfqbbUDW8BhD7ExeGJ0t9DohZYMNKtZLotwCc9FR2Hn5mKK3Dos7bNI8
jZg+GZpAK+4Ao4k+SndkRvPzzs62dG21Gbx8Xic5Xl4GqisXrxUVKukURoVqd55YBlgmcE1v/sPX
lp+mMb/1E2dUr6xpn6fVcUiQT5LnZWC2xJ9g33Jios/FbD01Uj9gsieWymSE2/E7rVWPytGPx1uU
+0c9srJDal0s0sBZORsd6ge93bU8ZeOsBR1erpUdlicjAWXUde5xIttvBfPulAy6WHucj367Jxkn
PsKL8EDvd59+mLDeMyc6Cmh8Fhtiik3GT6HpnAsdQvWQEK/Uc5AXjfyaQtPf61lyH6kGXLXl0hw2
xFAXaXEpkYRuwuha5jSXoZ17G/IWVmbL2zJ01iHkZd9p3meWDYyxNPPkg6wm/UPR9hSkXPGh+BX6
ytH1LrMItJKBeOYRUlBld7pqGqwigpppweSWFpkQZU/96qRL42px4NKsr7uRXRIRG2yWtRnXfSMe
LY1dTzV4OBErtOcG2eIKtYruAcaxHw1/JkGt6S9a53tbjQFBGNPzNG0PKcafLEJiGJx7PryxEcda
7ohtpsiX7tBJdZP9pnPc2xOXJh60cjOUM3HMbv5bOYQYIO6gGzTwXMbDuK9sjPNxWT+Pr5aTF4h3
Gi4gFV77CYmYFgcDsxC99u9mPu+dI5z3NG8es6EIj3P/LcbS30ZOgnVysF89qAKzqkxQ2tZdn1dB
HOXwNYYtAFjtGqrks+zRnmatvc1RY+/NmZ7URQG6X1qIIF9oMnbLWsec/nA59mvdubc5nt/MXNvl
9vhL/3AhxuSr6v0/icclmdEFcSOFclW1zgtzfxg7I2FZjfXQRo8aKL3IAIdYd8PREC6LWn51hnFo
Rsn4nWwI+YwFCW1fjJeDg1Oqu7nRmK5YNvQrf4T+AkQuIhKnvdcmsnlaG9dXjfEkY0u9zQq3Q92d
MKftuxrWSXiQ7PnXbCyJqGXYXZbxtOuJvdkxvwycccdwu95XLW6g5tRxy24ImPOIL7i06D1W4cjP
C1xkjkN4lqkKDIQwutUz55yLjY2AZmsn22GW53K8Rs7MSBzlBCBrAXoWmdZ8wwKpb9gxfJiqeWOv
uCuTCD1rjee1O7cszPFrxDy9zBe6dmM15p0+NKcBMGSduNvS8h9MdAaRVjyM2Dotxvg9EU1r2G4s
CvRHs0ifRsUR62MtHlqD/bg8+FzRvZWfgdw8VXZf4IprD2ndPwCGpr/O73EzgbHXpkPaNXt/hihk
Sp7csOoPqOKfahBFQr75ynxwpQyavD/PQGqgIBDzbXnPZioutt88u43zrpLqR3M4CqrQfwuHZpOz
pniMJDuuAlhd5VVfmoDE1v7UaiTptGz3ad1xbzZqP3ChpH5Y7ZgDoo/rCwiYoKqYnZMZM2puUJWE
m1bVD6HqwBoNthK+0bUrJBgbGK2Id9FT7vrBvjnEBI2QZ44kc/FPhuqoL0tdRfnWt8MR8MBJzGdE
/ledia+XwgXHaAK/mIkjGjxsokd06zB+irUW1YdG1WdBDBqZa22QovbglYG32E4V8JN0qRMDCUBh
pZRgt+KjN9br/lrV6XcC9XFFAAcDU551tOhB2wvvkmRLQlsSxzs/B35o3vWWf81haHVYkkX3bCzz
GS98OTixkHeWwEC7qLl1GMUq1X+qNnuOVHuqw/40OhMHZPlljIQ+p2XLlsIbthEa+Q2bbIn6qsfk
FB6s53HQsL0SPB3NfCZIVY7KPg0hV50JRa4rqW18C0JsL8AU5lgPZJ591WH+oyc8QFlZzIdpam9s
Wi+q/YDngQW6/YIzCK+FDOdmfMvtO9hiSEXAd5I+8YL88labiOHYK25kwpikDYd0ZZYQbjwhSR0f
XuzMesriCGeQmu9AAn56C+W3hbOHHxqGV+/+WvFD4cW3gXUmE8s3P3K629g4p5nnmbMZcRn/fYsq
wG3Tnynj9EieitLrgwhVJe9SgUqiI3Ss1RHSTaix4Cps9BT+tc8ojHBl+5AWxF5LkjpZblCnDTgB
JLC4dpCMb8oMbx8conFukLkLY9xppf42MMMGppM+WJH1Z3nEsmn+hCESmCPiDNZQfMgoYsmy7ank
pqNmJhBuyy/shjuJFrU0QXyPJsM0Is9RkoaWY/O63msD/tfIfOZZzBHrk7GgPkvHJqHAOjeau0hZ
wb8N3cUdO7HiDvppvP4SARyGd70fWIwGSVT5m+RWDvpN76AcalzLohIb05kFHUMPtc9nuxpXb1qy
DfMkXmXKroNwnjCOwblzvxGMWBudTmPlJ9Md9gicS0SUV/Nzl8nAiQkMrGokHI3dvcCWAj2Xu59x
qqMYHf2X2ebpnwbWZDlcrjqlH2G+POO93zlW9hiJ4o9gxw3U1aXtSz4kOGPEA/hRTDao5PSw6W2M
WwgcpYDjbYfazrLTeSULnIqwYaE8vqnZ2lL4UeyUfNLZGL4TkfWcTmrPt3TS2DVsPDU5AZBQw7gf
HPklc6bmbZaTEE8xPCbJh8WjkaIZD2wfD8LQ43WZBL2H3W3xYMYYPxrhf7HeRcp6h/MKFWU/I2Yx
sJNm5pvko5g63fm0L0mNa6P4nlAv8aOnl0z2Fxsd1SHUI4FUcicrfdhIfBkwYSm4KL7OUNN/VNY5
V7e/x1BUHiJpgFvpfqpEI0ZYRLu+joydn9m/MQMnylWdDddOtYo6WssOZVSYG79alLQ5IOpZyxDh
UjkbPhmhomaQH/U48uv55lYAgrpIiyF7AKM3AZHZHVFiRVoLguPxurE4fs4awDONR2NLDuCmapL6
aNeP/gwgitw2qloZqPTkQsx46qz5OE+Vj2UV5cmAvRYG+q4rKDK1lFy/qvS/4Yi9wL1NHpJlC4dP
BVlnaABURRWapc52sFBWNmh3ieOY0i321W2cIxKElrnSVWHtyOJGx8MnfvYn+zEaYI3aoUtFStSY
oNVn6phMWyHKLQpT4/WQKOkfJxdpdiynao21BLNPtgfdeAFkNi2qZwc7afQSZxRphKZOYFrBORW2
+xoDPO4zMkZmFXaBKwGkETaCylOZpDfU5V6DZH5MUe/0lJsXt6u2gOUxA+Jn9jJ1n7cOOKGkIyLE
mt8zMpxlgoSo1tBQU42DBzLjdFez6Yj8OLuFcXqt9TF5a7VC7Fl/cWTy7nRV5X5kLJIIH1KvY8mM
G6SHt5F9+SePWWO4Ob0DOiKSnrFPvXWpgGOVkg8qqv4YwZrdxcRXAvtxq01Z5fT1+IU5Wvg+FcU7
P8XcHP/eyDh9SCOoy1chK3FSGJN3zWi8RpkJ6X5gsi6jS+YmzT4yCRlxBrvmo1UOWbms3YEzKNx8
y+vBvEEaZf/HkPih8/6T/V59riPLOP/9sqFtMgnpe1ao3KVDZqZbYXLWOrO6ANRfDyLN39lcMvc3
t5iLUoINHVY4kYZP0a1Kvgqwqyr84frhrKtgYoJbW5nQHbRhkck4UK/dxDgvk5uucdJDS5IlE1pQ
MDVH2lzO4ypR/bjjkC23hlkR5yeMc816nb1s39HGyVtsMwSfstkBmTWaAWvZ6WZP2z4FOtxnjUbc
MfqRJGp/nSwZEG77r04Rj2ukN9ox8gXYT1AtChPBUPKEuyNs+JJ1cSA8WI/xuMQzeM+iqYs3ikcE
FJC3bEH+Jzxqdk5OunX87BUp943nDaXZ9EAaUwCXNGfcwSa5NqR3qrry6GWWOHRuI7ETOgm0V1Ss
9JLhJQEit3aZSsGPClo9/aEjMQMYfwdJiZcmZvQBDhTKvkFWUB5Vf2A8VzvHafyjhxfAQaa71jpw
5aIkt0504EYS2R2I3Js3TT8etbCNN56G7UxY5PaVSagjd4c/lmtXzervpySmB9BfeXnvtYrdfIhu
cdNYhN9gYY83xrj8+366AbReop9xqh0waSBPMsBELg9TSDbcSGsS4ANRr134DHGUVxZMMe5wwV6q
Y1WJyp7fXwBapnty+nDahsWyYyudP5PIwzu7nR9nZX9I1CZo5L5t2VrbnhhuTF7uZhIjNoq02Qny
zckQgoMPSIdMQ8ST6LIXqwmwCd1O23UTZjVSKsrXatThZbYs1WLTrvbod2lOtUJt/fyh7lxKGPIZ
tDCvH1CXH8cwBk0R90w7cgzOk0Gqt2aQ3CirwgYwpn7IcKGhHEgUaFgrNQqCBRmSCzygfsaHp8iv
UdxSFJn8Jws+El2dO4GC0CWZdVzmUROyU7x5det+p9yxGy2r5l0z0MbleCNlxvkXDuQTgBVz1mlF
TKaS1T2P81CNU6BNtgspBlV2Zux1M5+vpf3sDlV+QVyMX6LInU36riEw3BZVFgc+NCzYuJ9pqQ/P
vkP28OjEDwOGyjWlaTC7dfs295q2lVxruOS79763pydvgqtVdu201YlEWpm9kRxQITKVgBaC6R0G
kafES1oPLR9Le5I2DWC90nI89aCzq60PuhFALJom1uh/Cm7cZqCUJ4KI30q3AuQ29VaD7LM2IuEC
eFW/EcfeEyCusdyNDYgN8AAzxUwHKn02+4dhfrTbyN7pHbscIjxSypn6Entaewn5VoyVMDSxy9lU
QsvJP4rOI8VsGt2bSmVxshF9rkpGLDcrpSrCYZjtBwrCtWdJ7z0ZkUjOMHSo+yjW2BwC8uRje01F
Nnx3RXHXQxp+s7B2B5k1Woe89WBMTf7FodVEGdTWn1lJLg8SinsZaiygO/eKWpOkA7d4siJkb1bs
vMRkAwSZxMRYclGvad7fRzqgO4+h0FrWp7/5okJhcCqdlMRmEYvdgPqQLmboEWMi0vj7lyH28TUM
+3KtIt17aWyUcT1bsrvYhqw5ljKQethvG7Zd6KpREHoebYYXzuPVXwCyppt1H0mOXiasX+Minxh2
opisC626oZ31dqKwUWFIIAE+WTbJQG8Vz3J4dR1cQIiabHhUyU+KseoRJDM6xm+c0WTtIutl5Rxh
t6JaWRn6rK6ixCI9QqMRmwQmBErue0uvqjfRoTg2Zdo9keTO3enFyTJjsO7t/E1Nrnyf/GERiubc
JMtf9iGxdd30h7H4uP8bnv03Pg8EH3YveGqbhjoaiYvTg7RkpHmsJNcvG55XV6Q6aiqwiplXPjdx
3t1pSayf6358sgZ7vDXKNbcClGEQcxpQBbvEYJjGzmJgcm1L/yA6ybs8GQc0X/WNNtVCiuUUFwb3
r9SMZsDmKNvaw2x8TMMdrJrwxUW+shI+oDpTs+Igb4R+5uJ547j3dn+FzQwvyX4phw59agYNuDaj
Uym16CSXPwyzg1kp0Y9DVwGzmEV/zMphPnrdTaKqrH2F0lylwz2ohJFBSWIGhq39CR0ABuGAbGPK
vPnQYLF/iKcMDYBqiq9RHivvTJQTExj+JAKH/fdPxv/xd/79z1QsNN4BNv6q6Mcb2+xzIPYFIoqX
XaYaLn4O+RgyGbnjUV5UWzxL0caFJ3IvkpHibXSsAzLA+DKHWhIApJjK8Q41MlTvJGMYL+rhj6yG
zyyt7BsiJ+SCqIFkYhoPXsPxbCCc/BNP4X4m2eOXQvkwSTbt2vLqmtioH1AIqZ1RW3I/RBx30hRn
EyQ6mpBMPsQ6gVeq88aXGv3kCgIqP4PhAIKW8XRwMrz2KLqSN4wcjK0HxOR2F0+bOlLuHmTKYehH
66Hskvqlks9APONnq2nPhLF6TOwyMFULJWt2nLdM1j04YtISmIHWQTswBE7zB6/t6w+Tjg2jjPnR
DeyPBDqR94Q0sbF136e5GjiGYIH+/cs+JiMo1ADajd2lxCT5BICLel6vR5xCpXiycuAYEpxfUWv6
FuNW9KgMpnSE4DifvUhfc52Lz82ikcZFOY9WoW/6zHdetMIqL/NARAKF/EzyBRm9LeSRleh9toSy
jGm+fbZzOfxjj4zQAopNw1C59sjACp15VbTga1tde9NneTe3XGPozm10ZDlYkgqhgq5lp5KLi7iS
VDtwiZ4nXEv7NMd33huw8j0aPCYk8RrOrQUIlriyfE5+VFRfCp//J1qs8GBLrL4JBtZeo5ZQZ4Fx
xWYh9yWS3SmxZ5wB6cFSkmWTIfT1YFZ4NIYx2dn15J5wNhKKF493c9cCi4u9u5HmFIqzjWCKRr7P
wIYIu7iaOJ527kTq9Wj7265u0Zl/I1jv1oTaeDuJ9smnH2eGiWwNHZ+qksMCU8jcdJtTi9+ZqiTc
rT5hKOQK4zXqLJtAPMvaFIurAJZbRkmfCyZGtOF3VTsfas+45FFvUqUmDM6rol4hocEoKT1OPlRr
2CTEUg+w9Sr8cxeZR7/oX5EmsiLs4acDfoLysAQk+XZpX/MR1tMwGPsuo2JptBjBGVPV3MLVaNR5
sxuYcekn7EfVxuDaNieksvh0Hueb2XrfjMCHjdfDcKLyfTBnH8KEfBUmLwp/wwhGp1ph+We/hYFn
nbrOGTwbmVsF0wTDTo898O4V2yoAX6BFjF7/QVT4SO6NQ1BfezXc6OjQRK3K9py1CGLKcIFR6vVb
u7Ar83Z6MVqctaFqAQC4VbK1trHXBhUcvAcV0xkxYVomJVRF3K3sJZI/kY8+ibKGXwdtBjgZ6Mtt
80uH9uunRNrJcu8XVnFwR/s+AnqKGjg1A5nuDZnKcz3JwKxoRAQBdDrLdL64tzSfj8t+YT2A9zOM
yGYqHX+wRA5JZyjeVeewiJq8H+yk6QhPGCY6aYr9Z0TU5xZFX8f0sD4jCy38g4wObsRsy/W+NMWM
rDS7q6sPfIC06LWJdSxO7ftcPAhfgdNz/X7fXUTE8T5G1biH2fWaF+otTrgqxuhTVcSdGQ175XzK
1gB8b4Ptf6kUqU5o4ipqSsqsQSN5wM22+VKw8WfL/pxemF07qtgZFSWbcqYCB7vVfiRu7lUWgw/L
UacnZPaBSRCgVKf+Iw7h3Dv4f73oW/QGEw1MIa36crDdw6rgyXFt1msDrjS+zGAE0CMhQkOOgFqY
KmtT+8hrvAkZZz9mj4PQt/o4m+u/HBIrzAIzDL8yqNS2gXRXuqDLaw5GzNVg1nWUAm2rIxfF2MEc
CYfCV+PGX4VK1MbnUcfeA+NqwX2g8mUtztnccPxjL7HOreYjuXToV0StnB1Dk3lNSvUvX9CxryhD
GdSwVqwIATRopmyXnzqHpLXEsaB/xtsbQWzJsD51sasD5ZHWUv/IAHE90RdjFtgN46XOGQn6gZrc
ZJ7kvz3LV2bFALOIvb0K0b0iatzUwz159rhCE6qhRmZbp/QRPuYmQ2qGJHCbKLJN6gvi9mitYmqx
2fLWqcKqUScgPtqBtx/aLI5ZobC21Fc5FcgtOhBNiGIdjUjutFC3GKMR4D2UkqnTcjq244/hhI99
NAeEmqvAzMS7sENjz4gBGWH/pJfJm2PLzxSPwNYyiEHSvSugSdjzwroMHvE6JWUL5eXK8BjqZPjv
GCvBUYsKkkl983HUqr2biu8yRBs9Sci67gRpCl3iKLCrCO4UylHvwxwuUco329QaswV07Lb17RFP
w4G6jIcG49DOkm4qTrc0ZvKEWnLK2ChkObWIKz/9nOWNF39nOXN4Yz6x7zoXA/i1rgm/pta9t0oE
apIzwBnxvF7yloR1W149cwycBJDSEh04eFuG4XwRbFR26fyhxupq+Cm/g0PvRPzJR1PpJIpk5soF
f2qVDAu1qKjXdKszaz5XsW2yTkkCrUeftNeEfdS5j8YnLyvWooh3nXJ0yLfWzCBVI4mh7ldR5q49
U7KjUs22sYDB5VG5jSXsMy0zPhxTu+NvPJa8eFvaGsw9EyZ/E6ZWP16xlkWbioh0rWLQAfawDcrU
PpE0A9ylIPpltJ396F26wuH7bNKM+RrOM5GR6EDkwErU3Utksf5P4gpDGvpcRyjuCFOPNoUdp1gX
k2/iKdFPD429ZFetXBiMqyIhLd2NFT+siUCe9pIfyHYBHbOoZ4OZMzquqpLHlNObkd66HsKUum18
DKP5zVjuvNC8mZb2CrAIK3//QpDMkUEv06pB3XWDyT5uIcjUOsE+pTU/jRGCZt60MytpdzOYA8+Y
aAnHJsqc9ZazRp9nrWBXfSU9RDZKHWCJPLAm2o8oCWHQWwgfjS4b18JUx1F0xyiLPuZslIs1OCLD
s2YbrXhJM20ghVMPYG+maxDHw4hiPs903mGKe/IWK9AJf//g1tUFoetnZvi/bmZETP1KpAP2LZVG
ICcDjf/AAToif4SLFwxpvreLAhvyGG/sDI8wDesUGmyQa/LAbEo0K+vMYG5I2WidmHOQ5IcAT/3W
SISzN9EnsQE6+rr/yRrplBT9Y1+P3wQdYxsCWb9xTYLM5zILhJVDvrV21vhmetehL+fdGOHs0LhG
kUbBjJoqZuy1KPddG/7R4+RgjFiYMbV8LqE6neEkO9RF0Tqr92S2G+CuXX0jJ7nVk3qX6FMbkPD4
Phs9Y1Qve2ZuhVzkx8wjwRMKW8o1XrwqhO/DDgI3bfIijH2f8AvCQnhxh/FqwTlA1Zn9dOT9EoKO
jiINYQB2Bc+NYtfg5JitQuuch95w8KPhpEXlviiK+8nb5jEHDR+utlcMCVJrGXINYlN71kXVzb6N
vbNZjo8IAfR1BB6xLdQ1BEhYa6xHgTt+M4xCez4jBTCggHnzC4bAdtPAiVhNNdiLLsVeMzJLW0WJ
4R0mi828V7HGNyHe2+oBbIB+kEUEOpHMJbtC1PBtU+utAPF/0t/f0+cwASMIZqUwS8PgYMfqb4qY
tSfc2echK67hzDVPcBKHXIdyaYCRneNQtg3FOM9j20HuXt0W917BoEDgBZMAK5nzgDSLGcUNUX9z
OrZ0WGf7w9D9QRTM1LZCVJ0Q35CIBg5avOxJiAQI0nmJ7uiBJfmL/kEQGVh1GwM/yaofp/tkaI5V
mc2rUHk/oVQvIgzfWptareGDN/JnxwCaKUw+PV8JcldQlCwgPGoUy3e+qgaevDM5n9nCZWywOmcV
H63InvUk/xy0xylExISj8OBM7Kg6XrGUipS5HWMKFLAbrWuBSDnlr4iKzciVv4Nkv6giSKPhHT5P
drofWg/2SK29zCMzWmiNFHopO3NphzdgTh3u93brFG5gxsSfOsaYUe7kN5/WE5EVqApEmNjNMXGU
45ONUXejKaUuhsuYI0fGuO9Grb1vDE5kWXbFu1PV97JO1K/tkOrTOsXXrPgA8v9g70x6G1faLP1X
CrXnBzJIBslFbSxRgyXZ8uz0hrCvbc7zFOSvryeyCuhuNNCN3vfGSFzcdMo0yXiHc54TDeaTYxnV
jjogOSObc09yaobdCFjiiTbeuQHq7X55bGr+/nVHOHdZ66g/S6mnGoEtroTLGXtryiVe4ZFQpolZ
I/NayHqm84OcZPpFQx2s7W/mAwyM26R8tXwrDon8iu/oBo1jzxsBcWYeQe0wyBBeB+9Pty6XTn/g
su7CMoimL9tvQd81fvKEw1HtZitdT1icq7NIqCzmavKf/AGlYs9L8Z8Yufvfv64q86Gy7eBdOJzY
lHHFdea3elgpupXnJUcniV+ErS3iWOhVCh688394hBN8pvUNbg0SfjrkYqspT8LsH+gISAM0q2Uj
e46GyUB2QW4A/wmZuGPJXVRNX6nwnxsLZKZrDw/FRIKYUXBDU0wfMa6jGYXMV7vE3c1Lt3MbQqKK
uLt1hUEiUJz9DgzNOD1MtjYNUw4XYxk1MpyMmfzB2t+6OJrzANlebN822nscl+TO5q6lc/OIyQZM
0Vtp8L6m4ptbV43ARe3okjCp3OKe421zYEqchPXYo66MopDh1558A7zUnv2P62Jmm7g+ODCcfWNc
FpF/5nOHW6ctfnN9GJIAyAWri4tGi9ftQATggApHdNALqZUJ/Bh+kZ2xOxAT2EEaaxPMo9EhYxwy
ztaA9GI+6gzjkjo48Omm2bZiscuuDU11Nj9YMwVOaZOThKrzVi7WfWajOICavzqI7hKyHgDeTX9w
QSzcC7R9iW3/M9Xei8+Cp/C913Q0g9Djdh9KlAsIx4rnZMaZ1o0YYM3qNsiTOexzJvyUAK/SHJDV
gNMPvekPhdXbnNnuZfI1iKcSD5r6hqZn61tYdntd6ZYK91lEbJJEYhRgvHXYge4ZWyK5UBnCUea9
e5/EBdg6nQWazmDclKIV7UtjO8jduMrutEw+QvyivyO06WTFltqOMVEiepLNVi50IzLcIfzg11of
EvQk54BAtBAvVbvx/PfGV+IepCdoLTjI/YDBMVltO/QMHw7mVBS3Vhy8VWoe9K0FDdMm2WRwXxe6
633q/a4aNFD7wZvilV12tJZdMT2VKh2OeR3ditEnBLWpCUIbxNG3nfQINQ7cMhqz+dyPESR3Xx4C
g+JlKNWDPnAAVI1fIO42ieNWSHBVFm5yw3COzWCFXtXtY5suEPY90qMUuC2JPogknTpUHX10D26f
aL22LzAkWMUWhEnFpggsKoFghIlxHRrhMWXnvVvjYkGAbE1WWPXAxFkK27wePMR+PiJfHX2oRPpV
izpCSugWMC7kg1VQ5ltLZrIdTTgYm/u4IqN8mchR6XCaFrVJK25BIiy6mzZ9D7zxTqt7AIpehZzo
7xTdl4tU1OhZp9KhOFGH1DJXTzPb+U1mK+YeFBNN1N6jryJTTE0zekr3brWmFyacyD4rCavRBCut
IZpsaTdtnn/nSDNLouBZQdC/2wn9UOqiq0aIeO9L56lf3JmJvH22JLNi959qHnvMrahNi7XdB861
6/NHwKKsmYHW8m9WCe4MMnntRZydVD0F3Xp2q+kyAHbil48XRUXEmRL5asbMMUZBhFXvXERfPNs1
bjNaVmPTBBl5rb27ka5zYxlgMNexJULEPM9NWm3otnOLSaGK3iJaYtbMs6bKkHpT1N5zYho/SR/9
BP6CJSs9tEFBjHqWPicBFilZAr0HMmdTL5l8jvkc2bxi0poJkikhnFU6XDaIXkQtDuh1j1l+5y/T
W4rEB/SvQ/hXei/hQHAhCshviFlmFbzhx9VbIAtKCWA3QnaLDQ+cguPVXWQs9i4jbQoVcqraaWfW
+Tf8ig/mYK9p1dA614ccMznc+Ws30+AW5fgFwRMxV5ZBMNK0JtXCfPXLE6rhG9M+z7PrPXdrNoTu
+BVYyrmZCtyL3iLVIV2GJ6l45xVd94v2+8vwGLNOSJwkZ+qykt7EW/wf8vHqw5QG+aYZ4heagy8h
UGCTs0ZviiN2Z7jZp826cBOskdgS1Z3d+Ph3w5Hf0cYcklsfHMcWJNglX1Cylg42aAcwhM9mcs+Y
7ZEcCFAYTENqMiC3boASYebOYVTOLIg5OUt90A2u19zK2XlEcKxwU9H9SBwHCKvb/ai85joPiFDL
9yWb4nAWxifUC4en/wbn0oK8wnZ8Yri9q+Xi61bEkJa2tm9X96DfAa2YMUMM78KAFrOZYCDfJNeK
xUAm469mHE9O3j33aCw6OX/MWIo2aih+JSlyHYfqDaa2J8atnLULAIeiu2WZuV5cEiGQ01YZGzE1
mC13F6+HvAXaO0OBWGbrs3F4BbWzA+rS+nCG/rni52qt4JkahPWipEgqzTMmcn5xE/CaKliQGAkN
8mrwHxBhbOJPDROPhAbWMAyBGFgG3XeikCO0LfbUgoIkEeMB8kF2sxTnVdnPbaO+AkWF20A7oco6
u2g9dlXM4ETiURixqCBxQtNSNN8GvjJ6bVA7Y4Aoiv6udOt7225evJXTAxrvPkNLDlf8t8MSeUNw
ks4u5dVd2vF9E/nsx6flNem7p1WkkspzPFvdRK2MI2aIs6cILfS+77z3oIiP/cCmjTztq+2iVdaX
9RP6IAnGQcKlbgQHRHwXzy6W1KC7STDs39SRfMAYQVFQ9ZcueCodTKpL0QokjCBIclj2bg7nqLXd
reWv3zFB7xQHyP5z8RlAytPEZd5ymlIW5b+ZalDyMzDPk/UKBl7Pk+FzjdW9nPpNAr8OTMFLIfgJ
+nUmiYdNCLY/qD4zk7JsvSRGh9G+JCh5XYlPJuz+xqPCWlP7FTyyfZu0P8tELzWr6i0gLGkTDDPN
3zDdN+S/36hZ3skR13bTjCQrkjfJ/M/laaAcm/KYa9bj18aJpIj7hErSli6eDt4WImIQhR7tBHhi
0/oLZ2dGXkAu3LM5VffTQo5zJ/KPbcxjF0yatb4SFiEGzKFGckkU7LOpZKo5ZSFR38wC9GiTf8rV
OT8xN8vEEMbrx1Pkls8LSRUlR8paBG2IwlKfKKaHfKhzn9rcCZu6tbcDjEdUMHa1mYCFz7X6Cczm
6DbFS+FNTzMbV9MVPwz9WUoimR1sYPyuETZD84LQBU118eQy8wz8pP/G7wMus/mIcr9FrMULX0zm
bdNqKZKsDZputZ2G8th2KAMGl3bS1Ey0qpwomaNh0yCDaJxo2ToElNwIMtmEK6/lajyAVWeRYJHf
BDJ6G0zKecz5Aaf1kfDJg223zDGr5Tz6NQEOoLW9yjzHLpDbtiI5KNXaMc8MATG9E/OyNQrkWsiR
7palO/cSXfIEv67pkf96lGuwaHhNRwtCRjXMOwwenJuxiHb/9ZHH8jPpqnq3rozcFAJYAUqGB5Jw
C6fs38bIO0ykxWGgxnnBiDIRCHRm1ZPEYH+5DfNDa0rO6bQwhO5ZCvPsjrFzqdKct8+YvnQT0tbn
tTV+BqPnMcZAzCo8CXG4deHYpChUiKbcqJyBk0xMAhp5j6g2sUCk0A3k4AmrnY3lfTM03p2WQhcu
UztqKIahBuv6yK3D1WREyGCL7DvTP3hTG20D5EQEzqiWQz65Q6VgHxN33HqmAwO0mdW2th7lmFHj
Wi7/cpG9DYO5HVbrlvnHR2IGGrWjk449n0l7Y0BXGWqmA/VDb3GYzgnz59yevlkXA8iBrYUFlWwF
N34TfX32G9Ko6JF8A8yjs4dc+I0ortz1XmbdDIp6C13CXQGshx3MoV755GWOIz5q/vSBOsdW/66U
ld1OZXMmKe2Q+iWbmoEbseCHTxPmey6xVlsEczhQOoars0O7iXvWbWvSAdOPKMJRGgcjuziXRz+A
buEVJqiSCa5NnewJ533y13FXSP8fjgAaKd/wNt3gsshMX+l0SI0Oksua+2SIjO5u7Zuv3ur3cC4+
uvhILxGfHG98cVLvIm2Il5BqMEA8RTy8DIwIRTbvU4xc9ho/llpp2VtKbuHyATLA4l3m7jZRIxNt
y/jU36MdKNZak4BU3tJuHkCZyT+gTQG/toOfPCBVkZAIxv4nZxqmcAjo1px9AsZZeet9hOUjV4z5
OOWVFd9hmf7Nlq7dZCuoF3zxVPLdqzCTO5P9iCcF+Qa2nzDwahAMz8xIJOuAyiS7RjjPauxyACcz
++3iqy9oOWO8QQj1jPuFRehmmGZEaGYmbnpFWNvI8rw0eBcu0i03qUcrBZ1RuPG3fjwDNexqA/b0
KsUD0imO1G54WAJGQzKQUxgjbTKm6dP1qPaqBaqC5denICbZK01GZEmRoj+IX9yWot7y+TDdiG3R
BZlxYrG00b/10oXPFHvnusUN1RumCV5DXVphvix4pjZOwIcbJ3UbGTi23ajALNWhHghus4JHeu2w
7HXs0FLWLbzbeITnQN5mMWr6rvwWZVKFaSXOeYQRURYJqEwngUkgL8ZEznVdcLQq392ynvuu7OKR
/43us/S3raXNScp4Luv5FAd/4JLciL0ai39kH4E6KJ9hziGgpQJoER8WbcQU34Z/WJOl0a4I5QxD
4jSsOXqwkX+T/7uVq8ExXNYgfdxlq3xnA2IGruyi4DQkkOGQXFgRl5JU+WQbJagi1UpIZI92ZeNO
oDZnvpvlgqPPqvTJtZfQ66eDgxqEVWGebt1CbKkHkk3WwCrCuB0aBmko7CNKSW9hYF0AUrIhN+uf
mfUjgs4k3nl44gVZQiA9BI/9FN9JnwykfnWfjGn4cTMH9X6HKN4m8Ps2RQE74ylpbd7pVc+0cvEr
Pc8Y89tEmgdwc+gBOsKS8/JCutFvSiK8GeOFsAa2whF5BCemMsyW0WBGDtPDgbhqyldZH02XQjgA
LuKsMUF+YNawTNzR9OC7yBk2z6a/05WpdNx/osamm1+WnYs7a1xn8xbRSjyuYTGA6AG6s7N6Vv51
W3HAQKUZc3vbReQsweIDgBtYj+yCbovYvyJ7XpmhwwzxqvWnjqyws+VzgKjypDUOkKGBxJPyfayB
mAj1XfEwhAH7wC37iNB05DvIKX8z+8/sZTqmZ8W2sTt64ryv94s629JnJ7PGv03C8RCZNLPICrn3
LQ/A0finzy+qE/UdD/Hctj/2ahWHdbzkQdZcqeW3omdfwL/n3QwQgEtTQW8agh/D47Rwq7t4JREF
+bKz8VP2bhaoiSYznkXPdZc9mrIK3N2HBWr8GOfrH9J5dmNAMlK0nHsGf8SwJy/EL9ubNWdYjDhp
lykS2ubau8S+fRmluBcR+i5Zc5lGEBFEM6J8HBhrKL87AZ1vbjIPZrafMWXAzJbNzYs+BAYyYygd
y2sa8Am9mflji2kkxDHakcAaGoP1IjQ2zND554PFpolm2h+hhrltTozRKsIoiL6StR+RMFYff63z
/58x8H9jDPj/R8bA09il1Wf58z9j7Wmf/gfX3v4XBHrHZxpvObbrOt6//9t/UwZc/18mK3YnMEXg
OqAJoOH/N2VA/stEwAJlAOy9cBxLAwj6Gibkf/y79S80zhYJ3AADhLBdy/p/oQwIYf1vZHvPQrMU
CNfzpTT5rv8rZSBlWeJWvfRv2rjuNpNlsmJ3ZwcdN34E1+B5KLIFOY11TfPyGC8cKSJa76oO7fkk
mU9oHpDHTohRPxtyied6zjy2gGikfQRhPfXo1h7yjdOBde+c9Kpsp9oXAdGRJoaOwEJH0WdEbNCR
VwJFjY9IocoDcye7co9jg9WgzbiJ8cl9FkDTtjOMCYZy92TFIu5iOERb/2uPfb3z8/7qIWcJy6VD
/uPExzgIARgYuFKj4gDHjPnQRqLEfRqtmglA+myYvBllED3jHsM1aQ/eJkKUuOtViVoXk7rfp5QA
VlCiVygalurqPVD1YWwpaZA1vcZ5Gz13KBya8WcIRHLMMPYzurOn/UKSFT7L5ceG3SbW9iO27gGr
eLuUJc/GtFrjsrruXSGHTcfc/MnO1nQfTdGnrc0giSThzXFjihCGRkuCSc1P85suih1qSXp/jqS/
JIg+HyjoLSl3tsJCtEKzaounuYHDLwFgbQhhj6NlDCOy525iQAB7U720A0QIYdiAfRbzJh75aUid
09xz2Ih+Gu1rlRlhfTcqHFJ1TuDXwKSL2ZxdZcj18XWvaMgUZ2JotrBm3fmNNU924wHEPliGRAg+
HFPJlD0Y8mqLFuGARb2ij4nuk77/x0Y9crPCwjwaY0kR7zqM04dPv8jhFcGHD/Gj+rvc/DKsmast
gH17U3CJcK04xAheHe31bTqQLv16MBcbamlvwCPr870vOLWFi/JDejgyShbvTYtPEFUIH2Jxlh3y
YV7eLV3pq7ss7Sno0KYJ2/O3sgB9DmKN4oGFX9M68m7MWAehw7J8xRAZ22pTBOOtiAA5q4Rv1kNn
PtTmwMC1OdvKcw8Q/lBJnFRkcScPGhGGPyzO+l0xkNzWCKYPpQ9JtM9OsyCjdsS+BjlGnrgmW7iV
z5mTNEefdQdh4JRxcf7YBR9pazgskSKyDMblPbGZRqdUbhuob0WYuqAwTbezNhHBoBkz51ti5tjp
ghfMbE7jJGX3IBrutHpCFkACvFw93GNrHOwJOCQKKRsII4N5HLo2G0O+6ecg8ZTNHsU22qzCXe87
CzxX5T6AEYFy5hZ8YpxDgJjAk9umxjZ6VbRL6+Ah4ZcUdv27B1Qy9Ojwp1aKrZNHDwhc/hTuW+He
Ae55jZBv75wxy0HwETvGc+45acnMDNefyQclBOCejMKc/gdKFDhHtrS0tWWfTjT9zKGMkLltzksF
QEgyM5mxy3bezy2yrqweIb3J+U4kpEB0nvMiY3njBIbclVnMA9jb4Kr7CVVseWAmf61IXr1Hmf13
3dkF3QfpGp+iKr+n2Jq2zBq83VKTqOq1zrvrteHcln+8IVi3NdmrG4D3Ke5ussFTaNjhREpOulgY
9+t8vyTam70ySuwQv6DpNq8xYvaLD4lzUxsukTnteEi87CWrGb4G6xJm9WPZWjOf11W7xhVfib9a
9PP5Pp54jueJKVEhk9cG0sImFcw8gkZqF4tWlMYkhy38ionUzvxD69iUgkp2zC360+R0b2PiHCLb
1aDnLth435LJgJ5gi80w28zx0XDt4yh4wmrMimC9KnBI4HwpPOEv6E2z8gHFtp5Gg83vxHcf5x72
i+EM10Coa6098r4pcaAY2QuK/MpPb6PC/m3z4LaR41NRP1oDhartElWFLP8HufSJnNQRRK56Smq2
u6Jw2HW70UWLglQVwwer1x6HjyI/ZMI9O/sZ4wl8WVYmyLbgZlEdmIHBKLD+QNjEkYlFAcTrw9qA
drPc5S7LICPXM/DCvHhws/pHptHVDyw4F/YTDQo8s9H6aDGAmw2OZztXp9TGiDs3y0GwK9vYvCxG
EthpwcgjWNAmxgV3m/SohqF9jwKrYOsZPz68LbLodzDy0MVhzIXHVViAuThIfzrTkLcE3745jMFY
cunfpgZ6Od6fhPcP/pD2gGRaoCiM8KlO/cVTImHOlfe7acaKHTOuXpbppKF19CTUmUl/WsDYSeKo
Urd4nDVORBi+ezIt50ENoMh00oRjtawxmo5pjnHI8uCjzFV3WgNAPQRym9t1CV6MrnsdL4YGnq2Q
z+QI7C3BCl6M+v6175KeIUqcd+80M3DYUz3TdrqFqFn7Lkjafakg4UOqzTYuzdkmrdDgYirbu03y
47J4tYdyuuFhLk+desrJNa1LE0vpoRochRjIfjTH5RGNwH3pjUdTGB+1YTB6yH/IbMdlSuS4cB4J
rNzJqNGjnfU8aZCcnB75edkuacTcGHgUBsnzGhsPgrZzisBeckwslfkZG6gObIHGNGU/DL1u0Bg7
Zup4day9Dd+uytkhUXEc13i55Bwx52nOTzXkYo3GK/03BCMsUlRyhXNc9eVr+tqNq8tE28mYWeMK
5n5hIRy/AAUiFXTgLcTk9apZ+SBkL6twn3IdZjNePOh9MFHiQ62BfjXO8XxGfuzFPUV+RjhvD/9v
NkESFRoJWGs4IBYDf+toYKAHOdDJ1DlNhttoJTExyIJQ0yB6WINgGrBNAR/M3TrD4/5gaSxh3CC5
cyAV1hpZOPIaSmLv107RDCzu9OhCNySwc0dY48ss8E27/gv1W7AxZsxasv4kpOFAEms4cOtZPsbd
aNoSOPE155EkG8xz6UEsa+sPzCULDV5MEma67Ds4Nw8BdgXeVPadEMljMhNgLGV9ASCyw/kHWJlG
CZovG5YceKsYvswIvItwFsI2INHMLh4wIEFITUCpi9IGGRm016jyXmunYzejjcvoBrn1jqgTQYjU
VYoEXoXglADKGmNzS17azmHb7Sdeui8qpCcu1xFGntnP/aGhUuf3u7Cj71sNmIH9FPftCbLrvirm
hfEJcMwASqY9sskWUR96CcA9zyn3yB7ZvMw+LBlFvcgSM9kbefDYNyxhMRrA4YxbLGJYxak/vTAd
ggckljzsMaT9DJqnEMNbr/GeBZzPRPM+B8CfSiNAe1igU08/HbBfY9H1bc/KvEymdcWT8+oitdga
PkjRTMNFSyija9LiTWU00GgAKT7QmG0lE+F6ItgemsMWszTxFoBLsVugPwFlasE0jYvp17eBnDYa
d6r+gk8hoBqQUA28XExCKO1sLNEjtFRosbhd4ad2cFQHeKqlBquWGrEKUR8eJpkpjo9m1YLDusBj
nQ3R0xww1pg1rNUpEdgBbx0cNFnQXD0PrCsOE+s2Z+eEw1VjXzGadrsMEizLB7RqyGBrDYk1oMU2
Ghu7aIBsSuFeQZSVKTiVQUNmM42bhf+ypwzLeI+NZwMi7bSCpjXEwNKa/ZSAWjtpeq3G2E4aaKsg
24KKsuHcZhp426/OU1vFLz52jxHk5nHgSNvymMPgtQTf0n3x29eptryHIv20DCyQgwbsmjlzWGJx
dA6t+Fg0hjfRQN7FAc2bSYjdf2G9UHv9DnyvD8c30EBf/Me/SDx5X5mgWWeHQzwt5tsJ3EA4Pnqm
Gk9fPYRgU6OCe5jBEBQ4nhWPnmqI0ktX9KsejOER1nCuocMT9GEioKxthY8Buc97rgHFnUYVJzFp
lqCLoxyIsadxxrUGGyNY+WNyv7JUBHpcaPxxDrFgU6noNUvQwRUakszOztx2GpycaoQym3ykJIwI
UVBTI+XJ+GURq42arwwXDkdyLRxrpyweKMPtynC2L5y1FajF/sXQEGeORo1YQx3e8orFdoXJhuYt
YufKGP8x1zb0qE4u7B7OjsZET5WPnKSBtuG+mNRR6LW5sbuMPPb+xYI0vTb+WwTixp+Ybw0aRj17
Dd5bQUYykPkjUi2Eghpe3fzFWMOzLjXYetWIayNlzdVHLGfQOc9hEXgc0CCxrcC8TevylKQNe3Fj
/AkCJjhMCAiQ6svyFgEMf728qa36D35BBVa3Ag8FhpuEBE5ynL6IpVg5Agc4AiQ/Wg0s3YazOuu7
fwhQ+2PDzNlFqzfuUBaNzH1iJLk+V2pgGWARj3lE+5cZNQL0JvX27uITwFRos7VdMOstsrP04oe+
d54GtE/7JaU/ANoThTZKnbZJ9hGxC4ekk+C9an3SBIIv7Bd2cznI0CFTeNNMrIw9O8WKYYLSbce3
lsiYGyGeEwsQd93JD78N1BG71oeAxGr5RklbNbgEUKjrwppjkyr0gYEYWPen3Z7M1SeCqgFhw4Pf
evHUHqmUE5m+RTL/nHPEZMgIMdi4bC1sQpx3Bl03sczGhPY5DhDaSJ9JPzERQYekvjbF+2LWYcpw
HIqVfaFFx5BBrbvKxHlyWrZMulVnBFyjUANgo7LKuf37RQpZHvC4Y+doE472KuCHHZQYQmnIjzh6
d4zBeYrAtGy6klfH0pCGZqzpjXaqkwWU/LGgVtPaGhmEowSqxzkQ6dVFiIh/S9eba55tnKSHfxCx
/B69/jhX9dFuRHERZV8ispozfOhG/VQ7GOfZPRKORihtgzr4AYxfhMNOYSfIv3Ac+lpYhleym7N7
UbFMQtMT45uxOBTh9yB7He5G8ogu+Ifqax+BkJCQkkibuknAR4b9ygsti9boZALWQfHrXcfacc+T
GvliJPLsO3gLbyypmwxZYt4yLzoBlDFw0SbMDyz+yDVB4BfcOBgxjx2B3meHO/P8909/v+RuW+2G
KvuJG8XQW39plxgvWZ+wXMqFeSdIcMYwUEeshUubMLY1DW7/fhlmnOx//2R1CYmmQYBj16oeiaA9
tH1lcvnw4SizLk51bFhh6RXkT1elHYpSMeFFKnAzMMXfsk+/X6hWrsaU3+F88jaM/YHGcrb2ay+I
FjIHKoCg3pjmu4PP77FwFgKbqtzcz9RtgKVJEQW02IQg0ZGBI9q8d4w4Pvm1c4pUepR+5T5KpZxT
xV6XfN9qfAfDEBv5YZnRFAA8aK5/vxQe2T3SLpc9Lux2V+ctapIivvrLGu2VMy8QrVKavJpXPaM2
P7uz8bHeucTznBUYOmxVCexkOdXnmO3AuQmI2LS9meSG0TrR4cRE6SasoJwhPhWGhei7Yp2xmbM1
k5B6GcvPadNQTtKGw1HEF5WkrEOzOcbGkHg3mfBPCjnWK0X+W+kP1pkFMiAzh6lGC/DhFJexCSCf
crGtg/a2E1aPh4XjoGV/AoYKNfYaVI88vdOu71txzz38R3GXX6W1yyUfq+7j9lTKw4gp6DGgxtyM
K/4RhSxnM3M+4C0WULK7xHiOgdaEgJSLcgBl5s/3fsGwPPIwYuHNvaum7653U0rsLn1PBjBTWcr+
jVhMl0c1SA5pQrhVB/T9CTk1lX0lgn0bsfodRnvYppWFTxU9/lbhfnxA0FXewZIG8dBT07gr8OUp
CEcr8hGXOGBa8Bw6aYYd+Q4dTXoyugkcRb6gWZ2z8ZF8kzCnH0J6NjfbDOv6Q+Rce9HVCElbKOlT
Ud6741SEBhlOABq6mufNvjT1oA7kcYyA9sFnCvgE29XF9xqvdkLxHJHslB1lJsrbvz5GErdqQuk9
sgFme7mzGu+RstU8ptmw3P39oiLYAaiUq6smn8suWd66HAqGRVj8iWEDmw97Rj6RWZc+NgDfsOpK
Kk9HRX159jLsUnAEr4pXN6s13ng0nfmlq56svBuRDhfFkQwLwFt9O16GptybDHAS75lr+quK2dtR
kuhpqWp3g+JxlBnESZ9bpLDMG8PPPpWudH2NAzBIowNXBCLg0wJYcWsa7WlCzEJJLV5XzRSYNF1g
mAVb42EgBE4iS1hhdBMvSV3F5HF55oD/E/SjQTeiD4ci6N6B0oZ00hErpyl5cGnkYbxOL+QxfjVL
C2cvisO1CYzQfh1GFELqLylBMxNKijec8ff9cCha3HjdOHkXr6STLXr8rVGFi3ncmV4h8bn59e3Y
M7aTmtPQctHXYVr3toW/SmbRt76MYLmQ8ipvZKfsXnESD3E3n2m9j50mQkRKsyE0JSICF5FqbkQ7
N83RxiU+FQSEKU2XKMBMtJo3EQvIExZB9JTQCLRdkuGxb0KoCEBVsBVsH3zs6o2mWPjFA8veWb9j
/G2sSReRZl5Umn6BO78D36qNwSux1QPSHECpHs2IN0HOYJOI1hbHRkvPJolKkRRKYbDIbWkX7LA0
g8PMvtuVxbUJnENqSIemdVRgOwzN75AAzrDP8y1iDOrAdmcYSkvYTONyO4kMQ6CEzqnUi7cY0xsh
FTXhUo1/nNHnHecmDDRJZNVMkVjTRTwwI6bmjcQ1uYJuw4DSaHD3xQSKHhrfusISfZNW9KbVa415
7/H6OXvkXLIwC7jVJlQ5WVJD7vAn3EFcIhNX5pHimGMHRhRpEBQg3ICbQKNTAs6gJRY1q4v6c9V8
FalJK7lmrrT4BW0gLPEEjQVy5A+hZEYSEKNgFxYssiTC1+7hFCElbMfphJZbE14aUC+dBfPF0/SX
VXNgkNmGrqkeesHfG4yHZaHwqUy4SYoNuBMhds9Xh7juce/ZfvHuTUjA4FF0wkcrolk0UlNp1gXA
TNySJ1Prd9QsDrnRGLdS+Ii3vODN03wbYs9/eYh70isK2Dc5owdu55VJxiOSSBGmTif3A2roG0dU
j7y3h03LQmHDJAsQjyzvYyYRDDkrRaNEPQ+8OBSjgSF8pK/rNaWnBtcjKYZsiTwITOC6t0D6ZJrt
s2jKT4bLdop+JOcgatKiCoUmAlWaDVS1UIImsWtnXtJ41os/EauP1B3vsk7LDu0p27ksuhNNHVKa
P4Q6UaB64cNFsUVm5tJ9KUj7QeYOn5XNSLvMMe9hJEW6pLobq+zlialke1trv5dfQGfEgAlQJ3uc
BekPVbECunHmPaeOOGVG/lYtbc0/WDdPa9J1t5NmLQWaumRq/lKpSUwxJGBWKlBV43Ie96vdQ95Z
bDKXQH8WryAycMKBdvI04ykH9jT4+SciIB92KL6E1O7nt96xto3vUmLCW9iOhK6DLhSHJcnT96hI
7oHOZY+trb2feLaACAw3jSZQ1ZpFlQGlyoFT9SmUqlzzqhye26sFWI4dIpisasdSaALGCppJ064G
9Mi4XLD8axKW1EysRdOxBs3J0m/6AnCWowlapmZpxZqqNYPXIsFX3itN3CJ8+A4+YX7o2GWButso
DzoNXsHglitqWm8CeNeqKV5C87wSwF6OJnzBXkT0CPRr0fSv5C8HTBPBKtBg0GwxBwALI8Q027Wa
HzayikdqCVOMtcvfX3apaWNsD/AtrGP6MGkUGUiySLPJek0pIzV5305UpSaroEWTzHpch1KzzaYM
gWJYauKZO8RV6LRP1V8WmqaiDWy1bngGthHAtHRB1wLHGPGEpqm5mquWAljjmEzepGau5cDXFk1h
62x4bCZgNpfZ7YYs0a3TjiRa8ShtO94eW0tBJZAtibhl6+2TGId1Qv6Z+B00A84DBjcbcBkL8HAG
UjRH8+LkeJ00P84FJJeZPZpyjfJ1aecHRbS25+9Fh6cr8Gzz6GcQRAtN+Sno1EHVJe2Hc4foV37V
YOxqcHZEcpi0h9aFNtWD1mdy6H9OQ/xtlmhkzY3TE3kZV+5pxTbvaGIenYBFAVQeZmB6K1C9TtP1
uNs7XtnNPxwIV8YyNpkycFRmjArRKQXQFwHqy5PkwwXNpGPp0MiTi5Z+LlYLxdRK2cX+J3fn0uM2
ttzxryLMKllI4fsB3LlAv9xPtdv98PXMxqAkWmJLItUUKbW0yiKL4H6DrLNJFlkECJAPMF9iZptP
kt+hmrYOJbsfPHPdd4CBYVma4mGdOlV16vEvgfY3mgzAVgYL3p6dTFKKRwQu4EeBENinxTuje5x2
AirXBmOXu83ysD+ZBJE/pr8MnMHJBMDBHOTGGAjCWGARIktvh17zvQ6H9i3b74BiNtuf3c7fW949
PUEC03AKK4BTuhnS+u0AUzC5mzMPCrwfTeAhziK7Z38irQIQHNhivgBO/AjsADiKt3Q8UL43Jc/H
/CMDx9YVoItL0Bdvp4tLgJKzyN9PQSM7SAVMo5XRo5BR+ZaGDuadtgMAOwSw40x3CAxSBA2y3KhJ
P6mAgCRzmvaNm2UTzKL0wshFJtDS6PSYC/hIdhOcKoEoCbKkDsLkR+6SQNWdMEcmJ7Y83E+azOnF
WjAwbdncp1KtswCv0gS3cgR+JVVnXN9144Pz0QMAdzYDRh1/eNeZEO6iEHqPDNjxrYDEZD6Ps7u0
GcQ+Y1g7g8is49spraSAUAr4zv2RANccCpjNWABu3iIZ/bvRYm8kwDgX0TUtPzfmcBxqYHVynTw2
+9NsnzLU6zlonp6A9RyA75mD80k8+93cuBhq1qcZ5TS7CwEISp/T/rzpdtBw7VsBGWqBHerN3rtU
ktF/CGDCsDkFSGNMXwVV/vuLmFG67C2Qpe577vGMSAGcdGi3NbBKGQB3DLhk2/A7DlgXtBX83AfZ
9B6EU22eL489/75PdV8SJqCgTgUcaj4DWIoY1BlToCh3Mu6OlxFPolatSUPGCckjZshSmzafNdvm
DePhj0ekoujnwoWeAMfK9PE3kQBo1QRUqw9m65xuwwkYrnNwQObD6Kaf3oeefd8eC7BXE9RXG4yt
9pELkmoBCJunN3euf2IzX9Vx39pUNQ+YC4SrQlctJQkersU5mAE+DXpUUwA6u5gSne5r/Z6XTd8O
qdIl8kn9etbnwpCC3inAa3Mw/XebIGUSCcH46RlODmkcYqyYy7tjE1PqLpknRbrpHmxcZBFTMSHa
CqzncrZoG6DoGkvQLO9OcUVmJ9RQMM2Oezoidmv1AQMRQLw2iLzZzL6kAhJsSwHWm4La6+nA9y5w
5nYnAtLXB9t37thH3sR2D5oOsL8Z+L8jGreAK8faN5ujySHwDIBTzo8i0VgUgx8c9RHINPwoYIVB
5+jGnkl/Rm6uDDJNtfuxwCIWoMQz0In5+iddJ+p3a55boBf7zgKMV+CMgfg5c8A39ubGO9oHPkzm
Jxnoxz4oyITY7F0yp8DDg5BMA/DieGlMjzKgk8e4eNFd/m7q3B33ma9Gp156nYG27NGOSzL/eD4E
I5r+LnacCaG0Bw0d7WoKXnMmgJtNEJznlN3Nm8k7I3HPbhF8xi+8yUF8XoL8bKaUrjN5Qqdv1xfQ
0OlMuyBFj59AX3zUv57cEkm/nXwwwJSOXMClI1CmDQE3rQngaUPbTyi8u/XeppOURqY3lgFI9dDN
x4xizI4Hnrjo+rMD2j9PrDvt0CeXlwqo67vZOdPJRPZ/auzfncbglAEACDi2zZuAlZ0J0OyxgM/+
CI62LQC19dmdT3LXO87G3GDvF57F1AwTuF0TKO4JmNypAOf+KGC6yTVe3Avgbk9AeIP/QZtwAesN
vvcSnG/NjcWoJaC/HQECHluzAXGgm3uBDm4CEz4BLm5+PyO2NpucgmJ0C574SACL34MwTiXSe5Il
KKAJjgvrxIUBj/zjaNw1wScfglOug1dumff6h6Vz8XEAkPkERPOZDfkhGOdGDti5I2DPdQGAPhRQ
6Ldgoot+un0flHRHJMgcYJYFfHoGjroGnjrDAI1DF4R1A6R1ZptiBwT4+iLvaVP0gznJKB91floI
mPYleO0ggJ3Q2HCQgeNuUNCyKIDdBcT7/C998N5jAfxO3PyeAS20nAM7cBELePg5OPH0Uok4ix6T
VMU99zgK933vAwND7/AJ73eH4M33BfC8i+DGAoqeTJlFZyA+mi+A6q3+sjN2wD8aMUzJ8rM3M9uj
ftpZvgG/Yv8jsyF2CVZTDDTWJrv2bBFoRqod+RPrQ7TU32i51TxBA5zORSUkBYrLfX3u9mIr0w6A
GyRkojsX1v3bwQBkNvCvzmJb+3joaiOTxsSZaCaxu1n0Hucy2wc2Hj9+lBon4zvaOSfWBEN0aul9
jzHCt5eZ5l83R9TuzgT6x8Dqv6WSCWiGe3IVCRga4DLNb9xERGZZ6YwXxHhEt0f+gF4xEHFuz1Ld
DDSN9oAJeHO7E33wNjXyn0f+YvmWUg+843vmdEwt64iauckl04nPh0AMHMSGfm00ncnB82sg21E3
TabJp+xPonSym0wWadQfZMWkny+frpMx/33zJ18lJNFlZNBDieZ+kAXSBzAYo2zxLg/TxWU4zUes
Ye2nG99+Hj4kCF0kUZxdCxhHmcSTflRONdpOqBEWRB8rq6xWVRYrKl7mWwQoOYqyvBf++EPTtFuk
W1zDBLBGp77SNn9okOjol987fG9ZlAWbnmW4rmlR+MisqDUWfY0J336/ktfsPpOc6vBADHySplc9
lweW33JN3zA9/qRg1HEZRrXGAt1umabuabTw09BnaQ4cel0cMOpKga21mM6l+ZrpmxTT8o4SB6wW
cU9N1w0kxbAc24NBr4sDTm0OUCtMEb/uuJwDy6RkS+KA3zLFKUE2XM0x8LJfnQzoqz2pHKfnaALD
btmurem+R8hJ1DHD0/VjYFot07Yc1wackUThw7F7RYpA1GTXUwRuy/ZcjVS4Y2ueS8GazAELVchY
UceCPY6Nunxtx8CsLQS61mKDTY+xPDRFG1R8Syxo2mZL81AEHuXulmdYxqtTBSYnt5YUOAbnQMMS
Yg5cy+FvMgt8p2Xb1PqjLG0wcrCMr00MwOipyQPbaBmOr9FO5+qOqXkVdWi3HJonNAOV6dq+begr
E/yKdIHYtFpSYOstDewhT6N0A8vP3yQp4JyYuARFy4dlO5r96jhg1ZWBlWvo0J0s5nSaGqIusaDp
6i1DRzx8S7NeqUXQ6ioDy21Rs2FgFQBoNgzDkT0j3W9ZQhvajlP4zq9PF9D3VPMkmH7LpqHJxu67
nq3bwv9d8wuavk+blUfzleF5QlOYr84sujRj1VIGjsWQ2y9+kcFhX+OA4bQMj94vDR9RmER9JXSv
SBvqD3L5cu/QMHD+dOH2cRpwkjzZP3ZxkMmQeha2wPIs8/U5h17dY2A5LXQhjflUFmL03IomMFqW
bXkmY4vFn5b7+jiAZNY8Bjh/Pu/usMM+YUtbtFqunYMmjhMhBN/xbdPnCmGaK56/ooPgrHTTy88B
LNBdWjw1A9RmxvRWpKDpcUXwMAfCazJET+rrcw791ZJezgMMgoMt5DQYGkVemAVZDNwWesLkouQS
TSiMRiF3r0gM9Ier28t5YJkt9CCNyI7tFEqfs7V2FHQDt0Gj9dik2RHT+PtahGfc8vHZ8FY4n0bh
tVqOrMeJATgoOII9RLwIgrw+W06Usq4WY28MlLSNlOLVEeiQtw5T5vs+cDWuSeTTNlfPe0XSy0ys
miywuL0Q6sRW26hr7jkyC5oIt20JLnD9800M3qu73dCBX5MHXPM9YtrCYnOVJdQhS4HTci1Tc7n4
WRaezYPUPUkKnvCjzwmCvUE06hX5gyicriUhHv1BGV3fJPAQ+D/u/fgDwAZE8aSfioTCiviXBMOf
u0keZyL/0WfUZxHbX/vyT2jJtY/Sb6cbP354+WJZD89a/6cDkdUoX1VaWPlN+Y9HUZgGaXewKL5Y
PLzVOSARP/6wF8RBL1gHixBRny+L/PEHaZVrkvItqodpGMajIO6VpAQLhbWsS7gd3kfdpKQjqAIi
UH7cmuH5fFv51nqvArJPjQv4lIYNlt1ok2UPsUIl6UIERCy/7gvcxFEW9hpXWZCF05JcQV3cLutS
34NAGowaO+MwjbrSthquJpINX30Ci3kSq/aCNOp0wkBiDWEN2qE97VH62wT4cwps8wDKqa3nf//w
uoK/lkugrfYBXl//73Ymd0G9QyBLZhZSjp366tY9decWkzSXZE44U3WpHgbLAHFOo0lJq1iv9i1Z
e+KCj9OKlIlbUt31Hk/TIByVdIq1CiegNtk0uCupFESFVa1LlDbFXoUFhgIWnObzIMrK5RWrNRWQ
PQs7QSyrTFCpyse8XDm/HVd44CjQlO+oOUjLtRUsEHevuht2FeS9qLGTBp1IVr4aPlFt4hR2yFRF
yqgu1QeDJNbcOAB8fcMuGQq4/ZdwmjV2g3hYrldwnEtf+fHlwvFTOA4lTWmIBHZdphwmOC+No1AU
0kgak3u6CqV5ncedxvFUeEgSeZ2eR90VHnLdN9jp5I12PpXk5YH6o0KzbuQOHrzMv42R5irlak8y
0iwrhkcbTrPsYSddHJVHfiP5t9/JCz/I02BaOdzOt04HUvMkb23nU9UPdEXsUpauB14+lWSM5qSg
TnYvdcffUPXPpFtlgG7UpAhXk0lYvm2h5DVy8eU/lErnecs8T0De2upgFzfEeqzNp8J9rwgCjntN
RlwJpL5tazYx0BuWf50f308VFAJV3mDX78DyCZdO79/BSd/Zenrsx6+W328nhMb4A27EqM8dWbKP
ChydnbiP61BqGKFyNo5u/iU+9ESNC5ztdE6cZp2syIzKWvwFdMNYvmWKyozaRPM0j3tRSUiwQMRE
65LdGwS9koqguanGn//+l+Ek74yibiP51MgGYQNg+74UW7LM8pGlrXj+QwqijX/Yv9z7x5JYsX4F
wrZHBC8FM0qiq0AumKSWUFK+Ttb+VmjniWL8OThV+CRxo2S/9JxvOT1PfU4wCRvvw7QnmX4BI1tX
CPdvmVGUZ5JwOxvu1PNl5KC/mGTl8oR0OAoWe3CXB1mCihs1DnOcZUl9iGRVXW4cpPQnyWRdXQHZ
bBAlE1kzuwoO4jUn/DAYV27m3ob78/ztOww68iH0FGzf4aCi8TedwBesdEMQiNzW37K9X/4nCxu9
//vnfzueJVEqnTtdhaU6DeOFJL9b7gbP58ZZ1Km6APrm7egFdMNpkg0kS6KLGsIQzzpbvNyUsN4K
FywFlrVN/qcfTLuVcJilQEO0g0WSZbI4iK6YuoxoB6NgLmlhaumUkK0QVXCO25jSbiVlpSKE1A5y
9C+gDfK5UGGO2slS6EkyYCVPhU3SRcVP3Z07j/C6SzIFVRWqvaBaYYSoGqu72pXdbILbNw3yklyx
6s1bc/5st/4Sn15OvRqaAq/w4bK/EfgxRAVvXY5chXHYD6T0iaErsCBXIvUaNM7CJJaEzhDllrUX
nYw3gioqUklXeSU7U9Sr1l3tdSJfQgzRilKX6NUv/540aAD95T+L9PZF+st/xd1IDo5RZVj/QUS2
o2ogTxQv1n2B6yBeVpWdoSK7dNPfOIWWAoHeZUwTczgab4Kp5AhQLFafGZRuRBU/1rAVMPmAMANx
dckIUp1Zf8E/b/jdhqh9rysUP0fjTtCZyxpDRXZwpUM3z7foBqq76F//47e//vrfjV//97d//e2v
v/1LSVCYFTr2y49f8xK/XxhQL2Lnf8RAIGlr2Xl4dBdW1a7fqijaiXsJFq3cTrG7CtynHZEgkNcq
WjXriuRuCJ5fPi4JicWqKF/YTaYwtjA4R2G6DPvJDJUoPUWBMmTxQaWuZTNxlD/bOwMlok+pk7Rc
UbxZl9f7YTwOUikRriJjfZzCBrneToW/fjDNwKSXmECCtjYT9pZhd1Ahq4C3IB5VmSAalupu2Zsg
TcJt6fpirFbNS/0bipy6kgUT/TV1l3wYdUgkVkpcfAU7dwi6RzwNF+USha7wFTioh2FKmY9MVgUf
KESVuSvasOtydy9N8JOkU6FrCuge5TE6R2ICUBL113vc3VAOuopb23EWjOTVim6Qutw9CdOKgOmi
96c2WSp6CEjJ1UK6KFavS/ksyGYVaVBxhTiLskFedU2KyXt1F8wwo1kwrC5ZAY/PIvR6FsbTLJQz
i7RHKOBzfh+OScCk/ZKW0D66mGBYlyPtZNSDJyWhgq6tQK21kzioBv8UHBECoJm8WBXXqfOQLGi6
WZSm4tZD2cw8kHWFCtN8IQr1etK2qaieu6DIJ6/EuWjfKZ/ztcvZ49eCS0JRFX/KUJGBESeabL4k
E4YAsql7MK4KrcnAEDmKoeLWcQWCqpS7Lrqxai94Fow6QSrJhGEo8Hyu5mFPNh5F51Tt9c6BSF6d
unK3ivuXCpN3MxR9BJJzaagonHioGT6N4n4vka+NKvJn73GuusjdHtkyiSdKckdJjIEK+6ks0Cpu
NVdhWo3KqUiIUyccihKVdqUM3tZVNAOs6hnbQTfsVW96gBSo8Ocuk+4wGEk5A/CATBq7y819uT5l
ZEcyk3bS98m1Pp4r/35xNIPC3rpRtPXVC+bRhrj+TwfiTlq7NfAwTNK+bFI8Bb7LZT6tJgg0BZb1
moC7fC2lZfMxAdvGtG+wUmE72qod7+9CDgiwRcuKEXmMsY97QnvJNAsal5UyciVZjFHjKhjNAgKw
5TKFRRVYlHWN9SElVSHJRMnP2ix8z58dbTxK4p7oASiXWFxAHi8KfpzN5zA4Dfq5tGIwhsoHvVz1
XlCfNJbJPh4I+o4HTpQM1T1v8PuLCMm93t+pc2TnU59CsYizJLnSChTqDl5pJ4huZcKPqtTHRXIn
pWVLtisKbvB0l/VHQS+cDkrRLtxoBYxoLwIRspfIqljwIK9umoKAJ2Nv4jBaX6upYK1UGneSnrxn
KkJcV2nUOKMtUFIjKq4QNIzImSYV8SeUdL9xKv642rlcZ7Guom7nmIxhHFZcI52e9dpWC8ry1hUg
Zl8U2cswHk6CiawadBXtqKeLtL9YVtWZbiq4wK9uOqdJpWYZfJ76LF4VDGyhreBIn9JhPxxsskTB
uT4L5DJ/oMnr84K7ZJBsHBFbAZeJptJeU5FlFS4j8dReNJMBOQCrVMGLUbConmkV1f3n4UQuwwNU
s/5yL/AVyRVty3XqKu5+F2QdNgRZRVryAvAfpocS7JJcaMZ+1WfKFWGuYILaKEkVjoUA6q2rQq8H
QVSNXxuGgnN9HdxGm5w2VPR3XQcRdavlu698LBUr5vou3MKqdACgXT7r5VeVm2Un3MIOFYmj91GY
cQ8q11jwQ4WqO87oo5s8HMR16rptaAr4fZrHwXQQpdueAFS3Arf5agKWxGixTZeYusDiqX182lGv
R2j0IJhmJTHB/xXSz9epoyGe1Dt/NYiGCS76FhbR7M4AD7986sslE8MTLILGKbX8I9pnpkPx6TLq
9SVlQwe4w2C7+o+7jujsa56BxiHTN3zwJVXseYgvP8y37bkPPKChoth/Pxn2ksY/Na6DIZe9SA5B
ACNqASlfn1OnQR6lkVSmBZSj5jBbsD7xi6A5ippdKqCa02le0hOy+/AMBVtN4q6/hbIC1XEWTLJB
xflYseZRVf39wj+fEcrqhoDWX+F3C73vpHknkHav/PByVQPyQEQcsCjH3A3SDs0LJdHCapUf6jyh
n0cjOTiqwk0SqyWaK3l2KhJToiMUrDWimBJpFdfY82AW0DS0xXSouG3uBQvKCLZpWRUuzV5F9lS0
1u0nY/oKZMgYFU5GSXd7N7mKGxxQllWETBUVJm8g2x00SSj0wJnM5U4cFd1lR0C8SXFAEJTrH/ET
DktlG0EArk/3gR3tIBX9J9XOQxXoA8QOsqloMpN8RV0FBtkFNbFZInJZUibaUIGBeJU1TqMsmxZq
+zycRbKqUnEV4BFneVeOqjCIo/6mXlM2FPWCXrH266QTVBrbVNReirTvijl7CGYy3aYUDRX9AHDp
fUSlNjixVJwVeCEr1bARc1DRlL1Lb280HfBIUvBbNb2h4lDcXH3zCQqyhAzJDSqIAIaKTOwe2VLC
jKWQFh6MitvFVSA7XoarQLut4IUPaN6hsimXT7CKPuUVfdwk6jdH4XixzhVbRaE3wi9Us1z+xlwC
FZHMB9pyKaCpMx2wfI2veaTrrvjBQ8nL36564w+ZTRb9ZdVe6cfLSL/fRqwA7Ore6V5hWj/ti+Cy
nMNUETPbJX9SaVZQUUW4mwbLSCrxU9G1vkdUXwpUqYiB7SWjpIoCpCJie9DFl5dLjlRA0688YwHh
VMEDUlGV/yYYDUUCYpvX5CqIoh3m1E5IYQYCXI+p9ccrSK4IlxJ0l0RDV9GMJ/JfxEgkA8qQl/or
vghTOc6nAiLqJs2ri2WsVv3Fvqc+esn4A2njGMH0GOUXmoFt/5s8v0P8ojsKg/TP/w8AAP//</cx:binary>
              </cx:geoCache>
            </cx:geography>
          </cx:layoutPr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900" b="0" i="0" u="none" strike="noStrike" baseline="0">
            <a:solidFill>
              <a:srgbClr val="000000">
                <a:lumMod val="65000"/>
                <a:lumOff val="35000"/>
              </a:srgbClr>
            </a:solidFill>
            <a:latin typeface="Arial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4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dk1">
            <a:lumMod val="50000"/>
            <a:lumOff val="50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d6d4cc2e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d6d4cc2e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d68f83b5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d68f83b5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d6d4cc2e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d6d4cc2e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d6d4cc2e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d6d4cc2e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5158200" y="1418450"/>
            <a:ext cx="3591300" cy="3072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As per the visualization we can see that Led Zeppelin has the most count of rock </a:t>
            </a:r>
            <a:r>
              <a:rPr lang="en-US" dirty="0">
                <a:latin typeface="Open Sans"/>
                <a:ea typeface="Open Sans"/>
                <a:cs typeface="Open Sans"/>
                <a:sym typeface="Open Sans"/>
              </a:rPr>
              <a:t>genre followed by U2 so that , these artists should be contacted for the concert.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354300" y="795600"/>
            <a:ext cx="4550700" cy="4271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&lt;visualization&gt;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Who is Writing the 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Rock </a:t>
            </a: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Music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C36258-B708-49A6-89A9-342C572B1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00" y="795600"/>
            <a:ext cx="4578585" cy="4309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5158200" y="1418450"/>
            <a:ext cx="3591300" cy="3072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latin typeface="Open Sans"/>
                <a:ea typeface="Open Sans"/>
                <a:cs typeface="Open Sans"/>
                <a:sym typeface="Open Sans"/>
              </a:rPr>
              <a:t>The visualization depicts the purchases by countries. USA is leading followed by Canada. This visualization helps to narrow down the target market which is North America in this case.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-1" y="897581"/>
            <a:ext cx="5232827" cy="394336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Countries Purchase 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of Music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AD472CA-6C36-4EA6-825E-4C87EDA33D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1510135"/>
              </p:ext>
            </p:extLst>
          </p:nvPr>
        </p:nvGraphicFramePr>
        <p:xfrm>
          <a:off x="-49538" y="1502719"/>
          <a:ext cx="543877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5158200" y="1418450"/>
            <a:ext cx="3591300" cy="3072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From the visualization we can clearly see </a:t>
            </a:r>
            <a:r>
              <a:rPr lang="en-US" dirty="0">
                <a:latin typeface="Open Sans"/>
                <a:ea typeface="Open Sans"/>
                <a:cs typeface="Open Sans"/>
                <a:sym typeface="Open Sans"/>
              </a:rPr>
              <a:t>the average time of most songs is around &lt;3000000 milliseconds and a large number of songs are around &lt;1000000 seconds.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91440" y="883920"/>
            <a:ext cx="5066760" cy="398526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&lt;visualization&gt;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How much time does a song have?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D1710F0-FE83-4871-A2BF-A6FE020A80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6837614"/>
              </p:ext>
            </p:extLst>
          </p:nvPr>
        </p:nvGraphicFramePr>
        <p:xfrm>
          <a:off x="91440" y="795600"/>
          <a:ext cx="5066760" cy="3695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5158200" y="1418450"/>
            <a:ext cx="3591300" cy="3072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We could clearly see from the </a:t>
            </a:r>
            <a:r>
              <a:rPr lang="en-US" dirty="0">
                <a:latin typeface="Open Sans"/>
                <a:ea typeface="Open Sans"/>
                <a:cs typeface="Open Sans"/>
                <a:sym typeface="Open Sans"/>
              </a:rPr>
              <a:t>visualization countries in North America like USA and most of the European countries spent the most amount on music.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354300" y="1418450"/>
            <a:ext cx="4550700" cy="30726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Money spent on music by countries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6" name="Chart 5">
                <a:extLst>
                  <a:ext uri="{FF2B5EF4-FFF2-40B4-BE49-F238E27FC236}">
                    <a16:creationId xmlns:a16="http://schemas.microsoft.com/office/drawing/2014/main" id="{0C02A422-74E2-49BC-93AD-871E9DBFC88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70151112"/>
                  </p:ext>
                </p:extLst>
              </p:nvPr>
            </p:nvGraphicFramePr>
            <p:xfrm>
              <a:off x="343650" y="1499828"/>
              <a:ext cx="4572000" cy="27432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6" name="Chart 5">
                <a:extLst>
                  <a:ext uri="{FF2B5EF4-FFF2-40B4-BE49-F238E27FC236}">
                    <a16:creationId xmlns:a16="http://schemas.microsoft.com/office/drawing/2014/main" id="{0C02A422-74E2-49BC-93AD-871E9DBFC88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3650" y="1499828"/>
                <a:ext cx="4572000" cy="27432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169</Words>
  <Application>Microsoft Office PowerPoint</Application>
  <PresentationFormat>On-screen Show (16:9)</PresentationFormat>
  <Paragraphs>13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Open Sans</vt:lpstr>
      <vt:lpstr>Arial</vt:lpstr>
      <vt:lpstr>Calibri</vt:lpstr>
      <vt:lpstr>Simple Light</vt:lpstr>
      <vt:lpstr>Who is Writing the Rock Music</vt:lpstr>
      <vt:lpstr>  Countries Purchase of Music</vt:lpstr>
      <vt:lpstr>  How much time does a song have?</vt:lpstr>
      <vt:lpstr> Money spent on music by countries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Tejas Magar</dc:creator>
  <cp:lastModifiedBy>Magar, Tejas</cp:lastModifiedBy>
  <cp:revision>4</cp:revision>
  <dcterms:modified xsi:type="dcterms:W3CDTF">2020-06-02T05:01:52Z</dcterms:modified>
</cp:coreProperties>
</file>